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theme/theme2.xml" ContentType="application/vnd.openxmlformats-officedocument.theme+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3.xml" ContentType="application/vnd.openxmlformats-officedocument.theme+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notesSlides/notesSlide378.xml" ContentType="application/vnd.openxmlformats-officedocument.presentationml.notesSlide+xml"/>
  <Override PartName="/ppt/notesSlides/notesSlide379.xml" ContentType="application/vnd.openxmlformats-officedocument.presentationml.notesSlide+xml"/>
  <Override PartName="/ppt/notesSlides/notesSlide380.xml" ContentType="application/vnd.openxmlformats-officedocument.presentationml.notesSl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930" r:id="rId2"/>
    <p:sldMasterId id="2147483933" r:id="rId3"/>
    <p:sldMasterId id="2147483937" r:id="rId4"/>
  </p:sldMasterIdLst>
  <p:notesMasterIdLst>
    <p:notesMasterId r:id="rId616"/>
  </p:notesMasterIdLst>
  <p:sldIdLst>
    <p:sldId id="871" r:id="rId5"/>
    <p:sldId id="1032" r:id="rId6"/>
    <p:sldId id="815" r:id="rId7"/>
    <p:sldId id="1031" r:id="rId8"/>
    <p:sldId id="868" r:id="rId9"/>
    <p:sldId id="715" r:id="rId10"/>
    <p:sldId id="854" r:id="rId11"/>
    <p:sldId id="282" r:id="rId12"/>
    <p:sldId id="1018" r:id="rId13"/>
    <p:sldId id="613" r:id="rId14"/>
    <p:sldId id="811" r:id="rId15"/>
    <p:sldId id="417" r:id="rId16"/>
    <p:sldId id="736" r:id="rId17"/>
    <p:sldId id="869" r:id="rId18"/>
    <p:sldId id="870" r:id="rId19"/>
    <p:sldId id="865" r:id="rId20"/>
    <p:sldId id="875" r:id="rId21"/>
    <p:sldId id="768" r:id="rId22"/>
    <p:sldId id="769" r:id="rId23"/>
    <p:sldId id="770" r:id="rId24"/>
    <p:sldId id="863" r:id="rId25"/>
    <p:sldId id="1007" r:id="rId26"/>
    <p:sldId id="1008" r:id="rId27"/>
    <p:sldId id="1009" r:id="rId28"/>
    <p:sldId id="767" r:id="rId29"/>
    <p:sldId id="281" r:id="rId30"/>
    <p:sldId id="511" r:id="rId31"/>
    <p:sldId id="483" r:id="rId32"/>
    <p:sldId id="484" r:id="rId33"/>
    <p:sldId id="485" r:id="rId34"/>
    <p:sldId id="989" r:id="rId35"/>
    <p:sldId id="787" r:id="rId36"/>
    <p:sldId id="614" r:id="rId37"/>
    <p:sldId id="615" r:id="rId38"/>
    <p:sldId id="788" r:id="rId39"/>
    <p:sldId id="616" r:id="rId40"/>
    <p:sldId id="617" r:id="rId41"/>
    <p:sldId id="618" r:id="rId42"/>
    <p:sldId id="766" r:id="rId43"/>
    <p:sldId id="873" r:id="rId44"/>
    <p:sldId id="874" r:id="rId45"/>
    <p:sldId id="872" r:id="rId46"/>
    <p:sldId id="878" r:id="rId47"/>
    <p:sldId id="283" r:id="rId48"/>
    <p:sldId id="289" r:id="rId49"/>
    <p:sldId id="448" r:id="rId50"/>
    <p:sldId id="473" r:id="rId51"/>
    <p:sldId id="619" r:id="rId52"/>
    <p:sldId id="470" r:id="rId53"/>
    <p:sldId id="629" r:id="rId54"/>
    <p:sldId id="474" r:id="rId55"/>
    <p:sldId id="630" r:id="rId56"/>
    <p:sldId id="471" r:id="rId57"/>
    <p:sldId id="631" r:id="rId58"/>
    <p:sldId id="475" r:id="rId59"/>
    <p:sldId id="632" r:id="rId60"/>
    <p:sldId id="472" r:id="rId61"/>
    <p:sldId id="633" r:id="rId62"/>
    <p:sldId id="709" r:id="rId63"/>
    <p:sldId id="710" r:id="rId64"/>
    <p:sldId id="716" r:id="rId65"/>
    <p:sldId id="717" r:id="rId66"/>
    <p:sldId id="1103" r:id="rId67"/>
    <p:sldId id="895" r:id="rId68"/>
    <p:sldId id="896" r:id="rId69"/>
    <p:sldId id="883" r:id="rId70"/>
    <p:sldId id="887" r:id="rId71"/>
    <p:sldId id="888" r:id="rId72"/>
    <p:sldId id="838" r:id="rId73"/>
    <p:sldId id="897" r:id="rId74"/>
    <p:sldId id="995" r:id="rId75"/>
    <p:sldId id="996" r:id="rId76"/>
    <p:sldId id="1104" r:id="rId77"/>
    <p:sldId id="1005" r:id="rId78"/>
    <p:sldId id="1006" r:id="rId79"/>
    <p:sldId id="1010" r:id="rId80"/>
    <p:sldId id="581" r:id="rId81"/>
    <p:sldId id="412" r:id="rId82"/>
    <p:sldId id="1105" r:id="rId83"/>
    <p:sldId id="415" r:id="rId84"/>
    <p:sldId id="447" r:id="rId85"/>
    <p:sldId id="997" r:id="rId86"/>
    <p:sldId id="998" r:id="rId87"/>
    <p:sldId id="919" r:id="rId88"/>
    <p:sldId id="852" r:id="rId89"/>
    <p:sldId id="853" r:id="rId90"/>
    <p:sldId id="512" r:id="rId91"/>
    <p:sldId id="374" r:id="rId92"/>
    <p:sldId id="375" r:id="rId93"/>
    <p:sldId id="876" r:id="rId94"/>
    <p:sldId id="376" r:id="rId95"/>
    <p:sldId id="866" r:id="rId96"/>
    <p:sldId id="377" r:id="rId97"/>
    <p:sldId id="378" r:id="rId98"/>
    <p:sldId id="379" r:id="rId99"/>
    <p:sldId id="380" r:id="rId100"/>
    <p:sldId id="381" r:id="rId101"/>
    <p:sldId id="382" r:id="rId102"/>
    <p:sldId id="383" r:id="rId103"/>
    <p:sldId id="990" r:id="rId104"/>
    <p:sldId id="384" r:id="rId105"/>
    <p:sldId id="879" r:id="rId106"/>
    <p:sldId id="889" r:id="rId107"/>
    <p:sldId id="890" r:id="rId108"/>
    <p:sldId id="891" r:id="rId109"/>
    <p:sldId id="892" r:id="rId110"/>
    <p:sldId id="882" r:id="rId111"/>
    <p:sldId id="881" r:id="rId112"/>
    <p:sldId id="385" r:id="rId113"/>
    <p:sldId id="845" r:id="rId114"/>
    <p:sldId id="386" r:id="rId115"/>
    <p:sldId id="387" r:id="rId116"/>
    <p:sldId id="388" r:id="rId117"/>
    <p:sldId id="389" r:id="rId118"/>
    <p:sldId id="390" r:id="rId119"/>
    <p:sldId id="391" r:id="rId120"/>
    <p:sldId id="579" r:id="rId121"/>
    <p:sldId id="818" r:id="rId122"/>
    <p:sldId id="898" r:id="rId123"/>
    <p:sldId id="934" r:id="rId124"/>
    <p:sldId id="1102" r:id="rId125"/>
    <p:sldId id="900" r:id="rId126"/>
    <p:sldId id="901" r:id="rId127"/>
    <p:sldId id="902" r:id="rId128"/>
    <p:sldId id="903" r:id="rId129"/>
    <p:sldId id="904" r:id="rId130"/>
    <p:sldId id="905" r:id="rId131"/>
    <p:sldId id="906" r:id="rId132"/>
    <p:sldId id="907" r:id="rId133"/>
    <p:sldId id="908" r:id="rId134"/>
    <p:sldId id="935" r:id="rId135"/>
    <p:sldId id="936" r:id="rId136"/>
    <p:sldId id="937" r:id="rId137"/>
    <p:sldId id="938" r:id="rId138"/>
    <p:sldId id="909" r:id="rId139"/>
    <p:sldId id="910" r:id="rId140"/>
    <p:sldId id="586" r:id="rId141"/>
    <p:sldId id="911" r:id="rId142"/>
    <p:sldId id="912" r:id="rId143"/>
    <p:sldId id="913" r:id="rId144"/>
    <p:sldId id="587" r:id="rId145"/>
    <p:sldId id="899" r:id="rId146"/>
    <p:sldId id="931" r:id="rId147"/>
    <p:sldId id="733" r:id="rId148"/>
    <p:sldId id="920" r:id="rId149"/>
    <p:sldId id="894" r:id="rId150"/>
    <p:sldId id="921" r:id="rId151"/>
    <p:sldId id="922" r:id="rId152"/>
    <p:sldId id="923" r:id="rId153"/>
    <p:sldId id="924" r:id="rId154"/>
    <p:sldId id="925" r:id="rId155"/>
    <p:sldId id="926" r:id="rId156"/>
    <p:sldId id="927" r:id="rId157"/>
    <p:sldId id="928" r:id="rId158"/>
    <p:sldId id="418" r:id="rId159"/>
    <p:sldId id="932" r:id="rId160"/>
    <p:sldId id="734" r:id="rId161"/>
    <p:sldId id="959" r:id="rId162"/>
    <p:sldId id="947" r:id="rId163"/>
    <p:sldId id="960" r:id="rId164"/>
    <p:sldId id="948" r:id="rId165"/>
    <p:sldId id="961" r:id="rId166"/>
    <p:sldId id="946" r:id="rId167"/>
    <p:sldId id="929" r:id="rId168"/>
    <p:sldId id="945" r:id="rId169"/>
    <p:sldId id="939" r:id="rId170"/>
    <p:sldId id="944" r:id="rId171"/>
    <p:sldId id="942" r:id="rId172"/>
    <p:sldId id="943" r:id="rId173"/>
    <p:sldId id="940" r:id="rId174"/>
    <p:sldId id="941" r:id="rId175"/>
    <p:sldId id="842" r:id="rId176"/>
    <p:sldId id="933" r:id="rId177"/>
    <p:sldId id="893" r:id="rId178"/>
    <p:sldId id="962" r:id="rId179"/>
    <p:sldId id="949" r:id="rId180"/>
    <p:sldId id="930" r:id="rId181"/>
    <p:sldId id="950" r:id="rId182"/>
    <p:sldId id="951" r:id="rId183"/>
    <p:sldId id="952" r:id="rId184"/>
    <p:sldId id="953" r:id="rId185"/>
    <p:sldId id="954" r:id="rId186"/>
    <p:sldId id="958" r:id="rId187"/>
    <p:sldId id="964" r:id="rId188"/>
    <p:sldId id="956" r:id="rId189"/>
    <p:sldId id="963" r:id="rId190"/>
    <p:sldId id="957" r:id="rId191"/>
    <p:sldId id="582" r:id="rId192"/>
    <p:sldId id="442" r:id="rId193"/>
    <p:sldId id="763" r:id="rId194"/>
    <p:sldId id="492" r:id="rId195"/>
    <p:sldId id="593" r:id="rId196"/>
    <p:sldId id="594" r:id="rId197"/>
    <p:sldId id="493" r:id="rId198"/>
    <p:sldId id="595" r:id="rId199"/>
    <p:sldId id="494" r:id="rId200"/>
    <p:sldId id="597" r:id="rId201"/>
    <p:sldId id="592" r:id="rId202"/>
    <p:sldId id="497" r:id="rId203"/>
    <p:sldId id="598" r:id="rId204"/>
    <p:sldId id="596" r:id="rId205"/>
    <p:sldId id="491" r:id="rId206"/>
    <p:sldId id="495" r:id="rId207"/>
    <p:sldId id="392" r:id="rId208"/>
    <p:sldId id="414" r:id="rId209"/>
    <p:sldId id="393" r:id="rId210"/>
    <p:sldId id="394" r:id="rId211"/>
    <p:sldId id="395" r:id="rId212"/>
    <p:sldId id="396" r:id="rId213"/>
    <p:sldId id="397" r:id="rId214"/>
    <p:sldId id="398" r:id="rId215"/>
    <p:sldId id="399" r:id="rId216"/>
    <p:sldId id="400" r:id="rId217"/>
    <p:sldId id="1002" r:id="rId218"/>
    <p:sldId id="334" r:id="rId219"/>
    <p:sldId id="419" r:id="rId220"/>
    <p:sldId id="420" r:id="rId221"/>
    <p:sldId id="423" r:id="rId222"/>
    <p:sldId id="578" r:id="rId223"/>
    <p:sldId id="914" r:id="rId224"/>
    <p:sldId id="718" r:id="rId225"/>
    <p:sldId id="915" r:id="rId226"/>
    <p:sldId id="916" r:id="rId227"/>
    <p:sldId id="532" r:id="rId228"/>
    <p:sldId id="534" r:id="rId229"/>
    <p:sldId id="558" r:id="rId230"/>
    <p:sldId id="559" r:id="rId231"/>
    <p:sldId id="533" r:id="rId232"/>
    <p:sldId id="401" r:id="rId233"/>
    <p:sldId id="331" r:id="rId234"/>
    <p:sldId id="719" r:id="rId235"/>
    <p:sldId id="561" r:id="rId236"/>
    <p:sldId id="796" r:id="rId237"/>
    <p:sldId id="805" r:id="rId238"/>
    <p:sldId id="801" r:id="rId239"/>
    <p:sldId id="802" r:id="rId240"/>
    <p:sldId id="797" r:id="rId241"/>
    <p:sldId id="798" r:id="rId242"/>
    <p:sldId id="806" r:id="rId243"/>
    <p:sldId id="803" r:id="rId244"/>
    <p:sldId id="804" r:id="rId245"/>
    <p:sldId id="799" r:id="rId246"/>
    <p:sldId id="795" r:id="rId247"/>
    <p:sldId id="789" r:id="rId248"/>
    <p:sldId id="791" r:id="rId249"/>
    <p:sldId id="800" r:id="rId250"/>
    <p:sldId id="562" r:id="rId251"/>
    <p:sldId id="565" r:id="rId252"/>
    <p:sldId id="330" r:id="rId253"/>
    <p:sldId id="720" r:id="rId254"/>
    <p:sldId id="812" r:id="rId255"/>
    <p:sldId id="813" r:id="rId256"/>
    <p:sldId id="814" r:id="rId257"/>
    <p:sldId id="563" r:id="rId258"/>
    <p:sldId id="564" r:id="rId259"/>
    <p:sldId id="566" r:id="rId260"/>
    <p:sldId id="329" r:id="rId261"/>
    <p:sldId id="721" r:id="rId262"/>
    <p:sldId id="807" r:id="rId263"/>
    <p:sldId id="567" r:id="rId264"/>
    <p:sldId id="569" r:id="rId265"/>
    <p:sldId id="722" r:id="rId266"/>
    <p:sldId id="572" r:id="rId267"/>
    <p:sldId id="573" r:id="rId268"/>
    <p:sldId id="624" r:id="rId269"/>
    <p:sldId id="623" r:id="rId270"/>
    <p:sldId id="723" r:id="rId271"/>
    <p:sldId id="570" r:id="rId272"/>
    <p:sldId id="571" r:id="rId273"/>
    <p:sldId id="580" r:id="rId274"/>
    <p:sldId id="508" r:id="rId275"/>
    <p:sldId id="729" r:id="rId276"/>
    <p:sldId id="513" r:id="rId277"/>
    <p:sldId id="514" r:id="rId278"/>
    <p:sldId id="515" r:id="rId279"/>
    <p:sldId id="516" r:id="rId280"/>
    <p:sldId id="517" r:id="rId281"/>
    <p:sldId id="779" r:id="rId282"/>
    <p:sldId id="780" r:id="rId283"/>
    <p:sldId id="792" r:id="rId284"/>
    <p:sldId id="793" r:id="rId285"/>
    <p:sldId id="518" r:id="rId286"/>
    <p:sldId id="522" r:id="rId287"/>
    <p:sldId id="521" r:id="rId288"/>
    <p:sldId id="794" r:id="rId289"/>
    <p:sldId id="520" r:id="rId290"/>
    <p:sldId id="519" r:id="rId291"/>
    <p:sldId id="523" r:id="rId292"/>
    <p:sldId id="777" r:id="rId293"/>
    <p:sldId id="781" r:id="rId294"/>
    <p:sldId id="778" r:id="rId295"/>
    <p:sldId id="782" r:id="rId296"/>
    <p:sldId id="319" r:id="rId297"/>
    <p:sldId id="728" r:id="rId298"/>
    <p:sldId id="823" r:id="rId299"/>
    <p:sldId id="824" r:id="rId300"/>
    <p:sldId id="825" r:id="rId301"/>
    <p:sldId id="826" r:id="rId302"/>
    <p:sldId id="827" r:id="rId303"/>
    <p:sldId id="828" r:id="rId304"/>
    <p:sldId id="524" r:id="rId305"/>
    <p:sldId id="525" r:id="rId306"/>
    <p:sldId id="505" r:id="rId307"/>
    <p:sldId id="727" r:id="rId308"/>
    <p:sldId id="784" r:id="rId309"/>
    <p:sldId id="785" r:id="rId310"/>
    <p:sldId id="786" r:id="rId311"/>
    <p:sldId id="783" r:id="rId312"/>
    <p:sldId id="790" r:id="rId313"/>
    <p:sldId id="321" r:id="rId314"/>
    <p:sldId id="730" r:id="rId315"/>
    <p:sldId id="829" r:id="rId316"/>
    <p:sldId id="830" r:id="rId317"/>
    <p:sldId id="831" r:id="rId318"/>
    <p:sldId id="832" r:id="rId319"/>
    <p:sldId id="835" r:id="rId320"/>
    <p:sldId id="833" r:id="rId321"/>
    <p:sldId id="322" r:id="rId322"/>
    <p:sldId id="836" r:id="rId323"/>
    <p:sldId id="726" r:id="rId324"/>
    <p:sldId id="457" r:id="rId325"/>
    <p:sldId id="461" r:id="rId326"/>
    <p:sldId id="462" r:id="rId327"/>
    <p:sldId id="463" r:id="rId328"/>
    <p:sldId id="464" r:id="rId329"/>
    <p:sldId id="465" r:id="rId330"/>
    <p:sldId id="466" r:id="rId331"/>
    <p:sldId id="467" r:id="rId332"/>
    <p:sldId id="502" r:id="rId333"/>
    <p:sldId id="503" r:id="rId334"/>
    <p:sldId id="458" r:id="rId335"/>
    <p:sldId id="459" r:id="rId336"/>
    <p:sldId id="468" r:id="rId337"/>
    <p:sldId id="453" r:id="rId338"/>
    <p:sldId id="455" r:id="rId339"/>
    <p:sldId id="323" r:id="rId340"/>
    <p:sldId id="837" r:id="rId341"/>
    <p:sldId id="731" r:id="rId342"/>
    <p:sldId id="324" r:id="rId343"/>
    <p:sldId id="725" r:id="rId344"/>
    <p:sldId id="509" r:id="rId345"/>
    <p:sldId id="529" r:id="rId346"/>
    <p:sldId id="530" r:id="rId347"/>
    <p:sldId id="325" r:id="rId348"/>
    <p:sldId id="724" r:id="rId349"/>
    <p:sldId id="506" r:id="rId350"/>
    <p:sldId id="507" r:id="rId351"/>
    <p:sldId id="583" r:id="rId352"/>
    <p:sldId id="625" r:id="rId353"/>
    <p:sldId id="626" r:id="rId354"/>
    <p:sldId id="637" r:id="rId355"/>
    <p:sldId id="441" r:id="rId356"/>
    <p:sldId id="1020" r:id="rId357"/>
    <p:sldId id="1019" r:id="rId358"/>
    <p:sldId id="335" r:id="rId359"/>
    <p:sldId id="851" r:id="rId360"/>
    <p:sldId id="857" r:id="rId361"/>
    <p:sldId id="858" r:id="rId362"/>
    <p:sldId id="859" r:id="rId363"/>
    <p:sldId id="855" r:id="rId364"/>
    <p:sldId id="856" r:id="rId365"/>
    <p:sldId id="500" r:id="rId366"/>
    <p:sldId id="421" r:id="rId367"/>
    <p:sldId id="501" r:id="rId368"/>
    <p:sldId id="469" r:id="rId369"/>
    <p:sldId id="292" r:id="rId370"/>
    <p:sldId id="1098" r:id="rId371"/>
    <p:sldId id="1099" r:id="rId372"/>
    <p:sldId id="1096" r:id="rId373"/>
    <p:sldId id="1097" r:id="rId374"/>
    <p:sldId id="1087" r:id="rId375"/>
    <p:sldId id="1091" r:id="rId376"/>
    <p:sldId id="1088" r:id="rId377"/>
    <p:sldId id="1092" r:id="rId378"/>
    <p:sldId id="1094" r:id="rId379"/>
    <p:sldId id="1095" r:id="rId380"/>
    <p:sldId id="1090" r:id="rId381"/>
    <p:sldId id="1093" r:id="rId382"/>
    <p:sldId id="1089" r:id="rId383"/>
    <p:sldId id="1100" r:id="rId384"/>
    <p:sldId id="1101" r:id="rId385"/>
    <p:sldId id="1106" r:id="rId386"/>
    <p:sldId id="1085" r:id="rId387"/>
    <p:sldId id="1086" r:id="rId388"/>
    <p:sldId id="481" r:id="rId389"/>
    <p:sldId id="841" r:id="rId390"/>
    <p:sldId id="918" r:id="rId391"/>
    <p:sldId id="965" r:id="rId392"/>
    <p:sldId id="966" r:id="rId393"/>
    <p:sldId id="971" r:id="rId394"/>
    <p:sldId id="972" r:id="rId395"/>
    <p:sldId id="976" r:id="rId396"/>
    <p:sldId id="974" r:id="rId397"/>
    <p:sldId id="975" r:id="rId398"/>
    <p:sldId id="973" r:id="rId399"/>
    <p:sldId id="977" r:id="rId400"/>
    <p:sldId id="978" r:id="rId401"/>
    <p:sldId id="979" r:id="rId402"/>
    <p:sldId id="980" r:id="rId403"/>
    <p:sldId id="981" r:id="rId404"/>
    <p:sldId id="982" r:id="rId405"/>
    <p:sldId id="983" r:id="rId406"/>
    <p:sldId id="984" r:id="rId407"/>
    <p:sldId id="986" r:id="rId408"/>
    <p:sldId id="988" r:id="rId409"/>
    <p:sldId id="987" r:id="rId410"/>
    <p:sldId id="985" r:id="rId411"/>
    <p:sldId id="968" r:id="rId412"/>
    <p:sldId id="969" r:id="rId413"/>
    <p:sldId id="970" r:id="rId414"/>
    <p:sldId id="967" r:id="rId415"/>
    <p:sldId id="312" r:id="rId416"/>
    <p:sldId id="1015" r:id="rId417"/>
    <p:sldId id="1016" r:id="rId418"/>
    <p:sldId id="313" r:id="rId419"/>
    <p:sldId id="1017" r:id="rId420"/>
    <p:sldId id="311" r:id="rId421"/>
    <p:sldId id="535" r:id="rId422"/>
    <p:sldId id="536" r:id="rId423"/>
    <p:sldId id="537" r:id="rId424"/>
    <p:sldId id="446" r:id="rId425"/>
    <p:sldId id="498" r:id="rId426"/>
    <p:sldId id="555" r:id="rId427"/>
    <p:sldId id="556" r:id="rId428"/>
    <p:sldId id="557" r:id="rId429"/>
    <p:sldId id="645" r:id="rId430"/>
    <p:sldId id="646" r:id="rId431"/>
    <p:sldId id="993" r:id="rId432"/>
    <p:sldId id="647" r:id="rId433"/>
    <p:sldId id="839" r:id="rId434"/>
    <p:sldId id="648" r:id="rId435"/>
    <p:sldId id="867" r:id="rId436"/>
    <p:sldId id="819" r:id="rId437"/>
    <p:sldId id="820" r:id="rId438"/>
    <p:sldId id="821" r:id="rId439"/>
    <p:sldId id="822" r:id="rId440"/>
    <p:sldId id="651" r:id="rId441"/>
    <p:sldId id="748" r:id="rId442"/>
    <p:sldId id="750" r:id="rId443"/>
    <p:sldId id="749" r:id="rId444"/>
    <p:sldId id="1003" r:id="rId445"/>
    <p:sldId id="1059" r:id="rId446"/>
    <p:sldId id="742" r:id="rId447"/>
    <p:sldId id="746" r:id="rId448"/>
    <p:sldId id="861" r:id="rId449"/>
    <p:sldId id="860" r:id="rId450"/>
    <p:sldId id="816" r:id="rId451"/>
    <p:sldId id="755" r:id="rId452"/>
    <p:sldId id="1021" r:id="rId453"/>
    <p:sldId id="760" r:id="rId454"/>
    <p:sldId id="758" r:id="rId455"/>
    <p:sldId id="759" r:id="rId456"/>
    <p:sldId id="656" r:id="rId457"/>
    <p:sldId id="1022" r:id="rId458"/>
    <p:sldId id="1023" r:id="rId459"/>
    <p:sldId id="1024" r:id="rId460"/>
    <p:sldId id="1052" r:id="rId461"/>
    <p:sldId id="1050" r:id="rId462"/>
    <p:sldId id="1025" r:id="rId463"/>
    <p:sldId id="744" r:id="rId464"/>
    <p:sldId id="659" r:id="rId465"/>
    <p:sldId id="660" r:id="rId466"/>
    <p:sldId id="661" r:id="rId467"/>
    <p:sldId id="657" r:id="rId468"/>
    <p:sldId id="1047" r:id="rId469"/>
    <p:sldId id="1048" r:id="rId470"/>
    <p:sldId id="1042" r:id="rId471"/>
    <p:sldId id="1043" r:id="rId472"/>
    <p:sldId id="1044" r:id="rId473"/>
    <p:sldId id="1045" r:id="rId474"/>
    <p:sldId id="1046" r:id="rId475"/>
    <p:sldId id="1049" r:id="rId476"/>
    <p:sldId id="1068" r:id="rId477"/>
    <p:sldId id="1069" r:id="rId478"/>
    <p:sldId id="1070" r:id="rId479"/>
    <p:sldId id="658" r:id="rId480"/>
    <p:sldId id="1039" r:id="rId481"/>
    <p:sldId id="1040" r:id="rId482"/>
    <p:sldId id="1038" r:id="rId483"/>
    <p:sldId id="1037" r:id="rId484"/>
    <p:sldId id="1035" r:id="rId485"/>
    <p:sldId id="1036" r:id="rId486"/>
    <p:sldId id="662" r:id="rId487"/>
    <p:sldId id="741" r:id="rId488"/>
    <p:sldId id="1004" r:id="rId489"/>
    <p:sldId id="1083" r:id="rId490"/>
    <p:sldId id="655" r:id="rId491"/>
    <p:sldId id="653" r:id="rId492"/>
    <p:sldId id="654" r:id="rId493"/>
    <p:sldId id="663" r:id="rId494"/>
    <p:sldId id="664" r:id="rId495"/>
    <p:sldId id="1030" r:id="rId496"/>
    <p:sldId id="1061" r:id="rId497"/>
    <p:sldId id="665" r:id="rId498"/>
    <p:sldId id="1014" r:id="rId499"/>
    <p:sldId id="667" r:id="rId500"/>
    <p:sldId id="668" r:id="rId501"/>
    <p:sldId id="669" r:id="rId502"/>
    <p:sldId id="994" r:id="rId503"/>
    <p:sldId id="670" r:id="rId504"/>
    <p:sldId id="808" r:id="rId505"/>
    <p:sldId id="840" r:id="rId506"/>
    <p:sldId id="764" r:id="rId507"/>
    <p:sldId id="809" r:id="rId508"/>
    <p:sldId id="713" r:id="rId509"/>
    <p:sldId id="712" r:id="rId510"/>
    <p:sldId id="714" r:id="rId511"/>
    <p:sldId id="810" r:id="rId512"/>
    <p:sldId id="846" r:id="rId513"/>
    <p:sldId id="684" r:id="rId514"/>
    <p:sldId id="686" r:id="rId515"/>
    <p:sldId id="685" r:id="rId516"/>
    <p:sldId id="847" r:id="rId517"/>
    <p:sldId id="1060" r:id="rId518"/>
    <p:sldId id="675" r:id="rId519"/>
    <p:sldId id="676" r:id="rId520"/>
    <p:sldId id="1054" r:id="rId521"/>
    <p:sldId id="1055" r:id="rId522"/>
    <p:sldId id="1056" r:id="rId523"/>
    <p:sldId id="1057" r:id="rId524"/>
    <p:sldId id="1058" r:id="rId525"/>
    <p:sldId id="850" r:id="rId526"/>
    <p:sldId id="765" r:id="rId527"/>
    <p:sldId id="817" r:id="rId528"/>
    <p:sldId id="691" r:id="rId529"/>
    <p:sldId id="776" r:id="rId530"/>
    <p:sldId id="693" r:id="rId531"/>
    <p:sldId id="694" r:id="rId532"/>
    <p:sldId id="695" r:id="rId533"/>
    <p:sldId id="775" r:id="rId534"/>
    <p:sldId id="774" r:id="rId535"/>
    <p:sldId id="773" r:id="rId536"/>
    <p:sldId id="772" r:id="rId537"/>
    <p:sldId id="771" r:id="rId538"/>
    <p:sldId id="1012" r:id="rId539"/>
    <p:sldId id="696" r:id="rId540"/>
    <p:sldId id="697" r:id="rId541"/>
    <p:sldId id="1026" r:id="rId542"/>
    <p:sldId id="1027" r:id="rId543"/>
    <p:sldId id="1028" r:id="rId544"/>
    <p:sldId id="1029" r:id="rId545"/>
    <p:sldId id="1053" r:id="rId546"/>
    <p:sldId id="1051" r:id="rId547"/>
    <p:sldId id="677" r:id="rId548"/>
    <p:sldId id="701" r:id="rId549"/>
    <p:sldId id="698" r:id="rId550"/>
    <p:sldId id="703" r:id="rId551"/>
    <p:sldId id="1001" r:id="rId552"/>
    <p:sldId id="699" r:id="rId553"/>
    <p:sldId id="1072" r:id="rId554"/>
    <p:sldId id="1073" r:id="rId555"/>
    <p:sldId id="1074" r:id="rId556"/>
    <p:sldId id="1075" r:id="rId557"/>
    <p:sldId id="1076" r:id="rId558"/>
    <p:sldId id="1077" r:id="rId559"/>
    <p:sldId id="1078" r:id="rId560"/>
    <p:sldId id="1079" r:id="rId561"/>
    <p:sldId id="1080" r:id="rId562"/>
    <p:sldId id="1081" r:id="rId563"/>
    <p:sldId id="1082" r:id="rId564"/>
    <p:sldId id="1063" r:id="rId565"/>
    <p:sldId id="1064" r:id="rId566"/>
    <p:sldId id="1065" r:id="rId567"/>
    <p:sldId id="1066" r:id="rId568"/>
    <p:sldId id="1067" r:id="rId569"/>
    <p:sldId id="1033" r:id="rId570"/>
    <p:sldId id="1034" r:id="rId571"/>
    <p:sldId id="704" r:id="rId572"/>
    <p:sldId id="674" r:id="rId573"/>
    <p:sldId id="1011" r:id="rId574"/>
    <p:sldId id="1084" r:id="rId575"/>
    <p:sldId id="681" r:id="rId576"/>
    <p:sldId id="679" r:id="rId577"/>
    <p:sldId id="680" r:id="rId578"/>
    <p:sldId id="1062" r:id="rId579"/>
    <p:sldId id="706" r:id="rId580"/>
    <p:sldId id="1013" r:id="rId581"/>
    <p:sldId id="708" r:id="rId582"/>
    <p:sldId id="440" r:id="rId583"/>
    <p:sldId id="337" r:id="rId584"/>
    <p:sldId id="338" r:id="rId585"/>
    <p:sldId id="344" r:id="rId586"/>
    <p:sldId id="339" r:id="rId587"/>
    <p:sldId id="345" r:id="rId588"/>
    <p:sldId id="340" r:id="rId589"/>
    <p:sldId id="346" r:id="rId590"/>
    <p:sldId id="341" r:id="rId591"/>
    <p:sldId id="347" r:id="rId592"/>
    <p:sldId id="342" r:id="rId593"/>
    <p:sldId id="348" r:id="rId594"/>
    <p:sldId id="343" r:id="rId595"/>
    <p:sldId id="349" r:id="rId596"/>
    <p:sldId id="351" r:id="rId597"/>
    <p:sldId id="353" r:id="rId598"/>
    <p:sldId id="354" r:id="rId599"/>
    <p:sldId id="356" r:id="rId600"/>
    <p:sldId id="357" r:id="rId601"/>
    <p:sldId id="358" r:id="rId602"/>
    <p:sldId id="359" r:id="rId603"/>
    <p:sldId id="363" r:id="rId604"/>
    <p:sldId id="735" r:id="rId605"/>
    <p:sldId id="350" r:id="rId606"/>
    <p:sldId id="413" r:id="rId607"/>
    <p:sldId id="355" r:id="rId608"/>
    <p:sldId id="843" r:id="rId609"/>
    <p:sldId id="360" r:id="rId610"/>
    <p:sldId id="643" r:id="rId611"/>
    <p:sldId id="877" r:id="rId612"/>
    <p:sldId id="844" r:id="rId613"/>
    <p:sldId id="917" r:id="rId614"/>
    <p:sldId id="1000" r:id="rId615"/>
  </p:sldIdLst>
  <p:sldSz cx="9144000" cy="6858000" type="screen4x3"/>
  <p:notesSz cx="6950075" cy="9236075"/>
  <p:defaultTextStyle>
    <a:defPPr>
      <a:defRPr lang="en-US"/>
    </a:defPPr>
    <a:lvl1pPr algn="l" rtl="0" fontAlgn="base">
      <a:spcBef>
        <a:spcPct val="0"/>
      </a:spcBef>
      <a:spcAft>
        <a:spcPct val="0"/>
      </a:spcAft>
      <a:defRPr kern="1200">
        <a:solidFill>
          <a:schemeClr val="tx1"/>
        </a:solidFill>
        <a:latin typeface="Arial"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charset="0"/>
        <a:ea typeface="ＭＳ Ｐゴシック" pitchFamily="34" charset="-128"/>
        <a:cs typeface="+mn-cs"/>
      </a:defRPr>
    </a:lvl5pPr>
    <a:lvl6pPr marL="2286000" algn="l" defTabSz="914400" rtl="0" eaLnBrk="1" latinLnBrk="0" hangingPunct="1">
      <a:defRPr kern="1200">
        <a:solidFill>
          <a:schemeClr val="tx1"/>
        </a:solidFill>
        <a:latin typeface="Arial" charset="0"/>
        <a:ea typeface="ＭＳ Ｐゴシック" pitchFamily="34" charset="-128"/>
        <a:cs typeface="+mn-cs"/>
      </a:defRPr>
    </a:lvl6pPr>
    <a:lvl7pPr marL="2743200" algn="l" defTabSz="914400" rtl="0" eaLnBrk="1" latinLnBrk="0" hangingPunct="1">
      <a:defRPr kern="1200">
        <a:solidFill>
          <a:schemeClr val="tx1"/>
        </a:solidFill>
        <a:latin typeface="Arial" charset="0"/>
        <a:ea typeface="ＭＳ Ｐゴシック" pitchFamily="34" charset="-128"/>
        <a:cs typeface="+mn-cs"/>
      </a:defRPr>
    </a:lvl7pPr>
    <a:lvl8pPr marL="3200400" algn="l" defTabSz="914400" rtl="0" eaLnBrk="1" latinLnBrk="0" hangingPunct="1">
      <a:defRPr kern="1200">
        <a:solidFill>
          <a:schemeClr val="tx1"/>
        </a:solidFill>
        <a:latin typeface="Arial" charset="0"/>
        <a:ea typeface="ＭＳ Ｐゴシック" pitchFamily="34" charset="-128"/>
        <a:cs typeface="+mn-cs"/>
      </a:defRPr>
    </a:lvl8pPr>
    <a:lvl9pPr marL="3657600" algn="l" defTabSz="914400" rtl="0" eaLnBrk="1" latinLnBrk="0" hangingPunct="1">
      <a:defRPr kern="1200">
        <a:solidFill>
          <a:schemeClr val="tx1"/>
        </a:solidFill>
        <a:latin typeface="Arial" charset="0"/>
        <a:ea typeface="ＭＳ Ｐゴシック" pitchFamily="34" charset="-128"/>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11"/>
    <a:srgbClr val="FF9933"/>
    <a:srgbClr val="FF9966"/>
    <a:srgbClr val="FDF3D7"/>
    <a:srgbClr val="66FF33"/>
    <a:srgbClr val="FBFABE"/>
    <a:srgbClr val="FFC000"/>
    <a:srgbClr val="F6F692"/>
    <a:srgbClr val="B7DEE8"/>
    <a:srgbClr val="E6B9B8"/>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6503" autoAdjust="0"/>
    <p:restoredTop sz="91515" autoAdjust="0"/>
  </p:normalViewPr>
  <p:slideViewPr>
    <p:cSldViewPr snapToGrid="0">
      <p:cViewPr varScale="1">
        <p:scale>
          <a:sx n="80" d="100"/>
          <a:sy n="80" d="100"/>
        </p:scale>
        <p:origin x="-1206" y="-48"/>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87846"/>
    </p:cViewPr>
  </p:sorterViewPr>
  <p:notesViewPr>
    <p:cSldViewPr snapToGrid="0">
      <p:cViewPr varScale="1">
        <p:scale>
          <a:sx n="65" d="100"/>
          <a:sy n="65" d="100"/>
        </p:scale>
        <p:origin x="-2832" y="-120"/>
      </p:cViewPr>
      <p:guideLst>
        <p:guide orient="horz" pos="2909"/>
        <p:guide pos="2188"/>
      </p:guideLst>
    </p:cSldViewPr>
  </p:notesViewPr>
  <p:gridSpacing cx="36004" cy="36004"/>
</p:viewPr>
</file>

<file path=ppt/_rels/presentation.xml.rels><?xml version="1.0" encoding="UTF-8" standalone="yes"?>
<Relationships xmlns="http://schemas.openxmlformats.org/package/2006/relationships"><Relationship Id="rId117" Type="http://schemas.openxmlformats.org/officeDocument/2006/relationships/slide" Target="slides/slide113.xml"/><Relationship Id="rId299" Type="http://schemas.openxmlformats.org/officeDocument/2006/relationships/slide" Target="slides/slide295.xml"/><Relationship Id="rId21" Type="http://schemas.openxmlformats.org/officeDocument/2006/relationships/slide" Target="slides/slide17.xml"/><Relationship Id="rId63" Type="http://schemas.openxmlformats.org/officeDocument/2006/relationships/slide" Target="slides/slide59.xml"/><Relationship Id="rId159" Type="http://schemas.openxmlformats.org/officeDocument/2006/relationships/slide" Target="slides/slide155.xml"/><Relationship Id="rId324" Type="http://schemas.openxmlformats.org/officeDocument/2006/relationships/slide" Target="slides/slide320.xml"/><Relationship Id="rId366" Type="http://schemas.openxmlformats.org/officeDocument/2006/relationships/slide" Target="slides/slide362.xml"/><Relationship Id="rId531" Type="http://schemas.openxmlformats.org/officeDocument/2006/relationships/slide" Target="slides/slide527.xml"/><Relationship Id="rId573" Type="http://schemas.openxmlformats.org/officeDocument/2006/relationships/slide" Target="slides/slide569.xml"/><Relationship Id="rId170" Type="http://schemas.openxmlformats.org/officeDocument/2006/relationships/slide" Target="slides/slide166.xml"/><Relationship Id="rId226" Type="http://schemas.openxmlformats.org/officeDocument/2006/relationships/slide" Target="slides/slide222.xml"/><Relationship Id="rId433" Type="http://schemas.openxmlformats.org/officeDocument/2006/relationships/slide" Target="slides/slide429.xml"/><Relationship Id="rId268" Type="http://schemas.openxmlformats.org/officeDocument/2006/relationships/slide" Target="slides/slide264.xml"/><Relationship Id="rId475" Type="http://schemas.openxmlformats.org/officeDocument/2006/relationships/slide" Target="slides/slide471.xml"/><Relationship Id="rId32" Type="http://schemas.openxmlformats.org/officeDocument/2006/relationships/slide" Target="slides/slide28.xml"/><Relationship Id="rId74" Type="http://schemas.openxmlformats.org/officeDocument/2006/relationships/slide" Target="slides/slide70.xml"/><Relationship Id="rId128" Type="http://schemas.openxmlformats.org/officeDocument/2006/relationships/slide" Target="slides/slide124.xml"/><Relationship Id="rId335" Type="http://schemas.openxmlformats.org/officeDocument/2006/relationships/slide" Target="slides/slide331.xml"/><Relationship Id="rId377" Type="http://schemas.openxmlformats.org/officeDocument/2006/relationships/slide" Target="slides/slide373.xml"/><Relationship Id="rId500" Type="http://schemas.openxmlformats.org/officeDocument/2006/relationships/slide" Target="slides/slide496.xml"/><Relationship Id="rId542" Type="http://schemas.openxmlformats.org/officeDocument/2006/relationships/slide" Target="slides/slide538.xml"/><Relationship Id="rId584" Type="http://schemas.openxmlformats.org/officeDocument/2006/relationships/slide" Target="slides/slide580.xml"/><Relationship Id="rId5" Type="http://schemas.openxmlformats.org/officeDocument/2006/relationships/slide" Target="slides/slide1.xml"/><Relationship Id="rId181" Type="http://schemas.openxmlformats.org/officeDocument/2006/relationships/slide" Target="slides/slide177.xml"/><Relationship Id="rId237" Type="http://schemas.openxmlformats.org/officeDocument/2006/relationships/slide" Target="slides/slide233.xml"/><Relationship Id="rId402" Type="http://schemas.openxmlformats.org/officeDocument/2006/relationships/slide" Target="slides/slide398.xml"/><Relationship Id="rId279" Type="http://schemas.openxmlformats.org/officeDocument/2006/relationships/slide" Target="slides/slide275.xml"/><Relationship Id="rId444" Type="http://schemas.openxmlformats.org/officeDocument/2006/relationships/slide" Target="slides/slide440.xml"/><Relationship Id="rId486" Type="http://schemas.openxmlformats.org/officeDocument/2006/relationships/slide" Target="slides/slide482.xml"/><Relationship Id="rId43" Type="http://schemas.openxmlformats.org/officeDocument/2006/relationships/slide" Target="slides/slide39.xml"/><Relationship Id="rId139" Type="http://schemas.openxmlformats.org/officeDocument/2006/relationships/slide" Target="slides/slide135.xml"/><Relationship Id="rId290" Type="http://schemas.openxmlformats.org/officeDocument/2006/relationships/slide" Target="slides/slide286.xml"/><Relationship Id="rId304" Type="http://schemas.openxmlformats.org/officeDocument/2006/relationships/slide" Target="slides/slide300.xml"/><Relationship Id="rId346" Type="http://schemas.openxmlformats.org/officeDocument/2006/relationships/slide" Target="slides/slide342.xml"/><Relationship Id="rId388" Type="http://schemas.openxmlformats.org/officeDocument/2006/relationships/slide" Target="slides/slide384.xml"/><Relationship Id="rId511" Type="http://schemas.openxmlformats.org/officeDocument/2006/relationships/slide" Target="slides/slide507.xml"/><Relationship Id="rId553" Type="http://schemas.openxmlformats.org/officeDocument/2006/relationships/slide" Target="slides/slide549.xml"/><Relationship Id="rId609" Type="http://schemas.openxmlformats.org/officeDocument/2006/relationships/slide" Target="slides/slide605.xml"/><Relationship Id="rId85" Type="http://schemas.openxmlformats.org/officeDocument/2006/relationships/slide" Target="slides/slide81.xml"/><Relationship Id="rId150" Type="http://schemas.openxmlformats.org/officeDocument/2006/relationships/slide" Target="slides/slide146.xml"/><Relationship Id="rId192" Type="http://schemas.openxmlformats.org/officeDocument/2006/relationships/slide" Target="slides/slide188.xml"/><Relationship Id="rId206" Type="http://schemas.openxmlformats.org/officeDocument/2006/relationships/slide" Target="slides/slide202.xml"/><Relationship Id="rId413" Type="http://schemas.openxmlformats.org/officeDocument/2006/relationships/slide" Target="slides/slide409.xml"/><Relationship Id="rId595" Type="http://schemas.openxmlformats.org/officeDocument/2006/relationships/slide" Target="slides/slide591.xml"/><Relationship Id="rId248" Type="http://schemas.openxmlformats.org/officeDocument/2006/relationships/slide" Target="slides/slide244.xml"/><Relationship Id="rId455" Type="http://schemas.openxmlformats.org/officeDocument/2006/relationships/slide" Target="slides/slide451.xml"/><Relationship Id="rId497" Type="http://schemas.openxmlformats.org/officeDocument/2006/relationships/slide" Target="slides/slide493.xml"/><Relationship Id="rId620" Type="http://schemas.openxmlformats.org/officeDocument/2006/relationships/tableStyles" Target="tableStyles.xml"/><Relationship Id="rId12" Type="http://schemas.openxmlformats.org/officeDocument/2006/relationships/slide" Target="slides/slide8.xml"/><Relationship Id="rId108" Type="http://schemas.openxmlformats.org/officeDocument/2006/relationships/slide" Target="slides/slide104.xml"/><Relationship Id="rId315" Type="http://schemas.openxmlformats.org/officeDocument/2006/relationships/slide" Target="slides/slide311.xml"/><Relationship Id="rId357" Type="http://schemas.openxmlformats.org/officeDocument/2006/relationships/slide" Target="slides/slide353.xml"/><Relationship Id="rId522" Type="http://schemas.openxmlformats.org/officeDocument/2006/relationships/slide" Target="slides/slide518.xml"/><Relationship Id="rId54" Type="http://schemas.openxmlformats.org/officeDocument/2006/relationships/slide" Target="slides/slide50.xml"/><Relationship Id="rId96" Type="http://schemas.openxmlformats.org/officeDocument/2006/relationships/slide" Target="slides/slide92.xml"/><Relationship Id="rId161" Type="http://schemas.openxmlformats.org/officeDocument/2006/relationships/slide" Target="slides/slide157.xml"/><Relationship Id="rId217" Type="http://schemas.openxmlformats.org/officeDocument/2006/relationships/slide" Target="slides/slide213.xml"/><Relationship Id="rId399" Type="http://schemas.openxmlformats.org/officeDocument/2006/relationships/slide" Target="slides/slide395.xml"/><Relationship Id="rId564" Type="http://schemas.openxmlformats.org/officeDocument/2006/relationships/slide" Target="slides/slide560.xml"/><Relationship Id="rId259" Type="http://schemas.openxmlformats.org/officeDocument/2006/relationships/slide" Target="slides/slide255.xml"/><Relationship Id="rId424" Type="http://schemas.openxmlformats.org/officeDocument/2006/relationships/slide" Target="slides/slide420.xml"/><Relationship Id="rId466" Type="http://schemas.openxmlformats.org/officeDocument/2006/relationships/slide" Target="slides/slide462.xml"/><Relationship Id="rId23" Type="http://schemas.openxmlformats.org/officeDocument/2006/relationships/slide" Target="slides/slide19.xml"/><Relationship Id="rId119" Type="http://schemas.openxmlformats.org/officeDocument/2006/relationships/slide" Target="slides/slide115.xml"/><Relationship Id="rId270" Type="http://schemas.openxmlformats.org/officeDocument/2006/relationships/slide" Target="slides/slide266.xml"/><Relationship Id="rId326" Type="http://schemas.openxmlformats.org/officeDocument/2006/relationships/slide" Target="slides/slide322.xml"/><Relationship Id="rId533" Type="http://schemas.openxmlformats.org/officeDocument/2006/relationships/slide" Target="slides/slide529.xml"/><Relationship Id="rId65" Type="http://schemas.openxmlformats.org/officeDocument/2006/relationships/slide" Target="slides/slide61.xml"/><Relationship Id="rId130" Type="http://schemas.openxmlformats.org/officeDocument/2006/relationships/slide" Target="slides/slide126.xml"/><Relationship Id="rId368" Type="http://schemas.openxmlformats.org/officeDocument/2006/relationships/slide" Target="slides/slide364.xml"/><Relationship Id="rId575" Type="http://schemas.openxmlformats.org/officeDocument/2006/relationships/slide" Target="slides/slide571.xml"/><Relationship Id="rId172" Type="http://schemas.openxmlformats.org/officeDocument/2006/relationships/slide" Target="slides/slide168.xml"/><Relationship Id="rId228" Type="http://schemas.openxmlformats.org/officeDocument/2006/relationships/slide" Target="slides/slide224.xml"/><Relationship Id="rId435" Type="http://schemas.openxmlformats.org/officeDocument/2006/relationships/slide" Target="slides/slide431.xml"/><Relationship Id="rId477" Type="http://schemas.openxmlformats.org/officeDocument/2006/relationships/slide" Target="slides/slide473.xml"/><Relationship Id="rId600" Type="http://schemas.openxmlformats.org/officeDocument/2006/relationships/slide" Target="slides/slide596.xml"/><Relationship Id="rId281" Type="http://schemas.openxmlformats.org/officeDocument/2006/relationships/slide" Target="slides/slide277.xml"/><Relationship Id="rId337" Type="http://schemas.openxmlformats.org/officeDocument/2006/relationships/slide" Target="slides/slide333.xml"/><Relationship Id="rId502" Type="http://schemas.openxmlformats.org/officeDocument/2006/relationships/slide" Target="slides/slide498.xml"/><Relationship Id="rId34" Type="http://schemas.openxmlformats.org/officeDocument/2006/relationships/slide" Target="slides/slide30.xml"/><Relationship Id="rId76" Type="http://schemas.openxmlformats.org/officeDocument/2006/relationships/slide" Target="slides/slide72.xml"/><Relationship Id="rId141" Type="http://schemas.openxmlformats.org/officeDocument/2006/relationships/slide" Target="slides/slide137.xml"/><Relationship Id="rId379" Type="http://schemas.openxmlformats.org/officeDocument/2006/relationships/slide" Target="slides/slide375.xml"/><Relationship Id="rId544" Type="http://schemas.openxmlformats.org/officeDocument/2006/relationships/slide" Target="slides/slide540.xml"/><Relationship Id="rId586" Type="http://schemas.openxmlformats.org/officeDocument/2006/relationships/slide" Target="slides/slide582.xml"/><Relationship Id="rId7" Type="http://schemas.openxmlformats.org/officeDocument/2006/relationships/slide" Target="slides/slide3.xml"/><Relationship Id="rId183" Type="http://schemas.openxmlformats.org/officeDocument/2006/relationships/slide" Target="slides/slide179.xml"/><Relationship Id="rId239" Type="http://schemas.openxmlformats.org/officeDocument/2006/relationships/slide" Target="slides/slide235.xml"/><Relationship Id="rId390" Type="http://schemas.openxmlformats.org/officeDocument/2006/relationships/slide" Target="slides/slide386.xml"/><Relationship Id="rId404" Type="http://schemas.openxmlformats.org/officeDocument/2006/relationships/slide" Target="slides/slide400.xml"/><Relationship Id="rId446" Type="http://schemas.openxmlformats.org/officeDocument/2006/relationships/slide" Target="slides/slide442.xml"/><Relationship Id="rId611" Type="http://schemas.openxmlformats.org/officeDocument/2006/relationships/slide" Target="slides/slide607.xml"/><Relationship Id="rId250" Type="http://schemas.openxmlformats.org/officeDocument/2006/relationships/slide" Target="slides/slide246.xml"/><Relationship Id="rId292" Type="http://schemas.openxmlformats.org/officeDocument/2006/relationships/slide" Target="slides/slide288.xml"/><Relationship Id="rId306" Type="http://schemas.openxmlformats.org/officeDocument/2006/relationships/slide" Target="slides/slide302.xml"/><Relationship Id="rId488" Type="http://schemas.openxmlformats.org/officeDocument/2006/relationships/slide" Target="slides/slide484.xml"/><Relationship Id="rId45" Type="http://schemas.openxmlformats.org/officeDocument/2006/relationships/slide" Target="slides/slide41.xml"/><Relationship Id="rId87" Type="http://schemas.openxmlformats.org/officeDocument/2006/relationships/slide" Target="slides/slide83.xml"/><Relationship Id="rId110" Type="http://schemas.openxmlformats.org/officeDocument/2006/relationships/slide" Target="slides/slide106.xml"/><Relationship Id="rId348" Type="http://schemas.openxmlformats.org/officeDocument/2006/relationships/slide" Target="slides/slide344.xml"/><Relationship Id="rId513" Type="http://schemas.openxmlformats.org/officeDocument/2006/relationships/slide" Target="slides/slide509.xml"/><Relationship Id="rId555" Type="http://schemas.openxmlformats.org/officeDocument/2006/relationships/slide" Target="slides/slide551.xml"/><Relationship Id="rId597" Type="http://schemas.openxmlformats.org/officeDocument/2006/relationships/slide" Target="slides/slide593.xml"/><Relationship Id="rId152" Type="http://schemas.openxmlformats.org/officeDocument/2006/relationships/slide" Target="slides/slide148.xml"/><Relationship Id="rId194" Type="http://schemas.openxmlformats.org/officeDocument/2006/relationships/slide" Target="slides/slide190.xml"/><Relationship Id="rId208" Type="http://schemas.openxmlformats.org/officeDocument/2006/relationships/slide" Target="slides/slide204.xml"/><Relationship Id="rId415" Type="http://schemas.openxmlformats.org/officeDocument/2006/relationships/slide" Target="slides/slide411.xml"/><Relationship Id="rId457" Type="http://schemas.openxmlformats.org/officeDocument/2006/relationships/slide" Target="slides/slide453.xml"/><Relationship Id="rId261" Type="http://schemas.openxmlformats.org/officeDocument/2006/relationships/slide" Target="slides/slide257.xml"/><Relationship Id="rId499" Type="http://schemas.openxmlformats.org/officeDocument/2006/relationships/slide" Target="slides/slide495.xml"/><Relationship Id="rId14" Type="http://schemas.openxmlformats.org/officeDocument/2006/relationships/slide" Target="slides/slide10.xml"/><Relationship Id="rId56" Type="http://schemas.openxmlformats.org/officeDocument/2006/relationships/slide" Target="slides/slide52.xml"/><Relationship Id="rId317" Type="http://schemas.openxmlformats.org/officeDocument/2006/relationships/slide" Target="slides/slide313.xml"/><Relationship Id="rId359" Type="http://schemas.openxmlformats.org/officeDocument/2006/relationships/slide" Target="slides/slide355.xml"/><Relationship Id="rId524" Type="http://schemas.openxmlformats.org/officeDocument/2006/relationships/slide" Target="slides/slide520.xml"/><Relationship Id="rId566" Type="http://schemas.openxmlformats.org/officeDocument/2006/relationships/slide" Target="slides/slide562.xml"/><Relationship Id="rId98" Type="http://schemas.openxmlformats.org/officeDocument/2006/relationships/slide" Target="slides/slide94.xml"/><Relationship Id="rId121" Type="http://schemas.openxmlformats.org/officeDocument/2006/relationships/slide" Target="slides/slide117.xml"/><Relationship Id="rId163" Type="http://schemas.openxmlformats.org/officeDocument/2006/relationships/slide" Target="slides/slide159.xml"/><Relationship Id="rId219" Type="http://schemas.openxmlformats.org/officeDocument/2006/relationships/slide" Target="slides/slide215.xml"/><Relationship Id="rId370" Type="http://schemas.openxmlformats.org/officeDocument/2006/relationships/slide" Target="slides/slide366.xml"/><Relationship Id="rId426" Type="http://schemas.openxmlformats.org/officeDocument/2006/relationships/slide" Target="slides/slide422.xml"/><Relationship Id="rId230" Type="http://schemas.openxmlformats.org/officeDocument/2006/relationships/slide" Target="slides/slide226.xml"/><Relationship Id="rId468" Type="http://schemas.openxmlformats.org/officeDocument/2006/relationships/slide" Target="slides/slide464.xml"/><Relationship Id="rId25" Type="http://schemas.openxmlformats.org/officeDocument/2006/relationships/slide" Target="slides/slide21.xml"/><Relationship Id="rId67" Type="http://schemas.openxmlformats.org/officeDocument/2006/relationships/slide" Target="slides/slide63.xml"/><Relationship Id="rId272" Type="http://schemas.openxmlformats.org/officeDocument/2006/relationships/slide" Target="slides/slide268.xml"/><Relationship Id="rId328" Type="http://schemas.openxmlformats.org/officeDocument/2006/relationships/slide" Target="slides/slide324.xml"/><Relationship Id="rId535" Type="http://schemas.openxmlformats.org/officeDocument/2006/relationships/slide" Target="slides/slide531.xml"/><Relationship Id="rId577" Type="http://schemas.openxmlformats.org/officeDocument/2006/relationships/slide" Target="slides/slide573.xml"/><Relationship Id="rId132" Type="http://schemas.openxmlformats.org/officeDocument/2006/relationships/slide" Target="slides/slide128.xml"/><Relationship Id="rId174" Type="http://schemas.openxmlformats.org/officeDocument/2006/relationships/slide" Target="slides/slide170.xml"/><Relationship Id="rId381" Type="http://schemas.openxmlformats.org/officeDocument/2006/relationships/slide" Target="slides/slide377.xml"/><Relationship Id="rId602" Type="http://schemas.openxmlformats.org/officeDocument/2006/relationships/slide" Target="slides/slide598.xml"/><Relationship Id="rId241" Type="http://schemas.openxmlformats.org/officeDocument/2006/relationships/slide" Target="slides/slide237.xml"/><Relationship Id="rId437" Type="http://schemas.openxmlformats.org/officeDocument/2006/relationships/slide" Target="slides/slide433.xml"/><Relationship Id="rId479" Type="http://schemas.openxmlformats.org/officeDocument/2006/relationships/slide" Target="slides/slide475.xml"/><Relationship Id="rId36" Type="http://schemas.openxmlformats.org/officeDocument/2006/relationships/slide" Target="slides/slide32.xml"/><Relationship Id="rId283" Type="http://schemas.openxmlformats.org/officeDocument/2006/relationships/slide" Target="slides/slide279.xml"/><Relationship Id="rId339" Type="http://schemas.openxmlformats.org/officeDocument/2006/relationships/slide" Target="slides/slide335.xml"/><Relationship Id="rId490" Type="http://schemas.openxmlformats.org/officeDocument/2006/relationships/slide" Target="slides/slide486.xml"/><Relationship Id="rId504" Type="http://schemas.openxmlformats.org/officeDocument/2006/relationships/slide" Target="slides/slide500.xml"/><Relationship Id="rId546" Type="http://schemas.openxmlformats.org/officeDocument/2006/relationships/slide" Target="slides/slide542.xml"/><Relationship Id="rId78" Type="http://schemas.openxmlformats.org/officeDocument/2006/relationships/slide" Target="slides/slide74.xml"/><Relationship Id="rId101" Type="http://schemas.openxmlformats.org/officeDocument/2006/relationships/slide" Target="slides/slide97.xml"/><Relationship Id="rId143" Type="http://schemas.openxmlformats.org/officeDocument/2006/relationships/slide" Target="slides/slide139.xml"/><Relationship Id="rId185" Type="http://schemas.openxmlformats.org/officeDocument/2006/relationships/slide" Target="slides/slide181.xml"/><Relationship Id="rId350" Type="http://schemas.openxmlformats.org/officeDocument/2006/relationships/slide" Target="slides/slide346.xml"/><Relationship Id="rId406" Type="http://schemas.openxmlformats.org/officeDocument/2006/relationships/slide" Target="slides/slide402.xml"/><Relationship Id="rId588" Type="http://schemas.openxmlformats.org/officeDocument/2006/relationships/slide" Target="slides/slide584.xml"/><Relationship Id="rId9" Type="http://schemas.openxmlformats.org/officeDocument/2006/relationships/slide" Target="slides/slide5.xml"/><Relationship Id="rId210" Type="http://schemas.openxmlformats.org/officeDocument/2006/relationships/slide" Target="slides/slide206.xml"/><Relationship Id="rId392" Type="http://schemas.openxmlformats.org/officeDocument/2006/relationships/slide" Target="slides/slide388.xml"/><Relationship Id="rId448" Type="http://schemas.openxmlformats.org/officeDocument/2006/relationships/slide" Target="slides/slide444.xml"/><Relationship Id="rId613" Type="http://schemas.openxmlformats.org/officeDocument/2006/relationships/slide" Target="slides/slide609.xml"/><Relationship Id="rId252" Type="http://schemas.openxmlformats.org/officeDocument/2006/relationships/slide" Target="slides/slide248.xml"/><Relationship Id="rId294" Type="http://schemas.openxmlformats.org/officeDocument/2006/relationships/slide" Target="slides/slide290.xml"/><Relationship Id="rId308" Type="http://schemas.openxmlformats.org/officeDocument/2006/relationships/slide" Target="slides/slide304.xml"/><Relationship Id="rId515" Type="http://schemas.openxmlformats.org/officeDocument/2006/relationships/slide" Target="slides/slide511.xml"/><Relationship Id="rId47" Type="http://schemas.openxmlformats.org/officeDocument/2006/relationships/slide" Target="slides/slide43.xml"/><Relationship Id="rId89" Type="http://schemas.openxmlformats.org/officeDocument/2006/relationships/slide" Target="slides/slide85.xml"/><Relationship Id="rId112" Type="http://schemas.openxmlformats.org/officeDocument/2006/relationships/slide" Target="slides/slide108.xml"/><Relationship Id="rId154" Type="http://schemas.openxmlformats.org/officeDocument/2006/relationships/slide" Target="slides/slide150.xml"/><Relationship Id="rId361" Type="http://schemas.openxmlformats.org/officeDocument/2006/relationships/slide" Target="slides/slide357.xml"/><Relationship Id="rId557" Type="http://schemas.openxmlformats.org/officeDocument/2006/relationships/slide" Target="slides/slide553.xml"/><Relationship Id="rId599" Type="http://schemas.openxmlformats.org/officeDocument/2006/relationships/slide" Target="slides/slide595.xml"/><Relationship Id="rId196" Type="http://schemas.openxmlformats.org/officeDocument/2006/relationships/slide" Target="slides/slide192.xml"/><Relationship Id="rId417" Type="http://schemas.openxmlformats.org/officeDocument/2006/relationships/slide" Target="slides/slide413.xml"/><Relationship Id="rId459" Type="http://schemas.openxmlformats.org/officeDocument/2006/relationships/slide" Target="slides/slide455.xml"/><Relationship Id="rId16" Type="http://schemas.openxmlformats.org/officeDocument/2006/relationships/slide" Target="slides/slide12.xml"/><Relationship Id="rId221" Type="http://schemas.openxmlformats.org/officeDocument/2006/relationships/slide" Target="slides/slide217.xml"/><Relationship Id="rId263" Type="http://schemas.openxmlformats.org/officeDocument/2006/relationships/slide" Target="slides/slide259.xml"/><Relationship Id="rId319" Type="http://schemas.openxmlformats.org/officeDocument/2006/relationships/slide" Target="slides/slide315.xml"/><Relationship Id="rId470" Type="http://schemas.openxmlformats.org/officeDocument/2006/relationships/slide" Target="slides/slide466.xml"/><Relationship Id="rId526" Type="http://schemas.openxmlformats.org/officeDocument/2006/relationships/slide" Target="slides/slide522.xml"/><Relationship Id="rId58" Type="http://schemas.openxmlformats.org/officeDocument/2006/relationships/slide" Target="slides/slide54.xml"/><Relationship Id="rId123" Type="http://schemas.openxmlformats.org/officeDocument/2006/relationships/slide" Target="slides/slide119.xml"/><Relationship Id="rId330" Type="http://schemas.openxmlformats.org/officeDocument/2006/relationships/slide" Target="slides/slide326.xml"/><Relationship Id="rId568" Type="http://schemas.openxmlformats.org/officeDocument/2006/relationships/slide" Target="slides/slide564.xml"/><Relationship Id="rId165" Type="http://schemas.openxmlformats.org/officeDocument/2006/relationships/slide" Target="slides/slide161.xml"/><Relationship Id="rId372" Type="http://schemas.openxmlformats.org/officeDocument/2006/relationships/slide" Target="slides/slide368.xml"/><Relationship Id="rId428" Type="http://schemas.openxmlformats.org/officeDocument/2006/relationships/slide" Target="slides/slide424.xml"/><Relationship Id="rId232" Type="http://schemas.openxmlformats.org/officeDocument/2006/relationships/slide" Target="slides/slide228.xml"/><Relationship Id="rId274" Type="http://schemas.openxmlformats.org/officeDocument/2006/relationships/slide" Target="slides/slide270.xml"/><Relationship Id="rId481" Type="http://schemas.openxmlformats.org/officeDocument/2006/relationships/slide" Target="slides/slide477.xml"/><Relationship Id="rId27" Type="http://schemas.openxmlformats.org/officeDocument/2006/relationships/slide" Target="slides/slide23.xml"/><Relationship Id="rId69" Type="http://schemas.openxmlformats.org/officeDocument/2006/relationships/slide" Target="slides/slide65.xml"/><Relationship Id="rId134" Type="http://schemas.openxmlformats.org/officeDocument/2006/relationships/slide" Target="slides/slide130.xml"/><Relationship Id="rId537" Type="http://schemas.openxmlformats.org/officeDocument/2006/relationships/slide" Target="slides/slide533.xml"/><Relationship Id="rId579" Type="http://schemas.openxmlformats.org/officeDocument/2006/relationships/slide" Target="slides/slide575.xml"/><Relationship Id="rId80" Type="http://schemas.openxmlformats.org/officeDocument/2006/relationships/slide" Target="slides/slide76.xml"/><Relationship Id="rId155" Type="http://schemas.openxmlformats.org/officeDocument/2006/relationships/slide" Target="slides/slide151.xml"/><Relationship Id="rId176" Type="http://schemas.openxmlformats.org/officeDocument/2006/relationships/slide" Target="slides/slide172.xml"/><Relationship Id="rId197" Type="http://schemas.openxmlformats.org/officeDocument/2006/relationships/slide" Target="slides/slide193.xml"/><Relationship Id="rId341" Type="http://schemas.openxmlformats.org/officeDocument/2006/relationships/slide" Target="slides/slide337.xml"/><Relationship Id="rId362" Type="http://schemas.openxmlformats.org/officeDocument/2006/relationships/slide" Target="slides/slide358.xml"/><Relationship Id="rId383" Type="http://schemas.openxmlformats.org/officeDocument/2006/relationships/slide" Target="slides/slide379.xml"/><Relationship Id="rId418" Type="http://schemas.openxmlformats.org/officeDocument/2006/relationships/slide" Target="slides/slide414.xml"/><Relationship Id="rId439" Type="http://schemas.openxmlformats.org/officeDocument/2006/relationships/slide" Target="slides/slide435.xml"/><Relationship Id="rId590" Type="http://schemas.openxmlformats.org/officeDocument/2006/relationships/slide" Target="slides/slide586.xml"/><Relationship Id="rId604" Type="http://schemas.openxmlformats.org/officeDocument/2006/relationships/slide" Target="slides/slide600.xml"/><Relationship Id="rId201" Type="http://schemas.openxmlformats.org/officeDocument/2006/relationships/slide" Target="slides/slide197.xml"/><Relationship Id="rId222" Type="http://schemas.openxmlformats.org/officeDocument/2006/relationships/slide" Target="slides/slide218.xml"/><Relationship Id="rId243" Type="http://schemas.openxmlformats.org/officeDocument/2006/relationships/slide" Target="slides/slide239.xml"/><Relationship Id="rId264" Type="http://schemas.openxmlformats.org/officeDocument/2006/relationships/slide" Target="slides/slide260.xml"/><Relationship Id="rId285" Type="http://schemas.openxmlformats.org/officeDocument/2006/relationships/slide" Target="slides/slide281.xml"/><Relationship Id="rId450" Type="http://schemas.openxmlformats.org/officeDocument/2006/relationships/slide" Target="slides/slide446.xml"/><Relationship Id="rId471" Type="http://schemas.openxmlformats.org/officeDocument/2006/relationships/slide" Target="slides/slide467.xml"/><Relationship Id="rId506" Type="http://schemas.openxmlformats.org/officeDocument/2006/relationships/slide" Target="slides/slide502.xml"/><Relationship Id="rId17" Type="http://schemas.openxmlformats.org/officeDocument/2006/relationships/slide" Target="slides/slide13.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24" Type="http://schemas.openxmlformats.org/officeDocument/2006/relationships/slide" Target="slides/slide120.xml"/><Relationship Id="rId310" Type="http://schemas.openxmlformats.org/officeDocument/2006/relationships/slide" Target="slides/slide306.xml"/><Relationship Id="rId492" Type="http://schemas.openxmlformats.org/officeDocument/2006/relationships/slide" Target="slides/slide488.xml"/><Relationship Id="rId527" Type="http://schemas.openxmlformats.org/officeDocument/2006/relationships/slide" Target="slides/slide523.xml"/><Relationship Id="rId548" Type="http://schemas.openxmlformats.org/officeDocument/2006/relationships/slide" Target="slides/slide544.xml"/><Relationship Id="rId569" Type="http://schemas.openxmlformats.org/officeDocument/2006/relationships/slide" Target="slides/slide565.xml"/><Relationship Id="rId70" Type="http://schemas.openxmlformats.org/officeDocument/2006/relationships/slide" Target="slides/slide66.xml"/><Relationship Id="rId91" Type="http://schemas.openxmlformats.org/officeDocument/2006/relationships/slide" Target="slides/slide87.xml"/><Relationship Id="rId145" Type="http://schemas.openxmlformats.org/officeDocument/2006/relationships/slide" Target="slides/slide141.xml"/><Relationship Id="rId166" Type="http://schemas.openxmlformats.org/officeDocument/2006/relationships/slide" Target="slides/slide162.xml"/><Relationship Id="rId187" Type="http://schemas.openxmlformats.org/officeDocument/2006/relationships/slide" Target="slides/slide183.xml"/><Relationship Id="rId331" Type="http://schemas.openxmlformats.org/officeDocument/2006/relationships/slide" Target="slides/slide327.xml"/><Relationship Id="rId352" Type="http://schemas.openxmlformats.org/officeDocument/2006/relationships/slide" Target="slides/slide348.xml"/><Relationship Id="rId373" Type="http://schemas.openxmlformats.org/officeDocument/2006/relationships/slide" Target="slides/slide369.xml"/><Relationship Id="rId394" Type="http://schemas.openxmlformats.org/officeDocument/2006/relationships/slide" Target="slides/slide390.xml"/><Relationship Id="rId408" Type="http://schemas.openxmlformats.org/officeDocument/2006/relationships/slide" Target="slides/slide404.xml"/><Relationship Id="rId429" Type="http://schemas.openxmlformats.org/officeDocument/2006/relationships/slide" Target="slides/slide425.xml"/><Relationship Id="rId580" Type="http://schemas.openxmlformats.org/officeDocument/2006/relationships/slide" Target="slides/slide576.xml"/><Relationship Id="rId615" Type="http://schemas.openxmlformats.org/officeDocument/2006/relationships/slide" Target="slides/slide611.xml"/><Relationship Id="rId1" Type="http://schemas.openxmlformats.org/officeDocument/2006/relationships/slideMaster" Target="slideMasters/slideMaster1.xml"/><Relationship Id="rId212" Type="http://schemas.openxmlformats.org/officeDocument/2006/relationships/slide" Target="slides/slide208.xml"/><Relationship Id="rId233" Type="http://schemas.openxmlformats.org/officeDocument/2006/relationships/slide" Target="slides/slide229.xml"/><Relationship Id="rId254" Type="http://schemas.openxmlformats.org/officeDocument/2006/relationships/slide" Target="slides/slide250.xml"/><Relationship Id="rId440" Type="http://schemas.openxmlformats.org/officeDocument/2006/relationships/slide" Target="slides/slide436.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275" Type="http://schemas.openxmlformats.org/officeDocument/2006/relationships/slide" Target="slides/slide271.xml"/><Relationship Id="rId296" Type="http://schemas.openxmlformats.org/officeDocument/2006/relationships/slide" Target="slides/slide292.xml"/><Relationship Id="rId300" Type="http://schemas.openxmlformats.org/officeDocument/2006/relationships/slide" Target="slides/slide296.xml"/><Relationship Id="rId461" Type="http://schemas.openxmlformats.org/officeDocument/2006/relationships/slide" Target="slides/slide457.xml"/><Relationship Id="rId482" Type="http://schemas.openxmlformats.org/officeDocument/2006/relationships/slide" Target="slides/slide478.xml"/><Relationship Id="rId517" Type="http://schemas.openxmlformats.org/officeDocument/2006/relationships/slide" Target="slides/slide513.xml"/><Relationship Id="rId538" Type="http://schemas.openxmlformats.org/officeDocument/2006/relationships/slide" Target="slides/slide534.xml"/><Relationship Id="rId559" Type="http://schemas.openxmlformats.org/officeDocument/2006/relationships/slide" Target="slides/slide555.xml"/><Relationship Id="rId60" Type="http://schemas.openxmlformats.org/officeDocument/2006/relationships/slide" Target="slides/slide56.xml"/><Relationship Id="rId81" Type="http://schemas.openxmlformats.org/officeDocument/2006/relationships/slide" Target="slides/slide77.xml"/><Relationship Id="rId135" Type="http://schemas.openxmlformats.org/officeDocument/2006/relationships/slide" Target="slides/slide131.xml"/><Relationship Id="rId156" Type="http://schemas.openxmlformats.org/officeDocument/2006/relationships/slide" Target="slides/slide152.xml"/><Relationship Id="rId177" Type="http://schemas.openxmlformats.org/officeDocument/2006/relationships/slide" Target="slides/slide173.xml"/><Relationship Id="rId198" Type="http://schemas.openxmlformats.org/officeDocument/2006/relationships/slide" Target="slides/slide194.xml"/><Relationship Id="rId321" Type="http://schemas.openxmlformats.org/officeDocument/2006/relationships/slide" Target="slides/slide317.xml"/><Relationship Id="rId342" Type="http://schemas.openxmlformats.org/officeDocument/2006/relationships/slide" Target="slides/slide338.xml"/><Relationship Id="rId363" Type="http://schemas.openxmlformats.org/officeDocument/2006/relationships/slide" Target="slides/slide359.xml"/><Relationship Id="rId384" Type="http://schemas.openxmlformats.org/officeDocument/2006/relationships/slide" Target="slides/slide380.xml"/><Relationship Id="rId419" Type="http://schemas.openxmlformats.org/officeDocument/2006/relationships/slide" Target="slides/slide415.xml"/><Relationship Id="rId570" Type="http://schemas.openxmlformats.org/officeDocument/2006/relationships/slide" Target="slides/slide566.xml"/><Relationship Id="rId591" Type="http://schemas.openxmlformats.org/officeDocument/2006/relationships/slide" Target="slides/slide587.xml"/><Relationship Id="rId605" Type="http://schemas.openxmlformats.org/officeDocument/2006/relationships/slide" Target="slides/slide601.xml"/><Relationship Id="rId202" Type="http://schemas.openxmlformats.org/officeDocument/2006/relationships/slide" Target="slides/slide198.xml"/><Relationship Id="rId223" Type="http://schemas.openxmlformats.org/officeDocument/2006/relationships/slide" Target="slides/slide219.xml"/><Relationship Id="rId244" Type="http://schemas.openxmlformats.org/officeDocument/2006/relationships/slide" Target="slides/slide240.xml"/><Relationship Id="rId430" Type="http://schemas.openxmlformats.org/officeDocument/2006/relationships/slide" Target="slides/slide426.xml"/><Relationship Id="rId18" Type="http://schemas.openxmlformats.org/officeDocument/2006/relationships/slide" Target="slides/slide14.xml"/><Relationship Id="rId39" Type="http://schemas.openxmlformats.org/officeDocument/2006/relationships/slide" Target="slides/slide35.xml"/><Relationship Id="rId265" Type="http://schemas.openxmlformats.org/officeDocument/2006/relationships/slide" Target="slides/slide261.xml"/><Relationship Id="rId286" Type="http://schemas.openxmlformats.org/officeDocument/2006/relationships/slide" Target="slides/slide282.xml"/><Relationship Id="rId451" Type="http://schemas.openxmlformats.org/officeDocument/2006/relationships/slide" Target="slides/slide447.xml"/><Relationship Id="rId472" Type="http://schemas.openxmlformats.org/officeDocument/2006/relationships/slide" Target="slides/slide468.xml"/><Relationship Id="rId493" Type="http://schemas.openxmlformats.org/officeDocument/2006/relationships/slide" Target="slides/slide489.xml"/><Relationship Id="rId507" Type="http://schemas.openxmlformats.org/officeDocument/2006/relationships/slide" Target="slides/slide503.xml"/><Relationship Id="rId528" Type="http://schemas.openxmlformats.org/officeDocument/2006/relationships/slide" Target="slides/slide524.xml"/><Relationship Id="rId549" Type="http://schemas.openxmlformats.org/officeDocument/2006/relationships/slide" Target="slides/slide545.xml"/><Relationship Id="rId50" Type="http://schemas.openxmlformats.org/officeDocument/2006/relationships/slide" Target="slides/slide46.xml"/><Relationship Id="rId104" Type="http://schemas.openxmlformats.org/officeDocument/2006/relationships/slide" Target="slides/slide100.xml"/><Relationship Id="rId125" Type="http://schemas.openxmlformats.org/officeDocument/2006/relationships/slide" Target="slides/slide121.xml"/><Relationship Id="rId146" Type="http://schemas.openxmlformats.org/officeDocument/2006/relationships/slide" Target="slides/slide142.xml"/><Relationship Id="rId167" Type="http://schemas.openxmlformats.org/officeDocument/2006/relationships/slide" Target="slides/slide163.xml"/><Relationship Id="rId188" Type="http://schemas.openxmlformats.org/officeDocument/2006/relationships/slide" Target="slides/slide184.xml"/><Relationship Id="rId311" Type="http://schemas.openxmlformats.org/officeDocument/2006/relationships/slide" Target="slides/slide307.xml"/><Relationship Id="rId332" Type="http://schemas.openxmlformats.org/officeDocument/2006/relationships/slide" Target="slides/slide328.xml"/><Relationship Id="rId353" Type="http://schemas.openxmlformats.org/officeDocument/2006/relationships/slide" Target="slides/slide349.xml"/><Relationship Id="rId374" Type="http://schemas.openxmlformats.org/officeDocument/2006/relationships/slide" Target="slides/slide370.xml"/><Relationship Id="rId395" Type="http://schemas.openxmlformats.org/officeDocument/2006/relationships/slide" Target="slides/slide391.xml"/><Relationship Id="rId409" Type="http://schemas.openxmlformats.org/officeDocument/2006/relationships/slide" Target="slides/slide405.xml"/><Relationship Id="rId560" Type="http://schemas.openxmlformats.org/officeDocument/2006/relationships/slide" Target="slides/slide556.xml"/><Relationship Id="rId581" Type="http://schemas.openxmlformats.org/officeDocument/2006/relationships/slide" Target="slides/slide577.xml"/><Relationship Id="rId71" Type="http://schemas.openxmlformats.org/officeDocument/2006/relationships/slide" Target="slides/slide67.xml"/><Relationship Id="rId92" Type="http://schemas.openxmlformats.org/officeDocument/2006/relationships/slide" Target="slides/slide88.xml"/><Relationship Id="rId213" Type="http://schemas.openxmlformats.org/officeDocument/2006/relationships/slide" Target="slides/slide209.xml"/><Relationship Id="rId234" Type="http://schemas.openxmlformats.org/officeDocument/2006/relationships/slide" Target="slides/slide230.xml"/><Relationship Id="rId420" Type="http://schemas.openxmlformats.org/officeDocument/2006/relationships/slide" Target="slides/slide416.xml"/><Relationship Id="rId616" Type="http://schemas.openxmlformats.org/officeDocument/2006/relationships/notesMaster" Target="notesMasters/notesMaster1.xml"/><Relationship Id="rId2" Type="http://schemas.openxmlformats.org/officeDocument/2006/relationships/slideMaster" Target="slideMasters/slideMaster2.xml"/><Relationship Id="rId29" Type="http://schemas.openxmlformats.org/officeDocument/2006/relationships/slide" Target="slides/slide25.xml"/><Relationship Id="rId255" Type="http://schemas.openxmlformats.org/officeDocument/2006/relationships/slide" Target="slides/slide251.xml"/><Relationship Id="rId276" Type="http://schemas.openxmlformats.org/officeDocument/2006/relationships/slide" Target="slides/slide272.xml"/><Relationship Id="rId297" Type="http://schemas.openxmlformats.org/officeDocument/2006/relationships/slide" Target="slides/slide293.xml"/><Relationship Id="rId441" Type="http://schemas.openxmlformats.org/officeDocument/2006/relationships/slide" Target="slides/slide437.xml"/><Relationship Id="rId462" Type="http://schemas.openxmlformats.org/officeDocument/2006/relationships/slide" Target="slides/slide458.xml"/><Relationship Id="rId483" Type="http://schemas.openxmlformats.org/officeDocument/2006/relationships/slide" Target="slides/slide479.xml"/><Relationship Id="rId518" Type="http://schemas.openxmlformats.org/officeDocument/2006/relationships/slide" Target="slides/slide514.xml"/><Relationship Id="rId539" Type="http://schemas.openxmlformats.org/officeDocument/2006/relationships/slide" Target="slides/slide535.xml"/><Relationship Id="rId40" Type="http://schemas.openxmlformats.org/officeDocument/2006/relationships/slide" Target="slides/slide36.xml"/><Relationship Id="rId115" Type="http://schemas.openxmlformats.org/officeDocument/2006/relationships/slide" Target="slides/slide111.xml"/><Relationship Id="rId136" Type="http://schemas.openxmlformats.org/officeDocument/2006/relationships/slide" Target="slides/slide132.xml"/><Relationship Id="rId157" Type="http://schemas.openxmlformats.org/officeDocument/2006/relationships/slide" Target="slides/slide153.xml"/><Relationship Id="rId178" Type="http://schemas.openxmlformats.org/officeDocument/2006/relationships/slide" Target="slides/slide174.xml"/><Relationship Id="rId301" Type="http://schemas.openxmlformats.org/officeDocument/2006/relationships/slide" Target="slides/slide297.xml"/><Relationship Id="rId322" Type="http://schemas.openxmlformats.org/officeDocument/2006/relationships/slide" Target="slides/slide318.xml"/><Relationship Id="rId343" Type="http://schemas.openxmlformats.org/officeDocument/2006/relationships/slide" Target="slides/slide339.xml"/><Relationship Id="rId364" Type="http://schemas.openxmlformats.org/officeDocument/2006/relationships/slide" Target="slides/slide360.xml"/><Relationship Id="rId550" Type="http://schemas.openxmlformats.org/officeDocument/2006/relationships/slide" Target="slides/slide546.xml"/><Relationship Id="rId61" Type="http://schemas.openxmlformats.org/officeDocument/2006/relationships/slide" Target="slides/slide57.xml"/><Relationship Id="rId82" Type="http://schemas.openxmlformats.org/officeDocument/2006/relationships/slide" Target="slides/slide78.xml"/><Relationship Id="rId199" Type="http://schemas.openxmlformats.org/officeDocument/2006/relationships/slide" Target="slides/slide195.xml"/><Relationship Id="rId203" Type="http://schemas.openxmlformats.org/officeDocument/2006/relationships/slide" Target="slides/slide199.xml"/><Relationship Id="rId385" Type="http://schemas.openxmlformats.org/officeDocument/2006/relationships/slide" Target="slides/slide381.xml"/><Relationship Id="rId571" Type="http://schemas.openxmlformats.org/officeDocument/2006/relationships/slide" Target="slides/slide567.xml"/><Relationship Id="rId592" Type="http://schemas.openxmlformats.org/officeDocument/2006/relationships/slide" Target="slides/slide588.xml"/><Relationship Id="rId606" Type="http://schemas.openxmlformats.org/officeDocument/2006/relationships/slide" Target="slides/slide602.xml"/><Relationship Id="rId19" Type="http://schemas.openxmlformats.org/officeDocument/2006/relationships/slide" Target="slides/slide15.xml"/><Relationship Id="rId224" Type="http://schemas.openxmlformats.org/officeDocument/2006/relationships/slide" Target="slides/slide220.xml"/><Relationship Id="rId245" Type="http://schemas.openxmlformats.org/officeDocument/2006/relationships/slide" Target="slides/slide241.xml"/><Relationship Id="rId266" Type="http://schemas.openxmlformats.org/officeDocument/2006/relationships/slide" Target="slides/slide262.xml"/><Relationship Id="rId287" Type="http://schemas.openxmlformats.org/officeDocument/2006/relationships/slide" Target="slides/slide283.xml"/><Relationship Id="rId410" Type="http://schemas.openxmlformats.org/officeDocument/2006/relationships/slide" Target="slides/slide406.xml"/><Relationship Id="rId431" Type="http://schemas.openxmlformats.org/officeDocument/2006/relationships/slide" Target="slides/slide427.xml"/><Relationship Id="rId452" Type="http://schemas.openxmlformats.org/officeDocument/2006/relationships/slide" Target="slides/slide448.xml"/><Relationship Id="rId473" Type="http://schemas.openxmlformats.org/officeDocument/2006/relationships/slide" Target="slides/slide469.xml"/><Relationship Id="rId494" Type="http://schemas.openxmlformats.org/officeDocument/2006/relationships/slide" Target="slides/slide490.xml"/><Relationship Id="rId508" Type="http://schemas.openxmlformats.org/officeDocument/2006/relationships/slide" Target="slides/slide504.xml"/><Relationship Id="rId529" Type="http://schemas.openxmlformats.org/officeDocument/2006/relationships/slide" Target="slides/slide525.xml"/><Relationship Id="rId30" Type="http://schemas.openxmlformats.org/officeDocument/2006/relationships/slide" Target="slides/slide26.xml"/><Relationship Id="rId105" Type="http://schemas.openxmlformats.org/officeDocument/2006/relationships/slide" Target="slides/slide101.xml"/><Relationship Id="rId126" Type="http://schemas.openxmlformats.org/officeDocument/2006/relationships/slide" Target="slides/slide122.xml"/><Relationship Id="rId147" Type="http://schemas.openxmlformats.org/officeDocument/2006/relationships/slide" Target="slides/slide143.xml"/><Relationship Id="rId168" Type="http://schemas.openxmlformats.org/officeDocument/2006/relationships/slide" Target="slides/slide164.xml"/><Relationship Id="rId312" Type="http://schemas.openxmlformats.org/officeDocument/2006/relationships/slide" Target="slides/slide308.xml"/><Relationship Id="rId333" Type="http://schemas.openxmlformats.org/officeDocument/2006/relationships/slide" Target="slides/slide329.xml"/><Relationship Id="rId354" Type="http://schemas.openxmlformats.org/officeDocument/2006/relationships/slide" Target="slides/slide350.xml"/><Relationship Id="rId540" Type="http://schemas.openxmlformats.org/officeDocument/2006/relationships/slide" Target="slides/slide536.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189" Type="http://schemas.openxmlformats.org/officeDocument/2006/relationships/slide" Target="slides/slide185.xml"/><Relationship Id="rId375" Type="http://schemas.openxmlformats.org/officeDocument/2006/relationships/slide" Target="slides/slide371.xml"/><Relationship Id="rId396" Type="http://schemas.openxmlformats.org/officeDocument/2006/relationships/slide" Target="slides/slide392.xml"/><Relationship Id="rId561" Type="http://schemas.openxmlformats.org/officeDocument/2006/relationships/slide" Target="slides/slide557.xml"/><Relationship Id="rId582" Type="http://schemas.openxmlformats.org/officeDocument/2006/relationships/slide" Target="slides/slide578.xml"/><Relationship Id="rId617" Type="http://schemas.openxmlformats.org/officeDocument/2006/relationships/presProps" Target="presProps.xml"/><Relationship Id="rId3" Type="http://schemas.openxmlformats.org/officeDocument/2006/relationships/slideMaster" Target="slideMasters/slideMaster3.xml"/><Relationship Id="rId214" Type="http://schemas.openxmlformats.org/officeDocument/2006/relationships/slide" Target="slides/slide210.xml"/><Relationship Id="rId235" Type="http://schemas.openxmlformats.org/officeDocument/2006/relationships/slide" Target="slides/slide231.xml"/><Relationship Id="rId256" Type="http://schemas.openxmlformats.org/officeDocument/2006/relationships/slide" Target="slides/slide252.xml"/><Relationship Id="rId277" Type="http://schemas.openxmlformats.org/officeDocument/2006/relationships/slide" Target="slides/slide273.xml"/><Relationship Id="rId298" Type="http://schemas.openxmlformats.org/officeDocument/2006/relationships/slide" Target="slides/slide294.xml"/><Relationship Id="rId400" Type="http://schemas.openxmlformats.org/officeDocument/2006/relationships/slide" Target="slides/slide396.xml"/><Relationship Id="rId421" Type="http://schemas.openxmlformats.org/officeDocument/2006/relationships/slide" Target="slides/slide417.xml"/><Relationship Id="rId442" Type="http://schemas.openxmlformats.org/officeDocument/2006/relationships/slide" Target="slides/slide438.xml"/><Relationship Id="rId463" Type="http://schemas.openxmlformats.org/officeDocument/2006/relationships/slide" Target="slides/slide459.xml"/><Relationship Id="rId484" Type="http://schemas.openxmlformats.org/officeDocument/2006/relationships/slide" Target="slides/slide480.xml"/><Relationship Id="rId519" Type="http://schemas.openxmlformats.org/officeDocument/2006/relationships/slide" Target="slides/slide515.xml"/><Relationship Id="rId116" Type="http://schemas.openxmlformats.org/officeDocument/2006/relationships/slide" Target="slides/slide112.xml"/><Relationship Id="rId137" Type="http://schemas.openxmlformats.org/officeDocument/2006/relationships/slide" Target="slides/slide133.xml"/><Relationship Id="rId158" Type="http://schemas.openxmlformats.org/officeDocument/2006/relationships/slide" Target="slides/slide154.xml"/><Relationship Id="rId302" Type="http://schemas.openxmlformats.org/officeDocument/2006/relationships/slide" Target="slides/slide298.xml"/><Relationship Id="rId323" Type="http://schemas.openxmlformats.org/officeDocument/2006/relationships/slide" Target="slides/slide319.xml"/><Relationship Id="rId344" Type="http://schemas.openxmlformats.org/officeDocument/2006/relationships/slide" Target="slides/slide340.xml"/><Relationship Id="rId530" Type="http://schemas.openxmlformats.org/officeDocument/2006/relationships/slide" Target="slides/slide526.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179" Type="http://schemas.openxmlformats.org/officeDocument/2006/relationships/slide" Target="slides/slide175.xml"/><Relationship Id="rId365" Type="http://schemas.openxmlformats.org/officeDocument/2006/relationships/slide" Target="slides/slide361.xml"/><Relationship Id="rId386" Type="http://schemas.openxmlformats.org/officeDocument/2006/relationships/slide" Target="slides/slide382.xml"/><Relationship Id="rId551" Type="http://schemas.openxmlformats.org/officeDocument/2006/relationships/slide" Target="slides/slide547.xml"/><Relationship Id="rId572" Type="http://schemas.openxmlformats.org/officeDocument/2006/relationships/slide" Target="slides/slide568.xml"/><Relationship Id="rId593" Type="http://schemas.openxmlformats.org/officeDocument/2006/relationships/slide" Target="slides/slide589.xml"/><Relationship Id="rId607" Type="http://schemas.openxmlformats.org/officeDocument/2006/relationships/slide" Target="slides/slide603.xml"/><Relationship Id="rId190" Type="http://schemas.openxmlformats.org/officeDocument/2006/relationships/slide" Target="slides/slide186.xml"/><Relationship Id="rId204" Type="http://schemas.openxmlformats.org/officeDocument/2006/relationships/slide" Target="slides/slide200.xml"/><Relationship Id="rId225" Type="http://schemas.openxmlformats.org/officeDocument/2006/relationships/slide" Target="slides/slide221.xml"/><Relationship Id="rId246" Type="http://schemas.openxmlformats.org/officeDocument/2006/relationships/slide" Target="slides/slide242.xml"/><Relationship Id="rId267" Type="http://schemas.openxmlformats.org/officeDocument/2006/relationships/slide" Target="slides/slide263.xml"/><Relationship Id="rId288" Type="http://schemas.openxmlformats.org/officeDocument/2006/relationships/slide" Target="slides/slide284.xml"/><Relationship Id="rId411" Type="http://schemas.openxmlformats.org/officeDocument/2006/relationships/slide" Target="slides/slide407.xml"/><Relationship Id="rId432" Type="http://schemas.openxmlformats.org/officeDocument/2006/relationships/slide" Target="slides/slide428.xml"/><Relationship Id="rId453" Type="http://schemas.openxmlformats.org/officeDocument/2006/relationships/slide" Target="slides/slide449.xml"/><Relationship Id="rId474" Type="http://schemas.openxmlformats.org/officeDocument/2006/relationships/slide" Target="slides/slide470.xml"/><Relationship Id="rId509" Type="http://schemas.openxmlformats.org/officeDocument/2006/relationships/slide" Target="slides/slide505.xml"/><Relationship Id="rId106" Type="http://schemas.openxmlformats.org/officeDocument/2006/relationships/slide" Target="slides/slide102.xml"/><Relationship Id="rId127" Type="http://schemas.openxmlformats.org/officeDocument/2006/relationships/slide" Target="slides/slide123.xml"/><Relationship Id="rId313" Type="http://schemas.openxmlformats.org/officeDocument/2006/relationships/slide" Target="slides/slide309.xml"/><Relationship Id="rId495" Type="http://schemas.openxmlformats.org/officeDocument/2006/relationships/slide" Target="slides/slide491.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94" Type="http://schemas.openxmlformats.org/officeDocument/2006/relationships/slide" Target="slides/slide90.xml"/><Relationship Id="rId148" Type="http://schemas.openxmlformats.org/officeDocument/2006/relationships/slide" Target="slides/slide144.xml"/><Relationship Id="rId169" Type="http://schemas.openxmlformats.org/officeDocument/2006/relationships/slide" Target="slides/slide165.xml"/><Relationship Id="rId334" Type="http://schemas.openxmlformats.org/officeDocument/2006/relationships/slide" Target="slides/slide330.xml"/><Relationship Id="rId355" Type="http://schemas.openxmlformats.org/officeDocument/2006/relationships/slide" Target="slides/slide351.xml"/><Relationship Id="rId376" Type="http://schemas.openxmlformats.org/officeDocument/2006/relationships/slide" Target="slides/slide372.xml"/><Relationship Id="rId397" Type="http://schemas.openxmlformats.org/officeDocument/2006/relationships/slide" Target="slides/slide393.xml"/><Relationship Id="rId520" Type="http://schemas.openxmlformats.org/officeDocument/2006/relationships/slide" Target="slides/slide516.xml"/><Relationship Id="rId541" Type="http://schemas.openxmlformats.org/officeDocument/2006/relationships/slide" Target="slides/slide537.xml"/><Relationship Id="rId562" Type="http://schemas.openxmlformats.org/officeDocument/2006/relationships/slide" Target="slides/slide558.xml"/><Relationship Id="rId583" Type="http://schemas.openxmlformats.org/officeDocument/2006/relationships/slide" Target="slides/slide579.xml"/><Relationship Id="rId618" Type="http://schemas.openxmlformats.org/officeDocument/2006/relationships/viewProps" Target="viewProps.xml"/><Relationship Id="rId4" Type="http://schemas.openxmlformats.org/officeDocument/2006/relationships/slideMaster" Target="slideMasters/slideMaster4.xml"/><Relationship Id="rId180" Type="http://schemas.openxmlformats.org/officeDocument/2006/relationships/slide" Target="slides/slide176.xml"/><Relationship Id="rId215" Type="http://schemas.openxmlformats.org/officeDocument/2006/relationships/slide" Target="slides/slide211.xml"/><Relationship Id="rId236" Type="http://schemas.openxmlformats.org/officeDocument/2006/relationships/slide" Target="slides/slide232.xml"/><Relationship Id="rId257" Type="http://schemas.openxmlformats.org/officeDocument/2006/relationships/slide" Target="slides/slide253.xml"/><Relationship Id="rId278" Type="http://schemas.openxmlformats.org/officeDocument/2006/relationships/slide" Target="slides/slide274.xml"/><Relationship Id="rId401" Type="http://schemas.openxmlformats.org/officeDocument/2006/relationships/slide" Target="slides/slide397.xml"/><Relationship Id="rId422" Type="http://schemas.openxmlformats.org/officeDocument/2006/relationships/slide" Target="slides/slide418.xml"/><Relationship Id="rId443" Type="http://schemas.openxmlformats.org/officeDocument/2006/relationships/slide" Target="slides/slide439.xml"/><Relationship Id="rId464" Type="http://schemas.openxmlformats.org/officeDocument/2006/relationships/slide" Target="slides/slide460.xml"/><Relationship Id="rId303" Type="http://schemas.openxmlformats.org/officeDocument/2006/relationships/slide" Target="slides/slide299.xml"/><Relationship Id="rId485" Type="http://schemas.openxmlformats.org/officeDocument/2006/relationships/slide" Target="slides/slide481.xml"/><Relationship Id="rId42" Type="http://schemas.openxmlformats.org/officeDocument/2006/relationships/slide" Target="slides/slide38.xml"/><Relationship Id="rId84" Type="http://schemas.openxmlformats.org/officeDocument/2006/relationships/slide" Target="slides/slide80.xml"/><Relationship Id="rId138" Type="http://schemas.openxmlformats.org/officeDocument/2006/relationships/slide" Target="slides/slide134.xml"/><Relationship Id="rId345" Type="http://schemas.openxmlformats.org/officeDocument/2006/relationships/slide" Target="slides/slide341.xml"/><Relationship Id="rId387" Type="http://schemas.openxmlformats.org/officeDocument/2006/relationships/slide" Target="slides/slide383.xml"/><Relationship Id="rId510" Type="http://schemas.openxmlformats.org/officeDocument/2006/relationships/slide" Target="slides/slide506.xml"/><Relationship Id="rId552" Type="http://schemas.openxmlformats.org/officeDocument/2006/relationships/slide" Target="slides/slide548.xml"/><Relationship Id="rId594" Type="http://schemas.openxmlformats.org/officeDocument/2006/relationships/slide" Target="slides/slide590.xml"/><Relationship Id="rId608" Type="http://schemas.openxmlformats.org/officeDocument/2006/relationships/slide" Target="slides/slide604.xml"/><Relationship Id="rId191" Type="http://schemas.openxmlformats.org/officeDocument/2006/relationships/slide" Target="slides/slide187.xml"/><Relationship Id="rId205" Type="http://schemas.openxmlformats.org/officeDocument/2006/relationships/slide" Target="slides/slide201.xml"/><Relationship Id="rId247" Type="http://schemas.openxmlformats.org/officeDocument/2006/relationships/slide" Target="slides/slide243.xml"/><Relationship Id="rId412" Type="http://schemas.openxmlformats.org/officeDocument/2006/relationships/slide" Target="slides/slide408.xml"/><Relationship Id="rId107" Type="http://schemas.openxmlformats.org/officeDocument/2006/relationships/slide" Target="slides/slide103.xml"/><Relationship Id="rId289" Type="http://schemas.openxmlformats.org/officeDocument/2006/relationships/slide" Target="slides/slide285.xml"/><Relationship Id="rId454" Type="http://schemas.openxmlformats.org/officeDocument/2006/relationships/slide" Target="slides/slide450.xml"/><Relationship Id="rId496" Type="http://schemas.openxmlformats.org/officeDocument/2006/relationships/slide" Target="slides/slide492.xml"/><Relationship Id="rId11" Type="http://schemas.openxmlformats.org/officeDocument/2006/relationships/slide" Target="slides/slide7.xml"/><Relationship Id="rId53" Type="http://schemas.openxmlformats.org/officeDocument/2006/relationships/slide" Target="slides/slide49.xml"/><Relationship Id="rId149" Type="http://schemas.openxmlformats.org/officeDocument/2006/relationships/slide" Target="slides/slide145.xml"/><Relationship Id="rId314" Type="http://schemas.openxmlformats.org/officeDocument/2006/relationships/slide" Target="slides/slide310.xml"/><Relationship Id="rId356" Type="http://schemas.openxmlformats.org/officeDocument/2006/relationships/slide" Target="slides/slide352.xml"/><Relationship Id="rId398" Type="http://schemas.openxmlformats.org/officeDocument/2006/relationships/slide" Target="slides/slide394.xml"/><Relationship Id="rId521" Type="http://schemas.openxmlformats.org/officeDocument/2006/relationships/slide" Target="slides/slide517.xml"/><Relationship Id="rId563" Type="http://schemas.openxmlformats.org/officeDocument/2006/relationships/slide" Target="slides/slide559.xml"/><Relationship Id="rId619" Type="http://schemas.openxmlformats.org/officeDocument/2006/relationships/theme" Target="theme/theme1.xml"/><Relationship Id="rId95" Type="http://schemas.openxmlformats.org/officeDocument/2006/relationships/slide" Target="slides/slide91.xml"/><Relationship Id="rId160" Type="http://schemas.openxmlformats.org/officeDocument/2006/relationships/slide" Target="slides/slide156.xml"/><Relationship Id="rId216" Type="http://schemas.openxmlformats.org/officeDocument/2006/relationships/slide" Target="slides/slide212.xml"/><Relationship Id="rId423" Type="http://schemas.openxmlformats.org/officeDocument/2006/relationships/slide" Target="slides/slide419.xml"/><Relationship Id="rId258" Type="http://schemas.openxmlformats.org/officeDocument/2006/relationships/slide" Target="slides/slide254.xml"/><Relationship Id="rId465" Type="http://schemas.openxmlformats.org/officeDocument/2006/relationships/slide" Target="slides/slide461.xml"/><Relationship Id="rId22" Type="http://schemas.openxmlformats.org/officeDocument/2006/relationships/slide" Target="slides/slide18.xml"/><Relationship Id="rId64" Type="http://schemas.openxmlformats.org/officeDocument/2006/relationships/slide" Target="slides/slide60.xml"/><Relationship Id="rId118" Type="http://schemas.openxmlformats.org/officeDocument/2006/relationships/slide" Target="slides/slide114.xml"/><Relationship Id="rId325" Type="http://schemas.openxmlformats.org/officeDocument/2006/relationships/slide" Target="slides/slide321.xml"/><Relationship Id="rId367" Type="http://schemas.openxmlformats.org/officeDocument/2006/relationships/slide" Target="slides/slide363.xml"/><Relationship Id="rId532" Type="http://schemas.openxmlformats.org/officeDocument/2006/relationships/slide" Target="slides/slide528.xml"/><Relationship Id="rId574" Type="http://schemas.openxmlformats.org/officeDocument/2006/relationships/slide" Target="slides/slide570.xml"/><Relationship Id="rId171" Type="http://schemas.openxmlformats.org/officeDocument/2006/relationships/slide" Target="slides/slide167.xml"/><Relationship Id="rId227" Type="http://schemas.openxmlformats.org/officeDocument/2006/relationships/slide" Target="slides/slide223.xml"/><Relationship Id="rId269" Type="http://schemas.openxmlformats.org/officeDocument/2006/relationships/slide" Target="slides/slide265.xml"/><Relationship Id="rId434" Type="http://schemas.openxmlformats.org/officeDocument/2006/relationships/slide" Target="slides/slide430.xml"/><Relationship Id="rId476" Type="http://schemas.openxmlformats.org/officeDocument/2006/relationships/slide" Target="slides/slide472.xml"/><Relationship Id="rId33" Type="http://schemas.openxmlformats.org/officeDocument/2006/relationships/slide" Target="slides/slide29.xml"/><Relationship Id="rId129" Type="http://schemas.openxmlformats.org/officeDocument/2006/relationships/slide" Target="slides/slide125.xml"/><Relationship Id="rId280" Type="http://schemas.openxmlformats.org/officeDocument/2006/relationships/slide" Target="slides/slide276.xml"/><Relationship Id="rId336" Type="http://schemas.openxmlformats.org/officeDocument/2006/relationships/slide" Target="slides/slide332.xml"/><Relationship Id="rId501" Type="http://schemas.openxmlformats.org/officeDocument/2006/relationships/slide" Target="slides/slide497.xml"/><Relationship Id="rId543" Type="http://schemas.openxmlformats.org/officeDocument/2006/relationships/slide" Target="slides/slide539.xml"/><Relationship Id="rId75" Type="http://schemas.openxmlformats.org/officeDocument/2006/relationships/slide" Target="slides/slide71.xml"/><Relationship Id="rId140" Type="http://schemas.openxmlformats.org/officeDocument/2006/relationships/slide" Target="slides/slide136.xml"/><Relationship Id="rId182" Type="http://schemas.openxmlformats.org/officeDocument/2006/relationships/slide" Target="slides/slide178.xml"/><Relationship Id="rId378" Type="http://schemas.openxmlformats.org/officeDocument/2006/relationships/slide" Target="slides/slide374.xml"/><Relationship Id="rId403" Type="http://schemas.openxmlformats.org/officeDocument/2006/relationships/slide" Target="slides/slide399.xml"/><Relationship Id="rId585" Type="http://schemas.openxmlformats.org/officeDocument/2006/relationships/slide" Target="slides/slide581.xml"/><Relationship Id="rId6" Type="http://schemas.openxmlformats.org/officeDocument/2006/relationships/slide" Target="slides/slide2.xml"/><Relationship Id="rId238" Type="http://schemas.openxmlformats.org/officeDocument/2006/relationships/slide" Target="slides/slide234.xml"/><Relationship Id="rId445" Type="http://schemas.openxmlformats.org/officeDocument/2006/relationships/slide" Target="slides/slide441.xml"/><Relationship Id="rId487" Type="http://schemas.openxmlformats.org/officeDocument/2006/relationships/slide" Target="slides/slide483.xml"/><Relationship Id="rId610" Type="http://schemas.openxmlformats.org/officeDocument/2006/relationships/slide" Target="slides/slide606.xml"/><Relationship Id="rId291" Type="http://schemas.openxmlformats.org/officeDocument/2006/relationships/slide" Target="slides/slide287.xml"/><Relationship Id="rId305" Type="http://schemas.openxmlformats.org/officeDocument/2006/relationships/slide" Target="slides/slide301.xml"/><Relationship Id="rId347" Type="http://schemas.openxmlformats.org/officeDocument/2006/relationships/slide" Target="slides/slide343.xml"/><Relationship Id="rId512" Type="http://schemas.openxmlformats.org/officeDocument/2006/relationships/slide" Target="slides/slide508.xml"/><Relationship Id="rId44" Type="http://schemas.openxmlformats.org/officeDocument/2006/relationships/slide" Target="slides/slide40.xml"/><Relationship Id="rId86" Type="http://schemas.openxmlformats.org/officeDocument/2006/relationships/slide" Target="slides/slide82.xml"/><Relationship Id="rId151" Type="http://schemas.openxmlformats.org/officeDocument/2006/relationships/slide" Target="slides/slide147.xml"/><Relationship Id="rId389" Type="http://schemas.openxmlformats.org/officeDocument/2006/relationships/slide" Target="slides/slide385.xml"/><Relationship Id="rId554" Type="http://schemas.openxmlformats.org/officeDocument/2006/relationships/slide" Target="slides/slide550.xml"/><Relationship Id="rId596" Type="http://schemas.openxmlformats.org/officeDocument/2006/relationships/slide" Target="slides/slide592.xml"/><Relationship Id="rId193" Type="http://schemas.openxmlformats.org/officeDocument/2006/relationships/slide" Target="slides/slide189.xml"/><Relationship Id="rId207" Type="http://schemas.openxmlformats.org/officeDocument/2006/relationships/slide" Target="slides/slide203.xml"/><Relationship Id="rId249" Type="http://schemas.openxmlformats.org/officeDocument/2006/relationships/slide" Target="slides/slide245.xml"/><Relationship Id="rId414" Type="http://schemas.openxmlformats.org/officeDocument/2006/relationships/slide" Target="slides/slide410.xml"/><Relationship Id="rId456" Type="http://schemas.openxmlformats.org/officeDocument/2006/relationships/slide" Target="slides/slide452.xml"/><Relationship Id="rId498" Type="http://schemas.openxmlformats.org/officeDocument/2006/relationships/slide" Target="slides/slide494.xml"/><Relationship Id="rId13" Type="http://schemas.openxmlformats.org/officeDocument/2006/relationships/slide" Target="slides/slide9.xml"/><Relationship Id="rId109" Type="http://schemas.openxmlformats.org/officeDocument/2006/relationships/slide" Target="slides/slide105.xml"/><Relationship Id="rId260" Type="http://schemas.openxmlformats.org/officeDocument/2006/relationships/slide" Target="slides/slide256.xml"/><Relationship Id="rId316" Type="http://schemas.openxmlformats.org/officeDocument/2006/relationships/slide" Target="slides/slide312.xml"/><Relationship Id="rId523" Type="http://schemas.openxmlformats.org/officeDocument/2006/relationships/slide" Target="slides/slide519.xml"/><Relationship Id="rId55" Type="http://schemas.openxmlformats.org/officeDocument/2006/relationships/slide" Target="slides/slide51.xml"/><Relationship Id="rId97" Type="http://schemas.openxmlformats.org/officeDocument/2006/relationships/slide" Target="slides/slide93.xml"/><Relationship Id="rId120" Type="http://schemas.openxmlformats.org/officeDocument/2006/relationships/slide" Target="slides/slide116.xml"/><Relationship Id="rId358" Type="http://schemas.openxmlformats.org/officeDocument/2006/relationships/slide" Target="slides/slide354.xml"/><Relationship Id="rId565" Type="http://schemas.openxmlformats.org/officeDocument/2006/relationships/slide" Target="slides/slide561.xml"/><Relationship Id="rId162" Type="http://schemas.openxmlformats.org/officeDocument/2006/relationships/slide" Target="slides/slide158.xml"/><Relationship Id="rId218" Type="http://schemas.openxmlformats.org/officeDocument/2006/relationships/slide" Target="slides/slide214.xml"/><Relationship Id="rId425" Type="http://schemas.openxmlformats.org/officeDocument/2006/relationships/slide" Target="slides/slide421.xml"/><Relationship Id="rId467" Type="http://schemas.openxmlformats.org/officeDocument/2006/relationships/slide" Target="slides/slide463.xml"/><Relationship Id="rId271" Type="http://schemas.openxmlformats.org/officeDocument/2006/relationships/slide" Target="slides/slide267.xml"/><Relationship Id="rId24" Type="http://schemas.openxmlformats.org/officeDocument/2006/relationships/slide" Target="slides/slide20.xml"/><Relationship Id="rId66" Type="http://schemas.openxmlformats.org/officeDocument/2006/relationships/slide" Target="slides/slide62.xml"/><Relationship Id="rId131" Type="http://schemas.openxmlformats.org/officeDocument/2006/relationships/slide" Target="slides/slide127.xml"/><Relationship Id="rId327" Type="http://schemas.openxmlformats.org/officeDocument/2006/relationships/slide" Target="slides/slide323.xml"/><Relationship Id="rId369" Type="http://schemas.openxmlformats.org/officeDocument/2006/relationships/slide" Target="slides/slide365.xml"/><Relationship Id="rId534" Type="http://schemas.openxmlformats.org/officeDocument/2006/relationships/slide" Target="slides/slide530.xml"/><Relationship Id="rId576" Type="http://schemas.openxmlformats.org/officeDocument/2006/relationships/slide" Target="slides/slide572.xml"/><Relationship Id="rId173" Type="http://schemas.openxmlformats.org/officeDocument/2006/relationships/slide" Target="slides/slide169.xml"/><Relationship Id="rId229" Type="http://schemas.openxmlformats.org/officeDocument/2006/relationships/slide" Target="slides/slide225.xml"/><Relationship Id="rId380" Type="http://schemas.openxmlformats.org/officeDocument/2006/relationships/slide" Target="slides/slide376.xml"/><Relationship Id="rId436" Type="http://schemas.openxmlformats.org/officeDocument/2006/relationships/slide" Target="slides/slide432.xml"/><Relationship Id="rId601" Type="http://schemas.openxmlformats.org/officeDocument/2006/relationships/slide" Target="slides/slide597.xml"/><Relationship Id="rId240" Type="http://schemas.openxmlformats.org/officeDocument/2006/relationships/slide" Target="slides/slide236.xml"/><Relationship Id="rId478" Type="http://schemas.openxmlformats.org/officeDocument/2006/relationships/slide" Target="slides/slide474.xml"/><Relationship Id="rId35" Type="http://schemas.openxmlformats.org/officeDocument/2006/relationships/slide" Target="slides/slide31.xml"/><Relationship Id="rId77" Type="http://schemas.openxmlformats.org/officeDocument/2006/relationships/slide" Target="slides/slide73.xml"/><Relationship Id="rId100" Type="http://schemas.openxmlformats.org/officeDocument/2006/relationships/slide" Target="slides/slide96.xml"/><Relationship Id="rId282" Type="http://schemas.openxmlformats.org/officeDocument/2006/relationships/slide" Target="slides/slide278.xml"/><Relationship Id="rId338" Type="http://schemas.openxmlformats.org/officeDocument/2006/relationships/slide" Target="slides/slide334.xml"/><Relationship Id="rId503" Type="http://schemas.openxmlformats.org/officeDocument/2006/relationships/slide" Target="slides/slide499.xml"/><Relationship Id="rId545" Type="http://schemas.openxmlformats.org/officeDocument/2006/relationships/slide" Target="slides/slide541.xml"/><Relationship Id="rId587" Type="http://schemas.openxmlformats.org/officeDocument/2006/relationships/slide" Target="slides/slide583.xml"/><Relationship Id="rId8" Type="http://schemas.openxmlformats.org/officeDocument/2006/relationships/slide" Target="slides/slide4.xml"/><Relationship Id="rId142" Type="http://schemas.openxmlformats.org/officeDocument/2006/relationships/slide" Target="slides/slide138.xml"/><Relationship Id="rId184" Type="http://schemas.openxmlformats.org/officeDocument/2006/relationships/slide" Target="slides/slide180.xml"/><Relationship Id="rId391" Type="http://schemas.openxmlformats.org/officeDocument/2006/relationships/slide" Target="slides/slide387.xml"/><Relationship Id="rId405" Type="http://schemas.openxmlformats.org/officeDocument/2006/relationships/slide" Target="slides/slide401.xml"/><Relationship Id="rId447" Type="http://schemas.openxmlformats.org/officeDocument/2006/relationships/slide" Target="slides/slide443.xml"/><Relationship Id="rId612" Type="http://schemas.openxmlformats.org/officeDocument/2006/relationships/slide" Target="slides/slide608.xml"/><Relationship Id="rId251" Type="http://schemas.openxmlformats.org/officeDocument/2006/relationships/slide" Target="slides/slide247.xml"/><Relationship Id="rId489" Type="http://schemas.openxmlformats.org/officeDocument/2006/relationships/slide" Target="slides/slide485.xml"/><Relationship Id="rId46" Type="http://schemas.openxmlformats.org/officeDocument/2006/relationships/slide" Target="slides/slide42.xml"/><Relationship Id="rId293" Type="http://schemas.openxmlformats.org/officeDocument/2006/relationships/slide" Target="slides/slide289.xml"/><Relationship Id="rId307" Type="http://schemas.openxmlformats.org/officeDocument/2006/relationships/slide" Target="slides/slide303.xml"/><Relationship Id="rId349" Type="http://schemas.openxmlformats.org/officeDocument/2006/relationships/slide" Target="slides/slide345.xml"/><Relationship Id="rId514" Type="http://schemas.openxmlformats.org/officeDocument/2006/relationships/slide" Target="slides/slide510.xml"/><Relationship Id="rId556" Type="http://schemas.openxmlformats.org/officeDocument/2006/relationships/slide" Target="slides/slide552.xml"/><Relationship Id="rId88" Type="http://schemas.openxmlformats.org/officeDocument/2006/relationships/slide" Target="slides/slide84.xml"/><Relationship Id="rId111" Type="http://schemas.openxmlformats.org/officeDocument/2006/relationships/slide" Target="slides/slide107.xml"/><Relationship Id="rId153" Type="http://schemas.openxmlformats.org/officeDocument/2006/relationships/slide" Target="slides/slide149.xml"/><Relationship Id="rId195" Type="http://schemas.openxmlformats.org/officeDocument/2006/relationships/slide" Target="slides/slide191.xml"/><Relationship Id="rId209" Type="http://schemas.openxmlformats.org/officeDocument/2006/relationships/slide" Target="slides/slide205.xml"/><Relationship Id="rId360" Type="http://schemas.openxmlformats.org/officeDocument/2006/relationships/slide" Target="slides/slide356.xml"/><Relationship Id="rId416" Type="http://schemas.openxmlformats.org/officeDocument/2006/relationships/slide" Target="slides/slide412.xml"/><Relationship Id="rId598" Type="http://schemas.openxmlformats.org/officeDocument/2006/relationships/slide" Target="slides/slide594.xml"/><Relationship Id="rId220" Type="http://schemas.openxmlformats.org/officeDocument/2006/relationships/slide" Target="slides/slide216.xml"/><Relationship Id="rId458" Type="http://schemas.openxmlformats.org/officeDocument/2006/relationships/slide" Target="slides/slide454.xml"/><Relationship Id="rId15" Type="http://schemas.openxmlformats.org/officeDocument/2006/relationships/slide" Target="slides/slide11.xml"/><Relationship Id="rId57" Type="http://schemas.openxmlformats.org/officeDocument/2006/relationships/slide" Target="slides/slide53.xml"/><Relationship Id="rId262" Type="http://schemas.openxmlformats.org/officeDocument/2006/relationships/slide" Target="slides/slide258.xml"/><Relationship Id="rId318" Type="http://schemas.openxmlformats.org/officeDocument/2006/relationships/slide" Target="slides/slide314.xml"/><Relationship Id="rId525" Type="http://schemas.openxmlformats.org/officeDocument/2006/relationships/slide" Target="slides/slide521.xml"/><Relationship Id="rId567" Type="http://schemas.openxmlformats.org/officeDocument/2006/relationships/slide" Target="slides/slide563.xml"/><Relationship Id="rId99" Type="http://schemas.openxmlformats.org/officeDocument/2006/relationships/slide" Target="slides/slide95.xml"/><Relationship Id="rId122" Type="http://schemas.openxmlformats.org/officeDocument/2006/relationships/slide" Target="slides/slide118.xml"/><Relationship Id="rId164" Type="http://schemas.openxmlformats.org/officeDocument/2006/relationships/slide" Target="slides/slide160.xml"/><Relationship Id="rId371" Type="http://schemas.openxmlformats.org/officeDocument/2006/relationships/slide" Target="slides/slide367.xml"/><Relationship Id="rId427" Type="http://schemas.openxmlformats.org/officeDocument/2006/relationships/slide" Target="slides/slide423.xml"/><Relationship Id="rId469" Type="http://schemas.openxmlformats.org/officeDocument/2006/relationships/slide" Target="slides/slide465.xml"/><Relationship Id="rId26" Type="http://schemas.openxmlformats.org/officeDocument/2006/relationships/slide" Target="slides/slide22.xml"/><Relationship Id="rId231" Type="http://schemas.openxmlformats.org/officeDocument/2006/relationships/slide" Target="slides/slide227.xml"/><Relationship Id="rId273" Type="http://schemas.openxmlformats.org/officeDocument/2006/relationships/slide" Target="slides/slide269.xml"/><Relationship Id="rId329" Type="http://schemas.openxmlformats.org/officeDocument/2006/relationships/slide" Target="slides/slide325.xml"/><Relationship Id="rId480" Type="http://schemas.openxmlformats.org/officeDocument/2006/relationships/slide" Target="slides/slide476.xml"/><Relationship Id="rId536" Type="http://schemas.openxmlformats.org/officeDocument/2006/relationships/slide" Target="slides/slide532.xml"/><Relationship Id="rId68" Type="http://schemas.openxmlformats.org/officeDocument/2006/relationships/slide" Target="slides/slide64.xml"/><Relationship Id="rId133" Type="http://schemas.openxmlformats.org/officeDocument/2006/relationships/slide" Target="slides/slide129.xml"/><Relationship Id="rId175" Type="http://schemas.openxmlformats.org/officeDocument/2006/relationships/slide" Target="slides/slide171.xml"/><Relationship Id="rId340" Type="http://schemas.openxmlformats.org/officeDocument/2006/relationships/slide" Target="slides/slide336.xml"/><Relationship Id="rId578" Type="http://schemas.openxmlformats.org/officeDocument/2006/relationships/slide" Target="slides/slide574.xml"/><Relationship Id="rId200" Type="http://schemas.openxmlformats.org/officeDocument/2006/relationships/slide" Target="slides/slide196.xml"/><Relationship Id="rId382" Type="http://schemas.openxmlformats.org/officeDocument/2006/relationships/slide" Target="slides/slide378.xml"/><Relationship Id="rId438" Type="http://schemas.openxmlformats.org/officeDocument/2006/relationships/slide" Target="slides/slide434.xml"/><Relationship Id="rId603" Type="http://schemas.openxmlformats.org/officeDocument/2006/relationships/slide" Target="slides/slide599.xml"/><Relationship Id="rId242" Type="http://schemas.openxmlformats.org/officeDocument/2006/relationships/slide" Target="slides/slide238.xml"/><Relationship Id="rId284" Type="http://schemas.openxmlformats.org/officeDocument/2006/relationships/slide" Target="slides/slide280.xml"/><Relationship Id="rId491" Type="http://schemas.openxmlformats.org/officeDocument/2006/relationships/slide" Target="slides/slide487.xml"/><Relationship Id="rId505" Type="http://schemas.openxmlformats.org/officeDocument/2006/relationships/slide" Target="slides/slide501.xml"/><Relationship Id="rId37" Type="http://schemas.openxmlformats.org/officeDocument/2006/relationships/slide" Target="slides/slide33.xml"/><Relationship Id="rId79" Type="http://schemas.openxmlformats.org/officeDocument/2006/relationships/slide" Target="slides/slide75.xml"/><Relationship Id="rId102" Type="http://schemas.openxmlformats.org/officeDocument/2006/relationships/slide" Target="slides/slide98.xml"/><Relationship Id="rId144" Type="http://schemas.openxmlformats.org/officeDocument/2006/relationships/slide" Target="slides/slide140.xml"/><Relationship Id="rId547" Type="http://schemas.openxmlformats.org/officeDocument/2006/relationships/slide" Target="slides/slide543.xml"/><Relationship Id="rId589" Type="http://schemas.openxmlformats.org/officeDocument/2006/relationships/slide" Target="slides/slide585.xml"/><Relationship Id="rId90" Type="http://schemas.openxmlformats.org/officeDocument/2006/relationships/slide" Target="slides/slide86.xml"/><Relationship Id="rId186" Type="http://schemas.openxmlformats.org/officeDocument/2006/relationships/slide" Target="slides/slide182.xml"/><Relationship Id="rId351" Type="http://schemas.openxmlformats.org/officeDocument/2006/relationships/slide" Target="slides/slide347.xml"/><Relationship Id="rId393" Type="http://schemas.openxmlformats.org/officeDocument/2006/relationships/slide" Target="slides/slide389.xml"/><Relationship Id="rId407" Type="http://schemas.openxmlformats.org/officeDocument/2006/relationships/slide" Target="slides/slide403.xml"/><Relationship Id="rId449" Type="http://schemas.openxmlformats.org/officeDocument/2006/relationships/slide" Target="slides/slide445.xml"/><Relationship Id="rId614" Type="http://schemas.openxmlformats.org/officeDocument/2006/relationships/slide" Target="slides/slide610.xml"/><Relationship Id="rId211" Type="http://schemas.openxmlformats.org/officeDocument/2006/relationships/slide" Target="slides/slide207.xml"/><Relationship Id="rId253" Type="http://schemas.openxmlformats.org/officeDocument/2006/relationships/slide" Target="slides/slide249.xml"/><Relationship Id="rId295" Type="http://schemas.openxmlformats.org/officeDocument/2006/relationships/slide" Target="slides/slide291.xml"/><Relationship Id="rId309" Type="http://schemas.openxmlformats.org/officeDocument/2006/relationships/slide" Target="slides/slide305.xml"/><Relationship Id="rId460" Type="http://schemas.openxmlformats.org/officeDocument/2006/relationships/slide" Target="slides/slide456.xml"/><Relationship Id="rId516" Type="http://schemas.openxmlformats.org/officeDocument/2006/relationships/slide" Target="slides/slide512.xml"/><Relationship Id="rId48" Type="http://schemas.openxmlformats.org/officeDocument/2006/relationships/slide" Target="slides/slide44.xml"/><Relationship Id="rId113" Type="http://schemas.openxmlformats.org/officeDocument/2006/relationships/slide" Target="slides/slide109.xml"/><Relationship Id="rId320" Type="http://schemas.openxmlformats.org/officeDocument/2006/relationships/slide" Target="slides/slide316.xml"/><Relationship Id="rId558" Type="http://schemas.openxmlformats.org/officeDocument/2006/relationships/slide" Target="slides/slide554.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3.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4.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5.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6.vml.rels><?xml version="1.0" encoding="UTF-8" standalone="yes"?>
<Relationships xmlns="http://schemas.openxmlformats.org/package/2006/relationships"><Relationship Id="rId1" Type="http://schemas.openxmlformats.org/officeDocument/2006/relationships/image" Target="../media/image1.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6" y="0"/>
            <a:ext cx="3011489" cy="461804"/>
          </a:xfrm>
          <a:prstGeom prst="rect">
            <a:avLst/>
          </a:prstGeom>
        </p:spPr>
        <p:txBody>
          <a:bodyPr vert="horz" lIns="92953" tIns="46477" rIns="92953" bIns="46477" rtlCol="0"/>
          <a:lstStyle>
            <a:lvl1pPr algn="l" fontAlgn="auto">
              <a:spcBef>
                <a:spcPts val="0"/>
              </a:spcBef>
              <a:spcAft>
                <a:spcPts val="0"/>
              </a:spcAft>
              <a:defRPr sz="1300">
                <a:latin typeface="+mn-lt"/>
                <a:ea typeface="+mn-ea"/>
              </a:defRPr>
            </a:lvl1pPr>
          </a:lstStyle>
          <a:p>
            <a:pPr>
              <a:defRPr/>
            </a:pPr>
            <a:endParaRPr lang="en-US"/>
          </a:p>
        </p:txBody>
      </p:sp>
      <p:sp>
        <p:nvSpPr>
          <p:cNvPr id="3" name="Date Placeholder 2"/>
          <p:cNvSpPr>
            <a:spLocks noGrp="1"/>
          </p:cNvSpPr>
          <p:nvPr>
            <p:ph type="dt" idx="1"/>
          </p:nvPr>
        </p:nvSpPr>
        <p:spPr>
          <a:xfrm>
            <a:off x="3937017" y="0"/>
            <a:ext cx="3011489" cy="461804"/>
          </a:xfrm>
          <a:prstGeom prst="rect">
            <a:avLst/>
          </a:prstGeom>
        </p:spPr>
        <p:txBody>
          <a:bodyPr vert="horz" wrap="square" lIns="92953" tIns="46477" rIns="92953" bIns="46477" numCol="1" anchor="t" anchorCtr="0" compatLnSpc="1">
            <a:prstTxWarp prst="textNoShape">
              <a:avLst/>
            </a:prstTxWarp>
          </a:bodyPr>
          <a:lstStyle>
            <a:lvl1pPr algn="r">
              <a:defRPr sz="1300">
                <a:latin typeface="Calibri" charset="0"/>
                <a:ea typeface="ＭＳ Ｐゴシック" charset="-128"/>
              </a:defRPr>
            </a:lvl1pPr>
          </a:lstStyle>
          <a:p>
            <a:pPr>
              <a:defRPr/>
            </a:pPr>
            <a:fld id="{59FCF7AE-D84F-435A-9303-4507811B5DFA}" type="datetime1">
              <a:rPr lang="en-US"/>
              <a:pPr>
                <a:defRPr/>
              </a:pPr>
              <a:t>2/8/2013</a:t>
            </a:fld>
            <a:endParaRPr lang="en-US"/>
          </a:p>
        </p:txBody>
      </p:sp>
      <p:sp>
        <p:nvSpPr>
          <p:cNvPr id="4" name="Slide Image Placeholder 3"/>
          <p:cNvSpPr>
            <a:spLocks noGrp="1" noRot="1" noChangeAspect="1"/>
          </p:cNvSpPr>
          <p:nvPr>
            <p:ph type="sldImg" idx="2"/>
          </p:nvPr>
        </p:nvSpPr>
        <p:spPr>
          <a:xfrm>
            <a:off x="1166813" y="692150"/>
            <a:ext cx="4616450" cy="3463925"/>
          </a:xfrm>
          <a:prstGeom prst="rect">
            <a:avLst/>
          </a:prstGeom>
          <a:noFill/>
          <a:ln w="12700">
            <a:solidFill>
              <a:prstClr val="black"/>
            </a:solidFill>
          </a:ln>
        </p:spPr>
        <p:txBody>
          <a:bodyPr vert="horz" lIns="92953" tIns="46477" rIns="92953" bIns="46477" rtlCol="0" anchor="ctr"/>
          <a:lstStyle/>
          <a:p>
            <a:pPr lvl="0"/>
            <a:endParaRPr lang="en-US" noProof="0" smtClean="0"/>
          </a:p>
        </p:txBody>
      </p:sp>
      <p:sp>
        <p:nvSpPr>
          <p:cNvPr id="5" name="Notes Placeholder 4"/>
          <p:cNvSpPr>
            <a:spLocks noGrp="1"/>
          </p:cNvSpPr>
          <p:nvPr>
            <p:ph type="body" sz="quarter" idx="3"/>
          </p:nvPr>
        </p:nvSpPr>
        <p:spPr>
          <a:xfrm>
            <a:off x="695325" y="4387136"/>
            <a:ext cx="5559428" cy="4156234"/>
          </a:xfrm>
          <a:prstGeom prst="rect">
            <a:avLst/>
          </a:prstGeom>
        </p:spPr>
        <p:txBody>
          <a:bodyPr vert="horz" lIns="92953" tIns="46477" rIns="92953" bIns="46477" rtlCol="0">
            <a:normAutofit/>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6" y="8772690"/>
            <a:ext cx="3011489" cy="461804"/>
          </a:xfrm>
          <a:prstGeom prst="rect">
            <a:avLst/>
          </a:prstGeom>
        </p:spPr>
        <p:txBody>
          <a:bodyPr vert="horz" lIns="92953" tIns="46477" rIns="92953" bIns="46477" rtlCol="0" anchor="b"/>
          <a:lstStyle>
            <a:lvl1pPr algn="l" fontAlgn="auto">
              <a:spcBef>
                <a:spcPts val="0"/>
              </a:spcBef>
              <a:spcAft>
                <a:spcPts val="0"/>
              </a:spcAft>
              <a:defRPr sz="1300">
                <a:latin typeface="+mn-lt"/>
                <a:ea typeface="+mn-ea"/>
              </a:defRPr>
            </a:lvl1pPr>
          </a:lstStyle>
          <a:p>
            <a:pPr>
              <a:defRPr/>
            </a:pPr>
            <a:endParaRPr lang="en-US"/>
          </a:p>
        </p:txBody>
      </p:sp>
      <p:sp>
        <p:nvSpPr>
          <p:cNvPr id="7" name="Slide Number Placeholder 6"/>
          <p:cNvSpPr>
            <a:spLocks noGrp="1"/>
          </p:cNvSpPr>
          <p:nvPr>
            <p:ph type="sldNum" sz="quarter" idx="5"/>
          </p:nvPr>
        </p:nvSpPr>
        <p:spPr>
          <a:xfrm>
            <a:off x="3937017" y="8772690"/>
            <a:ext cx="3011489" cy="461804"/>
          </a:xfrm>
          <a:prstGeom prst="rect">
            <a:avLst/>
          </a:prstGeom>
        </p:spPr>
        <p:txBody>
          <a:bodyPr vert="horz" wrap="square" lIns="92953" tIns="46477" rIns="92953" bIns="46477" numCol="1" anchor="b" anchorCtr="0" compatLnSpc="1">
            <a:prstTxWarp prst="textNoShape">
              <a:avLst/>
            </a:prstTxWarp>
          </a:bodyPr>
          <a:lstStyle>
            <a:lvl1pPr algn="r">
              <a:defRPr sz="1300">
                <a:latin typeface="Calibri" charset="0"/>
                <a:ea typeface="ＭＳ Ｐゴシック" charset="-128"/>
              </a:defRPr>
            </a:lvl1pPr>
          </a:lstStyle>
          <a:p>
            <a:pPr>
              <a:defRPr/>
            </a:pPr>
            <a:fld id="{9356867C-76E7-4B64-AF75-F58C3221A868}" type="slidenum">
              <a:rPr lang="en-US"/>
              <a:pPr>
                <a:defRPr/>
              </a:pPr>
              <a:t>‹#›</a:t>
            </a:fld>
            <a:endParaRPr lang="en-US"/>
          </a:p>
        </p:txBody>
      </p:sp>
    </p:spTree>
    <p:extLst>
      <p:ext uri="{BB962C8B-B14F-4D97-AF65-F5344CB8AC3E}">
        <p14:creationId xmlns:p14="http://schemas.microsoft.com/office/powerpoint/2010/main" val="1006494616"/>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ＭＳ Ｐゴシック" charset="-128"/>
        <a:cs typeface="+mn-cs"/>
      </a:defRPr>
    </a:lvl1pPr>
    <a:lvl2pPr marL="457200" algn="l" rtl="0" eaLnBrk="0" fontAlgn="base" hangingPunct="0">
      <a:spcBef>
        <a:spcPct val="30000"/>
      </a:spcBef>
      <a:spcAft>
        <a:spcPct val="0"/>
      </a:spcAft>
      <a:defRPr sz="1200" kern="1200">
        <a:solidFill>
          <a:schemeClr val="tx1"/>
        </a:solidFill>
        <a:latin typeface="+mn-lt"/>
        <a:ea typeface="ＭＳ Ｐゴシック" charset="-128"/>
        <a:cs typeface="+mn-cs"/>
      </a:defRPr>
    </a:lvl2pPr>
    <a:lvl3pPr marL="914400" algn="l" rtl="0" eaLnBrk="0" fontAlgn="base" hangingPunct="0">
      <a:spcBef>
        <a:spcPct val="30000"/>
      </a:spcBef>
      <a:spcAft>
        <a:spcPct val="0"/>
      </a:spcAft>
      <a:defRPr sz="1200" kern="1200">
        <a:solidFill>
          <a:schemeClr val="tx1"/>
        </a:solidFill>
        <a:latin typeface="+mn-lt"/>
        <a:ea typeface="ＭＳ Ｐゴシック" charset="-128"/>
        <a:cs typeface="+mn-cs"/>
      </a:defRPr>
    </a:lvl3pPr>
    <a:lvl4pPr marL="1371600" algn="l" rtl="0" eaLnBrk="0" fontAlgn="base" hangingPunct="0">
      <a:spcBef>
        <a:spcPct val="30000"/>
      </a:spcBef>
      <a:spcAft>
        <a:spcPct val="0"/>
      </a:spcAft>
      <a:defRPr sz="1200" kern="1200">
        <a:solidFill>
          <a:schemeClr val="tx1"/>
        </a:solidFill>
        <a:latin typeface="+mn-lt"/>
        <a:ea typeface="ＭＳ Ｐゴシック" charset="-128"/>
        <a:cs typeface="+mn-cs"/>
      </a:defRPr>
    </a:lvl4pPr>
    <a:lvl5pPr marL="1828800" algn="l" rtl="0" eaLnBrk="0" fontAlgn="base" hangingPunct="0">
      <a:spcBef>
        <a:spcPct val="30000"/>
      </a:spcBef>
      <a:spcAft>
        <a:spcPct val="0"/>
      </a:spcAft>
      <a:defRPr sz="1200" kern="1200">
        <a:solidFill>
          <a:schemeClr val="tx1"/>
        </a:solidFill>
        <a:latin typeface="+mn-lt"/>
        <a:ea typeface="ＭＳ Ｐゴシック" charset="-128"/>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44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448.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449.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461.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467.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527.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530.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532.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544.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545.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547.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548.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549.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550.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551.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552.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553.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55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555.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556.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557.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558.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559.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560.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561.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562.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563.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56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565.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566.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567.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568.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572.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575.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576.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577.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578.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579.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580.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581.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582.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583.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584.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585.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586.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587.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588.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58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590.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591.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592.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593.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594.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595.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596.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597.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598.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59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600.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602.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603.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607.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608.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609.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61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38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816884E-8086-4481-A35A-7DBF41F84AFE}" type="slidenum">
              <a:rPr lang="en-US" smtClean="0">
                <a:latin typeface="Calibri" pitchFamily="34" charset="0"/>
              </a:rPr>
              <a:pPr eaLnBrk="1" hangingPunct="1"/>
              <a:t>1</a:t>
            </a:fld>
            <a:endParaRPr lang="en-US" smtClean="0">
              <a:latin typeface="Calibri" pitchFamily="34"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7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BE21BC-12D7-402B-A7C0-BEBCC756C437}" type="slidenum">
              <a:rPr lang="en-US" smtClean="0">
                <a:latin typeface="Calibri" pitchFamily="34" charset="0"/>
              </a:rPr>
              <a:pPr eaLnBrk="1" hangingPunct="1"/>
              <a:t>12</a:t>
            </a:fld>
            <a:endParaRPr lang="en-US" smtClean="0">
              <a:latin typeface="Calibri" pitchFamily="34" charset="0"/>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21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21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962E838-7AAD-4183-82C6-931770D1D2EB}" type="slidenum">
              <a:rPr lang="en-US" smtClean="0">
                <a:latin typeface="Calibri" pitchFamily="34" charset="0"/>
              </a:rPr>
              <a:pPr eaLnBrk="1" hangingPunct="1"/>
              <a:t>200</a:t>
            </a:fld>
            <a:endParaRPr lang="en-US" smtClean="0">
              <a:latin typeface="Calibri" pitchFamily="34" charset="0"/>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32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32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362795E-D944-4469-A57F-5443B9BF47CE}" type="slidenum">
              <a:rPr lang="en-US" smtClean="0">
                <a:latin typeface="Calibri" pitchFamily="34" charset="0"/>
              </a:rPr>
              <a:pPr eaLnBrk="1" hangingPunct="1"/>
              <a:t>201</a:t>
            </a:fld>
            <a:endParaRPr lang="en-US" smtClean="0">
              <a:latin typeface="Calibri" pitchFamily="34" charset="0"/>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42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42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E6AEED9-1473-44C0-A603-FB2F1977F563}" type="slidenum">
              <a:rPr lang="en-US" smtClean="0">
                <a:latin typeface="Calibri" pitchFamily="34" charset="0"/>
              </a:rPr>
              <a:pPr eaLnBrk="1" hangingPunct="1"/>
              <a:t>202</a:t>
            </a:fld>
            <a:endParaRPr lang="en-US" smtClean="0">
              <a:latin typeface="Calibri" pitchFamily="34" charset="0"/>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52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52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8ED5AD8-63D7-49DF-B018-83DB930B2854}" type="slidenum">
              <a:rPr lang="en-US" smtClean="0">
                <a:latin typeface="Calibri" pitchFamily="34" charset="0"/>
              </a:rPr>
              <a:pPr eaLnBrk="1" hangingPunct="1"/>
              <a:t>203</a:t>
            </a:fld>
            <a:endParaRPr lang="en-US" smtClean="0">
              <a:latin typeface="Calibri" pitchFamily="34" charset="0"/>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62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62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9E8069C-2E54-4775-99DE-C789F81F1390}" type="slidenum">
              <a:rPr lang="en-US" smtClean="0">
                <a:latin typeface="Calibri" pitchFamily="34" charset="0"/>
              </a:rPr>
              <a:pPr eaLnBrk="1" hangingPunct="1"/>
              <a:t>205</a:t>
            </a:fld>
            <a:endParaRPr lang="en-US" smtClean="0">
              <a:latin typeface="Calibri" pitchFamily="34" charset="0"/>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73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73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1B6A8D5-0191-4A8B-BD09-8D0C70D2ABC7}" type="slidenum">
              <a:rPr lang="en-US" smtClean="0">
                <a:latin typeface="Calibri" pitchFamily="34" charset="0"/>
              </a:rPr>
              <a:pPr eaLnBrk="1" hangingPunct="1"/>
              <a:t>208</a:t>
            </a:fld>
            <a:endParaRPr lang="en-US" smtClean="0">
              <a:latin typeface="Calibri" pitchFamily="34" charset="0"/>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83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83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FE35D93-5D8B-4428-8398-D5A0D7BEC31D}" type="slidenum">
              <a:rPr lang="en-US" smtClean="0">
                <a:latin typeface="Calibri" pitchFamily="34" charset="0"/>
              </a:rPr>
              <a:pPr eaLnBrk="1" hangingPunct="1"/>
              <a:t>209</a:t>
            </a:fld>
            <a:endParaRPr lang="en-US" smtClean="0">
              <a:latin typeface="Calibri" pitchFamily="34" charset="0"/>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9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3237646-73D3-4579-892C-FD3F45E1E659}" type="slidenum">
              <a:rPr lang="en-US" smtClean="0">
                <a:latin typeface="Calibri" pitchFamily="34" charset="0"/>
              </a:rPr>
              <a:pPr eaLnBrk="1" hangingPunct="1"/>
              <a:t>210</a:t>
            </a:fld>
            <a:endParaRPr lang="en-US" smtClean="0">
              <a:latin typeface="Calibri" pitchFamily="34" charset="0"/>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0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0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BCAB037-390D-42F1-9560-EB860EC73903}" type="slidenum">
              <a:rPr lang="en-US" smtClean="0">
                <a:latin typeface="Calibri" pitchFamily="34" charset="0"/>
              </a:rPr>
              <a:pPr eaLnBrk="1" hangingPunct="1"/>
              <a:t>211</a:t>
            </a:fld>
            <a:endParaRPr lang="en-US" smtClean="0">
              <a:latin typeface="Calibri" pitchFamily="34" charset="0"/>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14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14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589AD7B-9B46-4D7F-9B9E-4A1B5C8F8E24}" type="slidenum">
              <a:rPr lang="en-US" smtClean="0">
                <a:latin typeface="Calibri" pitchFamily="34" charset="0"/>
              </a:rPr>
              <a:pPr eaLnBrk="1" hangingPunct="1"/>
              <a:t>212</a:t>
            </a:fld>
            <a:endParaRPr lang="en-US" smtClean="0">
              <a:latin typeface="Calibri"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3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3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726EC6-F779-46DA-A6D0-0AABA4E30494}" type="slidenum">
              <a:rPr lang="en-US" smtClean="0">
                <a:latin typeface="Calibri" pitchFamily="34" charset="0"/>
              </a:rPr>
              <a:pPr eaLnBrk="1" hangingPunct="1"/>
              <a:t>21</a:t>
            </a:fld>
            <a:endParaRPr lang="en-US" smtClean="0">
              <a:latin typeface="Calibri" pitchFamily="34" charset="0"/>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2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2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F472EA-148C-4A0F-846E-0F51275D0662}" type="slidenum">
              <a:rPr lang="en-US" smtClean="0">
                <a:latin typeface="Calibri" pitchFamily="34" charset="0"/>
              </a:rPr>
              <a:pPr eaLnBrk="1" hangingPunct="1"/>
              <a:t>213</a:t>
            </a:fld>
            <a:endParaRPr lang="en-US" smtClean="0">
              <a:latin typeface="Calibri" pitchFamily="34" charset="0"/>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2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2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F472EA-148C-4A0F-846E-0F51275D0662}" type="slidenum">
              <a:rPr lang="en-US" smtClean="0">
                <a:latin typeface="Calibri" pitchFamily="34" charset="0"/>
              </a:rPr>
              <a:pPr eaLnBrk="1" hangingPunct="1"/>
              <a:t>214</a:t>
            </a:fld>
            <a:endParaRPr lang="en-US" smtClean="0">
              <a:latin typeface="Calibri" pitchFamily="34" charset="0"/>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3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3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5FD2BA-3F6C-4438-B700-BC7D1C9314C0}" type="slidenum">
              <a:rPr lang="en-US" smtClean="0">
                <a:latin typeface="Calibri" pitchFamily="34" charset="0"/>
              </a:rPr>
              <a:pPr eaLnBrk="1" hangingPunct="1"/>
              <a:t>215</a:t>
            </a:fld>
            <a:endParaRPr lang="en-US" smtClean="0">
              <a:latin typeface="Calibri" pitchFamily="34" charset="0"/>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44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44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882EDC1-BE25-4899-9772-F056C8B22022}" type="slidenum">
              <a:rPr lang="en-US" smtClean="0">
                <a:latin typeface="Calibri" pitchFamily="34" charset="0"/>
              </a:rPr>
              <a:pPr eaLnBrk="1" hangingPunct="1"/>
              <a:t>216</a:t>
            </a:fld>
            <a:endParaRPr lang="en-US" smtClean="0">
              <a:latin typeface="Calibri" pitchFamily="34" charset="0"/>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55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55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9A62BE-CD37-4222-8BF7-61CB9797FB5B}" type="slidenum">
              <a:rPr lang="en-US" smtClean="0">
                <a:latin typeface="Calibri" pitchFamily="34" charset="0"/>
              </a:rPr>
              <a:pPr eaLnBrk="1" hangingPunct="1"/>
              <a:t>217</a:t>
            </a:fld>
            <a:endParaRPr lang="en-US" smtClean="0">
              <a:latin typeface="Calibri" pitchFamily="34" charset="0"/>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65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65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C46BBE-8573-4095-AEEF-B98368E97FB9}" type="slidenum">
              <a:rPr lang="en-US" smtClean="0">
                <a:latin typeface="Calibri" pitchFamily="34" charset="0"/>
              </a:rPr>
              <a:pPr eaLnBrk="1" hangingPunct="1"/>
              <a:t>218</a:t>
            </a:fld>
            <a:endParaRPr lang="en-US" smtClean="0">
              <a:latin typeface="Calibri" pitchFamily="34" charset="0"/>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8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8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1A8CD90-11C5-4AC1-B9C6-37A98ABC8060}" type="slidenum">
              <a:rPr lang="en-US" smtClean="0">
                <a:latin typeface="Calibri" pitchFamily="34" charset="0"/>
              </a:rPr>
              <a:pPr eaLnBrk="1" hangingPunct="1"/>
              <a:t>220</a:t>
            </a:fld>
            <a:endParaRPr lang="en-US" smtClean="0">
              <a:latin typeface="Calibri" pitchFamily="34" charset="0"/>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47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47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661F4C-2289-43C2-A056-5BD88A666A89}" type="slidenum">
              <a:rPr lang="en-US" smtClean="0">
                <a:latin typeface="Calibri" pitchFamily="34" charset="0"/>
              </a:rPr>
              <a:pPr eaLnBrk="1" hangingPunct="1"/>
              <a:t>228</a:t>
            </a:fld>
            <a:endParaRPr lang="en-US" smtClean="0">
              <a:latin typeface="Calibri" pitchFamily="34" charset="0"/>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5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57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DE07E93-ABC0-46B9-9FC1-0DFCAF5E49C8}" type="slidenum">
              <a:rPr lang="en-US" smtClean="0">
                <a:latin typeface="Calibri" pitchFamily="34" charset="0"/>
              </a:rPr>
              <a:pPr eaLnBrk="1" hangingPunct="1"/>
              <a:t>229</a:t>
            </a:fld>
            <a:endParaRPr lang="en-US" smtClean="0">
              <a:latin typeface="Calibri" pitchFamily="34" charset="0"/>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dirty="0" smtClean="0">
              <a:ea typeface="ＭＳ Ｐゴシック" pitchFamily="34" charset="-128"/>
            </a:endParaRPr>
          </a:p>
        </p:txBody>
      </p:sp>
      <p:sp>
        <p:nvSpPr>
          <p:cNvPr id="4096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2375874-F095-48DF-8AF2-A49E2AFC2345}" type="slidenum">
              <a:rPr lang="en-US" smtClean="0">
                <a:latin typeface="Calibri" pitchFamily="34" charset="0"/>
              </a:rPr>
              <a:pPr eaLnBrk="1" hangingPunct="1"/>
              <a:t>230</a:t>
            </a:fld>
            <a:endParaRPr lang="en-US" smtClean="0">
              <a:latin typeface="Calibri" pitchFamily="34"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8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8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EBA69DA-65E4-4BE2-A260-F3B7F6402C59}" type="slidenum">
              <a:rPr lang="en-US" smtClean="0">
                <a:latin typeface="Calibri" pitchFamily="34" charset="0"/>
              </a:rPr>
              <a:pPr eaLnBrk="1" hangingPunct="1"/>
              <a:t>26</a:t>
            </a:fld>
            <a:endParaRPr lang="en-US" smtClean="0">
              <a:latin typeface="Calibri" pitchFamily="34" charset="0"/>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dirty="0"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234</a:t>
            </a:fld>
            <a:endParaRPr lang="en-US" smtClean="0">
              <a:latin typeface="Calibri" pitchFamily="34" charset="0"/>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239</a:t>
            </a:fld>
            <a:endParaRPr lang="en-US" smtClean="0">
              <a:latin typeface="Calibri" pitchFamily="34" charset="0"/>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9356867C-76E7-4B64-AF75-F58C3221A868}" type="slidenum">
              <a:rPr lang="en-US" smtClean="0"/>
              <a:pPr>
                <a:defRPr/>
              </a:pPr>
              <a:t>242</a:t>
            </a:fld>
            <a:endParaRPr lang="en-US"/>
          </a:p>
        </p:txBody>
      </p:sp>
    </p:spTree>
    <p:extLst>
      <p:ext uri="{BB962C8B-B14F-4D97-AF65-F5344CB8AC3E}">
        <p14:creationId xmlns:p14="http://schemas.microsoft.com/office/powerpoint/2010/main" val="15121554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244</a:t>
            </a:fld>
            <a:endParaRPr lang="en-US" smtClean="0">
              <a:latin typeface="Calibri" pitchFamily="34" charset="0"/>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245</a:t>
            </a:fld>
            <a:endParaRPr lang="en-US" smtClean="0">
              <a:latin typeface="Calibri" pitchFamily="34" charset="0"/>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9356867C-76E7-4B64-AF75-F58C3221A868}" type="slidenum">
              <a:rPr lang="en-US" smtClean="0"/>
              <a:pPr>
                <a:defRPr/>
              </a:pPr>
              <a:t>246</a:t>
            </a:fld>
            <a:endParaRPr lang="en-US"/>
          </a:p>
        </p:txBody>
      </p:sp>
    </p:spTree>
    <p:extLst>
      <p:ext uri="{BB962C8B-B14F-4D97-AF65-F5344CB8AC3E}">
        <p14:creationId xmlns:p14="http://schemas.microsoft.com/office/powerpoint/2010/main" val="15121554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67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67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5AD5910-7775-4804-80A9-B3C7B2F8A47F}" type="slidenum">
              <a:rPr lang="en-US" smtClean="0">
                <a:latin typeface="Calibri" pitchFamily="34" charset="0"/>
              </a:rPr>
              <a:pPr eaLnBrk="1" hangingPunct="1"/>
              <a:t>248</a:t>
            </a:fld>
            <a:endParaRPr lang="en-US" smtClean="0">
              <a:latin typeface="Calibri" pitchFamily="34" charset="0"/>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06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06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4AED8AD-4E90-48F2-A096-C094B465BB84}" type="slidenum">
              <a:rPr lang="en-US" smtClean="0">
                <a:latin typeface="Calibri" pitchFamily="34" charset="0"/>
              </a:rPr>
              <a:pPr eaLnBrk="1" hangingPunct="1"/>
              <a:t>249</a:t>
            </a:fld>
            <a:endParaRPr lang="en-US" smtClean="0">
              <a:latin typeface="Calibri" pitchFamily="34" charset="0"/>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dirty="0"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253</a:t>
            </a:fld>
            <a:endParaRPr lang="en-US" smtClean="0">
              <a:latin typeface="Calibri" pitchFamily="34" charset="0"/>
            </a:endParaRPr>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77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77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FC50070-3495-4C71-ABFA-6B26CA01195A}" type="slidenum">
              <a:rPr lang="en-US" smtClean="0">
                <a:latin typeface="Calibri" pitchFamily="34" charset="0"/>
              </a:rPr>
              <a:pPr eaLnBrk="1" hangingPunct="1"/>
              <a:t>256</a:t>
            </a:fld>
            <a:endParaRPr lang="en-US" smtClean="0">
              <a:latin typeface="Calibri" pitchFamily="34"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9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99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6B579ED-A2A7-4F71-8FD5-4ED21D13086F}" type="slidenum">
              <a:rPr lang="en-US" smtClean="0">
                <a:latin typeface="Calibri" pitchFamily="34" charset="0"/>
              </a:rPr>
              <a:pPr eaLnBrk="1" hangingPunct="1"/>
              <a:t>28</a:t>
            </a:fld>
            <a:endParaRPr lang="en-US" smtClean="0">
              <a:latin typeface="Calibri" pitchFamily="34" charset="0"/>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16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16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67EDD1E-3E1F-4B03-9057-B7FF02DC8FEF}" type="slidenum">
              <a:rPr lang="en-US" smtClean="0">
                <a:latin typeface="Calibri" pitchFamily="34" charset="0"/>
              </a:rPr>
              <a:pPr eaLnBrk="1" hangingPunct="1"/>
              <a:t>257</a:t>
            </a:fld>
            <a:endParaRPr lang="en-US" smtClean="0">
              <a:latin typeface="Calibri" pitchFamily="34" charset="0"/>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88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88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9EA49A7-4DBD-491A-9E1A-1E711339F876}" type="slidenum">
              <a:rPr lang="en-US" smtClean="0">
                <a:latin typeface="Calibri" pitchFamily="34" charset="0"/>
              </a:rPr>
              <a:pPr eaLnBrk="1" hangingPunct="1"/>
              <a:t>261</a:t>
            </a:fld>
            <a:endParaRPr lang="en-US" smtClean="0">
              <a:latin typeface="Calibri" pitchFamily="34" charset="0"/>
            </a:endParaRPr>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9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45E02D-5BFE-47C7-8E39-9AC27BEB6097}" type="slidenum">
              <a:rPr lang="en-US" smtClean="0">
                <a:latin typeface="Calibri" pitchFamily="34" charset="0"/>
              </a:rPr>
              <a:pPr eaLnBrk="1" hangingPunct="1"/>
              <a:t>264</a:t>
            </a:fld>
            <a:endParaRPr lang="en-US" smtClean="0">
              <a:latin typeface="Calibri" pitchFamily="34" charset="0"/>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26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26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414C2FB-AEAC-4075-81F0-02916067DB5E}" type="slidenum">
              <a:rPr lang="en-US" smtClean="0">
                <a:latin typeface="Calibri" pitchFamily="34" charset="0"/>
              </a:rPr>
              <a:pPr eaLnBrk="1" hangingPunct="1"/>
              <a:t>265</a:t>
            </a:fld>
            <a:endParaRPr lang="en-US" smtClean="0">
              <a:latin typeface="Calibri" pitchFamily="34" charset="0"/>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3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3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9A92534-BE40-4AE3-8D99-C998B2BC74DC}" type="slidenum">
              <a:rPr lang="en-US" smtClean="0">
                <a:latin typeface="Calibri" pitchFamily="34" charset="0"/>
              </a:rPr>
              <a:pPr eaLnBrk="1" hangingPunct="1"/>
              <a:t>266</a:t>
            </a:fld>
            <a:endParaRPr lang="en-US" smtClean="0">
              <a:latin typeface="Calibri" pitchFamily="34" charset="0"/>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08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08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48EB1BB-D193-46CD-8313-37F207C4917F}" type="slidenum">
              <a:rPr lang="en-US" smtClean="0">
                <a:latin typeface="Calibri" pitchFamily="34" charset="0"/>
              </a:rPr>
              <a:pPr eaLnBrk="1" hangingPunct="1"/>
              <a:t>269</a:t>
            </a:fld>
            <a:endParaRPr lang="en-US" smtClean="0">
              <a:latin typeface="Calibri" pitchFamily="34" charset="0"/>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18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18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202FC6-1944-4CDC-BDE1-17263AB482F1}" type="slidenum">
              <a:rPr lang="en-US" smtClean="0">
                <a:latin typeface="Calibri" pitchFamily="34" charset="0"/>
              </a:rPr>
              <a:pPr eaLnBrk="1" hangingPunct="1"/>
              <a:t>271</a:t>
            </a:fld>
            <a:endParaRPr lang="en-US" smtClean="0">
              <a:latin typeface="Calibri" pitchFamily="34" charset="0"/>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273</a:t>
            </a:fld>
            <a:endParaRPr lang="en-US" smtClean="0">
              <a:latin typeface="Calibri" pitchFamily="34" charset="0"/>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11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11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677035C-D237-4F6C-9B3A-20AA20D6AD4F}" type="slidenum">
              <a:rPr lang="en-US" smtClean="0">
                <a:latin typeface="Calibri" pitchFamily="34" charset="0"/>
              </a:rPr>
              <a:pPr eaLnBrk="1" hangingPunct="1"/>
              <a:t>274</a:t>
            </a:fld>
            <a:endParaRPr lang="en-US" smtClean="0">
              <a:latin typeface="Calibri" pitchFamily="34" charset="0"/>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21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21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7AEE8C-192B-4629-9F6E-C1668DB41251}" type="slidenum">
              <a:rPr lang="en-US" smtClean="0">
                <a:latin typeface="Calibri" pitchFamily="34" charset="0"/>
              </a:rPr>
              <a:pPr eaLnBrk="1" hangingPunct="1"/>
              <a:t>275</a:t>
            </a:fld>
            <a:endParaRPr lang="en-US" smtClean="0">
              <a:latin typeface="Calibri"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09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09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C12905C-8D5E-41B7-8E5C-3872E3D5F0A9}" type="slidenum">
              <a:rPr lang="en-US" smtClean="0">
                <a:latin typeface="Calibri" pitchFamily="34" charset="0"/>
              </a:rPr>
              <a:pPr eaLnBrk="1" hangingPunct="1"/>
              <a:t>29</a:t>
            </a:fld>
            <a:endParaRPr lang="en-US" smtClean="0">
              <a:latin typeface="Calibri" pitchFamily="34" charset="0"/>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31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31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E473E7-9AAE-48A1-A338-AC09DBDB31CC}" type="slidenum">
              <a:rPr lang="en-US" smtClean="0">
                <a:latin typeface="Calibri" pitchFamily="34" charset="0"/>
              </a:rPr>
              <a:pPr eaLnBrk="1" hangingPunct="1"/>
              <a:t>276</a:t>
            </a:fld>
            <a:endParaRPr lang="en-US" smtClean="0">
              <a:latin typeface="Calibri" pitchFamily="34" charset="0"/>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277</a:t>
            </a:fld>
            <a:endParaRPr lang="en-US" smtClean="0">
              <a:latin typeface="Calibri" pitchFamily="34" charset="0"/>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278</a:t>
            </a:fld>
            <a:endParaRPr lang="en-US" smtClean="0">
              <a:latin typeface="Calibri" pitchFamily="34" charset="0"/>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279</a:t>
            </a:fld>
            <a:endParaRPr lang="en-US" smtClean="0">
              <a:latin typeface="Calibri" pitchFamily="34" charset="0"/>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280</a:t>
            </a:fld>
            <a:endParaRPr lang="en-US" smtClean="0">
              <a:latin typeface="Calibri" pitchFamily="34" charset="0"/>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281</a:t>
            </a:fld>
            <a:endParaRPr lang="en-US" smtClean="0">
              <a:latin typeface="Calibri" pitchFamily="34" charset="0"/>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52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52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53B564-DC6D-4F7F-8685-F1D1ADF69640}" type="slidenum">
              <a:rPr lang="en-US" smtClean="0">
                <a:latin typeface="Calibri" pitchFamily="34" charset="0"/>
              </a:rPr>
              <a:pPr eaLnBrk="1" hangingPunct="1"/>
              <a:t>282</a:t>
            </a:fld>
            <a:endParaRPr lang="en-US" smtClean="0">
              <a:latin typeface="Calibri" pitchFamily="34" charset="0"/>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62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62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CC4A6D-62AE-4596-BCBC-0B05ABD523FF}" type="slidenum">
              <a:rPr lang="en-US" smtClean="0">
                <a:latin typeface="Calibri" pitchFamily="34" charset="0"/>
              </a:rPr>
              <a:pPr eaLnBrk="1" hangingPunct="1"/>
              <a:t>283</a:t>
            </a:fld>
            <a:endParaRPr lang="en-US" smtClean="0">
              <a:latin typeface="Calibri" pitchFamily="34" charset="0"/>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72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72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1D79CD2-7D1E-4950-A179-B07A8F12156B}" type="slidenum">
              <a:rPr lang="en-US" smtClean="0">
                <a:latin typeface="Calibri" pitchFamily="34" charset="0"/>
              </a:rPr>
              <a:pPr eaLnBrk="1" hangingPunct="1"/>
              <a:t>284</a:t>
            </a:fld>
            <a:endParaRPr lang="en-US" smtClean="0">
              <a:latin typeface="Calibri" pitchFamily="34" charset="0"/>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285</a:t>
            </a:fld>
            <a:endParaRPr lang="en-US" smtClean="0">
              <a:latin typeface="Calibri" pitchFamily="34"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2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20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06CDFCD-E0AD-4FC6-84A3-7D0B04F9A839}" type="slidenum">
              <a:rPr lang="en-US" smtClean="0">
                <a:latin typeface="Calibri" pitchFamily="34" charset="0"/>
              </a:rPr>
              <a:pPr eaLnBrk="1" hangingPunct="1"/>
              <a:t>30</a:t>
            </a:fld>
            <a:endParaRPr lang="en-US" smtClean="0">
              <a:latin typeface="Calibri" pitchFamily="34"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82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82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151BD1D-A464-4943-869A-CF7AB3A41558}" type="slidenum">
              <a:rPr lang="en-US" smtClean="0">
                <a:latin typeface="Calibri" pitchFamily="34" charset="0"/>
              </a:rPr>
              <a:pPr eaLnBrk="1" hangingPunct="1"/>
              <a:t>286</a:t>
            </a:fld>
            <a:endParaRPr lang="en-US" smtClean="0">
              <a:latin typeface="Calibri" pitchFamily="34" charset="0"/>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92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93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9C12C21-5666-401F-881C-C5525AD2EC97}" type="slidenum">
              <a:rPr lang="en-US" smtClean="0">
                <a:latin typeface="Calibri" pitchFamily="34" charset="0"/>
              </a:rPr>
              <a:pPr eaLnBrk="1" hangingPunct="1"/>
              <a:t>287</a:t>
            </a:fld>
            <a:endParaRPr lang="en-US" smtClean="0">
              <a:latin typeface="Calibri" pitchFamily="34" charset="0"/>
            </a:endParaRP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288</a:t>
            </a:fld>
            <a:endParaRPr lang="en-US" smtClean="0">
              <a:latin typeface="Calibri" pitchFamily="34" charset="0"/>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289</a:t>
            </a:fld>
            <a:endParaRPr lang="en-US" smtClean="0">
              <a:latin typeface="Calibri" pitchFamily="34" charset="0"/>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290</a:t>
            </a:fld>
            <a:endParaRPr lang="en-US" smtClean="0">
              <a:latin typeface="Calibri" pitchFamily="34" charset="0"/>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291</a:t>
            </a:fld>
            <a:endParaRPr lang="en-US" smtClean="0">
              <a:latin typeface="Calibri" pitchFamily="34" charset="0"/>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292</a:t>
            </a:fld>
            <a:endParaRPr lang="en-US" smtClean="0">
              <a:latin typeface="Calibri" pitchFamily="34" charset="0"/>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29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29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29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36AE481-2895-473F-889C-9A427A4C9B01}" type="slidenum">
              <a:rPr lang="en-US" smtClean="0">
                <a:latin typeface="Calibri" pitchFamily="34" charset="0"/>
              </a:rPr>
              <a:pPr eaLnBrk="1" hangingPunct="1"/>
              <a:t>293</a:t>
            </a:fld>
            <a:endParaRPr lang="en-US" smtClean="0">
              <a:latin typeface="Calibri" pitchFamily="34" charset="0"/>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295</a:t>
            </a:fld>
            <a:endParaRPr lang="en-US" smtClean="0">
              <a:latin typeface="Calibri" pitchFamily="34" charset="0"/>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296</a:t>
            </a:fld>
            <a:endParaRPr lang="en-US" smtClean="0">
              <a:latin typeface="Calibri" pitchFamily="34" charset="0"/>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8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8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EBA69DA-65E4-4BE2-A260-F3B7F6402C59}" type="slidenum">
              <a:rPr lang="en-US" smtClean="0">
                <a:latin typeface="Calibri" pitchFamily="34" charset="0"/>
              </a:rPr>
              <a:pPr eaLnBrk="1" hangingPunct="1"/>
              <a:t>31</a:t>
            </a:fld>
            <a:endParaRPr lang="en-US" smtClean="0">
              <a:latin typeface="Calibri" pitchFamily="34" charset="0"/>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297</a:t>
            </a:fld>
            <a:endParaRPr lang="en-US" smtClean="0">
              <a:latin typeface="Calibri" pitchFamily="34" charset="0"/>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298</a:t>
            </a:fld>
            <a:endParaRPr lang="en-US" smtClean="0">
              <a:latin typeface="Calibri" pitchFamily="34" charset="0"/>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299</a:t>
            </a:fld>
            <a:endParaRPr lang="en-US" smtClean="0">
              <a:latin typeface="Calibri" pitchFamily="34" charset="0"/>
            </a:endParaRP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300</a:t>
            </a:fld>
            <a:endParaRPr lang="en-US" smtClean="0">
              <a:latin typeface="Calibri" pitchFamily="34" charset="0"/>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1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1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43305D-109A-4B66-B88D-AB6C056D191F}" type="slidenum">
              <a:rPr lang="en-US" smtClean="0">
                <a:latin typeface="Calibri" pitchFamily="34" charset="0"/>
              </a:rPr>
              <a:pPr eaLnBrk="1" hangingPunct="1"/>
              <a:t>301</a:t>
            </a:fld>
            <a:endParaRPr lang="en-US" smtClean="0">
              <a:latin typeface="Calibri" pitchFamily="34" charset="0"/>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2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2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DF6837-0F2F-4048-8873-AD06177321AD}" type="slidenum">
              <a:rPr lang="en-US" smtClean="0">
                <a:latin typeface="Calibri" pitchFamily="34" charset="0"/>
              </a:rPr>
              <a:pPr eaLnBrk="1" hangingPunct="1"/>
              <a:t>302</a:t>
            </a:fld>
            <a:endParaRPr lang="en-US" smtClean="0">
              <a:latin typeface="Calibri" pitchFamily="34" charset="0"/>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39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39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2CAD98-402C-415F-80BE-B0AB667E330E}" type="slidenum">
              <a:rPr lang="en-US" smtClean="0">
                <a:latin typeface="Calibri" pitchFamily="34" charset="0"/>
              </a:rPr>
              <a:pPr eaLnBrk="1" hangingPunct="1"/>
              <a:t>303</a:t>
            </a:fld>
            <a:endParaRPr lang="en-US" smtClean="0">
              <a:latin typeface="Calibri" pitchFamily="34" charset="0"/>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1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1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43305D-109A-4B66-B88D-AB6C056D191F}" type="slidenum">
              <a:rPr lang="en-US" smtClean="0">
                <a:latin typeface="Calibri" pitchFamily="34" charset="0"/>
              </a:rPr>
              <a:pPr eaLnBrk="1" hangingPunct="1"/>
              <a:t>305</a:t>
            </a:fld>
            <a:endParaRPr lang="en-US" smtClean="0">
              <a:latin typeface="Calibri" pitchFamily="34" charset="0"/>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2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2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DF6837-0F2F-4048-8873-AD06177321AD}" type="slidenum">
              <a:rPr lang="en-US" smtClean="0">
                <a:latin typeface="Calibri" pitchFamily="34" charset="0"/>
              </a:rPr>
              <a:pPr eaLnBrk="1" hangingPunct="1"/>
              <a:t>306</a:t>
            </a:fld>
            <a:endParaRPr lang="en-US" smtClean="0">
              <a:latin typeface="Calibri" pitchFamily="34" charset="0"/>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2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2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DF6837-0F2F-4048-8873-AD06177321AD}" type="slidenum">
              <a:rPr lang="en-US" smtClean="0">
                <a:latin typeface="Calibri" pitchFamily="34" charset="0"/>
              </a:rPr>
              <a:pPr eaLnBrk="1" hangingPunct="1"/>
              <a:t>307</a:t>
            </a:fld>
            <a:endParaRPr lang="en-US" smtClean="0">
              <a:latin typeface="Calibri" pitchFamily="34"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30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30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DA13AA8-D947-4C01-A5F4-DA52E129223F}" type="slidenum">
              <a:rPr lang="en-US" smtClean="0">
                <a:latin typeface="Calibri" pitchFamily="34" charset="0"/>
              </a:rPr>
              <a:pPr eaLnBrk="1" hangingPunct="1"/>
              <a:t>33</a:t>
            </a:fld>
            <a:endParaRPr lang="en-US" smtClean="0">
              <a:latin typeface="Calibri" pitchFamily="34" charset="0"/>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308</a:t>
            </a:fld>
            <a:endParaRPr lang="en-US" smtClean="0">
              <a:latin typeface="Calibri" pitchFamily="34" charset="0"/>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309</a:t>
            </a:fld>
            <a:endParaRPr lang="en-US" smtClean="0">
              <a:latin typeface="Calibri" pitchFamily="34" charset="0"/>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49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49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D4A637B-EAF2-4E20-B7DF-C6174EF918D2}" type="slidenum">
              <a:rPr lang="en-US" smtClean="0">
                <a:latin typeface="Calibri" pitchFamily="34" charset="0"/>
              </a:rPr>
              <a:pPr eaLnBrk="1" hangingPunct="1"/>
              <a:t>310</a:t>
            </a:fld>
            <a:endParaRPr lang="en-US" smtClean="0">
              <a:latin typeface="Calibri" pitchFamily="34" charset="0"/>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312</a:t>
            </a:fld>
            <a:endParaRPr lang="en-US" smtClean="0">
              <a:latin typeface="Calibri" pitchFamily="34" charset="0"/>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313</a:t>
            </a:fld>
            <a:endParaRPr lang="en-US" smtClean="0">
              <a:latin typeface="Calibri" pitchFamily="34" charset="0"/>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314</a:t>
            </a:fld>
            <a:endParaRPr lang="en-US" smtClean="0">
              <a:latin typeface="Calibri" pitchFamily="34" charset="0"/>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315</a:t>
            </a:fld>
            <a:endParaRPr lang="en-US" smtClean="0">
              <a:latin typeface="Calibri" pitchFamily="34" charset="0"/>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316</a:t>
            </a:fld>
            <a:endParaRPr lang="en-US" smtClean="0">
              <a:latin typeface="Calibri" pitchFamily="34" charset="0"/>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317</a:t>
            </a:fld>
            <a:endParaRPr lang="en-US" smtClean="0">
              <a:latin typeface="Calibri" pitchFamily="34" charset="0"/>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59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59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2AE783-1D4A-4B3D-890B-F9791D51A930}" type="slidenum">
              <a:rPr lang="en-US" smtClean="0">
                <a:latin typeface="Calibri" pitchFamily="34" charset="0"/>
              </a:rPr>
              <a:pPr eaLnBrk="1" hangingPunct="1"/>
              <a:t>318</a:t>
            </a:fld>
            <a:endParaRPr lang="en-US" smtClean="0">
              <a:latin typeface="Calibri" pitchFamily="34"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4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44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5EBB88-62AC-42AD-AE8D-977867F55FA7}" type="slidenum">
              <a:rPr lang="en-US" smtClean="0">
                <a:latin typeface="Calibri" pitchFamily="34" charset="0"/>
              </a:rPr>
              <a:pPr eaLnBrk="1" hangingPunct="1"/>
              <a:t>34</a:t>
            </a:fld>
            <a:endParaRPr lang="en-US" smtClean="0">
              <a:latin typeface="Calibri" pitchFamily="34" charset="0"/>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59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59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2AE783-1D4A-4B3D-890B-F9791D51A930}" type="slidenum">
              <a:rPr lang="en-US" smtClean="0">
                <a:latin typeface="Calibri" pitchFamily="34" charset="0"/>
              </a:rPr>
              <a:pPr eaLnBrk="1" hangingPunct="1"/>
              <a:t>319</a:t>
            </a:fld>
            <a:endParaRPr lang="en-US" smtClean="0">
              <a:latin typeface="Calibri" pitchFamily="34" charset="0"/>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6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6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04B4246-9B08-487F-A83F-89BCF852E271}" type="slidenum">
              <a:rPr lang="en-US" smtClean="0">
                <a:latin typeface="Calibri" pitchFamily="34" charset="0"/>
              </a:rPr>
              <a:pPr eaLnBrk="1" hangingPunct="1"/>
              <a:t>321</a:t>
            </a:fld>
            <a:endParaRPr lang="en-US" smtClean="0">
              <a:latin typeface="Calibri" pitchFamily="34" charset="0"/>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7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74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A086DD-0AA2-417A-A526-B4A983E7AE6E}" type="slidenum">
              <a:rPr lang="en-US" smtClean="0">
                <a:latin typeface="Calibri" pitchFamily="34" charset="0"/>
              </a:rPr>
              <a:pPr eaLnBrk="1" hangingPunct="1"/>
              <a:t>322</a:t>
            </a:fld>
            <a:endParaRPr lang="en-US" smtClean="0">
              <a:latin typeface="Calibri" pitchFamily="34" charset="0"/>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8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8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B08D54D-217C-417A-BAB7-482F7D66321D}" type="slidenum">
              <a:rPr lang="en-US" smtClean="0">
                <a:latin typeface="Calibri" pitchFamily="34" charset="0"/>
              </a:rPr>
              <a:pPr eaLnBrk="1" hangingPunct="1"/>
              <a:t>323</a:t>
            </a:fld>
            <a:endParaRPr lang="en-US" smtClean="0">
              <a:latin typeface="Calibri" pitchFamily="34" charset="0"/>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9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95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23E233-F3B9-4983-9DB0-AFCB03C0B7CC}" type="slidenum">
              <a:rPr lang="en-US" smtClean="0">
                <a:latin typeface="Calibri" pitchFamily="34" charset="0"/>
              </a:rPr>
              <a:pPr eaLnBrk="1" hangingPunct="1"/>
              <a:t>324</a:t>
            </a:fld>
            <a:endParaRPr lang="en-US" smtClean="0">
              <a:latin typeface="Calibri" pitchFamily="34" charset="0"/>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05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DA6308B-DBCA-4008-AB43-9CB61D851210}" type="slidenum">
              <a:rPr lang="en-US" smtClean="0">
                <a:latin typeface="Calibri" pitchFamily="34" charset="0"/>
              </a:rPr>
              <a:pPr eaLnBrk="1" hangingPunct="1"/>
              <a:t>325</a:t>
            </a:fld>
            <a:endParaRPr lang="en-US" smtClean="0">
              <a:latin typeface="Calibri" pitchFamily="34" charset="0"/>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1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1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AC76690-6A73-4B43-BB3C-E69998D43523}" type="slidenum">
              <a:rPr lang="en-US" smtClean="0">
                <a:latin typeface="Calibri" pitchFamily="34" charset="0"/>
              </a:rPr>
              <a:pPr eaLnBrk="1" hangingPunct="1"/>
              <a:t>326</a:t>
            </a:fld>
            <a:endParaRPr lang="en-US" smtClean="0">
              <a:latin typeface="Calibri" pitchFamily="34" charset="0"/>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2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2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DE3985-85A7-414B-8450-16CDDEFAEE15}" type="slidenum">
              <a:rPr lang="en-US" smtClean="0">
                <a:latin typeface="Calibri" pitchFamily="34" charset="0"/>
              </a:rPr>
              <a:pPr eaLnBrk="1" hangingPunct="1"/>
              <a:t>327</a:t>
            </a:fld>
            <a:endParaRPr lang="en-US" smtClean="0">
              <a:latin typeface="Calibri" pitchFamily="34" charset="0"/>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3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36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E3AC91-19E4-4E59-B123-28C0F416D9F2}" type="slidenum">
              <a:rPr lang="en-US" smtClean="0">
                <a:latin typeface="Calibri" pitchFamily="34" charset="0"/>
              </a:rPr>
              <a:pPr eaLnBrk="1" hangingPunct="1"/>
              <a:t>328</a:t>
            </a:fld>
            <a:endParaRPr lang="en-US" smtClean="0">
              <a:latin typeface="Calibri" pitchFamily="34" charset="0"/>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4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4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40B3DD4-D61C-4CB4-A6FB-142AF6221B29}" type="slidenum">
              <a:rPr lang="en-US" smtClean="0">
                <a:latin typeface="Calibri" pitchFamily="34" charset="0"/>
              </a:rPr>
              <a:pPr eaLnBrk="1" hangingPunct="1"/>
              <a:t>329</a:t>
            </a:fld>
            <a:endParaRPr lang="en-US" smtClean="0">
              <a:latin typeface="Calibri" pitchFamily="34"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50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50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E49EA93-8FE0-4490-8B18-719828717429}" type="slidenum">
              <a:rPr lang="en-US" smtClean="0">
                <a:latin typeface="Calibri" pitchFamily="34" charset="0"/>
              </a:rPr>
              <a:pPr eaLnBrk="1" hangingPunct="1"/>
              <a:t>36</a:t>
            </a:fld>
            <a:endParaRPr lang="en-US" smtClean="0">
              <a:latin typeface="Calibri" pitchFamily="34" charset="0"/>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5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56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F61A48-4E63-418C-8070-724BA5C259C4}" type="slidenum">
              <a:rPr lang="en-US" smtClean="0">
                <a:latin typeface="Calibri" pitchFamily="34" charset="0"/>
              </a:rPr>
              <a:pPr eaLnBrk="1" hangingPunct="1"/>
              <a:t>330</a:t>
            </a:fld>
            <a:endParaRPr lang="en-US" smtClean="0">
              <a:latin typeface="Calibri" pitchFamily="34" charset="0"/>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6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6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CD4E889-9DDE-43EC-8A45-5343CA65E2F4}" type="slidenum">
              <a:rPr lang="en-US" smtClean="0">
                <a:latin typeface="Calibri" pitchFamily="34" charset="0"/>
              </a:rPr>
              <a:pPr eaLnBrk="1" hangingPunct="1"/>
              <a:t>331</a:t>
            </a:fld>
            <a:endParaRPr lang="en-US" smtClean="0">
              <a:latin typeface="Calibri" pitchFamily="34" charset="0"/>
            </a:endParaRP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77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77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53D5233-235A-41A5-B7D4-0F6D22C53345}" type="slidenum">
              <a:rPr lang="en-US" smtClean="0">
                <a:latin typeface="Calibri" pitchFamily="34" charset="0"/>
              </a:rPr>
              <a:pPr eaLnBrk="1" hangingPunct="1"/>
              <a:t>332</a:t>
            </a:fld>
            <a:endParaRPr lang="en-US" smtClean="0">
              <a:latin typeface="Calibri" pitchFamily="34" charset="0"/>
            </a:endParaRP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87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87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CEF75C6-57C8-4828-AAA8-EDD87B9FA2F7}" type="slidenum">
              <a:rPr lang="en-US" smtClean="0">
                <a:latin typeface="Calibri" pitchFamily="34" charset="0"/>
              </a:rPr>
              <a:pPr eaLnBrk="1" hangingPunct="1"/>
              <a:t>333</a:t>
            </a:fld>
            <a:endParaRPr lang="en-US" smtClean="0">
              <a:latin typeface="Calibri" pitchFamily="34" charset="0"/>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97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97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C25A2F-9A02-4BDF-BA61-84395D1A6166}" type="slidenum">
              <a:rPr lang="en-US" smtClean="0">
                <a:latin typeface="Calibri" pitchFamily="34" charset="0"/>
              </a:rPr>
              <a:pPr eaLnBrk="1" hangingPunct="1"/>
              <a:t>334</a:t>
            </a:fld>
            <a:endParaRPr lang="en-US" smtClean="0">
              <a:latin typeface="Calibri" pitchFamily="34" charset="0"/>
            </a:endParaRP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1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18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BEF9B5-7881-49A2-9BFA-05B2CD2A6B3A}" type="slidenum">
              <a:rPr lang="en-US" smtClean="0">
                <a:latin typeface="Calibri" pitchFamily="34" charset="0"/>
              </a:rPr>
              <a:pPr eaLnBrk="1" hangingPunct="1"/>
              <a:t>335</a:t>
            </a:fld>
            <a:endParaRPr lang="en-US" smtClean="0">
              <a:latin typeface="Calibri" pitchFamily="34" charset="0"/>
            </a:endParaRP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7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7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43A290-5C6A-4B75-A3B6-EFF3ECAFE7DA}" type="slidenum">
              <a:rPr lang="en-US" smtClean="0">
                <a:latin typeface="Calibri" pitchFamily="34" charset="0"/>
              </a:rPr>
              <a:pPr eaLnBrk="1" hangingPunct="1"/>
              <a:t>336</a:t>
            </a:fld>
            <a:endParaRPr lang="en-US" smtClean="0">
              <a:latin typeface="Calibri" pitchFamily="34" charset="0"/>
            </a:endParaRP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7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7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43A290-5C6A-4B75-A3B6-EFF3ECAFE7DA}" type="slidenum">
              <a:rPr lang="en-US" smtClean="0">
                <a:latin typeface="Calibri" pitchFamily="34" charset="0"/>
              </a:rPr>
              <a:pPr eaLnBrk="1" hangingPunct="1"/>
              <a:t>337</a:t>
            </a:fld>
            <a:endParaRPr lang="en-US" smtClean="0">
              <a:latin typeface="Calibri" pitchFamily="34" charset="0"/>
            </a:endParaRP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80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80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292D7AB-D6F9-4B5C-B04C-7F4C17291C10}" type="slidenum">
              <a:rPr lang="en-US" smtClean="0">
                <a:latin typeface="Calibri" pitchFamily="34" charset="0"/>
              </a:rPr>
              <a:pPr eaLnBrk="1" hangingPunct="1"/>
              <a:t>339</a:t>
            </a:fld>
            <a:endParaRPr lang="en-US" smtClean="0">
              <a:latin typeface="Calibri" pitchFamily="34" charset="0"/>
            </a:endParaRP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28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28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B3E2E31-49AB-4046-B35E-0185A8649912}" type="slidenum">
              <a:rPr lang="en-US" smtClean="0">
                <a:latin typeface="Calibri" pitchFamily="34" charset="0"/>
              </a:rPr>
              <a:pPr eaLnBrk="1" hangingPunct="1"/>
              <a:t>341</a:t>
            </a:fld>
            <a:endParaRPr lang="en-US" smtClean="0">
              <a:latin typeface="Calibri"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p>
        </p:txBody>
      </p:sp>
      <p:sp>
        <p:nvSpPr>
          <p:cNvPr id="389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charset="-128"/>
              </a:defRPr>
            </a:lvl1pPr>
            <a:lvl2pPr marL="739161" indent="-284293" eaLnBrk="0" hangingPunct="0">
              <a:defRPr>
                <a:solidFill>
                  <a:schemeClr val="tx1"/>
                </a:solidFill>
                <a:latin typeface="Arial" charset="0"/>
                <a:ea typeface="ＭＳ Ｐゴシック" charset="-128"/>
              </a:defRPr>
            </a:lvl2pPr>
            <a:lvl3pPr marL="1137171" indent="-227434" eaLnBrk="0" hangingPunct="0">
              <a:defRPr>
                <a:solidFill>
                  <a:schemeClr val="tx1"/>
                </a:solidFill>
                <a:latin typeface="Arial" charset="0"/>
                <a:ea typeface="ＭＳ Ｐゴシック" charset="-128"/>
              </a:defRPr>
            </a:lvl3pPr>
            <a:lvl4pPr marL="1592039" indent="-227434" eaLnBrk="0" hangingPunct="0">
              <a:defRPr>
                <a:solidFill>
                  <a:schemeClr val="tx1"/>
                </a:solidFill>
                <a:latin typeface="Arial" charset="0"/>
                <a:ea typeface="ＭＳ Ｐゴシック" charset="-128"/>
              </a:defRPr>
            </a:lvl4pPr>
            <a:lvl5pPr marL="2046907" indent="-227434" eaLnBrk="0" hangingPunct="0">
              <a:defRPr>
                <a:solidFill>
                  <a:schemeClr val="tx1"/>
                </a:solidFill>
                <a:latin typeface="Arial" charset="0"/>
                <a:ea typeface="ＭＳ Ｐゴシック" charset="-128"/>
              </a:defRPr>
            </a:lvl5pPr>
            <a:lvl6pPr marL="2501776" indent="-227434" eaLnBrk="0" fontAlgn="base" hangingPunct="0">
              <a:spcBef>
                <a:spcPct val="0"/>
              </a:spcBef>
              <a:spcAft>
                <a:spcPct val="0"/>
              </a:spcAft>
              <a:defRPr>
                <a:solidFill>
                  <a:schemeClr val="tx1"/>
                </a:solidFill>
                <a:latin typeface="Arial" charset="0"/>
                <a:ea typeface="ＭＳ Ｐゴシック" charset="-128"/>
              </a:defRPr>
            </a:lvl6pPr>
            <a:lvl7pPr marL="2956644" indent="-227434" eaLnBrk="0" fontAlgn="base" hangingPunct="0">
              <a:spcBef>
                <a:spcPct val="0"/>
              </a:spcBef>
              <a:spcAft>
                <a:spcPct val="0"/>
              </a:spcAft>
              <a:defRPr>
                <a:solidFill>
                  <a:schemeClr val="tx1"/>
                </a:solidFill>
                <a:latin typeface="Arial" charset="0"/>
                <a:ea typeface="ＭＳ Ｐゴシック" charset="-128"/>
              </a:defRPr>
            </a:lvl7pPr>
            <a:lvl8pPr marL="3411512" indent="-227434" eaLnBrk="0" fontAlgn="base" hangingPunct="0">
              <a:spcBef>
                <a:spcPct val="0"/>
              </a:spcBef>
              <a:spcAft>
                <a:spcPct val="0"/>
              </a:spcAft>
              <a:defRPr>
                <a:solidFill>
                  <a:schemeClr val="tx1"/>
                </a:solidFill>
                <a:latin typeface="Arial" charset="0"/>
                <a:ea typeface="ＭＳ Ｐゴシック" charset="-128"/>
              </a:defRPr>
            </a:lvl8pPr>
            <a:lvl9pPr marL="3866380" indent="-227434" eaLnBrk="0" fontAlgn="base" hangingPunct="0">
              <a:spcBef>
                <a:spcPct val="0"/>
              </a:spcBef>
              <a:spcAft>
                <a:spcPct val="0"/>
              </a:spcAft>
              <a:defRPr>
                <a:solidFill>
                  <a:schemeClr val="tx1"/>
                </a:solidFill>
                <a:latin typeface="Arial" charset="0"/>
                <a:ea typeface="ＭＳ Ｐゴシック" charset="-128"/>
              </a:defRPr>
            </a:lvl9pPr>
          </a:lstStyle>
          <a:p>
            <a:pPr eaLnBrk="1" hangingPunct="1"/>
            <a:fld id="{34B295C4-EC05-499F-8131-9A910E0F53C6}" type="slidenum">
              <a:rPr lang="en-US" smtClean="0">
                <a:solidFill>
                  <a:prstClr val="black"/>
                </a:solidFill>
                <a:latin typeface="Calibri" pitchFamily="34" charset="0"/>
              </a:rPr>
              <a:pPr eaLnBrk="1" hangingPunct="1"/>
              <a:t>2</a:t>
            </a:fld>
            <a:endParaRPr lang="en-US" smtClean="0">
              <a:solidFill>
                <a:prstClr val="black"/>
              </a:solidFill>
              <a:latin typeface="Calibri" pitchFamily="34"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6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6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F60F74-A311-4E82-9B2D-0C5E8318425A}" type="slidenum">
              <a:rPr lang="en-US" smtClean="0">
                <a:latin typeface="Calibri" pitchFamily="34" charset="0"/>
              </a:rPr>
              <a:pPr eaLnBrk="1" hangingPunct="1"/>
              <a:t>37</a:t>
            </a:fld>
            <a:endParaRPr lang="en-US" smtClean="0">
              <a:latin typeface="Calibri" pitchFamily="34" charset="0"/>
            </a:endParaRP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3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38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6BF2BBD-E862-4612-B046-010E051D51BD}" type="slidenum">
              <a:rPr lang="en-US" smtClean="0">
                <a:latin typeface="Calibri" pitchFamily="34" charset="0"/>
              </a:rPr>
              <a:pPr eaLnBrk="1" hangingPunct="1"/>
              <a:t>342</a:t>
            </a:fld>
            <a:endParaRPr lang="en-US" smtClean="0">
              <a:latin typeface="Calibri" pitchFamily="34" charset="0"/>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48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49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81096C-CC06-40E2-AC1E-48E772484CCF}" type="slidenum">
              <a:rPr lang="en-US" smtClean="0">
                <a:latin typeface="Calibri" pitchFamily="34" charset="0"/>
              </a:rPr>
              <a:pPr eaLnBrk="1" hangingPunct="1"/>
              <a:t>343</a:t>
            </a:fld>
            <a:endParaRPr lang="en-US" smtClean="0">
              <a:latin typeface="Calibri" pitchFamily="34" charset="0"/>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90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90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87C349-C48C-4300-8ECA-02F2EFB77820}" type="slidenum">
              <a:rPr lang="en-US" smtClean="0">
                <a:latin typeface="Calibri" pitchFamily="34" charset="0"/>
              </a:rPr>
              <a:pPr eaLnBrk="1" hangingPunct="1"/>
              <a:t>344</a:t>
            </a:fld>
            <a:endParaRPr lang="en-US" smtClean="0">
              <a:latin typeface="Calibri" pitchFamily="34" charset="0"/>
            </a:endParaRP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5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5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CEA1C61-7CC4-4E94-829D-A81EB53497AB}" type="slidenum">
              <a:rPr lang="en-US" smtClean="0">
                <a:latin typeface="Calibri" pitchFamily="34" charset="0"/>
              </a:rPr>
              <a:pPr eaLnBrk="1" hangingPunct="1"/>
              <a:t>346</a:t>
            </a:fld>
            <a:endParaRPr lang="en-US" smtClean="0">
              <a:latin typeface="Calibri" pitchFamily="34" charset="0"/>
            </a:endParaRP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6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6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63372AE-712B-4672-88B9-B2A151901E33}" type="slidenum">
              <a:rPr lang="en-US" smtClean="0">
                <a:latin typeface="Calibri" pitchFamily="34" charset="0"/>
              </a:rPr>
              <a:pPr eaLnBrk="1" hangingPunct="1"/>
              <a:t>347</a:t>
            </a:fld>
            <a:endParaRPr lang="en-US" smtClean="0">
              <a:latin typeface="Calibri" pitchFamily="34" charset="0"/>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7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79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835CD1-C033-4D9C-B393-1FED761536F9}" type="slidenum">
              <a:rPr lang="en-US" smtClean="0">
                <a:latin typeface="Calibri" pitchFamily="34" charset="0"/>
              </a:rPr>
              <a:pPr eaLnBrk="1" hangingPunct="1"/>
              <a:t>350</a:t>
            </a:fld>
            <a:endParaRPr lang="en-US" smtClean="0">
              <a:latin typeface="Calibri" pitchFamily="34" charset="0"/>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89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89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BB9B4CB-768C-4061-8880-F97FF71A88AB}" type="slidenum">
              <a:rPr lang="en-US" smtClean="0">
                <a:latin typeface="Calibri" pitchFamily="34" charset="0"/>
              </a:rPr>
              <a:pPr eaLnBrk="1" hangingPunct="1"/>
              <a:t>352</a:t>
            </a:fld>
            <a:endParaRPr lang="en-US" smtClean="0">
              <a:latin typeface="Calibri" pitchFamily="34" charset="0"/>
            </a:endParaRP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89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89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BB9B4CB-768C-4061-8880-F97FF71A88AB}" type="slidenum">
              <a:rPr lang="en-US" smtClean="0">
                <a:latin typeface="Calibri" pitchFamily="34" charset="0"/>
              </a:rPr>
              <a:pPr eaLnBrk="1" hangingPunct="1"/>
              <a:t>354</a:t>
            </a:fld>
            <a:endParaRPr lang="en-US" smtClean="0">
              <a:latin typeface="Calibri" pitchFamily="34" charset="0"/>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0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00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C4C023C-17AC-4E1A-ADA0-50C8E08BC0B2}" type="slidenum">
              <a:rPr lang="en-US" smtClean="0">
                <a:latin typeface="Calibri" pitchFamily="34" charset="0"/>
              </a:rPr>
              <a:pPr eaLnBrk="1" hangingPunct="1"/>
              <a:t>355</a:t>
            </a:fld>
            <a:endParaRPr lang="en-US" smtClean="0">
              <a:latin typeface="Calibri" pitchFamily="34" charset="0"/>
            </a:endParaRP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10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E29E1A-92A2-46A1-AA83-F44EDC836278}" type="slidenum">
              <a:rPr lang="en-US" smtClean="0">
                <a:latin typeface="Calibri" pitchFamily="34" charset="0"/>
              </a:rPr>
              <a:pPr eaLnBrk="1" hangingPunct="1"/>
              <a:t>363</a:t>
            </a:fld>
            <a:endParaRPr lang="en-US" smtClean="0">
              <a:latin typeface="Calibri" pitchFamily="34"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71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71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3B35CE-DD67-402F-987E-60E7ED8D6E95}" type="slidenum">
              <a:rPr lang="en-US" smtClean="0">
                <a:latin typeface="Calibri" pitchFamily="34" charset="0"/>
              </a:rPr>
              <a:pPr eaLnBrk="1" hangingPunct="1"/>
              <a:t>38</a:t>
            </a:fld>
            <a:endParaRPr lang="en-US" smtClean="0">
              <a:latin typeface="Calibri" pitchFamily="34" charset="0"/>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30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30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F58989-33B5-438B-8F40-306487EC90BF}" type="slidenum">
              <a:rPr lang="en-US" smtClean="0">
                <a:latin typeface="Calibri" pitchFamily="34" charset="0"/>
              </a:rPr>
              <a:pPr eaLnBrk="1" hangingPunct="1"/>
              <a:t>365</a:t>
            </a:fld>
            <a:endParaRPr lang="en-US" smtClean="0">
              <a:latin typeface="Calibri" pitchFamily="34" charset="0"/>
            </a:endParaRP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366</a:t>
            </a:fld>
            <a:endParaRPr lang="en-US" smtClean="0">
              <a:latin typeface="Calibri" pitchFamily="34" charset="0"/>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solidFill>
                  <a:prstClr val="black"/>
                </a:solidFill>
                <a:latin typeface="Calibri" pitchFamily="34" charset="0"/>
              </a:rPr>
              <a:pPr eaLnBrk="1" hangingPunct="1"/>
              <a:t>367</a:t>
            </a:fld>
            <a:endParaRPr lang="en-US" smtClean="0">
              <a:solidFill>
                <a:prstClr val="black"/>
              </a:solidFill>
              <a:latin typeface="Calibri" pitchFamily="34" charset="0"/>
            </a:endParaRP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solidFill>
                  <a:prstClr val="black"/>
                </a:solidFill>
                <a:latin typeface="Calibri" pitchFamily="34" charset="0"/>
              </a:rPr>
              <a:pPr eaLnBrk="1" hangingPunct="1"/>
              <a:t>368</a:t>
            </a:fld>
            <a:endParaRPr lang="en-US" smtClean="0">
              <a:solidFill>
                <a:prstClr val="black"/>
              </a:solidFill>
              <a:latin typeface="Calibri" pitchFamily="34" charset="0"/>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solidFill>
                  <a:prstClr val="black"/>
                </a:solidFill>
                <a:latin typeface="Calibri" pitchFamily="34" charset="0"/>
              </a:rPr>
              <a:pPr eaLnBrk="1" hangingPunct="1"/>
              <a:t>369</a:t>
            </a:fld>
            <a:endParaRPr lang="en-US" smtClean="0">
              <a:solidFill>
                <a:prstClr val="black"/>
              </a:solidFill>
              <a:latin typeface="Calibri" pitchFamily="34" charset="0"/>
            </a:endParaRP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solidFill>
                  <a:prstClr val="black"/>
                </a:solidFill>
                <a:latin typeface="Calibri" pitchFamily="34" charset="0"/>
              </a:rPr>
              <a:pPr eaLnBrk="1" hangingPunct="1"/>
              <a:t>370</a:t>
            </a:fld>
            <a:endParaRPr lang="en-US" smtClean="0">
              <a:solidFill>
                <a:prstClr val="black"/>
              </a:solidFill>
              <a:latin typeface="Calibri" pitchFamily="34" charset="0"/>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371</a:t>
            </a:fld>
            <a:endParaRPr lang="en-US" smtClean="0">
              <a:latin typeface="Calibri" pitchFamily="34" charset="0"/>
            </a:endParaRPr>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372</a:t>
            </a:fld>
            <a:endParaRPr lang="en-US" smtClean="0">
              <a:latin typeface="Calibri" pitchFamily="34" charset="0"/>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373</a:t>
            </a:fld>
            <a:endParaRPr lang="en-US" smtClean="0">
              <a:latin typeface="Calibri" pitchFamily="34" charset="0"/>
            </a:endParaRPr>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374</a:t>
            </a:fld>
            <a:endParaRPr lang="en-US" smtClean="0">
              <a:latin typeface="Calibri" pitchFamily="34" charset="0"/>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41</a:t>
            </a:fld>
            <a:endParaRPr lang="en-US" smtClean="0">
              <a:latin typeface="Calibri" pitchFamily="34" charset="0"/>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375</a:t>
            </a:fld>
            <a:endParaRPr lang="en-US" smtClean="0">
              <a:latin typeface="Calibri" pitchFamily="34" charset="0"/>
            </a:endParaRPr>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376</a:t>
            </a:fld>
            <a:endParaRPr lang="en-US" smtClean="0">
              <a:latin typeface="Calibri" pitchFamily="34" charset="0"/>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377</a:t>
            </a:fld>
            <a:endParaRPr lang="en-US" smtClean="0">
              <a:latin typeface="Calibri" pitchFamily="34" charset="0"/>
            </a:endParaRPr>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378</a:t>
            </a:fld>
            <a:endParaRPr lang="en-US" smtClean="0">
              <a:latin typeface="Calibri" pitchFamily="34" charset="0"/>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379</a:t>
            </a:fld>
            <a:endParaRPr lang="en-US" smtClean="0">
              <a:latin typeface="Calibri" pitchFamily="34" charset="0"/>
            </a:endParaRPr>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380</a:t>
            </a:fld>
            <a:endParaRPr lang="en-US" smtClean="0">
              <a:latin typeface="Calibri" pitchFamily="34" charset="0"/>
            </a:endParaRPr>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381</a:t>
            </a:fld>
            <a:endParaRPr lang="en-US" smtClean="0">
              <a:latin typeface="Calibri" pitchFamily="34" charset="0"/>
            </a:endParaRPr>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382</a:t>
            </a:fld>
            <a:endParaRPr lang="en-US" smtClean="0">
              <a:latin typeface="Calibri" pitchFamily="34" charset="0"/>
            </a:endParaRPr>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383</a:t>
            </a:fld>
            <a:endParaRPr lang="en-US" smtClean="0">
              <a:latin typeface="Calibri" pitchFamily="34" charset="0"/>
            </a:endParaRPr>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384</a:t>
            </a:fld>
            <a:endParaRPr lang="en-US" smtClean="0">
              <a:latin typeface="Calibri" pitchFamily="34"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42</a:t>
            </a:fld>
            <a:endParaRPr lang="en-US" smtClean="0">
              <a:latin typeface="Calibri" pitchFamily="34" charset="0"/>
            </a:endParaRPr>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4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4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FBEC87-7597-430C-8C6D-D557DCA129B3}" type="slidenum">
              <a:rPr lang="en-US" smtClean="0">
                <a:latin typeface="Calibri" pitchFamily="34" charset="0"/>
              </a:rPr>
              <a:pPr eaLnBrk="1" hangingPunct="1"/>
              <a:t>385</a:t>
            </a:fld>
            <a:endParaRPr lang="en-US" smtClean="0">
              <a:latin typeface="Calibri" pitchFamily="34" charset="0"/>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4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4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FBEC87-7597-430C-8C6D-D557DCA129B3}" type="slidenum">
              <a:rPr lang="en-US" smtClean="0">
                <a:latin typeface="Calibri" pitchFamily="34" charset="0"/>
              </a:rPr>
              <a:pPr eaLnBrk="1" hangingPunct="1"/>
              <a:t>386</a:t>
            </a:fld>
            <a:endParaRPr lang="en-US" smtClean="0">
              <a:latin typeface="Calibri" pitchFamily="34" charset="0"/>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4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4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FBEC87-7597-430C-8C6D-D557DCA129B3}" type="slidenum">
              <a:rPr lang="en-US" smtClean="0">
                <a:latin typeface="Calibri" pitchFamily="34" charset="0"/>
              </a:rPr>
              <a:pPr eaLnBrk="1" hangingPunct="1"/>
              <a:t>387</a:t>
            </a:fld>
            <a:endParaRPr lang="en-US" smtClean="0">
              <a:latin typeface="Calibri" pitchFamily="34" charset="0"/>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51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51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7C16039-A8EA-49D1-8027-801C1BD86E79}" type="slidenum">
              <a:rPr lang="en-US" smtClean="0">
                <a:latin typeface="Calibri" pitchFamily="34" charset="0"/>
              </a:rPr>
              <a:pPr eaLnBrk="1" hangingPunct="1"/>
              <a:t>412</a:t>
            </a:fld>
            <a:endParaRPr lang="en-US" smtClean="0">
              <a:latin typeface="Calibri" pitchFamily="34" charset="0"/>
            </a:endParaRPr>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61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61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3269A1-369D-4F4E-AD16-11BE53617516}" type="slidenum">
              <a:rPr lang="en-US" smtClean="0">
                <a:latin typeface="Calibri" pitchFamily="34" charset="0"/>
              </a:rPr>
              <a:pPr eaLnBrk="1" hangingPunct="1"/>
              <a:t>415</a:t>
            </a:fld>
            <a:endParaRPr lang="en-US" smtClean="0">
              <a:latin typeface="Calibri" pitchFamily="34" charset="0"/>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7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7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782DC14-1A90-48FC-88AF-D93B6289FDF0}" type="slidenum">
              <a:rPr lang="en-US" smtClean="0">
                <a:latin typeface="Calibri" pitchFamily="34" charset="0"/>
              </a:rPr>
              <a:pPr eaLnBrk="1" hangingPunct="1"/>
              <a:t>417</a:t>
            </a:fld>
            <a:endParaRPr lang="en-US" smtClean="0">
              <a:latin typeface="Calibri" pitchFamily="34" charset="0"/>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82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82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659395-F1CD-44FC-B638-B02753E6FC9F}" type="slidenum">
              <a:rPr lang="en-US" smtClean="0">
                <a:latin typeface="Calibri" pitchFamily="34" charset="0"/>
              </a:rPr>
              <a:pPr eaLnBrk="1" hangingPunct="1"/>
              <a:t>418</a:t>
            </a:fld>
            <a:endParaRPr lang="en-US" smtClean="0">
              <a:latin typeface="Calibri" pitchFamily="34" charset="0"/>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92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92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CB613A4-4E09-4759-9581-510C16C4C78B}" type="slidenum">
              <a:rPr lang="en-US" smtClean="0">
                <a:latin typeface="Calibri" pitchFamily="34" charset="0"/>
              </a:rPr>
              <a:pPr eaLnBrk="1" hangingPunct="1"/>
              <a:t>419</a:t>
            </a:fld>
            <a:endParaRPr lang="en-US" smtClean="0">
              <a:latin typeface="Calibri" pitchFamily="34" charset="0"/>
            </a:endParaRPr>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0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0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DD219E-5CD6-4A60-8892-3DCD39B150D5}" type="slidenum">
              <a:rPr lang="en-US" smtClean="0">
                <a:latin typeface="Calibri" pitchFamily="34" charset="0"/>
              </a:rPr>
              <a:pPr eaLnBrk="1" hangingPunct="1"/>
              <a:t>420</a:t>
            </a:fld>
            <a:endParaRPr lang="en-US" smtClean="0">
              <a:latin typeface="Calibri" pitchFamily="34" charset="0"/>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1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E47558F-4A0C-4C36-8C50-2A1D2E1AEFB9}" type="slidenum">
              <a:rPr lang="en-US" smtClean="0">
                <a:latin typeface="Calibri" pitchFamily="34" charset="0"/>
              </a:rPr>
              <a:pPr eaLnBrk="1" hangingPunct="1"/>
              <a:t>421</a:t>
            </a:fld>
            <a:endParaRPr lang="en-US" smtClean="0">
              <a:latin typeface="Calibri" pitchFamily="34"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43</a:t>
            </a:fld>
            <a:endParaRPr lang="en-US" smtClean="0">
              <a:latin typeface="Calibri" pitchFamily="34" charset="0"/>
            </a:endParaRPr>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2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2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0EC114B-8C5D-4EC5-92C1-66BC8AA03A3A}" type="slidenum">
              <a:rPr lang="en-US" smtClean="0">
                <a:latin typeface="Calibri" pitchFamily="34" charset="0"/>
              </a:rPr>
              <a:pPr eaLnBrk="1" hangingPunct="1"/>
              <a:t>422</a:t>
            </a:fld>
            <a:endParaRPr lang="en-US" smtClean="0">
              <a:latin typeface="Calibri" pitchFamily="34" charset="0"/>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33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33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F9CD3BB-43EF-4765-8F70-4F1A65C879F3}" type="slidenum">
              <a:rPr lang="en-US" smtClean="0">
                <a:latin typeface="Calibri" pitchFamily="34" charset="0"/>
              </a:rPr>
              <a:pPr eaLnBrk="1" hangingPunct="1"/>
              <a:t>423</a:t>
            </a:fld>
            <a:endParaRPr lang="en-US" smtClean="0">
              <a:latin typeface="Calibri" pitchFamily="34" charset="0"/>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4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4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613280-3883-42DF-8A44-B99118182FDA}" type="slidenum">
              <a:rPr lang="en-US" smtClean="0">
                <a:latin typeface="Calibri" pitchFamily="34" charset="0"/>
              </a:rPr>
              <a:pPr eaLnBrk="1" hangingPunct="1"/>
              <a:t>424</a:t>
            </a:fld>
            <a:endParaRPr lang="en-US" smtClean="0">
              <a:latin typeface="Calibri" pitchFamily="34" charset="0"/>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5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5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2F894A1-A1EB-41E4-89F9-E7B98C8EBBE0}" type="slidenum">
              <a:rPr lang="en-US" smtClean="0">
                <a:latin typeface="Calibri" pitchFamily="34" charset="0"/>
              </a:rPr>
              <a:pPr eaLnBrk="1" hangingPunct="1"/>
              <a:t>425</a:t>
            </a:fld>
            <a:endParaRPr lang="en-US" smtClean="0">
              <a:latin typeface="Calibri" pitchFamily="34" charset="0"/>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6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6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F6B67E-18C4-48DA-99D4-371CEB6BB638}" type="slidenum">
              <a:rPr lang="en-US" smtClean="0">
                <a:latin typeface="Calibri" pitchFamily="34" charset="0"/>
              </a:rPr>
              <a:pPr eaLnBrk="1" hangingPunct="1"/>
              <a:t>429</a:t>
            </a:fld>
            <a:endParaRPr lang="en-US" smtClean="0">
              <a:latin typeface="Calibri" pitchFamily="34" charset="0"/>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7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487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A19E14-FF99-419D-AA9B-B00BF9E0EA2E}" type="slidenum">
              <a:rPr lang="en-US" smtClean="0">
                <a:latin typeface="Calibri" pitchFamily="34" charset="0"/>
              </a:rPr>
              <a:pPr eaLnBrk="1" hangingPunct="1"/>
              <a:t>431</a:t>
            </a:fld>
            <a:endParaRPr lang="en-US" smtClean="0">
              <a:latin typeface="Calibri" pitchFamily="34" charset="0"/>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58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58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E1929A-FDF3-492F-9B00-7C31CEFFE64C}" type="slidenum">
              <a:rPr lang="en-US" smtClean="0">
                <a:latin typeface="Calibri" pitchFamily="34" charset="0"/>
              </a:rPr>
              <a:pPr eaLnBrk="1" hangingPunct="1"/>
              <a:t>432</a:t>
            </a:fld>
            <a:endParaRPr lang="en-US" smtClean="0">
              <a:latin typeface="Calibri" pitchFamily="34" charset="0"/>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42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42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84569F-ED19-4BEE-BD81-C46D2FA140B2}" type="slidenum">
              <a:rPr lang="en-US" smtClean="0">
                <a:latin typeface="Calibri" pitchFamily="34" charset="0"/>
              </a:rPr>
              <a:pPr eaLnBrk="1" hangingPunct="1"/>
              <a:t>433</a:t>
            </a:fld>
            <a:endParaRPr lang="en-US" smtClean="0">
              <a:latin typeface="Calibri" pitchFamily="34" charset="0"/>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63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63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C784FD4-6C28-42E8-AB16-5477D904B095}" type="slidenum">
              <a:rPr lang="en-US" smtClean="0">
                <a:latin typeface="Calibri" pitchFamily="34" charset="0"/>
              </a:rPr>
              <a:pPr eaLnBrk="1" hangingPunct="1"/>
              <a:t>434</a:t>
            </a:fld>
            <a:endParaRPr lang="en-US" smtClean="0">
              <a:latin typeface="Calibri" pitchFamily="34" charset="0"/>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435</a:t>
            </a:fld>
            <a:endParaRPr lang="en-US" smtClean="0">
              <a:latin typeface="Calibri"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81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ea typeface="ＭＳ Ｐゴシック" pitchFamily="34" charset="-128"/>
              </a:rPr>
              <a:t>For a JQE25-20M: AC power calculations:</a:t>
            </a:r>
          </a:p>
          <a:p>
            <a:endParaRPr lang="en-US" smtClean="0">
              <a:ea typeface="ＭＳ Ｐゴシック" pitchFamily="34" charset="-128"/>
            </a:endParaRPr>
          </a:p>
          <a:p>
            <a:r>
              <a:rPr lang="en-US" smtClean="0">
                <a:ea typeface="ＭＳ Ｐゴシック" pitchFamily="34" charset="-128"/>
              </a:rPr>
              <a:t>125 VAC * 10.5 A =&gt; 1312.5 W/PS</a:t>
            </a:r>
          </a:p>
          <a:p>
            <a:r>
              <a:rPr lang="en-US" smtClean="0">
                <a:ea typeface="ＭＳ Ｐゴシック" pitchFamily="34" charset="-128"/>
              </a:rPr>
              <a:t>20 PS/Rack * 1312.5 W/PS =&gt; 26,250 W/Rack</a:t>
            </a:r>
          </a:p>
          <a:p>
            <a:r>
              <a:rPr lang="en-US" smtClean="0">
                <a:ea typeface="ＭＳ Ｐゴシック" pitchFamily="34" charset="-128"/>
              </a:rPr>
              <a:t>7 Racks * 26,250 W/Rack =&gt; 183,750 W</a:t>
            </a:r>
          </a:p>
          <a:p>
            <a:r>
              <a:rPr lang="en-US" smtClean="0">
                <a:ea typeface="ＭＳ Ｐゴシック" pitchFamily="34" charset="-128"/>
              </a:rPr>
              <a:t>20 PS/Rack * 10.5 A/PS =&gt; 210 A/Rack</a:t>
            </a:r>
          </a:p>
          <a:p>
            <a:r>
              <a:rPr lang="en-US" smtClean="0">
                <a:ea typeface="ＭＳ Ｐゴシック" pitchFamily="34" charset="-128"/>
              </a:rPr>
              <a:t>7 Racks * 210A/Rack =&gt; 1470 A</a:t>
            </a:r>
          </a:p>
          <a:p>
            <a:endParaRPr lang="en-US" smtClean="0">
              <a:ea typeface="ＭＳ Ｐゴシック" pitchFamily="34" charset="-128"/>
            </a:endParaRPr>
          </a:p>
        </p:txBody>
      </p:sp>
      <p:sp>
        <p:nvSpPr>
          <p:cNvPr id="3481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E5B9B12-B649-4823-9FB9-B70530894F6F}" type="slidenum">
              <a:rPr lang="en-US" smtClean="0">
                <a:latin typeface="Calibri" pitchFamily="34" charset="0"/>
              </a:rPr>
              <a:pPr eaLnBrk="1" hangingPunct="1"/>
              <a:t>44</a:t>
            </a:fld>
            <a:endParaRPr lang="en-US" smtClean="0">
              <a:latin typeface="Calibri" pitchFamily="34" charset="0"/>
            </a:endParaRPr>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436</a:t>
            </a:fld>
            <a:endParaRPr lang="en-US" smtClean="0">
              <a:latin typeface="Calibri" pitchFamily="34" charset="0"/>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2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2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D2BF422-9FF8-4F25-A2ED-C40644DBBC3D}" type="slidenum">
              <a:rPr lang="en-US" smtClean="0">
                <a:latin typeface="Calibri" pitchFamily="34" charset="0"/>
              </a:rPr>
              <a:pPr eaLnBrk="1" hangingPunct="1"/>
              <a:t>437</a:t>
            </a:fld>
            <a:endParaRPr lang="en-US" smtClean="0">
              <a:latin typeface="Calibri" pitchFamily="34" charset="0"/>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07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07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404ABB-F809-463F-9393-8EEC5B13D3DF}" type="slidenum">
              <a:rPr lang="en-US" smtClean="0">
                <a:latin typeface="Calibri" pitchFamily="34" charset="0"/>
              </a:rPr>
              <a:pPr eaLnBrk="1" hangingPunct="1"/>
              <a:t>438</a:t>
            </a:fld>
            <a:endParaRPr lang="en-US" smtClean="0">
              <a:latin typeface="Calibri" pitchFamily="34" charset="0"/>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2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2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9E4EB35-1880-42CD-B8F2-C6EBF325E01D}" type="slidenum">
              <a:rPr lang="en-US" smtClean="0">
                <a:latin typeface="Calibri" pitchFamily="34" charset="0"/>
              </a:rPr>
              <a:pPr eaLnBrk="1" hangingPunct="1"/>
              <a:t>439</a:t>
            </a:fld>
            <a:endParaRPr lang="en-US" smtClean="0">
              <a:latin typeface="Calibri" pitchFamily="34" charset="0"/>
            </a:endParaRPr>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1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BF95B49-CAE9-4EA9-890F-355F70FEE18A}" type="slidenum">
              <a:rPr lang="en-US" smtClean="0">
                <a:latin typeface="Calibri" pitchFamily="34" charset="0"/>
              </a:rPr>
              <a:pPr eaLnBrk="1" hangingPunct="1"/>
              <a:t>440</a:t>
            </a:fld>
            <a:endParaRPr lang="en-US" smtClean="0">
              <a:latin typeface="Calibri" pitchFamily="34" charset="0"/>
            </a:endParaRPr>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35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35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5B32115-8DA1-4148-9C93-51676C3DEA0D}" type="slidenum">
              <a:rPr lang="en-US" smtClean="0">
                <a:latin typeface="Calibri" pitchFamily="34" charset="0"/>
              </a:rPr>
              <a:pPr eaLnBrk="1" hangingPunct="1"/>
              <a:t>443</a:t>
            </a:fld>
            <a:endParaRPr lang="en-US" smtClean="0">
              <a:latin typeface="Calibri" pitchFamily="34" charset="0"/>
            </a:endParaRPr>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86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86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378465-34C3-421C-B9A4-D5ED46CD91A6}" type="slidenum">
              <a:rPr lang="en-US" smtClean="0">
                <a:latin typeface="Calibri" pitchFamily="34" charset="0"/>
              </a:rPr>
              <a:pPr eaLnBrk="1" hangingPunct="1"/>
              <a:t>444</a:t>
            </a:fld>
            <a:endParaRPr lang="en-US" smtClean="0">
              <a:latin typeface="Calibri" pitchFamily="34" charset="0"/>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0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0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1D2F0-8D9D-4AE9-8A37-2ADB8614D0A2}" type="slidenum">
              <a:rPr lang="en-US" smtClean="0">
                <a:latin typeface="Calibri" pitchFamily="34" charset="0"/>
              </a:rPr>
              <a:pPr eaLnBrk="1" hangingPunct="1"/>
              <a:t>445</a:t>
            </a:fld>
            <a:endParaRPr lang="en-US" smtClean="0">
              <a:latin typeface="Calibri" pitchFamily="34" charset="0"/>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8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8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27E367-F2E3-458A-8777-82787AD4057B}" type="slidenum">
              <a:rPr lang="en-US" smtClean="0">
                <a:latin typeface="Calibri" pitchFamily="34" charset="0"/>
              </a:rPr>
              <a:pPr eaLnBrk="1" hangingPunct="1"/>
              <a:t>446</a:t>
            </a:fld>
            <a:endParaRPr lang="en-US" smtClean="0">
              <a:latin typeface="Calibri" pitchFamily="34" charset="0"/>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2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2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9E4EB35-1880-42CD-B8F2-C6EBF325E01D}" type="slidenum">
              <a:rPr lang="en-US" smtClean="0">
                <a:latin typeface="Calibri" pitchFamily="34" charset="0"/>
              </a:rPr>
              <a:pPr eaLnBrk="1" hangingPunct="1"/>
              <a:t>447</a:t>
            </a:fld>
            <a:endParaRPr lang="en-US" smtClean="0">
              <a:latin typeface="Calibri" pitchFamily="34"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9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ea typeface="ＭＳ Ｐゴシック" pitchFamily="34" charset="-128"/>
              </a:rPr>
              <a:t>125 VAC * 10.5 A =&gt; 1312.5 W/PS</a:t>
            </a:r>
          </a:p>
          <a:p>
            <a:r>
              <a:rPr lang="en-US" smtClean="0">
                <a:ea typeface="ＭＳ Ｐゴシック" pitchFamily="34" charset="-128"/>
              </a:rPr>
              <a:t>20 PS/Rack * 1312.5 W/PS =&gt; 26,250 W/Rack</a:t>
            </a:r>
          </a:p>
          <a:p>
            <a:r>
              <a:rPr lang="en-US" smtClean="0">
                <a:ea typeface="ＭＳ Ｐゴシック" pitchFamily="34" charset="-128"/>
              </a:rPr>
              <a:t>7 Racks * 26,250 W/Rack =&gt; 183,750 W</a:t>
            </a:r>
          </a:p>
          <a:p>
            <a:r>
              <a:rPr lang="en-US" smtClean="0">
                <a:ea typeface="ＭＳ Ｐゴシック" pitchFamily="34" charset="-128"/>
              </a:rPr>
              <a:t>20 PS/Rack * 10.5 A/PS =&gt; 210 A/Rack</a:t>
            </a:r>
          </a:p>
          <a:p>
            <a:r>
              <a:rPr lang="en-US" smtClean="0">
                <a:ea typeface="ＭＳ Ｐゴシック" pitchFamily="34" charset="-128"/>
              </a:rPr>
              <a:t>7 Racks * 210A/Rack =&gt; 1470 A</a:t>
            </a:r>
          </a:p>
          <a:p>
            <a:endParaRPr lang="en-US" smtClean="0">
              <a:ea typeface="ＭＳ Ｐゴシック" pitchFamily="34" charset="-128"/>
            </a:endParaRPr>
          </a:p>
        </p:txBody>
      </p:sp>
      <p:sp>
        <p:nvSpPr>
          <p:cNvPr id="349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1C31C-4C4E-4EAD-A0EA-BC911D0B21BE}" type="slidenum">
              <a:rPr lang="en-US" smtClean="0">
                <a:latin typeface="Calibri" pitchFamily="34" charset="0"/>
              </a:rPr>
              <a:pPr eaLnBrk="1" hangingPunct="1"/>
              <a:t>45</a:t>
            </a:fld>
            <a:endParaRPr lang="en-US" smtClean="0">
              <a:latin typeface="Calibri" pitchFamily="34" charset="0"/>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79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79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53B1059-5B4C-40C8-ABE0-B2AA25E57996}" type="slidenum">
              <a:rPr lang="en-US" smtClean="0">
                <a:latin typeface="Calibri" pitchFamily="34" charset="0"/>
              </a:rPr>
              <a:pPr eaLnBrk="1" hangingPunct="1"/>
              <a:t>448</a:t>
            </a:fld>
            <a:endParaRPr lang="en-US" smtClean="0">
              <a:latin typeface="Calibri" pitchFamily="34" charset="0"/>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86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86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378465-34C3-421C-B9A4-D5ED46CD91A6}" type="slidenum">
              <a:rPr lang="en-US" smtClean="0">
                <a:latin typeface="Calibri" pitchFamily="34" charset="0"/>
              </a:rPr>
              <a:pPr eaLnBrk="1" hangingPunct="1"/>
              <a:t>449</a:t>
            </a:fld>
            <a:endParaRPr lang="en-US" smtClean="0">
              <a:latin typeface="Calibri" pitchFamily="34" charset="0"/>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0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0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1D2F0-8D9D-4AE9-8A37-2ADB8614D0A2}" type="slidenum">
              <a:rPr lang="en-US" smtClean="0">
                <a:latin typeface="Calibri" pitchFamily="34" charset="0"/>
              </a:rPr>
              <a:pPr eaLnBrk="1" hangingPunct="1"/>
              <a:t>450</a:t>
            </a:fld>
            <a:endParaRPr lang="en-US" smtClean="0">
              <a:latin typeface="Calibri" pitchFamily="34" charset="0"/>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89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89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B93DD37-B5F3-4227-BAD8-FEA4A742BE41}" type="slidenum">
              <a:rPr lang="en-US" smtClean="0">
                <a:latin typeface="Calibri" pitchFamily="34" charset="0"/>
              </a:rPr>
              <a:pPr eaLnBrk="1" hangingPunct="1"/>
              <a:t>451</a:t>
            </a:fld>
            <a:endParaRPr lang="en-US" smtClean="0">
              <a:latin typeface="Calibri" pitchFamily="34" charset="0"/>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99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99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EDA451-FAC6-4366-B225-1140B1965774}" type="slidenum">
              <a:rPr lang="en-US" smtClean="0">
                <a:latin typeface="Calibri" pitchFamily="34" charset="0"/>
              </a:rPr>
              <a:pPr eaLnBrk="1" hangingPunct="1"/>
              <a:t>452</a:t>
            </a:fld>
            <a:endParaRPr lang="en-US" smtClean="0">
              <a:latin typeface="Calibri" pitchFamily="34" charset="0"/>
            </a:endParaRPr>
          </a:p>
        </p:txBody>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20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77CF75-95E0-4325-84C9-BEB6ADCB4A26}" type="slidenum">
              <a:rPr lang="en-US" smtClean="0">
                <a:latin typeface="Calibri" pitchFamily="34" charset="0"/>
              </a:rPr>
              <a:pPr eaLnBrk="1" hangingPunct="1"/>
              <a:t>453</a:t>
            </a:fld>
            <a:endParaRPr lang="en-US" smtClean="0">
              <a:latin typeface="Calibri" pitchFamily="34" charset="0"/>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56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56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E9A67F-98BC-45E5-A65F-17867A85CE51}" type="slidenum">
              <a:rPr lang="en-US" smtClean="0">
                <a:latin typeface="Calibri" pitchFamily="34" charset="0"/>
              </a:rPr>
              <a:pPr eaLnBrk="1" hangingPunct="1"/>
              <a:t>460</a:t>
            </a:fld>
            <a:endParaRPr lang="en-US" smtClean="0">
              <a:latin typeface="Calibri" pitchFamily="34" charset="0"/>
            </a:endParaRPr>
          </a:p>
        </p:txBody>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50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50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C7195DC-45A2-4A11-BB56-944053D2253E}" type="slidenum">
              <a:rPr lang="en-US" smtClean="0">
                <a:latin typeface="Calibri" pitchFamily="34" charset="0"/>
              </a:rPr>
              <a:pPr eaLnBrk="1" hangingPunct="1"/>
              <a:t>461</a:t>
            </a:fld>
            <a:endParaRPr lang="en-US" smtClean="0">
              <a:latin typeface="Calibri" pitchFamily="34" charset="0"/>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60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61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7D90FD-76AA-468E-9186-EBD1D6A0716E}" type="slidenum">
              <a:rPr lang="en-US" smtClean="0">
                <a:latin typeface="Calibri" pitchFamily="34" charset="0"/>
              </a:rPr>
              <a:pPr eaLnBrk="1" hangingPunct="1"/>
              <a:t>463</a:t>
            </a:fld>
            <a:endParaRPr lang="en-US" smtClean="0">
              <a:latin typeface="Calibri" pitchFamily="34" charset="0"/>
            </a:endParaRPr>
          </a:p>
        </p:txBody>
      </p:sp>
    </p:spTree>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3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3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260C393-A661-4D57-A76D-1EE07183DA61}" type="slidenum">
              <a:rPr lang="en-US" smtClean="0">
                <a:latin typeface="Calibri" pitchFamily="34" charset="0"/>
              </a:rPr>
              <a:pPr eaLnBrk="1" hangingPunct="1"/>
              <a:t>464</a:t>
            </a:fld>
            <a:endParaRPr lang="en-US" smtClean="0">
              <a:latin typeface="Calibri" pitchFamily="34"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ea typeface="ＭＳ Ｐゴシック" pitchFamily="34" charset="-128"/>
              </a:rPr>
              <a:t>12 @ 125V, 20A Circuits </a:t>
            </a:r>
          </a:p>
        </p:txBody>
      </p:sp>
      <p:sp>
        <p:nvSpPr>
          <p:cNvPr id="3502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2F878A1-9FC1-4D73-A853-79CF2385741B}" type="slidenum">
              <a:rPr lang="en-US" smtClean="0">
                <a:latin typeface="Calibri" pitchFamily="34" charset="0"/>
              </a:rPr>
              <a:pPr eaLnBrk="1" hangingPunct="1"/>
              <a:t>46</a:t>
            </a:fld>
            <a:endParaRPr lang="en-US" smtClean="0">
              <a:latin typeface="Calibri" pitchFamily="34" charset="0"/>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465</a:t>
            </a:fld>
            <a:endParaRPr lang="en-US" smtClean="0">
              <a:solidFill>
                <a:prstClr val="black"/>
              </a:solidFill>
              <a:latin typeface="Calibri" pitchFamily="34" charset="0"/>
            </a:endParaRPr>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466</a:t>
            </a:fld>
            <a:endParaRPr lang="en-US" smtClean="0">
              <a:solidFill>
                <a:prstClr val="black"/>
              </a:solidFill>
              <a:latin typeface="Calibri" pitchFamily="34" charset="0"/>
            </a:endParaRPr>
          </a:p>
        </p:txBody>
      </p:sp>
    </p:spTree>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467</a:t>
            </a:fld>
            <a:endParaRPr lang="en-US" smtClean="0">
              <a:solidFill>
                <a:prstClr val="black"/>
              </a:solidFill>
              <a:latin typeface="Calibri" pitchFamily="34" charset="0"/>
            </a:endParaRPr>
          </a:p>
        </p:txBody>
      </p:sp>
    </p:spTree>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solidFill>
                  <a:prstClr val="black"/>
                </a:solidFill>
                <a:latin typeface="Calibri" pitchFamily="34" charset="0"/>
              </a:rPr>
              <a:pPr eaLnBrk="1" hangingPunct="1"/>
              <a:t>468</a:t>
            </a:fld>
            <a:endParaRPr lang="en-US" smtClean="0">
              <a:solidFill>
                <a:prstClr val="black"/>
              </a:solidFill>
              <a:latin typeface="Calibri" pitchFamily="34" charset="0"/>
            </a:endParaRPr>
          </a:p>
        </p:txBody>
      </p:sp>
    </p:spTree>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solidFill>
                  <a:prstClr val="black"/>
                </a:solidFill>
                <a:latin typeface="Calibri" pitchFamily="34" charset="0"/>
              </a:rPr>
              <a:pPr eaLnBrk="1" hangingPunct="1"/>
              <a:t>469</a:t>
            </a:fld>
            <a:endParaRPr lang="en-US" smtClean="0">
              <a:solidFill>
                <a:prstClr val="black"/>
              </a:solidFill>
              <a:latin typeface="Calibri" pitchFamily="34" charset="0"/>
            </a:endParaRPr>
          </a:p>
        </p:txBody>
      </p:sp>
    </p:spTree>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solidFill>
                  <a:prstClr val="black"/>
                </a:solidFill>
                <a:latin typeface="Calibri" pitchFamily="34" charset="0"/>
              </a:rPr>
              <a:pPr eaLnBrk="1" hangingPunct="1"/>
              <a:t>470</a:t>
            </a:fld>
            <a:endParaRPr lang="en-US" smtClean="0">
              <a:solidFill>
                <a:prstClr val="black"/>
              </a:solidFill>
              <a:latin typeface="Calibri" pitchFamily="34" charset="0"/>
            </a:endParaRPr>
          </a:p>
        </p:txBody>
      </p:sp>
    </p:spTree>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471</a:t>
            </a:fld>
            <a:endParaRPr lang="en-US" smtClean="0">
              <a:solidFill>
                <a:prstClr val="black"/>
              </a:solidFill>
              <a:latin typeface="Calibri" pitchFamily="34" charset="0"/>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472</a:t>
            </a:fld>
            <a:endParaRPr lang="en-US" smtClean="0">
              <a:solidFill>
                <a:prstClr val="black"/>
              </a:solidFill>
              <a:latin typeface="Calibri" pitchFamily="34" charset="0"/>
            </a:endParaRPr>
          </a:p>
        </p:txBody>
      </p:sp>
    </p:spTree>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473</a:t>
            </a:fld>
            <a:endParaRPr lang="en-US" smtClean="0">
              <a:solidFill>
                <a:prstClr val="black"/>
              </a:solidFill>
              <a:latin typeface="Calibri" pitchFamily="34" charset="0"/>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474</a:t>
            </a:fld>
            <a:endParaRPr lang="en-US" smtClean="0">
              <a:solidFill>
                <a:prstClr val="black"/>
              </a:solidFill>
              <a:latin typeface="Calibri"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12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12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269DAE7-AB31-4F28-BA95-CE835E8B143F}" type="slidenum">
              <a:rPr lang="en-US" smtClean="0">
                <a:latin typeface="Calibri" pitchFamily="34" charset="0"/>
              </a:rPr>
              <a:pPr eaLnBrk="1" hangingPunct="1"/>
              <a:t>47</a:t>
            </a:fld>
            <a:endParaRPr lang="en-US" smtClean="0">
              <a:latin typeface="Calibri" pitchFamily="34" charset="0"/>
            </a:endParaRPr>
          </a:p>
        </p:txBody>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475</a:t>
            </a:fld>
            <a:endParaRPr lang="en-US" smtClean="0">
              <a:solidFill>
                <a:prstClr val="black"/>
              </a:solidFill>
              <a:latin typeface="Calibri" pitchFamily="34" charset="0"/>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40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40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6160635-8733-481D-B1C9-07D99B822C30}" type="slidenum">
              <a:rPr lang="en-US" smtClean="0">
                <a:latin typeface="Calibri" pitchFamily="34" charset="0"/>
              </a:rPr>
              <a:pPr eaLnBrk="1" hangingPunct="1"/>
              <a:t>476</a:t>
            </a:fld>
            <a:endParaRPr lang="en-US" smtClean="0">
              <a:latin typeface="Calibri" pitchFamily="34" charset="0"/>
            </a:endParaRPr>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477</a:t>
            </a:fld>
            <a:endParaRPr lang="en-US" smtClean="0">
              <a:solidFill>
                <a:prstClr val="black"/>
              </a:solidFill>
              <a:latin typeface="Calibri" pitchFamily="34" charset="0"/>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478</a:t>
            </a:fld>
            <a:endParaRPr lang="en-US" smtClean="0">
              <a:solidFill>
                <a:prstClr val="black"/>
              </a:solidFill>
              <a:latin typeface="Calibri" pitchFamily="34" charset="0"/>
            </a:endParaRPr>
          </a:p>
        </p:txBody>
      </p:sp>
    </p:spTree>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479</a:t>
            </a:fld>
            <a:endParaRPr lang="en-US" smtClean="0">
              <a:solidFill>
                <a:prstClr val="black"/>
              </a:solidFill>
              <a:latin typeface="Calibri" pitchFamily="34" charset="0"/>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480</a:t>
            </a:fld>
            <a:endParaRPr lang="en-US" smtClean="0">
              <a:solidFill>
                <a:prstClr val="black"/>
              </a:solidFill>
              <a:latin typeface="Calibri" pitchFamily="34" charset="0"/>
            </a:endParaRPr>
          </a:p>
        </p:txBody>
      </p:sp>
    </p:spTree>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solidFill>
                  <a:prstClr val="black"/>
                </a:solidFill>
                <a:latin typeface="Calibri" pitchFamily="34" charset="0"/>
              </a:rPr>
              <a:pPr eaLnBrk="1" hangingPunct="1"/>
              <a:t>481</a:t>
            </a:fld>
            <a:endParaRPr lang="en-US" smtClean="0">
              <a:solidFill>
                <a:prstClr val="black"/>
              </a:solidFill>
              <a:latin typeface="Calibri" pitchFamily="34" charset="0"/>
            </a:endParaRPr>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solidFill>
                  <a:prstClr val="black"/>
                </a:solidFill>
                <a:latin typeface="Calibri" pitchFamily="34" charset="0"/>
              </a:rPr>
              <a:pPr eaLnBrk="1" hangingPunct="1"/>
              <a:t>482</a:t>
            </a:fld>
            <a:endParaRPr lang="en-US" smtClean="0">
              <a:solidFill>
                <a:prstClr val="black"/>
              </a:solidFill>
              <a:latin typeface="Calibri" pitchFamily="34" charset="0"/>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71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71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356E09-3E88-467B-B924-09F437F8E99E}" type="slidenum">
              <a:rPr lang="en-US" smtClean="0">
                <a:latin typeface="Calibri" pitchFamily="34" charset="0"/>
              </a:rPr>
              <a:pPr eaLnBrk="1" hangingPunct="1"/>
              <a:t>483</a:t>
            </a:fld>
            <a:endParaRPr lang="en-US" smtClean="0">
              <a:latin typeface="Calibri" pitchFamily="34" charset="0"/>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76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76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BA149C-8B4D-4A3F-986A-01539E301652}" type="slidenum">
              <a:rPr lang="en-US" smtClean="0">
                <a:latin typeface="Calibri" pitchFamily="34" charset="0"/>
              </a:rPr>
              <a:pPr eaLnBrk="1" hangingPunct="1"/>
              <a:t>487</a:t>
            </a:fld>
            <a:endParaRPr lang="en-US" smtClean="0">
              <a:latin typeface="Calibri" pitchFamily="34"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8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8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DD04EE-64A4-4072-9232-F5E1F4A8E1F5}" type="slidenum">
              <a:rPr lang="en-US" smtClean="0">
                <a:latin typeface="Calibri" pitchFamily="34" charset="0"/>
              </a:rPr>
              <a:pPr eaLnBrk="1" hangingPunct="1"/>
              <a:t>48</a:t>
            </a:fld>
            <a:endParaRPr lang="en-US" smtClean="0">
              <a:latin typeface="Calibri" pitchFamily="34" charset="0"/>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81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81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10FD9C-0ACD-4E02-B547-B8EF33FCB136}" type="slidenum">
              <a:rPr lang="en-US" smtClean="0">
                <a:latin typeface="Calibri" pitchFamily="34" charset="0"/>
              </a:rPr>
              <a:pPr eaLnBrk="1" hangingPunct="1"/>
              <a:t>490</a:t>
            </a:fld>
            <a:endParaRPr lang="en-US" smtClean="0">
              <a:latin typeface="Calibri" pitchFamily="34" charset="0"/>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91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91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C814AB-28D7-4DD2-8DB7-5CA350F14601}" type="slidenum">
              <a:rPr lang="en-US" smtClean="0">
                <a:latin typeface="Calibri" pitchFamily="34" charset="0"/>
              </a:rPr>
              <a:pPr eaLnBrk="1" hangingPunct="1"/>
              <a:t>491</a:t>
            </a:fld>
            <a:endParaRPr lang="en-US" smtClean="0">
              <a:latin typeface="Calibri" pitchFamily="34" charset="0"/>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01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01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AB02B3-C1A0-4E82-BC38-AC33FE3D6014}" type="slidenum">
              <a:rPr lang="en-US" smtClean="0">
                <a:latin typeface="Calibri" pitchFamily="34" charset="0"/>
              </a:rPr>
              <a:pPr eaLnBrk="1" hangingPunct="1"/>
              <a:t>492</a:t>
            </a:fld>
            <a:endParaRPr lang="en-US" smtClean="0">
              <a:latin typeface="Calibri" pitchFamily="34" charset="0"/>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01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01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AB02B3-C1A0-4E82-BC38-AC33FE3D6014}" type="slidenum">
              <a:rPr lang="en-US" smtClean="0">
                <a:latin typeface="Calibri" pitchFamily="34" charset="0"/>
              </a:rPr>
              <a:pPr eaLnBrk="1" hangingPunct="1"/>
              <a:t>494</a:t>
            </a:fld>
            <a:endParaRPr lang="en-US" smtClean="0">
              <a:latin typeface="Calibri" pitchFamily="34" charset="0"/>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4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260FD0-1608-412E-898A-26731899F8D4}" type="slidenum">
              <a:rPr lang="en-US" smtClean="0">
                <a:latin typeface="Calibri" pitchFamily="34" charset="0"/>
              </a:rPr>
              <a:pPr eaLnBrk="1" hangingPunct="1"/>
              <a:t>495</a:t>
            </a:fld>
            <a:endParaRPr lang="en-US" smtClean="0">
              <a:latin typeface="Calibri" pitchFamily="34" charset="0"/>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22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32A45F2-A66B-48E2-A0D9-D58D84C864A7}" type="slidenum">
              <a:rPr lang="en-US" smtClean="0">
                <a:latin typeface="Calibri" pitchFamily="34" charset="0"/>
              </a:rPr>
              <a:pPr eaLnBrk="1" hangingPunct="1"/>
              <a:t>496</a:t>
            </a:fld>
            <a:endParaRPr lang="en-US" smtClean="0">
              <a:latin typeface="Calibri" pitchFamily="34" charset="0"/>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32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32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B3993D-74CF-4854-B3F9-64697CE537BF}" type="slidenum">
              <a:rPr lang="en-US" smtClean="0">
                <a:latin typeface="Calibri" pitchFamily="34" charset="0"/>
              </a:rPr>
              <a:pPr eaLnBrk="1" hangingPunct="1"/>
              <a:t>500</a:t>
            </a:fld>
            <a:endParaRPr lang="en-US" smtClean="0">
              <a:latin typeface="Calibri" pitchFamily="34" charset="0"/>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7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487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A19E14-FF99-419D-AA9B-B00BF9E0EA2E}" type="slidenum">
              <a:rPr lang="en-US" smtClean="0">
                <a:latin typeface="Calibri" pitchFamily="34" charset="0"/>
              </a:rPr>
              <a:pPr eaLnBrk="1" hangingPunct="1"/>
              <a:t>501</a:t>
            </a:fld>
            <a:endParaRPr lang="en-US" smtClean="0">
              <a:latin typeface="Calibri" pitchFamily="34" charset="0"/>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1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1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1A0B41D-4780-402B-8E5C-D23D9E1A1DB7}" type="slidenum">
              <a:rPr lang="en-US" smtClean="0">
                <a:latin typeface="Calibri" pitchFamily="34" charset="0"/>
              </a:rPr>
              <a:pPr eaLnBrk="1" hangingPunct="1"/>
              <a:t>502</a:t>
            </a:fld>
            <a:endParaRPr lang="en-US" smtClean="0">
              <a:latin typeface="Calibri" pitchFamily="34" charset="0"/>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42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42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84569F-ED19-4BEE-BD81-C46D2FA140B2}" type="slidenum">
              <a:rPr lang="en-US" smtClean="0">
                <a:latin typeface="Calibri" pitchFamily="34" charset="0"/>
              </a:rPr>
              <a:pPr eaLnBrk="1" hangingPunct="1"/>
              <a:t>505</a:t>
            </a:fld>
            <a:endParaRPr lang="en-US" smtClean="0">
              <a:latin typeface="Calibri"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38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816884E-8086-4481-A35A-7DBF41F84AFE}" type="slidenum">
              <a:rPr lang="en-US" smtClean="0">
                <a:latin typeface="Calibri" pitchFamily="34" charset="0"/>
              </a:rPr>
              <a:pPr eaLnBrk="1" hangingPunct="1"/>
              <a:t>5</a:t>
            </a:fld>
            <a:endParaRPr lang="en-US" smtClean="0">
              <a:latin typeface="Calibri" pitchFamily="34" charset="0"/>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2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2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03165A4-95C5-4B4A-A4C3-2344398340DA}" type="slidenum">
              <a:rPr lang="en-US" smtClean="0">
                <a:latin typeface="Calibri" pitchFamily="34" charset="0"/>
              </a:rPr>
              <a:pPr eaLnBrk="1" hangingPunct="1"/>
              <a:t>49</a:t>
            </a:fld>
            <a:endParaRPr lang="en-US" smtClean="0">
              <a:latin typeface="Calibri" pitchFamily="34" charset="0"/>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506</a:t>
            </a:fld>
            <a:endParaRPr lang="en-US" smtClean="0">
              <a:latin typeface="Calibri" pitchFamily="34" charset="0"/>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63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63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C784FD4-6C28-42E8-AB16-5477D904B095}" type="slidenum">
              <a:rPr lang="en-US" smtClean="0">
                <a:latin typeface="Calibri" pitchFamily="34" charset="0"/>
              </a:rPr>
              <a:pPr eaLnBrk="1" hangingPunct="1"/>
              <a:t>507</a:t>
            </a:fld>
            <a:endParaRPr lang="en-US" smtClean="0">
              <a:latin typeface="Calibri" pitchFamily="34" charset="0"/>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508</a:t>
            </a:fld>
            <a:endParaRPr lang="en-US" smtClean="0">
              <a:latin typeface="Calibri" pitchFamily="34" charset="0"/>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8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dirty="0" smtClean="0">
                <a:ea typeface="ＭＳ Ｐゴシック" pitchFamily="34" charset="-128"/>
              </a:rPr>
              <a:t>The</a:t>
            </a:r>
            <a:r>
              <a:rPr lang="en-US" baseline="0" dirty="0" smtClean="0">
                <a:ea typeface="ＭＳ Ｐゴシック" pitchFamily="34" charset="-128"/>
              </a:rPr>
              <a:t> +12VDC and the +24VDC come from supplies in FAC-C1.  </a:t>
            </a:r>
          </a:p>
          <a:p>
            <a:r>
              <a:rPr lang="en-US" baseline="0" dirty="0" smtClean="0">
                <a:ea typeface="ＭＳ Ｐゴシック" pitchFamily="34" charset="-128"/>
              </a:rPr>
              <a:t>Where will the +18VDC come from?</a:t>
            </a:r>
            <a:endParaRPr lang="en-US" dirty="0" smtClean="0">
              <a:ea typeface="ＭＳ Ｐゴシック" pitchFamily="34" charset="-128"/>
            </a:endParaRPr>
          </a:p>
        </p:txBody>
      </p:sp>
      <p:sp>
        <p:nvSpPr>
          <p:cNvPr id="528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27E367-F2E3-458A-8777-82787AD4057B}" type="slidenum">
              <a:rPr lang="en-US" smtClean="0">
                <a:latin typeface="Calibri" pitchFamily="34" charset="0"/>
              </a:rPr>
              <a:pPr eaLnBrk="1" hangingPunct="1"/>
              <a:t>509</a:t>
            </a:fld>
            <a:endParaRPr lang="en-US" smtClean="0">
              <a:latin typeface="Calibri" pitchFamily="34" charset="0"/>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6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6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4F13059-707E-4D1E-A1EE-C2EE415184AE}" type="slidenum">
              <a:rPr lang="en-US" smtClean="0">
                <a:latin typeface="Calibri" pitchFamily="34" charset="0"/>
              </a:rPr>
              <a:pPr eaLnBrk="1" hangingPunct="1"/>
              <a:t>510</a:t>
            </a:fld>
            <a:endParaRPr lang="en-US" smtClean="0">
              <a:latin typeface="Calibri" pitchFamily="34" charset="0"/>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86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86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0849A30-8915-4E75-A037-3CEB0A1C9352}" type="slidenum">
              <a:rPr lang="en-US" smtClean="0">
                <a:latin typeface="Calibri" pitchFamily="34" charset="0"/>
              </a:rPr>
              <a:pPr eaLnBrk="1" hangingPunct="1"/>
              <a:t>511</a:t>
            </a:fld>
            <a:endParaRPr lang="en-US" smtClean="0">
              <a:latin typeface="Calibri" pitchFamily="34" charset="0"/>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6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76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76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256EE0A-C3C5-41C6-BC35-D5216608CF17}" type="slidenum">
              <a:rPr lang="en-US" smtClean="0">
                <a:latin typeface="Calibri" pitchFamily="34" charset="0"/>
              </a:rPr>
              <a:pPr eaLnBrk="1" hangingPunct="1"/>
              <a:t>512</a:t>
            </a:fld>
            <a:endParaRPr lang="en-US" smtClean="0">
              <a:latin typeface="Calibri" pitchFamily="34" charset="0"/>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94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94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64854F-69BD-49BD-9CBD-FED7CF415F6F}" type="slidenum">
              <a:rPr lang="en-US" smtClean="0">
                <a:latin typeface="Calibri" pitchFamily="34" charset="0"/>
              </a:rPr>
              <a:pPr eaLnBrk="1" hangingPunct="1"/>
              <a:t>515</a:t>
            </a:fld>
            <a:endParaRPr lang="en-US" smtClean="0">
              <a:latin typeface="Calibri" pitchFamily="34" charset="0"/>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0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0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856FAF-06EF-4613-A312-67E3B83E7EB6}" type="slidenum">
              <a:rPr lang="en-US" smtClean="0">
                <a:latin typeface="Calibri" pitchFamily="34" charset="0"/>
              </a:rPr>
              <a:pPr eaLnBrk="1" hangingPunct="1"/>
              <a:t>516</a:t>
            </a:fld>
            <a:endParaRPr lang="en-US" smtClean="0">
              <a:latin typeface="Calibri" pitchFamily="34" charset="0"/>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0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0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856FAF-06EF-4613-A312-67E3B83E7EB6}" type="slidenum">
              <a:rPr lang="en-US" smtClean="0">
                <a:latin typeface="Calibri" pitchFamily="34" charset="0"/>
              </a:rPr>
              <a:pPr eaLnBrk="1" hangingPunct="1"/>
              <a:t>517</a:t>
            </a:fld>
            <a:endParaRPr lang="en-US" smtClean="0">
              <a:latin typeface="Calibri"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9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9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64AF7C-2A76-4A16-A35B-5F2B5E8996DF}" type="slidenum">
              <a:rPr lang="en-US" smtClean="0">
                <a:latin typeface="Calibri" pitchFamily="34" charset="0"/>
              </a:rPr>
              <a:pPr eaLnBrk="1" hangingPunct="1"/>
              <a:t>50</a:t>
            </a:fld>
            <a:endParaRPr lang="en-US" smtClean="0">
              <a:latin typeface="Calibri" pitchFamily="34" charset="0"/>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0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0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856FAF-06EF-4613-A312-67E3B83E7EB6}" type="slidenum">
              <a:rPr lang="en-US" smtClean="0">
                <a:latin typeface="Calibri" pitchFamily="34" charset="0"/>
              </a:rPr>
              <a:pPr eaLnBrk="1" hangingPunct="1"/>
              <a:t>518</a:t>
            </a:fld>
            <a:endParaRPr lang="en-US" smtClean="0">
              <a:latin typeface="Calibri" pitchFamily="34" charset="0"/>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0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0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856FAF-06EF-4613-A312-67E3B83E7EB6}" type="slidenum">
              <a:rPr lang="en-US" smtClean="0">
                <a:latin typeface="Calibri" pitchFamily="34" charset="0"/>
              </a:rPr>
              <a:pPr eaLnBrk="1" hangingPunct="1"/>
              <a:t>519</a:t>
            </a:fld>
            <a:endParaRPr lang="en-US" smtClean="0">
              <a:latin typeface="Calibri" pitchFamily="34" charset="0"/>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0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0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856FAF-06EF-4613-A312-67E3B83E7EB6}" type="slidenum">
              <a:rPr lang="en-US" smtClean="0">
                <a:latin typeface="Calibri" pitchFamily="34" charset="0"/>
              </a:rPr>
              <a:pPr eaLnBrk="1" hangingPunct="1"/>
              <a:t>520</a:t>
            </a:fld>
            <a:endParaRPr lang="en-US" smtClean="0">
              <a:latin typeface="Calibri" pitchFamily="34" charset="0"/>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0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0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856FAF-06EF-4613-A312-67E3B83E7EB6}" type="slidenum">
              <a:rPr lang="en-US" smtClean="0">
                <a:latin typeface="Calibri" pitchFamily="34" charset="0"/>
              </a:rPr>
              <a:pPr eaLnBrk="1" hangingPunct="1"/>
              <a:t>521</a:t>
            </a:fld>
            <a:endParaRPr lang="en-US" smtClean="0">
              <a:latin typeface="Calibri" pitchFamily="34" charset="0"/>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0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0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1D2F0-8D9D-4AE9-8A37-2ADB8614D0A2}" type="slidenum">
              <a:rPr lang="en-US" smtClean="0">
                <a:latin typeface="Calibri" pitchFamily="34" charset="0"/>
              </a:rPr>
              <a:pPr eaLnBrk="1" hangingPunct="1"/>
              <a:t>522</a:t>
            </a:fld>
            <a:endParaRPr lang="en-US" smtClean="0">
              <a:latin typeface="Calibri" pitchFamily="34" charset="0"/>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8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8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27E367-F2E3-458A-8777-82787AD4057B}" type="slidenum">
              <a:rPr lang="en-US" smtClean="0">
                <a:latin typeface="Calibri" pitchFamily="34" charset="0"/>
              </a:rPr>
              <a:pPr eaLnBrk="1" hangingPunct="1"/>
              <a:t>523</a:t>
            </a:fld>
            <a:endParaRPr lang="en-US" smtClean="0">
              <a:latin typeface="Calibri" pitchFamily="34" charset="0"/>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2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2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9E4EB35-1880-42CD-B8F2-C6EBF325E01D}" type="slidenum">
              <a:rPr lang="en-US" smtClean="0">
                <a:latin typeface="Calibri" pitchFamily="34" charset="0"/>
              </a:rPr>
              <a:pPr eaLnBrk="1" hangingPunct="1"/>
              <a:t>524</a:t>
            </a:fld>
            <a:endParaRPr lang="en-US" smtClean="0">
              <a:latin typeface="Calibri" pitchFamily="34" charset="0"/>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3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37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FF15D4-AC9C-44F1-AB69-5353E9F3C74E}" type="slidenum">
              <a:rPr lang="en-US" smtClean="0">
                <a:latin typeface="Calibri" pitchFamily="34" charset="0"/>
              </a:rPr>
              <a:pPr eaLnBrk="1" hangingPunct="1"/>
              <a:t>525</a:t>
            </a:fld>
            <a:endParaRPr lang="en-US" smtClean="0">
              <a:latin typeface="Calibri" pitchFamily="34" charset="0"/>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526</a:t>
            </a:fld>
            <a:endParaRPr lang="en-US" smtClean="0">
              <a:latin typeface="Calibri" pitchFamily="34" charset="0"/>
            </a:endParaRPr>
          </a:p>
        </p:txBody>
      </p:sp>
    </p:spTree>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57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57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4F1875-41EF-4D7D-AE27-250A76A8061F}" type="slidenum">
              <a:rPr lang="en-US" smtClean="0">
                <a:latin typeface="Calibri" pitchFamily="34" charset="0"/>
              </a:rPr>
              <a:pPr eaLnBrk="1" hangingPunct="1"/>
              <a:t>527</a:t>
            </a:fld>
            <a:endParaRPr lang="en-US" smtClean="0">
              <a:latin typeface="Calibri" pitchFamily="34"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3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3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D6C12DD-C236-4D20-8C84-72D6CA8B42EF}" type="slidenum">
              <a:rPr lang="en-US" smtClean="0">
                <a:latin typeface="Calibri" pitchFamily="34" charset="0"/>
              </a:rPr>
              <a:pPr eaLnBrk="1" hangingPunct="1"/>
              <a:t>51</a:t>
            </a:fld>
            <a:endParaRPr lang="en-US" smtClean="0">
              <a:latin typeface="Calibri" pitchFamily="34" charset="0"/>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68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68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5850221-897C-43F1-93AD-081A713FD6A0}" type="slidenum">
              <a:rPr lang="en-US" smtClean="0">
                <a:latin typeface="Calibri" pitchFamily="34" charset="0"/>
              </a:rPr>
              <a:pPr eaLnBrk="1" hangingPunct="1"/>
              <a:t>528</a:t>
            </a:fld>
            <a:endParaRPr lang="en-US" smtClean="0">
              <a:latin typeface="Calibri" pitchFamily="34" charset="0"/>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529</a:t>
            </a:fld>
            <a:endParaRPr lang="en-US" smtClean="0">
              <a:latin typeface="Calibri" pitchFamily="34" charset="0"/>
            </a:endParaRPr>
          </a:p>
        </p:txBody>
      </p:sp>
    </p:spTree>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530</a:t>
            </a:fld>
            <a:endParaRPr lang="en-US" smtClean="0">
              <a:latin typeface="Calibri" pitchFamily="34" charset="0"/>
            </a:endParaRPr>
          </a:p>
        </p:txBody>
      </p:sp>
    </p:spTree>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531</a:t>
            </a:fld>
            <a:endParaRPr lang="en-US" smtClean="0">
              <a:latin typeface="Calibri" pitchFamily="34" charset="0"/>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532</a:t>
            </a:fld>
            <a:endParaRPr lang="en-US" smtClean="0">
              <a:latin typeface="Calibri" pitchFamily="34" charset="0"/>
            </a:endParaRPr>
          </a:p>
        </p:txBody>
      </p:sp>
    </p:spTree>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533</a:t>
            </a:fld>
            <a:endParaRPr lang="en-US" smtClean="0">
              <a:latin typeface="Calibri" pitchFamily="34" charset="0"/>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534</a:t>
            </a:fld>
            <a:endParaRPr lang="en-US" smtClean="0">
              <a:latin typeface="Calibri" pitchFamily="34" charset="0"/>
            </a:endParaRPr>
          </a:p>
        </p:txBody>
      </p:sp>
    </p:spTree>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86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86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378465-34C3-421C-B9A4-D5ED46CD91A6}" type="slidenum">
              <a:rPr lang="en-US" smtClean="0">
                <a:latin typeface="Calibri" pitchFamily="34" charset="0"/>
              </a:rPr>
              <a:pPr eaLnBrk="1" hangingPunct="1"/>
              <a:t>535</a:t>
            </a:fld>
            <a:endParaRPr lang="en-US" smtClean="0">
              <a:latin typeface="Calibri" pitchFamily="34" charset="0"/>
            </a:endParaRPr>
          </a:p>
        </p:txBody>
      </p:sp>
    </p:spTree>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88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88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D144048-7FBC-4C86-BA83-CB2C8F2199D9}" type="slidenum">
              <a:rPr lang="en-US" smtClean="0">
                <a:latin typeface="Calibri" pitchFamily="34" charset="0"/>
              </a:rPr>
              <a:pPr eaLnBrk="1" hangingPunct="1"/>
              <a:t>536</a:t>
            </a:fld>
            <a:endParaRPr lang="en-US" smtClean="0">
              <a:latin typeface="Calibri" pitchFamily="34" charset="0"/>
            </a:endParaRPr>
          </a:p>
        </p:txBody>
      </p:sp>
    </p:spTree>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98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98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FD3734-93BA-4F59-8A2F-22DD04FB2152}" type="slidenum">
              <a:rPr lang="en-US" smtClean="0">
                <a:latin typeface="Calibri" pitchFamily="34" charset="0"/>
              </a:rPr>
              <a:pPr eaLnBrk="1" hangingPunct="1"/>
              <a:t>537</a:t>
            </a:fld>
            <a:endParaRPr lang="en-US" smtClean="0">
              <a:latin typeface="Calibri" pitchFamily="34" charset="0"/>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04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04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768A57-E0C3-4A50-B160-DC8D3CC0C776}" type="slidenum">
              <a:rPr lang="en-US" smtClean="0">
                <a:latin typeface="Calibri" pitchFamily="34" charset="0"/>
              </a:rPr>
              <a:pPr eaLnBrk="1" hangingPunct="1"/>
              <a:t>52</a:t>
            </a:fld>
            <a:endParaRPr lang="en-US" smtClean="0">
              <a:latin typeface="Calibri" pitchFamily="34" charset="0"/>
            </a:endParaRPr>
          </a:p>
        </p:txBody>
      </p:sp>
    </p:spTree>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latin typeface="Calibri" pitchFamily="34" charset="0"/>
              </a:rPr>
              <a:pPr eaLnBrk="1" hangingPunct="1"/>
              <a:t>544</a:t>
            </a:fld>
            <a:endParaRPr lang="en-US" smtClean="0">
              <a:latin typeface="Calibri" pitchFamily="34" charset="0"/>
            </a:endParaRPr>
          </a:p>
        </p:txBody>
      </p:sp>
    </p:spTree>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29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2BE40F-4457-47D6-BAA1-C54F03656189}" type="slidenum">
              <a:rPr lang="en-US" smtClean="0">
                <a:latin typeface="Calibri" pitchFamily="34" charset="0"/>
              </a:rPr>
              <a:pPr eaLnBrk="1" hangingPunct="1"/>
              <a:t>545</a:t>
            </a:fld>
            <a:endParaRPr lang="en-US" smtClean="0">
              <a:latin typeface="Calibri" pitchFamily="34" charset="0"/>
            </a:endParaRPr>
          </a:p>
        </p:txBody>
      </p:sp>
    </p:spTree>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9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39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39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47C290D-3EF9-442E-A3DF-48CC6B202866}" type="slidenum">
              <a:rPr lang="en-US" smtClean="0">
                <a:latin typeface="Calibri" pitchFamily="34" charset="0"/>
              </a:rPr>
              <a:pPr eaLnBrk="1" hangingPunct="1"/>
              <a:t>547</a:t>
            </a:fld>
            <a:endParaRPr lang="en-US" smtClean="0">
              <a:latin typeface="Calibri" pitchFamily="34" charset="0"/>
            </a:endParaRPr>
          </a:p>
        </p:txBody>
      </p:sp>
    </p:spTree>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4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260FD0-1608-412E-898A-26731899F8D4}" type="slidenum">
              <a:rPr lang="en-US" smtClean="0">
                <a:latin typeface="Calibri" pitchFamily="34" charset="0"/>
              </a:rPr>
              <a:pPr eaLnBrk="1" hangingPunct="1"/>
              <a:t>548</a:t>
            </a:fld>
            <a:endParaRPr lang="en-US" smtClean="0">
              <a:latin typeface="Calibri" pitchFamily="34" charset="0"/>
            </a:endParaRPr>
          </a:p>
        </p:txBody>
      </p:sp>
    </p:spTree>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09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09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C5D56E6-6438-4AF9-8539-147D61C372C4}" type="slidenum">
              <a:rPr lang="en-US" smtClean="0">
                <a:latin typeface="Calibri" pitchFamily="34" charset="0"/>
              </a:rPr>
              <a:pPr eaLnBrk="1" hangingPunct="1"/>
              <a:t>549</a:t>
            </a:fld>
            <a:endParaRPr lang="en-US" smtClean="0">
              <a:latin typeface="Calibri" pitchFamily="34" charset="0"/>
            </a:endParaRPr>
          </a:p>
        </p:txBody>
      </p:sp>
    </p:spTree>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550</a:t>
            </a:fld>
            <a:endParaRPr lang="en-US" smtClean="0">
              <a:solidFill>
                <a:prstClr val="black"/>
              </a:solidFill>
              <a:latin typeface="Calibri" pitchFamily="34" charset="0"/>
            </a:endParaRPr>
          </a:p>
        </p:txBody>
      </p:sp>
    </p:spTree>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551</a:t>
            </a:fld>
            <a:endParaRPr lang="en-US" smtClean="0">
              <a:solidFill>
                <a:prstClr val="black"/>
              </a:solidFill>
              <a:latin typeface="Calibri" pitchFamily="34" charset="0"/>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552</a:t>
            </a:fld>
            <a:endParaRPr lang="en-US" smtClean="0">
              <a:solidFill>
                <a:prstClr val="black"/>
              </a:solidFill>
              <a:latin typeface="Calibri" pitchFamily="34" charset="0"/>
            </a:endParaRPr>
          </a:p>
        </p:txBody>
      </p:sp>
    </p:spTree>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solidFill>
                  <a:prstClr val="black"/>
                </a:solidFill>
                <a:latin typeface="Calibri" pitchFamily="34" charset="0"/>
              </a:rPr>
              <a:pPr eaLnBrk="1" hangingPunct="1"/>
              <a:t>553</a:t>
            </a:fld>
            <a:endParaRPr lang="en-US" smtClean="0">
              <a:solidFill>
                <a:prstClr val="black"/>
              </a:solidFill>
              <a:latin typeface="Calibri" pitchFamily="34" charset="0"/>
            </a:endParaRPr>
          </a:p>
        </p:txBody>
      </p:sp>
    </p:spTree>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solidFill>
                  <a:prstClr val="black"/>
                </a:solidFill>
                <a:latin typeface="Calibri" pitchFamily="34" charset="0"/>
              </a:rPr>
              <a:pPr eaLnBrk="1" hangingPunct="1"/>
              <a:t>554</a:t>
            </a:fld>
            <a:endParaRPr lang="en-US" smtClean="0">
              <a:solidFill>
                <a:prstClr val="black"/>
              </a:solidFill>
              <a:latin typeface="Calibri" pitchFamily="34" charset="0"/>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4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4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1C86D2-27D5-4800-A63B-C19E586AB432}" type="slidenum">
              <a:rPr lang="en-US" smtClean="0">
                <a:latin typeface="Calibri" pitchFamily="34" charset="0"/>
              </a:rPr>
              <a:pPr eaLnBrk="1" hangingPunct="1"/>
              <a:t>53</a:t>
            </a:fld>
            <a:endParaRPr lang="en-US" smtClean="0">
              <a:latin typeface="Calibri" pitchFamily="34" charset="0"/>
            </a:endParaRPr>
          </a:p>
        </p:txBody>
      </p:sp>
    </p:spTree>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solidFill>
                  <a:prstClr val="black"/>
                </a:solidFill>
                <a:latin typeface="Calibri" pitchFamily="34" charset="0"/>
              </a:rPr>
              <a:pPr eaLnBrk="1" hangingPunct="1"/>
              <a:t>555</a:t>
            </a:fld>
            <a:endParaRPr lang="en-US" smtClean="0">
              <a:solidFill>
                <a:prstClr val="black"/>
              </a:solidFill>
              <a:latin typeface="Calibri" pitchFamily="34" charset="0"/>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556</a:t>
            </a:fld>
            <a:endParaRPr lang="en-US" smtClean="0">
              <a:solidFill>
                <a:prstClr val="black"/>
              </a:solidFill>
              <a:latin typeface="Calibri" pitchFamily="34" charset="0"/>
            </a:endParaRPr>
          </a:p>
        </p:txBody>
      </p:sp>
    </p:spTree>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557</a:t>
            </a:fld>
            <a:endParaRPr lang="en-US" smtClean="0">
              <a:solidFill>
                <a:prstClr val="black"/>
              </a:solidFill>
              <a:latin typeface="Calibri" pitchFamily="34" charset="0"/>
            </a:endParaRPr>
          </a:p>
        </p:txBody>
      </p:sp>
    </p:spTree>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558</a:t>
            </a:fld>
            <a:endParaRPr lang="en-US" smtClean="0">
              <a:solidFill>
                <a:prstClr val="black"/>
              </a:solidFill>
              <a:latin typeface="Calibri" pitchFamily="34" charset="0"/>
            </a:endParaRPr>
          </a:p>
        </p:txBody>
      </p:sp>
    </p:spTree>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559</a:t>
            </a:fld>
            <a:endParaRPr lang="en-US" smtClean="0">
              <a:solidFill>
                <a:prstClr val="black"/>
              </a:solidFill>
              <a:latin typeface="Calibri" pitchFamily="34" charset="0"/>
            </a:endParaRPr>
          </a:p>
        </p:txBody>
      </p:sp>
    </p:spTree>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560</a:t>
            </a:fld>
            <a:endParaRPr lang="en-US" smtClean="0">
              <a:solidFill>
                <a:prstClr val="black"/>
              </a:solidFill>
              <a:latin typeface="Calibri" pitchFamily="34" charset="0"/>
            </a:endParaRPr>
          </a:p>
        </p:txBody>
      </p:sp>
    </p:spTree>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40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40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6160635-8733-481D-B1C9-07D99B822C30}" type="slidenum">
              <a:rPr lang="en-US" smtClean="0">
                <a:solidFill>
                  <a:prstClr val="black"/>
                </a:solidFill>
                <a:latin typeface="Calibri" pitchFamily="34" charset="0"/>
              </a:rPr>
              <a:pPr eaLnBrk="1" hangingPunct="1"/>
              <a:t>561</a:t>
            </a:fld>
            <a:endParaRPr lang="en-US" smtClean="0">
              <a:solidFill>
                <a:prstClr val="black"/>
              </a:solidFill>
              <a:latin typeface="Calibri" pitchFamily="34" charset="0"/>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562</a:t>
            </a:fld>
            <a:endParaRPr lang="en-US" smtClean="0">
              <a:solidFill>
                <a:prstClr val="black"/>
              </a:solidFill>
              <a:latin typeface="Calibri" pitchFamily="34" charset="0"/>
            </a:endParaRPr>
          </a:p>
        </p:txBody>
      </p:sp>
    </p:spTree>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563</a:t>
            </a:fld>
            <a:endParaRPr lang="en-US" smtClean="0">
              <a:solidFill>
                <a:prstClr val="black"/>
              </a:solidFill>
              <a:latin typeface="Calibri" pitchFamily="34" charset="0"/>
            </a:endParaRPr>
          </a:p>
        </p:txBody>
      </p:sp>
    </p:spTree>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564</a:t>
            </a:fld>
            <a:endParaRPr lang="en-US" smtClean="0">
              <a:solidFill>
                <a:prstClr val="black"/>
              </a:solidFill>
              <a:latin typeface="Calibri" pitchFamily="34" charset="0"/>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1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14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3B16A1-F681-43B6-982A-4DB4882375A3}" type="slidenum">
              <a:rPr lang="en-US" smtClean="0">
                <a:latin typeface="Calibri" pitchFamily="34" charset="0"/>
              </a:rPr>
              <a:pPr eaLnBrk="1" hangingPunct="1"/>
              <a:t>54</a:t>
            </a:fld>
            <a:endParaRPr lang="en-US" smtClean="0">
              <a:latin typeface="Calibri" pitchFamily="34" charset="0"/>
            </a:endParaRPr>
          </a:p>
        </p:txBody>
      </p:sp>
    </p:spTree>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solidFill>
                  <a:prstClr val="black"/>
                </a:solidFill>
                <a:latin typeface="Calibri" pitchFamily="34" charset="0"/>
              </a:rPr>
              <a:pPr eaLnBrk="1" hangingPunct="1"/>
              <a:t>565</a:t>
            </a:fld>
            <a:endParaRPr lang="en-US" smtClean="0">
              <a:solidFill>
                <a:prstClr val="black"/>
              </a:solidFill>
              <a:latin typeface="Calibri" pitchFamily="34" charset="0"/>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solidFill>
                  <a:prstClr val="black"/>
                </a:solidFill>
                <a:latin typeface="Calibri" pitchFamily="34" charset="0"/>
              </a:rPr>
              <a:pPr eaLnBrk="1" hangingPunct="1"/>
              <a:t>566</a:t>
            </a:fld>
            <a:endParaRPr lang="en-US" smtClean="0">
              <a:solidFill>
                <a:prstClr val="black"/>
              </a:solidFill>
              <a:latin typeface="Calibri" pitchFamily="34" charset="0"/>
            </a:endParaRPr>
          </a:p>
        </p:txBody>
      </p:sp>
    </p:spTree>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solidFill>
                  <a:prstClr val="black"/>
                </a:solidFill>
                <a:latin typeface="Calibri" pitchFamily="34" charset="0"/>
              </a:rPr>
              <a:pPr eaLnBrk="1" hangingPunct="1"/>
              <a:t>567</a:t>
            </a:fld>
            <a:endParaRPr lang="en-US" smtClean="0">
              <a:solidFill>
                <a:prstClr val="black"/>
              </a:solidFill>
              <a:latin typeface="Calibri" pitchFamily="34" charset="0"/>
            </a:endParaRPr>
          </a:p>
        </p:txBody>
      </p:sp>
    </p:spTree>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5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5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B532159-7EBB-4A25-A60A-81624DB04479}" type="slidenum">
              <a:rPr lang="en-US" smtClean="0">
                <a:latin typeface="Calibri" pitchFamily="34" charset="0"/>
              </a:rPr>
              <a:pPr eaLnBrk="1" hangingPunct="1"/>
              <a:t>568</a:t>
            </a:fld>
            <a:endParaRPr lang="en-US" smtClean="0">
              <a:latin typeface="Calibri" pitchFamily="34" charset="0"/>
            </a:endParaRPr>
          </a:p>
        </p:txBody>
      </p:sp>
    </p:spTree>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35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35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4AC076D-A749-4B65-9923-759A21E3173A}" type="slidenum">
              <a:rPr lang="en-US" smtClean="0">
                <a:latin typeface="Calibri" pitchFamily="34" charset="0"/>
              </a:rPr>
              <a:pPr eaLnBrk="1" hangingPunct="1"/>
              <a:t>572</a:t>
            </a:fld>
            <a:endParaRPr lang="en-US" smtClean="0">
              <a:latin typeface="Calibri" pitchFamily="34" charset="0"/>
            </a:endParaRPr>
          </a:p>
        </p:txBody>
      </p:sp>
    </p:spTree>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91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91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C814AB-28D7-4DD2-8DB7-5CA350F14601}" type="slidenum">
              <a:rPr lang="en-US" smtClean="0">
                <a:solidFill>
                  <a:prstClr val="black"/>
                </a:solidFill>
                <a:latin typeface="Calibri" pitchFamily="34" charset="0"/>
              </a:rPr>
              <a:pPr eaLnBrk="1" hangingPunct="1"/>
              <a:t>575</a:t>
            </a:fld>
            <a:endParaRPr lang="en-US" smtClean="0">
              <a:solidFill>
                <a:prstClr val="black"/>
              </a:solidFill>
              <a:latin typeface="Calibri" pitchFamily="34" charset="0"/>
            </a:endParaRPr>
          </a:p>
        </p:txBody>
      </p:sp>
    </p:spTree>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70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70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58F230B-850C-4DB0-99D0-DED2B046E797}" type="slidenum">
              <a:rPr lang="en-US" smtClean="0">
                <a:latin typeface="Calibri" pitchFamily="34" charset="0"/>
              </a:rPr>
              <a:pPr eaLnBrk="1" hangingPunct="1"/>
              <a:t>576</a:t>
            </a:fld>
            <a:endParaRPr lang="en-US" smtClean="0">
              <a:latin typeface="Calibri" pitchFamily="34" charset="0"/>
            </a:endParaRPr>
          </a:p>
        </p:txBody>
      </p:sp>
    </p:spTree>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4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260FD0-1608-412E-898A-26731899F8D4}" type="slidenum">
              <a:rPr lang="en-US" smtClean="0">
                <a:latin typeface="Calibri" pitchFamily="34" charset="0"/>
              </a:rPr>
              <a:pPr eaLnBrk="1" hangingPunct="1"/>
              <a:t>577</a:t>
            </a:fld>
            <a:endParaRPr lang="en-US" smtClean="0">
              <a:latin typeface="Calibri" pitchFamily="34" charset="0"/>
            </a:endParaRPr>
          </a:p>
        </p:txBody>
      </p:sp>
    </p:spTree>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91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91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774067-CBEE-4C02-9F2A-81626E70F904}" type="slidenum">
              <a:rPr lang="en-US" smtClean="0">
                <a:latin typeface="Calibri" pitchFamily="34" charset="0"/>
              </a:rPr>
              <a:pPr eaLnBrk="1" hangingPunct="1"/>
              <a:t>578</a:t>
            </a:fld>
            <a:endParaRPr lang="en-US" smtClean="0">
              <a:latin typeface="Calibri" pitchFamily="34" charset="0"/>
            </a:endParaRPr>
          </a:p>
        </p:txBody>
      </p:sp>
    </p:spTree>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1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01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01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BDBA84-D6FA-4B25-8E28-48D3C051DB32}" type="slidenum">
              <a:rPr lang="en-US" smtClean="0">
                <a:latin typeface="Calibri" pitchFamily="34" charset="0"/>
              </a:rPr>
              <a:pPr eaLnBrk="1" hangingPunct="1"/>
              <a:t>579</a:t>
            </a:fld>
            <a:endParaRPr lang="en-US" smtClean="0">
              <a:latin typeface="Calibri" pitchFamily="34" charset="0"/>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53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53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41646D1-7B18-45E9-8047-533F9A7561F4}" type="slidenum">
              <a:rPr lang="en-US" smtClean="0">
                <a:latin typeface="Calibri" pitchFamily="34" charset="0"/>
              </a:rPr>
              <a:pPr eaLnBrk="1" hangingPunct="1"/>
              <a:t>55</a:t>
            </a:fld>
            <a:endParaRPr lang="en-US" smtClean="0">
              <a:latin typeface="Calibri" pitchFamily="34" charset="0"/>
            </a:endParaRPr>
          </a:p>
        </p:txBody>
      </p:sp>
    </p:spTree>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11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11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8E5C73-9330-49B0-A7D7-BCF171883BC7}" type="slidenum">
              <a:rPr lang="en-US" smtClean="0">
                <a:latin typeface="Calibri" pitchFamily="34" charset="0"/>
              </a:rPr>
              <a:pPr eaLnBrk="1" hangingPunct="1"/>
              <a:t>580</a:t>
            </a:fld>
            <a:endParaRPr lang="en-US" smtClean="0">
              <a:latin typeface="Calibri" pitchFamily="34" charset="0"/>
            </a:endParaRPr>
          </a:p>
        </p:txBody>
      </p:sp>
    </p:spTree>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2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2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871E18-F499-48BF-9CBB-6E888605D208}" type="slidenum">
              <a:rPr lang="en-US" smtClean="0">
                <a:latin typeface="Calibri" pitchFamily="34" charset="0"/>
              </a:rPr>
              <a:pPr eaLnBrk="1" hangingPunct="1"/>
              <a:t>581</a:t>
            </a:fld>
            <a:endParaRPr lang="en-US" smtClean="0">
              <a:latin typeface="Calibri" pitchFamily="34" charset="0"/>
            </a:endParaRPr>
          </a:p>
        </p:txBody>
      </p:sp>
    </p:spTree>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32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013E2D-1A93-457E-B9D3-1D0BD7019647}" type="slidenum">
              <a:rPr lang="en-US" smtClean="0">
                <a:latin typeface="Calibri" pitchFamily="34" charset="0"/>
              </a:rPr>
              <a:pPr eaLnBrk="1" hangingPunct="1"/>
              <a:t>582</a:t>
            </a:fld>
            <a:endParaRPr lang="en-US" smtClean="0">
              <a:latin typeface="Calibri" pitchFamily="34" charset="0"/>
            </a:endParaRPr>
          </a:p>
        </p:txBody>
      </p:sp>
    </p:spTree>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2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42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42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136244-F76E-4C3F-BD53-8BC2F82EBF9A}" type="slidenum">
              <a:rPr lang="en-US" smtClean="0">
                <a:latin typeface="Calibri" pitchFamily="34" charset="0"/>
              </a:rPr>
              <a:pPr eaLnBrk="1" hangingPunct="1"/>
              <a:t>583</a:t>
            </a:fld>
            <a:endParaRPr lang="en-US" smtClean="0">
              <a:latin typeface="Calibri" pitchFamily="34" charset="0"/>
            </a:endParaRPr>
          </a:p>
        </p:txBody>
      </p:sp>
    </p:spTree>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52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52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B9B1328-DCE6-462D-94D6-3C2CE659B72D}" type="slidenum">
              <a:rPr lang="en-US" smtClean="0">
                <a:latin typeface="Calibri" pitchFamily="34" charset="0"/>
              </a:rPr>
              <a:pPr eaLnBrk="1" hangingPunct="1"/>
              <a:t>584</a:t>
            </a:fld>
            <a:endParaRPr lang="en-US" smtClean="0">
              <a:latin typeface="Calibri" pitchFamily="34" charset="0"/>
            </a:endParaRPr>
          </a:p>
        </p:txBody>
      </p:sp>
    </p:spTree>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62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62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62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E7E1143-6050-4D38-BD3B-401B10AA837E}" type="slidenum">
              <a:rPr lang="en-US" smtClean="0">
                <a:latin typeface="Calibri" pitchFamily="34" charset="0"/>
              </a:rPr>
              <a:pPr eaLnBrk="1" hangingPunct="1"/>
              <a:t>585</a:t>
            </a:fld>
            <a:endParaRPr lang="en-US" smtClean="0">
              <a:latin typeface="Calibri" pitchFamily="34" charset="0"/>
            </a:endParaRPr>
          </a:p>
        </p:txBody>
      </p:sp>
    </p:spTree>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72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73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3C08CF-09A1-48F6-A449-E7A96FB75F7C}" type="slidenum">
              <a:rPr lang="en-US" smtClean="0">
                <a:latin typeface="Calibri" pitchFamily="34" charset="0"/>
              </a:rPr>
              <a:pPr eaLnBrk="1" hangingPunct="1"/>
              <a:t>586</a:t>
            </a:fld>
            <a:endParaRPr lang="en-US" smtClean="0">
              <a:latin typeface="Calibri" pitchFamily="34" charset="0"/>
            </a:endParaRPr>
          </a:p>
        </p:txBody>
      </p:sp>
    </p:spTree>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8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8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8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20112B6-9887-4308-ADF9-99C0C521FFAF}" type="slidenum">
              <a:rPr lang="en-US" smtClean="0">
                <a:latin typeface="Calibri" pitchFamily="34" charset="0"/>
              </a:rPr>
              <a:pPr eaLnBrk="1" hangingPunct="1"/>
              <a:t>587</a:t>
            </a:fld>
            <a:endParaRPr lang="en-US" smtClean="0">
              <a:latin typeface="Calibri" pitchFamily="34" charset="0"/>
            </a:endParaRPr>
          </a:p>
        </p:txBody>
      </p:sp>
    </p:spTree>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9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9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9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CA0E3D-4D56-4047-9092-96A293B6DECC}" type="slidenum">
              <a:rPr lang="en-US" smtClean="0">
                <a:latin typeface="Calibri" pitchFamily="34" charset="0"/>
              </a:rPr>
              <a:pPr eaLnBrk="1" hangingPunct="1"/>
              <a:t>588</a:t>
            </a:fld>
            <a:endParaRPr lang="en-US" smtClean="0">
              <a:latin typeface="Calibri" pitchFamily="34" charset="0"/>
            </a:endParaRPr>
          </a:p>
        </p:txBody>
      </p:sp>
    </p:spTree>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0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0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94940A-50CC-4BC3-8CC7-5160BFA875BC}" type="slidenum">
              <a:rPr lang="en-US" smtClean="0">
                <a:latin typeface="Calibri" pitchFamily="34" charset="0"/>
              </a:rPr>
              <a:pPr eaLnBrk="1" hangingPunct="1"/>
              <a:t>589</a:t>
            </a:fld>
            <a:endParaRPr lang="en-US" smtClean="0">
              <a:latin typeface="Calibri" pitchFamily="34" charset="0"/>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24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25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A9D2F46-F008-45DB-8FD4-1A7D3A5FCDA6}" type="slidenum">
              <a:rPr lang="en-US" smtClean="0">
                <a:latin typeface="Calibri" pitchFamily="34" charset="0"/>
              </a:rPr>
              <a:pPr eaLnBrk="1" hangingPunct="1"/>
              <a:t>56</a:t>
            </a:fld>
            <a:endParaRPr lang="en-US" smtClean="0">
              <a:latin typeface="Calibri" pitchFamily="34" charset="0"/>
            </a:endParaRPr>
          </a:p>
        </p:txBody>
      </p:sp>
    </p:spTree>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3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13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13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760A0E-1383-4494-9642-AB43D4C58AF4}" type="slidenum">
              <a:rPr lang="en-US" smtClean="0">
                <a:latin typeface="Calibri" pitchFamily="34" charset="0"/>
              </a:rPr>
              <a:pPr eaLnBrk="1" hangingPunct="1"/>
              <a:t>590</a:t>
            </a:fld>
            <a:endParaRPr lang="en-US" smtClean="0">
              <a:latin typeface="Calibri" pitchFamily="34" charset="0"/>
            </a:endParaRPr>
          </a:p>
        </p:txBody>
      </p:sp>
    </p:spTree>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24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24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A08F15-DC06-424E-A734-D4533F2A8EB5}" type="slidenum">
              <a:rPr lang="en-US" smtClean="0">
                <a:latin typeface="Calibri" pitchFamily="34" charset="0"/>
              </a:rPr>
              <a:pPr eaLnBrk="1" hangingPunct="1"/>
              <a:t>591</a:t>
            </a:fld>
            <a:endParaRPr lang="en-US" smtClean="0">
              <a:latin typeface="Calibri" pitchFamily="34" charset="0"/>
            </a:endParaRPr>
          </a:p>
        </p:txBody>
      </p:sp>
    </p:spTree>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34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C1F15A-A126-4297-B3C0-0D2FF9A5DBBA}" type="slidenum">
              <a:rPr lang="en-US" smtClean="0">
                <a:latin typeface="Calibri" pitchFamily="34" charset="0"/>
              </a:rPr>
              <a:pPr eaLnBrk="1" hangingPunct="1"/>
              <a:t>592</a:t>
            </a:fld>
            <a:endParaRPr lang="en-US" smtClean="0">
              <a:latin typeface="Calibri" pitchFamily="34" charset="0"/>
            </a:endParaRPr>
          </a:p>
        </p:txBody>
      </p:sp>
    </p:spTree>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4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260FD0-1608-412E-898A-26731899F8D4}" type="slidenum">
              <a:rPr lang="en-US" smtClean="0">
                <a:latin typeface="Calibri" pitchFamily="34" charset="0"/>
              </a:rPr>
              <a:pPr eaLnBrk="1" hangingPunct="1"/>
              <a:t>593</a:t>
            </a:fld>
            <a:endParaRPr lang="en-US" smtClean="0">
              <a:latin typeface="Calibri" pitchFamily="34" charset="0"/>
            </a:endParaRPr>
          </a:p>
        </p:txBody>
      </p:sp>
    </p:spTree>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5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54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737EA21-3A1E-4F3F-ABFC-69F2DF065E0D}" type="slidenum">
              <a:rPr lang="en-US" smtClean="0">
                <a:latin typeface="Calibri" pitchFamily="34" charset="0"/>
              </a:rPr>
              <a:pPr eaLnBrk="1" hangingPunct="1"/>
              <a:t>594</a:t>
            </a:fld>
            <a:endParaRPr lang="en-US" smtClean="0">
              <a:latin typeface="Calibri" pitchFamily="34" charset="0"/>
            </a:endParaRPr>
          </a:p>
        </p:txBody>
      </p:sp>
    </p:spTree>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latin typeface="Calibri" pitchFamily="34" charset="0"/>
              </a:rPr>
              <a:pPr eaLnBrk="1" hangingPunct="1"/>
              <a:t>595</a:t>
            </a:fld>
            <a:endParaRPr lang="en-US" smtClean="0">
              <a:latin typeface="Calibri" pitchFamily="34" charset="0"/>
            </a:endParaRPr>
          </a:p>
        </p:txBody>
      </p:sp>
    </p:spTree>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7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75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4163A2A-9EBE-4F33-9FA9-16B8E0B232BB}" type="slidenum">
              <a:rPr lang="en-US" smtClean="0">
                <a:latin typeface="Calibri" pitchFamily="34" charset="0"/>
              </a:rPr>
              <a:pPr eaLnBrk="1" hangingPunct="1"/>
              <a:t>596</a:t>
            </a:fld>
            <a:endParaRPr lang="en-US" smtClean="0">
              <a:latin typeface="Calibri" pitchFamily="34" charset="0"/>
            </a:endParaRPr>
          </a:p>
        </p:txBody>
      </p:sp>
    </p:spTree>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85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85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66A4F7-31CD-417D-901A-239F1D68A293}" type="slidenum">
              <a:rPr lang="en-US" smtClean="0">
                <a:latin typeface="Calibri" pitchFamily="34" charset="0"/>
              </a:rPr>
              <a:pPr eaLnBrk="1" hangingPunct="1"/>
              <a:t>597</a:t>
            </a:fld>
            <a:endParaRPr lang="en-US" smtClean="0">
              <a:latin typeface="Calibri" pitchFamily="34" charset="0"/>
            </a:endParaRPr>
          </a:p>
        </p:txBody>
      </p:sp>
    </p:spTree>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latin typeface="Calibri" pitchFamily="34" charset="0"/>
              </a:rPr>
              <a:pPr eaLnBrk="1" hangingPunct="1"/>
              <a:t>598</a:t>
            </a:fld>
            <a:endParaRPr lang="en-US" smtClean="0">
              <a:latin typeface="Calibri" pitchFamily="34" charset="0"/>
            </a:endParaRPr>
          </a:p>
        </p:txBody>
      </p:sp>
    </p:spTree>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latin typeface="Calibri" pitchFamily="34" charset="0"/>
              </a:rPr>
              <a:pPr eaLnBrk="1" hangingPunct="1"/>
              <a:t>599</a:t>
            </a:fld>
            <a:endParaRPr lang="en-US" smtClean="0">
              <a:latin typeface="Calibri" pitchFamily="34"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6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6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6CE9208-B249-4D62-A92C-0560E88BF7C5}" type="slidenum">
              <a:rPr lang="en-US" smtClean="0">
                <a:latin typeface="Calibri" pitchFamily="34" charset="0"/>
              </a:rPr>
              <a:pPr eaLnBrk="1" hangingPunct="1"/>
              <a:t>57</a:t>
            </a:fld>
            <a:endParaRPr lang="en-US" smtClean="0">
              <a:latin typeface="Calibri" pitchFamily="34" charset="0"/>
            </a:endParaRPr>
          </a:p>
        </p:txBody>
      </p:sp>
    </p:spTree>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1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16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C65122-112E-4F0D-AEB4-8DEE361DD313}" type="slidenum">
              <a:rPr lang="en-US" smtClean="0">
                <a:latin typeface="Calibri" pitchFamily="34" charset="0"/>
              </a:rPr>
              <a:pPr eaLnBrk="1" hangingPunct="1"/>
              <a:t>600</a:t>
            </a:fld>
            <a:endParaRPr lang="en-US" smtClean="0">
              <a:latin typeface="Calibri" pitchFamily="34" charset="0"/>
            </a:endParaRPr>
          </a:p>
        </p:txBody>
      </p:sp>
    </p:spTree>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2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2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B7E5870-5A4A-41CA-8452-0B3AF35793D2}" type="slidenum">
              <a:rPr lang="en-US" smtClean="0">
                <a:latin typeface="Calibri" pitchFamily="34" charset="0"/>
              </a:rPr>
              <a:pPr eaLnBrk="1" hangingPunct="1"/>
              <a:t>602</a:t>
            </a:fld>
            <a:endParaRPr lang="en-US" smtClean="0">
              <a:latin typeface="Calibri" pitchFamily="34" charset="0"/>
            </a:endParaRPr>
          </a:p>
        </p:txBody>
      </p:sp>
    </p:spTree>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36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870AEEB-BF85-4EB1-B4CD-86DEA86AE4CA}" type="slidenum">
              <a:rPr lang="en-US" smtClean="0">
                <a:latin typeface="Calibri" pitchFamily="34" charset="0"/>
              </a:rPr>
              <a:pPr eaLnBrk="1" hangingPunct="1"/>
              <a:t>603</a:t>
            </a:fld>
            <a:endParaRPr lang="en-US" smtClean="0">
              <a:latin typeface="Calibri" pitchFamily="34" charset="0"/>
            </a:endParaRPr>
          </a:p>
        </p:txBody>
      </p:sp>
    </p:spTree>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607</a:t>
            </a:fld>
            <a:endParaRPr lang="en-US" smtClean="0">
              <a:latin typeface="Calibri" pitchFamily="34" charset="0"/>
            </a:endParaRPr>
          </a:p>
        </p:txBody>
      </p:sp>
    </p:spTree>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608</a:t>
            </a:fld>
            <a:endParaRPr lang="en-US" smtClean="0">
              <a:latin typeface="Calibri" pitchFamily="34" charset="0"/>
            </a:endParaRPr>
          </a:p>
        </p:txBody>
      </p:sp>
    </p:spTree>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609</a:t>
            </a:fld>
            <a:endParaRPr lang="en-US" smtClean="0">
              <a:latin typeface="Calibri" pitchFamily="34" charset="0"/>
            </a:endParaRPr>
          </a:p>
        </p:txBody>
      </p:sp>
    </p:spTree>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610</a:t>
            </a:fld>
            <a:endParaRPr lang="en-US" smtClean="0">
              <a:latin typeface="Calibri" pitchFamily="34"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3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3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375EF3C-85F0-47DB-9DF7-1805BCE2CE52}" type="slidenum">
              <a:rPr lang="en-US" smtClean="0">
                <a:latin typeface="Calibri" pitchFamily="34" charset="0"/>
              </a:rPr>
              <a:pPr eaLnBrk="1" hangingPunct="1"/>
              <a:t>58</a:t>
            </a:fld>
            <a:endParaRPr lang="en-US" smtClean="0">
              <a:latin typeface="Calibri" pitchFamily="34"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48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48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B7C79BB-8499-4313-896C-A843D10970CC}" type="slidenum">
              <a:rPr lang="en-US" smtClean="0">
                <a:latin typeface="Calibri" pitchFamily="34" charset="0"/>
              </a:rPr>
              <a:pPr eaLnBrk="1" hangingPunct="1"/>
              <a:t>6</a:t>
            </a:fld>
            <a:endParaRPr lang="en-US" smtClean="0">
              <a:latin typeface="Calibri" pitchFamily="34" charset="0"/>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7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7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594415-C6BB-4349-A23A-8E9F05BFDCAD}" type="slidenum">
              <a:rPr lang="en-US" smtClean="0">
                <a:latin typeface="Calibri" pitchFamily="34" charset="0"/>
              </a:rPr>
              <a:pPr eaLnBrk="1" hangingPunct="1"/>
              <a:t>59</a:t>
            </a:fld>
            <a:endParaRPr lang="en-US" smtClean="0">
              <a:latin typeface="Calibri" pitchFamily="34"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60</a:t>
            </a:fld>
            <a:endParaRPr lang="en-US" smtClean="0">
              <a:latin typeface="Calibri" pitchFamily="34"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55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55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7517C48-2482-45EE-989F-BCD98FDD5297}" type="slidenum">
              <a:rPr lang="en-US" smtClean="0">
                <a:latin typeface="Calibri" pitchFamily="34" charset="0"/>
              </a:rPr>
              <a:pPr eaLnBrk="1" hangingPunct="1"/>
              <a:t>62</a:t>
            </a:fld>
            <a:endParaRPr lang="en-US" smtClean="0">
              <a:latin typeface="Calibri" pitchFamily="34" charset="0"/>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64</a:t>
            </a:fld>
            <a:endParaRPr lang="en-US" smtClean="0">
              <a:solidFill>
                <a:prstClr val="black"/>
              </a:solidFill>
              <a:latin typeface="Calibri" pitchFamily="34"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65</a:t>
            </a:fld>
            <a:endParaRPr lang="en-US" smtClean="0">
              <a:solidFill>
                <a:prstClr val="black"/>
              </a:solidFill>
              <a:latin typeface="Calibri" pitchFamily="34" charset="0"/>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66</a:t>
            </a:fld>
            <a:endParaRPr lang="en-US" smtClean="0">
              <a:solidFill>
                <a:prstClr val="black"/>
              </a:solidFill>
              <a:latin typeface="Calibri" pitchFamily="34"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67</a:t>
            </a:fld>
            <a:endParaRPr lang="en-US" smtClean="0">
              <a:solidFill>
                <a:prstClr val="black"/>
              </a:solidFill>
              <a:latin typeface="Calibri" pitchFamily="34"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68</a:t>
            </a:fld>
            <a:endParaRPr lang="en-US" smtClean="0">
              <a:solidFill>
                <a:prstClr val="black"/>
              </a:solidFill>
              <a:latin typeface="Calibri" pitchFamily="34" charset="0"/>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96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96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C437CE6-64BB-4EAA-81C7-741154B774D4}" type="slidenum">
              <a:rPr lang="en-US" smtClean="0">
                <a:latin typeface="Calibri" pitchFamily="34" charset="0"/>
              </a:rPr>
              <a:pPr eaLnBrk="1" hangingPunct="1"/>
              <a:t>69</a:t>
            </a:fld>
            <a:endParaRPr lang="en-US" smtClean="0">
              <a:latin typeface="Calibri" pitchFamily="34" charset="0"/>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70</a:t>
            </a:fld>
            <a:endParaRPr lang="en-US" smtClean="0">
              <a:solidFill>
                <a:prstClr val="black"/>
              </a:solidFill>
              <a:latin typeface="Calibri"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58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ECF9E8-68E6-4C0B-99AA-570D5C8285B0}" type="slidenum">
              <a:rPr lang="en-US" smtClean="0">
                <a:latin typeface="Calibri" pitchFamily="34" charset="0"/>
              </a:rPr>
              <a:pPr eaLnBrk="1" hangingPunct="1"/>
              <a:t>7</a:t>
            </a:fld>
            <a:endParaRPr lang="en-US" smtClean="0">
              <a:latin typeface="Calibri" pitchFamily="34"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65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65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B561D0-5AB1-4345-9B18-7FBA7C8984AA}" type="slidenum">
              <a:rPr lang="en-US" smtClean="0">
                <a:latin typeface="Calibri" pitchFamily="34" charset="0"/>
              </a:rPr>
              <a:pPr eaLnBrk="1" hangingPunct="1"/>
              <a:t>72</a:t>
            </a:fld>
            <a:endParaRPr lang="en-US" smtClean="0">
              <a:latin typeface="Calibri" pitchFamily="34"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65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65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B561D0-5AB1-4345-9B18-7FBA7C8984AA}" type="slidenum">
              <a:rPr lang="en-US" smtClean="0">
                <a:latin typeface="Calibri" pitchFamily="34" charset="0"/>
              </a:rPr>
              <a:pPr eaLnBrk="1" hangingPunct="1"/>
              <a:t>78</a:t>
            </a:fld>
            <a:endParaRPr lang="en-US" smtClean="0">
              <a:latin typeface="Calibri" pitchFamily="34" charset="0"/>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76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76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43F031-ED3E-42FD-8AC3-D39584813627}" type="slidenum">
              <a:rPr lang="en-US" smtClean="0">
                <a:latin typeface="Calibri" pitchFamily="34" charset="0"/>
              </a:rPr>
              <a:pPr eaLnBrk="1" hangingPunct="1"/>
              <a:t>80</a:t>
            </a:fld>
            <a:endParaRPr lang="en-US" smtClean="0">
              <a:latin typeface="Calibri" pitchFamily="34"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86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29F7F4-C84F-4916-962E-47AC40DE6766}" type="slidenum">
              <a:rPr lang="en-US" smtClean="0">
                <a:latin typeface="Calibri" pitchFamily="34" charset="0"/>
              </a:rPr>
              <a:pPr eaLnBrk="1" hangingPunct="1"/>
              <a:t>81</a:t>
            </a:fld>
            <a:endParaRPr lang="en-US" smtClean="0">
              <a:latin typeface="Calibri" pitchFamily="34" charset="0"/>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solidFill>
                  <a:prstClr val="black"/>
                </a:solidFill>
                <a:latin typeface="Calibri" pitchFamily="34" charset="0"/>
              </a:rPr>
              <a:pPr eaLnBrk="1" hangingPunct="1"/>
              <a:t>83</a:t>
            </a:fld>
            <a:endParaRPr lang="en-US" smtClean="0">
              <a:solidFill>
                <a:prstClr val="black"/>
              </a:solidFill>
              <a:latin typeface="Calibri" pitchFamily="34" charset="0"/>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96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96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C437CE6-64BB-4EAA-81C7-741154B774D4}" type="slidenum">
              <a:rPr lang="en-US" smtClean="0">
                <a:latin typeface="Calibri" pitchFamily="34" charset="0"/>
              </a:rPr>
              <a:pPr eaLnBrk="1" hangingPunct="1"/>
              <a:t>87</a:t>
            </a:fld>
            <a:endParaRPr lang="en-US" smtClean="0">
              <a:latin typeface="Calibri" pitchFamily="34" charset="0"/>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06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706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CDE0F54-A40D-4270-8B29-F4993BB187DA}" type="slidenum">
              <a:rPr lang="en-US" smtClean="0">
                <a:latin typeface="Calibri" pitchFamily="34" charset="0"/>
              </a:rPr>
              <a:pPr eaLnBrk="1" hangingPunct="1"/>
              <a:t>97</a:t>
            </a:fld>
            <a:endParaRPr lang="en-US" smtClean="0">
              <a:latin typeface="Calibri" pitchFamily="34"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17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717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50AB1C3-42E6-4C00-B17B-9F8E17DA1099}" type="slidenum">
              <a:rPr lang="en-US" smtClean="0">
                <a:latin typeface="Calibri" pitchFamily="34" charset="0"/>
              </a:rPr>
              <a:pPr eaLnBrk="1" hangingPunct="1"/>
              <a:t>98</a:t>
            </a:fld>
            <a:endParaRPr lang="en-US" smtClean="0">
              <a:latin typeface="Calibri" pitchFamily="34" charset="0"/>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86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0B364583-BF90-474A-9811-B8B8C0BF7CE7}" type="slidenum">
              <a:rPr lang="en-US" smtClean="0"/>
              <a:pPr fontAlgn="base">
                <a:spcBef>
                  <a:spcPct val="0"/>
                </a:spcBef>
                <a:spcAft>
                  <a:spcPct val="0"/>
                </a:spcAft>
                <a:defRPr/>
              </a:pPr>
              <a:t>103</a:t>
            </a:fld>
            <a:endParaRPr lang="en-US" smtClean="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A665E895-EAE9-4D52-B760-FE2DADBE9609}" type="slidenum">
              <a:rPr lang="en-US" smtClean="0"/>
              <a:pPr fontAlgn="base">
                <a:spcBef>
                  <a:spcPct val="0"/>
                </a:spcBef>
                <a:spcAft>
                  <a:spcPct val="0"/>
                </a:spcAft>
                <a:defRPr/>
              </a:pPr>
              <a:t>104</a:t>
            </a:fld>
            <a:endParaRPr lang="en-US"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58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ECF9E8-68E6-4C0B-99AA-570D5C8285B0}" type="slidenum">
              <a:rPr lang="en-US" smtClean="0">
                <a:latin typeface="Calibri" pitchFamily="34" charset="0"/>
              </a:rPr>
              <a:pPr eaLnBrk="1" hangingPunct="1"/>
              <a:t>8</a:t>
            </a:fld>
            <a:endParaRPr lang="en-US" smtClean="0">
              <a:latin typeface="Calibri" pitchFamily="34"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07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BCAEDF54-EA3C-4F3E-88EF-8A5D369B64B3}" type="slidenum">
              <a:rPr lang="en-US" smtClean="0"/>
              <a:pPr fontAlgn="base">
                <a:spcBef>
                  <a:spcPct val="0"/>
                </a:spcBef>
                <a:spcAft>
                  <a:spcPct val="0"/>
                </a:spcAft>
                <a:defRPr/>
              </a:pPr>
              <a:t>105</a:t>
            </a:fld>
            <a:endParaRPr lang="en-US" smtClean="0"/>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1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F567584B-710F-4FDE-9651-363A42FDA325}" type="slidenum">
              <a:rPr lang="en-US" smtClean="0"/>
              <a:pPr fontAlgn="base">
                <a:spcBef>
                  <a:spcPct val="0"/>
                </a:spcBef>
                <a:spcAft>
                  <a:spcPct val="0"/>
                </a:spcAft>
                <a:defRPr/>
              </a:pPr>
              <a:t>106</a:t>
            </a:fld>
            <a:endParaRPr lang="en-US" smtClean="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3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3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726EC6-F779-46DA-A6D0-0AABA4E30494}" type="slidenum">
              <a:rPr lang="en-US" smtClean="0">
                <a:latin typeface="Calibri" pitchFamily="34" charset="0"/>
              </a:rPr>
              <a:pPr eaLnBrk="1" hangingPunct="1"/>
              <a:t>119</a:t>
            </a:fld>
            <a:endParaRPr lang="en-US" smtClean="0">
              <a:latin typeface="Calibri" pitchFamily="34" charset="0"/>
            </a:endParaR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3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3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726EC6-F779-46DA-A6D0-0AABA4E30494}" type="slidenum">
              <a:rPr lang="en-US" smtClean="0">
                <a:latin typeface="Calibri" pitchFamily="34" charset="0"/>
              </a:rPr>
              <a:pPr eaLnBrk="1" hangingPunct="1"/>
              <a:t>120</a:t>
            </a:fld>
            <a:endParaRPr lang="en-US" smtClean="0">
              <a:latin typeface="Calibri" pitchFamily="34" charset="0"/>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122</a:t>
            </a:fld>
            <a:endParaRPr lang="en-US" smtClean="0">
              <a:solidFill>
                <a:prstClr val="black"/>
              </a:solidFill>
              <a:latin typeface="Calibri" pitchFamily="34" charset="0"/>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123</a:t>
            </a:fld>
            <a:endParaRPr lang="en-US" smtClean="0">
              <a:solidFill>
                <a:prstClr val="black"/>
              </a:solidFill>
              <a:latin typeface="Calibri" pitchFamily="34"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124</a:t>
            </a:fld>
            <a:endParaRPr lang="en-US" smtClean="0">
              <a:solidFill>
                <a:prstClr val="black"/>
              </a:solidFill>
              <a:latin typeface="Calibri" pitchFamily="34"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125</a:t>
            </a:fld>
            <a:endParaRPr lang="en-US" smtClean="0">
              <a:solidFill>
                <a:prstClr val="black"/>
              </a:solidFill>
              <a:latin typeface="Calibri" pitchFamily="34" charset="0"/>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126</a:t>
            </a:fld>
            <a:endParaRPr lang="en-US" smtClean="0">
              <a:solidFill>
                <a:prstClr val="black"/>
              </a:solidFill>
              <a:latin typeface="Calibri" pitchFamily="34"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127</a:t>
            </a:fld>
            <a:endParaRPr lang="en-US" smtClean="0">
              <a:solidFill>
                <a:prstClr val="black"/>
              </a:solidFill>
              <a:latin typeface="Calibri"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58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3303" indent="-285885" eaLnBrk="0" hangingPunct="0">
              <a:defRPr>
                <a:solidFill>
                  <a:schemeClr val="tx1"/>
                </a:solidFill>
                <a:latin typeface="Arial" charset="0"/>
                <a:ea typeface="ＭＳ Ｐゴシック" pitchFamily="34" charset="-128"/>
              </a:defRPr>
            </a:lvl2pPr>
            <a:lvl3pPr marL="1143542" indent="-228708" eaLnBrk="0" hangingPunct="0">
              <a:defRPr>
                <a:solidFill>
                  <a:schemeClr val="tx1"/>
                </a:solidFill>
                <a:latin typeface="Arial" charset="0"/>
                <a:ea typeface="ＭＳ Ｐゴシック" pitchFamily="34" charset="-128"/>
              </a:defRPr>
            </a:lvl3pPr>
            <a:lvl4pPr marL="1600960" indent="-228708" eaLnBrk="0" hangingPunct="0">
              <a:defRPr>
                <a:solidFill>
                  <a:schemeClr val="tx1"/>
                </a:solidFill>
                <a:latin typeface="Arial" charset="0"/>
                <a:ea typeface="ＭＳ Ｐゴシック" pitchFamily="34" charset="-128"/>
              </a:defRPr>
            </a:lvl4pPr>
            <a:lvl5pPr marL="2058376" indent="-228708" eaLnBrk="0" hangingPunct="0">
              <a:defRPr>
                <a:solidFill>
                  <a:schemeClr val="tx1"/>
                </a:solidFill>
                <a:latin typeface="Arial" charset="0"/>
                <a:ea typeface="ＭＳ Ｐゴシック" pitchFamily="34" charset="-128"/>
              </a:defRPr>
            </a:lvl5pPr>
            <a:lvl6pPr marL="2515794" indent="-228708" eaLnBrk="0" fontAlgn="base" hangingPunct="0">
              <a:spcBef>
                <a:spcPct val="0"/>
              </a:spcBef>
              <a:spcAft>
                <a:spcPct val="0"/>
              </a:spcAft>
              <a:defRPr>
                <a:solidFill>
                  <a:schemeClr val="tx1"/>
                </a:solidFill>
                <a:latin typeface="Arial" charset="0"/>
                <a:ea typeface="ＭＳ Ｐゴシック" pitchFamily="34" charset="-128"/>
              </a:defRPr>
            </a:lvl6pPr>
            <a:lvl7pPr marL="2973210" indent="-228708" eaLnBrk="0" fontAlgn="base" hangingPunct="0">
              <a:spcBef>
                <a:spcPct val="0"/>
              </a:spcBef>
              <a:spcAft>
                <a:spcPct val="0"/>
              </a:spcAft>
              <a:defRPr>
                <a:solidFill>
                  <a:schemeClr val="tx1"/>
                </a:solidFill>
                <a:latin typeface="Arial" charset="0"/>
                <a:ea typeface="ＭＳ Ｐゴシック" pitchFamily="34" charset="-128"/>
              </a:defRPr>
            </a:lvl7pPr>
            <a:lvl8pPr marL="3430628" indent="-228708" eaLnBrk="0" fontAlgn="base" hangingPunct="0">
              <a:spcBef>
                <a:spcPct val="0"/>
              </a:spcBef>
              <a:spcAft>
                <a:spcPct val="0"/>
              </a:spcAft>
              <a:defRPr>
                <a:solidFill>
                  <a:schemeClr val="tx1"/>
                </a:solidFill>
                <a:latin typeface="Arial" charset="0"/>
                <a:ea typeface="ＭＳ Ｐゴシック" pitchFamily="34" charset="-128"/>
              </a:defRPr>
            </a:lvl8pPr>
            <a:lvl9pPr marL="3888044" indent="-228708"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ECF9E8-68E6-4C0B-99AA-570D5C8285B0}" type="slidenum">
              <a:rPr lang="en-US" smtClean="0">
                <a:solidFill>
                  <a:prstClr val="black"/>
                </a:solidFill>
                <a:latin typeface="Calibri" pitchFamily="34" charset="0"/>
              </a:rPr>
              <a:pPr eaLnBrk="1" hangingPunct="1"/>
              <a:t>9</a:t>
            </a:fld>
            <a:endParaRPr lang="en-US" smtClean="0">
              <a:solidFill>
                <a:prstClr val="black"/>
              </a:solidFill>
              <a:latin typeface="Calibri" pitchFamily="34" charset="0"/>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128</a:t>
            </a:fld>
            <a:endParaRPr lang="en-US" smtClean="0">
              <a:solidFill>
                <a:prstClr val="black"/>
              </a:solidFill>
              <a:latin typeface="Calibri" pitchFamily="34" charset="0"/>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129</a:t>
            </a:fld>
            <a:endParaRPr lang="en-US" smtClean="0">
              <a:solidFill>
                <a:prstClr val="black"/>
              </a:solidFill>
              <a:latin typeface="Calibri" pitchFamily="34" charset="0"/>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130</a:t>
            </a:fld>
            <a:endParaRPr lang="en-US" smtClean="0">
              <a:solidFill>
                <a:prstClr val="black"/>
              </a:solidFill>
              <a:latin typeface="Calibri" pitchFamily="34" charset="0"/>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131</a:t>
            </a:fld>
            <a:endParaRPr lang="en-US" smtClean="0">
              <a:solidFill>
                <a:prstClr val="black"/>
              </a:solidFill>
              <a:latin typeface="Calibri" pitchFamily="34" charset="0"/>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132</a:t>
            </a:fld>
            <a:endParaRPr lang="en-US" smtClean="0">
              <a:solidFill>
                <a:prstClr val="black"/>
              </a:solidFill>
              <a:latin typeface="Calibri" pitchFamily="34" charset="0"/>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133</a:t>
            </a:fld>
            <a:endParaRPr lang="en-US" smtClean="0">
              <a:solidFill>
                <a:prstClr val="black"/>
              </a:solidFill>
              <a:latin typeface="Calibri" pitchFamily="34" charset="0"/>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134</a:t>
            </a:fld>
            <a:endParaRPr lang="en-US" smtClean="0">
              <a:solidFill>
                <a:prstClr val="black"/>
              </a:solidFill>
              <a:latin typeface="Calibri" pitchFamily="34" charset="0"/>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135</a:t>
            </a:fld>
            <a:endParaRPr lang="en-US" smtClean="0">
              <a:solidFill>
                <a:prstClr val="black"/>
              </a:solidFill>
              <a:latin typeface="Calibri" pitchFamily="34" charset="0"/>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136</a:t>
            </a:fld>
            <a:endParaRPr lang="en-US" smtClean="0">
              <a:solidFill>
                <a:prstClr val="black"/>
              </a:solidFill>
              <a:latin typeface="Calibri" pitchFamily="34" charset="0"/>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68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68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56FEE0-D2DA-4C61-AE82-6824DD5F175B}" type="slidenum">
              <a:rPr lang="en-US" smtClean="0">
                <a:latin typeface="Calibri" pitchFamily="34" charset="0"/>
              </a:rPr>
              <a:pPr eaLnBrk="1" hangingPunct="1"/>
              <a:t>137</a:t>
            </a:fld>
            <a:endParaRPr lang="en-US" smtClean="0">
              <a:latin typeface="Calibri"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68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69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C65926-0906-46F2-858C-E6ABB9E823A0}" type="slidenum">
              <a:rPr lang="en-US" smtClean="0">
                <a:latin typeface="Calibri" pitchFamily="34" charset="0"/>
              </a:rPr>
              <a:pPr eaLnBrk="1" hangingPunct="1"/>
              <a:t>10</a:t>
            </a:fld>
            <a:endParaRPr lang="en-US" smtClean="0">
              <a:latin typeface="Calibri" pitchFamily="34" charset="0"/>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138</a:t>
            </a:fld>
            <a:endParaRPr lang="en-US" smtClean="0">
              <a:solidFill>
                <a:prstClr val="black"/>
              </a:solidFill>
              <a:latin typeface="Calibri" pitchFamily="34" charset="0"/>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139</a:t>
            </a:fld>
            <a:endParaRPr lang="en-US" smtClean="0">
              <a:solidFill>
                <a:prstClr val="black"/>
              </a:solidFill>
              <a:latin typeface="Calibri" pitchFamily="34" charset="0"/>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140</a:t>
            </a:fld>
            <a:endParaRPr lang="en-US" smtClean="0">
              <a:solidFill>
                <a:prstClr val="black"/>
              </a:solidFill>
              <a:latin typeface="Calibri" pitchFamily="34" charset="0"/>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78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78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E1DB3B-4043-46BF-AC02-D733BC3422C0}" type="slidenum">
              <a:rPr lang="en-US" smtClean="0">
                <a:latin typeface="Calibri" pitchFamily="34" charset="0"/>
              </a:rPr>
              <a:pPr eaLnBrk="1" hangingPunct="1"/>
              <a:t>141</a:t>
            </a:fld>
            <a:endParaRPr lang="en-US" smtClean="0">
              <a:latin typeface="Calibri" pitchFamily="34" charset="0"/>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4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4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9D1878-8EA7-4577-9B57-988D8916A367}" type="slidenum">
              <a:rPr lang="en-US" smtClean="0">
                <a:latin typeface="Calibri" pitchFamily="34" charset="0"/>
              </a:rPr>
              <a:pPr eaLnBrk="1" hangingPunct="1"/>
              <a:t>142</a:t>
            </a:fld>
            <a:endParaRPr lang="en-US" smtClean="0">
              <a:latin typeface="Calibri" pitchFamily="34" charset="0"/>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4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4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9D1878-8EA7-4577-9B57-988D8916A367}" type="slidenum">
              <a:rPr lang="en-US" smtClean="0">
                <a:latin typeface="Calibri" pitchFamily="34" charset="0"/>
              </a:rPr>
              <a:pPr eaLnBrk="1" hangingPunct="1"/>
              <a:t>143</a:t>
            </a:fld>
            <a:endParaRPr lang="en-US" smtClean="0">
              <a:latin typeface="Calibri" pitchFamily="34" charset="0"/>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155</a:t>
            </a:fld>
            <a:endParaRPr lang="en-US" smtClean="0">
              <a:latin typeface="Calibri" pitchFamily="34" charset="0"/>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156</a:t>
            </a:fld>
            <a:endParaRPr lang="en-US" smtClean="0">
              <a:latin typeface="Calibri" pitchFamily="34" charset="0"/>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172</a:t>
            </a:fld>
            <a:endParaRPr lang="en-US" smtClean="0">
              <a:latin typeface="Calibri" pitchFamily="34"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173</a:t>
            </a:fld>
            <a:endParaRPr lang="en-US" smtClean="0">
              <a:latin typeface="Calibri"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68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69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C65926-0906-46F2-858C-E6ABB9E823A0}" type="slidenum">
              <a:rPr lang="en-US" smtClean="0">
                <a:latin typeface="Calibri" pitchFamily="34" charset="0"/>
              </a:rPr>
              <a:pPr eaLnBrk="1" hangingPunct="1"/>
              <a:t>11</a:t>
            </a:fld>
            <a:endParaRPr lang="en-US" smtClean="0">
              <a:latin typeface="Calibri" pitchFamily="34" charset="0"/>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19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19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967507-045A-4A19-A4C5-658B9E1ABE69}" type="slidenum">
              <a:rPr lang="en-US" smtClean="0">
                <a:latin typeface="Calibri" pitchFamily="34" charset="0"/>
              </a:rPr>
              <a:pPr eaLnBrk="1" hangingPunct="1"/>
              <a:t>189</a:t>
            </a:fld>
            <a:endParaRPr lang="en-US" smtClean="0">
              <a:latin typeface="Calibri" pitchFamily="34" charset="0"/>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2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2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5FBDAC8-4317-4D65-AEBA-1718CE68B8E9}" type="slidenum">
              <a:rPr lang="en-US" smtClean="0">
                <a:latin typeface="Calibri" pitchFamily="34" charset="0"/>
              </a:rPr>
              <a:pPr eaLnBrk="1" hangingPunct="1"/>
              <a:t>191</a:t>
            </a:fld>
            <a:endParaRPr lang="en-US" smtClean="0">
              <a:latin typeface="Calibri" pitchFamily="34" charset="0"/>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40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40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97AD814-1EB8-4EFB-8B95-EC89E925FD36}" type="slidenum">
              <a:rPr lang="en-US" smtClean="0">
                <a:latin typeface="Calibri" pitchFamily="34" charset="0"/>
              </a:rPr>
              <a:pPr eaLnBrk="1" hangingPunct="1"/>
              <a:t>192</a:t>
            </a:fld>
            <a:endParaRPr lang="en-US" smtClean="0">
              <a:latin typeface="Calibri" pitchFamily="34" charset="0"/>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5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5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A434ED-E8D4-47A6-8CDA-EF6EB7BCFA06}" type="slidenum">
              <a:rPr lang="en-US" smtClean="0">
                <a:latin typeface="Calibri" pitchFamily="34" charset="0"/>
              </a:rPr>
              <a:pPr eaLnBrk="1" hangingPunct="1"/>
              <a:t>193</a:t>
            </a:fld>
            <a:endParaRPr lang="en-US" smtClean="0">
              <a:latin typeface="Calibri" pitchFamily="34" charset="0"/>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60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60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415A7A0-4006-4E01-B1EC-F3DAC467A873}" type="slidenum">
              <a:rPr lang="en-US" smtClean="0">
                <a:latin typeface="Calibri" pitchFamily="34" charset="0"/>
              </a:rPr>
              <a:pPr eaLnBrk="1" hangingPunct="1"/>
              <a:t>194</a:t>
            </a:fld>
            <a:endParaRPr lang="en-US" smtClean="0">
              <a:latin typeface="Calibri" pitchFamily="34"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70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70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28684B3-004B-429B-9B4B-016F0188D79B}" type="slidenum">
              <a:rPr lang="en-US" smtClean="0">
                <a:latin typeface="Calibri" pitchFamily="34" charset="0"/>
              </a:rPr>
              <a:pPr eaLnBrk="1" hangingPunct="1"/>
              <a:t>195</a:t>
            </a:fld>
            <a:endParaRPr lang="en-US" smtClean="0">
              <a:latin typeface="Calibri" pitchFamily="34"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80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81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C0D286-F10B-4BB5-9C65-3538C11B09E0}" type="slidenum">
              <a:rPr lang="en-US" smtClean="0">
                <a:latin typeface="Calibri" pitchFamily="34" charset="0"/>
              </a:rPr>
              <a:pPr eaLnBrk="1" hangingPunct="1"/>
              <a:t>196</a:t>
            </a:fld>
            <a:endParaRPr lang="en-US" smtClean="0">
              <a:latin typeface="Calibri" pitchFamily="34" charset="0"/>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91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B7A48F6-42B2-4ED9-AA5B-DF7F9F54548A}" type="slidenum">
              <a:rPr lang="en-US" smtClean="0">
                <a:latin typeface="Calibri" pitchFamily="34" charset="0"/>
              </a:rPr>
              <a:pPr eaLnBrk="1" hangingPunct="1"/>
              <a:t>197</a:t>
            </a:fld>
            <a:endParaRPr lang="en-US" smtClean="0">
              <a:latin typeface="Calibri" pitchFamily="34" charset="0"/>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01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01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B28AC5-544F-41BD-954F-E78F041E95DE}" type="slidenum">
              <a:rPr lang="en-US" smtClean="0">
                <a:latin typeface="Calibri" pitchFamily="34" charset="0"/>
              </a:rPr>
              <a:pPr eaLnBrk="1" hangingPunct="1"/>
              <a:t>198</a:t>
            </a:fld>
            <a:endParaRPr lang="en-US" smtClean="0">
              <a:latin typeface="Calibri" pitchFamily="34" charset="0"/>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11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11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5C2166-2763-4AD0-B985-16FE59470CD5}" type="slidenum">
              <a:rPr lang="en-US" smtClean="0">
                <a:latin typeface="Calibri" pitchFamily="34" charset="0"/>
              </a:rPr>
              <a:pPr eaLnBrk="1" hangingPunct="1"/>
              <a:t>199</a:t>
            </a:fld>
            <a:endParaRPr lang="en-US" smtClean="0">
              <a:latin typeface="Calibri"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vmlDrawing" Target="../drawings/vmlDrawing2.vml"/><Relationship Id="rId4"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3" Type="http://schemas.openxmlformats.org/officeDocument/2006/relationships/oleObject" Target="../embeddings/oleObject4.bin"/><Relationship Id="rId2" Type="http://schemas.openxmlformats.org/officeDocument/2006/relationships/slideMaster" Target="../slideMasters/slideMaster2.xml"/><Relationship Id="rId1" Type="http://schemas.openxmlformats.org/officeDocument/2006/relationships/vmlDrawing" Target="../drawings/vmlDrawing4.vml"/><Relationship Id="rId4" Type="http://schemas.openxmlformats.org/officeDocument/2006/relationships/image" Target="../media/image1.png"/></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r>
              <a:rPr lang="en-US" smtClean="0"/>
              <a:t>LIGO-G1001032-V10</a:t>
            </a:r>
            <a:endParaRPr lang="en-US"/>
          </a:p>
        </p:txBody>
      </p:sp>
      <p:sp>
        <p:nvSpPr>
          <p:cNvPr id="3" name="Slide Number Placeholder 5"/>
          <p:cNvSpPr>
            <a:spLocks noGrp="1"/>
          </p:cNvSpPr>
          <p:nvPr>
            <p:ph type="sldNum" sz="quarter" idx="11"/>
          </p:nvPr>
        </p:nvSpPr>
        <p:spPr/>
        <p:txBody>
          <a:bodyPr/>
          <a:lstStyle>
            <a:lvl1pPr>
              <a:defRPr/>
            </a:lvl1pPr>
          </a:lstStyle>
          <a:p>
            <a:pPr>
              <a:defRPr/>
            </a:pPr>
            <a:fld id="{ABCD33B7-F159-4268-939D-6BF35FAE9B08}" type="slidenum">
              <a:rPr lang="en-US"/>
              <a:pPr>
                <a:defRPr/>
              </a:pPr>
              <a:t>‹#›</a:t>
            </a:fld>
            <a:endParaRPr lang="en-US"/>
          </a:p>
        </p:txBody>
      </p:sp>
    </p:spTree>
    <p:extLst>
      <p:ext uri="{BB962C8B-B14F-4D97-AF65-F5344CB8AC3E}">
        <p14:creationId xmlns:p14="http://schemas.microsoft.com/office/powerpoint/2010/main" val="291191770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3" name="Slide Number Placeholder 5"/>
          <p:cNvSpPr>
            <a:spLocks noGrp="1"/>
          </p:cNvSpPr>
          <p:nvPr>
            <p:ph type="sldNum" sz="quarter" idx="11"/>
          </p:nvPr>
        </p:nvSpPr>
        <p:spPr/>
        <p:txBody>
          <a:bodyPr/>
          <a:lstStyle>
            <a:lvl1pPr>
              <a:defRPr/>
            </a:lvl1pPr>
          </a:lstStyle>
          <a:p>
            <a:pPr>
              <a:defRPr/>
            </a:pPr>
            <a:fld id="{3DA486EA-5BCF-4CC6-87AB-E8D9FE1E02E4}" type="slidenum">
              <a:rPr lang="en-US"/>
              <a:pPr>
                <a:defRPr/>
              </a:pPr>
              <a:t>‹#›</a:t>
            </a:fld>
            <a:endParaRPr lang="en-US"/>
          </a:p>
        </p:txBody>
      </p:sp>
    </p:spTree>
    <p:extLst>
      <p:ext uri="{BB962C8B-B14F-4D97-AF65-F5344CB8AC3E}">
        <p14:creationId xmlns:p14="http://schemas.microsoft.com/office/powerpoint/2010/main" val="89591515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9" name="Title Placeholder 1"/>
          <p:cNvSpPr>
            <a:spLocks noGrp="1"/>
          </p:cNvSpPr>
          <p:nvPr>
            <p:ph type="title"/>
          </p:nvPr>
        </p:nvSpPr>
        <p:spPr>
          <a:xfrm>
            <a:off x="1726386" y="274638"/>
            <a:ext cx="6960413" cy="405676"/>
          </a:xfrm>
          <a:prstGeom prst="rect">
            <a:avLst/>
          </a:prstGeom>
        </p:spPr>
        <p:txBody>
          <a:bodyPr rtlCol="0">
            <a:noAutofit/>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4" name="Slide Number Placeholder 5"/>
          <p:cNvSpPr>
            <a:spLocks noGrp="1"/>
          </p:cNvSpPr>
          <p:nvPr>
            <p:ph type="sldNum" sz="quarter" idx="11"/>
          </p:nvPr>
        </p:nvSpPr>
        <p:spPr/>
        <p:txBody>
          <a:bodyPr/>
          <a:lstStyle>
            <a:lvl1pPr>
              <a:defRPr/>
            </a:lvl1pPr>
          </a:lstStyle>
          <a:p>
            <a:pPr>
              <a:defRPr/>
            </a:pPr>
            <a:fld id="{CDA697EA-C746-4867-84C8-FA269388889D}" type="slidenum">
              <a:rPr lang="en-US"/>
              <a:pPr>
                <a:defRPr/>
              </a:pPr>
              <a:t>‹#›</a:t>
            </a:fld>
            <a:endParaRPr lang="en-US"/>
          </a:p>
        </p:txBody>
      </p:sp>
    </p:spTree>
    <p:extLst>
      <p:ext uri="{BB962C8B-B14F-4D97-AF65-F5344CB8AC3E}">
        <p14:creationId xmlns:p14="http://schemas.microsoft.com/office/powerpoint/2010/main" val="141444825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0" name="Title 9"/>
          <p:cNvSpPr>
            <a:spLocks noGrp="1"/>
          </p:cNvSpPr>
          <p:nvPr>
            <p:ph type="title"/>
          </p:nvPr>
        </p:nvSpPr>
        <p:spPr/>
        <p:txBody>
          <a:bodyPr/>
          <a:lstStyle/>
          <a:p>
            <a:r>
              <a:rPr lang="en-US" smtClean="0"/>
              <a:t>Click to edit Master title style</a:t>
            </a:r>
            <a:endParaRPr lang="en-US"/>
          </a:p>
        </p:txBody>
      </p:sp>
      <p:sp>
        <p:nvSpPr>
          <p:cNvPr id="4"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5" name="Slide Number Placeholder 5"/>
          <p:cNvSpPr>
            <a:spLocks noGrp="1"/>
          </p:cNvSpPr>
          <p:nvPr>
            <p:ph type="sldNum" sz="quarter" idx="11"/>
          </p:nvPr>
        </p:nvSpPr>
        <p:spPr/>
        <p:txBody>
          <a:bodyPr/>
          <a:lstStyle>
            <a:lvl1pPr>
              <a:defRPr/>
            </a:lvl1pPr>
          </a:lstStyle>
          <a:p>
            <a:pPr>
              <a:defRPr/>
            </a:pPr>
            <a:fld id="{309DA352-542B-4FCA-A44D-91993FE6AE49}" type="slidenum">
              <a:rPr lang="en-US"/>
              <a:pPr>
                <a:defRPr/>
              </a:pPr>
              <a:t>‹#›</a:t>
            </a:fld>
            <a:endParaRPr lang="en-US"/>
          </a:p>
        </p:txBody>
      </p:sp>
    </p:spTree>
    <p:extLst>
      <p:ext uri="{BB962C8B-B14F-4D97-AF65-F5344CB8AC3E}">
        <p14:creationId xmlns:p14="http://schemas.microsoft.com/office/powerpoint/2010/main" val="121255996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9" name="Title Placeholder 1"/>
          <p:cNvSpPr>
            <a:spLocks noGrp="1"/>
          </p:cNvSpPr>
          <p:nvPr>
            <p:ph type="title"/>
          </p:nvPr>
        </p:nvSpPr>
        <p:spPr>
          <a:xfrm>
            <a:off x="1726386" y="0"/>
            <a:ext cx="6960413" cy="680314"/>
          </a:xfrm>
          <a:prstGeom prst="rect">
            <a:avLst/>
          </a:prstGeom>
        </p:spPr>
        <p:txBody>
          <a:bodyPr rtlCol="0">
            <a:noAutofit/>
          </a:bodyPr>
          <a:lstStyle/>
          <a:p>
            <a:r>
              <a:rPr lang="en-US" dirty="0" smtClean="0"/>
              <a:t>Click to edit Master title style</a:t>
            </a:r>
            <a:endParaRPr lang="en-US" dirty="0"/>
          </a:p>
        </p:txBody>
      </p:sp>
      <p:sp>
        <p:nvSpPr>
          <p:cNvPr id="3" name="Date Placeholder 3"/>
          <p:cNvSpPr>
            <a:spLocks noGrp="1"/>
          </p:cNvSpPr>
          <p:nvPr>
            <p:ph type="dt" sz="half" idx="10"/>
          </p:nvPr>
        </p:nvSpPr>
        <p:spPr/>
        <p:txBody>
          <a:bodyPr/>
          <a:lstStyle>
            <a:lvl1pPr>
              <a:defRPr/>
            </a:lvl1pPr>
          </a:lstStyle>
          <a:p>
            <a:pPr>
              <a:defRPr/>
            </a:pPr>
            <a:r>
              <a:rPr lang="en-US" smtClean="0"/>
              <a:t>LIGO-G1001032-V10</a:t>
            </a:r>
            <a:endParaRPr lang="en-US"/>
          </a:p>
        </p:txBody>
      </p:sp>
      <p:sp>
        <p:nvSpPr>
          <p:cNvPr id="4" name="Slide Number Placeholder 5"/>
          <p:cNvSpPr>
            <a:spLocks noGrp="1"/>
          </p:cNvSpPr>
          <p:nvPr>
            <p:ph type="sldNum" sz="quarter" idx="11"/>
          </p:nvPr>
        </p:nvSpPr>
        <p:spPr/>
        <p:txBody>
          <a:bodyPr/>
          <a:lstStyle>
            <a:lvl1pPr>
              <a:defRPr/>
            </a:lvl1pPr>
          </a:lstStyle>
          <a:p>
            <a:pPr>
              <a:defRPr/>
            </a:pPr>
            <a:fld id="{AA94EBAA-0BDB-48C0-B6B2-ED76D6298F30}" type="slidenum">
              <a:rPr lang="en-US"/>
              <a:pPr>
                <a:defRPr/>
              </a:pPr>
              <a:t>‹#›</a:t>
            </a:fld>
            <a:endParaRPr lang="en-US"/>
          </a:p>
        </p:txBody>
      </p:sp>
    </p:spTree>
    <p:extLst>
      <p:ext uri="{BB962C8B-B14F-4D97-AF65-F5344CB8AC3E}">
        <p14:creationId xmlns:p14="http://schemas.microsoft.com/office/powerpoint/2010/main" val="16652119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0" name="Title 9"/>
          <p:cNvSpPr>
            <a:spLocks noGrp="1"/>
          </p:cNvSpPr>
          <p:nvPr>
            <p:ph type="title"/>
          </p:nvPr>
        </p:nvSpPr>
        <p:spPr>
          <a:xfrm>
            <a:off x="1725613" y="0"/>
            <a:ext cx="6961187" cy="681038"/>
          </a:xfrm>
        </p:spPr>
        <p:txBody>
          <a:bodyPr/>
          <a:lstStyle/>
          <a:p>
            <a:r>
              <a:rPr lang="en-US" dirty="0" smtClean="0"/>
              <a:t>Click to edit Master title style</a:t>
            </a:r>
            <a:endParaRPr lang="en-US" dirty="0"/>
          </a:p>
        </p:txBody>
      </p:sp>
      <p:sp>
        <p:nvSpPr>
          <p:cNvPr id="4" name="Date Placeholder 3"/>
          <p:cNvSpPr>
            <a:spLocks noGrp="1"/>
          </p:cNvSpPr>
          <p:nvPr>
            <p:ph type="dt" sz="half" idx="10"/>
          </p:nvPr>
        </p:nvSpPr>
        <p:spPr/>
        <p:txBody>
          <a:bodyPr/>
          <a:lstStyle>
            <a:lvl1pPr>
              <a:defRPr/>
            </a:lvl1pPr>
          </a:lstStyle>
          <a:p>
            <a:pPr>
              <a:defRPr/>
            </a:pPr>
            <a:r>
              <a:rPr lang="en-US" smtClean="0"/>
              <a:t>LIGO-G1001032-V10</a:t>
            </a:r>
            <a:endParaRPr lang="en-US"/>
          </a:p>
        </p:txBody>
      </p:sp>
      <p:sp>
        <p:nvSpPr>
          <p:cNvPr id="5" name="Slide Number Placeholder 5"/>
          <p:cNvSpPr>
            <a:spLocks noGrp="1"/>
          </p:cNvSpPr>
          <p:nvPr>
            <p:ph type="sldNum" sz="quarter" idx="11"/>
          </p:nvPr>
        </p:nvSpPr>
        <p:spPr/>
        <p:txBody>
          <a:bodyPr/>
          <a:lstStyle>
            <a:lvl1pPr>
              <a:defRPr/>
            </a:lvl1pPr>
          </a:lstStyle>
          <a:p>
            <a:pPr>
              <a:defRPr/>
            </a:pPr>
            <a:fld id="{46364CC7-C57A-43FC-9C39-0D9B5785CA4D}" type="slidenum">
              <a:rPr lang="en-US"/>
              <a:pPr>
                <a:defRPr/>
              </a:pPr>
              <a:t>‹#›</a:t>
            </a:fld>
            <a:endParaRPr lang="en-US"/>
          </a:p>
        </p:txBody>
      </p:sp>
    </p:spTree>
    <p:extLst>
      <p:ext uri="{BB962C8B-B14F-4D97-AF65-F5344CB8AC3E}">
        <p14:creationId xmlns:p14="http://schemas.microsoft.com/office/powerpoint/2010/main" val="182136742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title">
  <p:cSld name="2_Title Slide">
    <p:spTree>
      <p:nvGrpSpPr>
        <p:cNvPr id="1" name=""/>
        <p:cNvGrpSpPr/>
        <p:nvPr/>
      </p:nvGrpSpPr>
      <p:grpSpPr>
        <a:xfrm>
          <a:off x="0" y="0"/>
          <a:ext cx="0" cy="0"/>
          <a:chOff x="0" y="0"/>
          <a:chExt cx="0" cy="0"/>
        </a:xfrm>
      </p:grpSpPr>
      <p:graphicFrame>
        <p:nvGraphicFramePr>
          <p:cNvPr id="4" name="Object 14"/>
          <p:cNvGraphicFramePr>
            <a:graphicFrameLocks noChangeAspect="1"/>
          </p:cNvGraphicFramePr>
          <p:nvPr userDrawn="1"/>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590085" name="Photo Editor Photo" r:id="rId3" imgW="4409524" imgH="3219899" progId="">
                  <p:embed/>
                </p:oleObj>
              </mc:Choice>
              <mc:Fallback>
                <p:oleObj name="Photo Editor Photo" r:id="rId3" imgW="4409524" imgH="3219899" progId="">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 name="Rectangle 11"/>
          <p:cNvSpPr>
            <a:spLocks noChangeArrowheads="1"/>
          </p:cNvSpPr>
          <p:nvPr userDrawn="1"/>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latin typeface="Times New Roman" charset="0"/>
              <a:ea typeface="+mn-ea"/>
            </a:endParaRPr>
          </a:p>
        </p:txBody>
      </p:sp>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r>
              <a:rPr lang="en-US" smtClean="0"/>
              <a:t>LIGO-G1001032-V10</a:t>
            </a:r>
            <a:endParaRPr lang="en-US"/>
          </a:p>
        </p:txBody>
      </p:sp>
      <p:sp>
        <p:nvSpPr>
          <p:cNvPr id="7" name="Footer Placeholder 4"/>
          <p:cNvSpPr>
            <a:spLocks noGrp="1"/>
          </p:cNvSpPr>
          <p:nvPr>
            <p:ph type="ftr" sz="quarter" idx="11"/>
          </p:nvPr>
        </p:nvSpPr>
        <p:spPr>
          <a:xfrm>
            <a:off x="3124200" y="6356350"/>
            <a:ext cx="2895600" cy="365125"/>
          </a:xfrm>
          <a:prstGeom prst="rect">
            <a:avLst/>
          </a:prstGeom>
        </p:spPr>
        <p:txBody>
          <a:bodyPr/>
          <a:lstStyle>
            <a:lvl1pPr>
              <a:defRPr>
                <a:latin typeface="Arial" charset="0"/>
                <a:ea typeface="+mn-ea"/>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4741B6E-CF04-49BF-9111-59EF65B2B14E}" type="slidenum">
              <a:rPr lang="en-US"/>
              <a:pPr>
                <a:defRPr/>
              </a:pPr>
              <a:t>‹#›</a:t>
            </a:fld>
            <a:endParaRPr lang="en-US"/>
          </a:p>
        </p:txBody>
      </p:sp>
    </p:spTree>
    <p:extLst>
      <p:ext uri="{BB962C8B-B14F-4D97-AF65-F5344CB8AC3E}">
        <p14:creationId xmlns:p14="http://schemas.microsoft.com/office/powerpoint/2010/main" val="29819949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3" name="Slide Number Placeholder 5"/>
          <p:cNvSpPr>
            <a:spLocks noGrp="1"/>
          </p:cNvSpPr>
          <p:nvPr>
            <p:ph type="sldNum" sz="quarter" idx="11"/>
          </p:nvPr>
        </p:nvSpPr>
        <p:spPr/>
        <p:txBody>
          <a:bodyPr/>
          <a:lstStyle>
            <a:lvl1pPr>
              <a:defRPr/>
            </a:lvl1pPr>
          </a:lstStyle>
          <a:p>
            <a:pPr>
              <a:defRPr/>
            </a:pPr>
            <a:fld id="{C60291C9-7666-4FAE-80E9-9D62EE8ED715}" type="slidenum">
              <a:rPr lang="en-US">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161401009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title">
  <p:cSld name="2_Title Slide">
    <p:spTree>
      <p:nvGrpSpPr>
        <p:cNvPr id="1" name=""/>
        <p:cNvGrpSpPr/>
        <p:nvPr/>
      </p:nvGrpSpPr>
      <p:grpSpPr>
        <a:xfrm>
          <a:off x="0" y="0"/>
          <a:ext cx="0" cy="0"/>
          <a:chOff x="0" y="0"/>
          <a:chExt cx="0" cy="0"/>
        </a:xfrm>
      </p:grpSpPr>
      <p:graphicFrame>
        <p:nvGraphicFramePr>
          <p:cNvPr id="4" name="Object 14"/>
          <p:cNvGraphicFramePr>
            <a:graphicFrameLocks noChangeAspect="1"/>
          </p:cNvGraphicFramePr>
          <p:nvPr userDrawn="1"/>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592942" name="Photo Editor Photo" r:id="rId3" imgW="4409524" imgH="3219899" progId="">
                  <p:embed/>
                </p:oleObj>
              </mc:Choice>
              <mc:Fallback>
                <p:oleObj name="Photo Editor Photo" r:id="rId3" imgW="4409524" imgH="3219899" progId="">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 name="Rectangle 11"/>
          <p:cNvSpPr>
            <a:spLocks noChangeArrowheads="1"/>
          </p:cNvSpPr>
          <p:nvPr userDrawn="1"/>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solidFill>
                <a:prstClr val="black"/>
              </a:solidFill>
              <a:latin typeface="Times New Roman" charset="0"/>
              <a:ea typeface="+mn-ea"/>
            </a:endParaRPr>
          </a:p>
        </p:txBody>
      </p:sp>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7" name="Footer Placeholder 4"/>
          <p:cNvSpPr>
            <a:spLocks noGrp="1"/>
          </p:cNvSpPr>
          <p:nvPr>
            <p:ph type="ftr" sz="quarter" idx="11"/>
          </p:nvPr>
        </p:nvSpPr>
        <p:spPr>
          <a:xfrm>
            <a:off x="3124200" y="6356350"/>
            <a:ext cx="2895600" cy="365125"/>
          </a:xfrm>
          <a:prstGeom prst="rect">
            <a:avLst/>
          </a:prstGeom>
        </p:spPr>
        <p:txBody>
          <a:bodyPr/>
          <a:lstStyle>
            <a:lvl1pPr>
              <a:defRPr>
                <a:latin typeface="Arial" charset="0"/>
                <a:ea typeface="+mn-ea"/>
              </a:defRPr>
            </a:lvl1pPr>
          </a:lstStyle>
          <a:p>
            <a:pPr>
              <a:defRPr/>
            </a:pPr>
            <a:endParaRPr lang="en-US">
              <a:solidFill>
                <a:prstClr val="black"/>
              </a:solidFill>
            </a:endParaRPr>
          </a:p>
        </p:txBody>
      </p:sp>
      <p:sp>
        <p:nvSpPr>
          <p:cNvPr id="8" name="Slide Number Placeholder 5"/>
          <p:cNvSpPr>
            <a:spLocks noGrp="1"/>
          </p:cNvSpPr>
          <p:nvPr>
            <p:ph type="sldNum" sz="quarter" idx="12"/>
          </p:nvPr>
        </p:nvSpPr>
        <p:spPr/>
        <p:txBody>
          <a:bodyPr/>
          <a:lstStyle>
            <a:lvl1pPr>
              <a:defRPr/>
            </a:lvl1pPr>
          </a:lstStyle>
          <a:p>
            <a:pPr>
              <a:defRPr/>
            </a:pPr>
            <a:fld id="{04741B6E-CF04-49BF-9111-59EF65B2B14E}" type="slidenum">
              <a:rPr lang="en-US">
                <a:solidFill>
                  <a:prstClr val="black">
                    <a:tint val="75000"/>
                  </a:prstClr>
                </a:solidFill>
              </a:rPr>
              <a:pPr>
                <a:defRPr/>
              </a:pPr>
              <a:t>‹#›</a:t>
            </a:fld>
            <a:endParaRPr lang="en-US">
              <a:solidFill>
                <a:prstClr val="black">
                  <a:tint val="75000"/>
                </a:prstClr>
              </a:solidFill>
            </a:endParaRPr>
          </a:p>
        </p:txBody>
      </p:sp>
    </p:spTree>
    <p:extLst>
      <p:ext uri="{BB962C8B-B14F-4D97-AF65-F5344CB8AC3E}">
        <p14:creationId xmlns:p14="http://schemas.microsoft.com/office/powerpoint/2010/main" val="391747835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3" name="Slide Number Placeholder 5"/>
          <p:cNvSpPr>
            <a:spLocks noGrp="1"/>
          </p:cNvSpPr>
          <p:nvPr>
            <p:ph type="sldNum" sz="quarter" idx="11"/>
          </p:nvPr>
        </p:nvSpPr>
        <p:spPr/>
        <p:txBody>
          <a:bodyPr/>
          <a:lstStyle>
            <a:lvl1pPr>
              <a:defRPr/>
            </a:lvl1pPr>
          </a:lstStyle>
          <a:p>
            <a:pPr>
              <a:defRPr/>
            </a:pPr>
            <a:fld id="{3DA486EA-5BCF-4CC6-87AB-E8D9FE1E02E4}" type="slidenum">
              <a:rPr lang="en-US"/>
              <a:pPr>
                <a:defRPr/>
              </a:pPr>
              <a:t>‹#›</a:t>
            </a:fld>
            <a:endParaRPr lang="en-US"/>
          </a:p>
        </p:txBody>
      </p:sp>
    </p:spTree>
    <p:extLst>
      <p:ext uri="{BB962C8B-B14F-4D97-AF65-F5344CB8AC3E}">
        <p14:creationId xmlns:p14="http://schemas.microsoft.com/office/powerpoint/2010/main" val="42673654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9" name="Title Placeholder 1"/>
          <p:cNvSpPr>
            <a:spLocks noGrp="1"/>
          </p:cNvSpPr>
          <p:nvPr>
            <p:ph type="title"/>
          </p:nvPr>
        </p:nvSpPr>
        <p:spPr>
          <a:xfrm>
            <a:off x="1726386" y="274638"/>
            <a:ext cx="6960413" cy="405676"/>
          </a:xfrm>
          <a:prstGeom prst="rect">
            <a:avLst/>
          </a:prstGeom>
        </p:spPr>
        <p:txBody>
          <a:bodyPr rtlCol="0">
            <a:noAutofit/>
          </a:bodyPr>
          <a:lstStyle/>
          <a:p>
            <a:r>
              <a:rPr lang="en-US" smtClean="0"/>
              <a:t>Click to edit Master title style</a:t>
            </a:r>
            <a:endParaRPr lang="en-US"/>
          </a:p>
        </p:txBody>
      </p:sp>
      <p:sp>
        <p:nvSpPr>
          <p:cNvPr id="3"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4" name="Slide Number Placeholder 5"/>
          <p:cNvSpPr>
            <a:spLocks noGrp="1"/>
          </p:cNvSpPr>
          <p:nvPr>
            <p:ph type="sldNum" sz="quarter" idx="11"/>
          </p:nvPr>
        </p:nvSpPr>
        <p:spPr/>
        <p:txBody>
          <a:bodyPr/>
          <a:lstStyle>
            <a:lvl1pPr>
              <a:defRPr/>
            </a:lvl1pPr>
          </a:lstStyle>
          <a:p>
            <a:pPr>
              <a:defRPr/>
            </a:pPr>
            <a:fld id="{CDA697EA-C746-4867-84C8-FA269388889D}" type="slidenum">
              <a:rPr lang="en-US"/>
              <a:pPr>
                <a:defRPr/>
              </a:pPr>
              <a:t>‹#›</a:t>
            </a:fld>
            <a:endParaRPr lang="en-US"/>
          </a:p>
        </p:txBody>
      </p:sp>
    </p:spTree>
    <p:extLst>
      <p:ext uri="{BB962C8B-B14F-4D97-AF65-F5344CB8AC3E}">
        <p14:creationId xmlns:p14="http://schemas.microsoft.com/office/powerpoint/2010/main" val="3823991893"/>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0" name="Title 9"/>
          <p:cNvSpPr>
            <a:spLocks noGrp="1"/>
          </p:cNvSpPr>
          <p:nvPr>
            <p:ph type="title"/>
          </p:nvPr>
        </p:nvSpPr>
        <p:spPr/>
        <p:txBody>
          <a:bodyPr/>
          <a:lstStyle/>
          <a:p>
            <a:r>
              <a:rPr lang="en-US" smtClean="0"/>
              <a:t>Click to edit Master title style</a:t>
            </a:r>
            <a:endParaRPr lang="en-US"/>
          </a:p>
        </p:txBody>
      </p:sp>
      <p:sp>
        <p:nvSpPr>
          <p:cNvPr id="4" name="Date Placeholder 3"/>
          <p:cNvSpPr>
            <a:spLocks noGrp="1"/>
          </p:cNvSpPr>
          <p:nvPr>
            <p:ph type="dt" sz="half" idx="10"/>
          </p:nvPr>
        </p:nvSpPr>
        <p:spPr/>
        <p:txBody>
          <a:bodyPr/>
          <a:lstStyle>
            <a:lvl1pPr>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5" name="Slide Number Placeholder 5"/>
          <p:cNvSpPr>
            <a:spLocks noGrp="1"/>
          </p:cNvSpPr>
          <p:nvPr>
            <p:ph type="sldNum" sz="quarter" idx="11"/>
          </p:nvPr>
        </p:nvSpPr>
        <p:spPr/>
        <p:txBody>
          <a:bodyPr/>
          <a:lstStyle>
            <a:lvl1pPr>
              <a:defRPr/>
            </a:lvl1pPr>
          </a:lstStyle>
          <a:p>
            <a:pPr>
              <a:defRPr/>
            </a:pPr>
            <a:fld id="{309DA352-542B-4FCA-A44D-91993FE6AE49}" type="slidenum">
              <a:rPr lang="en-US"/>
              <a:pPr>
                <a:defRPr/>
              </a:pPr>
              <a:t>‹#›</a:t>
            </a:fld>
            <a:endParaRPr lang="en-US"/>
          </a:p>
        </p:txBody>
      </p:sp>
    </p:spTree>
    <p:extLst>
      <p:ext uri="{BB962C8B-B14F-4D97-AF65-F5344CB8AC3E}">
        <p14:creationId xmlns:p14="http://schemas.microsoft.com/office/powerpoint/2010/main" val="807728855"/>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oleObject" Target="../embeddings/oleObject1.bin"/><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vmlDrawing" Target="../drawings/vmlDrawing1.v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6.xml"/><Relationship Id="rId1" Type="http://schemas.openxmlformats.org/officeDocument/2006/relationships/slideLayout" Target="../slideLayouts/slideLayout5.xml"/><Relationship Id="rId6" Type="http://schemas.openxmlformats.org/officeDocument/2006/relationships/image" Target="../media/image1.png"/><Relationship Id="rId5" Type="http://schemas.openxmlformats.org/officeDocument/2006/relationships/oleObject" Target="../embeddings/oleObject3.bin"/><Relationship Id="rId4" Type="http://schemas.openxmlformats.org/officeDocument/2006/relationships/vmlDrawing" Target="../drawings/vmlDrawing3.v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9.xml"/><Relationship Id="rId7" Type="http://schemas.openxmlformats.org/officeDocument/2006/relationships/image" Target="../media/image1.png"/><Relationship Id="rId2" Type="http://schemas.openxmlformats.org/officeDocument/2006/relationships/slideLayout" Target="../slideLayouts/slideLayout8.xml"/><Relationship Id="rId1" Type="http://schemas.openxmlformats.org/officeDocument/2006/relationships/slideLayout" Target="../slideLayouts/slideLayout7.xml"/><Relationship Id="rId6" Type="http://schemas.openxmlformats.org/officeDocument/2006/relationships/oleObject" Target="../embeddings/oleObject5.bin"/><Relationship Id="rId5" Type="http://schemas.openxmlformats.org/officeDocument/2006/relationships/vmlDrawing" Target="../drawings/vmlDrawing5.vml"/><Relationship Id="rId4" Type="http://schemas.openxmlformats.org/officeDocument/2006/relationships/theme" Target="../theme/theme3.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12.xml"/><Relationship Id="rId7" Type="http://schemas.openxmlformats.org/officeDocument/2006/relationships/image" Target="../media/image1.png"/><Relationship Id="rId2" Type="http://schemas.openxmlformats.org/officeDocument/2006/relationships/slideLayout" Target="../slideLayouts/slideLayout11.xml"/><Relationship Id="rId1" Type="http://schemas.openxmlformats.org/officeDocument/2006/relationships/slideLayout" Target="../slideLayouts/slideLayout10.xml"/><Relationship Id="rId6" Type="http://schemas.openxmlformats.org/officeDocument/2006/relationships/oleObject" Target="../embeddings/oleObject6.bin"/><Relationship Id="rId5" Type="http://schemas.openxmlformats.org/officeDocument/2006/relationships/vmlDrawing" Target="../drawings/vmlDrawing6.vml"/><Relationship Id="rId4" Type="http://schemas.openxmlformats.org/officeDocument/2006/relationships/theme" Target="../theme/theme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1725613" y="0"/>
            <a:ext cx="6961187" cy="68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smtClean="0"/>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0" y="6669088"/>
            <a:ext cx="1273175" cy="185737"/>
          </a:xfrm>
          <a:prstGeom prst="rect">
            <a:avLst/>
          </a:prstGeom>
        </p:spPr>
        <p:txBody>
          <a:bodyPr vert="horz" lIns="91440" tIns="45720" rIns="91440" bIns="45720" rtlCol="0" anchor="ctr"/>
          <a:lstStyle>
            <a:lvl1pPr algn="l" fontAlgn="auto">
              <a:spcBef>
                <a:spcPts val="0"/>
              </a:spcBef>
              <a:spcAft>
                <a:spcPts val="0"/>
              </a:spcAft>
              <a:defRPr sz="800">
                <a:solidFill>
                  <a:schemeClr val="tx1">
                    <a:tint val="75000"/>
                  </a:schemeClr>
                </a:solidFill>
                <a:latin typeface="Comic Sans MS" pitchFamily="66" charset="0"/>
                <a:ea typeface="+mn-ea"/>
              </a:defRPr>
            </a:lvl1pPr>
          </a:lstStyle>
          <a:p>
            <a:pPr>
              <a:defRPr/>
            </a:pPr>
            <a:r>
              <a:rPr lang="en-US" smtClean="0"/>
              <a:t>LIGO-G1001032-V10</a:t>
            </a:r>
            <a:endParaRPr lang="en-US"/>
          </a:p>
        </p:txBody>
      </p:sp>
      <p:sp>
        <p:nvSpPr>
          <p:cNvPr id="6" name="Slide Number Placeholder 5"/>
          <p:cNvSpPr>
            <a:spLocks noGrp="1"/>
          </p:cNvSpPr>
          <p:nvPr>
            <p:ph type="sldNum" sz="quarter" idx="4"/>
          </p:nvPr>
        </p:nvSpPr>
        <p:spPr>
          <a:xfrm>
            <a:off x="8462963" y="6650038"/>
            <a:ext cx="669925" cy="203200"/>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Calibri" charset="0"/>
                <a:ea typeface="ＭＳ Ｐゴシック" charset="-128"/>
              </a:defRPr>
            </a:lvl1pPr>
          </a:lstStyle>
          <a:p>
            <a:pPr>
              <a:defRPr/>
            </a:pPr>
            <a:fld id="{4AFBEC1B-411D-4A70-AB90-BF2E2FACF5A3}" type="slidenum">
              <a:rPr lang="en-US"/>
              <a:pPr>
                <a:defRPr/>
              </a:pPr>
              <a:t>‹#›</a:t>
            </a:fld>
            <a:endParaRPr lang="en-US"/>
          </a:p>
        </p:txBody>
      </p:sp>
      <p:graphicFrame>
        <p:nvGraphicFramePr>
          <p:cNvPr id="1030" name="Object 14"/>
          <p:cNvGraphicFramePr>
            <a:graphicFrameLocks noChangeAspect="1"/>
          </p:cNvGraphicFramePr>
          <p:nvPr/>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1292" name="Photo Editor Photo" r:id="rId7" imgW="4409524" imgH="3219899" progId="">
                  <p:embed/>
                </p:oleObj>
              </mc:Choice>
              <mc:Fallback>
                <p:oleObj name="Photo Editor Photo" r:id="rId7" imgW="4409524" imgH="3219899" progId="">
                  <p:embed/>
                  <p:pic>
                    <p:nvPicPr>
                      <p:cNvPr id="0" name="Object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11"/>
          <p:cNvSpPr>
            <a:spLocks noChangeArrowheads="1"/>
          </p:cNvSpPr>
          <p:nvPr/>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latin typeface="Times New Roman" charset="0"/>
              <a:ea typeface="+mn-ea"/>
            </a:endParaRPr>
          </a:p>
        </p:txBody>
      </p:sp>
    </p:spTree>
  </p:cSld>
  <p:clrMap bg1="lt1" tx1="dk1" bg2="lt2" tx2="dk2" accent1="accent1" accent2="accent2" accent3="accent3" accent4="accent4" accent5="accent5" accent6="accent6" hlink="hlink" folHlink="folHlink"/>
  <p:sldLayoutIdLst>
    <p:sldLayoutId id="2147483926" r:id="rId1"/>
    <p:sldLayoutId id="2147483927" r:id="rId2"/>
    <p:sldLayoutId id="2147483928" r:id="rId3"/>
    <p:sldLayoutId id="2147483929" r:id="rId4"/>
  </p:sldLayoutIdLst>
  <p:hf hdr="0" ftr="0"/>
  <p:txStyles>
    <p:titleStyle>
      <a:lvl1pPr algn="ctr" rtl="0" eaLnBrk="0" fontAlgn="base" hangingPunct="0">
        <a:spcBef>
          <a:spcPct val="0"/>
        </a:spcBef>
        <a:spcAft>
          <a:spcPct val="0"/>
        </a:spcAft>
        <a:defRPr sz="2400" kern="1200">
          <a:solidFill>
            <a:schemeClr val="tx1"/>
          </a:solidFill>
          <a:latin typeface="Comic Sans MS" pitchFamily="66" charset="0"/>
          <a:ea typeface="ＭＳ Ｐゴシック" charset="-128"/>
          <a:cs typeface="+mj-cs"/>
        </a:defRPr>
      </a:lvl1pPr>
      <a:lvl2pPr algn="ctr" rtl="0" eaLnBrk="0" fontAlgn="base" hangingPunct="0">
        <a:spcBef>
          <a:spcPct val="0"/>
        </a:spcBef>
        <a:spcAft>
          <a:spcPct val="0"/>
        </a:spcAft>
        <a:defRPr sz="2400">
          <a:solidFill>
            <a:schemeClr val="tx1"/>
          </a:solidFill>
          <a:latin typeface="Comic Sans MS" pitchFamily="66" charset="0"/>
          <a:ea typeface="ＭＳ Ｐゴシック" charset="-128"/>
        </a:defRPr>
      </a:lvl2pPr>
      <a:lvl3pPr algn="ctr" rtl="0" eaLnBrk="0" fontAlgn="base" hangingPunct="0">
        <a:spcBef>
          <a:spcPct val="0"/>
        </a:spcBef>
        <a:spcAft>
          <a:spcPct val="0"/>
        </a:spcAft>
        <a:defRPr sz="2400">
          <a:solidFill>
            <a:schemeClr val="tx1"/>
          </a:solidFill>
          <a:latin typeface="Comic Sans MS" pitchFamily="66" charset="0"/>
          <a:ea typeface="ＭＳ Ｐゴシック" charset="-128"/>
        </a:defRPr>
      </a:lvl3pPr>
      <a:lvl4pPr algn="ctr" rtl="0" eaLnBrk="0" fontAlgn="base" hangingPunct="0">
        <a:spcBef>
          <a:spcPct val="0"/>
        </a:spcBef>
        <a:spcAft>
          <a:spcPct val="0"/>
        </a:spcAft>
        <a:defRPr sz="2400">
          <a:solidFill>
            <a:schemeClr val="tx1"/>
          </a:solidFill>
          <a:latin typeface="Comic Sans MS" pitchFamily="66" charset="0"/>
          <a:ea typeface="ＭＳ Ｐゴシック" charset="-128"/>
        </a:defRPr>
      </a:lvl4pPr>
      <a:lvl5pPr algn="ctr" rtl="0" eaLnBrk="0" fontAlgn="base" hangingPunct="0">
        <a:spcBef>
          <a:spcPct val="0"/>
        </a:spcBef>
        <a:spcAft>
          <a:spcPct val="0"/>
        </a:spcAft>
        <a:defRPr sz="2400">
          <a:solidFill>
            <a:schemeClr val="tx1"/>
          </a:solidFill>
          <a:latin typeface="Comic Sans MS" pitchFamily="66" charset="0"/>
          <a:ea typeface="ＭＳ Ｐゴシック" charset="-128"/>
        </a:defRPr>
      </a:lvl5pPr>
      <a:lvl6pPr marL="457200" algn="ctr" rtl="0" fontAlgn="base">
        <a:spcBef>
          <a:spcPct val="0"/>
        </a:spcBef>
        <a:spcAft>
          <a:spcPct val="0"/>
        </a:spcAft>
        <a:defRPr sz="2400">
          <a:solidFill>
            <a:schemeClr val="tx1"/>
          </a:solidFill>
          <a:latin typeface="Comic Sans MS" pitchFamily="66" charset="0"/>
        </a:defRPr>
      </a:lvl6pPr>
      <a:lvl7pPr marL="914400" algn="ctr" rtl="0" fontAlgn="base">
        <a:spcBef>
          <a:spcPct val="0"/>
        </a:spcBef>
        <a:spcAft>
          <a:spcPct val="0"/>
        </a:spcAft>
        <a:defRPr sz="2400">
          <a:solidFill>
            <a:schemeClr val="tx1"/>
          </a:solidFill>
          <a:latin typeface="Comic Sans MS" pitchFamily="66" charset="0"/>
        </a:defRPr>
      </a:lvl7pPr>
      <a:lvl8pPr marL="1371600" algn="ctr" rtl="0" fontAlgn="base">
        <a:spcBef>
          <a:spcPct val="0"/>
        </a:spcBef>
        <a:spcAft>
          <a:spcPct val="0"/>
        </a:spcAft>
        <a:defRPr sz="2400">
          <a:solidFill>
            <a:schemeClr val="tx1"/>
          </a:solidFill>
          <a:latin typeface="Comic Sans MS" pitchFamily="66" charset="0"/>
        </a:defRPr>
      </a:lvl8pPr>
      <a:lvl9pPr marL="1828800" algn="ctr" rtl="0" fontAlgn="base">
        <a:spcBef>
          <a:spcPct val="0"/>
        </a:spcBef>
        <a:spcAft>
          <a:spcPct val="0"/>
        </a:spcAft>
        <a:defRPr sz="2400">
          <a:solidFill>
            <a:schemeClr val="tx1"/>
          </a:solidFill>
          <a:latin typeface="Comic Sans MS" pitchFamily="66" charset="0"/>
        </a:defRPr>
      </a:lvl9pPr>
    </p:titleStyle>
    <p:bodyStyle>
      <a:lvl1pPr marL="342900" indent="-342900" algn="l" rtl="0" eaLnBrk="0" fontAlgn="base" hangingPunct="0">
        <a:spcBef>
          <a:spcPct val="20000"/>
        </a:spcBef>
        <a:spcAft>
          <a:spcPct val="0"/>
        </a:spcAft>
        <a:buFont typeface="Arial" charset="0"/>
        <a:buChar char="•"/>
        <a:defRPr kern="1200">
          <a:solidFill>
            <a:schemeClr val="tx1"/>
          </a:solidFill>
          <a:latin typeface="Comic Sans MS" pitchFamily="66" charset="0"/>
          <a:ea typeface="ＭＳ Ｐゴシック" charset="-128"/>
          <a:cs typeface="+mn-cs"/>
        </a:defRPr>
      </a:lvl1pPr>
      <a:lvl2pPr marL="742950" indent="-285750" algn="l" rtl="0" eaLnBrk="0" fontAlgn="base" hangingPunct="0">
        <a:spcBef>
          <a:spcPct val="20000"/>
        </a:spcBef>
        <a:spcAft>
          <a:spcPct val="0"/>
        </a:spcAft>
        <a:buFont typeface="Arial" charset="0"/>
        <a:buChar char="–"/>
        <a:defRPr sz="1600" kern="1200">
          <a:solidFill>
            <a:schemeClr val="tx1"/>
          </a:solidFill>
          <a:latin typeface="Comic Sans MS" pitchFamily="66" charset="0"/>
          <a:ea typeface="ＭＳ Ｐゴシック" charset="-128"/>
          <a:cs typeface="+mn-cs"/>
        </a:defRPr>
      </a:lvl2pPr>
      <a:lvl3pPr marL="1143000" indent="-228600" algn="l" rtl="0" eaLnBrk="0" fontAlgn="base" hangingPunct="0">
        <a:spcBef>
          <a:spcPct val="20000"/>
        </a:spcBef>
        <a:spcAft>
          <a:spcPct val="0"/>
        </a:spcAft>
        <a:buFont typeface="Arial" charset="0"/>
        <a:buChar char="•"/>
        <a:defRPr sz="1400" kern="1200">
          <a:solidFill>
            <a:schemeClr val="tx1"/>
          </a:solidFill>
          <a:latin typeface="Comic Sans MS" pitchFamily="66" charset="0"/>
          <a:ea typeface="ＭＳ Ｐゴシック" charset="-128"/>
          <a:cs typeface="+mn-cs"/>
        </a:defRPr>
      </a:lvl3pPr>
      <a:lvl4pPr marL="1600200" indent="-228600" algn="l" rtl="0" eaLnBrk="0" fontAlgn="base" hangingPunct="0">
        <a:spcBef>
          <a:spcPct val="20000"/>
        </a:spcBef>
        <a:spcAft>
          <a:spcPct val="0"/>
        </a:spcAft>
        <a:buFont typeface="Arial" charset="0"/>
        <a:buChar char="–"/>
        <a:defRPr sz="1200" kern="1200">
          <a:solidFill>
            <a:schemeClr val="tx1"/>
          </a:solidFill>
          <a:latin typeface="Comic Sans MS" pitchFamily="66" charset="0"/>
          <a:ea typeface="ＭＳ Ｐゴシック" charset="-128"/>
          <a:cs typeface="+mn-cs"/>
        </a:defRPr>
      </a:lvl4pPr>
      <a:lvl5pPr marL="2057400" indent="-228600" algn="l" rtl="0" eaLnBrk="0" fontAlgn="base" hangingPunct="0">
        <a:spcBef>
          <a:spcPct val="20000"/>
        </a:spcBef>
        <a:spcAft>
          <a:spcPct val="0"/>
        </a:spcAft>
        <a:buFont typeface="Arial" charset="0"/>
        <a:buChar char="»"/>
        <a:defRPr sz="1000" kern="1200">
          <a:solidFill>
            <a:schemeClr val="tx1"/>
          </a:solidFill>
          <a:latin typeface="Comic Sans MS" pitchFamily="66" charset="0"/>
          <a:ea typeface="ＭＳ Ｐゴシック"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1725613" y="274638"/>
            <a:ext cx="6961187" cy="40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0" y="6669088"/>
            <a:ext cx="1273175" cy="185737"/>
          </a:xfrm>
          <a:prstGeom prst="rect">
            <a:avLst/>
          </a:prstGeom>
        </p:spPr>
        <p:txBody>
          <a:bodyPr vert="horz" lIns="91440" tIns="45720" rIns="91440" bIns="45720" rtlCol="0" anchor="ctr"/>
          <a:lstStyle>
            <a:lvl1pPr algn="l" fontAlgn="auto">
              <a:spcBef>
                <a:spcPts val="0"/>
              </a:spcBef>
              <a:spcAft>
                <a:spcPts val="0"/>
              </a:spcAft>
              <a:defRPr sz="800">
                <a:solidFill>
                  <a:schemeClr val="tx1">
                    <a:tint val="75000"/>
                  </a:schemeClr>
                </a:solidFill>
                <a:latin typeface="Comic Sans MS" pitchFamily="66" charset="0"/>
              </a:defRPr>
            </a:lvl1pPr>
          </a:lstStyle>
          <a:p>
            <a:pPr>
              <a:defRPr/>
            </a:pPr>
            <a:r>
              <a:rPr lang="en-US" smtClean="0">
                <a:solidFill>
                  <a:prstClr val="black">
                    <a:tint val="75000"/>
                  </a:prstClr>
                </a:solidFill>
                <a:ea typeface="+mn-ea"/>
              </a:rPr>
              <a:t>LIGO-G1001032-V10</a:t>
            </a:r>
            <a:endParaRPr lang="en-US">
              <a:solidFill>
                <a:prstClr val="black">
                  <a:tint val="75000"/>
                </a:prstClr>
              </a:solidFill>
              <a:ea typeface="+mn-ea"/>
            </a:endParaRPr>
          </a:p>
        </p:txBody>
      </p:sp>
      <p:sp>
        <p:nvSpPr>
          <p:cNvPr id="6" name="Slide Number Placeholder 5"/>
          <p:cNvSpPr>
            <a:spLocks noGrp="1"/>
          </p:cNvSpPr>
          <p:nvPr>
            <p:ph type="sldNum" sz="quarter" idx="4"/>
          </p:nvPr>
        </p:nvSpPr>
        <p:spPr>
          <a:xfrm>
            <a:off x="8462963" y="6650038"/>
            <a:ext cx="669925" cy="203200"/>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defRPr>
            </a:lvl1pPr>
          </a:lstStyle>
          <a:p>
            <a:pPr>
              <a:defRPr/>
            </a:pPr>
            <a:fld id="{6728B892-F454-4077-A5A0-BA352E92E411}" type="slidenum">
              <a:rPr lang="en-US">
                <a:solidFill>
                  <a:prstClr val="black">
                    <a:tint val="75000"/>
                  </a:prstClr>
                </a:solidFill>
                <a:ea typeface="+mn-ea"/>
              </a:rPr>
              <a:pPr>
                <a:defRPr/>
              </a:pPr>
              <a:t>‹#›</a:t>
            </a:fld>
            <a:endParaRPr lang="en-US">
              <a:solidFill>
                <a:prstClr val="black">
                  <a:tint val="75000"/>
                </a:prstClr>
              </a:solidFill>
              <a:ea typeface="+mn-ea"/>
            </a:endParaRPr>
          </a:p>
        </p:txBody>
      </p:sp>
      <p:graphicFrame>
        <p:nvGraphicFramePr>
          <p:cNvPr id="1030" name="Object 14"/>
          <p:cNvGraphicFramePr>
            <a:graphicFrameLocks noChangeAspect="1"/>
          </p:cNvGraphicFramePr>
          <p:nvPr/>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591918" name="Photo Editor Photo" r:id="rId5" imgW="4409524" imgH="3219899" progId="MSPhotoEd.3">
                  <p:embed/>
                </p:oleObj>
              </mc:Choice>
              <mc:Fallback>
                <p:oleObj name="Photo Editor Photo" r:id="rId5" imgW="4409524" imgH="3219899" progId="MSPhotoEd.3">
                  <p:embed/>
                  <p:pic>
                    <p:nvPicPr>
                      <p:cNvPr id="0" nam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11"/>
          <p:cNvSpPr>
            <a:spLocks noChangeArrowheads="1"/>
          </p:cNvSpPr>
          <p:nvPr/>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solidFill>
                <a:prstClr val="black"/>
              </a:solidFill>
              <a:latin typeface="Times New Roman" charset="0"/>
              <a:ea typeface="+mn-ea"/>
            </a:endParaRPr>
          </a:p>
        </p:txBody>
      </p:sp>
    </p:spTree>
    <p:extLst>
      <p:ext uri="{BB962C8B-B14F-4D97-AF65-F5344CB8AC3E}">
        <p14:creationId xmlns:p14="http://schemas.microsoft.com/office/powerpoint/2010/main" val="167973196"/>
      </p:ext>
    </p:extLst>
  </p:cSld>
  <p:clrMap bg1="lt1" tx1="dk1" bg2="lt2" tx2="dk2" accent1="accent1" accent2="accent2" accent3="accent3" accent4="accent4" accent5="accent5" accent6="accent6" hlink="hlink" folHlink="folHlink"/>
  <p:sldLayoutIdLst>
    <p:sldLayoutId id="2147483931" r:id="rId1"/>
    <p:sldLayoutId id="2147483932" r:id="rId2"/>
  </p:sldLayoutIdLst>
  <p:hf hdr="0" ftr="0"/>
  <p:txStyles>
    <p:titleStyle>
      <a:lvl1pPr algn="ctr" rtl="0" eaLnBrk="0" fontAlgn="base" hangingPunct="0">
        <a:spcBef>
          <a:spcPct val="0"/>
        </a:spcBef>
        <a:spcAft>
          <a:spcPct val="0"/>
        </a:spcAft>
        <a:defRPr sz="2400" kern="1200">
          <a:solidFill>
            <a:schemeClr val="tx1"/>
          </a:solidFill>
          <a:latin typeface="Comic Sans MS" pitchFamily="66" charset="0"/>
          <a:ea typeface="+mj-ea"/>
          <a:cs typeface="+mj-cs"/>
        </a:defRPr>
      </a:lvl1pPr>
      <a:lvl2pPr algn="ctr" rtl="0" eaLnBrk="0" fontAlgn="base" hangingPunct="0">
        <a:spcBef>
          <a:spcPct val="0"/>
        </a:spcBef>
        <a:spcAft>
          <a:spcPct val="0"/>
        </a:spcAft>
        <a:defRPr sz="2400">
          <a:solidFill>
            <a:schemeClr val="tx1"/>
          </a:solidFill>
          <a:latin typeface="Comic Sans MS" pitchFamily="66" charset="0"/>
        </a:defRPr>
      </a:lvl2pPr>
      <a:lvl3pPr algn="ctr" rtl="0" eaLnBrk="0" fontAlgn="base" hangingPunct="0">
        <a:spcBef>
          <a:spcPct val="0"/>
        </a:spcBef>
        <a:spcAft>
          <a:spcPct val="0"/>
        </a:spcAft>
        <a:defRPr sz="2400">
          <a:solidFill>
            <a:schemeClr val="tx1"/>
          </a:solidFill>
          <a:latin typeface="Comic Sans MS" pitchFamily="66" charset="0"/>
        </a:defRPr>
      </a:lvl3pPr>
      <a:lvl4pPr algn="ctr" rtl="0" eaLnBrk="0" fontAlgn="base" hangingPunct="0">
        <a:spcBef>
          <a:spcPct val="0"/>
        </a:spcBef>
        <a:spcAft>
          <a:spcPct val="0"/>
        </a:spcAft>
        <a:defRPr sz="2400">
          <a:solidFill>
            <a:schemeClr val="tx1"/>
          </a:solidFill>
          <a:latin typeface="Comic Sans MS" pitchFamily="66" charset="0"/>
        </a:defRPr>
      </a:lvl4pPr>
      <a:lvl5pPr algn="ctr" rtl="0" eaLnBrk="0" fontAlgn="base" hangingPunct="0">
        <a:spcBef>
          <a:spcPct val="0"/>
        </a:spcBef>
        <a:spcAft>
          <a:spcPct val="0"/>
        </a:spcAft>
        <a:defRPr sz="2400">
          <a:solidFill>
            <a:schemeClr val="tx1"/>
          </a:solidFill>
          <a:latin typeface="Comic Sans MS" pitchFamily="66" charset="0"/>
        </a:defRPr>
      </a:lvl5pPr>
      <a:lvl6pPr marL="457200" algn="ctr" rtl="0" fontAlgn="base">
        <a:spcBef>
          <a:spcPct val="0"/>
        </a:spcBef>
        <a:spcAft>
          <a:spcPct val="0"/>
        </a:spcAft>
        <a:defRPr sz="2400">
          <a:solidFill>
            <a:schemeClr val="tx1"/>
          </a:solidFill>
          <a:latin typeface="Comic Sans MS" pitchFamily="66" charset="0"/>
        </a:defRPr>
      </a:lvl6pPr>
      <a:lvl7pPr marL="914400" algn="ctr" rtl="0" fontAlgn="base">
        <a:spcBef>
          <a:spcPct val="0"/>
        </a:spcBef>
        <a:spcAft>
          <a:spcPct val="0"/>
        </a:spcAft>
        <a:defRPr sz="2400">
          <a:solidFill>
            <a:schemeClr val="tx1"/>
          </a:solidFill>
          <a:latin typeface="Comic Sans MS" pitchFamily="66" charset="0"/>
        </a:defRPr>
      </a:lvl7pPr>
      <a:lvl8pPr marL="1371600" algn="ctr" rtl="0" fontAlgn="base">
        <a:spcBef>
          <a:spcPct val="0"/>
        </a:spcBef>
        <a:spcAft>
          <a:spcPct val="0"/>
        </a:spcAft>
        <a:defRPr sz="2400">
          <a:solidFill>
            <a:schemeClr val="tx1"/>
          </a:solidFill>
          <a:latin typeface="Comic Sans MS" pitchFamily="66" charset="0"/>
        </a:defRPr>
      </a:lvl8pPr>
      <a:lvl9pPr marL="1828800" algn="ctr" rtl="0" fontAlgn="base">
        <a:spcBef>
          <a:spcPct val="0"/>
        </a:spcBef>
        <a:spcAft>
          <a:spcPct val="0"/>
        </a:spcAft>
        <a:defRPr sz="2400">
          <a:solidFill>
            <a:schemeClr val="tx1"/>
          </a:solidFill>
          <a:latin typeface="Comic Sans MS" pitchFamily="66" charset="0"/>
        </a:defRPr>
      </a:lvl9pPr>
    </p:titleStyle>
    <p:bodyStyle>
      <a:lvl1pPr marL="342900" indent="-342900" algn="l" rtl="0" eaLnBrk="0" fontAlgn="base" hangingPunct="0">
        <a:spcBef>
          <a:spcPct val="20000"/>
        </a:spcBef>
        <a:spcAft>
          <a:spcPct val="0"/>
        </a:spcAft>
        <a:buFont typeface="Arial" charset="0"/>
        <a:buChar char="•"/>
        <a:defRPr kern="1200">
          <a:solidFill>
            <a:schemeClr val="tx1"/>
          </a:solidFill>
          <a:latin typeface="Comic Sans MS" pitchFamily="66" charset="0"/>
          <a:ea typeface="+mn-ea"/>
          <a:cs typeface="+mn-cs"/>
        </a:defRPr>
      </a:lvl1pPr>
      <a:lvl2pPr marL="742950" indent="-285750" algn="l" rtl="0" eaLnBrk="0" fontAlgn="base" hangingPunct="0">
        <a:spcBef>
          <a:spcPct val="20000"/>
        </a:spcBef>
        <a:spcAft>
          <a:spcPct val="0"/>
        </a:spcAft>
        <a:buFont typeface="Arial" charset="0"/>
        <a:buChar char="–"/>
        <a:defRPr sz="1600" kern="1200">
          <a:solidFill>
            <a:schemeClr val="tx1"/>
          </a:solidFill>
          <a:latin typeface="Comic Sans MS" pitchFamily="66" charset="0"/>
          <a:ea typeface="+mn-ea"/>
          <a:cs typeface="+mn-cs"/>
        </a:defRPr>
      </a:lvl2pPr>
      <a:lvl3pPr marL="1143000" indent="-228600" algn="l" rtl="0" eaLnBrk="0" fontAlgn="base" hangingPunct="0">
        <a:spcBef>
          <a:spcPct val="20000"/>
        </a:spcBef>
        <a:spcAft>
          <a:spcPct val="0"/>
        </a:spcAft>
        <a:buFont typeface="Arial" charset="0"/>
        <a:buChar char="•"/>
        <a:defRPr sz="1400" kern="1200">
          <a:solidFill>
            <a:schemeClr val="tx1"/>
          </a:solidFill>
          <a:latin typeface="Comic Sans MS" pitchFamily="66" charset="0"/>
          <a:ea typeface="+mn-ea"/>
          <a:cs typeface="+mn-cs"/>
        </a:defRPr>
      </a:lvl3pPr>
      <a:lvl4pPr marL="1600200" indent="-228600" algn="l" rtl="0" eaLnBrk="0" fontAlgn="base" hangingPunct="0">
        <a:spcBef>
          <a:spcPct val="20000"/>
        </a:spcBef>
        <a:spcAft>
          <a:spcPct val="0"/>
        </a:spcAft>
        <a:buFont typeface="Arial" charset="0"/>
        <a:buChar char="–"/>
        <a:defRPr sz="1200" kern="1200">
          <a:solidFill>
            <a:schemeClr val="tx1"/>
          </a:solidFill>
          <a:latin typeface="Comic Sans MS" pitchFamily="66" charset="0"/>
          <a:ea typeface="+mn-ea"/>
          <a:cs typeface="+mn-cs"/>
        </a:defRPr>
      </a:lvl4pPr>
      <a:lvl5pPr marL="2057400" indent="-228600" algn="l" rtl="0" eaLnBrk="0" fontAlgn="base" hangingPunct="0">
        <a:spcBef>
          <a:spcPct val="20000"/>
        </a:spcBef>
        <a:spcAft>
          <a:spcPct val="0"/>
        </a:spcAft>
        <a:buFont typeface="Arial" charset="0"/>
        <a:buChar char="»"/>
        <a:defRPr sz="1000" kern="1200">
          <a:solidFill>
            <a:schemeClr val="tx1"/>
          </a:solidFill>
          <a:latin typeface="Comic Sans MS" pitchFamily="66" charset="0"/>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8" name="Title Placeholder 1"/>
          <p:cNvSpPr>
            <a:spLocks noGrp="1"/>
          </p:cNvSpPr>
          <p:nvPr>
            <p:ph type="title"/>
          </p:nvPr>
        </p:nvSpPr>
        <p:spPr bwMode="auto">
          <a:xfrm>
            <a:off x="1725613" y="274638"/>
            <a:ext cx="6961187" cy="40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9"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0" y="6669088"/>
            <a:ext cx="1273175" cy="185737"/>
          </a:xfrm>
          <a:prstGeom prst="rect">
            <a:avLst/>
          </a:prstGeom>
        </p:spPr>
        <p:txBody>
          <a:bodyPr vert="horz" lIns="91440" tIns="45720" rIns="91440" bIns="45720" rtlCol="0" anchor="ctr"/>
          <a:lstStyle>
            <a:lvl1pPr algn="l" fontAlgn="auto">
              <a:spcBef>
                <a:spcPts val="0"/>
              </a:spcBef>
              <a:spcAft>
                <a:spcPts val="0"/>
              </a:spcAft>
              <a:defRPr sz="800">
                <a:solidFill>
                  <a:schemeClr val="tx1">
                    <a:tint val="75000"/>
                  </a:schemeClr>
                </a:solidFill>
                <a:latin typeface="Comic Sans MS" pitchFamily="66" charset="0"/>
                <a:ea typeface="+mn-ea"/>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 name="Slide Number Placeholder 5"/>
          <p:cNvSpPr>
            <a:spLocks noGrp="1"/>
          </p:cNvSpPr>
          <p:nvPr>
            <p:ph type="sldNum" sz="quarter" idx="4"/>
          </p:nvPr>
        </p:nvSpPr>
        <p:spPr>
          <a:xfrm>
            <a:off x="8462963" y="6650038"/>
            <a:ext cx="669925" cy="203200"/>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Calibri" charset="0"/>
              </a:defRPr>
            </a:lvl1pPr>
          </a:lstStyle>
          <a:p>
            <a:pPr>
              <a:defRPr/>
            </a:pPr>
            <a:fld id="{D2C4E7D3-EC07-4B18-AE64-54C3E5C89EE1}" type="slidenum">
              <a:rPr lang="en-US">
                <a:ea typeface="ＭＳ Ｐゴシック" charset="-128"/>
              </a:rPr>
              <a:pPr>
                <a:defRPr/>
              </a:pPr>
              <a:t>‹#›</a:t>
            </a:fld>
            <a:endParaRPr lang="en-US">
              <a:ea typeface="ＭＳ Ｐゴシック" charset="-128"/>
            </a:endParaRPr>
          </a:p>
        </p:txBody>
      </p:sp>
      <p:graphicFrame>
        <p:nvGraphicFramePr>
          <p:cNvPr id="1026" name="Object 14"/>
          <p:cNvGraphicFramePr>
            <a:graphicFrameLocks noChangeAspect="1"/>
          </p:cNvGraphicFramePr>
          <p:nvPr/>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593952" name="Photo Editor Photo" r:id="rId6" imgW="4409524" imgH="3219899" progId="">
                  <p:embed/>
                </p:oleObj>
              </mc:Choice>
              <mc:Fallback>
                <p:oleObj name="Photo Editor Photo" r:id="rId6" imgW="4409524" imgH="3219899" progId="">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11"/>
          <p:cNvSpPr>
            <a:spLocks noChangeArrowheads="1"/>
          </p:cNvSpPr>
          <p:nvPr/>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solidFill>
                <a:prstClr val="black"/>
              </a:solidFill>
              <a:latin typeface="Times New Roman" charset="0"/>
              <a:ea typeface="ＭＳ Ｐゴシック" charset="-128"/>
            </a:endParaRPr>
          </a:p>
        </p:txBody>
      </p:sp>
    </p:spTree>
    <p:extLst>
      <p:ext uri="{BB962C8B-B14F-4D97-AF65-F5344CB8AC3E}">
        <p14:creationId xmlns:p14="http://schemas.microsoft.com/office/powerpoint/2010/main" val="561398592"/>
      </p:ext>
    </p:extLst>
  </p:cSld>
  <p:clrMap bg1="lt1" tx1="dk1" bg2="lt2" tx2="dk2" accent1="accent1" accent2="accent2" accent3="accent3" accent4="accent4" accent5="accent5" accent6="accent6" hlink="hlink" folHlink="folHlink"/>
  <p:sldLayoutIdLst>
    <p:sldLayoutId id="2147483934" r:id="rId1"/>
    <p:sldLayoutId id="2147483935" r:id="rId2"/>
    <p:sldLayoutId id="2147483936" r:id="rId3"/>
  </p:sldLayoutIdLst>
  <p:hf hdr="0" ftr="0"/>
  <p:txStyles>
    <p:titleStyle>
      <a:lvl1pPr algn="ctr" rtl="0" eaLnBrk="0" fontAlgn="base" hangingPunct="0">
        <a:spcBef>
          <a:spcPct val="0"/>
        </a:spcBef>
        <a:spcAft>
          <a:spcPct val="0"/>
        </a:spcAft>
        <a:defRPr sz="2400" kern="1200">
          <a:solidFill>
            <a:schemeClr val="tx1"/>
          </a:solidFill>
          <a:latin typeface="Comic Sans MS" pitchFamily="66" charset="0"/>
          <a:ea typeface="ＭＳ Ｐゴシック" charset="-128"/>
          <a:cs typeface="+mj-cs"/>
        </a:defRPr>
      </a:lvl1pPr>
      <a:lvl2pPr algn="ctr" rtl="0" eaLnBrk="0" fontAlgn="base" hangingPunct="0">
        <a:spcBef>
          <a:spcPct val="0"/>
        </a:spcBef>
        <a:spcAft>
          <a:spcPct val="0"/>
        </a:spcAft>
        <a:defRPr sz="2400">
          <a:solidFill>
            <a:schemeClr val="tx1"/>
          </a:solidFill>
          <a:latin typeface="Comic Sans MS" pitchFamily="66" charset="0"/>
          <a:ea typeface="ＭＳ Ｐゴシック" charset="-128"/>
        </a:defRPr>
      </a:lvl2pPr>
      <a:lvl3pPr algn="ctr" rtl="0" eaLnBrk="0" fontAlgn="base" hangingPunct="0">
        <a:spcBef>
          <a:spcPct val="0"/>
        </a:spcBef>
        <a:spcAft>
          <a:spcPct val="0"/>
        </a:spcAft>
        <a:defRPr sz="2400">
          <a:solidFill>
            <a:schemeClr val="tx1"/>
          </a:solidFill>
          <a:latin typeface="Comic Sans MS" pitchFamily="66" charset="0"/>
          <a:ea typeface="ＭＳ Ｐゴシック" charset="-128"/>
        </a:defRPr>
      </a:lvl3pPr>
      <a:lvl4pPr algn="ctr" rtl="0" eaLnBrk="0" fontAlgn="base" hangingPunct="0">
        <a:spcBef>
          <a:spcPct val="0"/>
        </a:spcBef>
        <a:spcAft>
          <a:spcPct val="0"/>
        </a:spcAft>
        <a:defRPr sz="2400">
          <a:solidFill>
            <a:schemeClr val="tx1"/>
          </a:solidFill>
          <a:latin typeface="Comic Sans MS" pitchFamily="66" charset="0"/>
          <a:ea typeface="ＭＳ Ｐゴシック" charset="-128"/>
        </a:defRPr>
      </a:lvl4pPr>
      <a:lvl5pPr algn="ctr" rtl="0" eaLnBrk="0" fontAlgn="base" hangingPunct="0">
        <a:spcBef>
          <a:spcPct val="0"/>
        </a:spcBef>
        <a:spcAft>
          <a:spcPct val="0"/>
        </a:spcAft>
        <a:defRPr sz="2400">
          <a:solidFill>
            <a:schemeClr val="tx1"/>
          </a:solidFill>
          <a:latin typeface="Comic Sans MS" pitchFamily="66" charset="0"/>
          <a:ea typeface="ＭＳ Ｐゴシック" charset="-128"/>
        </a:defRPr>
      </a:lvl5pPr>
      <a:lvl6pPr marL="457200" algn="ctr" rtl="0" fontAlgn="base">
        <a:spcBef>
          <a:spcPct val="0"/>
        </a:spcBef>
        <a:spcAft>
          <a:spcPct val="0"/>
        </a:spcAft>
        <a:defRPr sz="2400">
          <a:solidFill>
            <a:schemeClr val="tx1"/>
          </a:solidFill>
          <a:latin typeface="Comic Sans MS" pitchFamily="66" charset="0"/>
        </a:defRPr>
      </a:lvl6pPr>
      <a:lvl7pPr marL="914400" algn="ctr" rtl="0" fontAlgn="base">
        <a:spcBef>
          <a:spcPct val="0"/>
        </a:spcBef>
        <a:spcAft>
          <a:spcPct val="0"/>
        </a:spcAft>
        <a:defRPr sz="2400">
          <a:solidFill>
            <a:schemeClr val="tx1"/>
          </a:solidFill>
          <a:latin typeface="Comic Sans MS" pitchFamily="66" charset="0"/>
        </a:defRPr>
      </a:lvl7pPr>
      <a:lvl8pPr marL="1371600" algn="ctr" rtl="0" fontAlgn="base">
        <a:spcBef>
          <a:spcPct val="0"/>
        </a:spcBef>
        <a:spcAft>
          <a:spcPct val="0"/>
        </a:spcAft>
        <a:defRPr sz="2400">
          <a:solidFill>
            <a:schemeClr val="tx1"/>
          </a:solidFill>
          <a:latin typeface="Comic Sans MS" pitchFamily="66" charset="0"/>
        </a:defRPr>
      </a:lvl8pPr>
      <a:lvl9pPr marL="1828800" algn="ctr" rtl="0" fontAlgn="base">
        <a:spcBef>
          <a:spcPct val="0"/>
        </a:spcBef>
        <a:spcAft>
          <a:spcPct val="0"/>
        </a:spcAft>
        <a:defRPr sz="2400">
          <a:solidFill>
            <a:schemeClr val="tx1"/>
          </a:solidFill>
          <a:latin typeface="Comic Sans MS" pitchFamily="66" charset="0"/>
        </a:defRPr>
      </a:lvl9pPr>
    </p:titleStyle>
    <p:bodyStyle>
      <a:lvl1pPr marL="342900" indent="-342900" algn="l" rtl="0" eaLnBrk="0" fontAlgn="base" hangingPunct="0">
        <a:spcBef>
          <a:spcPct val="20000"/>
        </a:spcBef>
        <a:spcAft>
          <a:spcPct val="0"/>
        </a:spcAft>
        <a:buFont typeface="Arial" charset="0"/>
        <a:buChar char="•"/>
        <a:defRPr kern="1200">
          <a:solidFill>
            <a:schemeClr val="tx1"/>
          </a:solidFill>
          <a:latin typeface="Comic Sans MS" pitchFamily="66" charset="0"/>
          <a:ea typeface="ＭＳ Ｐゴシック" charset="-128"/>
          <a:cs typeface="+mn-cs"/>
        </a:defRPr>
      </a:lvl1pPr>
      <a:lvl2pPr marL="742950" indent="-285750" algn="l" rtl="0" eaLnBrk="0" fontAlgn="base" hangingPunct="0">
        <a:spcBef>
          <a:spcPct val="20000"/>
        </a:spcBef>
        <a:spcAft>
          <a:spcPct val="0"/>
        </a:spcAft>
        <a:buFont typeface="Arial" charset="0"/>
        <a:buChar char="–"/>
        <a:defRPr sz="1600" kern="1200">
          <a:solidFill>
            <a:schemeClr val="tx1"/>
          </a:solidFill>
          <a:latin typeface="Comic Sans MS" pitchFamily="66" charset="0"/>
          <a:ea typeface="ＭＳ Ｐゴシック" charset="-128"/>
          <a:cs typeface="+mn-cs"/>
        </a:defRPr>
      </a:lvl2pPr>
      <a:lvl3pPr marL="1143000" indent="-228600" algn="l" rtl="0" eaLnBrk="0" fontAlgn="base" hangingPunct="0">
        <a:spcBef>
          <a:spcPct val="20000"/>
        </a:spcBef>
        <a:spcAft>
          <a:spcPct val="0"/>
        </a:spcAft>
        <a:buFont typeface="Arial" charset="0"/>
        <a:buChar char="•"/>
        <a:defRPr sz="1400" kern="1200">
          <a:solidFill>
            <a:schemeClr val="tx1"/>
          </a:solidFill>
          <a:latin typeface="Comic Sans MS" pitchFamily="66" charset="0"/>
          <a:ea typeface="ＭＳ Ｐゴシック" charset="-128"/>
          <a:cs typeface="+mn-cs"/>
        </a:defRPr>
      </a:lvl3pPr>
      <a:lvl4pPr marL="1600200" indent="-228600" algn="l" rtl="0" eaLnBrk="0" fontAlgn="base" hangingPunct="0">
        <a:spcBef>
          <a:spcPct val="20000"/>
        </a:spcBef>
        <a:spcAft>
          <a:spcPct val="0"/>
        </a:spcAft>
        <a:buFont typeface="Arial" charset="0"/>
        <a:buChar char="–"/>
        <a:defRPr sz="1200" kern="1200">
          <a:solidFill>
            <a:schemeClr val="tx1"/>
          </a:solidFill>
          <a:latin typeface="Comic Sans MS" pitchFamily="66" charset="0"/>
          <a:ea typeface="ＭＳ Ｐゴシック" charset="-128"/>
          <a:cs typeface="+mn-cs"/>
        </a:defRPr>
      </a:lvl4pPr>
      <a:lvl5pPr marL="2057400" indent="-228600" algn="l" rtl="0" eaLnBrk="0" fontAlgn="base" hangingPunct="0">
        <a:spcBef>
          <a:spcPct val="20000"/>
        </a:spcBef>
        <a:spcAft>
          <a:spcPct val="0"/>
        </a:spcAft>
        <a:buFont typeface="Arial" charset="0"/>
        <a:buChar char="»"/>
        <a:defRPr sz="1000" kern="1200">
          <a:solidFill>
            <a:schemeClr val="tx1"/>
          </a:solidFill>
          <a:latin typeface="Comic Sans MS" pitchFamily="66" charset="0"/>
          <a:ea typeface="ＭＳ Ｐゴシック"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8" name="Title Placeholder 1"/>
          <p:cNvSpPr>
            <a:spLocks noGrp="1"/>
          </p:cNvSpPr>
          <p:nvPr>
            <p:ph type="title"/>
          </p:nvPr>
        </p:nvSpPr>
        <p:spPr bwMode="auto">
          <a:xfrm>
            <a:off x="1725613" y="274638"/>
            <a:ext cx="6961187" cy="40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smtClean="0"/>
              <a:t>Click to edit Master title style</a:t>
            </a:r>
          </a:p>
        </p:txBody>
      </p:sp>
      <p:sp>
        <p:nvSpPr>
          <p:cNvPr id="1029"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0" y="6669088"/>
            <a:ext cx="1273175" cy="185737"/>
          </a:xfrm>
          <a:prstGeom prst="rect">
            <a:avLst/>
          </a:prstGeom>
        </p:spPr>
        <p:txBody>
          <a:bodyPr vert="horz" lIns="91440" tIns="45720" rIns="91440" bIns="45720" rtlCol="0" anchor="ctr"/>
          <a:lstStyle>
            <a:lvl1pPr algn="l" fontAlgn="auto">
              <a:spcBef>
                <a:spcPts val="0"/>
              </a:spcBef>
              <a:spcAft>
                <a:spcPts val="0"/>
              </a:spcAft>
              <a:defRPr sz="800">
                <a:solidFill>
                  <a:schemeClr val="tx1">
                    <a:tint val="75000"/>
                  </a:schemeClr>
                </a:solidFill>
                <a:latin typeface="Comic Sans MS" pitchFamily="66" charset="0"/>
                <a:ea typeface="+mn-ea"/>
              </a:defRPr>
            </a:lvl1p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 name="Slide Number Placeholder 5"/>
          <p:cNvSpPr>
            <a:spLocks noGrp="1"/>
          </p:cNvSpPr>
          <p:nvPr>
            <p:ph type="sldNum" sz="quarter" idx="4"/>
          </p:nvPr>
        </p:nvSpPr>
        <p:spPr>
          <a:xfrm>
            <a:off x="8462963" y="6650038"/>
            <a:ext cx="669925" cy="203200"/>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Calibri" charset="0"/>
              </a:defRPr>
            </a:lvl1pPr>
          </a:lstStyle>
          <a:p>
            <a:pPr>
              <a:defRPr/>
            </a:pPr>
            <a:fld id="{D2C4E7D3-EC07-4B18-AE64-54C3E5C89EE1}" type="slidenum">
              <a:rPr lang="en-US">
                <a:ea typeface="ＭＳ Ｐゴシック" charset="-128"/>
              </a:rPr>
              <a:pPr>
                <a:defRPr/>
              </a:pPr>
              <a:t>‹#›</a:t>
            </a:fld>
            <a:endParaRPr lang="en-US">
              <a:ea typeface="ＭＳ Ｐゴシック" charset="-128"/>
            </a:endParaRPr>
          </a:p>
        </p:txBody>
      </p:sp>
      <p:graphicFrame>
        <p:nvGraphicFramePr>
          <p:cNvPr id="1026" name="Object 14"/>
          <p:cNvGraphicFramePr>
            <a:graphicFrameLocks noChangeAspect="1"/>
          </p:cNvGraphicFramePr>
          <p:nvPr/>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594976" name="Photo Editor Photo" r:id="rId6" imgW="4409524" imgH="3219899" progId="">
                  <p:embed/>
                </p:oleObj>
              </mc:Choice>
              <mc:Fallback>
                <p:oleObj name="Photo Editor Photo" r:id="rId6" imgW="4409524" imgH="3219899" progId="">
                  <p:embed/>
                  <p:pic>
                    <p:nvPicPr>
                      <p:cNvPr id="0" name=""/>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11"/>
          <p:cNvSpPr>
            <a:spLocks noChangeArrowheads="1"/>
          </p:cNvSpPr>
          <p:nvPr/>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solidFill>
                <a:prstClr val="black"/>
              </a:solidFill>
              <a:latin typeface="Times New Roman" charset="0"/>
              <a:ea typeface="ＭＳ Ｐゴシック" charset="-128"/>
            </a:endParaRPr>
          </a:p>
        </p:txBody>
      </p:sp>
    </p:spTree>
    <p:extLst>
      <p:ext uri="{BB962C8B-B14F-4D97-AF65-F5344CB8AC3E}">
        <p14:creationId xmlns:p14="http://schemas.microsoft.com/office/powerpoint/2010/main" val="3755241422"/>
      </p:ext>
    </p:extLst>
  </p:cSld>
  <p:clrMap bg1="lt1" tx1="dk1" bg2="lt2" tx2="dk2" accent1="accent1" accent2="accent2" accent3="accent3" accent4="accent4" accent5="accent5" accent6="accent6" hlink="hlink" folHlink="folHlink"/>
  <p:sldLayoutIdLst>
    <p:sldLayoutId id="2147483938" r:id="rId1"/>
    <p:sldLayoutId id="2147483939" r:id="rId2"/>
    <p:sldLayoutId id="2147483940" r:id="rId3"/>
  </p:sldLayoutIdLst>
  <p:hf hdr="0" ftr="0"/>
  <p:txStyles>
    <p:titleStyle>
      <a:lvl1pPr algn="ctr" rtl="0" eaLnBrk="0" fontAlgn="base" hangingPunct="0">
        <a:spcBef>
          <a:spcPct val="0"/>
        </a:spcBef>
        <a:spcAft>
          <a:spcPct val="0"/>
        </a:spcAft>
        <a:defRPr sz="2400" kern="1200">
          <a:solidFill>
            <a:schemeClr val="tx1"/>
          </a:solidFill>
          <a:latin typeface="Comic Sans MS" pitchFamily="66" charset="0"/>
          <a:ea typeface="ＭＳ Ｐゴシック" charset="-128"/>
          <a:cs typeface="+mj-cs"/>
        </a:defRPr>
      </a:lvl1pPr>
      <a:lvl2pPr algn="ctr" rtl="0" eaLnBrk="0" fontAlgn="base" hangingPunct="0">
        <a:spcBef>
          <a:spcPct val="0"/>
        </a:spcBef>
        <a:spcAft>
          <a:spcPct val="0"/>
        </a:spcAft>
        <a:defRPr sz="2400">
          <a:solidFill>
            <a:schemeClr val="tx1"/>
          </a:solidFill>
          <a:latin typeface="Comic Sans MS" pitchFamily="66" charset="0"/>
          <a:ea typeface="ＭＳ Ｐゴシック" charset="-128"/>
        </a:defRPr>
      </a:lvl2pPr>
      <a:lvl3pPr algn="ctr" rtl="0" eaLnBrk="0" fontAlgn="base" hangingPunct="0">
        <a:spcBef>
          <a:spcPct val="0"/>
        </a:spcBef>
        <a:spcAft>
          <a:spcPct val="0"/>
        </a:spcAft>
        <a:defRPr sz="2400">
          <a:solidFill>
            <a:schemeClr val="tx1"/>
          </a:solidFill>
          <a:latin typeface="Comic Sans MS" pitchFamily="66" charset="0"/>
          <a:ea typeface="ＭＳ Ｐゴシック" charset="-128"/>
        </a:defRPr>
      </a:lvl3pPr>
      <a:lvl4pPr algn="ctr" rtl="0" eaLnBrk="0" fontAlgn="base" hangingPunct="0">
        <a:spcBef>
          <a:spcPct val="0"/>
        </a:spcBef>
        <a:spcAft>
          <a:spcPct val="0"/>
        </a:spcAft>
        <a:defRPr sz="2400">
          <a:solidFill>
            <a:schemeClr val="tx1"/>
          </a:solidFill>
          <a:latin typeface="Comic Sans MS" pitchFamily="66" charset="0"/>
          <a:ea typeface="ＭＳ Ｐゴシック" charset="-128"/>
        </a:defRPr>
      </a:lvl4pPr>
      <a:lvl5pPr algn="ctr" rtl="0" eaLnBrk="0" fontAlgn="base" hangingPunct="0">
        <a:spcBef>
          <a:spcPct val="0"/>
        </a:spcBef>
        <a:spcAft>
          <a:spcPct val="0"/>
        </a:spcAft>
        <a:defRPr sz="2400">
          <a:solidFill>
            <a:schemeClr val="tx1"/>
          </a:solidFill>
          <a:latin typeface="Comic Sans MS" pitchFamily="66" charset="0"/>
          <a:ea typeface="ＭＳ Ｐゴシック" charset="-128"/>
        </a:defRPr>
      </a:lvl5pPr>
      <a:lvl6pPr marL="457200" algn="ctr" rtl="0" fontAlgn="base">
        <a:spcBef>
          <a:spcPct val="0"/>
        </a:spcBef>
        <a:spcAft>
          <a:spcPct val="0"/>
        </a:spcAft>
        <a:defRPr sz="2400">
          <a:solidFill>
            <a:schemeClr val="tx1"/>
          </a:solidFill>
          <a:latin typeface="Comic Sans MS" pitchFamily="66" charset="0"/>
        </a:defRPr>
      </a:lvl6pPr>
      <a:lvl7pPr marL="914400" algn="ctr" rtl="0" fontAlgn="base">
        <a:spcBef>
          <a:spcPct val="0"/>
        </a:spcBef>
        <a:spcAft>
          <a:spcPct val="0"/>
        </a:spcAft>
        <a:defRPr sz="2400">
          <a:solidFill>
            <a:schemeClr val="tx1"/>
          </a:solidFill>
          <a:latin typeface="Comic Sans MS" pitchFamily="66" charset="0"/>
        </a:defRPr>
      </a:lvl7pPr>
      <a:lvl8pPr marL="1371600" algn="ctr" rtl="0" fontAlgn="base">
        <a:spcBef>
          <a:spcPct val="0"/>
        </a:spcBef>
        <a:spcAft>
          <a:spcPct val="0"/>
        </a:spcAft>
        <a:defRPr sz="2400">
          <a:solidFill>
            <a:schemeClr val="tx1"/>
          </a:solidFill>
          <a:latin typeface="Comic Sans MS" pitchFamily="66" charset="0"/>
        </a:defRPr>
      </a:lvl8pPr>
      <a:lvl9pPr marL="1828800" algn="ctr" rtl="0" fontAlgn="base">
        <a:spcBef>
          <a:spcPct val="0"/>
        </a:spcBef>
        <a:spcAft>
          <a:spcPct val="0"/>
        </a:spcAft>
        <a:defRPr sz="2400">
          <a:solidFill>
            <a:schemeClr val="tx1"/>
          </a:solidFill>
          <a:latin typeface="Comic Sans MS" pitchFamily="66" charset="0"/>
        </a:defRPr>
      </a:lvl9pPr>
    </p:titleStyle>
    <p:bodyStyle>
      <a:lvl1pPr marL="342900" indent="-342900" algn="l" rtl="0" eaLnBrk="0" fontAlgn="base" hangingPunct="0">
        <a:spcBef>
          <a:spcPct val="20000"/>
        </a:spcBef>
        <a:spcAft>
          <a:spcPct val="0"/>
        </a:spcAft>
        <a:buFont typeface="Arial" charset="0"/>
        <a:buChar char="•"/>
        <a:defRPr kern="1200">
          <a:solidFill>
            <a:schemeClr val="tx1"/>
          </a:solidFill>
          <a:latin typeface="Comic Sans MS" pitchFamily="66" charset="0"/>
          <a:ea typeface="ＭＳ Ｐゴシック" charset="-128"/>
          <a:cs typeface="+mn-cs"/>
        </a:defRPr>
      </a:lvl1pPr>
      <a:lvl2pPr marL="742950" indent="-285750" algn="l" rtl="0" eaLnBrk="0" fontAlgn="base" hangingPunct="0">
        <a:spcBef>
          <a:spcPct val="20000"/>
        </a:spcBef>
        <a:spcAft>
          <a:spcPct val="0"/>
        </a:spcAft>
        <a:buFont typeface="Arial" charset="0"/>
        <a:buChar char="–"/>
        <a:defRPr sz="1600" kern="1200">
          <a:solidFill>
            <a:schemeClr val="tx1"/>
          </a:solidFill>
          <a:latin typeface="Comic Sans MS" pitchFamily="66" charset="0"/>
          <a:ea typeface="ＭＳ Ｐゴシック" charset="-128"/>
          <a:cs typeface="+mn-cs"/>
        </a:defRPr>
      </a:lvl2pPr>
      <a:lvl3pPr marL="1143000" indent="-228600" algn="l" rtl="0" eaLnBrk="0" fontAlgn="base" hangingPunct="0">
        <a:spcBef>
          <a:spcPct val="20000"/>
        </a:spcBef>
        <a:spcAft>
          <a:spcPct val="0"/>
        </a:spcAft>
        <a:buFont typeface="Arial" charset="0"/>
        <a:buChar char="•"/>
        <a:defRPr sz="1400" kern="1200">
          <a:solidFill>
            <a:schemeClr val="tx1"/>
          </a:solidFill>
          <a:latin typeface="Comic Sans MS" pitchFamily="66" charset="0"/>
          <a:ea typeface="ＭＳ Ｐゴシック" charset="-128"/>
          <a:cs typeface="+mn-cs"/>
        </a:defRPr>
      </a:lvl3pPr>
      <a:lvl4pPr marL="1600200" indent="-228600" algn="l" rtl="0" eaLnBrk="0" fontAlgn="base" hangingPunct="0">
        <a:spcBef>
          <a:spcPct val="20000"/>
        </a:spcBef>
        <a:spcAft>
          <a:spcPct val="0"/>
        </a:spcAft>
        <a:buFont typeface="Arial" charset="0"/>
        <a:buChar char="–"/>
        <a:defRPr sz="1200" kern="1200">
          <a:solidFill>
            <a:schemeClr val="tx1"/>
          </a:solidFill>
          <a:latin typeface="Comic Sans MS" pitchFamily="66" charset="0"/>
          <a:ea typeface="ＭＳ Ｐゴシック" charset="-128"/>
          <a:cs typeface="+mn-cs"/>
        </a:defRPr>
      </a:lvl4pPr>
      <a:lvl5pPr marL="2057400" indent="-228600" algn="l" rtl="0" eaLnBrk="0" fontAlgn="base" hangingPunct="0">
        <a:spcBef>
          <a:spcPct val="20000"/>
        </a:spcBef>
        <a:spcAft>
          <a:spcPct val="0"/>
        </a:spcAft>
        <a:buFont typeface="Arial" charset="0"/>
        <a:buChar char="»"/>
        <a:defRPr sz="1000" kern="1200">
          <a:solidFill>
            <a:schemeClr val="tx1"/>
          </a:solidFill>
          <a:latin typeface="Comic Sans MS" pitchFamily="66" charset="0"/>
          <a:ea typeface="ＭＳ Ｐゴシック"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3.png"/><Relationship Id="rId3" Type="http://schemas.openxmlformats.org/officeDocument/2006/relationships/slide" Target="slide5.xml"/><Relationship Id="rId7" Type="http://schemas.openxmlformats.org/officeDocument/2006/relationships/image" Target="../media/image2.png"/><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hyperlink" Target="https://dcc.ligo.org/cgi-bin/private/DocDB/ShowDocument?.submit=Number&amp;docid=D1200881&amp;version=" TargetMode="External"/><Relationship Id="rId5" Type="http://schemas.openxmlformats.org/officeDocument/2006/relationships/slide" Target="slide2.xml"/><Relationship Id="rId10" Type="http://schemas.openxmlformats.org/officeDocument/2006/relationships/image" Target="../media/image5.png"/><Relationship Id="rId4" Type="http://schemas.openxmlformats.org/officeDocument/2006/relationships/slide" Target="slide6.xml"/><Relationship Id="rId9" Type="http://schemas.openxmlformats.org/officeDocument/2006/relationships/image" Target="../media/image4.png"/></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4.xml"/></Relationships>
</file>

<file path=ppt/slides/_rels/slide100.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image" Target="../media/image102.png"/><Relationship Id="rId1" Type="http://schemas.openxmlformats.org/officeDocument/2006/relationships/slideLayout" Target="../slideLayouts/slideLayout3.xml"/><Relationship Id="rId5" Type="http://schemas.openxmlformats.org/officeDocument/2006/relationships/image" Target="../media/image106.png"/><Relationship Id="rId4" Type="http://schemas.openxmlformats.org/officeDocument/2006/relationships/image" Target="../media/image105.png"/></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8" Type="http://schemas.openxmlformats.org/officeDocument/2006/relationships/image" Target="../media/image112.png"/><Relationship Id="rId3" Type="http://schemas.openxmlformats.org/officeDocument/2006/relationships/image" Target="../media/image107.png"/><Relationship Id="rId7" Type="http://schemas.openxmlformats.org/officeDocument/2006/relationships/image" Target="../media/image111.png"/><Relationship Id="rId2" Type="http://schemas.openxmlformats.org/officeDocument/2006/relationships/hyperlink" Target="ftp://ftp.comtrol.com/dev_mstr/rts/docs/dev_mstr_install_guide.pdf" TargetMode="External"/><Relationship Id="rId1" Type="http://schemas.openxmlformats.org/officeDocument/2006/relationships/slideLayout" Target="../slideLayouts/slideLayout3.xml"/><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 Id="rId9" Type="http://schemas.openxmlformats.org/officeDocument/2006/relationships/image" Target="../media/image113.png"/></Relationships>
</file>

<file path=ppt/slides/_rels/slide103.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58.xml"/><Relationship Id="rId1" Type="http://schemas.openxmlformats.org/officeDocument/2006/relationships/slideLayout" Target="../slideLayouts/slideLayout2.xml"/><Relationship Id="rId5" Type="http://schemas.openxmlformats.org/officeDocument/2006/relationships/image" Target="../media/image115.png"/><Relationship Id="rId4" Type="http://schemas.openxmlformats.org/officeDocument/2006/relationships/image" Target="../media/image114.png"/></Relationships>
</file>

<file path=ppt/slides/_rels/slide104.xml.rels><?xml version="1.0" encoding="UTF-8" standalone="yes"?>
<Relationships xmlns="http://schemas.openxmlformats.org/package/2006/relationships"><Relationship Id="rId3" Type="http://schemas.openxmlformats.org/officeDocument/2006/relationships/image" Target="../media/image116.png"/><Relationship Id="rId2" Type="http://schemas.openxmlformats.org/officeDocument/2006/relationships/notesSlide" Target="../notesSlides/notesSlide59.xml"/><Relationship Id="rId1" Type="http://schemas.openxmlformats.org/officeDocument/2006/relationships/slideLayout" Target="../slideLayouts/slideLayout2.xml"/><Relationship Id="rId5" Type="http://schemas.openxmlformats.org/officeDocument/2006/relationships/image" Target="../media/image114.png"/><Relationship Id="rId4" Type="http://schemas.openxmlformats.org/officeDocument/2006/relationships/image" Target="../media/image117.png"/></Relationships>
</file>

<file path=ppt/slides/_rels/slide105.xml.rels><?xml version="1.0" encoding="UTF-8" standalone="yes"?>
<Relationships xmlns="http://schemas.openxmlformats.org/package/2006/relationships"><Relationship Id="rId3" Type="http://schemas.openxmlformats.org/officeDocument/2006/relationships/image" Target="../media/image118.png"/><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121.png"/><Relationship Id="rId7" Type="http://schemas.openxmlformats.org/officeDocument/2006/relationships/image" Target="../media/image117.png"/><Relationship Id="rId2" Type="http://schemas.openxmlformats.org/officeDocument/2006/relationships/image" Target="../media/image120.png"/><Relationship Id="rId1" Type="http://schemas.openxmlformats.org/officeDocument/2006/relationships/slideLayout" Target="../slideLayouts/slideLayout3.xml"/><Relationship Id="rId6" Type="http://schemas.openxmlformats.org/officeDocument/2006/relationships/image" Target="../media/image123.png"/><Relationship Id="rId5" Type="http://schemas.openxmlformats.org/officeDocument/2006/relationships/image" Target="../media/image122.png"/><Relationship Id="rId4" Type="http://schemas.openxmlformats.org/officeDocument/2006/relationships/image" Target="../media/image112.png"/></Relationships>
</file>

<file path=ppt/slides/_rels/slide108.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image" Target="../media/image124.png"/><Relationship Id="rId1" Type="http://schemas.openxmlformats.org/officeDocument/2006/relationships/slideLayout" Target="../slideLayouts/slideLayout3.xml"/><Relationship Id="rId4" Type="http://schemas.openxmlformats.org/officeDocument/2006/relationships/image" Target="../media/image126.png"/></Relationships>
</file>

<file path=ppt/slides/_rels/slide109.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127.jpeg"/><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_rels/slide110.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T0900287&amp;version=" TargetMode="External"/><Relationship Id="rId2" Type="http://schemas.openxmlformats.org/officeDocument/2006/relationships/image" Target="../media/image129.png"/><Relationship Id="rId1" Type="http://schemas.openxmlformats.org/officeDocument/2006/relationships/slideLayout" Target="../slideLayouts/slideLayout3.xml"/><Relationship Id="rId6" Type="http://schemas.openxmlformats.org/officeDocument/2006/relationships/image" Target="../media/image132.png"/><Relationship Id="rId5" Type="http://schemas.openxmlformats.org/officeDocument/2006/relationships/image" Target="../media/image131.png"/><Relationship Id="rId4" Type="http://schemas.openxmlformats.org/officeDocument/2006/relationships/image" Target="../media/image130.png"/></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3" Type="http://schemas.openxmlformats.org/officeDocument/2006/relationships/image" Target="../media/image134.jpeg"/><Relationship Id="rId2" Type="http://schemas.openxmlformats.org/officeDocument/2006/relationships/image" Target="../media/image133.jpeg"/><Relationship Id="rId1" Type="http://schemas.openxmlformats.org/officeDocument/2006/relationships/slideLayout" Target="../slideLayouts/slideLayout1.xml"/><Relationship Id="rId4" Type="http://schemas.openxmlformats.org/officeDocument/2006/relationships/image" Target="../media/image135.jpeg"/></Relationships>
</file>

<file path=ppt/slides/_rels/slide113.xml.rels><?xml version="1.0" encoding="UTF-8" standalone="yes"?>
<Relationships xmlns="http://schemas.openxmlformats.org/package/2006/relationships"><Relationship Id="rId3" Type="http://schemas.openxmlformats.org/officeDocument/2006/relationships/image" Target="../media/image94.png"/><Relationship Id="rId2" Type="http://schemas.openxmlformats.org/officeDocument/2006/relationships/image" Target="../media/image93.png"/><Relationship Id="rId1" Type="http://schemas.openxmlformats.org/officeDocument/2006/relationships/slideLayout" Target="../slideLayouts/slideLayout1.xml"/><Relationship Id="rId5" Type="http://schemas.openxmlformats.org/officeDocument/2006/relationships/image" Target="../media/image72.png"/><Relationship Id="rId4" Type="http://schemas.openxmlformats.org/officeDocument/2006/relationships/image" Target="../media/image136.png"/></Relationships>
</file>

<file path=ppt/slides/_rels/slide114.xml.rels><?xml version="1.0" encoding="UTF-8" standalone="yes"?>
<Relationships xmlns="http://schemas.openxmlformats.org/package/2006/relationships"><Relationship Id="rId2" Type="http://schemas.openxmlformats.org/officeDocument/2006/relationships/image" Target="../media/image137.png"/><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8" Type="http://schemas.openxmlformats.org/officeDocument/2006/relationships/slide" Target="slide339.xml"/><Relationship Id="rId13" Type="http://schemas.openxmlformats.org/officeDocument/2006/relationships/slide" Target="slide249.xml"/><Relationship Id="rId18" Type="http://schemas.openxmlformats.org/officeDocument/2006/relationships/slide" Target="slide142.xml"/><Relationship Id="rId3" Type="http://schemas.openxmlformats.org/officeDocument/2006/relationships/slide" Target="slide293.xml"/><Relationship Id="rId21" Type="http://schemas.openxmlformats.org/officeDocument/2006/relationships/slide" Target="slide26.xml"/><Relationship Id="rId7" Type="http://schemas.openxmlformats.org/officeDocument/2006/relationships/slide" Target="slide336.xml"/><Relationship Id="rId12" Type="http://schemas.openxmlformats.org/officeDocument/2006/relationships/slide" Target="slide62.xml"/><Relationship Id="rId17" Type="http://schemas.openxmlformats.org/officeDocument/2006/relationships/slide" Target="slide119.xml"/><Relationship Id="rId2" Type="http://schemas.openxmlformats.org/officeDocument/2006/relationships/slide" Target="slide271.xml"/><Relationship Id="rId16" Type="http://schemas.openxmlformats.org/officeDocument/2006/relationships/slide" Target="slide266.xml"/><Relationship Id="rId20" Type="http://schemas.openxmlformats.org/officeDocument/2006/relationships/slide" Target="slide189.xml"/><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slide" Target="slide230.xml"/><Relationship Id="rId24" Type="http://schemas.openxmlformats.org/officeDocument/2006/relationships/slide" Target="slide6.xml"/><Relationship Id="rId5" Type="http://schemas.openxmlformats.org/officeDocument/2006/relationships/slide" Target="slide310.xml"/><Relationship Id="rId15" Type="http://schemas.openxmlformats.org/officeDocument/2006/relationships/slide" Target="slide265.xml"/><Relationship Id="rId23" Type="http://schemas.openxmlformats.org/officeDocument/2006/relationships/slide" Target="slide78.xml"/><Relationship Id="rId10" Type="http://schemas.openxmlformats.org/officeDocument/2006/relationships/slide" Target="slide220.xml"/><Relationship Id="rId19" Type="http://schemas.openxmlformats.org/officeDocument/2006/relationships/slide" Target="slide155.xml"/><Relationship Id="rId4" Type="http://schemas.openxmlformats.org/officeDocument/2006/relationships/slide" Target="slide303.xml"/><Relationship Id="rId9" Type="http://schemas.openxmlformats.org/officeDocument/2006/relationships/slide" Target="slide344.xml"/><Relationship Id="rId14" Type="http://schemas.openxmlformats.org/officeDocument/2006/relationships/slide" Target="slide257.xml"/><Relationship Id="rId22" Type="http://schemas.openxmlformats.org/officeDocument/2006/relationships/slide" Target="slide172.xml"/></Relationships>
</file>

<file path=ppt/slides/_rels/slide118.xml.rels><?xml version="1.0" encoding="UTF-8" standalone="yes"?>
<Relationships xmlns="http://schemas.openxmlformats.org/package/2006/relationships"><Relationship Id="rId8" Type="http://schemas.openxmlformats.org/officeDocument/2006/relationships/slide" Target="slide500.xml"/><Relationship Id="rId3" Type="http://schemas.openxmlformats.org/officeDocument/2006/relationships/slide" Target="slide26.xml"/><Relationship Id="rId7" Type="http://schemas.openxmlformats.org/officeDocument/2006/relationships/slide" Target="slide15.xml"/><Relationship Id="rId12" Type="http://schemas.openxmlformats.org/officeDocument/2006/relationships/hyperlink" Target="https://dcc.ligo.org/cgi-bin/private/DocDB/ShowDocument?.submit=Number&amp;docid=D1100909&amp;version=" TargetMode="External"/><Relationship Id="rId2" Type="http://schemas.openxmlformats.org/officeDocument/2006/relationships/image" Target="../media/image138.png"/><Relationship Id="rId1" Type="http://schemas.openxmlformats.org/officeDocument/2006/relationships/slideLayout" Target="../slideLayouts/slideLayout3.xml"/><Relationship Id="rId6" Type="http://schemas.openxmlformats.org/officeDocument/2006/relationships/slide" Target="slide352.xml"/><Relationship Id="rId11" Type="http://schemas.openxmlformats.org/officeDocument/2006/relationships/hyperlink" Target="https://dcc.ligo.org/cgi-bin/private/DocDB/ShowDocument?.submit=Number&amp;docid=D1002803&amp;version=" TargetMode="External"/><Relationship Id="rId5" Type="http://schemas.openxmlformats.org/officeDocument/2006/relationships/slide" Target="slide36.xml"/><Relationship Id="rId10" Type="http://schemas.openxmlformats.org/officeDocument/2006/relationships/hyperlink" Target="https://dcc.ligo.org/cgi-bin/private/DocDB/ShowDocument?.submit=Number&amp;docid=D1000653&amp;version=" TargetMode="External"/><Relationship Id="rId4" Type="http://schemas.openxmlformats.org/officeDocument/2006/relationships/slide" Target="slide33.xml"/><Relationship Id="rId9" Type="http://schemas.openxmlformats.org/officeDocument/2006/relationships/slide" Target="slide429.xml"/></Relationships>
</file>

<file path=ppt/slides/_rels/slide119.xml.rels><?xml version="1.0" encoding="UTF-8" standalone="yes"?>
<Relationships xmlns="http://schemas.openxmlformats.org/package/2006/relationships"><Relationship Id="rId13" Type="http://schemas.openxmlformats.org/officeDocument/2006/relationships/slide" Target="slide26.xml"/><Relationship Id="rId18" Type="http://schemas.openxmlformats.org/officeDocument/2006/relationships/hyperlink" Target="https://dcc.ligo.org/cgi-bin/private/DocDB/ShowDocument?.submit=Number&amp;docid=S1106342&amp;version=" TargetMode="External"/><Relationship Id="rId26" Type="http://schemas.openxmlformats.org/officeDocument/2006/relationships/hyperlink" Target="https://dcc.ligo.org/cgi-bin/private/DocDB/ShowDocument?.submit=Number&amp;docid=S1102779&amp;version=" TargetMode="External"/><Relationship Id="rId39" Type="http://schemas.openxmlformats.org/officeDocument/2006/relationships/hyperlink" Target="https://dcc.ligo.org/cgi-bin/private/DocDB/ShowDocument?.submit=Number&amp;docid=S1102767&amp;version=" TargetMode="External"/><Relationship Id="rId21" Type="http://schemas.openxmlformats.org/officeDocument/2006/relationships/slide" Target="slide140.xml"/><Relationship Id="rId34" Type="http://schemas.openxmlformats.org/officeDocument/2006/relationships/slide" Target="slide126.xml"/><Relationship Id="rId42" Type="http://schemas.openxmlformats.org/officeDocument/2006/relationships/slide" Target="slide122.xml"/><Relationship Id="rId47" Type="http://schemas.openxmlformats.org/officeDocument/2006/relationships/hyperlink" Target="https://dcc.ligo.org/cgi-bin/private/DocDB/ShowDocument?.submit=Number&amp;docid=S1100603&amp;version=" TargetMode="External"/><Relationship Id="rId50" Type="http://schemas.openxmlformats.org/officeDocument/2006/relationships/slide" Target="slide131.xml"/><Relationship Id="rId55" Type="http://schemas.openxmlformats.org/officeDocument/2006/relationships/image" Target="../media/image37.png"/><Relationship Id="rId7" Type="http://schemas.openxmlformats.org/officeDocument/2006/relationships/hyperlink" Target="https://dcc.ligo.org/cgi-bin/private/DocDB/ShowDocument?.submit=Number&amp;docid=S1201186&amp;version=" TargetMode="External"/><Relationship Id="rId12" Type="http://schemas.openxmlformats.org/officeDocument/2006/relationships/hyperlink" Target="https://dcc.ligo.org/cgi-bin/private/DocDB/ShowDocument?.submit=Number&amp;docid=S1106047&amp;version=" TargetMode="External"/><Relationship Id="rId17" Type="http://schemas.openxmlformats.org/officeDocument/2006/relationships/hyperlink" Target="https://dcc.ligo.org/cgi-bin/private/DocDB/ShowDocument?.submit=Number&amp;docid=D1001715&amp;version=" TargetMode="External"/><Relationship Id="rId25" Type="http://schemas.openxmlformats.org/officeDocument/2006/relationships/hyperlink" Target="https://dcc.ligo.org/cgi-bin/private/DocDB/ShowDocument?.submit=Number&amp;docid=D0902783&amp;version=" TargetMode="External"/><Relationship Id="rId33" Type="http://schemas.openxmlformats.org/officeDocument/2006/relationships/hyperlink" Target="https://dcc.ligo.org/cgi-bin/private/DocDB/ShowDocument?.submit=Number&amp;docid=S1102771&amp;version=" TargetMode="External"/><Relationship Id="rId38" Type="http://schemas.openxmlformats.org/officeDocument/2006/relationships/slide" Target="slide124.xml"/><Relationship Id="rId46" Type="http://schemas.openxmlformats.org/officeDocument/2006/relationships/slide" Target="slide133.xml"/><Relationship Id="rId2" Type="http://schemas.openxmlformats.org/officeDocument/2006/relationships/notesSlide" Target="../notesSlides/notesSlide62.xml"/><Relationship Id="rId16" Type="http://schemas.openxmlformats.org/officeDocument/2006/relationships/slide" Target="slide141.xml"/><Relationship Id="rId20" Type="http://schemas.openxmlformats.org/officeDocument/2006/relationships/hyperlink" Target="https://dcc.ligo.org/cgi-bin/private/DocDB/ShowDocument?.submit=Number&amp;docid=S1106300&amp;version=" TargetMode="External"/><Relationship Id="rId29" Type="http://schemas.openxmlformats.org/officeDocument/2006/relationships/slide" Target="slide129.xml"/><Relationship Id="rId41" Type="http://schemas.openxmlformats.org/officeDocument/2006/relationships/hyperlink" Target="https://dcc.ligo.org/cgi-bin/private/DocDB/ShowDocument?.submit=Number&amp;docid=S1102772&amp;version=" TargetMode="External"/><Relationship Id="rId54" Type="http://schemas.openxmlformats.org/officeDocument/2006/relationships/image" Target="../media/image140.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949&amp;version=" TargetMode="External"/><Relationship Id="rId11" Type="http://schemas.openxmlformats.org/officeDocument/2006/relationships/hyperlink" Target="https://dcc.ligo.org/cgi-bin/private/DocDB/ShowDocument?.submit=Number&amp;docid=D1100687&amp;version=" TargetMode="External"/><Relationship Id="rId24" Type="http://schemas.openxmlformats.org/officeDocument/2006/relationships/slide" Target="slide139.xml"/><Relationship Id="rId32" Type="http://schemas.openxmlformats.org/officeDocument/2006/relationships/slide" Target="slide127.xml"/><Relationship Id="rId37" Type="http://schemas.openxmlformats.org/officeDocument/2006/relationships/hyperlink" Target="https://dcc.ligo.org/cgi-bin/private/DocDB/ShowDocument?.submit=Number&amp;docid=S1102769&amp;version=" TargetMode="External"/><Relationship Id="rId40" Type="http://schemas.openxmlformats.org/officeDocument/2006/relationships/slide" Target="slide123.xml"/><Relationship Id="rId45" Type="http://schemas.openxmlformats.org/officeDocument/2006/relationships/hyperlink" Target="https://dcc.ligo.org/cgi-bin/private/DocDB/ShowDocument?.submit=Number&amp;docid=S1102756&amp;version=" TargetMode="External"/><Relationship Id="rId53" Type="http://schemas.openxmlformats.org/officeDocument/2006/relationships/image" Target="../media/image36.png"/><Relationship Id="rId58" Type="http://schemas.openxmlformats.org/officeDocument/2006/relationships/hyperlink" Target="https://dcc.ligo.org/cgi-bin/private/DocDB/ShowDocument?.submit=Number&amp;docid=D1001427&amp;version=" TargetMode="External"/><Relationship Id="rId5" Type="http://schemas.openxmlformats.org/officeDocument/2006/relationships/image" Target="../media/image18.png"/><Relationship Id="rId15" Type="http://schemas.openxmlformats.org/officeDocument/2006/relationships/image" Target="../media/image38.png"/><Relationship Id="rId23" Type="http://schemas.openxmlformats.org/officeDocument/2006/relationships/hyperlink" Target="https://dcc.ligo.org/cgi-bin/private/DocDB/ShowDocument?.submit=Number&amp;docid=S1102757&amp;version=" TargetMode="External"/><Relationship Id="rId28" Type="http://schemas.openxmlformats.org/officeDocument/2006/relationships/hyperlink" Target="https://dcc.ligo.org/cgi-bin/private/DocDB/ShowDocument?.submit=Number&amp;docid=S1102768&amp;version=" TargetMode="External"/><Relationship Id="rId36" Type="http://schemas.openxmlformats.org/officeDocument/2006/relationships/slide" Target="slide125.xml"/><Relationship Id="rId49" Type="http://schemas.openxmlformats.org/officeDocument/2006/relationships/hyperlink" Target="https://dcc.ligo.org/cgi-bin/private/DocDB/ShowDocument?.submit=Number&amp;docid=S1100607&amp;version=" TargetMode="External"/><Relationship Id="rId57" Type="http://schemas.openxmlformats.org/officeDocument/2006/relationships/hyperlink" Target="https://dcc.ligo.org/cgi-bin/private/DocDB/ShowDocument?.submit=Number&amp;docid=D1100170&amp;version=" TargetMode="External"/><Relationship Id="rId10" Type="http://schemas.openxmlformats.org/officeDocument/2006/relationships/slide" Target="slide134.xml"/><Relationship Id="rId19" Type="http://schemas.openxmlformats.org/officeDocument/2006/relationships/slide" Target="slide137.xml"/><Relationship Id="rId31" Type="http://schemas.openxmlformats.org/officeDocument/2006/relationships/hyperlink" Target="https://dcc.ligo.org/cgi-bin/private/DocDB/ShowDocument?.submit=Number&amp;docid=S1102708&amp;version=" TargetMode="External"/><Relationship Id="rId44" Type="http://schemas.openxmlformats.org/officeDocument/2006/relationships/slide" Target="slide136.xml"/><Relationship Id="rId52" Type="http://schemas.openxmlformats.org/officeDocument/2006/relationships/slide" Target="slide130.xml"/><Relationship Id="rId4" Type="http://schemas.openxmlformats.org/officeDocument/2006/relationships/image" Target="../media/image17.png"/><Relationship Id="rId9" Type="http://schemas.openxmlformats.org/officeDocument/2006/relationships/image" Target="../media/image24.png"/><Relationship Id="rId14" Type="http://schemas.openxmlformats.org/officeDocument/2006/relationships/hyperlink" Target="https://dcc.ligo.org/cgi-bin/private/DocDB/ShowDocument?.submit=Number&amp;docid=D1100909&amp;version=" TargetMode="External"/><Relationship Id="rId22" Type="http://schemas.openxmlformats.org/officeDocument/2006/relationships/hyperlink" Target="https://dcc.ligo.org/cgi-bin/private/DocDB/ShowDocument?.submit=Number&amp;docid=D070081&amp;version=" TargetMode="External"/><Relationship Id="rId27" Type="http://schemas.openxmlformats.org/officeDocument/2006/relationships/slide" Target="slide138.xml"/><Relationship Id="rId30" Type="http://schemas.openxmlformats.org/officeDocument/2006/relationships/slide" Target="slide128.xml"/><Relationship Id="rId35" Type="http://schemas.openxmlformats.org/officeDocument/2006/relationships/hyperlink" Target="https://dcc.ligo.org/cgi-bin/private/DocDB/ShowDocument?.submit=Number&amp;docid=S1102775&amp;version=" TargetMode="External"/><Relationship Id="rId43" Type="http://schemas.openxmlformats.org/officeDocument/2006/relationships/hyperlink" Target="https://dcc.ligo.org/cgi-bin/private/DocDB/ShowDocument?.submit=Number&amp;docid=S1102773&amp;version=" TargetMode="External"/><Relationship Id="rId48" Type="http://schemas.openxmlformats.org/officeDocument/2006/relationships/slide" Target="slide132.xml"/><Relationship Id="rId56" Type="http://schemas.openxmlformats.org/officeDocument/2006/relationships/slide" Target="slide135.xml"/><Relationship Id="rId8" Type="http://schemas.openxmlformats.org/officeDocument/2006/relationships/image" Target="../media/image139.png"/><Relationship Id="rId51" Type="http://schemas.openxmlformats.org/officeDocument/2006/relationships/hyperlink" Target="https://dcc.ligo.org/cgi-bin/private/DocDB/ShowDocument?.submit=Number&amp;docid=S1100610&amp;version=" TargetMode="External"/><Relationship Id="rId3" Type="http://schemas.openxmlformats.org/officeDocument/2006/relationships/image" Target="../media/image16.png"/></Relationships>
</file>

<file path=ppt/slides/_rels/slide12.xml.rels><?xml version="1.0" encoding="UTF-8" standalone="yes"?>
<Relationships xmlns="http://schemas.openxmlformats.org/package/2006/relationships"><Relationship Id="rId8" Type="http://schemas.openxmlformats.org/officeDocument/2006/relationships/slide" Target="slide26.xml"/><Relationship Id="rId13" Type="http://schemas.openxmlformats.org/officeDocument/2006/relationships/slide" Target="slide429.xml"/><Relationship Id="rId3" Type="http://schemas.openxmlformats.org/officeDocument/2006/relationships/image" Target="../media/image9.png"/><Relationship Id="rId7" Type="http://schemas.openxmlformats.org/officeDocument/2006/relationships/slide" Target="slide13.xml"/><Relationship Id="rId12" Type="http://schemas.openxmlformats.org/officeDocument/2006/relationships/slide" Target="slide352.xml"/><Relationship Id="rId2" Type="http://schemas.openxmlformats.org/officeDocument/2006/relationships/notesSlide" Target="../notesSlides/notesSlide10.xml"/><Relationship Id="rId16" Type="http://schemas.openxmlformats.org/officeDocument/2006/relationships/slide" Target="slide1.xml"/><Relationship Id="rId1" Type="http://schemas.openxmlformats.org/officeDocument/2006/relationships/slideLayout" Target="../slideLayouts/slideLayout2.xml"/><Relationship Id="rId6" Type="http://schemas.openxmlformats.org/officeDocument/2006/relationships/slide" Target="slide16.xml"/><Relationship Id="rId11" Type="http://schemas.openxmlformats.org/officeDocument/2006/relationships/slide" Target="slide14.xml"/><Relationship Id="rId5" Type="http://schemas.openxmlformats.org/officeDocument/2006/relationships/image" Target="../media/image11.png"/><Relationship Id="rId15" Type="http://schemas.openxmlformats.org/officeDocument/2006/relationships/slide" Target="slide579.xml"/><Relationship Id="rId10" Type="http://schemas.openxmlformats.org/officeDocument/2006/relationships/slide" Target="slide36.xml"/><Relationship Id="rId4" Type="http://schemas.openxmlformats.org/officeDocument/2006/relationships/image" Target="../media/image10.png"/><Relationship Id="rId9" Type="http://schemas.openxmlformats.org/officeDocument/2006/relationships/slide" Target="slide33.xml"/><Relationship Id="rId14" Type="http://schemas.openxmlformats.org/officeDocument/2006/relationships/slide" Target="slide500.xml"/></Relationships>
</file>

<file path=ppt/slides/_rels/slide120.xml.rels><?xml version="1.0" encoding="UTF-8" standalone="yes"?>
<Relationships xmlns="http://schemas.openxmlformats.org/package/2006/relationships"><Relationship Id="rId8" Type="http://schemas.openxmlformats.org/officeDocument/2006/relationships/image" Target="../media/image144.png"/><Relationship Id="rId3" Type="http://schemas.openxmlformats.org/officeDocument/2006/relationships/slide" Target="slide26.xml"/><Relationship Id="rId7" Type="http://schemas.openxmlformats.org/officeDocument/2006/relationships/image" Target="../media/image143.png"/><Relationship Id="rId2" Type="http://schemas.openxmlformats.org/officeDocument/2006/relationships/notesSlide" Target="../notesSlides/notesSlide63.xml"/><Relationship Id="rId1" Type="http://schemas.openxmlformats.org/officeDocument/2006/relationships/slideLayout" Target="../slideLayouts/slideLayout3.xml"/><Relationship Id="rId6" Type="http://schemas.openxmlformats.org/officeDocument/2006/relationships/image" Target="../media/image142.png"/><Relationship Id="rId11" Type="http://schemas.openxmlformats.org/officeDocument/2006/relationships/hyperlink" Target="https://dcc.ligo.org/cgi-bin/private/DocDB/ShowDocument?.submit=Number&amp;docid=D1001427&amp;version=" TargetMode="External"/><Relationship Id="rId5" Type="http://schemas.openxmlformats.org/officeDocument/2006/relationships/image" Target="../media/image141.png"/><Relationship Id="rId10" Type="http://schemas.openxmlformats.org/officeDocument/2006/relationships/hyperlink" Target="https://dcc.ligo.org/cgi-bin/private/DocDB/ShowDocument?.submit=Number&amp;docid=S1201186&amp;version=" TargetMode="External"/><Relationship Id="rId4" Type="http://schemas.openxmlformats.org/officeDocument/2006/relationships/hyperlink" Target="https://dcc.ligo.org/cgi-bin/private/DocDB/ShowDocument?.submit=Number&amp;docid=D1100170&amp;version=" TargetMode="External"/><Relationship Id="rId9" Type="http://schemas.openxmlformats.org/officeDocument/2006/relationships/hyperlink" Target="https://dcc.ligo.org/cgi-bin/private/DocDB/ShowDocument?.submit=Number&amp;docid=D1200949&amp;version=" TargetMode="External"/></Relationships>
</file>

<file path=ppt/slides/_rels/slide121.xml.rels><?xml version="1.0" encoding="UTF-8" standalone="yes"?>
<Relationships xmlns="http://schemas.openxmlformats.org/package/2006/relationships"><Relationship Id="rId2" Type="http://schemas.openxmlformats.org/officeDocument/2006/relationships/slide" Target="slide119.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64.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73&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23.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65.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72&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24.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66.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67&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25.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67.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69&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26.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68.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75&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27.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69.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71&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28.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70.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08&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29.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18" Type="http://schemas.openxmlformats.org/officeDocument/2006/relationships/image" Target="../media/image53.png"/><Relationship Id="rId3" Type="http://schemas.openxmlformats.org/officeDocument/2006/relationships/image" Target="../media/image24.png"/><Relationship Id="rId7" Type="http://schemas.openxmlformats.org/officeDocument/2006/relationships/image" Target="../media/image52.png"/><Relationship Id="rId12" Type="http://schemas.openxmlformats.org/officeDocument/2006/relationships/image" Target="../media/image46.jpeg"/><Relationship Id="rId17" Type="http://schemas.openxmlformats.org/officeDocument/2006/relationships/image" Target="../media/image54.png"/><Relationship Id="rId2" Type="http://schemas.openxmlformats.org/officeDocument/2006/relationships/notesSlide" Target="../notesSlides/notesSlide71.xml"/><Relationship Id="rId16" Type="http://schemas.openxmlformats.org/officeDocument/2006/relationships/slide" Target="slide119.xml"/><Relationship Id="rId1" Type="http://schemas.openxmlformats.org/officeDocument/2006/relationships/slideLayout" Target="../slideLayouts/slideLayout3.xml"/><Relationship Id="rId6" Type="http://schemas.openxmlformats.org/officeDocument/2006/relationships/image" Target="../media/image56.png"/><Relationship Id="rId11" Type="http://schemas.openxmlformats.org/officeDocument/2006/relationships/image" Target="../media/image45.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58.png"/><Relationship Id="rId10" Type="http://schemas.openxmlformats.org/officeDocument/2006/relationships/image" Target="../media/image44.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3.png"/><Relationship Id="rId14" Type="http://schemas.openxmlformats.org/officeDocument/2006/relationships/image" Target="../media/image57.png"/></Relationships>
</file>

<file path=ppt/slides/_rels/slide13.xml.rels><?xml version="1.0" encoding="UTF-8" standalone="yes"?>
<Relationships xmlns="http://schemas.openxmlformats.org/package/2006/relationships"><Relationship Id="rId3" Type="http://schemas.openxmlformats.org/officeDocument/2006/relationships/hyperlink" Target="https://dcc.ligo.org/cgi-bin/private/DocDB/ShowDocument?docid=21946" TargetMode="External"/><Relationship Id="rId2" Type="http://schemas.openxmlformats.org/officeDocument/2006/relationships/slide" Target="slide5.xml"/><Relationship Id="rId1" Type="http://schemas.openxmlformats.org/officeDocument/2006/relationships/slideLayout" Target="../slideLayouts/slideLayout3.xml"/><Relationship Id="rId5" Type="http://schemas.openxmlformats.org/officeDocument/2006/relationships/slide" Target="slide3.xml"/><Relationship Id="rId4" Type="http://schemas.openxmlformats.org/officeDocument/2006/relationships/slide" Target="slide12.xml"/></Relationships>
</file>

<file path=ppt/slides/_rels/slide130.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4.png"/><Relationship Id="rId18" Type="http://schemas.openxmlformats.org/officeDocument/2006/relationships/image" Target="../media/image149.png"/><Relationship Id="rId3" Type="http://schemas.openxmlformats.org/officeDocument/2006/relationships/image" Target="../media/image24.png"/><Relationship Id="rId21" Type="http://schemas.openxmlformats.org/officeDocument/2006/relationships/image" Target="../media/image152.png"/><Relationship Id="rId7" Type="http://schemas.openxmlformats.org/officeDocument/2006/relationships/image" Target="../media/image145.png"/><Relationship Id="rId12" Type="http://schemas.openxmlformats.org/officeDocument/2006/relationships/image" Target="../media/image43.png"/><Relationship Id="rId17" Type="http://schemas.openxmlformats.org/officeDocument/2006/relationships/image" Target="../media/image148.png"/><Relationship Id="rId2" Type="http://schemas.openxmlformats.org/officeDocument/2006/relationships/notesSlide" Target="../notesSlides/notesSlide72.xml"/><Relationship Id="rId16" Type="http://schemas.openxmlformats.org/officeDocument/2006/relationships/image" Target="../media/image47.png"/><Relationship Id="rId20" Type="http://schemas.openxmlformats.org/officeDocument/2006/relationships/image" Target="../media/image151.png"/><Relationship Id="rId1" Type="http://schemas.openxmlformats.org/officeDocument/2006/relationships/slideLayout" Target="../slideLayouts/slideLayout3.xml"/><Relationship Id="rId6" Type="http://schemas.openxmlformats.org/officeDocument/2006/relationships/image" Target="../media/image55.png"/><Relationship Id="rId11" Type="http://schemas.openxmlformats.org/officeDocument/2006/relationships/image" Target="../media/image42.png"/><Relationship Id="rId5" Type="http://schemas.openxmlformats.org/officeDocument/2006/relationships/slide" Target="slide119.xml"/><Relationship Id="rId15" Type="http://schemas.openxmlformats.org/officeDocument/2006/relationships/image" Target="../media/image46.jpeg"/><Relationship Id="rId10" Type="http://schemas.openxmlformats.org/officeDocument/2006/relationships/image" Target="../media/image147.png"/><Relationship Id="rId19" Type="http://schemas.openxmlformats.org/officeDocument/2006/relationships/image" Target="../media/image150.png"/><Relationship Id="rId4" Type="http://schemas.openxmlformats.org/officeDocument/2006/relationships/hyperlink" Target="https://dcc.ligo.org/cgi-bin/private/DocDB/ShowDocument?.submit=Number&amp;docid=D1100687&amp;version=" TargetMode="External"/><Relationship Id="rId9" Type="http://schemas.openxmlformats.org/officeDocument/2006/relationships/image" Target="../media/image146.png"/><Relationship Id="rId14" Type="http://schemas.openxmlformats.org/officeDocument/2006/relationships/image" Target="../media/image45.png"/><Relationship Id="rId22" Type="http://schemas.openxmlformats.org/officeDocument/2006/relationships/image" Target="../media/image153.png"/></Relationships>
</file>

<file path=ppt/slides/_rels/slide131.xml.rels><?xml version="1.0" encoding="UTF-8" standalone="yes"?>
<Relationships xmlns="http://schemas.openxmlformats.org/package/2006/relationships"><Relationship Id="rId8" Type="http://schemas.openxmlformats.org/officeDocument/2006/relationships/image" Target="../media/image145.png"/><Relationship Id="rId13" Type="http://schemas.openxmlformats.org/officeDocument/2006/relationships/image" Target="../media/image43.png"/><Relationship Id="rId18" Type="http://schemas.openxmlformats.org/officeDocument/2006/relationships/image" Target="../media/image148.png"/><Relationship Id="rId3" Type="http://schemas.openxmlformats.org/officeDocument/2006/relationships/image" Target="../media/image24.png"/><Relationship Id="rId21" Type="http://schemas.openxmlformats.org/officeDocument/2006/relationships/image" Target="../media/image151.png"/><Relationship Id="rId7" Type="http://schemas.openxmlformats.org/officeDocument/2006/relationships/image" Target="../media/image55.png"/><Relationship Id="rId12" Type="http://schemas.openxmlformats.org/officeDocument/2006/relationships/image" Target="../media/image42.png"/><Relationship Id="rId17" Type="http://schemas.openxmlformats.org/officeDocument/2006/relationships/image" Target="../media/image47.png"/><Relationship Id="rId2" Type="http://schemas.openxmlformats.org/officeDocument/2006/relationships/notesSlide" Target="../notesSlides/notesSlide73.xml"/><Relationship Id="rId16" Type="http://schemas.openxmlformats.org/officeDocument/2006/relationships/image" Target="../media/image46.jpeg"/><Relationship Id="rId20" Type="http://schemas.openxmlformats.org/officeDocument/2006/relationships/image" Target="../media/image150.png"/><Relationship Id="rId1" Type="http://schemas.openxmlformats.org/officeDocument/2006/relationships/slideLayout" Target="../slideLayouts/slideLayout3.xml"/><Relationship Id="rId6" Type="http://schemas.openxmlformats.org/officeDocument/2006/relationships/slide" Target="slide119.xml"/><Relationship Id="rId11" Type="http://schemas.openxmlformats.org/officeDocument/2006/relationships/image" Target="../media/image147.png"/><Relationship Id="rId5" Type="http://schemas.openxmlformats.org/officeDocument/2006/relationships/hyperlink" Target="https://dcc.ligo.org/cgi-bin/private/DocDB/ShowDocument?.submit=Number&amp;docid=S1100610&amp;version=" TargetMode="External"/><Relationship Id="rId15" Type="http://schemas.openxmlformats.org/officeDocument/2006/relationships/image" Target="../media/image45.png"/><Relationship Id="rId23" Type="http://schemas.openxmlformats.org/officeDocument/2006/relationships/image" Target="../media/image153.png"/><Relationship Id="rId10" Type="http://schemas.openxmlformats.org/officeDocument/2006/relationships/image" Target="../media/image146.png"/><Relationship Id="rId19" Type="http://schemas.openxmlformats.org/officeDocument/2006/relationships/image" Target="../media/image149.png"/><Relationship Id="rId4" Type="http://schemas.openxmlformats.org/officeDocument/2006/relationships/hyperlink" Target="https://dcc.ligo.org/cgi-bin/private/DocDB/ShowDocument?.submit=Number&amp;docid=D1100687&amp;version=" TargetMode="External"/><Relationship Id="rId9" Type="http://schemas.openxmlformats.org/officeDocument/2006/relationships/image" Target="../media/image54.png"/><Relationship Id="rId14" Type="http://schemas.openxmlformats.org/officeDocument/2006/relationships/image" Target="../media/image44.png"/><Relationship Id="rId22" Type="http://schemas.openxmlformats.org/officeDocument/2006/relationships/image" Target="../media/image152.png"/></Relationships>
</file>

<file path=ppt/slides/_rels/slide132.xml.rels><?xml version="1.0" encoding="UTF-8" standalone="yes"?>
<Relationships xmlns="http://schemas.openxmlformats.org/package/2006/relationships"><Relationship Id="rId8" Type="http://schemas.openxmlformats.org/officeDocument/2006/relationships/image" Target="../media/image145.png"/><Relationship Id="rId13" Type="http://schemas.openxmlformats.org/officeDocument/2006/relationships/image" Target="../media/image43.png"/><Relationship Id="rId18" Type="http://schemas.openxmlformats.org/officeDocument/2006/relationships/image" Target="../media/image148.png"/><Relationship Id="rId3" Type="http://schemas.openxmlformats.org/officeDocument/2006/relationships/image" Target="../media/image24.png"/><Relationship Id="rId21" Type="http://schemas.openxmlformats.org/officeDocument/2006/relationships/image" Target="../media/image151.png"/><Relationship Id="rId7" Type="http://schemas.openxmlformats.org/officeDocument/2006/relationships/image" Target="../media/image55.png"/><Relationship Id="rId12" Type="http://schemas.openxmlformats.org/officeDocument/2006/relationships/image" Target="../media/image42.png"/><Relationship Id="rId17" Type="http://schemas.openxmlformats.org/officeDocument/2006/relationships/image" Target="../media/image47.png"/><Relationship Id="rId2" Type="http://schemas.openxmlformats.org/officeDocument/2006/relationships/notesSlide" Target="../notesSlides/notesSlide74.xml"/><Relationship Id="rId16" Type="http://schemas.openxmlformats.org/officeDocument/2006/relationships/image" Target="../media/image46.jpeg"/><Relationship Id="rId20" Type="http://schemas.openxmlformats.org/officeDocument/2006/relationships/image" Target="../media/image150.png"/><Relationship Id="rId1" Type="http://schemas.openxmlformats.org/officeDocument/2006/relationships/slideLayout" Target="../slideLayouts/slideLayout3.xml"/><Relationship Id="rId6" Type="http://schemas.openxmlformats.org/officeDocument/2006/relationships/slide" Target="slide119.xml"/><Relationship Id="rId11" Type="http://schemas.openxmlformats.org/officeDocument/2006/relationships/image" Target="../media/image147.png"/><Relationship Id="rId5" Type="http://schemas.openxmlformats.org/officeDocument/2006/relationships/hyperlink" Target="https://dcc.ligo.org/cgi-bin/private/DocDB/ShowDocument?.submit=Number&amp;docid=S1100607&amp;version=" TargetMode="External"/><Relationship Id="rId15" Type="http://schemas.openxmlformats.org/officeDocument/2006/relationships/image" Target="../media/image45.png"/><Relationship Id="rId23" Type="http://schemas.openxmlformats.org/officeDocument/2006/relationships/image" Target="../media/image153.png"/><Relationship Id="rId10" Type="http://schemas.openxmlformats.org/officeDocument/2006/relationships/image" Target="../media/image146.png"/><Relationship Id="rId19" Type="http://schemas.openxmlformats.org/officeDocument/2006/relationships/image" Target="../media/image149.png"/><Relationship Id="rId4" Type="http://schemas.openxmlformats.org/officeDocument/2006/relationships/hyperlink" Target="https://dcc.ligo.org/cgi-bin/private/DocDB/ShowDocument?.submit=Number&amp;docid=D1100687&amp;version=" TargetMode="External"/><Relationship Id="rId9" Type="http://schemas.openxmlformats.org/officeDocument/2006/relationships/image" Target="../media/image54.png"/><Relationship Id="rId14" Type="http://schemas.openxmlformats.org/officeDocument/2006/relationships/image" Target="../media/image44.png"/><Relationship Id="rId22" Type="http://schemas.openxmlformats.org/officeDocument/2006/relationships/image" Target="../media/image152.png"/></Relationships>
</file>

<file path=ppt/slides/_rels/slide133.xml.rels><?xml version="1.0" encoding="UTF-8" standalone="yes"?>
<Relationships xmlns="http://schemas.openxmlformats.org/package/2006/relationships"><Relationship Id="rId8" Type="http://schemas.openxmlformats.org/officeDocument/2006/relationships/image" Target="../media/image145.png"/><Relationship Id="rId13" Type="http://schemas.openxmlformats.org/officeDocument/2006/relationships/image" Target="../media/image42.png"/><Relationship Id="rId18" Type="http://schemas.openxmlformats.org/officeDocument/2006/relationships/image" Target="../media/image47.png"/><Relationship Id="rId3" Type="http://schemas.openxmlformats.org/officeDocument/2006/relationships/image" Target="../media/image24.png"/><Relationship Id="rId21" Type="http://schemas.openxmlformats.org/officeDocument/2006/relationships/image" Target="../media/image150.png"/><Relationship Id="rId7" Type="http://schemas.openxmlformats.org/officeDocument/2006/relationships/image" Target="../media/image55.png"/><Relationship Id="rId12" Type="http://schemas.openxmlformats.org/officeDocument/2006/relationships/image" Target="../media/image147.png"/><Relationship Id="rId17" Type="http://schemas.openxmlformats.org/officeDocument/2006/relationships/image" Target="../media/image46.jpeg"/><Relationship Id="rId2" Type="http://schemas.openxmlformats.org/officeDocument/2006/relationships/notesSlide" Target="../notesSlides/notesSlide75.xml"/><Relationship Id="rId16" Type="http://schemas.openxmlformats.org/officeDocument/2006/relationships/image" Target="../media/image45.png"/><Relationship Id="rId20" Type="http://schemas.openxmlformats.org/officeDocument/2006/relationships/image" Target="../media/image149.png"/><Relationship Id="rId1" Type="http://schemas.openxmlformats.org/officeDocument/2006/relationships/slideLayout" Target="../slideLayouts/slideLayout3.xml"/><Relationship Id="rId6" Type="http://schemas.openxmlformats.org/officeDocument/2006/relationships/slide" Target="slide119.xml"/><Relationship Id="rId11" Type="http://schemas.openxmlformats.org/officeDocument/2006/relationships/image" Target="../media/image146.png"/><Relationship Id="rId24" Type="http://schemas.openxmlformats.org/officeDocument/2006/relationships/image" Target="../media/image153.png"/><Relationship Id="rId5" Type="http://schemas.openxmlformats.org/officeDocument/2006/relationships/hyperlink" Target="https://dcc.ligo.org/cgi-bin/private/DocDB/ShowDocument?.submit=Number&amp;docid=S1100603&amp;version=" TargetMode="External"/><Relationship Id="rId15" Type="http://schemas.openxmlformats.org/officeDocument/2006/relationships/image" Target="../media/image44.png"/><Relationship Id="rId23" Type="http://schemas.openxmlformats.org/officeDocument/2006/relationships/image" Target="../media/image152.png"/><Relationship Id="rId10" Type="http://schemas.openxmlformats.org/officeDocument/2006/relationships/image" Target="../media/image54.png"/><Relationship Id="rId19" Type="http://schemas.openxmlformats.org/officeDocument/2006/relationships/image" Target="../media/image148.png"/><Relationship Id="rId4" Type="http://schemas.openxmlformats.org/officeDocument/2006/relationships/hyperlink" Target="https://dcc.ligo.org/cgi-bin/private/DocDB/ShowDocument?.submit=Number&amp;docid=D1100687&amp;version=" TargetMode="External"/><Relationship Id="rId9" Type="http://schemas.openxmlformats.org/officeDocument/2006/relationships/hyperlink" Target="https://dcc.ligo.org/cgi-bin/private/DocDB/ShowDocument?.submit=Number&amp;docid=D1100688&amp;version=" TargetMode="External"/><Relationship Id="rId14" Type="http://schemas.openxmlformats.org/officeDocument/2006/relationships/image" Target="../media/image43.png"/><Relationship Id="rId22" Type="http://schemas.openxmlformats.org/officeDocument/2006/relationships/image" Target="../media/image151.png"/></Relationships>
</file>

<file path=ppt/slides/_rels/slide134.xml.rels><?xml version="1.0" encoding="UTF-8" standalone="yes"?>
<Relationships xmlns="http://schemas.openxmlformats.org/package/2006/relationships"><Relationship Id="rId8" Type="http://schemas.openxmlformats.org/officeDocument/2006/relationships/image" Target="../media/image145.png"/><Relationship Id="rId13" Type="http://schemas.openxmlformats.org/officeDocument/2006/relationships/image" Target="../media/image43.png"/><Relationship Id="rId18" Type="http://schemas.openxmlformats.org/officeDocument/2006/relationships/image" Target="../media/image148.png"/><Relationship Id="rId3" Type="http://schemas.openxmlformats.org/officeDocument/2006/relationships/image" Target="../media/image24.png"/><Relationship Id="rId21" Type="http://schemas.openxmlformats.org/officeDocument/2006/relationships/image" Target="../media/image151.png"/><Relationship Id="rId7" Type="http://schemas.openxmlformats.org/officeDocument/2006/relationships/image" Target="../media/image55.png"/><Relationship Id="rId12" Type="http://schemas.openxmlformats.org/officeDocument/2006/relationships/image" Target="../media/image42.png"/><Relationship Id="rId17" Type="http://schemas.openxmlformats.org/officeDocument/2006/relationships/image" Target="../media/image47.png"/><Relationship Id="rId2" Type="http://schemas.openxmlformats.org/officeDocument/2006/relationships/notesSlide" Target="../notesSlides/notesSlide76.xml"/><Relationship Id="rId16" Type="http://schemas.openxmlformats.org/officeDocument/2006/relationships/image" Target="../media/image46.jpeg"/><Relationship Id="rId20" Type="http://schemas.openxmlformats.org/officeDocument/2006/relationships/image" Target="../media/image150.png"/><Relationship Id="rId1" Type="http://schemas.openxmlformats.org/officeDocument/2006/relationships/slideLayout" Target="../slideLayouts/slideLayout3.xml"/><Relationship Id="rId6" Type="http://schemas.openxmlformats.org/officeDocument/2006/relationships/slide" Target="slide119.xml"/><Relationship Id="rId11" Type="http://schemas.openxmlformats.org/officeDocument/2006/relationships/image" Target="../media/image147.png"/><Relationship Id="rId5" Type="http://schemas.openxmlformats.org/officeDocument/2006/relationships/hyperlink" Target="https://dcc.ligo.org/cgi-bin/private/DocDB/ShowDocument?.submit=Number&amp;docid=S1106047&amp;version=" TargetMode="External"/><Relationship Id="rId15" Type="http://schemas.openxmlformats.org/officeDocument/2006/relationships/image" Target="../media/image45.png"/><Relationship Id="rId23" Type="http://schemas.openxmlformats.org/officeDocument/2006/relationships/image" Target="../media/image153.png"/><Relationship Id="rId10" Type="http://schemas.openxmlformats.org/officeDocument/2006/relationships/image" Target="../media/image146.png"/><Relationship Id="rId19" Type="http://schemas.openxmlformats.org/officeDocument/2006/relationships/image" Target="../media/image149.png"/><Relationship Id="rId4" Type="http://schemas.openxmlformats.org/officeDocument/2006/relationships/hyperlink" Target="https://dcc.ligo.org/cgi-bin/private/DocDB/ShowDocument?.submit=Number&amp;docid=D1100687&amp;version=" TargetMode="External"/><Relationship Id="rId9" Type="http://schemas.openxmlformats.org/officeDocument/2006/relationships/image" Target="../media/image54.png"/><Relationship Id="rId14" Type="http://schemas.openxmlformats.org/officeDocument/2006/relationships/image" Target="../media/image44.png"/><Relationship Id="rId22" Type="http://schemas.openxmlformats.org/officeDocument/2006/relationships/image" Target="../media/image152.png"/></Relationships>
</file>

<file path=ppt/slides/_rels/slide135.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46.jpeg"/><Relationship Id="rId3" Type="http://schemas.openxmlformats.org/officeDocument/2006/relationships/image" Target="../media/image24.png"/><Relationship Id="rId7" Type="http://schemas.openxmlformats.org/officeDocument/2006/relationships/image" Target="../media/image54.png"/><Relationship Id="rId12" Type="http://schemas.openxmlformats.org/officeDocument/2006/relationships/image" Target="../media/image45.png"/><Relationship Id="rId2" Type="http://schemas.openxmlformats.org/officeDocument/2006/relationships/notesSlide" Target="../notesSlides/notesSlide77.xml"/><Relationship Id="rId1" Type="http://schemas.openxmlformats.org/officeDocument/2006/relationships/slideLayout" Target="../slideLayouts/slideLayout3.xml"/><Relationship Id="rId6" Type="http://schemas.openxmlformats.org/officeDocument/2006/relationships/image" Target="../media/image53.png"/><Relationship Id="rId11" Type="http://schemas.openxmlformats.org/officeDocument/2006/relationships/image" Target="../media/image44.png"/><Relationship Id="rId5" Type="http://schemas.openxmlformats.org/officeDocument/2006/relationships/image" Target="../media/image52.png"/><Relationship Id="rId15" Type="http://schemas.openxmlformats.org/officeDocument/2006/relationships/slide" Target="slide119.xml"/><Relationship Id="rId10" Type="http://schemas.openxmlformats.org/officeDocument/2006/relationships/image" Target="../media/image4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36.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4.png"/><Relationship Id="rId12" Type="http://schemas.openxmlformats.org/officeDocument/2006/relationships/image" Target="../media/image46.jpeg"/><Relationship Id="rId2" Type="http://schemas.openxmlformats.org/officeDocument/2006/relationships/notesSlide" Target="../notesSlides/notesSlide78.xml"/><Relationship Id="rId16" Type="http://schemas.openxmlformats.org/officeDocument/2006/relationships/image" Target="../media/image55.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5.png"/><Relationship Id="rId5" Type="http://schemas.openxmlformats.org/officeDocument/2006/relationships/hyperlink" Target="https://dcc.ligo.org/cgi-bin/private/DocDB/ShowDocument?.submit=Number&amp;docid=S1102756&amp;version=" TargetMode="External"/><Relationship Id="rId15" Type="http://schemas.openxmlformats.org/officeDocument/2006/relationships/image" Target="../media/image53.png"/><Relationship Id="rId10" Type="http://schemas.openxmlformats.org/officeDocument/2006/relationships/image" Target="../media/image44.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3.png"/><Relationship Id="rId14" Type="http://schemas.openxmlformats.org/officeDocument/2006/relationships/slide" Target="slide119.xml"/></Relationships>
</file>

<file path=ppt/slides/_rels/slide137.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79.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119.xml"/><Relationship Id="rId5" Type="http://schemas.openxmlformats.org/officeDocument/2006/relationships/hyperlink" Target="https://dcc.ligo.org/cgi-bin/private/DocDB/ShowDocument?.submit=Number&amp;docid=S1106300&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138.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80.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68&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39.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6.jpe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slide" Target="slide119.xml"/><Relationship Id="rId2" Type="http://schemas.openxmlformats.org/officeDocument/2006/relationships/notesSlide" Target="../notesSlides/notesSlide81.xml"/><Relationship Id="rId16"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83&amp;version=" TargetMode="External"/><Relationship Id="rId11" Type="http://schemas.openxmlformats.org/officeDocument/2006/relationships/image" Target="../media/image44.png"/><Relationship Id="rId5" Type="http://schemas.openxmlformats.org/officeDocument/2006/relationships/hyperlink" Target="https://dcc.ligo.org/cgi-bin/private/DocDB/ShowDocument?.submit=Number&amp;docid=S1102779&amp;version=" TargetMode="External"/><Relationship Id="rId15" Type="http://schemas.openxmlformats.org/officeDocument/2006/relationships/image" Target="../media/image57.png"/><Relationship Id="rId10" Type="http://schemas.openxmlformats.org/officeDocument/2006/relationships/image" Target="../media/image43.png"/><Relationship Id="rId19" Type="http://schemas.openxmlformats.org/officeDocument/2006/relationships/image" Target="../media/image5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4.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hyperlink" Target="https://dcc.ligo.org/cgi-bin/private/DocDB/ShowDocument?docid=21946" TargetMode="External"/><Relationship Id="rId1" Type="http://schemas.openxmlformats.org/officeDocument/2006/relationships/slideLayout" Target="../slideLayouts/slideLayout3.xml"/><Relationship Id="rId5" Type="http://schemas.openxmlformats.org/officeDocument/2006/relationships/slide" Target="slide3.xml"/><Relationship Id="rId4" Type="http://schemas.openxmlformats.org/officeDocument/2006/relationships/slide" Target="slide12.xml"/></Relationships>
</file>

<file path=ppt/slides/_rels/slide140.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4.png"/><Relationship Id="rId12" Type="http://schemas.openxmlformats.org/officeDocument/2006/relationships/image" Target="../media/image46.jpeg"/><Relationship Id="rId2" Type="http://schemas.openxmlformats.org/officeDocument/2006/relationships/notesSlide" Target="../notesSlides/notesSlide82.xml"/><Relationship Id="rId16" Type="http://schemas.openxmlformats.org/officeDocument/2006/relationships/image" Target="../media/image55.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5.png"/><Relationship Id="rId5" Type="http://schemas.openxmlformats.org/officeDocument/2006/relationships/hyperlink" Target="https://dcc.ligo.org/cgi-bin/private/DocDB/ShowDocument?.submit=Number&amp;docid=S1102757&amp;version=" TargetMode="External"/><Relationship Id="rId15" Type="http://schemas.openxmlformats.org/officeDocument/2006/relationships/image" Target="../media/image53.png"/><Relationship Id="rId10" Type="http://schemas.openxmlformats.org/officeDocument/2006/relationships/image" Target="../media/image44.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3.png"/><Relationship Id="rId14" Type="http://schemas.openxmlformats.org/officeDocument/2006/relationships/slide" Target="slide119.xml"/></Relationships>
</file>

<file path=ppt/slides/_rels/slide141.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3" Type="http://schemas.openxmlformats.org/officeDocument/2006/relationships/slide" Target="slide119.xml"/><Relationship Id="rId7" Type="http://schemas.openxmlformats.org/officeDocument/2006/relationships/image" Target="../media/image52.png"/><Relationship Id="rId2" Type="http://schemas.openxmlformats.org/officeDocument/2006/relationships/notesSlide" Target="../notesSlides/notesSlide83.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6342&amp;version=" TargetMode="External"/><Relationship Id="rId11" Type="http://schemas.openxmlformats.org/officeDocument/2006/relationships/image" Target="../media/image53.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42.png"/><Relationship Id="rId4" Type="http://schemas.openxmlformats.org/officeDocument/2006/relationships/image" Target="../media/image38.png"/><Relationship Id="rId9" Type="http://schemas.openxmlformats.org/officeDocument/2006/relationships/hyperlink" Target="https://dcc.ligo.org/cgi-bin/private/DocDB/ShowDocument?docid=5190" TargetMode="External"/></Relationships>
</file>

<file path=ppt/slides/_rels/slide142.xml.rels><?xml version="1.0" encoding="UTF-8" standalone="yes"?>
<Relationships xmlns="http://schemas.openxmlformats.org/package/2006/relationships"><Relationship Id="rId8" Type="http://schemas.openxmlformats.org/officeDocument/2006/relationships/slide" Target="slide26.xml"/><Relationship Id="rId13" Type="http://schemas.openxmlformats.org/officeDocument/2006/relationships/slide" Target="slide148.xml"/><Relationship Id="rId18" Type="http://schemas.openxmlformats.org/officeDocument/2006/relationships/hyperlink" Target="https://dcc.ligo.org/cgi-bin/private/DocDB/ShowDocument?.submit=Number&amp;docid=S1201215&amp;version=" TargetMode="External"/><Relationship Id="rId26" Type="http://schemas.openxmlformats.org/officeDocument/2006/relationships/slide" Target="slide152.xml"/><Relationship Id="rId39" Type="http://schemas.openxmlformats.org/officeDocument/2006/relationships/image" Target="../media/image37.png"/><Relationship Id="rId3" Type="http://schemas.openxmlformats.org/officeDocument/2006/relationships/image" Target="../media/image16.png"/><Relationship Id="rId21" Type="http://schemas.openxmlformats.org/officeDocument/2006/relationships/hyperlink" Target="https://dcc.ligo.org/cgi-bin/private/DocDB/ShowDocument?.submit=Number&amp;docid=D1202961&amp;version=" TargetMode="External"/><Relationship Id="rId34" Type="http://schemas.openxmlformats.org/officeDocument/2006/relationships/slide" Target="slide145.xml"/><Relationship Id="rId7" Type="http://schemas.openxmlformats.org/officeDocument/2006/relationships/hyperlink" Target="https://dcc.ligo.org/cgi-bin/private/DocDB/ShowDocument?.submit=Number&amp;docid=S1201187&amp;version=" TargetMode="External"/><Relationship Id="rId12" Type="http://schemas.openxmlformats.org/officeDocument/2006/relationships/hyperlink" Target="https://dcc.ligo.org/cgi-bin/private/DocDB/ShowDocument?.submit=Number&amp;docid=S1203281&amp;version=" TargetMode="External"/><Relationship Id="rId17" Type="http://schemas.openxmlformats.org/officeDocument/2006/relationships/slide" Target="slide146.xml"/><Relationship Id="rId25" Type="http://schemas.openxmlformats.org/officeDocument/2006/relationships/hyperlink" Target="https://dcc.ligo.org/cgi-bin/private/DocDB/ShowDocument?.submit=Number&amp;docid=S1107446&amp;version=" TargetMode="External"/><Relationship Id="rId33" Type="http://schemas.openxmlformats.org/officeDocument/2006/relationships/image" Target="../media/image24.png"/><Relationship Id="rId38" Type="http://schemas.openxmlformats.org/officeDocument/2006/relationships/image" Target="../media/image140.png"/><Relationship Id="rId2" Type="http://schemas.openxmlformats.org/officeDocument/2006/relationships/notesSlide" Target="../notesSlides/notesSlide84.xml"/><Relationship Id="rId16" Type="http://schemas.openxmlformats.org/officeDocument/2006/relationships/hyperlink" Target="https://dcc.ligo.org/cgi-bin/private/DocDB/ShowDocument?.submit=Number&amp;docid=S1201216&amp;version=" TargetMode="External"/><Relationship Id="rId20" Type="http://schemas.openxmlformats.org/officeDocument/2006/relationships/slide" Target="slide150.xml"/><Relationship Id="rId29" Type="http://schemas.openxmlformats.org/officeDocument/2006/relationships/slide" Target="slide153.xml"/><Relationship Id="rId41" Type="http://schemas.openxmlformats.org/officeDocument/2006/relationships/hyperlink" Target="https://dcc.ligo.org/cgi-bin/private/DocDB/ShowDocument?.submit=Number&amp;docid=D1001427&amp;version="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975&amp;version=" TargetMode="External"/><Relationship Id="rId11" Type="http://schemas.openxmlformats.org/officeDocument/2006/relationships/hyperlink" Target="https://dcc.ligo.org/cgi-bin/private/DocDB/ShowDocument?.submit=Number&amp;docid=D1100251&amp;version=" TargetMode="External"/><Relationship Id="rId24" Type="http://schemas.openxmlformats.org/officeDocument/2006/relationships/hyperlink" Target="https://dcc.ligo.org/cgi-bin/private/DocDB/ShowDocument?.submit=Number&amp;docid=D1100680&amp;version=" TargetMode="External"/><Relationship Id="rId32" Type="http://schemas.openxmlformats.org/officeDocument/2006/relationships/hyperlink" Target="https://dcc.ligo.org/cgi-bin/private/DocDB/ShowDocument?.submit=Number&amp;docid=D1200132&amp;version=" TargetMode="External"/><Relationship Id="rId37" Type="http://schemas.openxmlformats.org/officeDocument/2006/relationships/image" Target="../media/image36.png"/><Relationship Id="rId40" Type="http://schemas.openxmlformats.org/officeDocument/2006/relationships/image" Target="../media/image64.png"/><Relationship Id="rId5" Type="http://schemas.openxmlformats.org/officeDocument/2006/relationships/image" Target="../media/image18.png"/><Relationship Id="rId15" Type="http://schemas.openxmlformats.org/officeDocument/2006/relationships/slide" Target="slide147.xml"/><Relationship Id="rId23" Type="http://schemas.openxmlformats.org/officeDocument/2006/relationships/slide" Target="slide151.xml"/><Relationship Id="rId28" Type="http://schemas.openxmlformats.org/officeDocument/2006/relationships/hyperlink" Target="https://dcc.ligo.org/cgi-bin/private/DocDB/ShowDocument?.submit=Number&amp;docid=S1107449&amp;version=" TargetMode="External"/><Relationship Id="rId36" Type="http://schemas.openxmlformats.org/officeDocument/2006/relationships/hyperlink" Target="https://dcc.ligo.org/cgi-bin/private/DocDB/ShowDocument?.submit=Number&amp;docid=S1103476&amp;version=" TargetMode="External"/><Relationship Id="rId10" Type="http://schemas.openxmlformats.org/officeDocument/2006/relationships/slide" Target="slide149.xml"/><Relationship Id="rId19" Type="http://schemas.openxmlformats.org/officeDocument/2006/relationships/image" Target="../media/image29.png"/><Relationship Id="rId31" Type="http://schemas.openxmlformats.org/officeDocument/2006/relationships/slide" Target="slide154.xml"/><Relationship Id="rId4" Type="http://schemas.openxmlformats.org/officeDocument/2006/relationships/image" Target="../media/image17.png"/><Relationship Id="rId9" Type="http://schemas.openxmlformats.org/officeDocument/2006/relationships/image" Target="../media/image39.png"/><Relationship Id="rId14" Type="http://schemas.openxmlformats.org/officeDocument/2006/relationships/hyperlink" Target="https://dcc.ligo.org/cgi-bin/private/DocDB/ShowDocument?.submit=Number&amp;docid=S1201217&amp;version=" TargetMode="External"/><Relationship Id="rId22" Type="http://schemas.openxmlformats.org/officeDocument/2006/relationships/hyperlink" Target="https://dcc.ligo.org/cgi-bin/private/DocDB/ShowDocument?.submit=Number&amp;docid=S1102617&amp;version=" TargetMode="External"/><Relationship Id="rId27" Type="http://schemas.openxmlformats.org/officeDocument/2006/relationships/hyperlink" Target="https://dcc.ligo.org/cgi-bin/private/DocDB/ShowDocument?.submit=Number&amp;docid=D1100681&amp;version=" TargetMode="External"/><Relationship Id="rId30" Type="http://schemas.openxmlformats.org/officeDocument/2006/relationships/hyperlink" Target="https://dcc.ligo.org/cgi-bin/private/DocDB/ShowDocument?.submit=Number&amp;docid=D1101266&amp;version=" TargetMode="External"/><Relationship Id="rId35" Type="http://schemas.openxmlformats.org/officeDocument/2006/relationships/hyperlink" Target="https://dcc.ligo.org/cgi-bin/private/DocDB/ShowDocument?.submit=Number&amp;docid=D1100632&amp;version=" TargetMode="External"/></Relationships>
</file>

<file path=ppt/slides/_rels/slide143.xml.rels><?xml version="1.0" encoding="UTF-8" standalone="yes"?>
<Relationships xmlns="http://schemas.openxmlformats.org/package/2006/relationships"><Relationship Id="rId8" Type="http://schemas.openxmlformats.org/officeDocument/2006/relationships/image" Target="../media/image155.png"/><Relationship Id="rId3" Type="http://schemas.openxmlformats.org/officeDocument/2006/relationships/slide" Target="slide26.xml"/><Relationship Id="rId7" Type="http://schemas.openxmlformats.org/officeDocument/2006/relationships/hyperlink" Target="https://dcc.ligo.org/cgi-bin/private/DocDB/ShowDocument?.submit=Number&amp;docid=S1201187&amp;version=" TargetMode="External"/><Relationship Id="rId2" Type="http://schemas.openxmlformats.org/officeDocument/2006/relationships/notesSlide" Target="../notesSlides/notesSlide8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7&amp;version=" TargetMode="External"/><Relationship Id="rId5" Type="http://schemas.openxmlformats.org/officeDocument/2006/relationships/hyperlink" Target="https://dcc.ligo.org/cgi-bin/private/DocDB/ShowDocument?.submit=Number&amp;docid=D1100170&amp;version=" TargetMode="External"/><Relationship Id="rId4" Type="http://schemas.openxmlformats.org/officeDocument/2006/relationships/image" Target="../media/image154.png"/></Relationships>
</file>

<file path=ppt/slides/_rels/slide144.xml.rels><?xml version="1.0" encoding="UTF-8" standalone="yes"?>
<Relationships xmlns="http://schemas.openxmlformats.org/package/2006/relationships"><Relationship Id="rId2" Type="http://schemas.openxmlformats.org/officeDocument/2006/relationships/slide" Target="slide117.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8" Type="http://schemas.openxmlformats.org/officeDocument/2006/relationships/slide" Target="slide142.xml"/><Relationship Id="rId3" Type="http://schemas.openxmlformats.org/officeDocument/2006/relationships/hyperlink" Target="https://dcc.ligo.org/cgi-bin/private/DocDB/ShowDocument?.submit=Number&amp;docid=S1103476&amp;version=" TargetMode="External"/><Relationship Id="rId7" Type="http://schemas.openxmlformats.org/officeDocument/2006/relationships/image" Target="../media/image159.png"/><Relationship Id="rId2" Type="http://schemas.openxmlformats.org/officeDocument/2006/relationships/image" Target="../media/image156.png"/><Relationship Id="rId1" Type="http://schemas.openxmlformats.org/officeDocument/2006/relationships/slideLayout" Target="../slideLayouts/slideLayout3.xml"/><Relationship Id="rId6" Type="http://schemas.openxmlformats.org/officeDocument/2006/relationships/image" Target="../media/image158.png"/><Relationship Id="rId5" Type="http://schemas.openxmlformats.org/officeDocument/2006/relationships/image" Target="../media/image157.png"/><Relationship Id="rId10" Type="http://schemas.openxmlformats.org/officeDocument/2006/relationships/image" Target="../media/image160.png"/><Relationship Id="rId4" Type="http://schemas.openxmlformats.org/officeDocument/2006/relationships/hyperlink" Target="https://dcc.ligo.org/cgi-bin/private/DocDB/ShowDocument?.submit=Number&amp;docid=D1100632&amp;version=" TargetMode="External"/><Relationship Id="rId9" Type="http://schemas.openxmlformats.org/officeDocument/2006/relationships/image" Target="../media/image24.png"/></Relationships>
</file>

<file path=ppt/slides/_rels/slide146.xml.rels><?xml version="1.0" encoding="UTF-8" standalone="yes"?>
<Relationships xmlns="http://schemas.openxmlformats.org/package/2006/relationships"><Relationship Id="rId8" Type="http://schemas.openxmlformats.org/officeDocument/2006/relationships/image" Target="../media/image163.png"/><Relationship Id="rId13" Type="http://schemas.openxmlformats.org/officeDocument/2006/relationships/image" Target="../media/image167.png"/><Relationship Id="rId3" Type="http://schemas.openxmlformats.org/officeDocument/2006/relationships/image" Target="../media/image39.png"/><Relationship Id="rId7" Type="http://schemas.openxmlformats.org/officeDocument/2006/relationships/image" Target="../media/image162.png"/><Relationship Id="rId12" Type="http://schemas.openxmlformats.org/officeDocument/2006/relationships/image" Target="../media/image45.png"/><Relationship Id="rId2" Type="http://schemas.openxmlformats.org/officeDocument/2006/relationships/slide" Target="slide142.xml"/><Relationship Id="rId1" Type="http://schemas.openxmlformats.org/officeDocument/2006/relationships/slideLayout" Target="../slideLayouts/slideLayout3.xml"/><Relationship Id="rId6" Type="http://schemas.openxmlformats.org/officeDocument/2006/relationships/image" Target="../media/image161.png"/><Relationship Id="rId11" Type="http://schemas.openxmlformats.org/officeDocument/2006/relationships/image" Target="../media/image166.png"/><Relationship Id="rId5" Type="http://schemas.openxmlformats.org/officeDocument/2006/relationships/hyperlink" Target="https://dcc.ligo.org/cgi-bin/private/DocDB/ShowDocument?.submit=Number&amp;docid=S1201215&amp;version=" TargetMode="External"/><Relationship Id="rId10" Type="http://schemas.openxmlformats.org/officeDocument/2006/relationships/image" Target="../media/image165.png"/><Relationship Id="rId4" Type="http://schemas.openxmlformats.org/officeDocument/2006/relationships/hyperlink" Target="https://dcc.ligo.org/cgi-bin/private/DocDB/ShowDocument?.submit=Number&amp;docid=D1100251&amp;version=" TargetMode="External"/><Relationship Id="rId9" Type="http://schemas.openxmlformats.org/officeDocument/2006/relationships/image" Target="../media/image164.png"/><Relationship Id="rId14" Type="http://schemas.openxmlformats.org/officeDocument/2006/relationships/image" Target="../media/image168.png"/></Relationships>
</file>

<file path=ppt/slides/_rels/slide147.xml.rels><?xml version="1.0" encoding="UTF-8" standalone="yes"?>
<Relationships xmlns="http://schemas.openxmlformats.org/package/2006/relationships"><Relationship Id="rId8" Type="http://schemas.openxmlformats.org/officeDocument/2006/relationships/image" Target="../media/image163.png"/><Relationship Id="rId13" Type="http://schemas.openxmlformats.org/officeDocument/2006/relationships/image" Target="../media/image167.png"/><Relationship Id="rId3" Type="http://schemas.openxmlformats.org/officeDocument/2006/relationships/hyperlink" Target="https://dcc.ligo.org/cgi-bin/private/DocDB/ShowDocument?.submit=Number&amp;docid=D1100251&amp;version=" TargetMode="External"/><Relationship Id="rId7" Type="http://schemas.openxmlformats.org/officeDocument/2006/relationships/image" Target="../media/image162.png"/><Relationship Id="rId12" Type="http://schemas.openxmlformats.org/officeDocument/2006/relationships/image" Target="../media/image45.png"/><Relationship Id="rId2"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image" Target="../media/image161.png"/><Relationship Id="rId11" Type="http://schemas.openxmlformats.org/officeDocument/2006/relationships/image" Target="../media/image166.png"/><Relationship Id="rId5" Type="http://schemas.openxmlformats.org/officeDocument/2006/relationships/slide" Target="slide142.xml"/><Relationship Id="rId10" Type="http://schemas.openxmlformats.org/officeDocument/2006/relationships/image" Target="../media/image165.png"/><Relationship Id="rId4" Type="http://schemas.openxmlformats.org/officeDocument/2006/relationships/hyperlink" Target="https://dcc.ligo.org/cgi-bin/private/DocDB/ShowDocument?.submit=Number&amp;docid=S1201216&amp;version=" TargetMode="External"/><Relationship Id="rId9" Type="http://schemas.openxmlformats.org/officeDocument/2006/relationships/image" Target="../media/image164.png"/><Relationship Id="rId14" Type="http://schemas.openxmlformats.org/officeDocument/2006/relationships/image" Target="../media/image168.png"/></Relationships>
</file>

<file path=ppt/slides/_rels/slide148.xml.rels><?xml version="1.0" encoding="UTF-8" standalone="yes"?>
<Relationships xmlns="http://schemas.openxmlformats.org/package/2006/relationships"><Relationship Id="rId8" Type="http://schemas.openxmlformats.org/officeDocument/2006/relationships/image" Target="../media/image163.png"/><Relationship Id="rId13" Type="http://schemas.openxmlformats.org/officeDocument/2006/relationships/image" Target="../media/image167.png"/><Relationship Id="rId3" Type="http://schemas.openxmlformats.org/officeDocument/2006/relationships/hyperlink" Target="https://dcc.ligo.org/cgi-bin/private/DocDB/ShowDocument?.submit=Number&amp;docid=D1100251&amp;version=" TargetMode="External"/><Relationship Id="rId7" Type="http://schemas.openxmlformats.org/officeDocument/2006/relationships/image" Target="../media/image162.png"/><Relationship Id="rId12" Type="http://schemas.openxmlformats.org/officeDocument/2006/relationships/image" Target="../media/image45.png"/><Relationship Id="rId2"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image" Target="../media/image161.png"/><Relationship Id="rId11" Type="http://schemas.openxmlformats.org/officeDocument/2006/relationships/image" Target="../media/image166.png"/><Relationship Id="rId5" Type="http://schemas.openxmlformats.org/officeDocument/2006/relationships/slide" Target="slide142.xml"/><Relationship Id="rId10" Type="http://schemas.openxmlformats.org/officeDocument/2006/relationships/image" Target="../media/image165.png"/><Relationship Id="rId4" Type="http://schemas.openxmlformats.org/officeDocument/2006/relationships/hyperlink" Target="https://dcc.ligo.org/cgi-bin/private/DocDB/ShowDocument?.submit=Number&amp;docid=S1201217&amp;version=" TargetMode="External"/><Relationship Id="rId9" Type="http://schemas.openxmlformats.org/officeDocument/2006/relationships/image" Target="../media/image164.png"/><Relationship Id="rId14" Type="http://schemas.openxmlformats.org/officeDocument/2006/relationships/image" Target="../media/image168.png"/></Relationships>
</file>

<file path=ppt/slides/_rels/slide149.xml.rels><?xml version="1.0" encoding="UTF-8" standalone="yes"?>
<Relationships xmlns="http://schemas.openxmlformats.org/package/2006/relationships"><Relationship Id="rId8" Type="http://schemas.openxmlformats.org/officeDocument/2006/relationships/image" Target="../media/image163.png"/><Relationship Id="rId13" Type="http://schemas.openxmlformats.org/officeDocument/2006/relationships/image" Target="../media/image167.png"/><Relationship Id="rId3" Type="http://schemas.openxmlformats.org/officeDocument/2006/relationships/hyperlink" Target="https://dcc.ligo.org/cgi-bin/private/DocDB/ShowDocument?.submit=Number&amp;docid=D1100251&amp;version=" TargetMode="External"/><Relationship Id="rId7" Type="http://schemas.openxmlformats.org/officeDocument/2006/relationships/image" Target="../media/image162.png"/><Relationship Id="rId12" Type="http://schemas.openxmlformats.org/officeDocument/2006/relationships/image" Target="../media/image45.png"/><Relationship Id="rId2"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image" Target="../media/image161.png"/><Relationship Id="rId11" Type="http://schemas.openxmlformats.org/officeDocument/2006/relationships/image" Target="../media/image166.png"/><Relationship Id="rId5" Type="http://schemas.openxmlformats.org/officeDocument/2006/relationships/slide" Target="slide142.xml"/><Relationship Id="rId10" Type="http://schemas.openxmlformats.org/officeDocument/2006/relationships/image" Target="../media/image165.png"/><Relationship Id="rId4" Type="http://schemas.openxmlformats.org/officeDocument/2006/relationships/hyperlink" Target="https://dcc.ligo.org/cgi-bin/private/DocDB/ShowDocument?.submit=Number&amp;docid=S1203281&amp;version=" TargetMode="External"/><Relationship Id="rId9" Type="http://schemas.openxmlformats.org/officeDocument/2006/relationships/image" Target="../media/image164.png"/><Relationship Id="rId14" Type="http://schemas.openxmlformats.org/officeDocument/2006/relationships/image" Target="../media/image168.png"/></Relationships>
</file>

<file path=ppt/slides/_rels/slide15.xml.rels><?xml version="1.0" encoding="UTF-8" standalone="yes"?>
<Relationships xmlns="http://schemas.openxmlformats.org/package/2006/relationships"><Relationship Id="rId3" Type="http://schemas.openxmlformats.org/officeDocument/2006/relationships/slide" Target="slide16.xml"/><Relationship Id="rId2" Type="http://schemas.openxmlformats.org/officeDocument/2006/relationships/hyperlink" Target="https://dcc.ligo.org/cgi-bin/private/DocDB/ShowDocument?docid=21946" TargetMode="External"/><Relationship Id="rId1" Type="http://schemas.openxmlformats.org/officeDocument/2006/relationships/slideLayout" Target="../slideLayouts/slideLayout3.xml"/><Relationship Id="rId6" Type="http://schemas.openxmlformats.org/officeDocument/2006/relationships/slide" Target="slide3.xml"/><Relationship Id="rId5" Type="http://schemas.openxmlformats.org/officeDocument/2006/relationships/slide" Target="slide12.xml"/><Relationship Id="rId4" Type="http://schemas.openxmlformats.org/officeDocument/2006/relationships/slide" Target="slide5.xml"/></Relationships>
</file>

<file path=ppt/slides/_rels/slide150.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170.png"/><Relationship Id="rId3" Type="http://schemas.openxmlformats.org/officeDocument/2006/relationships/hyperlink" Target="https://dcc.ligo.org/cgi-bin/private/DocDB/ShowDocument?.submit=Number&amp;docid=D1202961&amp;version=" TargetMode="External"/><Relationship Id="rId7" Type="http://schemas.openxmlformats.org/officeDocument/2006/relationships/image" Target="../media/image43.png"/><Relationship Id="rId12" Type="http://schemas.openxmlformats.org/officeDocument/2006/relationships/image" Target="../media/image169.png"/><Relationship Id="rId2" Type="http://schemas.openxmlformats.org/officeDocument/2006/relationships/image" Target="../media/image29.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image" Target="../media/image52.png"/><Relationship Id="rId10" Type="http://schemas.openxmlformats.org/officeDocument/2006/relationships/image" Target="../media/image46.jpeg"/><Relationship Id="rId4" Type="http://schemas.openxmlformats.org/officeDocument/2006/relationships/hyperlink" Target="https://dcc.ligo.org/cgi-bin/private/DocDB/ShowDocument?.submit=Number&amp;docid=S1102617&amp;version=" TargetMode="External"/><Relationship Id="rId9" Type="http://schemas.openxmlformats.org/officeDocument/2006/relationships/image" Target="../media/image45.png"/><Relationship Id="rId14" Type="http://schemas.openxmlformats.org/officeDocument/2006/relationships/slide" Target="slide142.xml"/></Relationships>
</file>

<file path=ppt/slides/_rels/slide151.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170.png"/><Relationship Id="rId3" Type="http://schemas.openxmlformats.org/officeDocument/2006/relationships/hyperlink" Target="https://dcc.ligo.org/cgi-bin/private/DocDB/ShowDocument?.submit=Number&amp;docid=D1100680&amp;version=" TargetMode="External"/><Relationship Id="rId7" Type="http://schemas.openxmlformats.org/officeDocument/2006/relationships/image" Target="../media/image43.png"/><Relationship Id="rId12" Type="http://schemas.openxmlformats.org/officeDocument/2006/relationships/image" Target="../media/image169.png"/><Relationship Id="rId2" Type="http://schemas.openxmlformats.org/officeDocument/2006/relationships/image" Target="../media/image29.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image" Target="../media/image52.png"/><Relationship Id="rId10" Type="http://schemas.openxmlformats.org/officeDocument/2006/relationships/image" Target="../media/image46.jpeg"/><Relationship Id="rId4" Type="http://schemas.openxmlformats.org/officeDocument/2006/relationships/hyperlink" Target="https://dcc.ligo.org/cgi-bin/private/DocDB/ShowDocument?.submit=Number&amp;docid=S1107446&amp;version=" TargetMode="External"/><Relationship Id="rId9" Type="http://schemas.openxmlformats.org/officeDocument/2006/relationships/image" Target="../media/image45.png"/><Relationship Id="rId14" Type="http://schemas.openxmlformats.org/officeDocument/2006/relationships/slide" Target="slide142.xml"/></Relationships>
</file>

<file path=ppt/slides/_rels/slide152.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170.png"/><Relationship Id="rId3" Type="http://schemas.openxmlformats.org/officeDocument/2006/relationships/hyperlink" Target="https://dcc.ligo.org/cgi-bin/private/DocDB/ShowDocument?.submit=Number&amp;docid=D1100681&amp;version=" TargetMode="External"/><Relationship Id="rId7" Type="http://schemas.openxmlformats.org/officeDocument/2006/relationships/image" Target="../media/image43.png"/><Relationship Id="rId12" Type="http://schemas.openxmlformats.org/officeDocument/2006/relationships/image" Target="../media/image169.png"/><Relationship Id="rId2" Type="http://schemas.openxmlformats.org/officeDocument/2006/relationships/image" Target="../media/image29.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image" Target="../media/image52.png"/><Relationship Id="rId10" Type="http://schemas.openxmlformats.org/officeDocument/2006/relationships/image" Target="../media/image46.jpeg"/><Relationship Id="rId4" Type="http://schemas.openxmlformats.org/officeDocument/2006/relationships/hyperlink" Target="https://dcc.ligo.org/cgi-bin/private/DocDB/ShowDocument?.submit=Number&amp;docid=S1107449&amp;version=" TargetMode="External"/><Relationship Id="rId9" Type="http://schemas.openxmlformats.org/officeDocument/2006/relationships/image" Target="../media/image45.png"/><Relationship Id="rId14" Type="http://schemas.openxmlformats.org/officeDocument/2006/relationships/slide" Target="slide142.xml"/></Relationships>
</file>

<file path=ppt/slides/_rels/slide153.xml.rels><?xml version="1.0" encoding="UTF-8" standalone="yes"?>
<Relationships xmlns="http://schemas.openxmlformats.org/package/2006/relationships"><Relationship Id="rId8" Type="http://schemas.openxmlformats.org/officeDocument/2006/relationships/image" Target="../media/image47.png"/><Relationship Id="rId13" Type="http://schemas.openxmlformats.org/officeDocument/2006/relationships/image" Target="../media/image29.png"/><Relationship Id="rId3" Type="http://schemas.openxmlformats.org/officeDocument/2006/relationships/image" Target="../media/image42.png"/><Relationship Id="rId7" Type="http://schemas.openxmlformats.org/officeDocument/2006/relationships/image" Target="../media/image46.jpeg"/><Relationship Id="rId12" Type="http://schemas.openxmlformats.org/officeDocument/2006/relationships/slide" Target="slide142.xml"/><Relationship Id="rId2" Type="http://schemas.openxmlformats.org/officeDocument/2006/relationships/image" Target="../media/image52.png"/><Relationship Id="rId1" Type="http://schemas.openxmlformats.org/officeDocument/2006/relationships/slideLayout" Target="../slideLayouts/slideLayout3.xml"/><Relationship Id="rId6" Type="http://schemas.openxmlformats.org/officeDocument/2006/relationships/image" Target="../media/image45.png"/><Relationship Id="rId11" Type="http://schemas.openxmlformats.org/officeDocument/2006/relationships/image" Target="../media/image170.png"/><Relationship Id="rId5" Type="http://schemas.openxmlformats.org/officeDocument/2006/relationships/image" Target="../media/image44.png"/><Relationship Id="rId10" Type="http://schemas.openxmlformats.org/officeDocument/2006/relationships/image" Target="../media/image169.png"/><Relationship Id="rId4" Type="http://schemas.openxmlformats.org/officeDocument/2006/relationships/image" Target="../media/image43.png"/><Relationship Id="rId9" Type="http://schemas.openxmlformats.org/officeDocument/2006/relationships/hyperlink" Target="https://dcc.ligo.org/cgi-bin/private/DocDB/ShowDocument?.submit=Number&amp;docid=D1101266&amp;version=" TargetMode="External"/></Relationships>
</file>

<file path=ppt/slides/_rels/slide154.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slide" Target="slide142.xml"/><Relationship Id="rId3" Type="http://schemas.openxmlformats.org/officeDocument/2006/relationships/hyperlink" Target="https://dcc.ligo.org/cgi-bin/private/DocDB/ShowDocument?.submit=Number&amp;docid=D1200132&amp;version=" TargetMode="External"/><Relationship Id="rId7" Type="http://schemas.openxmlformats.org/officeDocument/2006/relationships/image" Target="../media/image44.png"/><Relationship Id="rId12" Type="http://schemas.openxmlformats.org/officeDocument/2006/relationships/image" Target="../media/image170.png"/><Relationship Id="rId2" Type="http://schemas.openxmlformats.org/officeDocument/2006/relationships/image" Target="../media/image29.png"/><Relationship Id="rId1" Type="http://schemas.openxmlformats.org/officeDocument/2006/relationships/slideLayout" Target="../slideLayouts/slideLayout3.xml"/><Relationship Id="rId6" Type="http://schemas.openxmlformats.org/officeDocument/2006/relationships/image" Target="../media/image43.png"/><Relationship Id="rId11" Type="http://schemas.openxmlformats.org/officeDocument/2006/relationships/image" Target="../media/image169.png"/><Relationship Id="rId5" Type="http://schemas.openxmlformats.org/officeDocument/2006/relationships/image" Target="../media/image42.png"/><Relationship Id="rId10" Type="http://schemas.openxmlformats.org/officeDocument/2006/relationships/image" Target="../media/image47.png"/><Relationship Id="rId4" Type="http://schemas.openxmlformats.org/officeDocument/2006/relationships/image" Target="../media/image52.png"/><Relationship Id="rId9" Type="http://schemas.openxmlformats.org/officeDocument/2006/relationships/image" Target="../media/image46.jpeg"/></Relationships>
</file>

<file path=ppt/slides/_rels/slide155.xml.rels><?xml version="1.0" encoding="UTF-8" standalone="yes"?>
<Relationships xmlns="http://schemas.openxmlformats.org/package/2006/relationships"><Relationship Id="rId13" Type="http://schemas.openxmlformats.org/officeDocument/2006/relationships/hyperlink" Target="https://dcc.ligo.org/cgi-bin/private/DocDB/ShowDocument?.submit=Number&amp;docid=D1000124&amp;version=" TargetMode="External"/><Relationship Id="rId18" Type="http://schemas.openxmlformats.org/officeDocument/2006/relationships/slide" Target="slide158.xml"/><Relationship Id="rId26" Type="http://schemas.openxmlformats.org/officeDocument/2006/relationships/hyperlink" Target="https://dcc.ligo.org/cgi-bin/private/DocDB/ShowDocument?.submit=Number&amp;docid=S1000654&amp;version=" TargetMode="External"/><Relationship Id="rId39" Type="http://schemas.openxmlformats.org/officeDocument/2006/relationships/slide" Target="slide170.xml"/><Relationship Id="rId3" Type="http://schemas.openxmlformats.org/officeDocument/2006/relationships/image" Target="../media/image16.png"/><Relationship Id="rId21" Type="http://schemas.openxmlformats.org/officeDocument/2006/relationships/slide" Target="slide161.xml"/><Relationship Id="rId34" Type="http://schemas.openxmlformats.org/officeDocument/2006/relationships/slide" Target="slide166.xml"/><Relationship Id="rId42" Type="http://schemas.openxmlformats.org/officeDocument/2006/relationships/hyperlink" Target="https://dcc.ligo.org/cgi-bin/private/DocDB/ShowDocument?.submit=Number&amp;docid=D070011&amp;version=" TargetMode="External"/><Relationship Id="rId47" Type="http://schemas.openxmlformats.org/officeDocument/2006/relationships/image" Target="../media/image171.jpeg"/><Relationship Id="rId50" Type="http://schemas.openxmlformats.org/officeDocument/2006/relationships/hyperlink" Target="https://dcc.ligo.org/cgi-bin/private/DocDB/ShowDocument?.submit=Number&amp;docid=D1001427&amp;version=" TargetMode="External"/><Relationship Id="rId7" Type="http://schemas.openxmlformats.org/officeDocument/2006/relationships/hyperlink" Target="https://dcc.ligo.org/cgi-bin/private/DocDB/ShowDocument?.submit=Number&amp;docid=S1201188&amp;version=" TargetMode="External"/><Relationship Id="rId12" Type="http://schemas.openxmlformats.org/officeDocument/2006/relationships/slide" Target="slide159.xml"/><Relationship Id="rId17" Type="http://schemas.openxmlformats.org/officeDocument/2006/relationships/hyperlink" Target="https://dcc.ligo.org/cgi-bin/private/DocDB/ShowDocument?.submit=Number&amp;docid=S1103461&amp;version=" TargetMode="External"/><Relationship Id="rId25" Type="http://schemas.openxmlformats.org/officeDocument/2006/relationships/slide" Target="slide163.xml"/><Relationship Id="rId33" Type="http://schemas.openxmlformats.org/officeDocument/2006/relationships/hyperlink" Target="https://dcc.ligo.org/cgi-bin/private/DocDB/ShowDocument?.submit=Number&amp;docid=S1000655&amp;version=" TargetMode="External"/><Relationship Id="rId38" Type="http://schemas.openxmlformats.org/officeDocument/2006/relationships/hyperlink" Target="https://dcc.ligo.org/cgi-bin/private/DocDB/ShowDocument?.submit=Number&amp;docid=S1000671&amp;version=" TargetMode="External"/><Relationship Id="rId46" Type="http://schemas.openxmlformats.org/officeDocument/2006/relationships/image" Target="../media/image21.png"/><Relationship Id="rId2" Type="http://schemas.openxmlformats.org/officeDocument/2006/relationships/notesSlide" Target="../notesSlides/notesSlide86.xml"/><Relationship Id="rId16" Type="http://schemas.openxmlformats.org/officeDocument/2006/relationships/hyperlink" Target="https://dcc.ligo.org/cgi-bin/private/DocDB/ShowDocument?.submit=Number&amp;docid=D1100262&amp;version=" TargetMode="External"/><Relationship Id="rId20" Type="http://schemas.openxmlformats.org/officeDocument/2006/relationships/hyperlink" Target="https://dcc.ligo.org/cgi-bin/private/DocDB/ShowDocument?.submit=Number&amp;docid=S1000546&amp;version=" TargetMode="External"/><Relationship Id="rId29" Type="http://schemas.openxmlformats.org/officeDocument/2006/relationships/slide" Target="slide164.xml"/><Relationship Id="rId41" Type="http://schemas.openxmlformats.org/officeDocument/2006/relationships/slide" Target="slide171.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976&amp;version=" TargetMode="External"/><Relationship Id="rId11" Type="http://schemas.openxmlformats.org/officeDocument/2006/relationships/image" Target="../media/image24.png"/><Relationship Id="rId24" Type="http://schemas.openxmlformats.org/officeDocument/2006/relationships/hyperlink" Target="https://dcc.ligo.org/cgi-bin/private/DocDB/ShowDocument?.submit=Number&amp;docid=S1000551&amp;version=" TargetMode="External"/><Relationship Id="rId32" Type="http://schemas.openxmlformats.org/officeDocument/2006/relationships/slide" Target="slide165.xml"/><Relationship Id="rId37" Type="http://schemas.openxmlformats.org/officeDocument/2006/relationships/slide" Target="slide167.xml"/><Relationship Id="rId40" Type="http://schemas.openxmlformats.org/officeDocument/2006/relationships/hyperlink" Target="https://dcc.ligo.org/cgi-bin/private/DocDB/ShowDocument?.submit=Number&amp;docid=D1001370&amp;version=" TargetMode="External"/><Relationship Id="rId45" Type="http://schemas.openxmlformats.org/officeDocument/2006/relationships/image" Target="../media/image36.png"/><Relationship Id="rId5" Type="http://schemas.openxmlformats.org/officeDocument/2006/relationships/image" Target="../media/image18.png"/><Relationship Id="rId15" Type="http://schemas.openxmlformats.org/officeDocument/2006/relationships/slide" Target="slide168.xml"/><Relationship Id="rId23" Type="http://schemas.openxmlformats.org/officeDocument/2006/relationships/slide" Target="slide160.xml"/><Relationship Id="rId28" Type="http://schemas.openxmlformats.org/officeDocument/2006/relationships/hyperlink" Target="https://dcc.ligo.org/cgi-bin/private/DocDB/ShowDocument?.submit=Number&amp;docid=S1000567&amp;version=" TargetMode="External"/><Relationship Id="rId36" Type="http://schemas.openxmlformats.org/officeDocument/2006/relationships/hyperlink" Target="https://dcc.ligo.org/cgi-bin/private/DocDB/ShowDocument?.submit=Number&amp;docid=S1103488&amp;version=" TargetMode="External"/><Relationship Id="rId49" Type="http://schemas.openxmlformats.org/officeDocument/2006/relationships/hyperlink" Target="https://dcc.ligo.org/cgi-bin/private/DocDB/ShowDocument?.submit=Number&amp;docid=S1202578&amp;version=" TargetMode="External"/><Relationship Id="rId10" Type="http://schemas.openxmlformats.org/officeDocument/2006/relationships/image" Target="../media/image25.png"/><Relationship Id="rId19" Type="http://schemas.openxmlformats.org/officeDocument/2006/relationships/hyperlink" Target="https://dcc.ligo.org/cgi-bin/private/DocDB/ShowDocument?.submit=Number&amp;docid=D080702&amp;version=" TargetMode="External"/><Relationship Id="rId31" Type="http://schemas.openxmlformats.org/officeDocument/2006/relationships/hyperlink" Target="https://dcc.ligo.org/cgi-bin/private/DocDB/ShowDocument?.submit=Number&amp;docid=S1000751&amp;version=" TargetMode="External"/><Relationship Id="rId44" Type="http://schemas.openxmlformats.org/officeDocument/2006/relationships/hyperlink" Target="https://dcc.ligo.org/cgi-bin/private/DocDB/ShowDocument?.submit=Number&amp;docid=S1103460&amp;version=" TargetMode="External"/><Relationship Id="rId4" Type="http://schemas.openxmlformats.org/officeDocument/2006/relationships/image" Target="../media/image17.png"/><Relationship Id="rId9" Type="http://schemas.openxmlformats.org/officeDocument/2006/relationships/slide" Target="slide26.xml"/><Relationship Id="rId14" Type="http://schemas.openxmlformats.org/officeDocument/2006/relationships/hyperlink" Target="https://dcc.ligo.org/cgi-bin/private/DocDB/ShowDocument?.submit=Number&amp;docid=S1000649&amp;version=" TargetMode="External"/><Relationship Id="rId22" Type="http://schemas.openxmlformats.org/officeDocument/2006/relationships/hyperlink" Target="https://dcc.ligo.org/cgi-bin/private/DocDB/ShowDocument?.submit=Number&amp;docid=S1000650&amp;version=" TargetMode="External"/><Relationship Id="rId27" Type="http://schemas.openxmlformats.org/officeDocument/2006/relationships/slide" Target="slide162.xml"/><Relationship Id="rId30" Type="http://schemas.openxmlformats.org/officeDocument/2006/relationships/hyperlink" Target="https://dcc.ligo.org/cgi-bin/private/DocDB/ShowDocument?.submit=Number&amp;docid=D1002182&amp;version=" TargetMode="External"/><Relationship Id="rId35" Type="http://schemas.openxmlformats.org/officeDocument/2006/relationships/hyperlink" Target="https://dcc.ligo.org/cgi-bin/private/DocDB/ShowDocument?.submit=Number&amp;docid=D1100974&amp;version=" TargetMode="External"/><Relationship Id="rId43" Type="http://schemas.openxmlformats.org/officeDocument/2006/relationships/slide" Target="slide169.xml"/><Relationship Id="rId48" Type="http://schemas.openxmlformats.org/officeDocument/2006/relationships/hyperlink" Target="https://dcc.ligo.org/cgi-bin/private/DocDB/ShowDocument?.submit=Number&amp;docid=D1200757&amp;version=" TargetMode="External"/><Relationship Id="rId8" Type="http://schemas.openxmlformats.org/officeDocument/2006/relationships/image" Target="../media/image140.png"/></Relationships>
</file>

<file path=ppt/slides/_rels/slide156.xml.rels><?xml version="1.0" encoding="UTF-8" standalone="yes"?>
<Relationships xmlns="http://schemas.openxmlformats.org/package/2006/relationships"><Relationship Id="rId8" Type="http://schemas.openxmlformats.org/officeDocument/2006/relationships/image" Target="../media/image173.png"/><Relationship Id="rId3" Type="http://schemas.openxmlformats.org/officeDocument/2006/relationships/slide" Target="slide26.xml"/><Relationship Id="rId7" Type="http://schemas.openxmlformats.org/officeDocument/2006/relationships/hyperlink" Target="https://dcc.ligo.org/cgi-bin/private/DocDB/ShowDocument?.submit=Number&amp;docid=S1201188&amp;version=" TargetMode="External"/><Relationship Id="rId2" Type="http://schemas.openxmlformats.org/officeDocument/2006/relationships/notesSlide" Target="../notesSlides/notesSlide8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7&amp;version=" TargetMode="External"/><Relationship Id="rId5" Type="http://schemas.openxmlformats.org/officeDocument/2006/relationships/hyperlink" Target="https://dcc.ligo.org/cgi-bin/private/DocDB/ShowDocument?.submit=Number&amp;docid=D1100170&amp;version=" TargetMode="External"/><Relationship Id="rId4" Type="http://schemas.openxmlformats.org/officeDocument/2006/relationships/image" Target="../media/image172.png"/></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8.xml.rels><?xml version="1.0" encoding="UTF-8" standalone="yes"?>
<Relationships xmlns="http://schemas.openxmlformats.org/package/2006/relationships"><Relationship Id="rId8" Type="http://schemas.openxmlformats.org/officeDocument/2006/relationships/image" Target="../media/image166.png"/><Relationship Id="rId13" Type="http://schemas.openxmlformats.org/officeDocument/2006/relationships/image" Target="../media/image179.png"/><Relationship Id="rId3" Type="http://schemas.openxmlformats.org/officeDocument/2006/relationships/image" Target="../media/image25.png"/><Relationship Id="rId7" Type="http://schemas.openxmlformats.org/officeDocument/2006/relationships/image" Target="../media/image164.png"/><Relationship Id="rId12" Type="http://schemas.openxmlformats.org/officeDocument/2006/relationships/image" Target="../media/image178.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74.png"/><Relationship Id="rId11" Type="http://schemas.openxmlformats.org/officeDocument/2006/relationships/image" Target="../media/image177.png"/><Relationship Id="rId5" Type="http://schemas.openxmlformats.org/officeDocument/2006/relationships/hyperlink" Target="https://dcc.ligo.org/cgi-bin/private/DocDB/ShowDocument?.submit=Number&amp;docid=S1000546&amp;version=" TargetMode="External"/><Relationship Id="rId10" Type="http://schemas.openxmlformats.org/officeDocument/2006/relationships/image" Target="../media/image176.png"/><Relationship Id="rId4" Type="http://schemas.openxmlformats.org/officeDocument/2006/relationships/hyperlink" Target="https://dcc.ligo.org/cgi-bin/private/DocDB/ShowDocument?.submit=Number&amp;docid=D080702&amp;version=" TargetMode="External"/><Relationship Id="rId9" Type="http://schemas.openxmlformats.org/officeDocument/2006/relationships/image" Target="../media/image175.png"/></Relationships>
</file>

<file path=ppt/slides/_rels/slide159.xml.rels><?xml version="1.0" encoding="UTF-8" standalone="yes"?>
<Relationships xmlns="http://schemas.openxmlformats.org/package/2006/relationships"><Relationship Id="rId8" Type="http://schemas.openxmlformats.org/officeDocument/2006/relationships/image" Target="../media/image178.png"/><Relationship Id="rId13" Type="http://schemas.openxmlformats.org/officeDocument/2006/relationships/image" Target="../media/image164.png"/><Relationship Id="rId3" Type="http://schemas.openxmlformats.org/officeDocument/2006/relationships/image" Target="../media/image24.png"/><Relationship Id="rId7" Type="http://schemas.openxmlformats.org/officeDocument/2006/relationships/image" Target="../media/image176.png"/><Relationship Id="rId12" Type="http://schemas.openxmlformats.org/officeDocument/2006/relationships/image" Target="../media/image182.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80.png"/><Relationship Id="rId11" Type="http://schemas.openxmlformats.org/officeDocument/2006/relationships/image" Target="../media/image177.png"/><Relationship Id="rId5" Type="http://schemas.openxmlformats.org/officeDocument/2006/relationships/hyperlink" Target="https://dcc.ligo.org/cgi-bin/private/DocDB/ShowDocument?.submit=Number&amp;docid=S1000649&amp;version=" TargetMode="External"/><Relationship Id="rId15" Type="http://schemas.openxmlformats.org/officeDocument/2006/relationships/image" Target="../media/image183.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000124&amp;version=" TargetMode="External"/><Relationship Id="rId9" Type="http://schemas.openxmlformats.org/officeDocument/2006/relationships/image" Target="../media/image181.png"/><Relationship Id="rId14" Type="http://schemas.openxmlformats.org/officeDocument/2006/relationships/image" Target="../media/image179.png"/></Relationships>
</file>

<file path=ppt/slides/_rels/slide16.xml.rels><?xml version="1.0" encoding="UTF-8" standalone="yes"?>
<Relationships xmlns="http://schemas.openxmlformats.org/package/2006/relationships"><Relationship Id="rId8" Type="http://schemas.openxmlformats.org/officeDocument/2006/relationships/slide" Target="slide21.xml"/><Relationship Id="rId3" Type="http://schemas.openxmlformats.org/officeDocument/2006/relationships/slide" Target="slide5.xml"/><Relationship Id="rId7" Type="http://schemas.openxmlformats.org/officeDocument/2006/relationships/slide" Target="slide20.xml"/><Relationship Id="rId2" Type="http://schemas.openxmlformats.org/officeDocument/2006/relationships/slide" Target="slide3.xml"/><Relationship Id="rId1" Type="http://schemas.openxmlformats.org/officeDocument/2006/relationships/slideLayout" Target="../slideLayouts/slideLayout3.xml"/><Relationship Id="rId6" Type="http://schemas.openxmlformats.org/officeDocument/2006/relationships/slide" Target="slide19.xml"/><Relationship Id="rId5" Type="http://schemas.openxmlformats.org/officeDocument/2006/relationships/slide" Target="slide18.xml"/><Relationship Id="rId4" Type="http://schemas.openxmlformats.org/officeDocument/2006/relationships/slide" Target="slide12.xml"/></Relationships>
</file>

<file path=ppt/slides/_rels/slide16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80702&amp;version=" TargetMode="External"/><Relationship Id="rId13" Type="http://schemas.openxmlformats.org/officeDocument/2006/relationships/image" Target="../media/image179.png"/><Relationship Id="rId3" Type="http://schemas.openxmlformats.org/officeDocument/2006/relationships/image" Target="../media/image174.png"/><Relationship Id="rId7" Type="http://schemas.openxmlformats.org/officeDocument/2006/relationships/image" Target="../media/image25.png"/><Relationship Id="rId12" Type="http://schemas.openxmlformats.org/officeDocument/2006/relationships/image" Target="../media/image178.png"/><Relationship Id="rId2" Type="http://schemas.openxmlformats.org/officeDocument/2006/relationships/hyperlink" Target="https://dcc.ligo.org/cgi-bin/private/DocDB/ShowDocument?.submit=Number&amp;docid=S1000551&amp;version=" TargetMode="External"/><Relationship Id="rId1" Type="http://schemas.openxmlformats.org/officeDocument/2006/relationships/slideLayout" Target="../slideLayouts/slideLayout3.xml"/><Relationship Id="rId6" Type="http://schemas.openxmlformats.org/officeDocument/2006/relationships/slide" Target="slide155.xml"/><Relationship Id="rId11" Type="http://schemas.openxmlformats.org/officeDocument/2006/relationships/image" Target="../media/image177.png"/><Relationship Id="rId5" Type="http://schemas.openxmlformats.org/officeDocument/2006/relationships/image" Target="../media/image166.png"/><Relationship Id="rId10" Type="http://schemas.openxmlformats.org/officeDocument/2006/relationships/image" Target="../media/image176.png"/><Relationship Id="rId4" Type="http://schemas.openxmlformats.org/officeDocument/2006/relationships/image" Target="../media/image164.png"/><Relationship Id="rId9" Type="http://schemas.openxmlformats.org/officeDocument/2006/relationships/image" Target="../media/image175.png"/></Relationships>
</file>

<file path=ppt/slides/_rels/slide161.xml.rels><?xml version="1.0" encoding="UTF-8" standalone="yes"?>
<Relationships xmlns="http://schemas.openxmlformats.org/package/2006/relationships"><Relationship Id="rId8" Type="http://schemas.openxmlformats.org/officeDocument/2006/relationships/image" Target="../media/image178.png"/><Relationship Id="rId13" Type="http://schemas.openxmlformats.org/officeDocument/2006/relationships/image" Target="../media/image164.png"/><Relationship Id="rId3" Type="http://schemas.openxmlformats.org/officeDocument/2006/relationships/image" Target="../media/image24.png"/><Relationship Id="rId7" Type="http://schemas.openxmlformats.org/officeDocument/2006/relationships/image" Target="../media/image176.png"/><Relationship Id="rId12" Type="http://schemas.openxmlformats.org/officeDocument/2006/relationships/image" Target="../media/image182.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80.png"/><Relationship Id="rId11" Type="http://schemas.openxmlformats.org/officeDocument/2006/relationships/image" Target="../media/image177.png"/><Relationship Id="rId5" Type="http://schemas.openxmlformats.org/officeDocument/2006/relationships/hyperlink" Target="https://dcc.ligo.org/cgi-bin/private/DocDB/ShowDocument?.submit=Number&amp;docid=S1000650&amp;version=" TargetMode="External"/><Relationship Id="rId15" Type="http://schemas.openxmlformats.org/officeDocument/2006/relationships/image" Target="../media/image183.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000124&amp;version=" TargetMode="External"/><Relationship Id="rId9" Type="http://schemas.openxmlformats.org/officeDocument/2006/relationships/image" Target="../media/image181.png"/><Relationship Id="rId14" Type="http://schemas.openxmlformats.org/officeDocument/2006/relationships/image" Target="../media/image179.png"/></Relationships>
</file>

<file path=ppt/slides/_rels/slide162.xml.rels><?xml version="1.0" encoding="UTF-8" standalone="yes"?>
<Relationships xmlns="http://schemas.openxmlformats.org/package/2006/relationships"><Relationship Id="rId8" Type="http://schemas.openxmlformats.org/officeDocument/2006/relationships/image" Target="../media/image166.png"/><Relationship Id="rId13" Type="http://schemas.openxmlformats.org/officeDocument/2006/relationships/image" Target="../media/image179.png"/><Relationship Id="rId3" Type="http://schemas.openxmlformats.org/officeDocument/2006/relationships/image" Target="../media/image25.png"/><Relationship Id="rId7" Type="http://schemas.openxmlformats.org/officeDocument/2006/relationships/image" Target="../media/image164.png"/><Relationship Id="rId12" Type="http://schemas.openxmlformats.org/officeDocument/2006/relationships/image" Target="../media/image178.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74.png"/><Relationship Id="rId11" Type="http://schemas.openxmlformats.org/officeDocument/2006/relationships/image" Target="../media/image177.png"/><Relationship Id="rId5" Type="http://schemas.openxmlformats.org/officeDocument/2006/relationships/hyperlink" Target="https://dcc.ligo.org/cgi-bin/private/DocDB/ShowDocument?.submit=Number&amp;docid=S1000551&amp;version=" TargetMode="External"/><Relationship Id="rId10" Type="http://schemas.openxmlformats.org/officeDocument/2006/relationships/image" Target="../media/image176.png"/><Relationship Id="rId4" Type="http://schemas.openxmlformats.org/officeDocument/2006/relationships/hyperlink" Target="https://dcc.ligo.org/cgi-bin/private/DocDB/ShowDocument?.submit=Number&amp;docid=D080702&amp;version=" TargetMode="External"/><Relationship Id="rId9" Type="http://schemas.openxmlformats.org/officeDocument/2006/relationships/image" Target="../media/image175.png"/></Relationships>
</file>

<file path=ppt/slides/_rels/slide16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000650&amp;version=" TargetMode="External"/><Relationship Id="rId13" Type="http://schemas.openxmlformats.org/officeDocument/2006/relationships/image" Target="../media/image164.png"/><Relationship Id="rId3" Type="http://schemas.openxmlformats.org/officeDocument/2006/relationships/image" Target="../media/image24.png"/><Relationship Id="rId7" Type="http://schemas.openxmlformats.org/officeDocument/2006/relationships/image" Target="../media/image178.png"/><Relationship Id="rId12" Type="http://schemas.openxmlformats.org/officeDocument/2006/relationships/image" Target="../media/image182.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76.png"/><Relationship Id="rId11" Type="http://schemas.openxmlformats.org/officeDocument/2006/relationships/image" Target="../media/image177.png"/><Relationship Id="rId5" Type="http://schemas.openxmlformats.org/officeDocument/2006/relationships/image" Target="../media/image180.png"/><Relationship Id="rId15" Type="http://schemas.openxmlformats.org/officeDocument/2006/relationships/image" Target="../media/image183.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000124&amp;version=" TargetMode="External"/><Relationship Id="rId9" Type="http://schemas.openxmlformats.org/officeDocument/2006/relationships/image" Target="../media/image181.png"/><Relationship Id="rId14" Type="http://schemas.openxmlformats.org/officeDocument/2006/relationships/image" Target="../media/image179.png"/></Relationships>
</file>

<file path=ppt/slides/_rels/slide164.xml.rels><?xml version="1.0" encoding="UTF-8" standalone="yes"?>
<Relationships xmlns="http://schemas.openxmlformats.org/package/2006/relationships"><Relationship Id="rId8" Type="http://schemas.openxmlformats.org/officeDocument/2006/relationships/image" Target="../media/image166.png"/><Relationship Id="rId13" Type="http://schemas.openxmlformats.org/officeDocument/2006/relationships/image" Target="../media/image183.png"/><Relationship Id="rId3" Type="http://schemas.openxmlformats.org/officeDocument/2006/relationships/image" Target="../media/image184.png"/><Relationship Id="rId7" Type="http://schemas.openxmlformats.org/officeDocument/2006/relationships/hyperlink" Target="https://dcc.ligo.org/cgi-bin/private/DocDB/ShowDocument?.submit=Number&amp;docid=S1000650&amp;version=" TargetMode="External"/><Relationship Id="rId12" Type="http://schemas.openxmlformats.org/officeDocument/2006/relationships/image" Target="../media/image179.png"/><Relationship Id="rId2" Type="http://schemas.openxmlformats.org/officeDocument/2006/relationships/hyperlink" Target="https://dcc.ligo.org/cgi-bin/private/DocDB/ShowDocument?.submit=Number&amp;docid=D1002182&amp;version=" TargetMode="External"/><Relationship Id="rId1" Type="http://schemas.openxmlformats.org/officeDocument/2006/relationships/slideLayout" Target="../slideLayouts/slideLayout3.xml"/><Relationship Id="rId6" Type="http://schemas.openxmlformats.org/officeDocument/2006/relationships/image" Target="../media/image178.png"/><Relationship Id="rId11" Type="http://schemas.openxmlformats.org/officeDocument/2006/relationships/image" Target="../media/image164.png"/><Relationship Id="rId5" Type="http://schemas.openxmlformats.org/officeDocument/2006/relationships/image" Target="../media/image176.png"/><Relationship Id="rId15" Type="http://schemas.openxmlformats.org/officeDocument/2006/relationships/image" Target="../media/image24.png"/><Relationship Id="rId10" Type="http://schemas.openxmlformats.org/officeDocument/2006/relationships/image" Target="../media/image182.png"/><Relationship Id="rId4" Type="http://schemas.openxmlformats.org/officeDocument/2006/relationships/image" Target="../media/image185.png"/><Relationship Id="rId9" Type="http://schemas.openxmlformats.org/officeDocument/2006/relationships/image" Target="../media/image177.png"/><Relationship Id="rId14" Type="http://schemas.openxmlformats.org/officeDocument/2006/relationships/slide" Target="slide155.xml"/></Relationships>
</file>

<file path=ppt/slides/_rels/slide165.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000650&amp;version=" TargetMode="External"/><Relationship Id="rId13" Type="http://schemas.openxmlformats.org/officeDocument/2006/relationships/image" Target="../media/image164.png"/><Relationship Id="rId3" Type="http://schemas.openxmlformats.org/officeDocument/2006/relationships/image" Target="../media/image24.png"/><Relationship Id="rId7" Type="http://schemas.openxmlformats.org/officeDocument/2006/relationships/image" Target="../media/image178.png"/><Relationship Id="rId12" Type="http://schemas.openxmlformats.org/officeDocument/2006/relationships/image" Target="../media/image182.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76.png"/><Relationship Id="rId11" Type="http://schemas.openxmlformats.org/officeDocument/2006/relationships/image" Target="../media/image177.png"/><Relationship Id="rId5" Type="http://schemas.openxmlformats.org/officeDocument/2006/relationships/image" Target="../media/image180.png"/><Relationship Id="rId15" Type="http://schemas.openxmlformats.org/officeDocument/2006/relationships/image" Target="../media/image183.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000124&amp;version=" TargetMode="External"/><Relationship Id="rId9" Type="http://schemas.openxmlformats.org/officeDocument/2006/relationships/image" Target="../media/image181.png"/><Relationship Id="rId14" Type="http://schemas.openxmlformats.org/officeDocument/2006/relationships/image" Target="../media/image179.png"/></Relationships>
</file>

<file path=ppt/slides/_rels/slide166.xml.rels><?xml version="1.0" encoding="UTF-8" standalone="yes"?>
<Relationships xmlns="http://schemas.openxmlformats.org/package/2006/relationships"><Relationship Id="rId8" Type="http://schemas.openxmlformats.org/officeDocument/2006/relationships/image" Target="../media/image178.png"/><Relationship Id="rId13" Type="http://schemas.openxmlformats.org/officeDocument/2006/relationships/image" Target="../media/image164.png"/><Relationship Id="rId3" Type="http://schemas.openxmlformats.org/officeDocument/2006/relationships/image" Target="../media/image24.png"/><Relationship Id="rId7" Type="http://schemas.openxmlformats.org/officeDocument/2006/relationships/image" Target="../media/image176.png"/><Relationship Id="rId12" Type="http://schemas.openxmlformats.org/officeDocument/2006/relationships/image" Target="../media/image182.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87.png"/><Relationship Id="rId11" Type="http://schemas.openxmlformats.org/officeDocument/2006/relationships/image" Target="../media/image177.png"/><Relationship Id="rId5" Type="http://schemas.openxmlformats.org/officeDocument/2006/relationships/image" Target="../media/image186.png"/><Relationship Id="rId15" Type="http://schemas.openxmlformats.org/officeDocument/2006/relationships/image" Target="../media/image183.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100974&amp;version=" TargetMode="External"/><Relationship Id="rId9" Type="http://schemas.openxmlformats.org/officeDocument/2006/relationships/hyperlink" Target="https://dcc.ligo.org/cgi-bin/private/DocDB/ShowDocument?.submit=Number&amp;docid=S1000650&amp;version=" TargetMode="External"/><Relationship Id="rId14" Type="http://schemas.openxmlformats.org/officeDocument/2006/relationships/image" Target="../media/image179.png"/></Relationships>
</file>

<file path=ppt/slides/_rels/slide167.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000650&amp;version=" TargetMode="External"/><Relationship Id="rId13" Type="http://schemas.openxmlformats.org/officeDocument/2006/relationships/image" Target="../media/image164.png"/><Relationship Id="rId3" Type="http://schemas.openxmlformats.org/officeDocument/2006/relationships/image" Target="../media/image24.png"/><Relationship Id="rId7" Type="http://schemas.openxmlformats.org/officeDocument/2006/relationships/image" Target="../media/image178.png"/><Relationship Id="rId12" Type="http://schemas.openxmlformats.org/officeDocument/2006/relationships/image" Target="../media/image182.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image" Target="../media/image176.png"/><Relationship Id="rId11" Type="http://schemas.openxmlformats.org/officeDocument/2006/relationships/image" Target="../media/image177.png"/><Relationship Id="rId5" Type="http://schemas.openxmlformats.org/officeDocument/2006/relationships/image" Target="../media/image180.png"/><Relationship Id="rId15" Type="http://schemas.openxmlformats.org/officeDocument/2006/relationships/image" Target="../media/image183.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000124&amp;version=" TargetMode="External"/><Relationship Id="rId9" Type="http://schemas.openxmlformats.org/officeDocument/2006/relationships/image" Target="../media/image181.png"/><Relationship Id="rId14" Type="http://schemas.openxmlformats.org/officeDocument/2006/relationships/image" Target="../media/image179.png"/></Relationships>
</file>

<file path=ppt/slides/_rels/slide168.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24.png"/><Relationship Id="rId7" Type="http://schemas.openxmlformats.org/officeDocument/2006/relationships/image" Target="../media/image189.png"/><Relationship Id="rId12" Type="http://schemas.openxmlformats.org/officeDocument/2006/relationships/image" Target="../media/image163.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9584" TargetMode="External"/><Relationship Id="rId11" Type="http://schemas.openxmlformats.org/officeDocument/2006/relationships/image" Target="../media/image191.png"/><Relationship Id="rId5" Type="http://schemas.openxmlformats.org/officeDocument/2006/relationships/image" Target="../media/image188.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100262&amp;version=" TargetMode="External"/><Relationship Id="rId9" Type="http://schemas.openxmlformats.org/officeDocument/2006/relationships/image" Target="../media/image162.png"/></Relationships>
</file>

<file path=ppt/slides/_rels/slide169.xml.rels><?xml version="1.0" encoding="UTF-8" standalone="yes"?>
<Relationships xmlns="http://schemas.openxmlformats.org/package/2006/relationships"><Relationship Id="rId8" Type="http://schemas.openxmlformats.org/officeDocument/2006/relationships/image" Target="../media/image190.png"/><Relationship Id="rId3" Type="http://schemas.openxmlformats.org/officeDocument/2006/relationships/image" Target="../media/image24.png"/><Relationship Id="rId7" Type="http://schemas.openxmlformats.org/officeDocument/2006/relationships/image" Target="../media/image189.png"/><Relationship Id="rId12" Type="http://schemas.openxmlformats.org/officeDocument/2006/relationships/image" Target="../media/image163.png"/><Relationship Id="rId2" Type="http://schemas.openxmlformats.org/officeDocument/2006/relationships/slide" Target="slide155.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9584" TargetMode="External"/><Relationship Id="rId11" Type="http://schemas.openxmlformats.org/officeDocument/2006/relationships/image" Target="../media/image191.png"/><Relationship Id="rId5" Type="http://schemas.openxmlformats.org/officeDocument/2006/relationships/image" Target="../media/image188.png"/><Relationship Id="rId10" Type="http://schemas.openxmlformats.org/officeDocument/2006/relationships/image" Target="../media/image166.png"/><Relationship Id="rId4" Type="http://schemas.openxmlformats.org/officeDocument/2006/relationships/hyperlink" Target="https://dcc.ligo.org/cgi-bin/private/DocDB/ShowDocument?.submit=Number&amp;docid=D1100262&amp;version=" TargetMode="External"/><Relationship Id="rId9" Type="http://schemas.openxmlformats.org/officeDocument/2006/relationships/image" Target="../media/image162.png"/></Relationships>
</file>

<file path=ppt/slides/_rels/slide17.xml.rels><?xml version="1.0" encoding="UTF-8" standalone="yes"?>
<Relationships xmlns="http://schemas.openxmlformats.org/package/2006/relationships"><Relationship Id="rId3" Type="http://schemas.openxmlformats.org/officeDocument/2006/relationships/slide" Target="slide5.xml"/><Relationship Id="rId2" Type="http://schemas.openxmlformats.org/officeDocument/2006/relationships/slide" Target="slide3.xml"/><Relationship Id="rId1" Type="http://schemas.openxmlformats.org/officeDocument/2006/relationships/slideLayout" Target="../slideLayouts/slideLayout3.xml"/><Relationship Id="rId4" Type="http://schemas.openxmlformats.org/officeDocument/2006/relationships/slide" Target="slide12.xml"/></Relationships>
</file>

<file path=ppt/slides/_rels/slide170.xml.rels><?xml version="1.0" encoding="UTF-8" standalone="yes"?>
<Relationships xmlns="http://schemas.openxmlformats.org/package/2006/relationships"><Relationship Id="rId8" Type="http://schemas.openxmlformats.org/officeDocument/2006/relationships/image" Target="../media/image192.png"/><Relationship Id="rId3" Type="http://schemas.openxmlformats.org/officeDocument/2006/relationships/hyperlink" Target="https://dcc.ligo.org/cgi-bin/private/DocDB/ShowDocument?.submit=Number&amp;docid=D1001370&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55.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93.png"/></Relationships>
</file>

<file path=ppt/slides/_rels/slide171.xml.rels><?xml version="1.0" encoding="UTF-8" standalone="yes"?>
<Relationships xmlns="http://schemas.openxmlformats.org/package/2006/relationships"><Relationship Id="rId8" Type="http://schemas.openxmlformats.org/officeDocument/2006/relationships/image" Target="../media/image24.png"/><Relationship Id="rId3" Type="http://schemas.openxmlformats.org/officeDocument/2006/relationships/hyperlink" Target="https://dcc.ligo.org/cgi-bin/private/DocDB/ShowDocument?.submit=Number&amp;docid=D080534&amp;version=" TargetMode="External"/><Relationship Id="rId7" Type="http://schemas.openxmlformats.org/officeDocument/2006/relationships/image" Target="../media/image19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55.xml"/><Relationship Id="rId5" Type="http://schemas.openxmlformats.org/officeDocument/2006/relationships/image" Target="../media/image170.png"/><Relationship Id="rId10" Type="http://schemas.openxmlformats.org/officeDocument/2006/relationships/image" Target="../media/image196.png"/><Relationship Id="rId4" Type="http://schemas.openxmlformats.org/officeDocument/2006/relationships/image" Target="../media/image169.png"/><Relationship Id="rId9" Type="http://schemas.openxmlformats.org/officeDocument/2006/relationships/image" Target="../media/image195.png"/></Relationships>
</file>

<file path=ppt/slides/_rels/slide172.xml.rels><?xml version="1.0" encoding="UTF-8" standalone="yes"?>
<Relationships xmlns="http://schemas.openxmlformats.org/package/2006/relationships"><Relationship Id="rId8" Type="http://schemas.openxmlformats.org/officeDocument/2006/relationships/image" Target="../media/image140.png"/><Relationship Id="rId13" Type="http://schemas.openxmlformats.org/officeDocument/2006/relationships/image" Target="../media/image24.png"/><Relationship Id="rId18" Type="http://schemas.openxmlformats.org/officeDocument/2006/relationships/slide" Target="slide178.xml"/><Relationship Id="rId26" Type="http://schemas.openxmlformats.org/officeDocument/2006/relationships/slide" Target="slide187.xml"/><Relationship Id="rId3" Type="http://schemas.openxmlformats.org/officeDocument/2006/relationships/image" Target="../media/image16.png"/><Relationship Id="rId21" Type="http://schemas.openxmlformats.org/officeDocument/2006/relationships/slide" Target="slide181.xml"/><Relationship Id="rId7" Type="http://schemas.openxmlformats.org/officeDocument/2006/relationships/hyperlink" Target="https://dcc.ligo.org/cgi-bin/private/DocDB/ShowDocument?.submit=Number&amp;docid=S1201189&amp;version=" TargetMode="External"/><Relationship Id="rId12" Type="http://schemas.openxmlformats.org/officeDocument/2006/relationships/hyperlink" Target="https://dcc.ligo.org/cgi-bin/private/DocDB/ShowDocument?.submit=Number&amp;docid=D080702&amp;version=" TargetMode="External"/><Relationship Id="rId17" Type="http://schemas.openxmlformats.org/officeDocument/2006/relationships/hyperlink" Target="https://dcc.ligo.org/cgi-bin/private/DocDB/ShowDocument?.submit=Number&amp;docid=D1002735&amp;version=" TargetMode="External"/><Relationship Id="rId25" Type="http://schemas.openxmlformats.org/officeDocument/2006/relationships/slide" Target="slide184.xml"/><Relationship Id="rId33" Type="http://schemas.openxmlformats.org/officeDocument/2006/relationships/hyperlink" Target="https://dcc.ligo.org/cgi-bin/private/DocDB/ShowDocument?.submit=Number&amp;docid=D1001427&amp;version=" TargetMode="External"/><Relationship Id="rId2" Type="http://schemas.openxmlformats.org/officeDocument/2006/relationships/notesSlide" Target="../notesSlides/notesSlide88.xml"/><Relationship Id="rId16" Type="http://schemas.openxmlformats.org/officeDocument/2006/relationships/slide" Target="slide177.xml"/><Relationship Id="rId20" Type="http://schemas.openxmlformats.org/officeDocument/2006/relationships/slide" Target="slide180.xml"/><Relationship Id="rId29" Type="http://schemas.openxmlformats.org/officeDocument/2006/relationships/image" Target="../media/image21.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977&amp;version=" TargetMode="External"/><Relationship Id="rId11" Type="http://schemas.openxmlformats.org/officeDocument/2006/relationships/slide" Target="slide175.xml"/><Relationship Id="rId24" Type="http://schemas.openxmlformats.org/officeDocument/2006/relationships/slide" Target="slide185.xml"/><Relationship Id="rId32" Type="http://schemas.openxmlformats.org/officeDocument/2006/relationships/hyperlink" Target="https://dcc.ligo.org/cgi-bin/private/DocDB/ShowDocument?.submit=Number&amp;docid=S1202562&amp;version=" TargetMode="External"/><Relationship Id="rId5" Type="http://schemas.openxmlformats.org/officeDocument/2006/relationships/image" Target="../media/image18.png"/><Relationship Id="rId15" Type="http://schemas.openxmlformats.org/officeDocument/2006/relationships/hyperlink" Target="https://dcc.ligo.org/cgi-bin/private/DocDB/ShowDocument?.submit=Number&amp;docid=D1000124&amp;version=" TargetMode="External"/><Relationship Id="rId23" Type="http://schemas.openxmlformats.org/officeDocument/2006/relationships/slide" Target="slide183.xml"/><Relationship Id="rId28" Type="http://schemas.openxmlformats.org/officeDocument/2006/relationships/image" Target="../media/image36.png"/><Relationship Id="rId10" Type="http://schemas.openxmlformats.org/officeDocument/2006/relationships/image" Target="../media/image25.png"/><Relationship Id="rId19" Type="http://schemas.openxmlformats.org/officeDocument/2006/relationships/slide" Target="slide179.xml"/><Relationship Id="rId31" Type="http://schemas.openxmlformats.org/officeDocument/2006/relationships/hyperlink" Target="https://dcc.ligo.org/cgi-bin/private/DocDB/ShowDocument?.submit=Number&amp;docid=D1200757&amp;version=" TargetMode="External"/><Relationship Id="rId4" Type="http://schemas.openxmlformats.org/officeDocument/2006/relationships/image" Target="../media/image17.png"/><Relationship Id="rId9" Type="http://schemas.openxmlformats.org/officeDocument/2006/relationships/slide" Target="slide26.xml"/><Relationship Id="rId14" Type="http://schemas.openxmlformats.org/officeDocument/2006/relationships/slide" Target="slide176.xml"/><Relationship Id="rId22" Type="http://schemas.openxmlformats.org/officeDocument/2006/relationships/slide" Target="slide182.xml"/><Relationship Id="rId27" Type="http://schemas.openxmlformats.org/officeDocument/2006/relationships/slide" Target="slide186.xml"/><Relationship Id="rId30" Type="http://schemas.openxmlformats.org/officeDocument/2006/relationships/image" Target="../media/image171.jpeg"/></Relationships>
</file>

<file path=ppt/slides/_rels/slide17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201189&amp;version=" TargetMode="External"/><Relationship Id="rId3" Type="http://schemas.openxmlformats.org/officeDocument/2006/relationships/slide" Target="slide26.xml"/><Relationship Id="rId7" Type="http://schemas.openxmlformats.org/officeDocument/2006/relationships/hyperlink" Target="https://dcc.ligo.org/cgi-bin/private/DocDB/ShowDocument?.submit=Number&amp;docid=D1001427&amp;version=" TargetMode="External"/><Relationship Id="rId2" Type="http://schemas.openxmlformats.org/officeDocument/2006/relationships/notesSlide" Target="../notesSlides/notesSlide89.xml"/><Relationship Id="rId1" Type="http://schemas.openxmlformats.org/officeDocument/2006/relationships/slideLayout" Target="../slideLayouts/slideLayout3.xml"/><Relationship Id="rId6" Type="http://schemas.openxmlformats.org/officeDocument/2006/relationships/hyperlink" Target="http://www.spectrummicrowave.com/" TargetMode="External"/><Relationship Id="rId5" Type="http://schemas.openxmlformats.org/officeDocument/2006/relationships/image" Target="../media/image197.png"/><Relationship Id="rId4" Type="http://schemas.openxmlformats.org/officeDocument/2006/relationships/hyperlink" Target="https://dcc.ligo.org/cgi-bin/private/DocDB/ShowDocument?.submit=Number&amp;docid=D1100170&amp;version=" TargetMode="External"/><Relationship Id="rId9" Type="http://schemas.openxmlformats.org/officeDocument/2006/relationships/image" Target="../media/image198.png"/></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slide" Target="slide172.xml"/><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74.png"/><Relationship Id="rId5" Type="http://schemas.openxmlformats.org/officeDocument/2006/relationships/image" Target="../media/image175.png"/><Relationship Id="rId4" Type="http://schemas.openxmlformats.org/officeDocument/2006/relationships/image" Target="../media/image25.png"/></Relationships>
</file>

<file path=ppt/slides/_rels/slide176.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77.xml.rels><?xml version="1.0" encoding="UTF-8" standalone="yes"?>
<Relationships xmlns="http://schemas.openxmlformats.org/package/2006/relationships"><Relationship Id="rId3" Type="http://schemas.openxmlformats.org/officeDocument/2006/relationships/slide" Target="slide172.xml"/><Relationship Id="rId2" Type="http://schemas.openxmlformats.org/officeDocument/2006/relationships/hyperlink" Target="https://dcc.ligo.org/cgi-bin/private/DocDB/ShowDocument?.submit=Number&amp;docid=D1002735&amp;version=" TargetMode="External"/><Relationship Id="rId1" Type="http://schemas.openxmlformats.org/officeDocument/2006/relationships/slideLayout" Target="../slideLayouts/slideLayout3.xml"/><Relationship Id="rId6" Type="http://schemas.openxmlformats.org/officeDocument/2006/relationships/image" Target="../media/image24.png"/><Relationship Id="rId5" Type="http://schemas.openxmlformats.org/officeDocument/2006/relationships/image" Target="../media/image200.png"/><Relationship Id="rId4" Type="http://schemas.openxmlformats.org/officeDocument/2006/relationships/image" Target="../media/image199.png"/></Relationships>
</file>

<file path=ppt/slides/_rels/slide178.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79.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slide" Target="slide15.xml"/><Relationship Id="rId1" Type="http://schemas.openxmlformats.org/officeDocument/2006/relationships/slideLayout" Target="../slideLayouts/slideLayout3.xml"/></Relationships>
</file>

<file path=ppt/slides/_rels/slide180.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81.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82.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83.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8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slide" Target="slide172.xml"/><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74.png"/><Relationship Id="rId5" Type="http://schemas.openxmlformats.org/officeDocument/2006/relationships/image" Target="../media/image175.png"/><Relationship Id="rId4" Type="http://schemas.openxmlformats.org/officeDocument/2006/relationships/image" Target="../media/image25.png"/></Relationships>
</file>

<file path=ppt/slides/_rels/slide185.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86.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slide" Target="slide172.xml"/><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74.png"/><Relationship Id="rId5" Type="http://schemas.openxmlformats.org/officeDocument/2006/relationships/image" Target="../media/image175.png"/><Relationship Id="rId4" Type="http://schemas.openxmlformats.org/officeDocument/2006/relationships/image" Target="../media/image25.png"/></Relationships>
</file>

<file path=ppt/slides/_rels/slide187.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72.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188.xml.rels><?xml version="1.0" encoding="UTF-8" standalone="yes"?>
<Relationships xmlns="http://schemas.openxmlformats.org/package/2006/relationships"><Relationship Id="rId8" Type="http://schemas.openxmlformats.org/officeDocument/2006/relationships/slide" Target="slide339.xml"/><Relationship Id="rId13" Type="http://schemas.openxmlformats.org/officeDocument/2006/relationships/slide" Target="slide249.xml"/><Relationship Id="rId18" Type="http://schemas.openxmlformats.org/officeDocument/2006/relationships/slide" Target="slide26.xml"/><Relationship Id="rId26" Type="http://schemas.openxmlformats.org/officeDocument/2006/relationships/slide" Target="slide172.xml"/><Relationship Id="rId3" Type="http://schemas.openxmlformats.org/officeDocument/2006/relationships/slide" Target="slide293.xml"/><Relationship Id="rId21" Type="http://schemas.openxmlformats.org/officeDocument/2006/relationships/hyperlink" Target="https://dcc.ligo.org/cgi-bin/private/DocDB/ShowDocument?.submit=Number&amp;docid=T0900633&amp;version=" TargetMode="External"/><Relationship Id="rId7" Type="http://schemas.openxmlformats.org/officeDocument/2006/relationships/slide" Target="slide336.xml"/><Relationship Id="rId12" Type="http://schemas.openxmlformats.org/officeDocument/2006/relationships/slide" Target="slide62.xml"/><Relationship Id="rId17" Type="http://schemas.openxmlformats.org/officeDocument/2006/relationships/slide" Target="slide189.xml"/><Relationship Id="rId25" Type="http://schemas.openxmlformats.org/officeDocument/2006/relationships/slide" Target="slide155.xml"/><Relationship Id="rId2" Type="http://schemas.openxmlformats.org/officeDocument/2006/relationships/slide" Target="slide271.xml"/><Relationship Id="rId16" Type="http://schemas.openxmlformats.org/officeDocument/2006/relationships/slide" Target="slide266.xml"/><Relationship Id="rId20" Type="http://schemas.openxmlformats.org/officeDocument/2006/relationships/slide" Target="slide6.xml"/><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slide" Target="slide230.xml"/><Relationship Id="rId24" Type="http://schemas.openxmlformats.org/officeDocument/2006/relationships/slide" Target="slide142.xml"/><Relationship Id="rId5" Type="http://schemas.openxmlformats.org/officeDocument/2006/relationships/slide" Target="slide310.xml"/><Relationship Id="rId15" Type="http://schemas.openxmlformats.org/officeDocument/2006/relationships/slide" Target="slide265.xml"/><Relationship Id="rId23" Type="http://schemas.openxmlformats.org/officeDocument/2006/relationships/slide" Target="slide119.xml"/><Relationship Id="rId10" Type="http://schemas.openxmlformats.org/officeDocument/2006/relationships/slide" Target="slide220.xml"/><Relationship Id="rId19" Type="http://schemas.openxmlformats.org/officeDocument/2006/relationships/slide" Target="slide78.xml"/><Relationship Id="rId4" Type="http://schemas.openxmlformats.org/officeDocument/2006/relationships/slide" Target="slide303.xml"/><Relationship Id="rId9" Type="http://schemas.openxmlformats.org/officeDocument/2006/relationships/slide" Target="slide344.xml"/><Relationship Id="rId14" Type="http://schemas.openxmlformats.org/officeDocument/2006/relationships/slide" Target="slide257.xml"/><Relationship Id="rId22" Type="http://schemas.openxmlformats.org/officeDocument/2006/relationships/hyperlink" Target="https://dcc.ligo.org/cgi-bin/private/DocDB/ShowDocument?.submit=Number&amp;docid=T0900610&amp;version=" TargetMode="External"/><Relationship Id="rId27" Type="http://schemas.openxmlformats.org/officeDocument/2006/relationships/hyperlink" Target="https://dcc.ligo.org/cgi-bin/private/DocDB/ShowDocument?.submit=Number&amp;docid=T0900650&amp;version=" TargetMode="External"/></Relationships>
</file>

<file path=ppt/slides/_rels/slide189.xml.rels><?xml version="1.0" encoding="UTF-8" standalone="yes"?>
<Relationships xmlns="http://schemas.openxmlformats.org/package/2006/relationships"><Relationship Id="rId8" Type="http://schemas.openxmlformats.org/officeDocument/2006/relationships/hyperlink" Target="https://dcc.ligo.org/cgi-bin/private/DocDB/ShowDocument?docid=7718" TargetMode="External"/><Relationship Id="rId13" Type="http://schemas.openxmlformats.org/officeDocument/2006/relationships/image" Target="../media/image38.png"/><Relationship Id="rId18" Type="http://schemas.openxmlformats.org/officeDocument/2006/relationships/hyperlink" Target="https://dcc.ligo.org/cgi-bin/private/DocDB/ShowDocument?docid=29598" TargetMode="External"/><Relationship Id="rId26" Type="http://schemas.openxmlformats.org/officeDocument/2006/relationships/hyperlink" Target="https://dcc.ligo.org/cgi-bin/private/DocDB/ShowDocument?docid=29585" TargetMode="External"/><Relationship Id="rId39" Type="http://schemas.openxmlformats.org/officeDocument/2006/relationships/image" Target="../media/image37.png"/><Relationship Id="rId3" Type="http://schemas.openxmlformats.org/officeDocument/2006/relationships/image" Target="../media/image16.png"/><Relationship Id="rId21" Type="http://schemas.openxmlformats.org/officeDocument/2006/relationships/slide" Target="slide196.xml"/><Relationship Id="rId34" Type="http://schemas.openxmlformats.org/officeDocument/2006/relationships/hyperlink" Target="https://dcc.ligo.org/cgi-bin/private/DocDB/ShowDocument?docid=29599" TargetMode="External"/><Relationship Id="rId7" Type="http://schemas.openxmlformats.org/officeDocument/2006/relationships/slide" Target="slide193.xml"/><Relationship Id="rId12" Type="http://schemas.openxmlformats.org/officeDocument/2006/relationships/hyperlink" Target="https://dcc.ligo.org/cgi-bin/private/DocDB/ShowDocument?docid=29583" TargetMode="External"/><Relationship Id="rId17" Type="http://schemas.openxmlformats.org/officeDocument/2006/relationships/slide" Target="slide195.xml"/><Relationship Id="rId25" Type="http://schemas.openxmlformats.org/officeDocument/2006/relationships/slide" Target="slide26.xml"/><Relationship Id="rId33" Type="http://schemas.openxmlformats.org/officeDocument/2006/relationships/slide" Target="slide200.xml"/><Relationship Id="rId38" Type="http://schemas.openxmlformats.org/officeDocument/2006/relationships/slide" Target="slide49.xml"/><Relationship Id="rId2" Type="http://schemas.openxmlformats.org/officeDocument/2006/relationships/notesSlide" Target="../notesSlides/notesSlide90.xml"/><Relationship Id="rId16" Type="http://schemas.openxmlformats.org/officeDocument/2006/relationships/hyperlink" Target="https://dcc.ligo.org/cgi-bin/private/DocDB/ShowDocument?docid=26099" TargetMode="External"/><Relationship Id="rId20" Type="http://schemas.openxmlformats.org/officeDocument/2006/relationships/hyperlink" Target="https://dcc.ligo.org/cgi-bin/private/DocDB/ShowDocument?docid=29584" TargetMode="External"/><Relationship Id="rId29" Type="http://schemas.openxmlformats.org/officeDocument/2006/relationships/hyperlink" Target="https://dcc.ligo.org/cgi-bin/private/DocDB/ShowDocument?docid=29539" TargetMode="External"/><Relationship Id="rId1" Type="http://schemas.openxmlformats.org/officeDocument/2006/relationships/slideLayout" Target="../slideLayouts/slideLayout3.xml"/><Relationship Id="rId6" Type="http://schemas.openxmlformats.org/officeDocument/2006/relationships/image" Target="../media/image24.png"/><Relationship Id="rId11" Type="http://schemas.openxmlformats.org/officeDocument/2006/relationships/hyperlink" Target="https://dcc.ligo.org/cgi-bin/private/DocDB/ShowDocument?docid=26438" TargetMode="External"/><Relationship Id="rId24" Type="http://schemas.openxmlformats.org/officeDocument/2006/relationships/hyperlink" Target="https://dcc.ligo.org/cgi-bin/private/DocDB/ShowDocument?docid=29596" TargetMode="External"/><Relationship Id="rId32" Type="http://schemas.openxmlformats.org/officeDocument/2006/relationships/hyperlink" Target="https://dcc.ligo.org/cgi-bin/private/DocDB/ShowDocument?docid=38968" TargetMode="External"/><Relationship Id="rId37" Type="http://schemas.openxmlformats.org/officeDocument/2006/relationships/slide" Target="slide54.xml"/><Relationship Id="rId40" Type="http://schemas.openxmlformats.org/officeDocument/2006/relationships/slide" Target="slide50.xml"/><Relationship Id="rId5" Type="http://schemas.openxmlformats.org/officeDocument/2006/relationships/image" Target="../media/image18.png"/><Relationship Id="rId15" Type="http://schemas.openxmlformats.org/officeDocument/2006/relationships/hyperlink" Target="https://dcc.ligo.org/cgi-bin/private/DocDB/ShowDocument?docid=13265" TargetMode="External"/><Relationship Id="rId23" Type="http://schemas.openxmlformats.org/officeDocument/2006/relationships/slide" Target="slide191.xml"/><Relationship Id="rId28" Type="http://schemas.openxmlformats.org/officeDocument/2006/relationships/hyperlink" Target="https://dcc.ligo.org/cgi-bin/private/DocDB/ShowDocument?docid=13498" TargetMode="External"/><Relationship Id="rId36" Type="http://schemas.openxmlformats.org/officeDocument/2006/relationships/image" Target="../media/image36.png"/><Relationship Id="rId10" Type="http://schemas.openxmlformats.org/officeDocument/2006/relationships/slide" Target="slide192.xml"/><Relationship Id="rId19" Type="http://schemas.openxmlformats.org/officeDocument/2006/relationships/slide" Target="slide194.xml"/><Relationship Id="rId31" Type="http://schemas.openxmlformats.org/officeDocument/2006/relationships/hyperlink" Target="https://dcc.ligo.org/cgi-bin/private/DocDB/ShowDocument?docid=11545" TargetMode="External"/><Relationship Id="rId4" Type="http://schemas.openxmlformats.org/officeDocument/2006/relationships/image" Target="../media/image17.png"/><Relationship Id="rId9" Type="http://schemas.openxmlformats.org/officeDocument/2006/relationships/hyperlink" Target="https://dcc.ligo.org/cgi-bin/private/DocDB/ShowDocument?docid=29597" TargetMode="External"/><Relationship Id="rId14" Type="http://schemas.openxmlformats.org/officeDocument/2006/relationships/slide" Target="slide199.xml"/><Relationship Id="rId22" Type="http://schemas.openxmlformats.org/officeDocument/2006/relationships/hyperlink" Target="https://dcc.ligo.org/cgi-bin/private/DocDB/ShowDocument?docid=29581" TargetMode="External"/><Relationship Id="rId27" Type="http://schemas.openxmlformats.org/officeDocument/2006/relationships/slide" Target="slide198.xml"/><Relationship Id="rId30" Type="http://schemas.openxmlformats.org/officeDocument/2006/relationships/slide" Target="slide197.xml"/><Relationship Id="rId35" Type="http://schemas.openxmlformats.org/officeDocument/2006/relationships/slide" Target="slide53.xml"/></Relationships>
</file>

<file path=ppt/slides/_rels/slide19.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image" Target="../media/image13.emf"/><Relationship Id="rId1" Type="http://schemas.openxmlformats.org/officeDocument/2006/relationships/slideLayout" Target="../slideLayouts/slideLayout3.xml"/><Relationship Id="rId4" Type="http://schemas.openxmlformats.org/officeDocument/2006/relationships/slide" Target="slide15.xml"/></Relationships>
</file>

<file path=ppt/slides/_rels/slide190.xml.rels><?xml version="1.0" encoding="UTF-8" standalone="yes"?>
<Relationships xmlns="http://schemas.openxmlformats.org/package/2006/relationships"><Relationship Id="rId2" Type="http://schemas.openxmlformats.org/officeDocument/2006/relationships/slide" Target="slide189.xml"/><Relationship Id="rId1" Type="http://schemas.openxmlformats.org/officeDocument/2006/relationships/slideLayout" Target="../slideLayouts/slideLayout3.xml"/></Relationships>
</file>

<file path=ppt/slides/_rels/slide191.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slide" Target="slide189.xml"/><Relationship Id="rId18" Type="http://schemas.openxmlformats.org/officeDocument/2006/relationships/slide" Target="slide199.xml"/><Relationship Id="rId3" Type="http://schemas.openxmlformats.org/officeDocument/2006/relationships/image" Target="../media/image24.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3.png"/><Relationship Id="rId2" Type="http://schemas.openxmlformats.org/officeDocument/2006/relationships/notesSlide" Target="../notesSlides/notesSlide91.xml"/><Relationship Id="rId16" Type="http://schemas.openxmlformats.org/officeDocument/2006/relationships/image" Target="../media/image54.png"/><Relationship Id="rId20" Type="http://schemas.openxmlformats.org/officeDocument/2006/relationships/image" Target="../media/image202.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docid=29596" TargetMode="External"/><Relationship Id="rId15" Type="http://schemas.openxmlformats.org/officeDocument/2006/relationships/image" Target="../media/image56.png"/><Relationship Id="rId10" Type="http://schemas.openxmlformats.org/officeDocument/2006/relationships/image" Target="../media/image45.png"/><Relationship Id="rId19" Type="http://schemas.openxmlformats.org/officeDocument/2006/relationships/image" Target="../media/image201.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4.png"/><Relationship Id="rId14" Type="http://schemas.openxmlformats.org/officeDocument/2006/relationships/hyperlink" Target="https://dcc.ligo.org/cgi-bin/private/DocDB/ShowDocument?docid=26438" TargetMode="External"/></Relationships>
</file>

<file path=ppt/slides/_rels/slide192.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4.png"/><Relationship Id="rId18" Type="http://schemas.openxmlformats.org/officeDocument/2006/relationships/hyperlink" Target="https://dcc.ligo.org/cgi-bin/private/DocDB/ShowDocument?.submit=Number&amp;docid=D1102351&amp;version=" TargetMode="External"/><Relationship Id="rId3" Type="http://schemas.openxmlformats.org/officeDocument/2006/relationships/image" Target="../media/image24.png"/><Relationship Id="rId21" Type="http://schemas.openxmlformats.org/officeDocument/2006/relationships/hyperlink" Target="https://dcc.ligo.org/cgi-bin/private/DocDB/ShowDocument?.submit=Number&amp;docid=S1201200&amp;version=" TargetMode="External"/><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slide" Target="slide189.xml"/><Relationship Id="rId2" Type="http://schemas.openxmlformats.org/officeDocument/2006/relationships/notesSlide" Target="../notesSlides/notesSlide92.xml"/><Relationship Id="rId16" Type="http://schemas.openxmlformats.org/officeDocument/2006/relationships/slide" Target="slide199.xml"/><Relationship Id="rId20" Type="http://schemas.openxmlformats.org/officeDocument/2006/relationships/hyperlink" Target="https://dcc.ligo.org/cgi-bin/private/DocDB/ShowDocument?.submit=Number&amp;docid=S1201199ersion=" TargetMode="Externa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docid=29583" TargetMode="External"/><Relationship Id="rId15" Type="http://schemas.openxmlformats.org/officeDocument/2006/relationships/image" Target="../media/image53.png"/><Relationship Id="rId10" Type="http://schemas.openxmlformats.org/officeDocument/2006/relationships/image" Target="../media/image45.png"/><Relationship Id="rId19" Type="http://schemas.openxmlformats.org/officeDocument/2006/relationships/hyperlink" Target="https://dcc.ligo.org/cgi-bin/private/DocDB/ShowDocument?.submit=Number&amp;docid=S1201201&amp;version=" TargetMode="External"/><Relationship Id="rId4" Type="http://schemas.openxmlformats.org/officeDocument/2006/relationships/hyperlink" Target="https://dcc.ligo.org/cgi-bin/private/DocDB/ShowDocument?docid=26438" TargetMode="External"/><Relationship Id="rId9" Type="http://schemas.openxmlformats.org/officeDocument/2006/relationships/image" Target="../media/image44.png"/><Relationship Id="rId14" Type="http://schemas.openxmlformats.org/officeDocument/2006/relationships/image" Target="../media/image56.png"/><Relationship Id="rId22" Type="http://schemas.openxmlformats.org/officeDocument/2006/relationships/hyperlink" Target="https://dcc.ligo.org/cgi-bin/private/DocDB/ShowDocument?.submit=Number&amp;docid=S1201205&amp;version=" TargetMode="External"/></Relationships>
</file>

<file path=ppt/slides/_rels/slide193.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hyperlink" Target="https://dcc.ligo.org/cgi-bin/private/DocDB/ShowDocument?docid=26438" TargetMode="External"/><Relationship Id="rId18" Type="http://schemas.openxmlformats.org/officeDocument/2006/relationships/slide" Target="slide189.xml"/><Relationship Id="rId3" Type="http://schemas.openxmlformats.org/officeDocument/2006/relationships/image" Target="../media/image24.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slide" Target="slide199.xml"/><Relationship Id="rId2" Type="http://schemas.openxmlformats.org/officeDocument/2006/relationships/notesSlide" Target="../notesSlides/notesSlide93.xml"/><Relationship Id="rId16" Type="http://schemas.openxmlformats.org/officeDocument/2006/relationships/image" Target="../media/image53.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docid=29597" TargetMode="External"/><Relationship Id="rId15" Type="http://schemas.openxmlformats.org/officeDocument/2006/relationships/image" Target="../media/image54.png"/><Relationship Id="rId10" Type="http://schemas.openxmlformats.org/officeDocument/2006/relationships/image" Target="../media/image45.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4.png"/><Relationship Id="rId14" Type="http://schemas.openxmlformats.org/officeDocument/2006/relationships/image" Target="../media/image56.png"/></Relationships>
</file>

<file path=ppt/slides/_rels/slide194.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slide" Target="slide189.xml"/><Relationship Id="rId2" Type="http://schemas.openxmlformats.org/officeDocument/2006/relationships/notesSlide" Target="../notesSlides/notesSlide94.xml"/><Relationship Id="rId16" Type="http://schemas.openxmlformats.org/officeDocument/2006/relationships/slide" Target="slide199.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docid=29584" TargetMode="External"/><Relationship Id="rId15" Type="http://schemas.openxmlformats.org/officeDocument/2006/relationships/image" Target="../media/image53.png"/><Relationship Id="rId10" Type="http://schemas.openxmlformats.org/officeDocument/2006/relationships/image" Target="../media/image45.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4.png"/><Relationship Id="rId14" Type="http://schemas.openxmlformats.org/officeDocument/2006/relationships/image" Target="../media/image56.png"/></Relationships>
</file>

<file path=ppt/slides/_rels/slide195.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hyperlink" Target="https://dcc.ligo.org/cgi-bin/private/DocDB/ShowDocument?docid=26438" TargetMode="External"/><Relationship Id="rId18" Type="http://schemas.openxmlformats.org/officeDocument/2006/relationships/slide" Target="slide189.xml"/><Relationship Id="rId3" Type="http://schemas.openxmlformats.org/officeDocument/2006/relationships/image" Target="../media/image24.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slide" Target="slide199.xml"/><Relationship Id="rId2" Type="http://schemas.openxmlformats.org/officeDocument/2006/relationships/notesSlide" Target="../notesSlides/notesSlide95.xml"/><Relationship Id="rId16" Type="http://schemas.openxmlformats.org/officeDocument/2006/relationships/image" Target="../media/image53.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docid=29598" TargetMode="External"/><Relationship Id="rId15" Type="http://schemas.openxmlformats.org/officeDocument/2006/relationships/image" Target="../media/image54.png"/><Relationship Id="rId10" Type="http://schemas.openxmlformats.org/officeDocument/2006/relationships/image" Target="../media/image45.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4.png"/><Relationship Id="rId14" Type="http://schemas.openxmlformats.org/officeDocument/2006/relationships/image" Target="../media/image56.png"/></Relationships>
</file>

<file path=ppt/slides/_rels/slide196.xml.rels><?xml version="1.0" encoding="UTF-8" standalone="yes"?>
<Relationships xmlns="http://schemas.openxmlformats.org/package/2006/relationships"><Relationship Id="rId8" Type="http://schemas.openxmlformats.org/officeDocument/2006/relationships/slide" Target="slide199.xml"/><Relationship Id="rId13" Type="http://schemas.openxmlformats.org/officeDocument/2006/relationships/image" Target="../media/image46.jpeg"/><Relationship Id="rId18" Type="http://schemas.openxmlformats.org/officeDocument/2006/relationships/hyperlink" Target="https://dcc.ligo.org/cgi-bin/private/DocDB/ShowDocument?.submit=Number&amp;docid=D1102351&amp;version=" TargetMode="External"/><Relationship Id="rId3" Type="http://schemas.openxmlformats.org/officeDocument/2006/relationships/image" Target="../media/image24.png"/><Relationship Id="rId21" Type="http://schemas.openxmlformats.org/officeDocument/2006/relationships/hyperlink" Target="https://dcc.ligo.org/cgi-bin/private/DocDB/ShowDocument?.submit=Number&amp;docid=S1201204&amp;version=" TargetMode="External"/><Relationship Id="rId7" Type="http://schemas.openxmlformats.org/officeDocument/2006/relationships/image" Target="../media/image53.png"/><Relationship Id="rId12" Type="http://schemas.openxmlformats.org/officeDocument/2006/relationships/image" Target="../media/image45.png"/><Relationship Id="rId17" Type="http://schemas.openxmlformats.org/officeDocument/2006/relationships/slide" Target="slide189.xml"/><Relationship Id="rId2" Type="http://schemas.openxmlformats.org/officeDocument/2006/relationships/notesSlide" Target="../notesSlides/notesSlide96.xml"/><Relationship Id="rId16" Type="http://schemas.openxmlformats.org/officeDocument/2006/relationships/image" Target="../media/image56.png"/><Relationship Id="rId20" Type="http://schemas.openxmlformats.org/officeDocument/2006/relationships/hyperlink" Target="https://dcc.ligo.org/cgi-bin/private/DocDB/ShowDocument?.submit=Number&amp;docid=S1201203ersion=" TargetMode="Externa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4.png"/><Relationship Id="rId5" Type="http://schemas.openxmlformats.org/officeDocument/2006/relationships/hyperlink" Target="https://dcc.ligo.org/cgi-bin/private/DocDB/ShowDocument?docid=29581" TargetMode="External"/><Relationship Id="rId15" Type="http://schemas.openxmlformats.org/officeDocument/2006/relationships/image" Target="../media/image54.png"/><Relationship Id="rId10" Type="http://schemas.openxmlformats.org/officeDocument/2006/relationships/image" Target="../media/image43.png"/><Relationship Id="rId19" Type="http://schemas.openxmlformats.org/officeDocument/2006/relationships/hyperlink" Target="https://dcc.ligo.org/cgi-bin/private/DocDB/ShowDocument?.submit=Number&amp;docid=S1201202&amp;version=" TargetMode="External"/><Relationship Id="rId4" Type="http://schemas.openxmlformats.org/officeDocument/2006/relationships/hyperlink" Target="https://dcc.ligo.org/cgi-bin/private/DocDB/ShowDocument?docid=26438" TargetMode="External"/><Relationship Id="rId9" Type="http://schemas.openxmlformats.org/officeDocument/2006/relationships/image" Target="../media/image42.png"/><Relationship Id="rId14" Type="http://schemas.openxmlformats.org/officeDocument/2006/relationships/image" Target="../media/image47.png"/><Relationship Id="rId22" Type="http://schemas.openxmlformats.org/officeDocument/2006/relationships/hyperlink" Target="https://dcc.ligo.org/cgi-bin/private/DocDB/ShowDocument?.submit=Number&amp;docid=S1201206&amp;version=" TargetMode="External"/></Relationships>
</file>

<file path=ppt/slides/_rels/slide197.xml.rels><?xml version="1.0" encoding="UTF-8" standalone="yes"?>
<Relationships xmlns="http://schemas.openxmlformats.org/package/2006/relationships"><Relationship Id="rId8" Type="http://schemas.openxmlformats.org/officeDocument/2006/relationships/slide" Target="slide199.xml"/><Relationship Id="rId13" Type="http://schemas.openxmlformats.org/officeDocument/2006/relationships/image" Target="../media/image46.jpeg"/><Relationship Id="rId18" Type="http://schemas.openxmlformats.org/officeDocument/2006/relationships/slide" Target="slide189.xml"/><Relationship Id="rId3" Type="http://schemas.openxmlformats.org/officeDocument/2006/relationships/image" Target="../media/image24.png"/><Relationship Id="rId7" Type="http://schemas.openxmlformats.org/officeDocument/2006/relationships/image" Target="../media/image53.png"/><Relationship Id="rId12" Type="http://schemas.openxmlformats.org/officeDocument/2006/relationships/image" Target="../media/image45.png"/><Relationship Id="rId17" Type="http://schemas.openxmlformats.org/officeDocument/2006/relationships/image" Target="../media/image49.png"/><Relationship Id="rId2" Type="http://schemas.openxmlformats.org/officeDocument/2006/relationships/notesSlide" Target="../notesSlides/notesSlide97.xml"/><Relationship Id="rId16" Type="http://schemas.openxmlformats.org/officeDocument/2006/relationships/image" Target="../media/image48.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4.png"/><Relationship Id="rId5" Type="http://schemas.openxmlformats.org/officeDocument/2006/relationships/hyperlink" Target="https://dcc.ligo.org/cgi-bin/private/DocDB/ShowDocument?docid=38968" TargetMode="External"/><Relationship Id="rId15" Type="http://schemas.openxmlformats.org/officeDocument/2006/relationships/hyperlink" Target="https://dcc.ligo.org/cgi-bin/private/DocDB/ShowDocument?docid=38758" TargetMode="External"/><Relationship Id="rId10" Type="http://schemas.openxmlformats.org/officeDocument/2006/relationships/image" Target="../media/image43.png"/><Relationship Id="rId4" Type="http://schemas.openxmlformats.org/officeDocument/2006/relationships/hyperlink" Target="https://dcc.ligo.org/cgi-bin/private/DocDB/ShowDocument?docid=11545"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98.xml.rels><?xml version="1.0" encoding="UTF-8" standalone="yes"?>
<Relationships xmlns="http://schemas.openxmlformats.org/package/2006/relationships"><Relationship Id="rId8" Type="http://schemas.openxmlformats.org/officeDocument/2006/relationships/slide" Target="slide199.xml"/><Relationship Id="rId13" Type="http://schemas.openxmlformats.org/officeDocument/2006/relationships/image" Target="../media/image46.jpeg"/><Relationship Id="rId18" Type="http://schemas.openxmlformats.org/officeDocument/2006/relationships/slide" Target="slide189.xml"/><Relationship Id="rId3" Type="http://schemas.openxmlformats.org/officeDocument/2006/relationships/image" Target="../media/image24.png"/><Relationship Id="rId21" Type="http://schemas.openxmlformats.org/officeDocument/2006/relationships/hyperlink" Target="https://dcc.ligo.org/cgi-bin/private/DocDB/ShowDocument?.submit=Number&amp;docid=D1200639&amp;version=" TargetMode="External"/><Relationship Id="rId7" Type="http://schemas.openxmlformats.org/officeDocument/2006/relationships/image" Target="../media/image53.png"/><Relationship Id="rId12" Type="http://schemas.openxmlformats.org/officeDocument/2006/relationships/image" Target="../media/image45.png"/><Relationship Id="rId17" Type="http://schemas.openxmlformats.org/officeDocument/2006/relationships/image" Target="../media/image48.png"/><Relationship Id="rId2" Type="http://schemas.openxmlformats.org/officeDocument/2006/relationships/notesSlide" Target="../notesSlides/notesSlide98.xml"/><Relationship Id="rId16" Type="http://schemas.openxmlformats.org/officeDocument/2006/relationships/image" Target="../media/image49.png"/><Relationship Id="rId20" Type="http://schemas.openxmlformats.org/officeDocument/2006/relationships/hyperlink" Target="https://dcc.ligo.org/cgi-bin/private/DocDB/ShowDocument?.submit=Number&amp;docid=S1201374&amp;version=" TargetMode="Externa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4.png"/><Relationship Id="rId5" Type="http://schemas.openxmlformats.org/officeDocument/2006/relationships/hyperlink" Target="https://dcc.ligo.org/cgi-bin/private/DocDB/ShowDocument?docid=29539" TargetMode="External"/><Relationship Id="rId15" Type="http://schemas.openxmlformats.org/officeDocument/2006/relationships/hyperlink" Target="https://dcc.ligo.org/cgi-bin/private/DocDB/ShowDocument?docid=14297" TargetMode="External"/><Relationship Id="rId10" Type="http://schemas.openxmlformats.org/officeDocument/2006/relationships/image" Target="../media/image43.png"/><Relationship Id="rId19" Type="http://schemas.openxmlformats.org/officeDocument/2006/relationships/hyperlink" Target="https://dcc.ligo.org/cgi-bin/private/DocDB/ShowDocument?.submit=Number&amp;docid=S1201375&amp;version=" TargetMode="External"/><Relationship Id="rId4" Type="http://schemas.openxmlformats.org/officeDocument/2006/relationships/hyperlink" Target="https://dcc.ligo.org/cgi-bin/private/DocDB/ShowDocument?docid=13498"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199.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13" Type="http://schemas.openxmlformats.org/officeDocument/2006/relationships/slide" Target="slide191.xml"/><Relationship Id="rId18" Type="http://schemas.openxmlformats.org/officeDocument/2006/relationships/slide" Target="slide194.xml"/><Relationship Id="rId3" Type="http://schemas.openxmlformats.org/officeDocument/2006/relationships/image" Target="../media/image38.png"/><Relationship Id="rId21" Type="http://schemas.openxmlformats.org/officeDocument/2006/relationships/slide" Target="slide189.xml"/><Relationship Id="rId7" Type="http://schemas.openxmlformats.org/officeDocument/2006/relationships/image" Target="../media/image52.png"/><Relationship Id="rId12" Type="http://schemas.openxmlformats.org/officeDocument/2006/relationships/image" Target="../media/image53.png"/><Relationship Id="rId17" Type="http://schemas.openxmlformats.org/officeDocument/2006/relationships/slide" Target="slide197.xml"/><Relationship Id="rId2" Type="http://schemas.openxmlformats.org/officeDocument/2006/relationships/notesSlide" Target="../notesSlides/notesSlide99.xml"/><Relationship Id="rId16" Type="http://schemas.openxmlformats.org/officeDocument/2006/relationships/slide" Target="slide195.xml"/><Relationship Id="rId20" Type="http://schemas.openxmlformats.org/officeDocument/2006/relationships/slide" Target="slide198.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6099" TargetMode="External"/><Relationship Id="rId11" Type="http://schemas.openxmlformats.org/officeDocument/2006/relationships/slide" Target="slide50.xml"/><Relationship Id="rId5" Type="http://schemas.openxmlformats.org/officeDocument/2006/relationships/slide" Target="slide53.xml"/><Relationship Id="rId15" Type="http://schemas.openxmlformats.org/officeDocument/2006/relationships/slide" Target="slide193.xml"/><Relationship Id="rId10" Type="http://schemas.openxmlformats.org/officeDocument/2006/relationships/image" Target="../media/image42.png"/><Relationship Id="rId19" Type="http://schemas.openxmlformats.org/officeDocument/2006/relationships/slide" Target="slide196.xml"/><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docid=5190" TargetMode="External"/><Relationship Id="rId14" Type="http://schemas.openxmlformats.org/officeDocument/2006/relationships/slide" Target="slide192.xml"/></Relationships>
</file>

<file path=ppt/slides/_rels/slide2.xml.rels><?xml version="1.0" encoding="UTF-8" standalone="yes"?>
<Relationships xmlns="http://schemas.openxmlformats.org/package/2006/relationships"><Relationship Id="rId8" Type="http://schemas.openxmlformats.org/officeDocument/2006/relationships/slide" Target="slide351.xml"/><Relationship Id="rId3" Type="http://schemas.openxmlformats.org/officeDocument/2006/relationships/image" Target="../media/image6.png"/><Relationship Id="rId7" Type="http://schemas.openxmlformats.org/officeDocument/2006/relationships/hyperlink" Target="https://dcc.ligo.org/cgi-bin/private/DocDB/ShowDocument?.submit=Number&amp;docid=D0901464&amp;version=" TargetMode="External"/><Relationship Id="rId12" Type="http://schemas.openxmlformats.org/officeDocument/2006/relationships/slide" Target="slide1.xml"/><Relationship Id="rId2" Type="http://schemas.openxmlformats.org/officeDocument/2006/relationships/notesSlide" Target="../notesSlides/notesSlide2.xml"/><Relationship Id="rId1" Type="http://schemas.openxmlformats.org/officeDocument/2006/relationships/slideLayout" Target="../slideLayouts/slideLayout11.xml"/><Relationship Id="rId6" Type="http://schemas.openxmlformats.org/officeDocument/2006/relationships/slide" Target="slide498.xml"/><Relationship Id="rId11" Type="http://schemas.openxmlformats.org/officeDocument/2006/relationships/hyperlink" Target="https://dcc.ligo.org/cgi-bin/private/DocDB/ShowDocument?.submit=Number&amp;docid=D000294&amp;version=" TargetMode="External"/><Relationship Id="rId5" Type="http://schemas.openxmlformats.org/officeDocument/2006/relationships/hyperlink" Target="https://dcc.ligo.org/cgi-bin/private/DocDB/ShowDocument?.submit=Number&amp;docid=D0901465&amp;version=" TargetMode="External"/><Relationship Id="rId10" Type="http://schemas.openxmlformats.org/officeDocument/2006/relationships/slide" Target="slide4.xml"/><Relationship Id="rId4" Type="http://schemas.openxmlformats.org/officeDocument/2006/relationships/slide" Target="slide427.xml"/><Relationship Id="rId9" Type="http://schemas.openxmlformats.org/officeDocument/2006/relationships/hyperlink" Target="https://dcc.ligo.org/cgi-bin/private/DocDB/ShowDocument?.submit=Number&amp;docid=D0901466&amp;version=" TargetMode="External"/></Relationships>
</file>

<file path=ppt/slides/_rels/slide20.xml.rels><?xml version="1.0" encoding="UTF-8" standalone="yes"?>
<Relationships xmlns="http://schemas.openxmlformats.org/package/2006/relationships"><Relationship Id="rId3" Type="http://schemas.openxmlformats.org/officeDocument/2006/relationships/slide" Target="slide15.xml"/><Relationship Id="rId2" Type="http://schemas.openxmlformats.org/officeDocument/2006/relationships/image" Target="../media/image15.emf"/><Relationship Id="rId1" Type="http://schemas.openxmlformats.org/officeDocument/2006/relationships/slideLayout" Target="../slideLayouts/slideLayout3.xml"/></Relationships>
</file>

<file path=ppt/slides/_rels/slide200.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18"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53.png"/><Relationship Id="rId12" Type="http://schemas.openxmlformats.org/officeDocument/2006/relationships/image" Target="../media/image46.jpeg"/><Relationship Id="rId17" Type="http://schemas.openxmlformats.org/officeDocument/2006/relationships/image" Target="../media/image56.png"/><Relationship Id="rId2" Type="http://schemas.openxmlformats.org/officeDocument/2006/relationships/notesSlide" Target="../notesSlides/notesSlide100.xml"/><Relationship Id="rId16" Type="http://schemas.openxmlformats.org/officeDocument/2006/relationships/hyperlink" Target="https://dcc.ligo.org/cgi-bin/private/DocDB/ShowDocument?docid=26438" TargetMode="Externa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5.png"/><Relationship Id="rId5" Type="http://schemas.openxmlformats.org/officeDocument/2006/relationships/hyperlink" Target="https://dcc.ligo.org/cgi-bin/private/DocDB/ShowDocument?docid=29599" TargetMode="External"/><Relationship Id="rId15" Type="http://schemas.openxmlformats.org/officeDocument/2006/relationships/image" Target="../media/image202.png"/><Relationship Id="rId10" Type="http://schemas.openxmlformats.org/officeDocument/2006/relationships/image" Target="../media/image44.png"/><Relationship Id="rId19" Type="http://schemas.openxmlformats.org/officeDocument/2006/relationships/slide" Target="slide189.xml"/><Relationship Id="rId4" Type="http://schemas.openxmlformats.org/officeDocument/2006/relationships/hyperlink" Target="https://dcc.ligo.org/cgi-bin/private/DocDB/ShowDocument?docid=7718" TargetMode="External"/><Relationship Id="rId9" Type="http://schemas.openxmlformats.org/officeDocument/2006/relationships/image" Target="../media/image43.png"/><Relationship Id="rId14" Type="http://schemas.openxmlformats.org/officeDocument/2006/relationships/image" Target="../media/image201.png"/></Relationships>
</file>

<file path=ppt/slides/_rels/slide201.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3.png"/><Relationship Id="rId18" Type="http://schemas.openxmlformats.org/officeDocument/2006/relationships/image" Target="../media/image56.png"/><Relationship Id="rId3" Type="http://schemas.openxmlformats.org/officeDocument/2006/relationships/image" Target="../media/image24.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hyperlink" Target="https://dcc.ligo.org/cgi-bin/private/DocDB/ShowDocument?docid=26438" TargetMode="External"/><Relationship Id="rId2" Type="http://schemas.openxmlformats.org/officeDocument/2006/relationships/notesSlide" Target="../notesSlides/notesSlide101.xml"/><Relationship Id="rId16" Type="http://schemas.openxmlformats.org/officeDocument/2006/relationships/image" Target="../media/image202.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docid=29600" TargetMode="External"/><Relationship Id="rId15" Type="http://schemas.openxmlformats.org/officeDocument/2006/relationships/image" Target="../media/image201.png"/><Relationship Id="rId10" Type="http://schemas.openxmlformats.org/officeDocument/2006/relationships/image" Target="../media/image45.png"/><Relationship Id="rId19" Type="http://schemas.openxmlformats.org/officeDocument/2006/relationships/image" Target="../media/image54.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4.png"/><Relationship Id="rId14" Type="http://schemas.openxmlformats.org/officeDocument/2006/relationships/slide" Target="slide189.xml"/></Relationships>
</file>

<file path=ppt/slides/_rels/slide202.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3.png"/><Relationship Id="rId12" Type="http://schemas.openxmlformats.org/officeDocument/2006/relationships/image" Target="../media/image46.jpeg"/><Relationship Id="rId2" Type="http://schemas.openxmlformats.org/officeDocument/2006/relationships/notesSlide" Target="../notesSlides/notesSlide102.xml"/><Relationship Id="rId16" Type="http://schemas.openxmlformats.org/officeDocument/2006/relationships/slide" Target="slide189.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5.png"/><Relationship Id="rId5" Type="http://schemas.openxmlformats.org/officeDocument/2006/relationships/hyperlink" Target="https://dcc.ligo.org/cgi-bin/private/DocDB/ShowDocument?docid=29582" TargetMode="External"/><Relationship Id="rId15" Type="http://schemas.openxmlformats.org/officeDocument/2006/relationships/image" Target="../media/image54.png"/><Relationship Id="rId10" Type="http://schemas.openxmlformats.org/officeDocument/2006/relationships/image" Target="../media/image44.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3.png"/><Relationship Id="rId14" Type="http://schemas.openxmlformats.org/officeDocument/2006/relationships/image" Target="../media/image56.png"/></Relationships>
</file>

<file path=ppt/slides/_rels/slide203.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2.png"/><Relationship Id="rId12" Type="http://schemas.openxmlformats.org/officeDocument/2006/relationships/image" Target="../media/image46.jpeg"/><Relationship Id="rId17" Type="http://schemas.openxmlformats.org/officeDocument/2006/relationships/slide" Target="slide189.xml"/><Relationship Id="rId2" Type="http://schemas.openxmlformats.org/officeDocument/2006/relationships/notesSlide" Target="../notesSlides/notesSlide103.xml"/><Relationship Id="rId16" Type="http://schemas.openxmlformats.org/officeDocument/2006/relationships/image" Target="../media/image48.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29581" TargetMode="External"/><Relationship Id="rId11" Type="http://schemas.openxmlformats.org/officeDocument/2006/relationships/image" Target="../media/image45.png"/><Relationship Id="rId5" Type="http://schemas.openxmlformats.org/officeDocument/2006/relationships/hyperlink" Target="https://dcc.ligo.org/cgi-bin/private/DocDB/ShowDocument?docid=29585" TargetMode="External"/><Relationship Id="rId15" Type="http://schemas.openxmlformats.org/officeDocument/2006/relationships/image" Target="../media/image49.png"/><Relationship Id="rId10" Type="http://schemas.openxmlformats.org/officeDocument/2006/relationships/image" Target="../media/image44.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3.png"/><Relationship Id="rId14" Type="http://schemas.openxmlformats.org/officeDocument/2006/relationships/image" Target="../media/image53.png"/></Relationships>
</file>

<file path=ppt/slides/_rels/slide204.xml.rels><?xml version="1.0" encoding="UTF-8" standalone="yes"?>
<Relationships xmlns="http://schemas.openxmlformats.org/package/2006/relationships"><Relationship Id="rId2" Type="http://schemas.openxmlformats.org/officeDocument/2006/relationships/image" Target="../media/image203.jpeg"/><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3" Type="http://schemas.openxmlformats.org/officeDocument/2006/relationships/image" Target="../media/image204.png"/><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206.xml.rels><?xml version="1.0" encoding="UTF-8" standalone="yes"?>
<Relationships xmlns="http://schemas.openxmlformats.org/package/2006/relationships"><Relationship Id="rId2" Type="http://schemas.openxmlformats.org/officeDocument/2006/relationships/image" Target="../media/image205.png"/><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2" Type="http://schemas.openxmlformats.org/officeDocument/2006/relationships/image" Target="../media/image206.png"/><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8" Type="http://schemas.openxmlformats.org/officeDocument/2006/relationships/image" Target="../media/image212.png"/><Relationship Id="rId13" Type="http://schemas.openxmlformats.org/officeDocument/2006/relationships/image" Target="../media/image67.png"/><Relationship Id="rId18" Type="http://schemas.openxmlformats.org/officeDocument/2006/relationships/image" Target="../media/image220.png"/><Relationship Id="rId3" Type="http://schemas.openxmlformats.org/officeDocument/2006/relationships/image" Target="../media/image207.png"/><Relationship Id="rId7" Type="http://schemas.openxmlformats.org/officeDocument/2006/relationships/image" Target="../media/image211.png"/><Relationship Id="rId12" Type="http://schemas.openxmlformats.org/officeDocument/2006/relationships/image" Target="../media/image216.png"/><Relationship Id="rId17" Type="http://schemas.openxmlformats.org/officeDocument/2006/relationships/image" Target="../media/image219.png"/><Relationship Id="rId2" Type="http://schemas.openxmlformats.org/officeDocument/2006/relationships/notesSlide" Target="../notesSlides/notesSlide105.xml"/><Relationship Id="rId16" Type="http://schemas.openxmlformats.org/officeDocument/2006/relationships/image" Target="../media/image218.png"/><Relationship Id="rId20" Type="http://schemas.openxmlformats.org/officeDocument/2006/relationships/image" Target="../media/image222.png"/><Relationship Id="rId1" Type="http://schemas.openxmlformats.org/officeDocument/2006/relationships/slideLayout" Target="../slideLayouts/slideLayout3.xml"/><Relationship Id="rId6" Type="http://schemas.openxmlformats.org/officeDocument/2006/relationships/image" Target="../media/image210.png"/><Relationship Id="rId11" Type="http://schemas.openxmlformats.org/officeDocument/2006/relationships/image" Target="../media/image215.png"/><Relationship Id="rId5" Type="http://schemas.openxmlformats.org/officeDocument/2006/relationships/image" Target="../media/image209.jpeg"/><Relationship Id="rId15" Type="http://schemas.openxmlformats.org/officeDocument/2006/relationships/image" Target="../media/image217.png"/><Relationship Id="rId10" Type="http://schemas.openxmlformats.org/officeDocument/2006/relationships/image" Target="../media/image214.png"/><Relationship Id="rId19" Type="http://schemas.openxmlformats.org/officeDocument/2006/relationships/image" Target="../media/image221.png"/><Relationship Id="rId4" Type="http://schemas.openxmlformats.org/officeDocument/2006/relationships/image" Target="../media/image208.png"/><Relationship Id="rId9" Type="http://schemas.openxmlformats.org/officeDocument/2006/relationships/image" Target="../media/image213.png"/><Relationship Id="rId14" Type="http://schemas.openxmlformats.org/officeDocument/2006/relationships/image" Target="../media/image66.png"/></Relationships>
</file>

<file path=ppt/slides/_rels/slide209.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106.xml"/><Relationship Id="rId1" Type="http://schemas.openxmlformats.org/officeDocument/2006/relationships/slideLayout" Target="../slideLayouts/slideLayout3.xml"/><Relationship Id="rId4" Type="http://schemas.openxmlformats.org/officeDocument/2006/relationships/image" Target="../media/image223.png"/></Relationships>
</file>

<file path=ppt/slides/_rels/slide21.xml.rels><?xml version="1.0" encoding="UTF-8" standalone="yes"?>
<Relationships xmlns="http://schemas.openxmlformats.org/package/2006/relationships"><Relationship Id="rId8" Type="http://schemas.openxmlformats.org/officeDocument/2006/relationships/slide" Target="slide22.xml"/><Relationship Id="rId13" Type="http://schemas.openxmlformats.org/officeDocument/2006/relationships/image" Target="../media/image22.jpeg"/><Relationship Id="rId18" Type="http://schemas.openxmlformats.org/officeDocument/2006/relationships/slide" Target="slide24.xml"/><Relationship Id="rId3" Type="http://schemas.openxmlformats.org/officeDocument/2006/relationships/image" Target="../media/image16.png"/><Relationship Id="rId7" Type="http://schemas.openxmlformats.org/officeDocument/2006/relationships/image" Target="../media/image19.png"/><Relationship Id="rId12" Type="http://schemas.openxmlformats.org/officeDocument/2006/relationships/image" Target="../media/image21.png"/><Relationship Id="rId17" Type="http://schemas.openxmlformats.org/officeDocument/2006/relationships/slide" Target="slide15.xml"/><Relationship Id="rId2" Type="http://schemas.openxmlformats.org/officeDocument/2006/relationships/notesSlide" Target="../notesSlides/notesSlide11.xml"/><Relationship Id="rId16" Type="http://schemas.openxmlformats.org/officeDocument/2006/relationships/slide" Target="slide23.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T1000588&amp;version=" TargetMode="External"/><Relationship Id="rId11" Type="http://schemas.openxmlformats.org/officeDocument/2006/relationships/image" Target="../media/image20.png"/><Relationship Id="rId5" Type="http://schemas.openxmlformats.org/officeDocument/2006/relationships/image" Target="../media/image18.png"/><Relationship Id="rId15" Type="http://schemas.openxmlformats.org/officeDocument/2006/relationships/image" Target="../media/image24.png"/><Relationship Id="rId10" Type="http://schemas.openxmlformats.org/officeDocument/2006/relationships/hyperlink" Target="https://dcc.ligo.org/cgi-bin/private/DocDB/ShowDocument?.submit=Number&amp;docid=S1202405&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D0900301&amp;version=" TargetMode="External"/><Relationship Id="rId14" Type="http://schemas.openxmlformats.org/officeDocument/2006/relationships/image" Target="../media/image23.emf"/></Relationships>
</file>

<file path=ppt/slides/_rels/slide210.xml.rels><?xml version="1.0" encoding="UTF-8" standalone="yes"?>
<Relationships xmlns="http://schemas.openxmlformats.org/package/2006/relationships"><Relationship Id="rId8" Type="http://schemas.openxmlformats.org/officeDocument/2006/relationships/image" Target="../media/image215.png"/><Relationship Id="rId13" Type="http://schemas.openxmlformats.org/officeDocument/2006/relationships/image" Target="../media/image218.png"/><Relationship Id="rId3" Type="http://schemas.openxmlformats.org/officeDocument/2006/relationships/image" Target="../media/image207.png"/><Relationship Id="rId7" Type="http://schemas.openxmlformats.org/officeDocument/2006/relationships/image" Target="../media/image214.png"/><Relationship Id="rId12" Type="http://schemas.openxmlformats.org/officeDocument/2006/relationships/image" Target="../media/image217.png"/><Relationship Id="rId17" Type="http://schemas.openxmlformats.org/officeDocument/2006/relationships/image" Target="../media/image222.png"/><Relationship Id="rId2" Type="http://schemas.openxmlformats.org/officeDocument/2006/relationships/notesSlide" Target="../notesSlides/notesSlide107.xml"/><Relationship Id="rId16" Type="http://schemas.openxmlformats.org/officeDocument/2006/relationships/image" Target="../media/image221.png"/><Relationship Id="rId1" Type="http://schemas.openxmlformats.org/officeDocument/2006/relationships/slideLayout" Target="../slideLayouts/slideLayout3.xml"/><Relationship Id="rId6" Type="http://schemas.openxmlformats.org/officeDocument/2006/relationships/image" Target="../media/image212.png"/><Relationship Id="rId11" Type="http://schemas.openxmlformats.org/officeDocument/2006/relationships/image" Target="../media/image66.png"/><Relationship Id="rId5" Type="http://schemas.openxmlformats.org/officeDocument/2006/relationships/image" Target="../media/image213.png"/><Relationship Id="rId15" Type="http://schemas.openxmlformats.org/officeDocument/2006/relationships/image" Target="../media/image220.png"/><Relationship Id="rId10" Type="http://schemas.openxmlformats.org/officeDocument/2006/relationships/image" Target="../media/image67.png"/><Relationship Id="rId4" Type="http://schemas.openxmlformats.org/officeDocument/2006/relationships/image" Target="../media/image211.png"/><Relationship Id="rId9" Type="http://schemas.openxmlformats.org/officeDocument/2006/relationships/image" Target="../media/image216.png"/><Relationship Id="rId14" Type="http://schemas.openxmlformats.org/officeDocument/2006/relationships/image" Target="../media/image219.png"/></Relationships>
</file>

<file path=ppt/slides/_rels/slide211.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212.xml.rels><?xml version="1.0" encoding="UTF-8" standalone="yes"?>
<Relationships xmlns="http://schemas.openxmlformats.org/package/2006/relationships"><Relationship Id="rId3" Type="http://schemas.openxmlformats.org/officeDocument/2006/relationships/image" Target="../media/image207.png"/><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8" Type="http://schemas.openxmlformats.org/officeDocument/2006/relationships/image" Target="../media/image216.png"/><Relationship Id="rId3" Type="http://schemas.openxmlformats.org/officeDocument/2006/relationships/image" Target="../media/image207.png"/><Relationship Id="rId7" Type="http://schemas.openxmlformats.org/officeDocument/2006/relationships/image" Target="../media/image222.png"/><Relationship Id="rId2" Type="http://schemas.openxmlformats.org/officeDocument/2006/relationships/notesSlide" Target="../notesSlides/notesSlide110.xml"/><Relationship Id="rId1" Type="http://schemas.openxmlformats.org/officeDocument/2006/relationships/slideLayout" Target="../slideLayouts/slideLayout3.xml"/><Relationship Id="rId6" Type="http://schemas.openxmlformats.org/officeDocument/2006/relationships/image" Target="../media/image221.png"/><Relationship Id="rId11" Type="http://schemas.openxmlformats.org/officeDocument/2006/relationships/image" Target="../media/image209.jpeg"/><Relationship Id="rId5" Type="http://schemas.openxmlformats.org/officeDocument/2006/relationships/image" Target="../media/image220.png"/><Relationship Id="rId10" Type="http://schemas.openxmlformats.org/officeDocument/2006/relationships/image" Target="../media/image210.png"/><Relationship Id="rId4" Type="http://schemas.openxmlformats.org/officeDocument/2006/relationships/image" Target="../media/image219.png"/><Relationship Id="rId9" Type="http://schemas.openxmlformats.org/officeDocument/2006/relationships/image" Target="../media/image208.png"/></Relationships>
</file>

<file path=ppt/slides/_rels/slide21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T0900610&amp;version=" TargetMode="External"/><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215.xml.rels><?xml version="1.0" encoding="UTF-8" standalone="yes"?>
<Relationships xmlns="http://schemas.openxmlformats.org/package/2006/relationships"><Relationship Id="rId8" Type="http://schemas.openxmlformats.org/officeDocument/2006/relationships/image" Target="../media/image140.png"/><Relationship Id="rId13" Type="http://schemas.openxmlformats.org/officeDocument/2006/relationships/hyperlink" Target="https://dcc.ligo.org/cgi-bin/private/DocDB/ShowDocument?docid=29600" TargetMode="External"/><Relationship Id="rId3" Type="http://schemas.openxmlformats.org/officeDocument/2006/relationships/image" Target="../media/image16.png"/><Relationship Id="rId7" Type="http://schemas.openxmlformats.org/officeDocument/2006/relationships/image" Target="../media/image36.png"/><Relationship Id="rId12" Type="http://schemas.openxmlformats.org/officeDocument/2006/relationships/hyperlink" Target="https://dcc.ligo.org/cgi-bin/private/DocDB/ShowDocument?docid=7718" TargetMode="External"/><Relationship Id="rId2" Type="http://schemas.openxmlformats.org/officeDocument/2006/relationships/notesSlide" Target="../notesSlides/notesSlide112.xml"/><Relationship Id="rId1" Type="http://schemas.openxmlformats.org/officeDocument/2006/relationships/slideLayout" Target="../slideLayouts/slideLayout3.xml"/><Relationship Id="rId6" Type="http://schemas.openxmlformats.org/officeDocument/2006/relationships/slide" Target="slide33.xml"/><Relationship Id="rId11" Type="http://schemas.openxmlformats.org/officeDocument/2006/relationships/hyperlink" Target="https://dcc.ligo.org/cgi-bin/private/DocDB/ShowDocument?docid=29582" TargetMode="External"/><Relationship Id="rId5" Type="http://schemas.openxmlformats.org/officeDocument/2006/relationships/image" Target="../media/image18.png"/><Relationship Id="rId10" Type="http://schemas.openxmlformats.org/officeDocument/2006/relationships/hyperlink" Target="https://dcc.ligo.org/cgi-bin/private/DocDB/ShowDocument?docid=26438" TargetMode="External"/><Relationship Id="rId4" Type="http://schemas.openxmlformats.org/officeDocument/2006/relationships/image" Target="../media/image17.png"/><Relationship Id="rId9" Type="http://schemas.openxmlformats.org/officeDocument/2006/relationships/image" Target="../media/image24.png"/></Relationships>
</file>

<file path=ppt/slides/_rels/slide21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13.xml"/><Relationship Id="rId1" Type="http://schemas.openxmlformats.org/officeDocument/2006/relationships/slideLayout" Target="../slideLayouts/slideLayout3.xml"/><Relationship Id="rId6" Type="http://schemas.openxmlformats.org/officeDocument/2006/relationships/slide" Target="slide33.xml"/><Relationship Id="rId5" Type="http://schemas.openxmlformats.org/officeDocument/2006/relationships/image" Target="../media/image18.png"/><Relationship Id="rId4" Type="http://schemas.openxmlformats.org/officeDocument/2006/relationships/image" Target="../media/image17.png"/></Relationships>
</file>

<file path=ppt/slides/_rels/slide21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14.xml"/><Relationship Id="rId1" Type="http://schemas.openxmlformats.org/officeDocument/2006/relationships/slideLayout" Target="../slideLayouts/slideLayout3.xml"/><Relationship Id="rId6" Type="http://schemas.openxmlformats.org/officeDocument/2006/relationships/slide" Target="slide33.xml"/><Relationship Id="rId5" Type="http://schemas.openxmlformats.org/officeDocument/2006/relationships/image" Target="../media/image18.png"/><Relationship Id="rId4" Type="http://schemas.openxmlformats.org/officeDocument/2006/relationships/image" Target="../media/image17.png"/></Relationships>
</file>

<file path=ppt/slides/_rels/slide21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15.xml"/><Relationship Id="rId1" Type="http://schemas.openxmlformats.org/officeDocument/2006/relationships/slideLayout" Target="../slideLayouts/slideLayout3.xml"/><Relationship Id="rId6" Type="http://schemas.openxmlformats.org/officeDocument/2006/relationships/slide" Target="slide33.xml"/><Relationship Id="rId5" Type="http://schemas.openxmlformats.org/officeDocument/2006/relationships/image" Target="../media/image18.png"/><Relationship Id="rId4" Type="http://schemas.openxmlformats.org/officeDocument/2006/relationships/image" Target="../media/image17.png"/></Relationships>
</file>

<file path=ppt/slides/_rels/slide219.xml.rels><?xml version="1.0" encoding="UTF-8" standalone="yes"?>
<Relationships xmlns="http://schemas.openxmlformats.org/package/2006/relationships"><Relationship Id="rId8" Type="http://schemas.openxmlformats.org/officeDocument/2006/relationships/slide" Target="slide339.xml"/><Relationship Id="rId13" Type="http://schemas.openxmlformats.org/officeDocument/2006/relationships/slide" Target="slide249.xml"/><Relationship Id="rId18" Type="http://schemas.openxmlformats.org/officeDocument/2006/relationships/slide" Target="slide142.xml"/><Relationship Id="rId26" Type="http://schemas.openxmlformats.org/officeDocument/2006/relationships/hyperlink" Target="https://dcc.ligo.org/cgi-bin/private/DocDB/ShowDocument?.submit=Number&amp;docid=D0900117&amp;version=" TargetMode="External"/><Relationship Id="rId3" Type="http://schemas.openxmlformats.org/officeDocument/2006/relationships/slide" Target="slide293.xml"/><Relationship Id="rId21" Type="http://schemas.openxmlformats.org/officeDocument/2006/relationships/slide" Target="slide26.xml"/><Relationship Id="rId7" Type="http://schemas.openxmlformats.org/officeDocument/2006/relationships/slide" Target="slide336.xml"/><Relationship Id="rId12" Type="http://schemas.openxmlformats.org/officeDocument/2006/relationships/slide" Target="slide62.xml"/><Relationship Id="rId17" Type="http://schemas.openxmlformats.org/officeDocument/2006/relationships/slide" Target="slide119.xml"/><Relationship Id="rId25" Type="http://schemas.openxmlformats.org/officeDocument/2006/relationships/image" Target="../media/image24.png"/><Relationship Id="rId2" Type="http://schemas.openxmlformats.org/officeDocument/2006/relationships/slide" Target="slide271.xml"/><Relationship Id="rId16" Type="http://schemas.openxmlformats.org/officeDocument/2006/relationships/slide" Target="slide266.xml"/><Relationship Id="rId20" Type="http://schemas.openxmlformats.org/officeDocument/2006/relationships/slide" Target="slide189.xml"/><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slide" Target="slide230.xml"/><Relationship Id="rId24" Type="http://schemas.openxmlformats.org/officeDocument/2006/relationships/slide" Target="slide6.xml"/><Relationship Id="rId5" Type="http://schemas.openxmlformats.org/officeDocument/2006/relationships/slide" Target="slide310.xml"/><Relationship Id="rId15" Type="http://schemas.openxmlformats.org/officeDocument/2006/relationships/slide" Target="slide265.xml"/><Relationship Id="rId23" Type="http://schemas.openxmlformats.org/officeDocument/2006/relationships/slide" Target="slide78.xml"/><Relationship Id="rId28" Type="http://schemas.openxmlformats.org/officeDocument/2006/relationships/hyperlink" Target="https://dcc.ligo.org/cgi-bin/private/DocDB/ShowDocument?.submit=Number&amp;docid=S0900275&amp;version=" TargetMode="External"/><Relationship Id="rId10" Type="http://schemas.openxmlformats.org/officeDocument/2006/relationships/slide" Target="slide220.xml"/><Relationship Id="rId19" Type="http://schemas.openxmlformats.org/officeDocument/2006/relationships/slide" Target="slide155.xml"/><Relationship Id="rId4" Type="http://schemas.openxmlformats.org/officeDocument/2006/relationships/slide" Target="slide303.xml"/><Relationship Id="rId9" Type="http://schemas.openxmlformats.org/officeDocument/2006/relationships/slide" Target="slide344.xml"/><Relationship Id="rId14" Type="http://schemas.openxmlformats.org/officeDocument/2006/relationships/slide" Target="slide257.xml"/><Relationship Id="rId22" Type="http://schemas.openxmlformats.org/officeDocument/2006/relationships/slide" Target="slide172.xml"/><Relationship Id="rId27" Type="http://schemas.openxmlformats.org/officeDocument/2006/relationships/hyperlink" Target="https://dcc.ligo.org/cgi-bin/private/DocDB/ShowDocument?.submit=Number&amp;docid=S0900290&amp;version=" TargetMode="External"/></Relationships>
</file>

<file path=ppt/slides/_rels/slide22.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301&amp;version=" TargetMode="External"/><Relationship Id="rId7" Type="http://schemas.openxmlformats.org/officeDocument/2006/relationships/slide" Target="slide21.xm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hyperlink" Target="https://dcc.ligo.org/cgi-bin/private/DocDB/ShowDocument?.submit=Number&amp;docid=S1202405&amp;version=" TargetMode="External"/></Relationships>
</file>

<file path=ppt/slides/_rels/slide22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201112&amp;version=" TargetMode="External"/><Relationship Id="rId13" Type="http://schemas.openxmlformats.org/officeDocument/2006/relationships/hyperlink" Target="https://dcc.ligo.org/cgi-bin/private/DocDB/ShowDocument?docid=26109" TargetMode="External"/><Relationship Id="rId18" Type="http://schemas.openxmlformats.org/officeDocument/2006/relationships/slide" Target="slide226.xml"/><Relationship Id="rId26" Type="http://schemas.openxmlformats.org/officeDocument/2006/relationships/slide" Target="slide26.xml"/><Relationship Id="rId3" Type="http://schemas.openxmlformats.org/officeDocument/2006/relationships/image" Target="../media/image16.png"/><Relationship Id="rId21" Type="http://schemas.openxmlformats.org/officeDocument/2006/relationships/slide" Target="slide227.xml"/><Relationship Id="rId7" Type="http://schemas.openxmlformats.org/officeDocument/2006/relationships/image" Target="../media/image18.png"/><Relationship Id="rId12" Type="http://schemas.openxmlformats.org/officeDocument/2006/relationships/hyperlink" Target="https://dcc.ligo.org/cgi-bin/private/DocDB/ShowDocument?docid=13265" TargetMode="External"/><Relationship Id="rId17" Type="http://schemas.openxmlformats.org/officeDocument/2006/relationships/slide" Target="slide225.xml"/><Relationship Id="rId25" Type="http://schemas.openxmlformats.org/officeDocument/2006/relationships/slide" Target="slide65.xml"/><Relationship Id="rId2" Type="http://schemas.openxmlformats.org/officeDocument/2006/relationships/notesSlide" Target="../notesSlides/notesSlide116.xml"/><Relationship Id="rId16" Type="http://schemas.openxmlformats.org/officeDocument/2006/relationships/hyperlink" Target="https://dcc.ligo.org/cgi-bin/private/DocDB/ShowDocument?.submit=Number&amp;docid=D0902744&amp;version=" TargetMode="External"/><Relationship Id="rId20" Type="http://schemas.openxmlformats.org/officeDocument/2006/relationships/hyperlink" Target="https://dcc.ligo.org/cgi-bin/private/DocDB/ShowDocument?.submit=Number&amp;docid=S1000842&amp;version=" TargetMode="External"/><Relationship Id="rId29" Type="http://schemas.openxmlformats.org/officeDocument/2006/relationships/slide" Target="slide52.xml"/><Relationship Id="rId1" Type="http://schemas.openxmlformats.org/officeDocument/2006/relationships/slideLayout" Target="../slideLayouts/slideLayout3.xml"/><Relationship Id="rId6" Type="http://schemas.openxmlformats.org/officeDocument/2006/relationships/image" Target="../media/image224.png"/><Relationship Id="rId11" Type="http://schemas.openxmlformats.org/officeDocument/2006/relationships/slide" Target="slide228.xml"/><Relationship Id="rId24" Type="http://schemas.openxmlformats.org/officeDocument/2006/relationships/hyperlink" Target="https://dcc.ligo.org/cgi-bin/private/DocDB/ShowDocument?.submit=Number&amp;docid=D1000067&amp;version=" TargetMode="External"/><Relationship Id="rId32" Type="http://schemas.openxmlformats.org/officeDocument/2006/relationships/hyperlink" Target="https://dcc.ligo.org/cgi-bin/private/DocDB/ShowDocument?.submit=Number&amp;docid=D1101584&amp;version=" TargetMode="External"/><Relationship Id="rId5" Type="http://schemas.openxmlformats.org/officeDocument/2006/relationships/image" Target="../media/image24.png"/><Relationship Id="rId15" Type="http://schemas.openxmlformats.org/officeDocument/2006/relationships/image" Target="../media/image25.png"/><Relationship Id="rId23" Type="http://schemas.openxmlformats.org/officeDocument/2006/relationships/slide" Target="slide64.xml"/><Relationship Id="rId28" Type="http://schemas.openxmlformats.org/officeDocument/2006/relationships/image" Target="../media/image36.png"/><Relationship Id="rId10" Type="http://schemas.openxmlformats.org/officeDocument/2006/relationships/image" Target="../media/image38.png"/><Relationship Id="rId19" Type="http://schemas.openxmlformats.org/officeDocument/2006/relationships/hyperlink" Target="https://dcc.ligo.org/cgi-bin/private/DocDB/ShowDocument?.submit=Number&amp;docid=D020373&amp;version=" TargetMode="External"/><Relationship Id="rId31" Type="http://schemas.openxmlformats.org/officeDocument/2006/relationships/image" Target="../media/image37.png"/><Relationship Id="rId4" Type="http://schemas.openxmlformats.org/officeDocument/2006/relationships/image" Target="../media/image17.png"/><Relationship Id="rId9" Type="http://schemas.openxmlformats.org/officeDocument/2006/relationships/hyperlink" Target="https://dcc.ligo.org/cgi-bin/private/DocDB/ShowDocument?.submit=Number&amp;docid=S1200743&amp;version=" TargetMode="External"/><Relationship Id="rId14" Type="http://schemas.openxmlformats.org/officeDocument/2006/relationships/slide" Target="slide224.xml"/><Relationship Id="rId22" Type="http://schemas.openxmlformats.org/officeDocument/2006/relationships/hyperlink" Target="https://dcc.ligo.org/cgi-bin/private/DocDB/ShowDocument?docid=3379" TargetMode="External"/><Relationship Id="rId27" Type="http://schemas.openxmlformats.org/officeDocument/2006/relationships/slide" Target="slide51.xml"/><Relationship Id="rId30" Type="http://schemas.openxmlformats.org/officeDocument/2006/relationships/image" Target="../media/image140.png"/></Relationships>
</file>

<file path=ppt/slides/_rels/slide22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1584&amp;version=" TargetMode="External"/><Relationship Id="rId2" Type="http://schemas.openxmlformats.org/officeDocument/2006/relationships/slide" Target="slide220.xml"/><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8" Type="http://schemas.openxmlformats.org/officeDocument/2006/relationships/image" Target="../media/image226.png"/><Relationship Id="rId3" Type="http://schemas.openxmlformats.org/officeDocument/2006/relationships/hyperlink" Target="https://dcc.ligo.org/cgi-bin/private/DocDB/ShowDocument?.submit=Number&amp;docid=D1000067&amp;version=" TargetMode="External"/><Relationship Id="rId7"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54.png"/><Relationship Id="rId5" Type="http://schemas.openxmlformats.org/officeDocument/2006/relationships/image" Target="../media/image56.png"/><Relationship Id="rId4" Type="http://schemas.openxmlformats.org/officeDocument/2006/relationships/slide" Target="slide220.xml"/></Relationships>
</file>

<file path=ppt/slides/_rels/slide223.xml.rels><?xml version="1.0" encoding="UTF-8" standalone="yes"?>
<Relationships xmlns="http://schemas.openxmlformats.org/package/2006/relationships"><Relationship Id="rId8" Type="http://schemas.openxmlformats.org/officeDocument/2006/relationships/image" Target="../media/image226.png"/><Relationship Id="rId3" Type="http://schemas.openxmlformats.org/officeDocument/2006/relationships/hyperlink" Target="https://dcc.ligo.org/cgi-bin/private/DocDB/ShowDocument?.submit=Number&amp;docid=D1000067&amp;version=" TargetMode="External"/><Relationship Id="rId7"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54.png"/><Relationship Id="rId5" Type="http://schemas.openxmlformats.org/officeDocument/2006/relationships/image" Target="../media/image56.png"/><Relationship Id="rId4" Type="http://schemas.openxmlformats.org/officeDocument/2006/relationships/slide" Target="slide220.xml"/></Relationships>
</file>

<file path=ppt/slides/_rels/slide224.xml.rels><?xml version="1.0" encoding="UTF-8" standalone="yes"?>
<Relationships xmlns="http://schemas.openxmlformats.org/package/2006/relationships"><Relationship Id="rId8" Type="http://schemas.openxmlformats.org/officeDocument/2006/relationships/image" Target="../media/image230.png"/><Relationship Id="rId13" Type="http://schemas.openxmlformats.org/officeDocument/2006/relationships/image" Target="../media/image234.png"/><Relationship Id="rId3" Type="http://schemas.openxmlformats.org/officeDocument/2006/relationships/image" Target="../media/image25.png"/><Relationship Id="rId7" Type="http://schemas.openxmlformats.org/officeDocument/2006/relationships/image" Target="../media/image229.png"/><Relationship Id="rId12" Type="http://schemas.openxmlformats.org/officeDocument/2006/relationships/image" Target="../media/image233.png"/><Relationship Id="rId2" Type="http://schemas.openxmlformats.org/officeDocument/2006/relationships/slide" Target="slide202.xml"/><Relationship Id="rId1" Type="http://schemas.openxmlformats.org/officeDocument/2006/relationships/slideLayout" Target="../slideLayouts/slideLayout3.xml"/><Relationship Id="rId6" Type="http://schemas.openxmlformats.org/officeDocument/2006/relationships/image" Target="../media/image228.png"/><Relationship Id="rId11" Type="http://schemas.openxmlformats.org/officeDocument/2006/relationships/image" Target="../media/image232.png"/><Relationship Id="rId5" Type="http://schemas.openxmlformats.org/officeDocument/2006/relationships/image" Target="../media/image227.png"/><Relationship Id="rId10" Type="http://schemas.openxmlformats.org/officeDocument/2006/relationships/image" Target="../media/image56.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231.png"/></Relationships>
</file>

<file path=ppt/slides/_rels/slide225.xml.rels><?xml version="1.0" encoding="UTF-8" standalone="yes"?>
<Relationships xmlns="http://schemas.openxmlformats.org/package/2006/relationships"><Relationship Id="rId8" Type="http://schemas.openxmlformats.org/officeDocument/2006/relationships/image" Target="../media/image230.png"/><Relationship Id="rId13" Type="http://schemas.openxmlformats.org/officeDocument/2006/relationships/image" Target="../media/image234.png"/><Relationship Id="rId3" Type="http://schemas.openxmlformats.org/officeDocument/2006/relationships/image" Target="../media/image25.png"/><Relationship Id="rId7" Type="http://schemas.openxmlformats.org/officeDocument/2006/relationships/image" Target="../media/image229.png"/><Relationship Id="rId12" Type="http://schemas.openxmlformats.org/officeDocument/2006/relationships/image" Target="../media/image233.png"/><Relationship Id="rId2" Type="http://schemas.openxmlformats.org/officeDocument/2006/relationships/slide" Target="slide202.xml"/><Relationship Id="rId1" Type="http://schemas.openxmlformats.org/officeDocument/2006/relationships/slideLayout" Target="../slideLayouts/slideLayout3.xml"/><Relationship Id="rId6" Type="http://schemas.openxmlformats.org/officeDocument/2006/relationships/image" Target="../media/image228.png"/><Relationship Id="rId11" Type="http://schemas.openxmlformats.org/officeDocument/2006/relationships/image" Target="../media/image232.png"/><Relationship Id="rId5" Type="http://schemas.openxmlformats.org/officeDocument/2006/relationships/image" Target="../media/image227.png"/><Relationship Id="rId10" Type="http://schemas.openxmlformats.org/officeDocument/2006/relationships/image" Target="../media/image56.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231.png"/></Relationships>
</file>

<file path=ppt/slides/_rels/slide22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submit=Number&amp;docid=S1000842&amp;version=" TargetMode="External"/><Relationship Id="rId7" Type="http://schemas.openxmlformats.org/officeDocument/2006/relationships/image" Target="../media/image237.png"/><Relationship Id="rId12"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40049&amp;version=" TargetMode="External"/><Relationship Id="rId11" Type="http://schemas.openxmlformats.org/officeDocument/2006/relationships/image" Target="../media/image54.png"/><Relationship Id="rId5" Type="http://schemas.openxmlformats.org/officeDocument/2006/relationships/image" Target="../media/image236.png"/><Relationship Id="rId10" Type="http://schemas.openxmlformats.org/officeDocument/2006/relationships/image" Target="../media/image56.png"/><Relationship Id="rId4" Type="http://schemas.openxmlformats.org/officeDocument/2006/relationships/image" Target="../media/image235.png"/><Relationship Id="rId9" Type="http://schemas.openxmlformats.org/officeDocument/2006/relationships/slide" Target="slide202.xml"/></Relationships>
</file>

<file path=ppt/slides/_rels/slide227.xml.rels><?xml version="1.0" encoding="UTF-8" standalone="yes"?>
<Relationships xmlns="http://schemas.openxmlformats.org/package/2006/relationships"><Relationship Id="rId8" Type="http://schemas.openxmlformats.org/officeDocument/2006/relationships/image" Target="../media/image240.png"/><Relationship Id="rId3" Type="http://schemas.openxmlformats.org/officeDocument/2006/relationships/hyperlink" Target="https://dcc.ligo.org/cgi-bin/private/DocDB/ShowDocument?docid=3379" TargetMode="External"/><Relationship Id="rId7" Type="http://schemas.openxmlformats.org/officeDocument/2006/relationships/image" Target="../media/image239.png"/><Relationship Id="rId12" Type="http://schemas.openxmlformats.org/officeDocument/2006/relationships/slide" Target="slide202.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238.png"/><Relationship Id="rId11" Type="http://schemas.openxmlformats.org/officeDocument/2006/relationships/image" Target="../media/image243.png"/><Relationship Id="rId5" Type="http://schemas.openxmlformats.org/officeDocument/2006/relationships/image" Target="../media/image54.png"/><Relationship Id="rId10" Type="http://schemas.openxmlformats.org/officeDocument/2006/relationships/image" Target="../media/image242.png"/><Relationship Id="rId4" Type="http://schemas.openxmlformats.org/officeDocument/2006/relationships/image" Target="../media/image56.png"/><Relationship Id="rId9" Type="http://schemas.openxmlformats.org/officeDocument/2006/relationships/image" Target="../media/image241.png"/></Relationships>
</file>

<file path=ppt/slides/_rels/slide228.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3" Type="http://schemas.openxmlformats.org/officeDocument/2006/relationships/slide" Target="slide202.xml"/><Relationship Id="rId7" Type="http://schemas.openxmlformats.org/officeDocument/2006/relationships/image" Target="../media/image52.png"/><Relationship Id="rId2" Type="http://schemas.openxmlformats.org/officeDocument/2006/relationships/notesSlide" Target="../notesSlides/notesSlide117.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6109" TargetMode="External"/><Relationship Id="rId11" Type="http://schemas.openxmlformats.org/officeDocument/2006/relationships/image" Target="../media/image53.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42.png"/><Relationship Id="rId4" Type="http://schemas.openxmlformats.org/officeDocument/2006/relationships/image" Target="../media/image38.png"/><Relationship Id="rId9" Type="http://schemas.openxmlformats.org/officeDocument/2006/relationships/hyperlink" Target="https://dcc.ligo.org/cgi-bin/private/DocDB/ShowDocument?docid=5190" TargetMode="External"/></Relationships>
</file>

<file path=ppt/slides/_rels/slide229.xml.rels><?xml version="1.0" encoding="UTF-8" standalone="yes"?>
<Relationships xmlns="http://schemas.openxmlformats.org/package/2006/relationships"><Relationship Id="rId8" Type="http://schemas.openxmlformats.org/officeDocument/2006/relationships/image" Target="../media/image218.png"/><Relationship Id="rId13" Type="http://schemas.openxmlformats.org/officeDocument/2006/relationships/image" Target="../media/image248.jpeg"/><Relationship Id="rId18" Type="http://schemas.openxmlformats.org/officeDocument/2006/relationships/image" Target="../media/image253.jpeg"/><Relationship Id="rId3" Type="http://schemas.openxmlformats.org/officeDocument/2006/relationships/image" Target="../media/image211.png"/><Relationship Id="rId21" Type="http://schemas.openxmlformats.org/officeDocument/2006/relationships/image" Target="../media/image256.jpeg"/><Relationship Id="rId7" Type="http://schemas.openxmlformats.org/officeDocument/2006/relationships/image" Target="../media/image217.png"/><Relationship Id="rId12" Type="http://schemas.openxmlformats.org/officeDocument/2006/relationships/image" Target="../media/image247.jpeg"/><Relationship Id="rId17" Type="http://schemas.openxmlformats.org/officeDocument/2006/relationships/image" Target="../media/image252.jpeg"/><Relationship Id="rId2" Type="http://schemas.openxmlformats.org/officeDocument/2006/relationships/notesSlide" Target="../notesSlides/notesSlide118.xml"/><Relationship Id="rId16" Type="http://schemas.openxmlformats.org/officeDocument/2006/relationships/image" Target="../media/image251.jpeg"/><Relationship Id="rId20" Type="http://schemas.openxmlformats.org/officeDocument/2006/relationships/image" Target="../media/image255.jpeg"/><Relationship Id="rId1" Type="http://schemas.openxmlformats.org/officeDocument/2006/relationships/slideLayout" Target="../slideLayouts/slideLayout3.xml"/><Relationship Id="rId6" Type="http://schemas.openxmlformats.org/officeDocument/2006/relationships/image" Target="../media/image214.png"/><Relationship Id="rId11" Type="http://schemas.openxmlformats.org/officeDocument/2006/relationships/image" Target="../media/image246.jpeg"/><Relationship Id="rId5" Type="http://schemas.openxmlformats.org/officeDocument/2006/relationships/image" Target="../media/image213.png"/><Relationship Id="rId15" Type="http://schemas.openxmlformats.org/officeDocument/2006/relationships/image" Target="../media/image250.jpeg"/><Relationship Id="rId10" Type="http://schemas.openxmlformats.org/officeDocument/2006/relationships/image" Target="../media/image245.jpeg"/><Relationship Id="rId19" Type="http://schemas.openxmlformats.org/officeDocument/2006/relationships/image" Target="../media/image254.jpeg"/><Relationship Id="rId4" Type="http://schemas.openxmlformats.org/officeDocument/2006/relationships/image" Target="../media/image212.png"/><Relationship Id="rId9" Type="http://schemas.openxmlformats.org/officeDocument/2006/relationships/image" Target="../media/image244.png"/><Relationship Id="rId14" Type="http://schemas.openxmlformats.org/officeDocument/2006/relationships/image" Target="../media/image249.jpeg"/><Relationship Id="rId22" Type="http://schemas.openxmlformats.org/officeDocument/2006/relationships/image" Target="../media/image257.jpeg"/></Relationships>
</file>

<file path=ppt/slides/_rels/slide23.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301&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5" Type="http://schemas.openxmlformats.org/officeDocument/2006/relationships/slide" Target="slide21.xml"/><Relationship Id="rId4" Type="http://schemas.openxmlformats.org/officeDocument/2006/relationships/hyperlink" Target="https://dcc.ligo.org/cgi-bin/private/DocDB/ShowDocument?.submit=Number&amp;docid=S1202405&amp;version=" TargetMode="External"/></Relationships>
</file>

<file path=ppt/slides/_rels/slide230.xml.rels><?xml version="1.0" encoding="UTF-8" standalone="yes"?>
<Relationships xmlns="http://schemas.openxmlformats.org/package/2006/relationships"><Relationship Id="rId13" Type="http://schemas.openxmlformats.org/officeDocument/2006/relationships/hyperlink" Target="https://dcc.ligo.org/cgi-bin/private/DocDB/ShowDocument?.submit=Number&amp;docid=S1000843&amp;version=" TargetMode="External"/><Relationship Id="rId18" Type="http://schemas.openxmlformats.org/officeDocument/2006/relationships/slide" Target="slide232.xml"/><Relationship Id="rId26" Type="http://schemas.openxmlformats.org/officeDocument/2006/relationships/hyperlink" Target="https://dcc.ligo.org/cgi-bin/private/DocDB/ShowDocument?.submit=Number&amp;docid=S1104635&amp;version=" TargetMode="External"/><Relationship Id="rId39" Type="http://schemas.openxmlformats.org/officeDocument/2006/relationships/image" Target="../media/image25.png"/><Relationship Id="rId21" Type="http://schemas.openxmlformats.org/officeDocument/2006/relationships/slide" Target="slide233.xml"/><Relationship Id="rId34" Type="http://schemas.openxmlformats.org/officeDocument/2006/relationships/hyperlink" Target="https://dcc.ligo.org/cgi-bin/private/DocDB/ShowDocument?.submit=Number&amp;docid=S1101286&amp;version=" TargetMode="External"/><Relationship Id="rId42" Type="http://schemas.openxmlformats.org/officeDocument/2006/relationships/slide" Target="slide236.xml"/><Relationship Id="rId47" Type="http://schemas.openxmlformats.org/officeDocument/2006/relationships/hyperlink" Target="https://dcc.ligo.org/cgi-bin/private/DocDB/ShowDocument?.submit=Number&amp;docid=S1103304&amp;version=" TargetMode="External"/><Relationship Id="rId50" Type="http://schemas.openxmlformats.org/officeDocument/2006/relationships/hyperlink" Target="https://dcc.ligo.org/cgi-bin/private/DocDB/ShowDocument?.submit=Number&amp;docid=S1104573&amp;version=" TargetMode="External"/><Relationship Id="rId55" Type="http://schemas.openxmlformats.org/officeDocument/2006/relationships/image" Target="../media/image36.png"/><Relationship Id="rId7" Type="http://schemas.openxmlformats.org/officeDocument/2006/relationships/image" Target="../media/image38.png"/><Relationship Id="rId12" Type="http://schemas.openxmlformats.org/officeDocument/2006/relationships/hyperlink" Target="https://dcc.ligo.org/cgi-bin/private/DocDB/ShowDocument?.submit=Number&amp;docid=D020373&amp;version=" TargetMode="External"/><Relationship Id="rId17" Type="http://schemas.openxmlformats.org/officeDocument/2006/relationships/hyperlink" Target="https://dcc.ligo.org/cgi-bin/private/DocDB/ShowDocument?.submit=Number&amp;docid=S1200744&amp;version=" TargetMode="External"/><Relationship Id="rId25" Type="http://schemas.openxmlformats.org/officeDocument/2006/relationships/slide" Target="slide238.xml"/><Relationship Id="rId33" Type="http://schemas.openxmlformats.org/officeDocument/2006/relationships/hyperlink" Target="https://dcc.ligo.org/cgi-bin/private/DocDB/ShowDocument?.submit=Number&amp;docid=D1001726&amp;version=" TargetMode="External"/><Relationship Id="rId38" Type="http://schemas.openxmlformats.org/officeDocument/2006/relationships/slide" Target="slide235.xml"/><Relationship Id="rId46" Type="http://schemas.openxmlformats.org/officeDocument/2006/relationships/slide" Target="slide241.xml"/><Relationship Id="rId59" Type="http://schemas.openxmlformats.org/officeDocument/2006/relationships/hyperlink" Target="https://dcc.ligo.org/cgi-bin/private/DocDB/ShowDocument?.submit=Number&amp;docid=D1101576&amp;version=" TargetMode="External"/><Relationship Id="rId2" Type="http://schemas.openxmlformats.org/officeDocument/2006/relationships/notesSlide" Target="../notesSlides/notesSlide119.xml"/><Relationship Id="rId16" Type="http://schemas.openxmlformats.org/officeDocument/2006/relationships/hyperlink" Target="https://dcc.ligo.org/cgi-bin/private/DocDB/ShowDocument?.submit=Number&amp;docid=D1201113&amp;version=" TargetMode="External"/><Relationship Id="rId20" Type="http://schemas.openxmlformats.org/officeDocument/2006/relationships/hyperlink" Target="https://dcc.ligo.org/cgi-bin/private/DocDB/ShowDocument?.submit=Number&amp;docid=S1104621&amp;version=" TargetMode="External"/><Relationship Id="rId29" Type="http://schemas.openxmlformats.org/officeDocument/2006/relationships/hyperlink" Target="https://dcc.ligo.org/cgi-bin/private/DocDB/ShowDocument?.submit=Number&amp;docid=S1104616&amp;version=" TargetMode="External"/><Relationship Id="rId41" Type="http://schemas.openxmlformats.org/officeDocument/2006/relationships/hyperlink" Target="https://dcc.ligo.org/cgi-bin/private/DocDB/ShowDocument?.submit=Number&amp;docid=S1103318&amp;version=" TargetMode="External"/><Relationship Id="rId54" Type="http://schemas.openxmlformats.org/officeDocument/2006/relationships/slide" Target="slide51.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slide" Target="slide243.xml"/><Relationship Id="rId24" Type="http://schemas.openxmlformats.org/officeDocument/2006/relationships/hyperlink" Target="https://dcc.ligo.org/cgi-bin/private/DocDB/ShowDocument?.submit=Number&amp;docid=S1104632&amp;version=" TargetMode="External"/><Relationship Id="rId32" Type="http://schemas.openxmlformats.org/officeDocument/2006/relationships/slide" Target="slide244.xml"/><Relationship Id="rId37" Type="http://schemas.openxmlformats.org/officeDocument/2006/relationships/hyperlink" Target="https://dcc.ligo.org/cgi-bin/private/DocDB/ShowDocument?.submit=Number&amp;docid=S1101321&amp;version=" TargetMode="External"/><Relationship Id="rId40" Type="http://schemas.openxmlformats.org/officeDocument/2006/relationships/hyperlink" Target="https://dcc.ligo.org/cgi-bin/private/DocDB/ShowDocument?.submit=Number&amp;docid=D0902744&amp;version=" TargetMode="External"/><Relationship Id="rId45" Type="http://schemas.openxmlformats.org/officeDocument/2006/relationships/hyperlink" Target="https://dcc.ligo.org/cgi-bin/private/DocDB/ShowDocument?.submit=Number&amp;docid=S1103306&amp;version=" TargetMode="External"/><Relationship Id="rId53" Type="http://schemas.openxmlformats.org/officeDocument/2006/relationships/slide" Target="slide26.xml"/><Relationship Id="rId58" Type="http://schemas.openxmlformats.org/officeDocument/2006/relationships/image" Target="../media/image37.png"/><Relationship Id="rId5" Type="http://schemas.openxmlformats.org/officeDocument/2006/relationships/image" Target="../media/image17.png"/><Relationship Id="rId15" Type="http://schemas.openxmlformats.org/officeDocument/2006/relationships/hyperlink" Target="https://dcc.ligo.org/cgi-bin/private/DocDB/ShowDocument?.submit=Number&amp;docid=S1000844&amp;version=" TargetMode="External"/><Relationship Id="rId23" Type="http://schemas.openxmlformats.org/officeDocument/2006/relationships/slide" Target="slide237.xml"/><Relationship Id="rId28" Type="http://schemas.openxmlformats.org/officeDocument/2006/relationships/hyperlink" Target="https://dcc.ligo.org/cgi-bin/private/DocDB/ShowDocument?.submit=Number&amp;docid=D1000272&amp;version=" TargetMode="External"/><Relationship Id="rId36" Type="http://schemas.openxmlformats.org/officeDocument/2006/relationships/hyperlink" Target="https://dcc.ligo.org/cgi-bin/private/DocDB/ShowDocument?.submit=Number&amp;docid=D1001728&amp;version=" TargetMode="External"/><Relationship Id="rId49" Type="http://schemas.openxmlformats.org/officeDocument/2006/relationships/hyperlink" Target="https://dcc.ligo.org/cgi-bin/private/DocDB/ShowDocument?.submit=Number&amp;docid=D1100202&amp;version=" TargetMode="External"/><Relationship Id="rId57" Type="http://schemas.openxmlformats.org/officeDocument/2006/relationships/image" Target="../media/image140.png"/><Relationship Id="rId10" Type="http://schemas.openxmlformats.org/officeDocument/2006/relationships/image" Target="../media/image24.png"/><Relationship Id="rId19" Type="http://schemas.openxmlformats.org/officeDocument/2006/relationships/hyperlink" Target="https://dcc.ligo.org/cgi-bin/private/DocDB/ShowDocument?.submit=Number&amp;docid=D1000269&amp;version=" TargetMode="External"/><Relationship Id="rId31" Type="http://schemas.openxmlformats.org/officeDocument/2006/relationships/hyperlink" Target="https://dcc.ligo.org/cgi-bin/private/DocDB/ShowDocument?.submit=Number&amp;docid=S1104615&amp;version=" TargetMode="External"/><Relationship Id="rId44" Type="http://schemas.openxmlformats.org/officeDocument/2006/relationships/slide" Target="slide240.xml"/><Relationship Id="rId52" Type="http://schemas.openxmlformats.org/officeDocument/2006/relationships/hyperlink" Target="https://dcc.ligo.org/cgi-bin/private/DocDB/ShowDocument?.submit=Number&amp;docid=S1104572&amp;version=" TargetMode="External"/><Relationship Id="rId4" Type="http://schemas.openxmlformats.org/officeDocument/2006/relationships/image" Target="../media/image16.png"/><Relationship Id="rId9" Type="http://schemas.openxmlformats.org/officeDocument/2006/relationships/hyperlink" Target="https://dcc.ligo.org/cgi-bin/private/DocDB/ShowDocument?.submit=Number&amp;docid=S1001145&amp;version=" TargetMode="External"/><Relationship Id="rId14" Type="http://schemas.openxmlformats.org/officeDocument/2006/relationships/slide" Target="slide247.xml"/><Relationship Id="rId22" Type="http://schemas.openxmlformats.org/officeDocument/2006/relationships/hyperlink" Target="https://dcc.ligo.org/cgi-bin/private/DocDB/ShowDocument?.submit=Number&amp;docid=S1104638&amp;version=" TargetMode="External"/><Relationship Id="rId27" Type="http://schemas.openxmlformats.org/officeDocument/2006/relationships/slide" Target="slide242.xml"/><Relationship Id="rId30" Type="http://schemas.openxmlformats.org/officeDocument/2006/relationships/slide" Target="slide246.xml"/><Relationship Id="rId35" Type="http://schemas.openxmlformats.org/officeDocument/2006/relationships/slide" Target="slide245.xml"/><Relationship Id="rId43" Type="http://schemas.openxmlformats.org/officeDocument/2006/relationships/hyperlink" Target="https://dcc.ligo.org/cgi-bin/private/DocDB/ShowDocument?.submit=Number&amp;docid=S1103332&amp;version=" TargetMode="External"/><Relationship Id="rId48" Type="http://schemas.openxmlformats.org/officeDocument/2006/relationships/slide" Target="slide239.xml"/><Relationship Id="rId56" Type="http://schemas.openxmlformats.org/officeDocument/2006/relationships/slide" Target="slide52.xml"/><Relationship Id="rId8" Type="http://schemas.openxmlformats.org/officeDocument/2006/relationships/hyperlink" Target="https://dcc.ligo.org/cgi-bin/private/DocDB/ShowDocument?docid=13265" TargetMode="External"/><Relationship Id="rId51" Type="http://schemas.openxmlformats.org/officeDocument/2006/relationships/slide" Target="slide234.xml"/><Relationship Id="rId3" Type="http://schemas.openxmlformats.org/officeDocument/2006/relationships/image" Target="../media/image258.png"/></Relationships>
</file>

<file path=ppt/slides/_rels/slide231.xml.rels><?xml version="1.0" encoding="UTF-8" standalone="yes"?>
<Relationships xmlns="http://schemas.openxmlformats.org/package/2006/relationships"><Relationship Id="rId2" Type="http://schemas.openxmlformats.org/officeDocument/2006/relationships/slide" Target="slide230.xml"/><Relationship Id="rId1" Type="http://schemas.openxmlformats.org/officeDocument/2006/relationships/slideLayout" Target="../slideLayouts/slideLayout3.xml"/></Relationships>
</file>

<file path=ppt/slides/_rels/slide232.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3.png"/><Relationship Id="rId18" Type="http://schemas.openxmlformats.org/officeDocument/2006/relationships/image" Target="../media/image260.png"/><Relationship Id="rId3" Type="http://schemas.openxmlformats.org/officeDocument/2006/relationships/image" Target="../media/image259.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4.png"/><Relationship Id="rId2" Type="http://schemas.openxmlformats.org/officeDocument/2006/relationships/slide" Target="slide230.xml"/><Relationship Id="rId16" Type="http://schemas.openxmlformats.org/officeDocument/2006/relationships/image" Target="../media/image56.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submit=Number&amp;docid=S1104621&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5.png"/><Relationship Id="rId19" Type="http://schemas.openxmlformats.org/officeDocument/2006/relationships/image" Target="../media/image261.png"/><Relationship Id="rId4" Type="http://schemas.openxmlformats.org/officeDocument/2006/relationships/image" Target="../media/image24.png"/><Relationship Id="rId9" Type="http://schemas.openxmlformats.org/officeDocument/2006/relationships/image" Target="../media/image44.png"/><Relationship Id="rId14" Type="http://schemas.openxmlformats.org/officeDocument/2006/relationships/image" Target="../media/image202.png"/></Relationships>
</file>

<file path=ppt/slides/_rels/slide233.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3.png"/><Relationship Id="rId18" Type="http://schemas.openxmlformats.org/officeDocument/2006/relationships/image" Target="../media/image260.png"/><Relationship Id="rId3" Type="http://schemas.openxmlformats.org/officeDocument/2006/relationships/image" Target="../media/image259.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4.png"/><Relationship Id="rId2" Type="http://schemas.openxmlformats.org/officeDocument/2006/relationships/slide" Target="slide230.xml"/><Relationship Id="rId16" Type="http://schemas.openxmlformats.org/officeDocument/2006/relationships/image" Target="../media/image56.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submit=Number&amp;docid=S1104638&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5.png"/><Relationship Id="rId19" Type="http://schemas.openxmlformats.org/officeDocument/2006/relationships/image" Target="../media/image261.png"/><Relationship Id="rId4" Type="http://schemas.openxmlformats.org/officeDocument/2006/relationships/image" Target="../media/image24.png"/><Relationship Id="rId9" Type="http://schemas.openxmlformats.org/officeDocument/2006/relationships/image" Target="../media/image44.png"/><Relationship Id="rId14" Type="http://schemas.openxmlformats.org/officeDocument/2006/relationships/image" Target="../media/image202.png"/></Relationships>
</file>

<file path=ppt/slides/_rels/slide234.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64.png"/><Relationship Id="rId18" Type="http://schemas.openxmlformats.org/officeDocument/2006/relationships/image" Target="../media/image265.png"/><Relationship Id="rId3" Type="http://schemas.openxmlformats.org/officeDocument/2006/relationships/image" Target="../media/image262.png"/><Relationship Id="rId7" Type="http://schemas.openxmlformats.org/officeDocument/2006/relationships/image" Target="../media/image43.png"/><Relationship Id="rId12" Type="http://schemas.openxmlformats.org/officeDocument/2006/relationships/image" Target="../media/image263.png"/><Relationship Id="rId17" Type="http://schemas.openxmlformats.org/officeDocument/2006/relationships/image" Target="../media/image54.png"/><Relationship Id="rId2" Type="http://schemas.openxmlformats.org/officeDocument/2006/relationships/notesSlide" Target="../notesSlides/notesSlide120.xml"/><Relationship Id="rId16" Type="http://schemas.openxmlformats.org/officeDocument/2006/relationships/image" Target="../media/image56.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hyperlink" Target="https://dcc.ligo.org/cgi-bin/private/DocDB/ShowDocument?.submit=Number&amp;docid=S1104572&amp;version=" TargetMode="External"/><Relationship Id="rId15" Type="http://schemas.openxmlformats.org/officeDocument/2006/relationships/hyperlink" Target="https://dcc.ligo.org/cgi-bin/private/DocDB/ShowDocument?.submit=Number&amp;docid=D1100202&amp;version=" TargetMode="External"/><Relationship Id="rId10" Type="http://schemas.openxmlformats.org/officeDocument/2006/relationships/image" Target="../media/image46.jpeg"/><Relationship Id="rId19" Type="http://schemas.openxmlformats.org/officeDocument/2006/relationships/image" Target="../media/image266.png"/><Relationship Id="rId4" Type="http://schemas.openxmlformats.org/officeDocument/2006/relationships/image" Target="../media/image24.png"/><Relationship Id="rId9" Type="http://schemas.openxmlformats.org/officeDocument/2006/relationships/image" Target="../media/image45.png"/><Relationship Id="rId14" Type="http://schemas.openxmlformats.org/officeDocument/2006/relationships/slide" Target="slide230.xml"/></Relationships>
</file>

<file path=ppt/slides/_rels/slide235.xml.rels><?xml version="1.0" encoding="UTF-8" standalone="yes"?>
<Relationships xmlns="http://schemas.openxmlformats.org/package/2006/relationships"><Relationship Id="rId8" Type="http://schemas.openxmlformats.org/officeDocument/2006/relationships/image" Target="../media/image229.png"/><Relationship Id="rId13" Type="http://schemas.openxmlformats.org/officeDocument/2006/relationships/image" Target="../media/image233.png"/><Relationship Id="rId3" Type="http://schemas.openxmlformats.org/officeDocument/2006/relationships/image" Target="../media/image25.png"/><Relationship Id="rId7" Type="http://schemas.openxmlformats.org/officeDocument/2006/relationships/image" Target="../media/image228.png"/><Relationship Id="rId12" Type="http://schemas.openxmlformats.org/officeDocument/2006/relationships/image" Target="../media/image232.png"/><Relationship Id="rId2" Type="http://schemas.openxmlformats.org/officeDocument/2006/relationships/slide" Target="slide230.xml"/><Relationship Id="rId1" Type="http://schemas.openxmlformats.org/officeDocument/2006/relationships/slideLayout" Target="../slideLayouts/slideLayout3.xml"/><Relationship Id="rId6" Type="http://schemas.openxmlformats.org/officeDocument/2006/relationships/image" Target="../media/image227.png"/><Relationship Id="rId11" Type="http://schemas.openxmlformats.org/officeDocument/2006/relationships/image" Target="../media/image56.png"/><Relationship Id="rId5" Type="http://schemas.openxmlformats.org/officeDocument/2006/relationships/hyperlink" Target="https://dcc.ligo.org/cgi-bin/private/DocDB/ShowDocument?.submit=Number&amp;docid=S1103318&amp;version=" TargetMode="External"/><Relationship Id="rId10" Type="http://schemas.openxmlformats.org/officeDocument/2006/relationships/image" Target="../media/image231.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230.png"/><Relationship Id="rId14" Type="http://schemas.openxmlformats.org/officeDocument/2006/relationships/image" Target="../media/image234.png"/></Relationships>
</file>

<file path=ppt/slides/_rels/slide236.xml.rels><?xml version="1.0" encoding="UTF-8" standalone="yes"?>
<Relationships xmlns="http://schemas.openxmlformats.org/package/2006/relationships"><Relationship Id="rId8" Type="http://schemas.openxmlformats.org/officeDocument/2006/relationships/image" Target="../media/image229.png"/><Relationship Id="rId13" Type="http://schemas.openxmlformats.org/officeDocument/2006/relationships/image" Target="../media/image233.png"/><Relationship Id="rId3" Type="http://schemas.openxmlformats.org/officeDocument/2006/relationships/image" Target="../media/image25.png"/><Relationship Id="rId7" Type="http://schemas.openxmlformats.org/officeDocument/2006/relationships/image" Target="../media/image228.png"/><Relationship Id="rId12" Type="http://schemas.openxmlformats.org/officeDocument/2006/relationships/image" Target="../media/image232.png"/><Relationship Id="rId2" Type="http://schemas.openxmlformats.org/officeDocument/2006/relationships/slide" Target="slide230.xml"/><Relationship Id="rId1" Type="http://schemas.openxmlformats.org/officeDocument/2006/relationships/slideLayout" Target="../slideLayouts/slideLayout3.xml"/><Relationship Id="rId6" Type="http://schemas.openxmlformats.org/officeDocument/2006/relationships/image" Target="../media/image227.png"/><Relationship Id="rId11" Type="http://schemas.openxmlformats.org/officeDocument/2006/relationships/image" Target="../media/image56.png"/><Relationship Id="rId5" Type="http://schemas.openxmlformats.org/officeDocument/2006/relationships/hyperlink" Target="https://dcc.ligo.org/cgi-bin/private/DocDB/ShowDocument?.submit=Number&amp;docid=S1103332&amp;version=" TargetMode="External"/><Relationship Id="rId10" Type="http://schemas.openxmlformats.org/officeDocument/2006/relationships/image" Target="../media/image231.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230.png"/><Relationship Id="rId14" Type="http://schemas.openxmlformats.org/officeDocument/2006/relationships/image" Target="../media/image234.png"/></Relationships>
</file>

<file path=ppt/slides/_rels/slide237.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3.png"/><Relationship Id="rId18" Type="http://schemas.openxmlformats.org/officeDocument/2006/relationships/image" Target="../media/image260.png"/><Relationship Id="rId3" Type="http://schemas.openxmlformats.org/officeDocument/2006/relationships/image" Target="../media/image259.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4.png"/><Relationship Id="rId2" Type="http://schemas.openxmlformats.org/officeDocument/2006/relationships/slide" Target="slide230.xml"/><Relationship Id="rId16" Type="http://schemas.openxmlformats.org/officeDocument/2006/relationships/image" Target="../media/image56.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submit=Number&amp;docid=S1104632&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5.png"/><Relationship Id="rId19" Type="http://schemas.openxmlformats.org/officeDocument/2006/relationships/image" Target="../media/image261.png"/><Relationship Id="rId4" Type="http://schemas.openxmlformats.org/officeDocument/2006/relationships/image" Target="../media/image24.png"/><Relationship Id="rId9" Type="http://schemas.openxmlformats.org/officeDocument/2006/relationships/image" Target="../media/image44.png"/><Relationship Id="rId14" Type="http://schemas.openxmlformats.org/officeDocument/2006/relationships/image" Target="../media/image202.png"/></Relationships>
</file>

<file path=ppt/slides/_rels/slide238.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3.png"/><Relationship Id="rId18" Type="http://schemas.openxmlformats.org/officeDocument/2006/relationships/image" Target="../media/image260.png"/><Relationship Id="rId3" Type="http://schemas.openxmlformats.org/officeDocument/2006/relationships/image" Target="../media/image259.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4.png"/><Relationship Id="rId2" Type="http://schemas.openxmlformats.org/officeDocument/2006/relationships/slide" Target="slide230.xml"/><Relationship Id="rId16" Type="http://schemas.openxmlformats.org/officeDocument/2006/relationships/image" Target="../media/image56.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submit=Number&amp;docid=S1104635&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5.png"/><Relationship Id="rId19" Type="http://schemas.openxmlformats.org/officeDocument/2006/relationships/image" Target="../media/image261.png"/><Relationship Id="rId4" Type="http://schemas.openxmlformats.org/officeDocument/2006/relationships/image" Target="../media/image24.png"/><Relationship Id="rId9" Type="http://schemas.openxmlformats.org/officeDocument/2006/relationships/image" Target="../media/image44.png"/><Relationship Id="rId14" Type="http://schemas.openxmlformats.org/officeDocument/2006/relationships/image" Target="../media/image202.png"/></Relationships>
</file>

<file path=ppt/slides/_rels/slide239.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43.png"/><Relationship Id="rId18" Type="http://schemas.openxmlformats.org/officeDocument/2006/relationships/image" Target="../media/image263.png"/><Relationship Id="rId3" Type="http://schemas.openxmlformats.org/officeDocument/2006/relationships/image" Target="../media/image262.png"/><Relationship Id="rId7" Type="http://schemas.openxmlformats.org/officeDocument/2006/relationships/hyperlink" Target="https://dcc.ligo.org/cgi-bin/private/DocDB/ShowDocument?.submit=Number&amp;docid=S1104573&amp;version=" TargetMode="External"/><Relationship Id="rId12" Type="http://schemas.openxmlformats.org/officeDocument/2006/relationships/image" Target="../media/image266.png"/><Relationship Id="rId17" Type="http://schemas.openxmlformats.org/officeDocument/2006/relationships/image" Target="../media/image47.png"/><Relationship Id="rId2" Type="http://schemas.openxmlformats.org/officeDocument/2006/relationships/notesSlide" Target="../notesSlides/notesSlide121.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0202&amp;version=" TargetMode="External"/><Relationship Id="rId11" Type="http://schemas.openxmlformats.org/officeDocument/2006/relationships/image" Target="../media/image42.png"/><Relationship Id="rId5" Type="http://schemas.openxmlformats.org/officeDocument/2006/relationships/image" Target="../media/image24.png"/><Relationship Id="rId15" Type="http://schemas.openxmlformats.org/officeDocument/2006/relationships/image" Target="../media/image45.png"/><Relationship Id="rId10" Type="http://schemas.openxmlformats.org/officeDocument/2006/relationships/image" Target="../media/image265.png"/><Relationship Id="rId19" Type="http://schemas.openxmlformats.org/officeDocument/2006/relationships/image" Target="../media/image264.png"/><Relationship Id="rId4" Type="http://schemas.openxmlformats.org/officeDocument/2006/relationships/slide" Target="slide230.xml"/><Relationship Id="rId9" Type="http://schemas.openxmlformats.org/officeDocument/2006/relationships/image" Target="../media/image54.png"/><Relationship Id="rId14" Type="http://schemas.openxmlformats.org/officeDocument/2006/relationships/image" Target="../media/image44.png"/></Relationships>
</file>

<file path=ppt/slides/_rels/slide2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301&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5" Type="http://schemas.openxmlformats.org/officeDocument/2006/relationships/slide" Target="slide21.xml"/><Relationship Id="rId4" Type="http://schemas.openxmlformats.org/officeDocument/2006/relationships/hyperlink" Target="https://dcc.ligo.org/cgi-bin/private/DocDB/ShowDocument?.submit=Number&amp;docid=S1202405&amp;version=" TargetMode="External"/></Relationships>
</file>

<file path=ppt/slides/_rels/slide240.xml.rels><?xml version="1.0" encoding="UTF-8" standalone="yes"?>
<Relationships xmlns="http://schemas.openxmlformats.org/package/2006/relationships"><Relationship Id="rId8" Type="http://schemas.openxmlformats.org/officeDocument/2006/relationships/image" Target="../media/image229.png"/><Relationship Id="rId13" Type="http://schemas.openxmlformats.org/officeDocument/2006/relationships/image" Target="../media/image233.png"/><Relationship Id="rId3" Type="http://schemas.openxmlformats.org/officeDocument/2006/relationships/image" Target="../media/image25.png"/><Relationship Id="rId7" Type="http://schemas.openxmlformats.org/officeDocument/2006/relationships/image" Target="../media/image228.png"/><Relationship Id="rId12" Type="http://schemas.openxmlformats.org/officeDocument/2006/relationships/image" Target="../media/image232.png"/><Relationship Id="rId2" Type="http://schemas.openxmlformats.org/officeDocument/2006/relationships/slide" Target="slide230.xml"/><Relationship Id="rId1" Type="http://schemas.openxmlformats.org/officeDocument/2006/relationships/slideLayout" Target="../slideLayouts/slideLayout3.xml"/><Relationship Id="rId6" Type="http://schemas.openxmlformats.org/officeDocument/2006/relationships/image" Target="../media/image227.png"/><Relationship Id="rId11" Type="http://schemas.openxmlformats.org/officeDocument/2006/relationships/image" Target="../media/image56.png"/><Relationship Id="rId5" Type="http://schemas.openxmlformats.org/officeDocument/2006/relationships/hyperlink" Target="https://dcc.ligo.org/cgi-bin/private/DocDB/ShowDocument?.submit=Number&amp;docid=S1103306&amp;version=" TargetMode="External"/><Relationship Id="rId10" Type="http://schemas.openxmlformats.org/officeDocument/2006/relationships/image" Target="../media/image231.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230.png"/><Relationship Id="rId14" Type="http://schemas.openxmlformats.org/officeDocument/2006/relationships/image" Target="../media/image234.png"/></Relationships>
</file>

<file path=ppt/slides/_rels/slide241.xml.rels><?xml version="1.0" encoding="UTF-8" standalone="yes"?>
<Relationships xmlns="http://schemas.openxmlformats.org/package/2006/relationships"><Relationship Id="rId8" Type="http://schemas.openxmlformats.org/officeDocument/2006/relationships/image" Target="../media/image229.png"/><Relationship Id="rId13" Type="http://schemas.openxmlformats.org/officeDocument/2006/relationships/image" Target="../media/image233.png"/><Relationship Id="rId3" Type="http://schemas.openxmlformats.org/officeDocument/2006/relationships/image" Target="../media/image25.png"/><Relationship Id="rId7" Type="http://schemas.openxmlformats.org/officeDocument/2006/relationships/image" Target="../media/image228.png"/><Relationship Id="rId12" Type="http://schemas.openxmlformats.org/officeDocument/2006/relationships/image" Target="../media/image232.png"/><Relationship Id="rId2" Type="http://schemas.openxmlformats.org/officeDocument/2006/relationships/slide" Target="slide230.xml"/><Relationship Id="rId1" Type="http://schemas.openxmlformats.org/officeDocument/2006/relationships/slideLayout" Target="../slideLayouts/slideLayout3.xml"/><Relationship Id="rId6" Type="http://schemas.openxmlformats.org/officeDocument/2006/relationships/image" Target="../media/image227.png"/><Relationship Id="rId11" Type="http://schemas.openxmlformats.org/officeDocument/2006/relationships/image" Target="../media/image56.png"/><Relationship Id="rId5" Type="http://schemas.openxmlformats.org/officeDocument/2006/relationships/hyperlink" Target="https://dcc.ligo.org/cgi-bin/private/DocDB/ShowDocument?.submit=Number&amp;docid=S1103304&amp;version=" TargetMode="External"/><Relationship Id="rId10" Type="http://schemas.openxmlformats.org/officeDocument/2006/relationships/image" Target="../media/image231.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230.png"/><Relationship Id="rId14" Type="http://schemas.openxmlformats.org/officeDocument/2006/relationships/image" Target="../media/image234.png"/></Relationships>
</file>

<file path=ppt/slides/_rels/slide242.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3.png"/><Relationship Id="rId18" Type="http://schemas.openxmlformats.org/officeDocument/2006/relationships/image" Target="../media/image54.png"/><Relationship Id="rId3" Type="http://schemas.openxmlformats.org/officeDocument/2006/relationships/slide" Target="slide230.xml"/><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6.png"/><Relationship Id="rId2" Type="http://schemas.openxmlformats.org/officeDocument/2006/relationships/notesSlide" Target="../notesSlides/notesSlide122.xml"/><Relationship Id="rId16" Type="http://schemas.openxmlformats.org/officeDocument/2006/relationships/image" Target="../media/image267.png"/><Relationship Id="rId20" Type="http://schemas.openxmlformats.org/officeDocument/2006/relationships/image" Target="../media/image269.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submit=Number&amp;docid=S1104616&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5.png"/><Relationship Id="rId19" Type="http://schemas.openxmlformats.org/officeDocument/2006/relationships/image" Target="../media/image268.png"/><Relationship Id="rId4" Type="http://schemas.openxmlformats.org/officeDocument/2006/relationships/image" Target="../media/image24.png"/><Relationship Id="rId9" Type="http://schemas.openxmlformats.org/officeDocument/2006/relationships/image" Target="../media/image44.png"/><Relationship Id="rId14" Type="http://schemas.openxmlformats.org/officeDocument/2006/relationships/image" Target="../media/image202.png"/></Relationships>
</file>

<file path=ppt/slides/_rels/slide24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26" TargetMode="External"/><Relationship Id="rId7" Type="http://schemas.openxmlformats.org/officeDocument/2006/relationships/image" Target="../media/image237.png"/><Relationship Id="rId12"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40049&amp;version=" TargetMode="External"/><Relationship Id="rId11" Type="http://schemas.openxmlformats.org/officeDocument/2006/relationships/image" Target="../media/image54.png"/><Relationship Id="rId5" Type="http://schemas.openxmlformats.org/officeDocument/2006/relationships/image" Target="../media/image236.png"/><Relationship Id="rId10" Type="http://schemas.openxmlformats.org/officeDocument/2006/relationships/image" Target="../media/image56.png"/><Relationship Id="rId4" Type="http://schemas.openxmlformats.org/officeDocument/2006/relationships/image" Target="../media/image235.png"/><Relationship Id="rId9" Type="http://schemas.openxmlformats.org/officeDocument/2006/relationships/slide" Target="slide230.xml"/></Relationships>
</file>

<file path=ppt/slides/_rels/slide24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726&amp;version=" TargetMode="External"/><Relationship Id="rId13" Type="http://schemas.openxmlformats.org/officeDocument/2006/relationships/image" Target="../media/image275.png"/><Relationship Id="rId3" Type="http://schemas.openxmlformats.org/officeDocument/2006/relationships/image" Target="../media/image24.png"/><Relationship Id="rId7" Type="http://schemas.openxmlformats.org/officeDocument/2006/relationships/image" Target="../media/image272.png"/><Relationship Id="rId12" Type="http://schemas.openxmlformats.org/officeDocument/2006/relationships/image" Target="../media/image54.png"/><Relationship Id="rId2" Type="http://schemas.openxmlformats.org/officeDocument/2006/relationships/notesSlide" Target="../notesSlides/notesSlide123.xml"/><Relationship Id="rId1" Type="http://schemas.openxmlformats.org/officeDocument/2006/relationships/slideLayout" Target="../slideLayouts/slideLayout3.xml"/><Relationship Id="rId6" Type="http://schemas.openxmlformats.org/officeDocument/2006/relationships/image" Target="../media/image271.png"/><Relationship Id="rId11" Type="http://schemas.openxmlformats.org/officeDocument/2006/relationships/image" Target="../media/image56.png"/><Relationship Id="rId5" Type="http://schemas.openxmlformats.org/officeDocument/2006/relationships/image" Target="../media/image270.png"/><Relationship Id="rId10" Type="http://schemas.openxmlformats.org/officeDocument/2006/relationships/image" Target="../media/image274.png"/><Relationship Id="rId4" Type="http://schemas.openxmlformats.org/officeDocument/2006/relationships/hyperlink" Target="https://dcc.ligo.org/cgi-bin/private/DocDB/ShowDocument?.submit=Number&amp;docid=S1101286&amp;version=" TargetMode="External"/><Relationship Id="rId9" Type="http://schemas.openxmlformats.org/officeDocument/2006/relationships/image" Target="../media/image273.png"/><Relationship Id="rId14" Type="http://schemas.openxmlformats.org/officeDocument/2006/relationships/slide" Target="slide230.xml"/></Relationships>
</file>

<file path=ppt/slides/_rels/slide245.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728&amp;version=" TargetMode="External"/><Relationship Id="rId13" Type="http://schemas.openxmlformats.org/officeDocument/2006/relationships/image" Target="../media/image277.png"/><Relationship Id="rId3" Type="http://schemas.openxmlformats.org/officeDocument/2006/relationships/image" Target="../media/image24.png"/><Relationship Id="rId7" Type="http://schemas.openxmlformats.org/officeDocument/2006/relationships/image" Target="../media/image272.png"/><Relationship Id="rId12" Type="http://schemas.openxmlformats.org/officeDocument/2006/relationships/image" Target="../media/image276.png"/><Relationship Id="rId2" Type="http://schemas.openxmlformats.org/officeDocument/2006/relationships/notesSlide" Target="../notesSlides/notesSlide124.xml"/><Relationship Id="rId1" Type="http://schemas.openxmlformats.org/officeDocument/2006/relationships/slideLayout" Target="../slideLayouts/slideLayout3.xml"/><Relationship Id="rId6" Type="http://schemas.openxmlformats.org/officeDocument/2006/relationships/image" Target="../media/image271.png"/><Relationship Id="rId11" Type="http://schemas.openxmlformats.org/officeDocument/2006/relationships/image" Target="../media/image275.png"/><Relationship Id="rId5" Type="http://schemas.openxmlformats.org/officeDocument/2006/relationships/image" Target="../media/image270.png"/><Relationship Id="rId10" Type="http://schemas.openxmlformats.org/officeDocument/2006/relationships/image" Target="../media/image54.png"/><Relationship Id="rId4" Type="http://schemas.openxmlformats.org/officeDocument/2006/relationships/hyperlink" Target="https://dcc.ligo.org/cgi-bin/private/DocDB/ShowDocument?.submit=Number&amp;docid=S1101321&amp;version=" TargetMode="External"/><Relationship Id="rId9" Type="http://schemas.openxmlformats.org/officeDocument/2006/relationships/image" Target="../media/image56.png"/><Relationship Id="rId14" Type="http://schemas.openxmlformats.org/officeDocument/2006/relationships/slide" Target="slide230.xml"/></Relationships>
</file>

<file path=ppt/slides/_rels/slide246.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3.png"/><Relationship Id="rId18" Type="http://schemas.openxmlformats.org/officeDocument/2006/relationships/image" Target="../media/image54.png"/><Relationship Id="rId3" Type="http://schemas.openxmlformats.org/officeDocument/2006/relationships/slide" Target="slide230.xml"/><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image" Target="../media/image56.png"/><Relationship Id="rId2" Type="http://schemas.openxmlformats.org/officeDocument/2006/relationships/notesSlide" Target="../notesSlides/notesSlide125.xml"/><Relationship Id="rId16" Type="http://schemas.openxmlformats.org/officeDocument/2006/relationships/image" Target="../media/image267.png"/><Relationship Id="rId20" Type="http://schemas.openxmlformats.org/officeDocument/2006/relationships/image" Target="../media/image269.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6.jpeg"/><Relationship Id="rId5" Type="http://schemas.openxmlformats.org/officeDocument/2006/relationships/hyperlink" Target="https://dcc.ligo.org/cgi-bin/private/DocDB/ShowDocument?.submit=Number&amp;docid=S1101321&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5.png"/><Relationship Id="rId19" Type="http://schemas.openxmlformats.org/officeDocument/2006/relationships/image" Target="../media/image268.png"/><Relationship Id="rId4" Type="http://schemas.openxmlformats.org/officeDocument/2006/relationships/image" Target="../media/image24.png"/><Relationship Id="rId9" Type="http://schemas.openxmlformats.org/officeDocument/2006/relationships/image" Target="../media/image44.png"/><Relationship Id="rId14" Type="http://schemas.openxmlformats.org/officeDocument/2006/relationships/image" Target="../media/image202.png"/></Relationships>
</file>

<file path=ppt/slides/_rels/slide247.xml.rels><?xml version="1.0" encoding="UTF-8" standalone="yes"?>
<Relationships xmlns="http://schemas.openxmlformats.org/package/2006/relationships"><Relationship Id="rId8" Type="http://schemas.openxmlformats.org/officeDocument/2006/relationships/image" Target="../media/image54.png"/><Relationship Id="rId3" Type="http://schemas.openxmlformats.org/officeDocument/2006/relationships/hyperlink" Target="https://dcc.ligo.org/cgi-bin/private/DocDB/ShowDocument?docid=22627" TargetMode="External"/><Relationship Id="rId7" Type="http://schemas.openxmlformats.org/officeDocument/2006/relationships/image" Target="../media/image56.png"/><Relationship Id="rId12" Type="http://schemas.openxmlformats.org/officeDocument/2006/relationships/slide" Target="slide230.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20373&amp;version=" TargetMode="External"/><Relationship Id="rId11" Type="http://schemas.openxmlformats.org/officeDocument/2006/relationships/image" Target="../media/image237.png"/><Relationship Id="rId5" Type="http://schemas.openxmlformats.org/officeDocument/2006/relationships/image" Target="../media/image236.png"/><Relationship Id="rId10" Type="http://schemas.openxmlformats.org/officeDocument/2006/relationships/hyperlink" Target="https://dcc.ligo.org/cgi-bin/private/DocDB/ShowDocument?.submit=Number&amp;docid=D040049&amp;version=" TargetMode="External"/><Relationship Id="rId4" Type="http://schemas.openxmlformats.org/officeDocument/2006/relationships/image" Target="../media/image235.png"/><Relationship Id="rId9" Type="http://schemas.openxmlformats.org/officeDocument/2006/relationships/image" Target="../media/image225.png"/></Relationships>
</file>

<file path=ppt/slides/_rels/slide248.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26.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230.xml"/><Relationship Id="rId5" Type="http://schemas.openxmlformats.org/officeDocument/2006/relationships/hyperlink" Target="https://dcc.ligo.org/cgi-bin/private/DocDB/ShowDocument?.submit=Number&amp;docid=S1001145&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249.xml.rels><?xml version="1.0" encoding="UTF-8" standalone="yes"?>
<Relationships xmlns="http://schemas.openxmlformats.org/package/2006/relationships"><Relationship Id="rId8" Type="http://schemas.openxmlformats.org/officeDocument/2006/relationships/slide" Target="slide254.xml"/><Relationship Id="rId13" Type="http://schemas.openxmlformats.org/officeDocument/2006/relationships/hyperlink" Target="https://dcc.ligo.org/cgi-bin/private/DocDB/ShowDocument?docid=13265" TargetMode="External"/><Relationship Id="rId18" Type="http://schemas.openxmlformats.org/officeDocument/2006/relationships/hyperlink" Target="https://dcc.ligo.org/cgi-bin/private/DocDB/ShowDocument?.submit=Number&amp;docid=D0902744&amp;version=" TargetMode="External"/><Relationship Id="rId26" Type="http://schemas.openxmlformats.org/officeDocument/2006/relationships/hyperlink" Target="https://dcc.ligo.org/cgi-bin/private/DocDB/ShowDocument?.submit=Number&amp;docid=D1000269&amp;version=" TargetMode="External"/><Relationship Id="rId3" Type="http://schemas.openxmlformats.org/officeDocument/2006/relationships/image" Target="../media/image278.png"/><Relationship Id="rId21" Type="http://schemas.openxmlformats.org/officeDocument/2006/relationships/image" Target="../media/image36.png"/><Relationship Id="rId7" Type="http://schemas.openxmlformats.org/officeDocument/2006/relationships/image" Target="../media/image24.png"/><Relationship Id="rId12" Type="http://schemas.openxmlformats.org/officeDocument/2006/relationships/slide" Target="slide256.xml"/><Relationship Id="rId17" Type="http://schemas.openxmlformats.org/officeDocument/2006/relationships/image" Target="../media/image25.png"/><Relationship Id="rId25" Type="http://schemas.openxmlformats.org/officeDocument/2006/relationships/slide" Target="slide251.xml"/><Relationship Id="rId33" Type="http://schemas.openxmlformats.org/officeDocument/2006/relationships/hyperlink" Target="https://dcc.ligo.org/cgi-bin/private/DocDB/ShowDocument?.submit=Number&amp;docid=D1000298&amp;version=" TargetMode="External"/><Relationship Id="rId2" Type="http://schemas.openxmlformats.org/officeDocument/2006/relationships/notesSlide" Target="../notesSlides/notesSlide127.xml"/><Relationship Id="rId16" Type="http://schemas.openxmlformats.org/officeDocument/2006/relationships/hyperlink" Target="https://dcc.ligo.org/cgi-bin/private/DocDB/ShowDocument?.submit=Number&amp;docid=S1200745&amp;version=" TargetMode="External"/><Relationship Id="rId20" Type="http://schemas.openxmlformats.org/officeDocument/2006/relationships/slide" Target="slide51.xml"/><Relationship Id="rId29" Type="http://schemas.openxmlformats.org/officeDocument/2006/relationships/hyperlink" Target="https://dcc.ligo.org/cgi-bin/private/DocDB/ShowDocument?.submit=Number&amp;docid=S1104638&amp;version=" TargetMode="Externa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image" Target="../media/image38.png"/><Relationship Id="rId24" Type="http://schemas.openxmlformats.org/officeDocument/2006/relationships/image" Target="../media/image37.png"/><Relationship Id="rId32" Type="http://schemas.openxmlformats.org/officeDocument/2006/relationships/hyperlink" Target="https://dcc.ligo.org/cgi-bin/private/DocDB/ShowDocument?.submit=Number&amp;docid=S1104572&amp;version=" TargetMode="External"/><Relationship Id="rId5" Type="http://schemas.openxmlformats.org/officeDocument/2006/relationships/image" Target="../media/image17.png"/><Relationship Id="rId15" Type="http://schemas.openxmlformats.org/officeDocument/2006/relationships/hyperlink" Target="https://dcc.ligo.org/cgi-bin/private/DocDB/ShowDocument?.submit=Number&amp;docid=D1201114&amp;version=" TargetMode="External"/><Relationship Id="rId23" Type="http://schemas.openxmlformats.org/officeDocument/2006/relationships/image" Target="../media/image140.png"/><Relationship Id="rId28" Type="http://schemas.openxmlformats.org/officeDocument/2006/relationships/slide" Target="slide252.xml"/><Relationship Id="rId10" Type="http://schemas.openxmlformats.org/officeDocument/2006/relationships/hyperlink" Target="https://dcc.ligo.org/cgi-bin/private/DocDB/ShowDocument?.submit=Number&amp;docid=S1000845&amp;version=" TargetMode="External"/><Relationship Id="rId19" Type="http://schemas.openxmlformats.org/officeDocument/2006/relationships/slide" Target="slide26.xml"/><Relationship Id="rId31" Type="http://schemas.openxmlformats.org/officeDocument/2006/relationships/hyperlink" Target="https://dcc.ligo.org/cgi-bin/private/DocDB/ShowDocument?.submit=Number&amp;docid=D1100202&amp;version=" TargetMode="External"/><Relationship Id="rId4" Type="http://schemas.openxmlformats.org/officeDocument/2006/relationships/image" Target="../media/image16.png"/><Relationship Id="rId9" Type="http://schemas.openxmlformats.org/officeDocument/2006/relationships/hyperlink" Target="https://dcc.ligo.org/cgi-bin/private/DocDB/ShowDocument?.submit=Number&amp;docid=D020373&amp;version=" TargetMode="External"/><Relationship Id="rId14" Type="http://schemas.openxmlformats.org/officeDocument/2006/relationships/hyperlink" Target="https://dcc.ligo.org/cgi-bin/private/DocDB/ShowDocument?.submit=Number&amp;docid=S1001146&amp;version=" TargetMode="External"/><Relationship Id="rId22" Type="http://schemas.openxmlformats.org/officeDocument/2006/relationships/slide" Target="slide52.xml"/><Relationship Id="rId27" Type="http://schemas.openxmlformats.org/officeDocument/2006/relationships/hyperlink" Target="https://dcc.ligo.org/cgi-bin/private/DocDB/ShowDocument?.submit=Number&amp;docid=S1104621&amp;version=" TargetMode="External"/><Relationship Id="rId30" Type="http://schemas.openxmlformats.org/officeDocument/2006/relationships/slide" Target="slide253.xml"/></Relationships>
</file>

<file path=ppt/slides/_rels/slide25.xml.rels><?xml version="1.0" encoding="UTF-8" standalone="yes"?>
<Relationships xmlns="http://schemas.openxmlformats.org/package/2006/relationships"><Relationship Id="rId3" Type="http://schemas.openxmlformats.org/officeDocument/2006/relationships/slide" Target="slide12.xml"/><Relationship Id="rId2" Type="http://schemas.openxmlformats.org/officeDocument/2006/relationships/slide" Target="slide5.xml"/><Relationship Id="rId1" Type="http://schemas.openxmlformats.org/officeDocument/2006/relationships/slideLayout" Target="../slideLayouts/slideLayout3.xml"/><Relationship Id="rId5" Type="http://schemas.openxmlformats.org/officeDocument/2006/relationships/slide" Target="slide26.xml"/><Relationship Id="rId4" Type="http://schemas.openxmlformats.org/officeDocument/2006/relationships/slide" Target="slide3.xml"/></Relationships>
</file>

<file path=ppt/slides/_rels/slide250.xml.rels><?xml version="1.0" encoding="UTF-8" standalone="yes"?>
<Relationships xmlns="http://schemas.openxmlformats.org/package/2006/relationships"><Relationship Id="rId2" Type="http://schemas.openxmlformats.org/officeDocument/2006/relationships/slide" Target="slide249.xml"/><Relationship Id="rId1" Type="http://schemas.openxmlformats.org/officeDocument/2006/relationships/slideLayout" Target="../slideLayouts/slideLayout3.xml"/></Relationships>
</file>

<file path=ppt/slides/_rels/slide251.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02.png"/><Relationship Id="rId18" Type="http://schemas.openxmlformats.org/officeDocument/2006/relationships/image" Target="../media/image261.png"/><Relationship Id="rId3" Type="http://schemas.openxmlformats.org/officeDocument/2006/relationships/image" Target="../media/image24.png"/><Relationship Id="rId7" Type="http://schemas.openxmlformats.org/officeDocument/2006/relationships/image" Target="../media/image43.png"/><Relationship Id="rId12" Type="http://schemas.openxmlformats.org/officeDocument/2006/relationships/image" Target="../media/image53.png"/><Relationship Id="rId17" Type="http://schemas.openxmlformats.org/officeDocument/2006/relationships/image" Target="../media/image260.png"/><Relationship Id="rId2" Type="http://schemas.openxmlformats.org/officeDocument/2006/relationships/image" Target="../media/image259.png"/><Relationship Id="rId16" Type="http://schemas.openxmlformats.org/officeDocument/2006/relationships/image" Target="../media/image54.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image" Target="../media/image52.png"/><Relationship Id="rId15" Type="http://schemas.openxmlformats.org/officeDocument/2006/relationships/image" Target="../media/image56.png"/><Relationship Id="rId10" Type="http://schemas.openxmlformats.org/officeDocument/2006/relationships/image" Target="../media/image46.jpeg"/><Relationship Id="rId19" Type="http://schemas.openxmlformats.org/officeDocument/2006/relationships/slide" Target="slide249.xml"/><Relationship Id="rId4" Type="http://schemas.openxmlformats.org/officeDocument/2006/relationships/hyperlink" Target="https://dcc.ligo.org/cgi-bin/private/DocDB/ShowDocument?.submit=Number&amp;docid=S1104621&amp;version=" TargetMode="External"/><Relationship Id="rId9" Type="http://schemas.openxmlformats.org/officeDocument/2006/relationships/image" Target="../media/image45.png"/><Relationship Id="rId14" Type="http://schemas.openxmlformats.org/officeDocument/2006/relationships/hyperlink" Target="https://dcc.ligo.org/cgi-bin/private/DocDB/ShowDocument?.submit=Number&amp;docid=D1000269&amp;version=" TargetMode="External"/></Relationships>
</file>

<file path=ppt/slides/_rels/slide252.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02.png"/><Relationship Id="rId18" Type="http://schemas.openxmlformats.org/officeDocument/2006/relationships/image" Target="../media/image261.png"/><Relationship Id="rId3" Type="http://schemas.openxmlformats.org/officeDocument/2006/relationships/image" Target="../media/image24.png"/><Relationship Id="rId7" Type="http://schemas.openxmlformats.org/officeDocument/2006/relationships/image" Target="../media/image43.png"/><Relationship Id="rId12" Type="http://schemas.openxmlformats.org/officeDocument/2006/relationships/image" Target="../media/image53.png"/><Relationship Id="rId17" Type="http://schemas.openxmlformats.org/officeDocument/2006/relationships/image" Target="../media/image260.png"/><Relationship Id="rId2" Type="http://schemas.openxmlformats.org/officeDocument/2006/relationships/image" Target="../media/image259.png"/><Relationship Id="rId16" Type="http://schemas.openxmlformats.org/officeDocument/2006/relationships/image" Target="../media/image54.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image" Target="../media/image52.png"/><Relationship Id="rId15" Type="http://schemas.openxmlformats.org/officeDocument/2006/relationships/image" Target="../media/image56.png"/><Relationship Id="rId10" Type="http://schemas.openxmlformats.org/officeDocument/2006/relationships/image" Target="../media/image46.jpeg"/><Relationship Id="rId19" Type="http://schemas.openxmlformats.org/officeDocument/2006/relationships/slide" Target="slide249.xml"/><Relationship Id="rId4" Type="http://schemas.openxmlformats.org/officeDocument/2006/relationships/hyperlink" Target="https://dcc.ligo.org/cgi-bin/private/DocDB/ShowDocument?.submit=Number&amp;docid=S1104638&amp;version=" TargetMode="External"/><Relationship Id="rId9" Type="http://schemas.openxmlformats.org/officeDocument/2006/relationships/image" Target="../media/image45.png"/><Relationship Id="rId14" Type="http://schemas.openxmlformats.org/officeDocument/2006/relationships/hyperlink" Target="https://dcc.ligo.org/cgi-bin/private/DocDB/ShowDocument?.submit=Number&amp;docid=D1000269&amp;version=" TargetMode="External"/></Relationships>
</file>

<file path=ppt/slides/_rels/slide253.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64.png"/><Relationship Id="rId18" Type="http://schemas.openxmlformats.org/officeDocument/2006/relationships/image" Target="../media/image266.png"/><Relationship Id="rId3" Type="http://schemas.openxmlformats.org/officeDocument/2006/relationships/image" Target="../media/image262.png"/><Relationship Id="rId7" Type="http://schemas.openxmlformats.org/officeDocument/2006/relationships/image" Target="../media/image43.png"/><Relationship Id="rId12" Type="http://schemas.openxmlformats.org/officeDocument/2006/relationships/image" Target="../media/image263.png"/><Relationship Id="rId17" Type="http://schemas.openxmlformats.org/officeDocument/2006/relationships/image" Target="../media/image265.png"/><Relationship Id="rId2" Type="http://schemas.openxmlformats.org/officeDocument/2006/relationships/notesSlide" Target="../notesSlides/notesSlide128.xml"/><Relationship Id="rId16" Type="http://schemas.openxmlformats.org/officeDocument/2006/relationships/image" Target="../media/image54.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7.png"/><Relationship Id="rId5" Type="http://schemas.openxmlformats.org/officeDocument/2006/relationships/hyperlink" Target="https://dcc.ligo.org/cgi-bin/private/DocDB/ShowDocument?.submit=Number&amp;docid=S1104572&amp;version=" TargetMode="External"/><Relationship Id="rId15" Type="http://schemas.openxmlformats.org/officeDocument/2006/relationships/image" Target="../media/image56.png"/><Relationship Id="rId10" Type="http://schemas.openxmlformats.org/officeDocument/2006/relationships/image" Target="../media/image46.jpeg"/><Relationship Id="rId19" Type="http://schemas.openxmlformats.org/officeDocument/2006/relationships/slide" Target="slide249.xml"/><Relationship Id="rId4" Type="http://schemas.openxmlformats.org/officeDocument/2006/relationships/image" Target="../media/image24.png"/><Relationship Id="rId9" Type="http://schemas.openxmlformats.org/officeDocument/2006/relationships/image" Target="../media/image45.png"/><Relationship Id="rId14" Type="http://schemas.openxmlformats.org/officeDocument/2006/relationships/hyperlink" Target="https://dcc.ligo.org/cgi-bin/private/DocDB/ShowDocument?.submit=Number&amp;docid=D1100202&amp;version=" TargetMode="External"/></Relationships>
</file>

<file path=ppt/slides/_rels/slide25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28" TargetMode="External"/><Relationship Id="rId7" Type="http://schemas.openxmlformats.org/officeDocument/2006/relationships/image" Target="../media/image237.png"/><Relationship Id="rId12"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54.png"/><Relationship Id="rId5" Type="http://schemas.openxmlformats.org/officeDocument/2006/relationships/image" Target="../media/image236.png"/><Relationship Id="rId10" Type="http://schemas.openxmlformats.org/officeDocument/2006/relationships/image" Target="../media/image56.png"/><Relationship Id="rId4" Type="http://schemas.openxmlformats.org/officeDocument/2006/relationships/image" Target="../media/image235.png"/><Relationship Id="rId9" Type="http://schemas.openxmlformats.org/officeDocument/2006/relationships/slide" Target="slide249.xml"/></Relationships>
</file>

<file path=ppt/slides/_rels/slide255.xml.rels><?xml version="1.0" encoding="UTF-8" standalone="yes"?>
<Relationships xmlns="http://schemas.openxmlformats.org/package/2006/relationships"><Relationship Id="rId8" Type="http://schemas.openxmlformats.org/officeDocument/2006/relationships/image" Target="../media/image240.png"/><Relationship Id="rId3" Type="http://schemas.openxmlformats.org/officeDocument/2006/relationships/hyperlink" Target="https://dcc.ligo.org/cgi-bin/private/DocDB/ShowDocument?docid=3379" TargetMode="External"/><Relationship Id="rId7" Type="http://schemas.openxmlformats.org/officeDocument/2006/relationships/image" Target="../media/image239.png"/><Relationship Id="rId12" Type="http://schemas.openxmlformats.org/officeDocument/2006/relationships/slide" Target="slide249.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238.png"/><Relationship Id="rId11" Type="http://schemas.openxmlformats.org/officeDocument/2006/relationships/image" Target="../media/image243.png"/><Relationship Id="rId5" Type="http://schemas.openxmlformats.org/officeDocument/2006/relationships/image" Target="../media/image54.png"/><Relationship Id="rId10" Type="http://schemas.openxmlformats.org/officeDocument/2006/relationships/image" Target="../media/image242.png"/><Relationship Id="rId4" Type="http://schemas.openxmlformats.org/officeDocument/2006/relationships/image" Target="../media/image56.png"/><Relationship Id="rId9" Type="http://schemas.openxmlformats.org/officeDocument/2006/relationships/image" Target="../media/image241.png"/></Relationships>
</file>

<file path=ppt/slides/_rels/slide256.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29.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249.xml"/><Relationship Id="rId5" Type="http://schemas.openxmlformats.org/officeDocument/2006/relationships/hyperlink" Target="https://dcc.ligo.org/cgi-bin/private/DocDB/ShowDocument?.submit=Number&amp;docid=S1001146&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257.xml.rels><?xml version="1.0" encoding="UTF-8" standalone="yes"?>
<Relationships xmlns="http://schemas.openxmlformats.org/package/2006/relationships"><Relationship Id="rId8" Type="http://schemas.openxmlformats.org/officeDocument/2006/relationships/slide" Target="slide261.xml"/><Relationship Id="rId13" Type="http://schemas.openxmlformats.org/officeDocument/2006/relationships/image" Target="../media/image24.png"/><Relationship Id="rId18" Type="http://schemas.openxmlformats.org/officeDocument/2006/relationships/hyperlink" Target="https://dcc.ligo.org/cgi-bin/private/DocDB/ShowDocument?.submit=Number&amp;docid=D0902744&amp;version=" TargetMode="External"/><Relationship Id="rId3" Type="http://schemas.openxmlformats.org/officeDocument/2006/relationships/image" Target="../media/image279.png"/><Relationship Id="rId21" Type="http://schemas.openxmlformats.org/officeDocument/2006/relationships/image" Target="../media/image36.png"/><Relationship Id="rId7" Type="http://schemas.openxmlformats.org/officeDocument/2006/relationships/image" Target="../media/image38.png"/><Relationship Id="rId12" Type="http://schemas.openxmlformats.org/officeDocument/2006/relationships/hyperlink" Target="https://dcc.ligo.org/cgi-bin/private/DocDB/ShowDocument?.submit=Number&amp;docid=S1200746&amp;version=" TargetMode="External"/><Relationship Id="rId17" Type="http://schemas.openxmlformats.org/officeDocument/2006/relationships/image" Target="../media/image25.png"/><Relationship Id="rId25" Type="http://schemas.openxmlformats.org/officeDocument/2006/relationships/hyperlink" Target="https://dcc.ligo.org/cgi-bin/private/DocDB/ShowDocument?docid=3280" TargetMode="External"/><Relationship Id="rId2" Type="http://schemas.openxmlformats.org/officeDocument/2006/relationships/notesSlide" Target="../notesSlides/notesSlide130.xml"/><Relationship Id="rId16" Type="http://schemas.openxmlformats.org/officeDocument/2006/relationships/hyperlink" Target="https://dcc.ligo.org/cgi-bin/private/DocDB/ShowDocument?.submit=Number&amp;docid=D1002693&amp;version=" TargetMode="External"/><Relationship Id="rId20" Type="http://schemas.openxmlformats.org/officeDocument/2006/relationships/slide" Target="slide51.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hyperlink" Target="https://dcc.ligo.org/cgi-bin/private/DocDB/ShowDocument?.submit=Number&amp;docid=D1201115&amp;version=" TargetMode="External"/><Relationship Id="rId24" Type="http://schemas.openxmlformats.org/officeDocument/2006/relationships/image" Target="../media/image37.png"/><Relationship Id="rId5" Type="http://schemas.openxmlformats.org/officeDocument/2006/relationships/image" Target="../media/image17.png"/><Relationship Id="rId15" Type="http://schemas.openxmlformats.org/officeDocument/2006/relationships/slide" Target="slide259.xml"/><Relationship Id="rId23" Type="http://schemas.openxmlformats.org/officeDocument/2006/relationships/image" Target="../media/image140.png"/><Relationship Id="rId10" Type="http://schemas.openxmlformats.org/officeDocument/2006/relationships/hyperlink" Target="https://dcc.ligo.org/cgi-bin/private/DocDB/ShowDocument?.submit=Number&amp;docid=S1001147&amp;version=" TargetMode="External"/><Relationship Id="rId19" Type="http://schemas.openxmlformats.org/officeDocument/2006/relationships/slide" Target="slide26.xml"/><Relationship Id="rId4" Type="http://schemas.openxmlformats.org/officeDocument/2006/relationships/image" Target="../media/image16.png"/><Relationship Id="rId9" Type="http://schemas.openxmlformats.org/officeDocument/2006/relationships/hyperlink" Target="https://dcc.ligo.org/cgi-bin/private/DocDB/ShowDocument?docid=13265" TargetMode="External"/><Relationship Id="rId14" Type="http://schemas.openxmlformats.org/officeDocument/2006/relationships/hyperlink" Target="https://dcc.ligo.org/cgi-bin/private/DocDB/ShowDocument?.submit=Number&amp;docid=D020373&amp;version=" TargetMode="External"/><Relationship Id="rId22" Type="http://schemas.openxmlformats.org/officeDocument/2006/relationships/slide" Target="slide52.xml"/></Relationships>
</file>

<file path=ppt/slides/_rels/slide258.xml.rels><?xml version="1.0" encoding="UTF-8" standalone="yes"?>
<Relationships xmlns="http://schemas.openxmlformats.org/package/2006/relationships"><Relationship Id="rId2" Type="http://schemas.openxmlformats.org/officeDocument/2006/relationships/slide" Target="slide257.xml"/><Relationship Id="rId1" Type="http://schemas.openxmlformats.org/officeDocument/2006/relationships/slideLayout" Target="../slideLayouts/slideLayout3.xml"/></Relationships>
</file>

<file path=ppt/slides/_rels/slide259.xml.rels><?xml version="1.0" encoding="UTF-8" standalone="yes"?>
<Relationships xmlns="http://schemas.openxmlformats.org/package/2006/relationships"><Relationship Id="rId8" Type="http://schemas.openxmlformats.org/officeDocument/2006/relationships/image" Target="../media/image46.jpeg"/><Relationship Id="rId13" Type="http://schemas.openxmlformats.org/officeDocument/2006/relationships/image" Target="../media/image280.png"/><Relationship Id="rId18" Type="http://schemas.openxmlformats.org/officeDocument/2006/relationships/image" Target="../media/image281.png"/><Relationship Id="rId3" Type="http://schemas.openxmlformats.org/officeDocument/2006/relationships/image" Target="../media/image52.png"/><Relationship Id="rId7" Type="http://schemas.openxmlformats.org/officeDocument/2006/relationships/image" Target="../media/image45.png"/><Relationship Id="rId12" Type="http://schemas.openxmlformats.org/officeDocument/2006/relationships/hyperlink" Target="https://dcc.ligo.org/cgi-bin/private/DocDB/ShowDocument?.submit=Number&amp;docid=D1002693&amp;version=" TargetMode="External"/><Relationship Id="rId17" Type="http://schemas.openxmlformats.org/officeDocument/2006/relationships/image" Target="../media/image261.png"/><Relationship Id="rId2" Type="http://schemas.openxmlformats.org/officeDocument/2006/relationships/image" Target="../media/image24.png"/><Relationship Id="rId16" Type="http://schemas.openxmlformats.org/officeDocument/2006/relationships/image" Target="../media/image260.png"/><Relationship Id="rId20" Type="http://schemas.openxmlformats.org/officeDocument/2006/relationships/slide" Target="slide257.xml"/><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202.png"/><Relationship Id="rId5" Type="http://schemas.openxmlformats.org/officeDocument/2006/relationships/image" Target="../media/image43.png"/><Relationship Id="rId15" Type="http://schemas.openxmlformats.org/officeDocument/2006/relationships/image" Target="../media/image54.png"/><Relationship Id="rId10" Type="http://schemas.openxmlformats.org/officeDocument/2006/relationships/image" Target="../media/image53.png"/><Relationship Id="rId19" Type="http://schemas.openxmlformats.org/officeDocument/2006/relationships/image" Target="../media/image282.png"/><Relationship Id="rId4" Type="http://schemas.openxmlformats.org/officeDocument/2006/relationships/image" Target="../media/image42.png"/><Relationship Id="rId9" Type="http://schemas.openxmlformats.org/officeDocument/2006/relationships/image" Target="../media/image47.png"/><Relationship Id="rId14" Type="http://schemas.openxmlformats.org/officeDocument/2006/relationships/image" Target="../media/image56.png"/></Relationships>
</file>

<file path=ppt/slides/_rels/slide26.xml.rels><?xml version="1.0" encoding="UTF-8" standalone="yes"?>
<Relationships xmlns="http://schemas.openxmlformats.org/package/2006/relationships"><Relationship Id="rId8" Type="http://schemas.openxmlformats.org/officeDocument/2006/relationships/slide" Target="slide293.xml"/><Relationship Id="rId13" Type="http://schemas.openxmlformats.org/officeDocument/2006/relationships/slide" Target="slide339.xml"/><Relationship Id="rId18" Type="http://schemas.openxmlformats.org/officeDocument/2006/relationships/slide" Target="slide249.xml"/><Relationship Id="rId26" Type="http://schemas.openxmlformats.org/officeDocument/2006/relationships/slide" Target="slide172.xml"/><Relationship Id="rId3" Type="http://schemas.openxmlformats.org/officeDocument/2006/relationships/slide" Target="slide3.xml"/><Relationship Id="rId21" Type="http://schemas.openxmlformats.org/officeDocument/2006/relationships/slide" Target="slide266.xml"/><Relationship Id="rId7" Type="http://schemas.openxmlformats.org/officeDocument/2006/relationships/slide" Target="slide271.xml"/><Relationship Id="rId12" Type="http://schemas.openxmlformats.org/officeDocument/2006/relationships/slide" Target="slide336.xml"/><Relationship Id="rId17" Type="http://schemas.openxmlformats.org/officeDocument/2006/relationships/slide" Target="slide62.xml"/><Relationship Id="rId25" Type="http://schemas.openxmlformats.org/officeDocument/2006/relationships/slide" Target="slide189.xml"/><Relationship Id="rId2" Type="http://schemas.openxmlformats.org/officeDocument/2006/relationships/notesSlide" Target="../notesSlides/notesSlide12.xml"/><Relationship Id="rId16" Type="http://schemas.openxmlformats.org/officeDocument/2006/relationships/slide" Target="slide230.xml"/><Relationship Id="rId20" Type="http://schemas.openxmlformats.org/officeDocument/2006/relationships/slide" Target="slide265.xml"/><Relationship Id="rId1" Type="http://schemas.openxmlformats.org/officeDocument/2006/relationships/slideLayout" Target="../slideLayouts/slideLayout4.xml"/><Relationship Id="rId6" Type="http://schemas.openxmlformats.org/officeDocument/2006/relationships/slide" Target="slide72.xml"/><Relationship Id="rId11" Type="http://schemas.openxmlformats.org/officeDocument/2006/relationships/slide" Target="slide318.xml"/><Relationship Id="rId24" Type="http://schemas.openxmlformats.org/officeDocument/2006/relationships/slide" Target="slide155.xml"/><Relationship Id="rId5" Type="http://schemas.openxmlformats.org/officeDocument/2006/relationships/slide" Target="slide12.xml"/><Relationship Id="rId15" Type="http://schemas.openxmlformats.org/officeDocument/2006/relationships/slide" Target="slide220.xml"/><Relationship Id="rId23" Type="http://schemas.openxmlformats.org/officeDocument/2006/relationships/slide" Target="slide142.xml"/><Relationship Id="rId10" Type="http://schemas.openxmlformats.org/officeDocument/2006/relationships/slide" Target="slide310.xml"/><Relationship Id="rId19" Type="http://schemas.openxmlformats.org/officeDocument/2006/relationships/slide" Target="slide257.xml"/><Relationship Id="rId4" Type="http://schemas.openxmlformats.org/officeDocument/2006/relationships/slide" Target="slide5.xml"/><Relationship Id="rId9" Type="http://schemas.openxmlformats.org/officeDocument/2006/relationships/slide" Target="slide303.xml"/><Relationship Id="rId14" Type="http://schemas.openxmlformats.org/officeDocument/2006/relationships/slide" Target="slide344.xml"/><Relationship Id="rId22" Type="http://schemas.openxmlformats.org/officeDocument/2006/relationships/slide" Target="slide119.xml"/><Relationship Id="rId27" Type="http://schemas.openxmlformats.org/officeDocument/2006/relationships/slide" Target="slide78.xml"/></Relationships>
</file>

<file path=ppt/slides/_rels/slide26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31" TargetMode="External"/><Relationship Id="rId7" Type="http://schemas.openxmlformats.org/officeDocument/2006/relationships/image" Target="../media/image237.png"/><Relationship Id="rId12"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54.png"/><Relationship Id="rId5" Type="http://schemas.openxmlformats.org/officeDocument/2006/relationships/image" Target="../media/image236.png"/><Relationship Id="rId10" Type="http://schemas.openxmlformats.org/officeDocument/2006/relationships/image" Target="../media/image56.png"/><Relationship Id="rId4" Type="http://schemas.openxmlformats.org/officeDocument/2006/relationships/image" Target="../media/image235.png"/><Relationship Id="rId9" Type="http://schemas.openxmlformats.org/officeDocument/2006/relationships/slide" Target="slide257.xml"/></Relationships>
</file>

<file path=ppt/slides/_rels/slide261.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1.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257.xml"/><Relationship Id="rId5" Type="http://schemas.openxmlformats.org/officeDocument/2006/relationships/hyperlink" Target="https://dcc.ligo.org/cgi-bin/private/DocDB/ShowDocument?.submit=Number&amp;docid=S1001147&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262.xml.rels><?xml version="1.0" encoding="UTF-8" standalone="yes"?>
<Relationships xmlns="http://schemas.openxmlformats.org/package/2006/relationships"><Relationship Id="rId2" Type="http://schemas.openxmlformats.org/officeDocument/2006/relationships/slide" Target="slide265.xml"/><Relationship Id="rId1" Type="http://schemas.openxmlformats.org/officeDocument/2006/relationships/slideLayout" Target="../slideLayouts/slideLayout3.xml"/></Relationships>
</file>

<file path=ppt/slides/_rels/slide26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30" TargetMode="External"/><Relationship Id="rId7" Type="http://schemas.openxmlformats.org/officeDocument/2006/relationships/image" Target="../media/image237.png"/><Relationship Id="rId12"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54.png"/><Relationship Id="rId5" Type="http://schemas.openxmlformats.org/officeDocument/2006/relationships/image" Target="../media/image236.png"/><Relationship Id="rId10" Type="http://schemas.openxmlformats.org/officeDocument/2006/relationships/image" Target="../media/image56.png"/><Relationship Id="rId4" Type="http://schemas.openxmlformats.org/officeDocument/2006/relationships/image" Target="../media/image235.png"/><Relationship Id="rId9" Type="http://schemas.openxmlformats.org/officeDocument/2006/relationships/slide" Target="slide265.xml"/></Relationships>
</file>

<file path=ppt/slides/_rels/slide264.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2.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265.xml"/><Relationship Id="rId5" Type="http://schemas.openxmlformats.org/officeDocument/2006/relationships/hyperlink" Target="https://dcc.ligo.org/cgi-bin/private/DocDB/ShowDocument?.submit=Number&amp;docid=S1001148&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265.xml.rels><?xml version="1.0" encoding="UTF-8" standalone="yes"?>
<Relationships xmlns="http://schemas.openxmlformats.org/package/2006/relationships"><Relationship Id="rId8" Type="http://schemas.openxmlformats.org/officeDocument/2006/relationships/slide" Target="slide264.xml"/><Relationship Id="rId13" Type="http://schemas.openxmlformats.org/officeDocument/2006/relationships/image" Target="../media/image24.png"/><Relationship Id="rId18" Type="http://schemas.openxmlformats.org/officeDocument/2006/relationships/slide" Target="slide53.xml"/><Relationship Id="rId3" Type="http://schemas.openxmlformats.org/officeDocument/2006/relationships/image" Target="../media/image283.png"/><Relationship Id="rId21" Type="http://schemas.openxmlformats.org/officeDocument/2006/relationships/image" Target="../media/image140.png"/><Relationship Id="rId7" Type="http://schemas.openxmlformats.org/officeDocument/2006/relationships/image" Target="../media/image38.png"/><Relationship Id="rId12" Type="http://schemas.openxmlformats.org/officeDocument/2006/relationships/hyperlink" Target="https://dcc.ligo.org/cgi-bin/private/DocDB/ShowDocument?.submit=Number&amp;docid=S1200747&amp;version=" TargetMode="External"/><Relationship Id="rId17" Type="http://schemas.openxmlformats.org/officeDocument/2006/relationships/slide" Target="slide26.xml"/><Relationship Id="rId2" Type="http://schemas.openxmlformats.org/officeDocument/2006/relationships/notesSlide" Target="../notesSlides/notesSlide133.xml"/><Relationship Id="rId16" Type="http://schemas.openxmlformats.org/officeDocument/2006/relationships/hyperlink" Target="https://dcc.ligo.org/cgi-bin/private/DocDB/ShowDocument?.submit=Number&amp;docid=D0902744&amp;version=" TargetMode="External"/><Relationship Id="rId20" Type="http://schemas.openxmlformats.org/officeDocument/2006/relationships/slide" Target="slide54.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hyperlink" Target="https://dcc.ligo.org/cgi-bin/private/DocDB/ShowDocument?.submit=Number&amp;docid=D1201116&amp;version=" TargetMode="External"/><Relationship Id="rId5" Type="http://schemas.openxmlformats.org/officeDocument/2006/relationships/image" Target="../media/image17.png"/><Relationship Id="rId15" Type="http://schemas.openxmlformats.org/officeDocument/2006/relationships/image" Target="../media/image25.png"/><Relationship Id="rId23" Type="http://schemas.openxmlformats.org/officeDocument/2006/relationships/hyperlink" Target="https://dcc.ligo.org/cgi-bin/private/DocDB/ShowDocument?docid=3280" TargetMode="External"/><Relationship Id="rId10" Type="http://schemas.openxmlformats.org/officeDocument/2006/relationships/hyperlink" Target="https://dcc.ligo.org/cgi-bin/private/DocDB/ShowDocument?.submit=Number&amp;docid=S1001148&amp;version=" TargetMode="External"/><Relationship Id="rId19" Type="http://schemas.openxmlformats.org/officeDocument/2006/relationships/image" Target="../media/image36.png"/><Relationship Id="rId4" Type="http://schemas.openxmlformats.org/officeDocument/2006/relationships/image" Target="../media/image16.png"/><Relationship Id="rId9" Type="http://schemas.openxmlformats.org/officeDocument/2006/relationships/hyperlink" Target="https://dcc.ligo.org/cgi-bin/private/DocDB/ShowDocument?docid=13265" TargetMode="External"/><Relationship Id="rId14" Type="http://schemas.openxmlformats.org/officeDocument/2006/relationships/hyperlink" Target="https://dcc.ligo.org/cgi-bin/private/DocDB/ShowDocument?.submit=Number&amp;docid=D020373&amp;version=" TargetMode="External"/><Relationship Id="rId22" Type="http://schemas.openxmlformats.org/officeDocument/2006/relationships/image" Target="../media/image37.png"/></Relationships>
</file>

<file path=ppt/slides/_rels/slide266.xml.rels><?xml version="1.0" encoding="UTF-8" standalone="yes"?>
<Relationships xmlns="http://schemas.openxmlformats.org/package/2006/relationships"><Relationship Id="rId8" Type="http://schemas.openxmlformats.org/officeDocument/2006/relationships/slide" Target="slide269.xml"/><Relationship Id="rId13" Type="http://schemas.openxmlformats.org/officeDocument/2006/relationships/image" Target="../media/image24.png"/><Relationship Id="rId18" Type="http://schemas.openxmlformats.org/officeDocument/2006/relationships/slide" Target="slide53.xml"/><Relationship Id="rId3" Type="http://schemas.openxmlformats.org/officeDocument/2006/relationships/image" Target="../media/image283.png"/><Relationship Id="rId21" Type="http://schemas.openxmlformats.org/officeDocument/2006/relationships/image" Target="../media/image140.png"/><Relationship Id="rId7" Type="http://schemas.openxmlformats.org/officeDocument/2006/relationships/image" Target="../media/image38.png"/><Relationship Id="rId12" Type="http://schemas.openxmlformats.org/officeDocument/2006/relationships/hyperlink" Target="https://dcc.ligo.org/cgi-bin/private/DocDB/ShowDocument?.submit=Number&amp;docid=S1200748&amp;version=" TargetMode="External"/><Relationship Id="rId17" Type="http://schemas.openxmlformats.org/officeDocument/2006/relationships/slide" Target="slide26.xml"/><Relationship Id="rId2" Type="http://schemas.openxmlformats.org/officeDocument/2006/relationships/notesSlide" Target="../notesSlides/notesSlide134.xml"/><Relationship Id="rId16" Type="http://schemas.openxmlformats.org/officeDocument/2006/relationships/hyperlink" Target="https://dcc.ligo.org/cgi-bin/private/DocDB/ShowDocument?.submit=Number&amp;docid=D0902744&amp;version=" TargetMode="External"/><Relationship Id="rId20" Type="http://schemas.openxmlformats.org/officeDocument/2006/relationships/slide" Target="slide54.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hyperlink" Target="https://dcc.ligo.org/cgi-bin/private/DocDB/ShowDocument?.submit=Number&amp;docid=D1201117&amp;version=" TargetMode="External"/><Relationship Id="rId5" Type="http://schemas.openxmlformats.org/officeDocument/2006/relationships/image" Target="../media/image17.png"/><Relationship Id="rId15" Type="http://schemas.openxmlformats.org/officeDocument/2006/relationships/image" Target="../media/image25.png"/><Relationship Id="rId23" Type="http://schemas.openxmlformats.org/officeDocument/2006/relationships/hyperlink" Target="https://dcc.ligo.org/cgi-bin/private/DocDB/ShowDocument?docid=3280" TargetMode="External"/><Relationship Id="rId10" Type="http://schemas.openxmlformats.org/officeDocument/2006/relationships/hyperlink" Target="https://dcc.ligo.org/cgi-bin/private/DocDB/ShowDocument?.submit=Number&amp;docid=S1100946&amp;version=" TargetMode="External"/><Relationship Id="rId19" Type="http://schemas.openxmlformats.org/officeDocument/2006/relationships/image" Target="../media/image36.png"/><Relationship Id="rId4" Type="http://schemas.openxmlformats.org/officeDocument/2006/relationships/image" Target="../media/image16.png"/><Relationship Id="rId9" Type="http://schemas.openxmlformats.org/officeDocument/2006/relationships/hyperlink" Target="https://dcc.ligo.org/cgi-bin/private/DocDB/ShowDocument?docid=13265" TargetMode="External"/><Relationship Id="rId14" Type="http://schemas.openxmlformats.org/officeDocument/2006/relationships/hyperlink" Target="https://dcc.ligo.org/cgi-bin/private/DocDB/ShowDocument?.submit=Number&amp;docid=D020373&amp;version=" TargetMode="External"/><Relationship Id="rId22" Type="http://schemas.openxmlformats.org/officeDocument/2006/relationships/image" Target="../media/image37.png"/></Relationships>
</file>

<file path=ppt/slides/_rels/slide267.xml.rels><?xml version="1.0" encoding="UTF-8" standalone="yes"?>
<Relationships xmlns="http://schemas.openxmlformats.org/package/2006/relationships"><Relationship Id="rId2" Type="http://schemas.openxmlformats.org/officeDocument/2006/relationships/slide" Target="slide266.xml"/><Relationship Id="rId1" Type="http://schemas.openxmlformats.org/officeDocument/2006/relationships/slideLayout" Target="../slideLayouts/slideLayout3.xml"/></Relationships>
</file>

<file path=ppt/slides/_rels/slide268.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30" TargetMode="External"/><Relationship Id="rId7" Type="http://schemas.openxmlformats.org/officeDocument/2006/relationships/image" Target="../media/image237.png"/><Relationship Id="rId12" Type="http://schemas.openxmlformats.org/officeDocument/2006/relationships/image" Target="../media/image225.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54.png"/><Relationship Id="rId5" Type="http://schemas.openxmlformats.org/officeDocument/2006/relationships/image" Target="../media/image236.png"/><Relationship Id="rId10" Type="http://schemas.openxmlformats.org/officeDocument/2006/relationships/image" Target="../media/image56.png"/><Relationship Id="rId4" Type="http://schemas.openxmlformats.org/officeDocument/2006/relationships/image" Target="../media/image235.png"/><Relationship Id="rId9" Type="http://schemas.openxmlformats.org/officeDocument/2006/relationships/slide" Target="slide266.xml"/></Relationships>
</file>

<file path=ppt/slides/_rels/slide269.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5.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266.xml"/><Relationship Id="rId5" Type="http://schemas.openxmlformats.org/officeDocument/2006/relationships/hyperlink" Target="https://dcc.ligo.org/cgi-bin/private/DocDB/ShowDocument?.submit=Number&amp;docid=S1100946&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0.xml.rels><?xml version="1.0" encoding="UTF-8" standalone="yes"?>
<Relationships xmlns="http://schemas.openxmlformats.org/package/2006/relationships"><Relationship Id="rId8" Type="http://schemas.openxmlformats.org/officeDocument/2006/relationships/slide" Target="slide339.xml"/><Relationship Id="rId13" Type="http://schemas.openxmlformats.org/officeDocument/2006/relationships/slide" Target="slide249.xml"/><Relationship Id="rId18" Type="http://schemas.openxmlformats.org/officeDocument/2006/relationships/slide" Target="slide26.xml"/><Relationship Id="rId3" Type="http://schemas.openxmlformats.org/officeDocument/2006/relationships/slide" Target="slide293.xml"/><Relationship Id="rId21" Type="http://schemas.openxmlformats.org/officeDocument/2006/relationships/slide" Target="slide119.xml"/><Relationship Id="rId7" Type="http://schemas.openxmlformats.org/officeDocument/2006/relationships/slide" Target="slide336.xml"/><Relationship Id="rId12" Type="http://schemas.openxmlformats.org/officeDocument/2006/relationships/slide" Target="slide62.xml"/><Relationship Id="rId17" Type="http://schemas.openxmlformats.org/officeDocument/2006/relationships/slide" Target="slide189.xml"/><Relationship Id="rId25" Type="http://schemas.openxmlformats.org/officeDocument/2006/relationships/hyperlink" Target="https://dcc.ligo.org/cgi-bin/private/DocDB/ShowDocument?docid=58498" TargetMode="External"/><Relationship Id="rId2" Type="http://schemas.openxmlformats.org/officeDocument/2006/relationships/slide" Target="slide271.xml"/><Relationship Id="rId16" Type="http://schemas.openxmlformats.org/officeDocument/2006/relationships/slide" Target="slide266.xml"/><Relationship Id="rId20" Type="http://schemas.openxmlformats.org/officeDocument/2006/relationships/slide" Target="slide6.xml"/><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slide" Target="slide230.xml"/><Relationship Id="rId24" Type="http://schemas.openxmlformats.org/officeDocument/2006/relationships/slide" Target="slide172.xml"/><Relationship Id="rId5" Type="http://schemas.openxmlformats.org/officeDocument/2006/relationships/slide" Target="slide310.xml"/><Relationship Id="rId15" Type="http://schemas.openxmlformats.org/officeDocument/2006/relationships/slide" Target="slide265.xml"/><Relationship Id="rId23" Type="http://schemas.openxmlformats.org/officeDocument/2006/relationships/slide" Target="slide155.xml"/><Relationship Id="rId10" Type="http://schemas.openxmlformats.org/officeDocument/2006/relationships/slide" Target="slide220.xml"/><Relationship Id="rId19" Type="http://schemas.openxmlformats.org/officeDocument/2006/relationships/slide" Target="slide78.xml"/><Relationship Id="rId4" Type="http://schemas.openxmlformats.org/officeDocument/2006/relationships/slide" Target="slide303.xml"/><Relationship Id="rId9" Type="http://schemas.openxmlformats.org/officeDocument/2006/relationships/slide" Target="slide344.xml"/><Relationship Id="rId14" Type="http://schemas.openxmlformats.org/officeDocument/2006/relationships/slide" Target="slide257.xml"/><Relationship Id="rId22" Type="http://schemas.openxmlformats.org/officeDocument/2006/relationships/slide" Target="slide142.xml"/></Relationships>
</file>

<file path=ppt/slides/_rels/slide271.xml.rels><?xml version="1.0" encoding="UTF-8" standalone="yes"?>
<Relationships xmlns="http://schemas.openxmlformats.org/package/2006/relationships"><Relationship Id="rId13" Type="http://schemas.openxmlformats.org/officeDocument/2006/relationships/slide" Target="slide283.xml"/><Relationship Id="rId18" Type="http://schemas.openxmlformats.org/officeDocument/2006/relationships/hyperlink" Target="https://dcc.ligo.org/cgi-bin/private/DocDB/ShowDocument?docid=11811" TargetMode="External"/><Relationship Id="rId26" Type="http://schemas.openxmlformats.org/officeDocument/2006/relationships/slide" Target="slide277.xml"/><Relationship Id="rId39" Type="http://schemas.openxmlformats.org/officeDocument/2006/relationships/slide" Target="slide280.xml"/><Relationship Id="rId21" Type="http://schemas.openxmlformats.org/officeDocument/2006/relationships/hyperlink" Target="https://dcc.ligo.org/cgi-bin/private/DocDB/ShowDocument?.submit=Number&amp;docid=S1000264&amp;version=" TargetMode="External"/><Relationship Id="rId34" Type="http://schemas.openxmlformats.org/officeDocument/2006/relationships/slide" Target="slide285.xml"/><Relationship Id="rId42" Type="http://schemas.openxmlformats.org/officeDocument/2006/relationships/hyperlink" Target="https://dcc.ligo.org/cgi-bin/private/DocDB/ShowDocument?.submit=Number&amp;docid=D1000726&amp;version=" TargetMode="External"/><Relationship Id="rId47" Type="http://schemas.openxmlformats.org/officeDocument/2006/relationships/slide" Target="slide289.xml"/><Relationship Id="rId50" Type="http://schemas.openxmlformats.org/officeDocument/2006/relationships/hyperlink" Target="https://dcc.ligo.org/cgi-bin/private/DocDB/ShowDocument?.submit=Number&amp;docid=S1101805&amp;version=" TargetMode="External"/><Relationship Id="rId55" Type="http://schemas.openxmlformats.org/officeDocument/2006/relationships/hyperlink" Target="https://dcc.ligo.org/cgi-bin/private/DocDB/ShowDocument?.submit=Number&amp;docid=S1001157&amp;version=" TargetMode="External"/><Relationship Id="rId7" Type="http://schemas.openxmlformats.org/officeDocument/2006/relationships/hyperlink" Target="https://dcc.ligo.org/cgi-bin/private/DocDB/ShowDocument?.submit=Number&amp;docid=S1104062&amp;version=" TargetMode="External"/><Relationship Id="rId12" Type="http://schemas.openxmlformats.org/officeDocument/2006/relationships/hyperlink" Target="https://dcc.ligo.org/cgi-bin/private/DocDB/ShowDocument?.submit=Number&amp;docid=S1000349&amp;version=" TargetMode="External"/><Relationship Id="rId17" Type="http://schemas.openxmlformats.org/officeDocument/2006/relationships/slide" Target="slide273.xml"/><Relationship Id="rId25" Type="http://schemas.openxmlformats.org/officeDocument/2006/relationships/hyperlink" Target="https://dcc.ligo.org/cgi-bin/private/DocDB/ShowDocument?.submit=Number&amp;docid=S1000722&amp;version=" TargetMode="External"/><Relationship Id="rId33" Type="http://schemas.openxmlformats.org/officeDocument/2006/relationships/hyperlink" Target="https://dcc.ligo.org/cgi-bin/private/DocDB/ShowDocument?.submit=Number&amp;docid=S1001186&amp;version=" TargetMode="External"/><Relationship Id="rId38" Type="http://schemas.openxmlformats.org/officeDocument/2006/relationships/hyperlink" Target="https://dcc.ligo.org/cgi-bin/private/DocDB/ShowDocument?.submit=Number&amp;docid=S1001198&amp;version=" TargetMode="External"/><Relationship Id="rId46" Type="http://schemas.openxmlformats.org/officeDocument/2006/relationships/hyperlink" Target="https://dcc.ligo.org/cgi-bin/private/DocDB/ShowDocument?.submit=Number&amp;docid=S1101782&amp;version=" TargetMode="External"/><Relationship Id="rId59" Type="http://schemas.openxmlformats.org/officeDocument/2006/relationships/slide" Target="slide48.xml"/><Relationship Id="rId2" Type="http://schemas.openxmlformats.org/officeDocument/2006/relationships/notesSlide" Target="../notesSlides/notesSlide136.xml"/><Relationship Id="rId16" Type="http://schemas.openxmlformats.org/officeDocument/2006/relationships/hyperlink" Target="https://dcc.ligo.org/cgi-bin/private/DocDB/ShowDocument?.submit=Number&amp;docid=S1000347&amp;version=" TargetMode="External"/><Relationship Id="rId20" Type="http://schemas.openxmlformats.org/officeDocument/2006/relationships/slide" Target="slide274.xml"/><Relationship Id="rId29" Type="http://schemas.openxmlformats.org/officeDocument/2006/relationships/hyperlink" Target="https://dcc.ligo.org/cgi-bin/private/DocDB/ShowDocument?.submit=Number&amp;docid=S1001188&amp;version=" TargetMode="External"/><Relationship Id="rId41" Type="http://schemas.openxmlformats.org/officeDocument/2006/relationships/slide" Target="slide292.xml"/><Relationship Id="rId54" Type="http://schemas.openxmlformats.org/officeDocument/2006/relationships/slide" Target="slide278.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599&amp;version=" TargetMode="External"/><Relationship Id="rId11" Type="http://schemas.openxmlformats.org/officeDocument/2006/relationships/hyperlink" Target="https://dcc.ligo.org/cgi-bin/private/DocDB/ShowDocument?docid=13169" TargetMode="External"/><Relationship Id="rId24" Type="http://schemas.openxmlformats.org/officeDocument/2006/relationships/slide" Target="slide276.xml"/><Relationship Id="rId32" Type="http://schemas.openxmlformats.org/officeDocument/2006/relationships/slide" Target="slide286.xml"/><Relationship Id="rId37" Type="http://schemas.openxmlformats.org/officeDocument/2006/relationships/slide" Target="slide281.xml"/><Relationship Id="rId40" Type="http://schemas.openxmlformats.org/officeDocument/2006/relationships/hyperlink" Target="https://dcc.ligo.org/cgi-bin/private/DocDB/ShowDocument?.submit=Number&amp;docid=S1001197&amp;version=" TargetMode="External"/><Relationship Id="rId45" Type="http://schemas.openxmlformats.org/officeDocument/2006/relationships/hyperlink" Target="https://dcc.ligo.org/cgi-bin/private/DocDB/ShowDocument?.submit=Number&amp;docid=D1000725&amp;version=" TargetMode="External"/><Relationship Id="rId53" Type="http://schemas.openxmlformats.org/officeDocument/2006/relationships/hyperlink" Target="https://dcc.ligo.org/cgi-bin/private/DocDB/ShowDocument?.submit=Number&amp;docid=S1100327&amp;version=" TargetMode="External"/><Relationship Id="rId58" Type="http://schemas.openxmlformats.org/officeDocument/2006/relationships/image" Target="../media/image36.png"/><Relationship Id="rId5" Type="http://schemas.openxmlformats.org/officeDocument/2006/relationships/image" Target="../media/image17.png"/><Relationship Id="rId15" Type="http://schemas.openxmlformats.org/officeDocument/2006/relationships/slide" Target="slide282.xml"/><Relationship Id="rId23" Type="http://schemas.openxmlformats.org/officeDocument/2006/relationships/hyperlink" Target="https://dcc.ligo.org/cgi-bin/private/DocDB/ShowDocument?.submit=Number&amp;docid=S1000721&amp;version=" TargetMode="External"/><Relationship Id="rId28" Type="http://schemas.openxmlformats.org/officeDocument/2006/relationships/slide" Target="slide288.xml"/><Relationship Id="rId36" Type="http://schemas.openxmlformats.org/officeDocument/2006/relationships/hyperlink" Target="https://dcc.ligo.org/cgi-bin/private/DocDB/ShowDocument?.submit=Number&amp;docid=S1101815&amp;version=" TargetMode="External"/><Relationship Id="rId49" Type="http://schemas.openxmlformats.org/officeDocument/2006/relationships/slide" Target="slide290.xml"/><Relationship Id="rId57" Type="http://schemas.openxmlformats.org/officeDocument/2006/relationships/slide" Target="slide47.xml"/><Relationship Id="rId10" Type="http://schemas.openxmlformats.org/officeDocument/2006/relationships/slide" Target="slide284.xml"/><Relationship Id="rId19" Type="http://schemas.openxmlformats.org/officeDocument/2006/relationships/hyperlink" Target="https://dcc.ligo.org/cgi-bin/private/DocDB/ShowDocument?.submit=Number&amp;docid=S1000260&amp;version=" TargetMode="External"/><Relationship Id="rId31" Type="http://schemas.openxmlformats.org/officeDocument/2006/relationships/hyperlink" Target="https://dcc.ligo.org/cgi-bin/private/DocDB/ShowDocument?.submit=Number&amp;docid=S1001187&amp;version=" TargetMode="External"/><Relationship Id="rId44" Type="http://schemas.openxmlformats.org/officeDocument/2006/relationships/slide" Target="slide291.xml"/><Relationship Id="rId52" Type="http://schemas.openxmlformats.org/officeDocument/2006/relationships/hyperlink" Target="https://dcc.ligo.org/cgi-bin/private/DocDB/ShowDocument?.submit=Number&amp;docid=D0902783&amp;version=" TargetMode="External"/><Relationship Id="rId4" Type="http://schemas.openxmlformats.org/officeDocument/2006/relationships/image" Target="../media/image16.png"/><Relationship Id="rId9" Type="http://schemas.openxmlformats.org/officeDocument/2006/relationships/image" Target="../media/image24.png"/><Relationship Id="rId14" Type="http://schemas.openxmlformats.org/officeDocument/2006/relationships/hyperlink" Target="https://dcc.ligo.org/cgi-bin/private/DocDB/ShowDocument?.submit=Number&amp;docid=S1000348&amp;version=" TargetMode="External"/><Relationship Id="rId22" Type="http://schemas.openxmlformats.org/officeDocument/2006/relationships/slide" Target="slide275.xml"/><Relationship Id="rId27" Type="http://schemas.openxmlformats.org/officeDocument/2006/relationships/hyperlink" Target="https://dcc.ligo.org/cgi-bin/private/DocDB/ShowDocument?.submit=Number&amp;docid=S1000273&amp;version=" TargetMode="External"/><Relationship Id="rId30" Type="http://schemas.openxmlformats.org/officeDocument/2006/relationships/slide" Target="slide287.xml"/><Relationship Id="rId35" Type="http://schemas.openxmlformats.org/officeDocument/2006/relationships/hyperlink" Target="https://dcc.ligo.org/cgi-bin/private/DocDB/ShowDocument?.submit=Number&amp;docid=D1000305&amp;version=" TargetMode="External"/><Relationship Id="rId43" Type="http://schemas.openxmlformats.org/officeDocument/2006/relationships/hyperlink" Target="https://dcc.ligo.org/cgi-bin/private/DocDB/ShowDocument?.submit=Number&amp;docid=S1101802&amp;version=" TargetMode="External"/><Relationship Id="rId48" Type="http://schemas.openxmlformats.org/officeDocument/2006/relationships/hyperlink" Target="https://dcc.ligo.org/cgi-bin/private/DocDB/ShowDocument?.submit=Number&amp;docid=S1101781&amp;version=" TargetMode="External"/><Relationship Id="rId56" Type="http://schemas.openxmlformats.org/officeDocument/2006/relationships/slide" Target="slide26.xml"/><Relationship Id="rId8" Type="http://schemas.openxmlformats.org/officeDocument/2006/relationships/image" Target="../media/image18.png"/><Relationship Id="rId51" Type="http://schemas.openxmlformats.org/officeDocument/2006/relationships/slide" Target="slide279.xml"/><Relationship Id="rId3" Type="http://schemas.openxmlformats.org/officeDocument/2006/relationships/image" Target="../media/image284.png"/></Relationships>
</file>

<file path=ppt/slides/_rels/slide272.xml.rels><?xml version="1.0" encoding="UTF-8" standalone="yes"?>
<Relationships xmlns="http://schemas.openxmlformats.org/package/2006/relationships"><Relationship Id="rId2" Type="http://schemas.openxmlformats.org/officeDocument/2006/relationships/slide" Target="slide271.xml"/><Relationship Id="rId1" Type="http://schemas.openxmlformats.org/officeDocument/2006/relationships/slideLayout" Target="../slideLayouts/slideLayout3.xml"/></Relationships>
</file>

<file path=ppt/slides/_rels/slide273.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slide" Target="slide271.xml"/><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289.png"/><Relationship Id="rId2" Type="http://schemas.openxmlformats.org/officeDocument/2006/relationships/notesSlide" Target="../notesSlides/notesSlide137.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85.png"/><Relationship Id="rId5" Type="http://schemas.openxmlformats.org/officeDocument/2006/relationships/hyperlink" Target="https://dcc.ligo.org/cgi-bin/private/DocDB/ShowDocument?.submit=Number&amp;docid=S1000260&amp;version=" TargetMode="External"/><Relationship Id="rId15" Type="http://schemas.openxmlformats.org/officeDocument/2006/relationships/image" Target="../media/image287.png"/><Relationship Id="rId10" Type="http://schemas.openxmlformats.org/officeDocument/2006/relationships/image" Target="../media/image42.png"/><Relationship Id="rId19" Type="http://schemas.openxmlformats.org/officeDocument/2006/relationships/image" Target="../media/image44.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46.jpeg"/></Relationships>
</file>

<file path=ppt/slides/_rels/slide274.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9.png"/><Relationship Id="rId2" Type="http://schemas.openxmlformats.org/officeDocument/2006/relationships/notesSlide" Target="../notesSlides/notesSlide138.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42.png"/><Relationship Id="rId5" Type="http://schemas.openxmlformats.org/officeDocument/2006/relationships/hyperlink" Target="https://dcc.ligo.org/cgi-bin/private/DocDB/ShowDocument?.submit=Number&amp;docid=S1000264&amp;version=" TargetMode="External"/><Relationship Id="rId15" Type="http://schemas.openxmlformats.org/officeDocument/2006/relationships/image" Target="../media/image287.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4.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54.png"/><Relationship Id="rId14" Type="http://schemas.openxmlformats.org/officeDocument/2006/relationships/image" Target="../media/image46.jpeg"/></Relationships>
</file>

<file path=ppt/slides/_rels/slide275.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9.png"/><Relationship Id="rId2" Type="http://schemas.openxmlformats.org/officeDocument/2006/relationships/notesSlide" Target="../notesSlides/notesSlide139.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42.png"/><Relationship Id="rId5" Type="http://schemas.openxmlformats.org/officeDocument/2006/relationships/hyperlink" Target="https://dcc.ligo.org/cgi-bin/private/DocDB/ShowDocument?.submit=Number&amp;docid=S1000721&amp;version=" TargetMode="External"/><Relationship Id="rId15" Type="http://schemas.openxmlformats.org/officeDocument/2006/relationships/image" Target="../media/image287.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4.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54.png"/><Relationship Id="rId14" Type="http://schemas.openxmlformats.org/officeDocument/2006/relationships/image" Target="../media/image46.jpeg"/></Relationships>
</file>

<file path=ppt/slides/_rels/slide276.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9.png"/><Relationship Id="rId2" Type="http://schemas.openxmlformats.org/officeDocument/2006/relationships/notesSlide" Target="../notesSlides/notesSlide140.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42.png"/><Relationship Id="rId5" Type="http://schemas.openxmlformats.org/officeDocument/2006/relationships/hyperlink" Target="https://dcc.ligo.org/cgi-bin/private/DocDB/ShowDocument?.submit=Number&amp;docid=S1000722&amp;version=" TargetMode="External"/><Relationship Id="rId15" Type="http://schemas.openxmlformats.org/officeDocument/2006/relationships/image" Target="../media/image287.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4.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54.png"/><Relationship Id="rId14" Type="http://schemas.openxmlformats.org/officeDocument/2006/relationships/image" Target="../media/image46.jpeg"/></Relationships>
</file>

<file path=ppt/slides/_rels/slide277.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9.png"/><Relationship Id="rId2" Type="http://schemas.openxmlformats.org/officeDocument/2006/relationships/notesSlide" Target="../notesSlides/notesSlide141.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42.png"/><Relationship Id="rId5" Type="http://schemas.openxmlformats.org/officeDocument/2006/relationships/hyperlink" Target="https://dcc.ligo.org/cgi-bin/private/DocDB/ShowDocument?.submit=Number&amp;docid=S1000273&amp;version=" TargetMode="External"/><Relationship Id="rId15" Type="http://schemas.openxmlformats.org/officeDocument/2006/relationships/image" Target="../media/image287.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4.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54.png"/><Relationship Id="rId14" Type="http://schemas.openxmlformats.org/officeDocument/2006/relationships/image" Target="../media/image46.jpeg"/></Relationships>
</file>

<file path=ppt/slides/_rels/slide278.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43.png"/><Relationship Id="rId18" Type="http://schemas.openxmlformats.org/officeDocument/2006/relationships/image" Target="../media/image53.png"/><Relationship Id="rId3" Type="http://schemas.openxmlformats.org/officeDocument/2006/relationships/slide" Target="slide271.xml"/><Relationship Id="rId7" Type="http://schemas.openxmlformats.org/officeDocument/2006/relationships/image" Target="../media/image42.png"/><Relationship Id="rId12" Type="http://schemas.openxmlformats.org/officeDocument/2006/relationships/image" Target="../media/image52.png"/><Relationship Id="rId17" Type="http://schemas.openxmlformats.org/officeDocument/2006/relationships/image" Target="../media/image47.png"/><Relationship Id="rId2" Type="http://schemas.openxmlformats.org/officeDocument/2006/relationships/notesSlide" Target="../notesSlides/notesSlide142.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57&amp;version=" TargetMode="External"/><Relationship Id="rId11" Type="http://schemas.openxmlformats.org/officeDocument/2006/relationships/image" Target="../media/image202.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5.png"/><Relationship Id="rId10" Type="http://schemas.openxmlformats.org/officeDocument/2006/relationships/image" Target="../media/image201.png"/><Relationship Id="rId4" Type="http://schemas.openxmlformats.org/officeDocument/2006/relationships/image" Target="../media/image24.png"/><Relationship Id="rId9" Type="http://schemas.openxmlformats.org/officeDocument/2006/relationships/image" Target="../media/image54.png"/><Relationship Id="rId14" Type="http://schemas.openxmlformats.org/officeDocument/2006/relationships/image" Target="../media/image44.png"/></Relationships>
</file>

<file path=ppt/slides/_rels/slide279.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43.png"/><Relationship Id="rId18" Type="http://schemas.openxmlformats.org/officeDocument/2006/relationships/image" Target="../media/image53.png"/><Relationship Id="rId3" Type="http://schemas.openxmlformats.org/officeDocument/2006/relationships/slide" Target="slide271.xml"/><Relationship Id="rId7" Type="http://schemas.openxmlformats.org/officeDocument/2006/relationships/image" Target="../media/image42.png"/><Relationship Id="rId12" Type="http://schemas.openxmlformats.org/officeDocument/2006/relationships/image" Target="../media/image52.png"/><Relationship Id="rId17" Type="http://schemas.openxmlformats.org/officeDocument/2006/relationships/image" Target="../media/image47.png"/><Relationship Id="rId2" Type="http://schemas.openxmlformats.org/officeDocument/2006/relationships/notesSlide" Target="../notesSlides/notesSlide143.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0327&amp;version=" TargetMode="External"/><Relationship Id="rId11" Type="http://schemas.openxmlformats.org/officeDocument/2006/relationships/image" Target="../media/image202.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5.png"/><Relationship Id="rId10" Type="http://schemas.openxmlformats.org/officeDocument/2006/relationships/image" Target="../media/image201.png"/><Relationship Id="rId4" Type="http://schemas.openxmlformats.org/officeDocument/2006/relationships/image" Target="../media/image24.png"/><Relationship Id="rId9" Type="http://schemas.openxmlformats.org/officeDocument/2006/relationships/image" Target="../media/image54.png"/><Relationship Id="rId14" Type="http://schemas.openxmlformats.org/officeDocument/2006/relationships/image" Target="../media/image44.png"/></Relationships>
</file>

<file path=ppt/slides/_rels/slide28.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slide" Target="slide26.xml"/></Relationships>
</file>

<file path=ppt/slides/_rels/slide280.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4.png"/><Relationship Id="rId18" Type="http://schemas.openxmlformats.org/officeDocument/2006/relationships/image" Target="../media/image264.png"/><Relationship Id="rId3" Type="http://schemas.openxmlformats.org/officeDocument/2006/relationships/slide" Target="slide271.xml"/><Relationship Id="rId7" Type="http://schemas.openxmlformats.org/officeDocument/2006/relationships/image" Target="../media/image42.png"/><Relationship Id="rId12" Type="http://schemas.openxmlformats.org/officeDocument/2006/relationships/image" Target="../media/image43.png"/><Relationship Id="rId17" Type="http://schemas.openxmlformats.org/officeDocument/2006/relationships/image" Target="../media/image263.png"/><Relationship Id="rId2" Type="http://schemas.openxmlformats.org/officeDocument/2006/relationships/notesSlide" Target="../notesSlides/notesSlide144.xml"/><Relationship Id="rId16" Type="http://schemas.openxmlformats.org/officeDocument/2006/relationships/image" Target="../media/image47.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97&amp;version=" TargetMode="External"/><Relationship Id="rId11" Type="http://schemas.openxmlformats.org/officeDocument/2006/relationships/image" Target="../media/image292.png"/><Relationship Id="rId5" Type="http://schemas.openxmlformats.org/officeDocument/2006/relationships/hyperlink" Target="https://dcc.ligo.org/cgi-bin/private/DocDB/ShowDocument?.submit=Number&amp;docid=D1000305&amp;version=" TargetMode="External"/><Relationship Id="rId15" Type="http://schemas.openxmlformats.org/officeDocument/2006/relationships/image" Target="../media/image46.jpeg"/><Relationship Id="rId10" Type="http://schemas.openxmlformats.org/officeDocument/2006/relationships/image" Target="../media/image262.png"/><Relationship Id="rId4" Type="http://schemas.openxmlformats.org/officeDocument/2006/relationships/image" Target="../media/image24.png"/><Relationship Id="rId9" Type="http://schemas.openxmlformats.org/officeDocument/2006/relationships/image" Target="../media/image56.png"/><Relationship Id="rId14" Type="http://schemas.openxmlformats.org/officeDocument/2006/relationships/image" Target="../media/image45.png"/></Relationships>
</file>

<file path=ppt/slides/_rels/slide281.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4.png"/><Relationship Id="rId18" Type="http://schemas.openxmlformats.org/officeDocument/2006/relationships/image" Target="../media/image264.png"/><Relationship Id="rId3" Type="http://schemas.openxmlformats.org/officeDocument/2006/relationships/slide" Target="slide271.xml"/><Relationship Id="rId7" Type="http://schemas.openxmlformats.org/officeDocument/2006/relationships/image" Target="../media/image42.png"/><Relationship Id="rId12" Type="http://schemas.openxmlformats.org/officeDocument/2006/relationships/image" Target="../media/image43.png"/><Relationship Id="rId17" Type="http://schemas.openxmlformats.org/officeDocument/2006/relationships/image" Target="../media/image263.png"/><Relationship Id="rId2" Type="http://schemas.openxmlformats.org/officeDocument/2006/relationships/notesSlide" Target="../notesSlides/notesSlide145.xml"/><Relationship Id="rId16" Type="http://schemas.openxmlformats.org/officeDocument/2006/relationships/image" Target="../media/image47.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98&amp;version=" TargetMode="External"/><Relationship Id="rId11" Type="http://schemas.openxmlformats.org/officeDocument/2006/relationships/image" Target="../media/image292.png"/><Relationship Id="rId5" Type="http://schemas.openxmlformats.org/officeDocument/2006/relationships/hyperlink" Target="https://dcc.ligo.org/cgi-bin/private/DocDB/ShowDocument?.submit=Number&amp;docid=D1000305&amp;version=" TargetMode="External"/><Relationship Id="rId15" Type="http://schemas.openxmlformats.org/officeDocument/2006/relationships/image" Target="../media/image46.jpeg"/><Relationship Id="rId10" Type="http://schemas.openxmlformats.org/officeDocument/2006/relationships/image" Target="../media/image262.png"/><Relationship Id="rId4" Type="http://schemas.openxmlformats.org/officeDocument/2006/relationships/image" Target="../media/image24.png"/><Relationship Id="rId9" Type="http://schemas.openxmlformats.org/officeDocument/2006/relationships/image" Target="../media/image56.png"/><Relationship Id="rId14" Type="http://schemas.openxmlformats.org/officeDocument/2006/relationships/image" Target="../media/image45.png"/></Relationships>
</file>

<file path=ppt/slides/_rels/slide282.xml.rels><?xml version="1.0" encoding="UTF-8" standalone="yes"?>
<Relationships xmlns="http://schemas.openxmlformats.org/package/2006/relationships"><Relationship Id="rId8" Type="http://schemas.openxmlformats.org/officeDocument/2006/relationships/image" Target="../media/image287.png"/><Relationship Id="rId13" Type="http://schemas.openxmlformats.org/officeDocument/2006/relationships/image" Target="../media/image42.png"/><Relationship Id="rId18" Type="http://schemas.openxmlformats.org/officeDocument/2006/relationships/image" Target="../media/image290.png"/><Relationship Id="rId3" Type="http://schemas.openxmlformats.org/officeDocument/2006/relationships/image" Target="../media/image24.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54.png"/><Relationship Id="rId17" Type="http://schemas.openxmlformats.org/officeDocument/2006/relationships/image" Target="../media/image44.png"/><Relationship Id="rId2" Type="http://schemas.openxmlformats.org/officeDocument/2006/relationships/notesSlide" Target="../notesSlides/notesSlide146.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56.png"/><Relationship Id="rId5" Type="http://schemas.openxmlformats.org/officeDocument/2006/relationships/hyperlink" Target="https://dcc.ligo.org/cgi-bin/private/DocDB/ShowDocument?.submit=Number&amp;docid=S1000347&amp;version=" TargetMode="External"/><Relationship Id="rId15" Type="http://schemas.openxmlformats.org/officeDocument/2006/relationships/image" Target="../media/image289.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91.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88.png"/><Relationship Id="rId14" Type="http://schemas.openxmlformats.org/officeDocument/2006/relationships/image" Target="../media/image46.jpeg"/></Relationships>
</file>

<file path=ppt/slides/_rels/slide283.xml.rels><?xml version="1.0" encoding="UTF-8" standalone="yes"?>
<Relationships xmlns="http://schemas.openxmlformats.org/package/2006/relationships"><Relationship Id="rId8" Type="http://schemas.openxmlformats.org/officeDocument/2006/relationships/image" Target="../media/image287.png"/><Relationship Id="rId13" Type="http://schemas.openxmlformats.org/officeDocument/2006/relationships/image" Target="../media/image42.png"/><Relationship Id="rId18" Type="http://schemas.openxmlformats.org/officeDocument/2006/relationships/image" Target="../media/image290.png"/><Relationship Id="rId3" Type="http://schemas.openxmlformats.org/officeDocument/2006/relationships/image" Target="../media/image24.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54.png"/><Relationship Id="rId17" Type="http://schemas.openxmlformats.org/officeDocument/2006/relationships/image" Target="../media/image44.png"/><Relationship Id="rId2" Type="http://schemas.openxmlformats.org/officeDocument/2006/relationships/notesSlide" Target="../notesSlides/notesSlide147.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56.png"/><Relationship Id="rId5" Type="http://schemas.openxmlformats.org/officeDocument/2006/relationships/hyperlink" Target="https://dcc.ligo.org/cgi-bin/private/DocDB/ShowDocument?.submit=Number&amp;docid=S1000348&amp;version=" TargetMode="External"/><Relationship Id="rId15" Type="http://schemas.openxmlformats.org/officeDocument/2006/relationships/image" Target="../media/image289.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91.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88.png"/><Relationship Id="rId14" Type="http://schemas.openxmlformats.org/officeDocument/2006/relationships/image" Target="../media/image46.jpeg"/></Relationships>
</file>

<file path=ppt/slides/_rels/slide284.xml.rels><?xml version="1.0" encoding="UTF-8" standalone="yes"?>
<Relationships xmlns="http://schemas.openxmlformats.org/package/2006/relationships"><Relationship Id="rId8" Type="http://schemas.openxmlformats.org/officeDocument/2006/relationships/image" Target="../media/image287.png"/><Relationship Id="rId13" Type="http://schemas.openxmlformats.org/officeDocument/2006/relationships/image" Target="../media/image42.png"/><Relationship Id="rId18" Type="http://schemas.openxmlformats.org/officeDocument/2006/relationships/image" Target="../media/image290.png"/><Relationship Id="rId3" Type="http://schemas.openxmlformats.org/officeDocument/2006/relationships/image" Target="../media/image24.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54.png"/><Relationship Id="rId17" Type="http://schemas.openxmlformats.org/officeDocument/2006/relationships/image" Target="../media/image44.png"/><Relationship Id="rId2" Type="http://schemas.openxmlformats.org/officeDocument/2006/relationships/notesSlide" Target="../notesSlides/notesSlide148.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56.png"/><Relationship Id="rId5" Type="http://schemas.openxmlformats.org/officeDocument/2006/relationships/hyperlink" Target="https://dcc.ligo.org/cgi-bin/private/DocDB/ShowDocument?.submit=Number&amp;docid=S1000349&amp;version=" TargetMode="External"/><Relationship Id="rId15" Type="http://schemas.openxmlformats.org/officeDocument/2006/relationships/image" Target="../media/image289.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91.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88.png"/><Relationship Id="rId14" Type="http://schemas.openxmlformats.org/officeDocument/2006/relationships/image" Target="../media/image46.jpeg"/></Relationships>
</file>

<file path=ppt/slides/_rels/slide285.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4.png"/><Relationship Id="rId18" Type="http://schemas.openxmlformats.org/officeDocument/2006/relationships/image" Target="../media/image264.png"/><Relationship Id="rId3" Type="http://schemas.openxmlformats.org/officeDocument/2006/relationships/slide" Target="slide271.xml"/><Relationship Id="rId7" Type="http://schemas.openxmlformats.org/officeDocument/2006/relationships/image" Target="../media/image42.png"/><Relationship Id="rId12" Type="http://schemas.openxmlformats.org/officeDocument/2006/relationships/image" Target="../media/image43.png"/><Relationship Id="rId17" Type="http://schemas.openxmlformats.org/officeDocument/2006/relationships/image" Target="../media/image263.png"/><Relationship Id="rId2" Type="http://schemas.openxmlformats.org/officeDocument/2006/relationships/notesSlide" Target="../notesSlides/notesSlide149.xml"/><Relationship Id="rId16" Type="http://schemas.openxmlformats.org/officeDocument/2006/relationships/image" Target="../media/image47.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1815&amp;version=" TargetMode="External"/><Relationship Id="rId11" Type="http://schemas.openxmlformats.org/officeDocument/2006/relationships/image" Target="../media/image292.png"/><Relationship Id="rId5" Type="http://schemas.openxmlformats.org/officeDocument/2006/relationships/hyperlink" Target="https://dcc.ligo.org/cgi-bin/private/DocDB/ShowDocument?.submit=Number&amp;docid=D1000305&amp;version=" TargetMode="External"/><Relationship Id="rId15" Type="http://schemas.openxmlformats.org/officeDocument/2006/relationships/image" Target="../media/image46.jpeg"/><Relationship Id="rId10" Type="http://schemas.openxmlformats.org/officeDocument/2006/relationships/image" Target="../media/image262.png"/><Relationship Id="rId4" Type="http://schemas.openxmlformats.org/officeDocument/2006/relationships/image" Target="../media/image24.png"/><Relationship Id="rId9" Type="http://schemas.openxmlformats.org/officeDocument/2006/relationships/image" Target="../media/image56.png"/><Relationship Id="rId14" Type="http://schemas.openxmlformats.org/officeDocument/2006/relationships/image" Target="../media/image45.png"/></Relationships>
</file>

<file path=ppt/slides/_rels/slide286.xml.rels><?xml version="1.0" encoding="UTF-8" standalone="yes"?>
<Relationships xmlns="http://schemas.openxmlformats.org/package/2006/relationships"><Relationship Id="rId8" Type="http://schemas.openxmlformats.org/officeDocument/2006/relationships/image" Target="../media/image287.png"/><Relationship Id="rId13" Type="http://schemas.openxmlformats.org/officeDocument/2006/relationships/image" Target="../media/image42.png"/><Relationship Id="rId18" Type="http://schemas.openxmlformats.org/officeDocument/2006/relationships/image" Target="../media/image290.png"/><Relationship Id="rId3" Type="http://schemas.openxmlformats.org/officeDocument/2006/relationships/image" Target="../media/image24.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54.png"/><Relationship Id="rId17" Type="http://schemas.openxmlformats.org/officeDocument/2006/relationships/image" Target="../media/image44.png"/><Relationship Id="rId2" Type="http://schemas.openxmlformats.org/officeDocument/2006/relationships/notesSlide" Target="../notesSlides/notesSlide150.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56.png"/><Relationship Id="rId5" Type="http://schemas.openxmlformats.org/officeDocument/2006/relationships/hyperlink" Target="https://dcc.ligo.org/cgi-bin/private/DocDB/ShowDocument?.submit=Number&amp;docid=S1001186&amp;version=" TargetMode="External"/><Relationship Id="rId15" Type="http://schemas.openxmlformats.org/officeDocument/2006/relationships/image" Target="../media/image289.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91.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88.png"/><Relationship Id="rId14" Type="http://schemas.openxmlformats.org/officeDocument/2006/relationships/image" Target="../media/image46.jpeg"/></Relationships>
</file>

<file path=ppt/slides/_rels/slide287.xml.rels><?xml version="1.0" encoding="UTF-8" standalone="yes"?>
<Relationships xmlns="http://schemas.openxmlformats.org/package/2006/relationships"><Relationship Id="rId8" Type="http://schemas.openxmlformats.org/officeDocument/2006/relationships/image" Target="../media/image287.png"/><Relationship Id="rId13" Type="http://schemas.openxmlformats.org/officeDocument/2006/relationships/image" Target="../media/image42.png"/><Relationship Id="rId18" Type="http://schemas.openxmlformats.org/officeDocument/2006/relationships/image" Target="../media/image290.png"/><Relationship Id="rId3" Type="http://schemas.openxmlformats.org/officeDocument/2006/relationships/image" Target="../media/image24.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54.png"/><Relationship Id="rId17" Type="http://schemas.openxmlformats.org/officeDocument/2006/relationships/image" Target="../media/image44.png"/><Relationship Id="rId2" Type="http://schemas.openxmlformats.org/officeDocument/2006/relationships/notesSlide" Target="../notesSlides/notesSlide151.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56.png"/><Relationship Id="rId5" Type="http://schemas.openxmlformats.org/officeDocument/2006/relationships/hyperlink" Target="https://dcc.ligo.org/cgi-bin/private/DocDB/ShowDocument?.submit=Number&amp;docid=S1001187&amp;version=" TargetMode="External"/><Relationship Id="rId15" Type="http://schemas.openxmlformats.org/officeDocument/2006/relationships/image" Target="../media/image289.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91.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88.png"/><Relationship Id="rId14" Type="http://schemas.openxmlformats.org/officeDocument/2006/relationships/image" Target="../media/image46.jpeg"/></Relationships>
</file>

<file path=ppt/slides/_rels/slide288.xml.rels><?xml version="1.0" encoding="UTF-8" standalone="yes"?>
<Relationships xmlns="http://schemas.openxmlformats.org/package/2006/relationships"><Relationship Id="rId8" Type="http://schemas.openxmlformats.org/officeDocument/2006/relationships/image" Target="../media/image287.png"/><Relationship Id="rId13" Type="http://schemas.openxmlformats.org/officeDocument/2006/relationships/image" Target="../media/image42.png"/><Relationship Id="rId18" Type="http://schemas.openxmlformats.org/officeDocument/2006/relationships/image" Target="../media/image290.png"/><Relationship Id="rId3" Type="http://schemas.openxmlformats.org/officeDocument/2006/relationships/image" Target="../media/image24.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54.png"/><Relationship Id="rId17" Type="http://schemas.openxmlformats.org/officeDocument/2006/relationships/image" Target="../media/image44.png"/><Relationship Id="rId2" Type="http://schemas.openxmlformats.org/officeDocument/2006/relationships/notesSlide" Target="../notesSlides/notesSlide152.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slide" Target="slide271.xml"/><Relationship Id="rId11" Type="http://schemas.openxmlformats.org/officeDocument/2006/relationships/image" Target="../media/image56.png"/><Relationship Id="rId5" Type="http://schemas.openxmlformats.org/officeDocument/2006/relationships/hyperlink" Target="https://dcc.ligo.org/cgi-bin/private/DocDB/ShowDocument?.submit=Number&amp;docid=S1001188&amp;version=" TargetMode="External"/><Relationship Id="rId15" Type="http://schemas.openxmlformats.org/officeDocument/2006/relationships/image" Target="../media/image289.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91.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88.png"/><Relationship Id="rId14" Type="http://schemas.openxmlformats.org/officeDocument/2006/relationships/image" Target="../media/image46.jpeg"/></Relationships>
</file>

<file path=ppt/slides/_rels/slide289.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70.png"/><Relationship Id="rId3" Type="http://schemas.openxmlformats.org/officeDocument/2006/relationships/slide" Target="slide271.xml"/><Relationship Id="rId7" Type="http://schemas.openxmlformats.org/officeDocument/2006/relationships/hyperlink" Target="https://dcc.ligo.org/cgi-bin/private/DocDB/ShowDocument?.submit=Number&amp;docid=S1101781&amp;version=" TargetMode="External"/><Relationship Id="rId12" Type="http://schemas.openxmlformats.org/officeDocument/2006/relationships/image" Target="../media/image294.png"/><Relationship Id="rId2" Type="http://schemas.openxmlformats.org/officeDocument/2006/relationships/notesSlide" Target="../notesSlides/notesSlide153.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725&amp;version=" TargetMode="External"/><Relationship Id="rId11" Type="http://schemas.openxmlformats.org/officeDocument/2006/relationships/image" Target="../media/image287.png"/><Relationship Id="rId5" Type="http://schemas.openxmlformats.org/officeDocument/2006/relationships/image" Target="../media/image24.png"/><Relationship Id="rId15" Type="http://schemas.openxmlformats.org/officeDocument/2006/relationships/image" Target="../media/image272.png"/><Relationship Id="rId10" Type="http://schemas.openxmlformats.org/officeDocument/2006/relationships/image" Target="../media/image54.png"/><Relationship Id="rId4" Type="http://schemas.openxmlformats.org/officeDocument/2006/relationships/image" Target="../media/image293.png"/><Relationship Id="rId9" Type="http://schemas.openxmlformats.org/officeDocument/2006/relationships/image" Target="../media/image288.png"/><Relationship Id="rId14" Type="http://schemas.openxmlformats.org/officeDocument/2006/relationships/image" Target="../media/image271.png"/></Relationships>
</file>

<file path=ppt/slides/_rels/slide2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4.xml"/><Relationship Id="rId1" Type="http://schemas.openxmlformats.org/officeDocument/2006/relationships/slideLayout" Target="../slideLayouts/slideLayout4.xml"/><Relationship Id="rId4" Type="http://schemas.openxmlformats.org/officeDocument/2006/relationships/slide" Target="slide26.xml"/></Relationships>
</file>

<file path=ppt/slides/_rels/slide290.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272.png"/><Relationship Id="rId3" Type="http://schemas.openxmlformats.org/officeDocument/2006/relationships/slide" Target="slide271.xml"/><Relationship Id="rId7" Type="http://schemas.openxmlformats.org/officeDocument/2006/relationships/hyperlink" Target="https://dcc.ligo.org/cgi-bin/private/DocDB/ShowDocument?.submit=Number&amp;docid=D1000726&amp;version=" TargetMode="External"/><Relationship Id="rId12" Type="http://schemas.openxmlformats.org/officeDocument/2006/relationships/image" Target="../media/image271.png"/><Relationship Id="rId2" Type="http://schemas.openxmlformats.org/officeDocument/2006/relationships/notesSlide" Target="../notesSlides/notesSlide154.xml"/><Relationship Id="rId1" Type="http://schemas.openxmlformats.org/officeDocument/2006/relationships/slideLayout" Target="../slideLayouts/slideLayout3.xml"/><Relationship Id="rId6" Type="http://schemas.openxmlformats.org/officeDocument/2006/relationships/image" Target="../media/image288.png"/><Relationship Id="rId11" Type="http://schemas.openxmlformats.org/officeDocument/2006/relationships/image" Target="../media/image270.png"/><Relationship Id="rId5" Type="http://schemas.openxmlformats.org/officeDocument/2006/relationships/image" Target="../media/image56.png"/><Relationship Id="rId15" Type="http://schemas.openxmlformats.org/officeDocument/2006/relationships/image" Target="../media/image273.png"/><Relationship Id="rId10" Type="http://schemas.openxmlformats.org/officeDocument/2006/relationships/hyperlink" Target="https://dcc.ligo.org/cgi-bin/private/DocDB/ShowDocument?.submit=Number&amp;docid=S1101805&amp;version=" TargetMode="External"/><Relationship Id="rId4" Type="http://schemas.openxmlformats.org/officeDocument/2006/relationships/image" Target="../media/image24.png"/><Relationship Id="rId9" Type="http://schemas.openxmlformats.org/officeDocument/2006/relationships/image" Target="../media/image287.png"/><Relationship Id="rId14" Type="http://schemas.openxmlformats.org/officeDocument/2006/relationships/image" Target="../media/image295.png"/></Relationships>
</file>

<file path=ppt/slides/_rels/slide291.xml.rels><?xml version="1.0" encoding="UTF-8" standalone="yes"?>
<Relationships xmlns="http://schemas.openxmlformats.org/package/2006/relationships"><Relationship Id="rId8" Type="http://schemas.openxmlformats.org/officeDocument/2006/relationships/image" Target="../media/image294.png"/><Relationship Id="rId13" Type="http://schemas.openxmlformats.org/officeDocument/2006/relationships/image" Target="../media/image270.png"/><Relationship Id="rId3" Type="http://schemas.openxmlformats.org/officeDocument/2006/relationships/slide" Target="slide271.xml"/><Relationship Id="rId7" Type="http://schemas.openxmlformats.org/officeDocument/2006/relationships/hyperlink" Target="https://dcc.ligo.org/cgi-bin/private/DocDB/ShowDocument?.submit=Number&amp;docid=S1101782&amp;version=" TargetMode="External"/><Relationship Id="rId12" Type="http://schemas.openxmlformats.org/officeDocument/2006/relationships/image" Target="../media/image287.png"/><Relationship Id="rId2" Type="http://schemas.openxmlformats.org/officeDocument/2006/relationships/notesSlide" Target="../notesSlides/notesSlide15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725&amp;version=" TargetMode="External"/><Relationship Id="rId11" Type="http://schemas.openxmlformats.org/officeDocument/2006/relationships/image" Target="../media/image54.png"/><Relationship Id="rId5" Type="http://schemas.openxmlformats.org/officeDocument/2006/relationships/image" Target="../media/image24.png"/><Relationship Id="rId15" Type="http://schemas.openxmlformats.org/officeDocument/2006/relationships/image" Target="../media/image272.png"/><Relationship Id="rId10" Type="http://schemas.openxmlformats.org/officeDocument/2006/relationships/image" Target="../media/image288.png"/><Relationship Id="rId4" Type="http://schemas.openxmlformats.org/officeDocument/2006/relationships/image" Target="../media/image293.png"/><Relationship Id="rId9" Type="http://schemas.openxmlformats.org/officeDocument/2006/relationships/image" Target="../media/image56.png"/><Relationship Id="rId14" Type="http://schemas.openxmlformats.org/officeDocument/2006/relationships/image" Target="../media/image271.png"/></Relationships>
</file>

<file path=ppt/slides/_rels/slide292.xml.rels><?xml version="1.0" encoding="UTF-8" standalone="yes"?>
<Relationships xmlns="http://schemas.openxmlformats.org/package/2006/relationships"><Relationship Id="rId8" Type="http://schemas.openxmlformats.org/officeDocument/2006/relationships/image" Target="../media/image273.png"/><Relationship Id="rId13" Type="http://schemas.openxmlformats.org/officeDocument/2006/relationships/image" Target="../media/image270.png"/><Relationship Id="rId3" Type="http://schemas.openxmlformats.org/officeDocument/2006/relationships/slide" Target="slide271.xml"/><Relationship Id="rId7" Type="http://schemas.openxmlformats.org/officeDocument/2006/relationships/hyperlink" Target="https://dcc.ligo.org/cgi-bin/private/DocDB/ShowDocument?.submit=Number&amp;docid=S1101802&amp;version=" TargetMode="External"/><Relationship Id="rId12" Type="http://schemas.openxmlformats.org/officeDocument/2006/relationships/image" Target="../media/image287.png"/><Relationship Id="rId2" Type="http://schemas.openxmlformats.org/officeDocument/2006/relationships/notesSlide" Target="../notesSlides/notesSlide156.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726&amp;version=" TargetMode="External"/><Relationship Id="rId11" Type="http://schemas.openxmlformats.org/officeDocument/2006/relationships/image" Target="../media/image54.png"/><Relationship Id="rId5" Type="http://schemas.openxmlformats.org/officeDocument/2006/relationships/image" Target="../media/image24.png"/><Relationship Id="rId15" Type="http://schemas.openxmlformats.org/officeDocument/2006/relationships/image" Target="../media/image272.png"/><Relationship Id="rId10" Type="http://schemas.openxmlformats.org/officeDocument/2006/relationships/image" Target="../media/image288.png"/><Relationship Id="rId4" Type="http://schemas.openxmlformats.org/officeDocument/2006/relationships/image" Target="../media/image295.png"/><Relationship Id="rId9" Type="http://schemas.openxmlformats.org/officeDocument/2006/relationships/image" Target="../media/image56.png"/><Relationship Id="rId14" Type="http://schemas.openxmlformats.org/officeDocument/2006/relationships/image" Target="../media/image271.png"/></Relationships>
</file>

<file path=ppt/slides/_rels/slide293.xml.rels><?xml version="1.0" encoding="UTF-8" standalone="yes"?>
<Relationships xmlns="http://schemas.openxmlformats.org/package/2006/relationships"><Relationship Id="rId8" Type="http://schemas.openxmlformats.org/officeDocument/2006/relationships/image" Target="../media/image24.png"/><Relationship Id="rId13" Type="http://schemas.openxmlformats.org/officeDocument/2006/relationships/hyperlink" Target="https://dcc.ligo.org/cgi-bin/private/DocDB/ShowDocument?.submit=Number&amp;docid=S1105149&amp;version=" TargetMode="External"/><Relationship Id="rId18" Type="http://schemas.openxmlformats.org/officeDocument/2006/relationships/slide" Target="slide302.xml"/><Relationship Id="rId26" Type="http://schemas.openxmlformats.org/officeDocument/2006/relationships/hyperlink" Target="https://dcc.ligo.org/cgi-bin/private/DocDB/ShowDocument?.submit=Number&amp;docid=S1105146&amp;version=" TargetMode="External"/><Relationship Id="rId3" Type="http://schemas.openxmlformats.org/officeDocument/2006/relationships/image" Target="../media/image16.png"/><Relationship Id="rId21" Type="http://schemas.openxmlformats.org/officeDocument/2006/relationships/slide" Target="slide301.xml"/><Relationship Id="rId34" Type="http://schemas.openxmlformats.org/officeDocument/2006/relationships/slide" Target="slide54.xml"/><Relationship Id="rId7" Type="http://schemas.openxmlformats.org/officeDocument/2006/relationships/image" Target="../media/image18.png"/><Relationship Id="rId12" Type="http://schemas.openxmlformats.org/officeDocument/2006/relationships/slide" Target="slide296.xml"/><Relationship Id="rId17" Type="http://schemas.openxmlformats.org/officeDocument/2006/relationships/image" Target="../media/image38.png"/><Relationship Id="rId25" Type="http://schemas.openxmlformats.org/officeDocument/2006/relationships/slide" Target="slide299.xml"/><Relationship Id="rId33" Type="http://schemas.openxmlformats.org/officeDocument/2006/relationships/image" Target="../media/image37.png"/><Relationship Id="rId2" Type="http://schemas.openxmlformats.org/officeDocument/2006/relationships/notesSlide" Target="../notesSlides/notesSlide157.xml"/><Relationship Id="rId16" Type="http://schemas.openxmlformats.org/officeDocument/2006/relationships/image" Target="../media/image296.png"/><Relationship Id="rId20" Type="http://schemas.openxmlformats.org/officeDocument/2006/relationships/hyperlink" Target="https://dcc.ligo.org/cgi-bin/private/DocDB/ShowDocument?.submit=Number&amp;docid=S1001140&amp;version=" TargetMode="External"/><Relationship Id="rId29" Type="http://schemas.openxmlformats.org/officeDocument/2006/relationships/slide" Target="slide26.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4356&amp;version=" TargetMode="External"/><Relationship Id="rId11" Type="http://schemas.openxmlformats.org/officeDocument/2006/relationships/hyperlink" Target="https://dcc.ligo.org/cgi-bin/private/DocDB/ShowDocument?.submit=Number&amp;docid=S1105148&amp;version=" TargetMode="External"/><Relationship Id="rId24" Type="http://schemas.openxmlformats.org/officeDocument/2006/relationships/hyperlink" Target="https://dcc.ligo.org/cgi-bin/private/DocDB/ShowDocument?.submit=Number&amp;docid=S1105147&amp;version=" TargetMode="External"/><Relationship Id="rId32" Type="http://schemas.openxmlformats.org/officeDocument/2006/relationships/slide" Target="slide48.xml"/><Relationship Id="rId5" Type="http://schemas.openxmlformats.org/officeDocument/2006/relationships/hyperlink" Target="https://dcc.ligo.org/cgi-bin/private/DocDB/ShowDocument?.submit=Number&amp;docid=D1000599&amp;version=" TargetMode="External"/><Relationship Id="rId15" Type="http://schemas.openxmlformats.org/officeDocument/2006/relationships/hyperlink" Target="https://dcc.ligo.org/cgi-bin/private/DocDB/ShowDocument?.submit=Number&amp;docid=S1105129&amp;version=" TargetMode="External"/><Relationship Id="rId23" Type="http://schemas.openxmlformats.org/officeDocument/2006/relationships/slide" Target="slide298.xml"/><Relationship Id="rId28" Type="http://schemas.openxmlformats.org/officeDocument/2006/relationships/hyperlink" Target="https://dcc.ligo.org/cgi-bin/private/DocDB/ShowDocument?.submit=Number&amp;docid=S1105145&amp;version=" TargetMode="External"/><Relationship Id="rId10" Type="http://schemas.openxmlformats.org/officeDocument/2006/relationships/hyperlink" Target="https://dcc.ligo.org/cgi-bin/private/DocDB/ShowDocument?.submit=Number&amp;docid=D0902783&amp;version=" TargetMode="External"/><Relationship Id="rId19" Type="http://schemas.openxmlformats.org/officeDocument/2006/relationships/hyperlink" Target="https://dcc.ligo.org/cgi-bin/private/DocDB/ShowDocument?docid=13265" TargetMode="External"/><Relationship Id="rId31" Type="http://schemas.openxmlformats.org/officeDocument/2006/relationships/image" Target="../media/image36.png"/><Relationship Id="rId4" Type="http://schemas.openxmlformats.org/officeDocument/2006/relationships/image" Target="../media/image17.png"/><Relationship Id="rId9" Type="http://schemas.openxmlformats.org/officeDocument/2006/relationships/slide" Target="slide297.xml"/><Relationship Id="rId14" Type="http://schemas.openxmlformats.org/officeDocument/2006/relationships/slide" Target="slide295.xml"/><Relationship Id="rId22" Type="http://schemas.openxmlformats.org/officeDocument/2006/relationships/hyperlink" Target="https://dcc.ligo.org/cgi-bin/private/DocDB/ShowDocument?.submit=Number&amp;docid=S1001141&amp;version=" TargetMode="External"/><Relationship Id="rId27" Type="http://schemas.openxmlformats.org/officeDocument/2006/relationships/slide" Target="slide300.xml"/><Relationship Id="rId30" Type="http://schemas.openxmlformats.org/officeDocument/2006/relationships/slide" Target="slide47.xml"/></Relationships>
</file>

<file path=ppt/slides/_rels/slide294.xml.rels><?xml version="1.0" encoding="UTF-8" standalone="yes"?>
<Relationships xmlns="http://schemas.openxmlformats.org/package/2006/relationships"><Relationship Id="rId2" Type="http://schemas.openxmlformats.org/officeDocument/2006/relationships/slide" Target="slide293.xml"/><Relationship Id="rId1" Type="http://schemas.openxmlformats.org/officeDocument/2006/relationships/slideLayout" Target="../slideLayouts/slideLayout3.xml"/></Relationships>
</file>

<file path=ppt/slides/_rels/slide295.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slide" Target="slide293.xml"/><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45.png"/><Relationship Id="rId17" Type="http://schemas.openxmlformats.org/officeDocument/2006/relationships/image" Target="../media/image202.png"/><Relationship Id="rId2" Type="http://schemas.openxmlformats.org/officeDocument/2006/relationships/notesSlide" Target="../notesSlides/notesSlide158.xml"/><Relationship Id="rId16" Type="http://schemas.openxmlformats.org/officeDocument/2006/relationships/image" Target="../media/image201.pn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4.png"/><Relationship Id="rId5" Type="http://schemas.openxmlformats.org/officeDocument/2006/relationships/hyperlink" Target="https://dcc.ligo.org/cgi-bin/private/DocDB/ShowDocument?.submit=Number&amp;docid=S1105129&amp;version=" TargetMode="External"/><Relationship Id="rId15" Type="http://schemas.openxmlformats.org/officeDocument/2006/relationships/image" Target="../media/image53.png"/><Relationship Id="rId10" Type="http://schemas.openxmlformats.org/officeDocument/2006/relationships/image" Target="../media/image43.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52.png"/><Relationship Id="rId14" Type="http://schemas.openxmlformats.org/officeDocument/2006/relationships/image" Target="../media/image47.png"/></Relationships>
</file>

<file path=ppt/slides/_rels/slide296.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3.png"/><Relationship Id="rId18" Type="http://schemas.openxmlformats.org/officeDocument/2006/relationships/image" Target="../media/image53.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52.png"/><Relationship Id="rId17" Type="http://schemas.openxmlformats.org/officeDocument/2006/relationships/image" Target="../media/image47.png"/><Relationship Id="rId2" Type="http://schemas.openxmlformats.org/officeDocument/2006/relationships/notesSlide" Target="../notesSlides/notesSlide159.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slide" Target="slide293.xml"/><Relationship Id="rId5" Type="http://schemas.openxmlformats.org/officeDocument/2006/relationships/hyperlink" Target="https://dcc.ligo.org/cgi-bin/private/DocDB/ShowDocument?.submit=Number&amp;docid=S1105149&amp;version=" TargetMode="External"/><Relationship Id="rId15" Type="http://schemas.openxmlformats.org/officeDocument/2006/relationships/image" Target="../media/image45.png"/><Relationship Id="rId10" Type="http://schemas.openxmlformats.org/officeDocument/2006/relationships/image" Target="../media/image202.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201.png"/><Relationship Id="rId14" Type="http://schemas.openxmlformats.org/officeDocument/2006/relationships/image" Target="../media/image44.png"/></Relationships>
</file>

<file path=ppt/slides/_rels/slide297.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3.png"/><Relationship Id="rId18" Type="http://schemas.openxmlformats.org/officeDocument/2006/relationships/image" Target="../media/image53.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52.png"/><Relationship Id="rId17" Type="http://schemas.openxmlformats.org/officeDocument/2006/relationships/image" Target="../media/image47.png"/><Relationship Id="rId2" Type="http://schemas.openxmlformats.org/officeDocument/2006/relationships/notesSlide" Target="../notesSlides/notesSlide160.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slide" Target="slide293.xml"/><Relationship Id="rId5" Type="http://schemas.openxmlformats.org/officeDocument/2006/relationships/hyperlink" Target="https://dcc.ligo.org/cgi-bin/private/DocDB/ShowDocument?.submit=Number&amp;docid=S1105148&amp;version=" TargetMode="External"/><Relationship Id="rId15" Type="http://schemas.openxmlformats.org/officeDocument/2006/relationships/image" Target="../media/image45.png"/><Relationship Id="rId10" Type="http://schemas.openxmlformats.org/officeDocument/2006/relationships/image" Target="../media/image202.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201.png"/><Relationship Id="rId14" Type="http://schemas.openxmlformats.org/officeDocument/2006/relationships/image" Target="../media/image44.png"/></Relationships>
</file>

<file path=ppt/slides/_rels/slide298.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3.png"/><Relationship Id="rId18" Type="http://schemas.openxmlformats.org/officeDocument/2006/relationships/image" Target="../media/image53.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52.png"/><Relationship Id="rId17" Type="http://schemas.openxmlformats.org/officeDocument/2006/relationships/image" Target="../media/image47.png"/><Relationship Id="rId2" Type="http://schemas.openxmlformats.org/officeDocument/2006/relationships/notesSlide" Target="../notesSlides/notesSlide161.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slide" Target="slide293.xml"/><Relationship Id="rId5" Type="http://schemas.openxmlformats.org/officeDocument/2006/relationships/hyperlink" Target="https://dcc.ligo.org/cgi-bin/private/DocDB/ShowDocument?.submit=Number&amp;docid=S1105147&amp;version=" TargetMode="External"/><Relationship Id="rId15" Type="http://schemas.openxmlformats.org/officeDocument/2006/relationships/image" Target="../media/image45.png"/><Relationship Id="rId10" Type="http://schemas.openxmlformats.org/officeDocument/2006/relationships/image" Target="../media/image202.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201.png"/><Relationship Id="rId14" Type="http://schemas.openxmlformats.org/officeDocument/2006/relationships/image" Target="../media/image44.png"/></Relationships>
</file>

<file path=ppt/slides/_rels/slide299.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3.png"/><Relationship Id="rId18" Type="http://schemas.openxmlformats.org/officeDocument/2006/relationships/image" Target="../media/image53.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52.png"/><Relationship Id="rId17" Type="http://schemas.openxmlformats.org/officeDocument/2006/relationships/image" Target="../media/image47.png"/><Relationship Id="rId2" Type="http://schemas.openxmlformats.org/officeDocument/2006/relationships/notesSlide" Target="../notesSlides/notesSlide162.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slide" Target="slide293.xml"/><Relationship Id="rId5" Type="http://schemas.openxmlformats.org/officeDocument/2006/relationships/hyperlink" Target="https://dcc.ligo.org/cgi-bin/private/DocDB/ShowDocument?.submit=Number&amp;docid=S1105146&amp;version=" TargetMode="External"/><Relationship Id="rId15" Type="http://schemas.openxmlformats.org/officeDocument/2006/relationships/image" Target="../media/image45.png"/><Relationship Id="rId10" Type="http://schemas.openxmlformats.org/officeDocument/2006/relationships/image" Target="../media/image202.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201.png"/><Relationship Id="rId14" Type="http://schemas.openxmlformats.org/officeDocument/2006/relationships/image" Target="../media/image44.png"/></Relationships>
</file>

<file path=ppt/slides/_rels/slide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901466&amp;version=" TargetMode="External"/><Relationship Id="rId13" Type="http://schemas.openxmlformats.org/officeDocument/2006/relationships/slide" Target="slide427.xml"/><Relationship Id="rId18" Type="http://schemas.openxmlformats.org/officeDocument/2006/relationships/hyperlink" Target="https://dcc.ligo.org/cgi-bin/private/DocDB/ShowDocument?.submit=Number&amp;docid=D000294&amp;version=" TargetMode="External"/><Relationship Id="rId3" Type="http://schemas.openxmlformats.org/officeDocument/2006/relationships/slide" Target="slide26.xml"/><Relationship Id="rId7" Type="http://schemas.openxmlformats.org/officeDocument/2006/relationships/slide" Target="slide353.xml"/><Relationship Id="rId12" Type="http://schemas.openxmlformats.org/officeDocument/2006/relationships/hyperlink" Target="https://dcc.ligo.org/cgi-bin/private/DocDB/ShowDocument?.submit=Number&amp;docid=D0901464&amp;version=" TargetMode="External"/><Relationship Id="rId17" Type="http://schemas.openxmlformats.org/officeDocument/2006/relationships/slide" Target="slide4.xml"/><Relationship Id="rId2" Type="http://schemas.openxmlformats.org/officeDocument/2006/relationships/image" Target="../media/image7.png"/><Relationship Id="rId16" Type="http://schemas.openxmlformats.org/officeDocument/2006/relationships/hyperlink" Target="https://dcc.ligo.org/cgi-bin/private/DocDB/ShowDocument?.submit=Number&amp;docid=D0901490&amp;version=" TargetMode="External"/><Relationship Id="rId1" Type="http://schemas.openxmlformats.org/officeDocument/2006/relationships/slideLayout" Target="../slideLayouts/slideLayout3.xml"/><Relationship Id="rId6" Type="http://schemas.openxmlformats.org/officeDocument/2006/relationships/slide" Target="slide351.xml"/><Relationship Id="rId11" Type="http://schemas.openxmlformats.org/officeDocument/2006/relationships/slide" Target="slide498.xml"/><Relationship Id="rId5" Type="http://schemas.openxmlformats.org/officeDocument/2006/relationships/slide" Target="slide36.xml"/><Relationship Id="rId15" Type="http://schemas.openxmlformats.org/officeDocument/2006/relationships/slide" Target="slide13.xml"/><Relationship Id="rId10" Type="http://schemas.openxmlformats.org/officeDocument/2006/relationships/slide" Target="slide14.xml"/><Relationship Id="rId19" Type="http://schemas.openxmlformats.org/officeDocument/2006/relationships/slide" Target="slide2.xml"/><Relationship Id="rId4" Type="http://schemas.openxmlformats.org/officeDocument/2006/relationships/slide" Target="slide33.xml"/><Relationship Id="rId9" Type="http://schemas.openxmlformats.org/officeDocument/2006/relationships/slide" Target="slide15.xml"/><Relationship Id="rId14" Type="http://schemas.openxmlformats.org/officeDocument/2006/relationships/hyperlink" Target="https://dcc.ligo.org/cgi-bin/private/DocDB/ShowDocument?.submit=Number&amp;docid=D0901465&amp;version=" TargetMode="External"/></Relationships>
</file>

<file path=ppt/slides/_rels/slide3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15.xml"/><Relationship Id="rId1" Type="http://schemas.openxmlformats.org/officeDocument/2006/relationships/slideLayout" Target="../slideLayouts/slideLayout4.xml"/><Relationship Id="rId4" Type="http://schemas.openxmlformats.org/officeDocument/2006/relationships/slide" Target="slide26.xml"/></Relationships>
</file>

<file path=ppt/slides/_rels/slide300.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3.png"/><Relationship Id="rId18" Type="http://schemas.openxmlformats.org/officeDocument/2006/relationships/image" Target="../media/image53.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52.png"/><Relationship Id="rId17" Type="http://schemas.openxmlformats.org/officeDocument/2006/relationships/image" Target="../media/image47.png"/><Relationship Id="rId2" Type="http://schemas.openxmlformats.org/officeDocument/2006/relationships/notesSlide" Target="../notesSlides/notesSlide163.xml"/><Relationship Id="rId16" Type="http://schemas.openxmlformats.org/officeDocument/2006/relationships/image" Target="../media/image46.jpeg"/><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slide" Target="slide293.xml"/><Relationship Id="rId5" Type="http://schemas.openxmlformats.org/officeDocument/2006/relationships/hyperlink" Target="https://dcc.ligo.org/cgi-bin/private/DocDB/ShowDocument?.submit=Number&amp;docid=S1105145&amp;version=" TargetMode="External"/><Relationship Id="rId15" Type="http://schemas.openxmlformats.org/officeDocument/2006/relationships/image" Target="../media/image45.png"/><Relationship Id="rId10" Type="http://schemas.openxmlformats.org/officeDocument/2006/relationships/image" Target="../media/image202.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201.png"/><Relationship Id="rId14" Type="http://schemas.openxmlformats.org/officeDocument/2006/relationships/image" Target="../media/image44.png"/></Relationships>
</file>

<file path=ppt/slides/_rels/slide301.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slide" Target="slide293.xml"/><Relationship Id="rId7" Type="http://schemas.openxmlformats.org/officeDocument/2006/relationships/image" Target="../media/image52.png"/><Relationship Id="rId2" Type="http://schemas.openxmlformats.org/officeDocument/2006/relationships/notesSlide" Target="../notesSlides/notesSlide164.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41&amp;version=" TargetMode="External"/><Relationship Id="rId5" Type="http://schemas.openxmlformats.org/officeDocument/2006/relationships/hyperlink" Target="https://dcc.ligo.org/cgi-bin/private/DocDB/ShowDocument?docid=13265" TargetMode="External"/><Relationship Id="rId10" Type="http://schemas.openxmlformats.org/officeDocument/2006/relationships/image" Target="../media/image53.png"/><Relationship Id="rId4" Type="http://schemas.openxmlformats.org/officeDocument/2006/relationships/image" Target="../media/image38.png"/><Relationship Id="rId9" Type="http://schemas.openxmlformats.org/officeDocument/2006/relationships/image" Target="../media/image42.png"/></Relationships>
</file>

<file path=ppt/slides/_rels/slide302.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3" Type="http://schemas.openxmlformats.org/officeDocument/2006/relationships/slide" Target="slide293.xml"/><Relationship Id="rId7" Type="http://schemas.openxmlformats.org/officeDocument/2006/relationships/image" Target="../media/image52.png"/><Relationship Id="rId2" Type="http://schemas.openxmlformats.org/officeDocument/2006/relationships/notesSlide" Target="../notesSlides/notesSlide16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40&amp;version=" TargetMode="External"/><Relationship Id="rId11" Type="http://schemas.openxmlformats.org/officeDocument/2006/relationships/image" Target="../media/image53.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42.png"/><Relationship Id="rId4" Type="http://schemas.openxmlformats.org/officeDocument/2006/relationships/image" Target="../media/image38.png"/><Relationship Id="rId9" Type="http://schemas.openxmlformats.org/officeDocument/2006/relationships/hyperlink" Target="https://dcc.ligo.org/cgi-bin/private/DocDB/ShowDocument?docid=5190" TargetMode="External"/></Relationships>
</file>

<file path=ppt/slides/_rels/slide303.xml.rels><?xml version="1.0" encoding="UTF-8" standalone="yes"?>
<Relationships xmlns="http://schemas.openxmlformats.org/package/2006/relationships"><Relationship Id="rId8" Type="http://schemas.openxmlformats.org/officeDocument/2006/relationships/image" Target="../media/image24.png"/><Relationship Id="rId13" Type="http://schemas.openxmlformats.org/officeDocument/2006/relationships/slide" Target="slide306.xml"/><Relationship Id="rId18" Type="http://schemas.openxmlformats.org/officeDocument/2006/relationships/slide" Target="slide47.xml"/><Relationship Id="rId3" Type="http://schemas.openxmlformats.org/officeDocument/2006/relationships/hyperlink" Target="https://dcc.ligo.org/cgi-bin/private/DocDB/ShowDocument?.submit=Number&amp;docid=D0902810&amp;version=" TargetMode="External"/><Relationship Id="rId21" Type="http://schemas.openxmlformats.org/officeDocument/2006/relationships/slide" Target="slide53.xml"/><Relationship Id="rId7" Type="http://schemas.openxmlformats.org/officeDocument/2006/relationships/image" Target="../media/image18.png"/><Relationship Id="rId12" Type="http://schemas.openxmlformats.org/officeDocument/2006/relationships/hyperlink" Target="https://dcc.ligo.org/cgi-bin/private/DocDB/ShowDocument?.submit=Number&amp;docid=S1001139&amp;version=" TargetMode="External"/><Relationship Id="rId17" Type="http://schemas.openxmlformats.org/officeDocument/2006/relationships/slide" Target="slide26.xml"/><Relationship Id="rId2" Type="http://schemas.openxmlformats.org/officeDocument/2006/relationships/notesSlide" Target="../notesSlides/notesSlide166.xml"/><Relationship Id="rId16" Type="http://schemas.openxmlformats.org/officeDocument/2006/relationships/hyperlink" Target="https://dcc.ligo.org/cgi-bin/private/DocDB/ShowDocument?.submit=Number&amp;docid=S1103891&amp;version=" TargetMode="External"/><Relationship Id="rId20" Type="http://schemas.openxmlformats.org/officeDocument/2006/relationships/slide" Target="slide48.xm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hyperlink" Target="https://dcc.ligo.org/cgi-bin/private/DocDB/ShowDocument?docid=13265" TargetMode="External"/><Relationship Id="rId24" Type="http://schemas.openxmlformats.org/officeDocument/2006/relationships/image" Target="../media/image297.png"/><Relationship Id="rId5" Type="http://schemas.openxmlformats.org/officeDocument/2006/relationships/image" Target="../media/image16.png"/><Relationship Id="rId15" Type="http://schemas.openxmlformats.org/officeDocument/2006/relationships/slide" Target="slide305.xml"/><Relationship Id="rId23" Type="http://schemas.openxmlformats.org/officeDocument/2006/relationships/slide" Target="slide54.xml"/><Relationship Id="rId10" Type="http://schemas.openxmlformats.org/officeDocument/2006/relationships/slide" Target="slide307.xml"/><Relationship Id="rId19" Type="http://schemas.openxmlformats.org/officeDocument/2006/relationships/image" Target="../media/image36.png"/><Relationship Id="rId4" Type="http://schemas.openxmlformats.org/officeDocument/2006/relationships/hyperlink" Target="https://dcc.ligo.org/cgi-bin/private/DocDB/ShowDocument?.submit=Number&amp;docid=S1104357&amp;version=" TargetMode="External"/><Relationship Id="rId9" Type="http://schemas.openxmlformats.org/officeDocument/2006/relationships/image" Target="../media/image38.png"/><Relationship Id="rId14" Type="http://schemas.openxmlformats.org/officeDocument/2006/relationships/hyperlink" Target="https://dcc.ligo.org/cgi-bin/private/DocDB/ShowDocument?.submit=Number&amp;docid=S1001133&amp;version=" TargetMode="External"/><Relationship Id="rId22" Type="http://schemas.openxmlformats.org/officeDocument/2006/relationships/image" Target="../media/image37.png"/></Relationships>
</file>

<file path=ppt/slides/_rels/slide304.xml.rels><?xml version="1.0" encoding="UTF-8" standalone="yes"?>
<Relationships xmlns="http://schemas.openxmlformats.org/package/2006/relationships"><Relationship Id="rId2" Type="http://schemas.openxmlformats.org/officeDocument/2006/relationships/slide" Target="slide303.xml"/><Relationship Id="rId1" Type="http://schemas.openxmlformats.org/officeDocument/2006/relationships/slideLayout" Target="../slideLayouts/slideLayout3.xml"/></Relationships>
</file>

<file path=ppt/slides/_rels/slide305.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8.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167.xml"/><Relationship Id="rId1" Type="http://schemas.openxmlformats.org/officeDocument/2006/relationships/slideLayout" Target="../slideLayouts/slideLayout3.xml"/><Relationship Id="rId6" Type="http://schemas.openxmlformats.org/officeDocument/2006/relationships/image" Target="../media/image52.png"/><Relationship Id="rId5" Type="http://schemas.openxmlformats.org/officeDocument/2006/relationships/hyperlink" Target="https://dcc.ligo.org/cgi-bin/private/DocDB/ShowDocument?.submit=Number&amp;docid=S1003891&amp;version=" TargetMode="External"/><Relationship Id="rId10" Type="http://schemas.openxmlformats.org/officeDocument/2006/relationships/slide" Target="slide303.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53.png"/></Relationships>
</file>

<file path=ppt/slides/_rels/slide306.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3" Type="http://schemas.openxmlformats.org/officeDocument/2006/relationships/slide" Target="slide303.xml"/><Relationship Id="rId7" Type="http://schemas.openxmlformats.org/officeDocument/2006/relationships/image" Target="../media/image52.png"/><Relationship Id="rId2" Type="http://schemas.openxmlformats.org/officeDocument/2006/relationships/notesSlide" Target="../notesSlides/notesSlide168.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33&amp;version=" TargetMode="External"/><Relationship Id="rId11" Type="http://schemas.openxmlformats.org/officeDocument/2006/relationships/image" Target="../media/image53.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42.png"/><Relationship Id="rId4" Type="http://schemas.openxmlformats.org/officeDocument/2006/relationships/image" Target="../media/image38.png"/><Relationship Id="rId9" Type="http://schemas.openxmlformats.org/officeDocument/2006/relationships/hyperlink" Target="https://dcc.ligo.org/cgi-bin/private/DocDB/ShowDocument?docid=5190" TargetMode="External"/></Relationships>
</file>

<file path=ppt/slides/_rels/slide307.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69.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303.xml"/><Relationship Id="rId5" Type="http://schemas.openxmlformats.org/officeDocument/2006/relationships/hyperlink" Target="https://dcc.ligo.org/cgi-bin/private/DocDB/ShowDocument?.submit=Number&amp;docid=S1001139&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308.xml.rels><?xml version="1.0" encoding="UTF-8" standalone="yes"?>
<Relationships xmlns="http://schemas.openxmlformats.org/package/2006/relationships"><Relationship Id="rId8" Type="http://schemas.openxmlformats.org/officeDocument/2006/relationships/image" Target="../media/image273.png"/><Relationship Id="rId13" Type="http://schemas.openxmlformats.org/officeDocument/2006/relationships/slide" Target="slide303.xml"/><Relationship Id="rId3" Type="http://schemas.openxmlformats.org/officeDocument/2006/relationships/image" Target="../media/image24.png"/><Relationship Id="rId7" Type="http://schemas.openxmlformats.org/officeDocument/2006/relationships/hyperlink" Target="https://dcc.ligo.org/cgi-bin/private/DocDB/ShowDocument?.submit=Number&amp;docid=D1001726&amp;version=" TargetMode="External"/><Relationship Id="rId12" Type="http://schemas.openxmlformats.org/officeDocument/2006/relationships/image" Target="../media/image275.png"/><Relationship Id="rId2" Type="http://schemas.openxmlformats.org/officeDocument/2006/relationships/notesSlide" Target="../notesSlides/notesSlide170.xml"/><Relationship Id="rId1" Type="http://schemas.openxmlformats.org/officeDocument/2006/relationships/slideLayout" Target="../slideLayouts/slideLayout3.xml"/><Relationship Id="rId6" Type="http://schemas.openxmlformats.org/officeDocument/2006/relationships/image" Target="../media/image272.png"/><Relationship Id="rId11" Type="http://schemas.openxmlformats.org/officeDocument/2006/relationships/image" Target="../media/image54.png"/><Relationship Id="rId5" Type="http://schemas.openxmlformats.org/officeDocument/2006/relationships/image" Target="../media/image271.png"/><Relationship Id="rId10" Type="http://schemas.openxmlformats.org/officeDocument/2006/relationships/image" Target="../media/image56.png"/><Relationship Id="rId4" Type="http://schemas.openxmlformats.org/officeDocument/2006/relationships/image" Target="../media/image270.png"/><Relationship Id="rId9" Type="http://schemas.openxmlformats.org/officeDocument/2006/relationships/image" Target="../media/image274.png"/></Relationships>
</file>

<file path=ppt/slides/_rels/slide309.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slide" Target="slide303.xml"/><Relationship Id="rId3" Type="http://schemas.openxmlformats.org/officeDocument/2006/relationships/image" Target="../media/image24.png"/><Relationship Id="rId7" Type="http://schemas.openxmlformats.org/officeDocument/2006/relationships/hyperlink" Target="https://dcc.ligo.org/cgi-bin/private/DocDB/ShowDocument?.submit=Number&amp;docid=D1001728&amp;version=" TargetMode="External"/><Relationship Id="rId12" Type="http://schemas.openxmlformats.org/officeDocument/2006/relationships/image" Target="../media/image277.png"/><Relationship Id="rId2" Type="http://schemas.openxmlformats.org/officeDocument/2006/relationships/notesSlide" Target="../notesSlides/notesSlide171.xml"/><Relationship Id="rId1" Type="http://schemas.openxmlformats.org/officeDocument/2006/relationships/slideLayout" Target="../slideLayouts/slideLayout3.xml"/><Relationship Id="rId6" Type="http://schemas.openxmlformats.org/officeDocument/2006/relationships/image" Target="../media/image272.png"/><Relationship Id="rId11" Type="http://schemas.openxmlformats.org/officeDocument/2006/relationships/image" Target="../media/image276.png"/><Relationship Id="rId5" Type="http://schemas.openxmlformats.org/officeDocument/2006/relationships/image" Target="../media/image271.png"/><Relationship Id="rId10" Type="http://schemas.openxmlformats.org/officeDocument/2006/relationships/image" Target="../media/image275.png"/><Relationship Id="rId4" Type="http://schemas.openxmlformats.org/officeDocument/2006/relationships/image" Target="../media/image270.png"/><Relationship Id="rId9" Type="http://schemas.openxmlformats.org/officeDocument/2006/relationships/image" Target="../media/image54.png"/></Relationships>
</file>

<file path=ppt/slides/_rels/slide31.xml.rels><?xml version="1.0" encoding="UTF-8" standalone="yes"?>
<Relationships xmlns="http://schemas.openxmlformats.org/package/2006/relationships"><Relationship Id="rId8" Type="http://schemas.openxmlformats.org/officeDocument/2006/relationships/slide" Target="slide318.xml"/><Relationship Id="rId13" Type="http://schemas.openxmlformats.org/officeDocument/2006/relationships/slide" Target="slide230.xml"/><Relationship Id="rId18" Type="http://schemas.openxmlformats.org/officeDocument/2006/relationships/slide" Target="slide266.xml"/><Relationship Id="rId3" Type="http://schemas.openxmlformats.org/officeDocument/2006/relationships/slide" Target="slide78.xml"/><Relationship Id="rId21" Type="http://schemas.openxmlformats.org/officeDocument/2006/relationships/slide" Target="slide155.xml"/><Relationship Id="rId7" Type="http://schemas.openxmlformats.org/officeDocument/2006/relationships/slide" Target="slide310.xml"/><Relationship Id="rId12" Type="http://schemas.openxmlformats.org/officeDocument/2006/relationships/slide" Target="slide220.xml"/><Relationship Id="rId17" Type="http://schemas.openxmlformats.org/officeDocument/2006/relationships/slide" Target="slide265.xml"/><Relationship Id="rId2" Type="http://schemas.openxmlformats.org/officeDocument/2006/relationships/notesSlide" Target="../notesSlides/notesSlide16.xml"/><Relationship Id="rId16" Type="http://schemas.openxmlformats.org/officeDocument/2006/relationships/slide" Target="slide257.xml"/><Relationship Id="rId20" Type="http://schemas.openxmlformats.org/officeDocument/2006/relationships/slide" Target="slide142.xml"/><Relationship Id="rId1" Type="http://schemas.openxmlformats.org/officeDocument/2006/relationships/slideLayout" Target="../slideLayouts/slideLayout4.xml"/><Relationship Id="rId6" Type="http://schemas.openxmlformats.org/officeDocument/2006/relationships/slide" Target="slide303.xml"/><Relationship Id="rId11" Type="http://schemas.openxmlformats.org/officeDocument/2006/relationships/slide" Target="slide344.xml"/><Relationship Id="rId24" Type="http://schemas.openxmlformats.org/officeDocument/2006/relationships/slide" Target="slide26.xml"/><Relationship Id="rId5" Type="http://schemas.openxmlformats.org/officeDocument/2006/relationships/slide" Target="slide293.xml"/><Relationship Id="rId15" Type="http://schemas.openxmlformats.org/officeDocument/2006/relationships/slide" Target="slide249.xml"/><Relationship Id="rId23" Type="http://schemas.openxmlformats.org/officeDocument/2006/relationships/slide" Target="slide172.xml"/><Relationship Id="rId10" Type="http://schemas.openxmlformats.org/officeDocument/2006/relationships/slide" Target="slide339.xml"/><Relationship Id="rId19" Type="http://schemas.openxmlformats.org/officeDocument/2006/relationships/slide" Target="slide119.xml"/><Relationship Id="rId4" Type="http://schemas.openxmlformats.org/officeDocument/2006/relationships/slide" Target="slide271.xml"/><Relationship Id="rId9" Type="http://schemas.openxmlformats.org/officeDocument/2006/relationships/slide" Target="slide336.xml"/><Relationship Id="rId14" Type="http://schemas.openxmlformats.org/officeDocument/2006/relationships/slide" Target="slide62.xml"/><Relationship Id="rId22" Type="http://schemas.openxmlformats.org/officeDocument/2006/relationships/slide" Target="slide189.xml"/></Relationships>
</file>

<file path=ppt/slides/_rels/slide310.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slide" Target="slide313.xml"/><Relationship Id="rId18" Type="http://schemas.openxmlformats.org/officeDocument/2006/relationships/hyperlink" Target="https://dcc.ligo.org/cgi-bin/private/DocDB/ShowDocument?.submit=Number&amp;docid=S1000257&amp;version=" TargetMode="External"/><Relationship Id="rId26" Type="http://schemas.openxmlformats.org/officeDocument/2006/relationships/image" Target="../media/image36.png"/><Relationship Id="rId3" Type="http://schemas.openxmlformats.org/officeDocument/2006/relationships/image" Target="../media/image298.png"/><Relationship Id="rId21" Type="http://schemas.openxmlformats.org/officeDocument/2006/relationships/slide" Target="slide317.xml"/><Relationship Id="rId7" Type="http://schemas.openxmlformats.org/officeDocument/2006/relationships/image" Target="../media/image17.png"/><Relationship Id="rId12" Type="http://schemas.openxmlformats.org/officeDocument/2006/relationships/hyperlink" Target="https://dcc.ligo.org/cgi-bin/private/DocDB/ShowDocument?.submit=Number&amp;docid=S1000253&amp;version=" TargetMode="External"/><Relationship Id="rId17" Type="http://schemas.openxmlformats.org/officeDocument/2006/relationships/slide" Target="slide315.xml"/><Relationship Id="rId25" Type="http://schemas.openxmlformats.org/officeDocument/2006/relationships/slide" Target="slide47.xml"/><Relationship Id="rId2" Type="http://schemas.openxmlformats.org/officeDocument/2006/relationships/notesSlide" Target="../notesSlides/notesSlide172.xml"/><Relationship Id="rId16" Type="http://schemas.openxmlformats.org/officeDocument/2006/relationships/hyperlink" Target="https://dcc.ligo.org/cgi-bin/private/DocDB/ShowDocument?.submit=Number&amp;docid=S1000262&amp;version=" TargetMode="External"/><Relationship Id="rId20" Type="http://schemas.openxmlformats.org/officeDocument/2006/relationships/hyperlink" Target="https://dcc.ligo.org/cgi-bin/private/DocDB/ShowDocument?.submit=Number&amp;docid=S1000259&amp;version=" TargetMode="External"/><Relationship Id="rId1" Type="http://schemas.openxmlformats.org/officeDocument/2006/relationships/slideLayout" Target="../slideLayouts/slideLayout3.xml"/><Relationship Id="rId6" Type="http://schemas.openxmlformats.org/officeDocument/2006/relationships/image" Target="../media/image16.png"/><Relationship Id="rId11" Type="http://schemas.openxmlformats.org/officeDocument/2006/relationships/hyperlink" Target="https://dcc.ligo.org/cgi-bin/private/DocDB/ShowDocument?docid=11811" TargetMode="External"/><Relationship Id="rId24" Type="http://schemas.openxmlformats.org/officeDocument/2006/relationships/slide" Target="slide26.xml"/><Relationship Id="rId5" Type="http://schemas.openxmlformats.org/officeDocument/2006/relationships/hyperlink" Target="https://dcc.ligo.org/cgi-bin/private/DocDB/ShowDocument?.submit=Number&amp;docid=S1104358&amp;version=" TargetMode="External"/><Relationship Id="rId15" Type="http://schemas.openxmlformats.org/officeDocument/2006/relationships/slide" Target="slide314.xml"/><Relationship Id="rId23" Type="http://schemas.openxmlformats.org/officeDocument/2006/relationships/hyperlink" Target="https://dcc.ligo.org/cgi-bin/private/DocDB/ShowDocument?docid=13169" TargetMode="External"/><Relationship Id="rId10" Type="http://schemas.openxmlformats.org/officeDocument/2006/relationships/slide" Target="slide312.xml"/><Relationship Id="rId19" Type="http://schemas.openxmlformats.org/officeDocument/2006/relationships/slide" Target="slide316.xml"/><Relationship Id="rId4" Type="http://schemas.openxmlformats.org/officeDocument/2006/relationships/hyperlink" Target="https://dcc.ligo.org/cgi-bin/private/DocDB/ShowDocument?.submit=Number&amp;docid=D0902810&amp;version=" TargetMode="External"/><Relationship Id="rId9" Type="http://schemas.openxmlformats.org/officeDocument/2006/relationships/image" Target="../media/image24.png"/><Relationship Id="rId14" Type="http://schemas.openxmlformats.org/officeDocument/2006/relationships/hyperlink" Target="https://dcc.ligo.org/cgi-bin/private/DocDB/ShowDocument?.submit=Number&amp;docid=S1000261&amp;version=" TargetMode="External"/><Relationship Id="rId22" Type="http://schemas.openxmlformats.org/officeDocument/2006/relationships/hyperlink" Target="https://dcc.ligo.org/cgi-bin/private/DocDB/ShowDocument?.submit=Number&amp;docid=S1000723&amp;version=" TargetMode="External"/><Relationship Id="rId27" Type="http://schemas.openxmlformats.org/officeDocument/2006/relationships/slide" Target="slide48.xml"/></Relationships>
</file>

<file path=ppt/slides/_rels/slide311.xml.rels><?xml version="1.0" encoding="UTF-8" standalone="yes"?>
<Relationships xmlns="http://schemas.openxmlformats.org/package/2006/relationships"><Relationship Id="rId2" Type="http://schemas.openxmlformats.org/officeDocument/2006/relationships/slide" Target="slide310.xml"/><Relationship Id="rId1" Type="http://schemas.openxmlformats.org/officeDocument/2006/relationships/slideLayout" Target="../slideLayouts/slideLayout3.xml"/></Relationships>
</file>

<file path=ppt/slides/_rels/slide312.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image" Target="../media/image44.png"/><Relationship Id="rId3" Type="http://schemas.openxmlformats.org/officeDocument/2006/relationships/image" Target="../media/image24.png"/><Relationship Id="rId21" Type="http://schemas.openxmlformats.org/officeDocument/2006/relationships/slide" Target="slide310.xml"/><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43.png"/><Relationship Id="rId2" Type="http://schemas.openxmlformats.org/officeDocument/2006/relationships/notesSlide" Target="../notesSlides/notesSlide173.xml"/><Relationship Id="rId16" Type="http://schemas.openxmlformats.org/officeDocument/2006/relationships/image" Target="../media/image289.png"/><Relationship Id="rId20" Type="http://schemas.openxmlformats.org/officeDocument/2006/relationships/image" Target="../media/image291.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85.png"/><Relationship Id="rId5" Type="http://schemas.openxmlformats.org/officeDocument/2006/relationships/hyperlink" Target="https://dcc.ligo.org/cgi-bin/private/DocDB/ShowDocument?.submit=Number&amp;docid=S1000253&amp;version=" TargetMode="External"/><Relationship Id="rId15" Type="http://schemas.openxmlformats.org/officeDocument/2006/relationships/image" Target="../media/image288.png"/><Relationship Id="rId10" Type="http://schemas.openxmlformats.org/officeDocument/2006/relationships/image" Target="../media/image42.png"/><Relationship Id="rId19" Type="http://schemas.openxmlformats.org/officeDocument/2006/relationships/image" Target="../media/image290.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87.png"/></Relationships>
</file>

<file path=ppt/slides/_rels/slide313.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image" Target="../media/image44.png"/><Relationship Id="rId3" Type="http://schemas.openxmlformats.org/officeDocument/2006/relationships/image" Target="../media/image24.png"/><Relationship Id="rId21" Type="http://schemas.openxmlformats.org/officeDocument/2006/relationships/slide" Target="slide310.xml"/><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43.png"/><Relationship Id="rId2" Type="http://schemas.openxmlformats.org/officeDocument/2006/relationships/notesSlide" Target="../notesSlides/notesSlide174.xml"/><Relationship Id="rId16" Type="http://schemas.openxmlformats.org/officeDocument/2006/relationships/image" Target="../media/image289.png"/><Relationship Id="rId20" Type="http://schemas.openxmlformats.org/officeDocument/2006/relationships/image" Target="../media/image291.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85.png"/><Relationship Id="rId5" Type="http://schemas.openxmlformats.org/officeDocument/2006/relationships/hyperlink" Target="https://dcc.ligo.org/cgi-bin/private/DocDB/ShowDocument?.submit=Number&amp;docid=S1000261&amp;version=" TargetMode="External"/><Relationship Id="rId15" Type="http://schemas.openxmlformats.org/officeDocument/2006/relationships/image" Target="../media/image288.png"/><Relationship Id="rId10" Type="http://schemas.openxmlformats.org/officeDocument/2006/relationships/image" Target="../media/image42.png"/><Relationship Id="rId19" Type="http://schemas.openxmlformats.org/officeDocument/2006/relationships/image" Target="../media/image290.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87.png"/></Relationships>
</file>

<file path=ppt/slides/_rels/slide314.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image" Target="../media/image44.png"/><Relationship Id="rId3" Type="http://schemas.openxmlformats.org/officeDocument/2006/relationships/image" Target="../media/image24.png"/><Relationship Id="rId21" Type="http://schemas.openxmlformats.org/officeDocument/2006/relationships/slide" Target="slide310.xml"/><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43.png"/><Relationship Id="rId2" Type="http://schemas.openxmlformats.org/officeDocument/2006/relationships/notesSlide" Target="../notesSlides/notesSlide175.xml"/><Relationship Id="rId16" Type="http://schemas.openxmlformats.org/officeDocument/2006/relationships/image" Target="../media/image289.png"/><Relationship Id="rId20" Type="http://schemas.openxmlformats.org/officeDocument/2006/relationships/image" Target="../media/image291.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85.png"/><Relationship Id="rId5" Type="http://schemas.openxmlformats.org/officeDocument/2006/relationships/hyperlink" Target="https://dcc.ligo.org/cgi-bin/private/DocDB/ShowDocument?.submit=Number&amp;docid=S1000262&amp;version=" TargetMode="External"/><Relationship Id="rId15" Type="http://schemas.openxmlformats.org/officeDocument/2006/relationships/image" Target="../media/image288.png"/><Relationship Id="rId10" Type="http://schemas.openxmlformats.org/officeDocument/2006/relationships/image" Target="../media/image42.png"/><Relationship Id="rId19" Type="http://schemas.openxmlformats.org/officeDocument/2006/relationships/image" Target="../media/image290.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87.png"/></Relationships>
</file>

<file path=ppt/slides/_rels/slide315.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image" Target="../media/image44.png"/><Relationship Id="rId3" Type="http://schemas.openxmlformats.org/officeDocument/2006/relationships/image" Target="../media/image24.png"/><Relationship Id="rId21" Type="http://schemas.openxmlformats.org/officeDocument/2006/relationships/slide" Target="slide310.xml"/><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43.png"/><Relationship Id="rId2" Type="http://schemas.openxmlformats.org/officeDocument/2006/relationships/notesSlide" Target="../notesSlides/notesSlide176.xml"/><Relationship Id="rId16" Type="http://schemas.openxmlformats.org/officeDocument/2006/relationships/image" Target="../media/image289.png"/><Relationship Id="rId20" Type="http://schemas.openxmlformats.org/officeDocument/2006/relationships/image" Target="../media/image291.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85.png"/><Relationship Id="rId5" Type="http://schemas.openxmlformats.org/officeDocument/2006/relationships/hyperlink" Target="https://dcc.ligo.org/cgi-bin/private/DocDB/ShowDocument?.submit=Number&amp;docid=S1000257&amp;version=" TargetMode="External"/><Relationship Id="rId15" Type="http://schemas.openxmlformats.org/officeDocument/2006/relationships/image" Target="../media/image288.png"/><Relationship Id="rId10" Type="http://schemas.openxmlformats.org/officeDocument/2006/relationships/image" Target="../media/image42.png"/><Relationship Id="rId19" Type="http://schemas.openxmlformats.org/officeDocument/2006/relationships/image" Target="../media/image290.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87.png"/></Relationships>
</file>

<file path=ppt/slides/_rels/slide316.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image" Target="../media/image44.png"/><Relationship Id="rId3" Type="http://schemas.openxmlformats.org/officeDocument/2006/relationships/image" Target="../media/image24.png"/><Relationship Id="rId21" Type="http://schemas.openxmlformats.org/officeDocument/2006/relationships/slide" Target="slide310.xml"/><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43.png"/><Relationship Id="rId2" Type="http://schemas.openxmlformats.org/officeDocument/2006/relationships/notesSlide" Target="../notesSlides/notesSlide177.xml"/><Relationship Id="rId16" Type="http://schemas.openxmlformats.org/officeDocument/2006/relationships/image" Target="../media/image289.png"/><Relationship Id="rId20" Type="http://schemas.openxmlformats.org/officeDocument/2006/relationships/image" Target="../media/image291.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85.png"/><Relationship Id="rId5" Type="http://schemas.openxmlformats.org/officeDocument/2006/relationships/hyperlink" Target="https://dcc.ligo.org/cgi-bin/private/DocDB/ShowDocument?.submit=Number&amp;docid=S1000259&amp;version=" TargetMode="External"/><Relationship Id="rId15" Type="http://schemas.openxmlformats.org/officeDocument/2006/relationships/image" Target="../media/image288.png"/><Relationship Id="rId10" Type="http://schemas.openxmlformats.org/officeDocument/2006/relationships/image" Target="../media/image42.png"/><Relationship Id="rId19" Type="http://schemas.openxmlformats.org/officeDocument/2006/relationships/image" Target="../media/image290.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87.png"/></Relationships>
</file>

<file path=ppt/slides/_rels/slide317.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image" Target="../media/image44.png"/><Relationship Id="rId3" Type="http://schemas.openxmlformats.org/officeDocument/2006/relationships/image" Target="../media/image24.png"/><Relationship Id="rId21" Type="http://schemas.openxmlformats.org/officeDocument/2006/relationships/slide" Target="slide310.xml"/><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43.png"/><Relationship Id="rId2" Type="http://schemas.openxmlformats.org/officeDocument/2006/relationships/notesSlide" Target="../notesSlides/notesSlide178.xml"/><Relationship Id="rId16" Type="http://schemas.openxmlformats.org/officeDocument/2006/relationships/image" Target="../media/image289.png"/><Relationship Id="rId20" Type="http://schemas.openxmlformats.org/officeDocument/2006/relationships/image" Target="../media/image291.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85.png"/><Relationship Id="rId5" Type="http://schemas.openxmlformats.org/officeDocument/2006/relationships/hyperlink" Target="https://dcc.ligo.org/cgi-bin/private/DocDB/ShowDocument?.submit=Number&amp;docid=S1000723&amp;version=" TargetMode="External"/><Relationship Id="rId15" Type="http://schemas.openxmlformats.org/officeDocument/2006/relationships/image" Target="../media/image288.png"/><Relationship Id="rId10" Type="http://schemas.openxmlformats.org/officeDocument/2006/relationships/image" Target="../media/image42.png"/><Relationship Id="rId19" Type="http://schemas.openxmlformats.org/officeDocument/2006/relationships/image" Target="../media/image290.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87.png"/></Relationships>
</file>

<file path=ppt/slides/_rels/slide318.xml.rels><?xml version="1.0" encoding="UTF-8" standalone="yes"?>
<Relationships xmlns="http://schemas.openxmlformats.org/package/2006/relationships"><Relationship Id="rId13" Type="http://schemas.openxmlformats.org/officeDocument/2006/relationships/slide" Target="slide322.xml"/><Relationship Id="rId18" Type="http://schemas.openxmlformats.org/officeDocument/2006/relationships/hyperlink" Target="https://dcc.ligo.org/cgi-bin/private/DocDB/ShowDocument?docid=11811" TargetMode="External"/><Relationship Id="rId26" Type="http://schemas.openxmlformats.org/officeDocument/2006/relationships/hyperlink" Target="https://dcc.ligo.org/cgi-bin/private/DocDB/ShowDocument?docid=13412" TargetMode="External"/><Relationship Id="rId39" Type="http://schemas.openxmlformats.org/officeDocument/2006/relationships/slide" Target="slide328.xml"/><Relationship Id="rId3" Type="http://schemas.openxmlformats.org/officeDocument/2006/relationships/image" Target="../media/image299.png"/><Relationship Id="rId21" Type="http://schemas.openxmlformats.org/officeDocument/2006/relationships/hyperlink" Target="https://dcc.ligo.org/cgi-bin/private/DocDB/ShowDocument?docid=11843" TargetMode="External"/><Relationship Id="rId34" Type="http://schemas.openxmlformats.org/officeDocument/2006/relationships/hyperlink" Target="https://dcc.ligo.org/cgi-bin/private/DocDB/ShowDocument?.submit=Number&amp;docid=S1103888&amp;version=" TargetMode="External"/><Relationship Id="rId42" Type="http://schemas.openxmlformats.org/officeDocument/2006/relationships/slide" Target="slide330.xml"/><Relationship Id="rId47" Type="http://schemas.openxmlformats.org/officeDocument/2006/relationships/slide" Target="slide53.xml"/><Relationship Id="rId7" Type="http://schemas.openxmlformats.org/officeDocument/2006/relationships/hyperlink" Target="https://dcc.ligo.org/cgi-bin/private/DocDB/ShowDocument?.submit=Number&amp;docid=S1105375&amp;version=" TargetMode="External"/><Relationship Id="rId12" Type="http://schemas.openxmlformats.org/officeDocument/2006/relationships/hyperlink" Target="https://dcc.ligo.org/cgi-bin/private/DocDB/ShowDocument?docid=20891" TargetMode="External"/><Relationship Id="rId17" Type="http://schemas.openxmlformats.org/officeDocument/2006/relationships/slide" Target="slide331.xml"/><Relationship Id="rId25" Type="http://schemas.openxmlformats.org/officeDocument/2006/relationships/slide" Target="slide324.xml"/><Relationship Id="rId33" Type="http://schemas.openxmlformats.org/officeDocument/2006/relationships/hyperlink" Target="https://dcc.ligo.org/cgi-bin/private/DocDB/ShowDocument?docid=13265" TargetMode="External"/><Relationship Id="rId38" Type="http://schemas.openxmlformats.org/officeDocument/2006/relationships/hyperlink" Target="https://dcc.ligo.org/cgi-bin/private/DocDB/ShowDocument?docid=7239" TargetMode="External"/><Relationship Id="rId46" Type="http://schemas.openxmlformats.org/officeDocument/2006/relationships/slide" Target="slide48.xml"/><Relationship Id="rId2" Type="http://schemas.openxmlformats.org/officeDocument/2006/relationships/notesSlide" Target="../notesSlides/notesSlide179.xml"/><Relationship Id="rId16" Type="http://schemas.openxmlformats.org/officeDocument/2006/relationships/hyperlink" Target="https://dcc.ligo.org/cgi-bin/private/DocDB/ShowDocument?docid=14691" TargetMode="External"/><Relationship Id="rId20" Type="http://schemas.openxmlformats.org/officeDocument/2006/relationships/slide" Target="slide332.xml"/><Relationship Id="rId29" Type="http://schemas.openxmlformats.org/officeDocument/2006/relationships/slide" Target="slide326.xml"/><Relationship Id="rId41" Type="http://schemas.openxmlformats.org/officeDocument/2006/relationships/hyperlink" Target="https://dcc.ligo.org/cgi-bin/private/DocDB/ShowDocument?docid=38819"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0022&amp;version=" TargetMode="External"/><Relationship Id="rId11" Type="http://schemas.openxmlformats.org/officeDocument/2006/relationships/hyperlink" Target="https://dcc.ligo.org/cgi-bin/private/DocDB/ShowDocument?docid=13439" TargetMode="External"/><Relationship Id="rId24" Type="http://schemas.openxmlformats.org/officeDocument/2006/relationships/hyperlink" Target="https://dcc.ligo.org/cgi-bin/private/DocDB/ShowDocument?docid=25919" TargetMode="External"/><Relationship Id="rId32" Type="http://schemas.openxmlformats.org/officeDocument/2006/relationships/slide" Target="slide335.xml"/><Relationship Id="rId37" Type="http://schemas.openxmlformats.org/officeDocument/2006/relationships/slide" Target="slide327.xml"/><Relationship Id="rId40" Type="http://schemas.openxmlformats.org/officeDocument/2006/relationships/slide" Target="slide329.xml"/><Relationship Id="rId45" Type="http://schemas.openxmlformats.org/officeDocument/2006/relationships/image" Target="../media/image36.png"/><Relationship Id="rId5" Type="http://schemas.openxmlformats.org/officeDocument/2006/relationships/image" Target="../media/image17.png"/><Relationship Id="rId15" Type="http://schemas.openxmlformats.org/officeDocument/2006/relationships/slide" Target="slide323.xml"/><Relationship Id="rId23" Type="http://schemas.openxmlformats.org/officeDocument/2006/relationships/hyperlink" Target="https://dcc.ligo.org/cgi-bin/private/DocDB/ShowDocument?docid=13169" TargetMode="External"/><Relationship Id="rId28" Type="http://schemas.openxmlformats.org/officeDocument/2006/relationships/hyperlink" Target="https://dcc.ligo.org/cgi-bin/private/DocDB/ShowDocument?docid=13413" TargetMode="External"/><Relationship Id="rId36" Type="http://schemas.openxmlformats.org/officeDocument/2006/relationships/hyperlink" Target="https://dcc.ligo.org/cgi-bin/private/DocDB/ShowDocument?.submit=Number&amp;docid=S1001143&amp;version=" TargetMode="External"/><Relationship Id="rId49" Type="http://schemas.openxmlformats.org/officeDocument/2006/relationships/slide" Target="slide54.xml"/><Relationship Id="rId10" Type="http://schemas.openxmlformats.org/officeDocument/2006/relationships/slide" Target="slide321.xml"/><Relationship Id="rId19" Type="http://schemas.openxmlformats.org/officeDocument/2006/relationships/hyperlink" Target="https://dcc.ligo.org/cgi-bin/private/DocDB/ShowDocument?docid=22216" TargetMode="External"/><Relationship Id="rId31" Type="http://schemas.openxmlformats.org/officeDocument/2006/relationships/image" Target="../media/image38.png"/><Relationship Id="rId44" Type="http://schemas.openxmlformats.org/officeDocument/2006/relationships/slide" Target="slide47.xml"/><Relationship Id="rId4" Type="http://schemas.openxmlformats.org/officeDocument/2006/relationships/image" Target="../media/image16.png"/><Relationship Id="rId9" Type="http://schemas.openxmlformats.org/officeDocument/2006/relationships/image" Target="../media/image24.png"/><Relationship Id="rId14" Type="http://schemas.openxmlformats.org/officeDocument/2006/relationships/hyperlink" Target="https://dcc.ligo.org/cgi-bin/private/DocDB/ShowDocument?docid=14694" TargetMode="External"/><Relationship Id="rId22" Type="http://schemas.openxmlformats.org/officeDocument/2006/relationships/slide" Target="slide333.xml"/><Relationship Id="rId27" Type="http://schemas.openxmlformats.org/officeDocument/2006/relationships/slide" Target="slide325.xml"/><Relationship Id="rId30" Type="http://schemas.openxmlformats.org/officeDocument/2006/relationships/hyperlink" Target="https://dcc.ligo.org/cgi-bin/private/DocDB/ShowDocument?docid=13404" TargetMode="External"/><Relationship Id="rId35" Type="http://schemas.openxmlformats.org/officeDocument/2006/relationships/slide" Target="slide334.xml"/><Relationship Id="rId43" Type="http://schemas.openxmlformats.org/officeDocument/2006/relationships/slide" Target="slide26.xml"/><Relationship Id="rId48" Type="http://schemas.openxmlformats.org/officeDocument/2006/relationships/image" Target="../media/image37.png"/><Relationship Id="rId8" Type="http://schemas.openxmlformats.org/officeDocument/2006/relationships/image" Target="../media/image18.png"/></Relationships>
</file>

<file path=ppt/slides/_rels/slide319.xml.rels><?xml version="1.0" encoding="UTF-8" standalone="yes"?>
<Relationships xmlns="http://schemas.openxmlformats.org/package/2006/relationships"><Relationship Id="rId13" Type="http://schemas.openxmlformats.org/officeDocument/2006/relationships/slide" Target="slide322.xml"/><Relationship Id="rId18" Type="http://schemas.openxmlformats.org/officeDocument/2006/relationships/hyperlink" Target="https://dcc.ligo.org/cgi-bin/private/DocDB/ShowDocument?docid=11811" TargetMode="External"/><Relationship Id="rId26" Type="http://schemas.openxmlformats.org/officeDocument/2006/relationships/hyperlink" Target="https://dcc.ligo.org/cgi-bin/private/DocDB/ShowDocument?docid=13412" TargetMode="External"/><Relationship Id="rId39" Type="http://schemas.openxmlformats.org/officeDocument/2006/relationships/slide" Target="slide328.xml"/><Relationship Id="rId3" Type="http://schemas.openxmlformats.org/officeDocument/2006/relationships/image" Target="../media/image300.png"/><Relationship Id="rId21" Type="http://schemas.openxmlformats.org/officeDocument/2006/relationships/hyperlink" Target="https://dcc.ligo.org/cgi-bin/private/DocDB/ShowDocument?docid=11843" TargetMode="External"/><Relationship Id="rId34" Type="http://schemas.openxmlformats.org/officeDocument/2006/relationships/hyperlink" Target="https://dcc.ligo.org/cgi-bin/private/DocDB/ShowDocument?.submit=Number&amp;docid=S1103888&amp;version=" TargetMode="External"/><Relationship Id="rId42" Type="http://schemas.openxmlformats.org/officeDocument/2006/relationships/slide" Target="slide330.xml"/><Relationship Id="rId47" Type="http://schemas.openxmlformats.org/officeDocument/2006/relationships/slide" Target="slide53.xml"/><Relationship Id="rId7" Type="http://schemas.openxmlformats.org/officeDocument/2006/relationships/hyperlink" Target="https://dcc.ligo.org/cgi-bin/private/DocDB/ShowDocument?.submit=Number&amp;docid=S1105375&amp;version=" TargetMode="External"/><Relationship Id="rId12" Type="http://schemas.openxmlformats.org/officeDocument/2006/relationships/hyperlink" Target="https://dcc.ligo.org/cgi-bin/private/DocDB/ShowDocument?docid=20891" TargetMode="External"/><Relationship Id="rId17" Type="http://schemas.openxmlformats.org/officeDocument/2006/relationships/slide" Target="slide331.xml"/><Relationship Id="rId25" Type="http://schemas.openxmlformats.org/officeDocument/2006/relationships/slide" Target="slide324.xml"/><Relationship Id="rId33" Type="http://schemas.openxmlformats.org/officeDocument/2006/relationships/hyperlink" Target="https://dcc.ligo.org/cgi-bin/private/DocDB/ShowDocument?docid=13265" TargetMode="External"/><Relationship Id="rId38" Type="http://schemas.openxmlformats.org/officeDocument/2006/relationships/hyperlink" Target="https://dcc.ligo.org/cgi-bin/private/DocDB/ShowDocument?docid=7239" TargetMode="External"/><Relationship Id="rId46" Type="http://schemas.openxmlformats.org/officeDocument/2006/relationships/slide" Target="slide48.xml"/><Relationship Id="rId2" Type="http://schemas.openxmlformats.org/officeDocument/2006/relationships/notesSlide" Target="../notesSlides/notesSlide180.xml"/><Relationship Id="rId16" Type="http://schemas.openxmlformats.org/officeDocument/2006/relationships/hyperlink" Target="https://dcc.ligo.org/cgi-bin/private/DocDB/ShowDocument?docid=14691" TargetMode="External"/><Relationship Id="rId20" Type="http://schemas.openxmlformats.org/officeDocument/2006/relationships/slide" Target="slide332.xml"/><Relationship Id="rId29" Type="http://schemas.openxmlformats.org/officeDocument/2006/relationships/slide" Target="slide326.xml"/><Relationship Id="rId41" Type="http://schemas.openxmlformats.org/officeDocument/2006/relationships/hyperlink" Target="https://dcc.ligo.org/cgi-bin/private/DocDB/ShowDocument?docid=38819"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725&amp;version=" TargetMode="External"/><Relationship Id="rId11" Type="http://schemas.openxmlformats.org/officeDocument/2006/relationships/hyperlink" Target="https://dcc.ligo.org/cgi-bin/private/DocDB/ShowDocument?docid=13439" TargetMode="External"/><Relationship Id="rId24" Type="http://schemas.openxmlformats.org/officeDocument/2006/relationships/hyperlink" Target="https://dcc.ligo.org/cgi-bin/private/DocDB/ShowDocument?docid=25919" TargetMode="External"/><Relationship Id="rId32" Type="http://schemas.openxmlformats.org/officeDocument/2006/relationships/slide" Target="slide335.xml"/><Relationship Id="rId37" Type="http://schemas.openxmlformats.org/officeDocument/2006/relationships/slide" Target="slide327.xml"/><Relationship Id="rId40" Type="http://schemas.openxmlformats.org/officeDocument/2006/relationships/slide" Target="slide329.xml"/><Relationship Id="rId45" Type="http://schemas.openxmlformats.org/officeDocument/2006/relationships/image" Target="../media/image36.png"/><Relationship Id="rId5" Type="http://schemas.openxmlformats.org/officeDocument/2006/relationships/image" Target="../media/image17.png"/><Relationship Id="rId15" Type="http://schemas.openxmlformats.org/officeDocument/2006/relationships/slide" Target="slide323.xml"/><Relationship Id="rId23" Type="http://schemas.openxmlformats.org/officeDocument/2006/relationships/hyperlink" Target="https://dcc.ligo.org/cgi-bin/private/DocDB/ShowDocument?docid=13169" TargetMode="External"/><Relationship Id="rId28" Type="http://schemas.openxmlformats.org/officeDocument/2006/relationships/hyperlink" Target="https://dcc.ligo.org/cgi-bin/private/DocDB/ShowDocument?docid=13413" TargetMode="External"/><Relationship Id="rId36" Type="http://schemas.openxmlformats.org/officeDocument/2006/relationships/hyperlink" Target="https://dcc.ligo.org/cgi-bin/private/DocDB/ShowDocument?.submit=Number&amp;docid=S1001143&amp;version=" TargetMode="External"/><Relationship Id="rId49" Type="http://schemas.openxmlformats.org/officeDocument/2006/relationships/slide" Target="slide54.xml"/><Relationship Id="rId10" Type="http://schemas.openxmlformats.org/officeDocument/2006/relationships/slide" Target="slide321.xml"/><Relationship Id="rId19" Type="http://schemas.openxmlformats.org/officeDocument/2006/relationships/hyperlink" Target="https://dcc.ligo.org/cgi-bin/private/DocDB/ShowDocument?docid=22216" TargetMode="External"/><Relationship Id="rId31" Type="http://schemas.openxmlformats.org/officeDocument/2006/relationships/image" Target="../media/image38.png"/><Relationship Id="rId44" Type="http://schemas.openxmlformats.org/officeDocument/2006/relationships/slide" Target="slide47.xml"/><Relationship Id="rId4" Type="http://schemas.openxmlformats.org/officeDocument/2006/relationships/image" Target="../media/image16.png"/><Relationship Id="rId9" Type="http://schemas.openxmlformats.org/officeDocument/2006/relationships/image" Target="../media/image24.png"/><Relationship Id="rId14" Type="http://schemas.openxmlformats.org/officeDocument/2006/relationships/hyperlink" Target="https://dcc.ligo.org/cgi-bin/private/DocDB/ShowDocument?docid=14694" TargetMode="External"/><Relationship Id="rId22" Type="http://schemas.openxmlformats.org/officeDocument/2006/relationships/slide" Target="slide333.xml"/><Relationship Id="rId27" Type="http://schemas.openxmlformats.org/officeDocument/2006/relationships/slide" Target="slide325.xml"/><Relationship Id="rId30" Type="http://schemas.openxmlformats.org/officeDocument/2006/relationships/hyperlink" Target="https://dcc.ligo.org/cgi-bin/private/DocDB/ShowDocument?docid=13404" TargetMode="External"/><Relationship Id="rId35" Type="http://schemas.openxmlformats.org/officeDocument/2006/relationships/slide" Target="slide334.xml"/><Relationship Id="rId43" Type="http://schemas.openxmlformats.org/officeDocument/2006/relationships/slide" Target="slide26.xml"/><Relationship Id="rId48" Type="http://schemas.openxmlformats.org/officeDocument/2006/relationships/image" Target="../media/image37.png"/><Relationship Id="rId8" Type="http://schemas.openxmlformats.org/officeDocument/2006/relationships/image" Target="../media/image18.png"/></Relationships>
</file>

<file path=ppt/slides/_rels/slide32.xml.rels><?xml version="1.0" encoding="UTF-8" standalone="yes"?>
<Relationships xmlns="http://schemas.openxmlformats.org/package/2006/relationships"><Relationship Id="rId3" Type="http://schemas.openxmlformats.org/officeDocument/2006/relationships/slide" Target="slide12.xml"/><Relationship Id="rId2" Type="http://schemas.openxmlformats.org/officeDocument/2006/relationships/slide" Target="slide5.xml"/><Relationship Id="rId1" Type="http://schemas.openxmlformats.org/officeDocument/2006/relationships/slideLayout" Target="../slideLayouts/slideLayout3.xml"/><Relationship Id="rId4" Type="http://schemas.openxmlformats.org/officeDocument/2006/relationships/slide" Target="slide3.xml"/></Relationships>
</file>

<file path=ppt/slides/_rels/slide320.xml.rels><?xml version="1.0" encoding="UTF-8" standalone="yes"?>
<Relationships xmlns="http://schemas.openxmlformats.org/package/2006/relationships"><Relationship Id="rId2" Type="http://schemas.openxmlformats.org/officeDocument/2006/relationships/slide" Target="slide318.xml"/><Relationship Id="rId1" Type="http://schemas.openxmlformats.org/officeDocument/2006/relationships/slideLayout" Target="../slideLayouts/slideLayout3.xml"/></Relationships>
</file>

<file path=ppt/slides/_rels/slide321.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9.png"/><Relationship Id="rId2" Type="http://schemas.openxmlformats.org/officeDocument/2006/relationships/notesSlide" Target="../notesSlides/notesSlide181.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image" Target="../media/image42.png"/><Relationship Id="rId5" Type="http://schemas.openxmlformats.org/officeDocument/2006/relationships/hyperlink" Target="https://dcc.ligo.org/cgi-bin/private/DocDB/ShowDocument?docid=20891" TargetMode="External"/><Relationship Id="rId15" Type="http://schemas.openxmlformats.org/officeDocument/2006/relationships/image" Target="../media/image287.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4.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54.png"/><Relationship Id="rId14" Type="http://schemas.openxmlformats.org/officeDocument/2006/relationships/image" Target="../media/image46.jpeg"/></Relationships>
</file>

<file path=ppt/slides/_rels/slide322.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289.png"/><Relationship Id="rId3" Type="http://schemas.openxmlformats.org/officeDocument/2006/relationships/slide" Target="slide318.xml"/><Relationship Id="rId21" Type="http://schemas.openxmlformats.org/officeDocument/2006/relationships/image" Target="../media/image290.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8.png"/><Relationship Id="rId2" Type="http://schemas.openxmlformats.org/officeDocument/2006/relationships/notesSlide" Target="../notesSlides/notesSlide182.xml"/><Relationship Id="rId16" Type="http://schemas.openxmlformats.org/officeDocument/2006/relationships/image" Target="../media/image287.png"/><Relationship Id="rId20"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14694" TargetMode="External"/><Relationship Id="rId11" Type="http://schemas.openxmlformats.org/officeDocument/2006/relationships/image" Target="../media/image42.png"/><Relationship Id="rId5" Type="http://schemas.openxmlformats.org/officeDocument/2006/relationships/hyperlink" Target="https://dcc.ligo.org/cgi-bin/private/DocDB/ShowDocument?docid=13439" TargetMode="External"/><Relationship Id="rId15" Type="http://schemas.openxmlformats.org/officeDocument/2006/relationships/image" Target="../media/image46.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3.png"/><Relationship Id="rId4" Type="http://schemas.openxmlformats.org/officeDocument/2006/relationships/image" Target="../media/image24.png"/><Relationship Id="rId9" Type="http://schemas.openxmlformats.org/officeDocument/2006/relationships/image" Target="../media/image54.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91.png"/></Relationships>
</file>

<file path=ppt/slides/_rels/slide323.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289.png"/><Relationship Id="rId3" Type="http://schemas.openxmlformats.org/officeDocument/2006/relationships/image" Target="../media/image24.png"/><Relationship Id="rId21" Type="http://schemas.openxmlformats.org/officeDocument/2006/relationships/image" Target="../media/image290.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8.png"/><Relationship Id="rId2" Type="http://schemas.openxmlformats.org/officeDocument/2006/relationships/notesSlide" Target="../notesSlides/notesSlide183.xml"/><Relationship Id="rId16" Type="http://schemas.openxmlformats.org/officeDocument/2006/relationships/image" Target="../media/image287.png"/><Relationship Id="rId20"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image" Target="../media/image42.png"/><Relationship Id="rId5" Type="http://schemas.openxmlformats.org/officeDocument/2006/relationships/hyperlink" Target="https://dcc.ligo.org/cgi-bin/private/DocDB/ShowDocument?docid=14691" TargetMode="External"/><Relationship Id="rId15" Type="http://schemas.openxmlformats.org/officeDocument/2006/relationships/image" Target="../media/image46.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3.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54.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91.png"/></Relationships>
</file>

<file path=ppt/slides/_rels/slide324.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289.png"/><Relationship Id="rId3" Type="http://schemas.openxmlformats.org/officeDocument/2006/relationships/image" Target="../media/image24.png"/><Relationship Id="rId21" Type="http://schemas.openxmlformats.org/officeDocument/2006/relationships/image" Target="../media/image290.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8.png"/><Relationship Id="rId2" Type="http://schemas.openxmlformats.org/officeDocument/2006/relationships/notesSlide" Target="../notesSlides/notesSlide184.xml"/><Relationship Id="rId16" Type="http://schemas.openxmlformats.org/officeDocument/2006/relationships/image" Target="../media/image287.png"/><Relationship Id="rId20"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image" Target="../media/image42.png"/><Relationship Id="rId5" Type="http://schemas.openxmlformats.org/officeDocument/2006/relationships/hyperlink" Target="https://dcc.ligo.org/cgi-bin/private/DocDB/ShowDocument?docid=13412" TargetMode="External"/><Relationship Id="rId15" Type="http://schemas.openxmlformats.org/officeDocument/2006/relationships/image" Target="../media/image46.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3.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54.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91.png"/></Relationships>
</file>

<file path=ppt/slides/_rels/slide325.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289.png"/><Relationship Id="rId3" Type="http://schemas.openxmlformats.org/officeDocument/2006/relationships/image" Target="../media/image24.png"/><Relationship Id="rId21" Type="http://schemas.openxmlformats.org/officeDocument/2006/relationships/image" Target="../media/image290.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8.png"/><Relationship Id="rId2" Type="http://schemas.openxmlformats.org/officeDocument/2006/relationships/notesSlide" Target="../notesSlides/notesSlide185.xml"/><Relationship Id="rId16" Type="http://schemas.openxmlformats.org/officeDocument/2006/relationships/image" Target="../media/image287.png"/><Relationship Id="rId20"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image" Target="../media/image42.png"/><Relationship Id="rId5" Type="http://schemas.openxmlformats.org/officeDocument/2006/relationships/hyperlink" Target="https://dcc.ligo.org/cgi-bin/private/DocDB/ShowDocument?docid=13413" TargetMode="External"/><Relationship Id="rId15" Type="http://schemas.openxmlformats.org/officeDocument/2006/relationships/image" Target="../media/image46.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3.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54.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91.png"/></Relationships>
</file>

<file path=ppt/slides/_rels/slide326.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289.png"/><Relationship Id="rId3" Type="http://schemas.openxmlformats.org/officeDocument/2006/relationships/image" Target="../media/image24.png"/><Relationship Id="rId21" Type="http://schemas.openxmlformats.org/officeDocument/2006/relationships/image" Target="../media/image290.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8.png"/><Relationship Id="rId2" Type="http://schemas.openxmlformats.org/officeDocument/2006/relationships/notesSlide" Target="../notesSlides/notesSlide186.xml"/><Relationship Id="rId16" Type="http://schemas.openxmlformats.org/officeDocument/2006/relationships/image" Target="../media/image287.png"/><Relationship Id="rId20"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image" Target="../media/image42.png"/><Relationship Id="rId5" Type="http://schemas.openxmlformats.org/officeDocument/2006/relationships/hyperlink" Target="https://dcc.ligo.org/cgi-bin/private/DocDB/ShowDocument?docid=13404" TargetMode="External"/><Relationship Id="rId15" Type="http://schemas.openxmlformats.org/officeDocument/2006/relationships/image" Target="../media/image46.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3.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54.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91.png"/></Relationships>
</file>

<file path=ppt/slides/_rels/slide327.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287.png"/><Relationship Id="rId18" Type="http://schemas.openxmlformats.org/officeDocument/2006/relationships/image" Target="../media/image290.png"/><Relationship Id="rId3" Type="http://schemas.openxmlformats.org/officeDocument/2006/relationships/image" Target="../media/image24.png"/><Relationship Id="rId21" Type="http://schemas.openxmlformats.org/officeDocument/2006/relationships/slide" Target="slide318.xml"/><Relationship Id="rId7" Type="http://schemas.openxmlformats.org/officeDocument/2006/relationships/hyperlink" Target="https://dcc.ligo.org/cgi-bin/private/DocDB/ShowDocument?docid=2072" TargetMode="External"/><Relationship Id="rId12" Type="http://schemas.openxmlformats.org/officeDocument/2006/relationships/image" Target="../media/image46.jpeg"/><Relationship Id="rId17" Type="http://schemas.openxmlformats.org/officeDocument/2006/relationships/image" Target="../media/image44.png"/><Relationship Id="rId2" Type="http://schemas.openxmlformats.org/officeDocument/2006/relationships/notesSlide" Target="../notesSlides/notesSlide187.xml"/><Relationship Id="rId16" Type="http://schemas.openxmlformats.org/officeDocument/2006/relationships/image" Target="../media/image43.png"/><Relationship Id="rId20" Type="http://schemas.openxmlformats.org/officeDocument/2006/relationships/hyperlink" Target="https://dcc.ligo.org/cgi-bin/private/DocDB/ShowDocument?docid=7239" TargetMode="Externa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hyperlink" Target="https://dcc.ligo.org/cgi-bin/private/DocDB/ShowDocument?docid=20891" TargetMode="External"/><Relationship Id="rId5" Type="http://schemas.openxmlformats.org/officeDocument/2006/relationships/image" Target="../media/image56.png"/><Relationship Id="rId15" Type="http://schemas.openxmlformats.org/officeDocument/2006/relationships/image" Target="../media/image289.png"/><Relationship Id="rId10" Type="http://schemas.openxmlformats.org/officeDocument/2006/relationships/image" Target="../media/image286.png"/><Relationship Id="rId19" Type="http://schemas.openxmlformats.org/officeDocument/2006/relationships/image" Target="../media/image291.png"/><Relationship Id="rId4" Type="http://schemas.openxmlformats.org/officeDocument/2006/relationships/hyperlink" Target="https://dcc.ligo.org/cgi-bin/private/DocDB/ShowDocument?docid=2073" TargetMode="External"/><Relationship Id="rId9" Type="http://schemas.openxmlformats.org/officeDocument/2006/relationships/image" Target="../media/image285.png"/><Relationship Id="rId14" Type="http://schemas.openxmlformats.org/officeDocument/2006/relationships/image" Target="../media/image288.png"/></Relationships>
</file>

<file path=ppt/slides/_rels/slide328.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hyperlink" Target="https://dcc.ligo.org/cgi-bin/private/DocDB/ShowDocument?docid=20891" TargetMode="External"/><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289.png"/><Relationship Id="rId2" Type="http://schemas.openxmlformats.org/officeDocument/2006/relationships/notesSlide" Target="../notesSlides/notesSlide188.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2073" TargetMode="External"/><Relationship Id="rId11" Type="http://schemas.openxmlformats.org/officeDocument/2006/relationships/image" Target="../media/image285.png"/><Relationship Id="rId5" Type="http://schemas.openxmlformats.org/officeDocument/2006/relationships/slide" Target="slide318.xml"/><Relationship Id="rId15" Type="http://schemas.openxmlformats.org/officeDocument/2006/relationships/image" Target="../media/image287.png"/><Relationship Id="rId10" Type="http://schemas.openxmlformats.org/officeDocument/2006/relationships/image" Target="../media/image42.png"/><Relationship Id="rId19" Type="http://schemas.openxmlformats.org/officeDocument/2006/relationships/image" Target="../media/image44.png"/><Relationship Id="rId4" Type="http://schemas.openxmlformats.org/officeDocument/2006/relationships/hyperlink" Target="https://dcc.ligo.org/cgi-bin/private/DocDB/ShowDocument?docid=7239"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46.jpeg"/></Relationships>
</file>

<file path=ppt/slides/_rels/slide329.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288.png"/><Relationship Id="rId18" Type="http://schemas.openxmlformats.org/officeDocument/2006/relationships/image" Target="../media/image291.png"/><Relationship Id="rId3" Type="http://schemas.openxmlformats.org/officeDocument/2006/relationships/image" Target="../media/image24.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287.png"/><Relationship Id="rId17" Type="http://schemas.openxmlformats.org/officeDocument/2006/relationships/image" Target="../media/image290.png"/><Relationship Id="rId2" Type="http://schemas.openxmlformats.org/officeDocument/2006/relationships/notesSlide" Target="../notesSlides/notesSlide189.xml"/><Relationship Id="rId16" Type="http://schemas.openxmlformats.org/officeDocument/2006/relationships/image" Target="../media/image44.png"/><Relationship Id="rId20" Type="http://schemas.openxmlformats.org/officeDocument/2006/relationships/slide" Target="slide318.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46.jpeg"/><Relationship Id="rId5" Type="http://schemas.openxmlformats.org/officeDocument/2006/relationships/image" Target="../media/image56.png"/><Relationship Id="rId15" Type="http://schemas.openxmlformats.org/officeDocument/2006/relationships/image" Target="../media/image43.png"/><Relationship Id="rId10" Type="http://schemas.openxmlformats.org/officeDocument/2006/relationships/image" Target="../media/image286.png"/><Relationship Id="rId19" Type="http://schemas.openxmlformats.org/officeDocument/2006/relationships/hyperlink" Target="https://dcc.ligo.org/cgi-bin/private/DocDB/ShowDocument?docid=38819" TargetMode="External"/><Relationship Id="rId4" Type="http://schemas.openxmlformats.org/officeDocument/2006/relationships/hyperlink" Target="https://dcc.ligo.org/cgi-bin/private/DocDB/ShowDocument?docid=3040" TargetMode="External"/><Relationship Id="rId9" Type="http://schemas.openxmlformats.org/officeDocument/2006/relationships/image" Target="../media/image285.png"/><Relationship Id="rId14" Type="http://schemas.openxmlformats.org/officeDocument/2006/relationships/image" Target="../media/image289.png"/></Relationships>
</file>

<file path=ppt/slides/_rels/slide33.xml.rels><?xml version="1.0" encoding="UTF-8" standalone="yes"?>
<Relationships xmlns="http://schemas.openxmlformats.org/package/2006/relationships"><Relationship Id="rId8" Type="http://schemas.openxmlformats.org/officeDocument/2006/relationships/slide" Target="slide216.xml"/><Relationship Id="rId3" Type="http://schemas.openxmlformats.org/officeDocument/2006/relationships/slide" Target="slide5.xml"/><Relationship Id="rId7" Type="http://schemas.openxmlformats.org/officeDocument/2006/relationships/slide" Target="slide218.xml"/><Relationship Id="rId2" Type="http://schemas.openxmlformats.org/officeDocument/2006/relationships/notesSlide" Target="../notesSlides/notesSlide17.xml"/><Relationship Id="rId1" Type="http://schemas.openxmlformats.org/officeDocument/2006/relationships/slideLayout" Target="../slideLayouts/slideLayout4.xml"/><Relationship Id="rId6" Type="http://schemas.openxmlformats.org/officeDocument/2006/relationships/slide" Target="slide36.xml"/><Relationship Id="rId5" Type="http://schemas.openxmlformats.org/officeDocument/2006/relationships/slide" Target="slide3.xml"/><Relationship Id="rId4" Type="http://schemas.openxmlformats.org/officeDocument/2006/relationships/slide" Target="slide12.xml"/><Relationship Id="rId9" Type="http://schemas.openxmlformats.org/officeDocument/2006/relationships/slide" Target="slide215.xml"/></Relationships>
</file>

<file path=ppt/slides/_rels/slide330.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6.jpeg"/><Relationship Id="rId18" Type="http://schemas.openxmlformats.org/officeDocument/2006/relationships/image" Target="../media/image44.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286.png"/><Relationship Id="rId17" Type="http://schemas.openxmlformats.org/officeDocument/2006/relationships/image" Target="../media/image43.png"/><Relationship Id="rId2" Type="http://schemas.openxmlformats.org/officeDocument/2006/relationships/notesSlide" Target="../notesSlides/notesSlide190.xml"/><Relationship Id="rId16" Type="http://schemas.openxmlformats.org/officeDocument/2006/relationships/image" Target="../media/image289.png"/><Relationship Id="rId20" Type="http://schemas.openxmlformats.org/officeDocument/2006/relationships/image" Target="../media/image291.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040" TargetMode="External"/><Relationship Id="rId11" Type="http://schemas.openxmlformats.org/officeDocument/2006/relationships/image" Target="../media/image285.png"/><Relationship Id="rId5" Type="http://schemas.openxmlformats.org/officeDocument/2006/relationships/slide" Target="slide318.xml"/><Relationship Id="rId15" Type="http://schemas.openxmlformats.org/officeDocument/2006/relationships/image" Target="../media/image288.png"/><Relationship Id="rId10" Type="http://schemas.openxmlformats.org/officeDocument/2006/relationships/image" Target="../media/image42.png"/><Relationship Id="rId19" Type="http://schemas.openxmlformats.org/officeDocument/2006/relationships/image" Target="../media/image290.png"/><Relationship Id="rId4" Type="http://schemas.openxmlformats.org/officeDocument/2006/relationships/hyperlink" Target="https://dcc.ligo.org/cgi-bin/private/DocDB/ShowDocument?docid=38819"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87.png"/></Relationships>
</file>

<file path=ppt/slides/_rels/slide331.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289.png"/><Relationship Id="rId3" Type="http://schemas.openxmlformats.org/officeDocument/2006/relationships/image" Target="../media/image24.png"/><Relationship Id="rId21" Type="http://schemas.openxmlformats.org/officeDocument/2006/relationships/image" Target="../media/image290.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8.png"/><Relationship Id="rId2" Type="http://schemas.openxmlformats.org/officeDocument/2006/relationships/notesSlide" Target="../notesSlides/notesSlide191.xml"/><Relationship Id="rId16" Type="http://schemas.openxmlformats.org/officeDocument/2006/relationships/image" Target="../media/image287.png"/><Relationship Id="rId20"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image" Target="../media/image42.png"/><Relationship Id="rId5" Type="http://schemas.openxmlformats.org/officeDocument/2006/relationships/hyperlink" Target="https://dcc.ligo.org/cgi-bin/private/DocDB/ShowDocument?docid=22216" TargetMode="External"/><Relationship Id="rId15" Type="http://schemas.openxmlformats.org/officeDocument/2006/relationships/image" Target="../media/image46.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3.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54.png"/><Relationship Id="rId14" Type="http://schemas.openxmlformats.org/officeDocument/2006/relationships/hyperlink" Target="https://dcc.ligo.org/cgi-bin/private/DocDB/ShowDocument?.submit=Number&amp;docid=S1000722&amp;version=" TargetMode="External"/><Relationship Id="rId22" Type="http://schemas.openxmlformats.org/officeDocument/2006/relationships/image" Target="../media/image291.png"/></Relationships>
</file>

<file path=ppt/slides/_rels/slide332.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6.png"/><Relationship Id="rId18" Type="http://schemas.openxmlformats.org/officeDocument/2006/relationships/image" Target="../media/image43.png"/><Relationship Id="rId3" Type="http://schemas.openxmlformats.org/officeDocument/2006/relationships/image" Target="../media/image24.png"/><Relationship Id="rId21" Type="http://schemas.openxmlformats.org/officeDocument/2006/relationships/image" Target="../media/image291.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85.png"/><Relationship Id="rId17" Type="http://schemas.openxmlformats.org/officeDocument/2006/relationships/image" Target="../media/image289.png"/><Relationship Id="rId2" Type="http://schemas.openxmlformats.org/officeDocument/2006/relationships/notesSlide" Target="../notesSlides/notesSlide192.xml"/><Relationship Id="rId16" Type="http://schemas.openxmlformats.org/officeDocument/2006/relationships/image" Target="../media/image288.png"/><Relationship Id="rId20"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image" Target="../media/image42.png"/><Relationship Id="rId5" Type="http://schemas.openxmlformats.org/officeDocument/2006/relationships/hyperlink" Target="https://dcc.ligo.org/cgi-bin/private/DocDB/ShowDocument?docid=11843" TargetMode="External"/><Relationship Id="rId15" Type="http://schemas.openxmlformats.org/officeDocument/2006/relationships/image" Target="../media/image287.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4.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54.png"/><Relationship Id="rId14" Type="http://schemas.openxmlformats.org/officeDocument/2006/relationships/image" Target="../media/image46.jpeg"/></Relationships>
</file>

<file path=ppt/slides/_rels/slide333.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289.png"/><Relationship Id="rId18" Type="http://schemas.openxmlformats.org/officeDocument/2006/relationships/hyperlink" Target="https://dcc.ligo.org/cgi-bin/private/DocDB/ShowDocument?docid=13169" TargetMode="External"/><Relationship Id="rId3" Type="http://schemas.openxmlformats.org/officeDocument/2006/relationships/hyperlink" Target="https://dcc.ligo.org/cgi-bin/private/DocDB/ShowDocument?docid=2072" TargetMode="External"/><Relationship Id="rId7" Type="http://schemas.openxmlformats.org/officeDocument/2006/relationships/hyperlink" Target="https://dcc.ligo.org/cgi-bin/private/DocDB/ShowDocument?docid=2571" TargetMode="External"/><Relationship Id="rId12" Type="http://schemas.openxmlformats.org/officeDocument/2006/relationships/image" Target="../media/image46.jpeg"/><Relationship Id="rId17" Type="http://schemas.openxmlformats.org/officeDocument/2006/relationships/image" Target="../media/image291.png"/><Relationship Id="rId2" Type="http://schemas.openxmlformats.org/officeDocument/2006/relationships/notesSlide" Target="../notesSlides/notesSlide193.xml"/><Relationship Id="rId16" Type="http://schemas.openxmlformats.org/officeDocument/2006/relationships/image" Target="../media/image290.png"/><Relationship Id="rId1" Type="http://schemas.openxmlformats.org/officeDocument/2006/relationships/slideLayout" Target="../slideLayouts/slideLayout3.xml"/><Relationship Id="rId6" Type="http://schemas.openxmlformats.org/officeDocument/2006/relationships/image" Target="../media/image24.png"/><Relationship Id="rId11" Type="http://schemas.openxmlformats.org/officeDocument/2006/relationships/hyperlink" Target="https://dcc.ligo.org/cgi-bin/private/DocDB/ShowDocument?docid=25919" TargetMode="External"/><Relationship Id="rId5" Type="http://schemas.openxmlformats.org/officeDocument/2006/relationships/image" Target="../media/image288.png"/><Relationship Id="rId15" Type="http://schemas.openxmlformats.org/officeDocument/2006/relationships/image" Target="../media/image44.png"/><Relationship Id="rId10" Type="http://schemas.openxmlformats.org/officeDocument/2006/relationships/image" Target="../media/image42.png"/><Relationship Id="rId19" Type="http://schemas.openxmlformats.org/officeDocument/2006/relationships/slide" Target="slide318.xml"/><Relationship Id="rId4" Type="http://schemas.openxmlformats.org/officeDocument/2006/relationships/image" Target="../media/image287.png"/><Relationship Id="rId9" Type="http://schemas.openxmlformats.org/officeDocument/2006/relationships/image" Target="../media/image54.png"/><Relationship Id="rId14" Type="http://schemas.openxmlformats.org/officeDocument/2006/relationships/image" Target="../media/image43.png"/></Relationships>
</file>

<file path=ppt/slides/_rels/slide334.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94.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318.xml"/><Relationship Id="rId5" Type="http://schemas.openxmlformats.org/officeDocument/2006/relationships/hyperlink" Target="https://dcc.ligo.org/cgi-bin/private/DocDB/ShowDocument?docid=26108"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335.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8.png"/><Relationship Id="rId7" Type="http://schemas.openxmlformats.org/officeDocument/2006/relationships/image" Target="../media/image52.png"/><Relationship Id="rId2" Type="http://schemas.openxmlformats.org/officeDocument/2006/relationships/notesSlide" Target="../notesSlides/notesSlide195.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5190" TargetMode="External"/><Relationship Id="rId5" Type="http://schemas.openxmlformats.org/officeDocument/2006/relationships/hyperlink" Target="https://dcc.ligo.org/cgi-bin/private/DocDB/ShowDocument?.submit=Number&amp;docid=S1103888&amp;version=" TargetMode="External"/><Relationship Id="rId10" Type="http://schemas.openxmlformats.org/officeDocument/2006/relationships/slide" Target="slide318.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53.png"/></Relationships>
</file>

<file path=ppt/slides/_rels/slide33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0022&amp;version=" TargetMode="External"/><Relationship Id="rId13" Type="http://schemas.openxmlformats.org/officeDocument/2006/relationships/slide" Target="slide48.xml"/><Relationship Id="rId3" Type="http://schemas.openxmlformats.org/officeDocument/2006/relationships/image" Target="../media/image301.png"/><Relationship Id="rId7" Type="http://schemas.openxmlformats.org/officeDocument/2006/relationships/image" Target="../media/image24.png"/><Relationship Id="rId12" Type="http://schemas.openxmlformats.org/officeDocument/2006/relationships/image" Target="../media/image36.png"/><Relationship Id="rId2" Type="http://schemas.openxmlformats.org/officeDocument/2006/relationships/notesSlide" Target="../notesSlides/notesSlide196.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slide" Target="slide47.xml"/><Relationship Id="rId5" Type="http://schemas.openxmlformats.org/officeDocument/2006/relationships/image" Target="../media/image17.png"/><Relationship Id="rId10" Type="http://schemas.openxmlformats.org/officeDocument/2006/relationships/slide" Target="slide26.xml"/><Relationship Id="rId4" Type="http://schemas.openxmlformats.org/officeDocument/2006/relationships/image" Target="../media/image16.png"/><Relationship Id="rId9" Type="http://schemas.openxmlformats.org/officeDocument/2006/relationships/hyperlink" Target="https://dcc.ligo.org/cgi-bin/private/DocDB/ShowDocument?.submit=Number&amp;docid=S1105376&amp;version=" TargetMode="External"/></Relationships>
</file>

<file path=ppt/slides/_rels/slide337.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725&amp;version=" TargetMode="External"/><Relationship Id="rId13" Type="http://schemas.openxmlformats.org/officeDocument/2006/relationships/slide" Target="slide48.xml"/><Relationship Id="rId3" Type="http://schemas.openxmlformats.org/officeDocument/2006/relationships/image" Target="../media/image302.png"/><Relationship Id="rId7" Type="http://schemas.openxmlformats.org/officeDocument/2006/relationships/image" Target="../media/image24.png"/><Relationship Id="rId12" Type="http://schemas.openxmlformats.org/officeDocument/2006/relationships/image" Target="../media/image36.png"/><Relationship Id="rId2" Type="http://schemas.openxmlformats.org/officeDocument/2006/relationships/notesSlide" Target="../notesSlides/notesSlide197.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slide" Target="slide47.xml"/><Relationship Id="rId5" Type="http://schemas.openxmlformats.org/officeDocument/2006/relationships/image" Target="../media/image17.png"/><Relationship Id="rId10" Type="http://schemas.openxmlformats.org/officeDocument/2006/relationships/slide" Target="slide26.xml"/><Relationship Id="rId4" Type="http://schemas.openxmlformats.org/officeDocument/2006/relationships/image" Target="../media/image16.png"/><Relationship Id="rId9" Type="http://schemas.openxmlformats.org/officeDocument/2006/relationships/hyperlink" Target="https://dcc.ligo.org/cgi-bin/private/DocDB/ShowDocument?.submit=Number&amp;docid=S1105376&amp;version=" TargetMode="External"/></Relationships>
</file>

<file path=ppt/slides/_rels/slide338.xml.rels><?xml version="1.0" encoding="UTF-8" standalone="yes"?>
<Relationships xmlns="http://schemas.openxmlformats.org/package/2006/relationships"><Relationship Id="rId2" Type="http://schemas.openxmlformats.org/officeDocument/2006/relationships/slide" Target="slide336.xml"/><Relationship Id="rId1" Type="http://schemas.openxmlformats.org/officeDocument/2006/relationships/slideLayout" Target="../slideLayouts/slideLayout3.xml"/></Relationships>
</file>

<file path=ppt/slides/_rels/slide339.xml.rels><?xml version="1.0" encoding="UTF-8" standalone="yes"?>
<Relationships xmlns="http://schemas.openxmlformats.org/package/2006/relationships"><Relationship Id="rId8" Type="http://schemas.openxmlformats.org/officeDocument/2006/relationships/hyperlink" Target="https://dcc.ligo.org/cgi-bin/private/DocDB/ShowDocument?docid=11811" TargetMode="External"/><Relationship Id="rId13" Type="http://schemas.openxmlformats.org/officeDocument/2006/relationships/slide" Target="slide26.xml"/><Relationship Id="rId3" Type="http://schemas.openxmlformats.org/officeDocument/2006/relationships/image" Target="../media/image303.png"/><Relationship Id="rId7" Type="http://schemas.openxmlformats.org/officeDocument/2006/relationships/image" Target="../media/image24.png"/><Relationship Id="rId12" Type="http://schemas.openxmlformats.org/officeDocument/2006/relationships/hyperlink" Target="https://dcc.ligo.org/cgi-bin/private/DocDB/ShowDocument?.submit=Number&amp;docid=S1105377&amp;version=" TargetMode="External"/><Relationship Id="rId2" Type="http://schemas.openxmlformats.org/officeDocument/2006/relationships/notesSlide" Target="../notesSlides/notesSlide198.xml"/><Relationship Id="rId16" Type="http://schemas.openxmlformats.org/officeDocument/2006/relationships/slide" Target="slide48.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hyperlink" Target="https://dcc.ligo.org/cgi-bin/private/DocDB/ShowDocument?.submit=Number&amp;docid=D1002740&amp;version=" TargetMode="External"/><Relationship Id="rId5" Type="http://schemas.openxmlformats.org/officeDocument/2006/relationships/image" Target="../media/image17.png"/><Relationship Id="rId15" Type="http://schemas.openxmlformats.org/officeDocument/2006/relationships/image" Target="../media/image36.png"/><Relationship Id="rId10" Type="http://schemas.openxmlformats.org/officeDocument/2006/relationships/hyperlink" Target="https://dcc.ligo.org/cgi-bin/private/DocDB/ShowDocument?docid=13169" TargetMode="External"/><Relationship Id="rId4" Type="http://schemas.openxmlformats.org/officeDocument/2006/relationships/image" Target="../media/image16.png"/><Relationship Id="rId9" Type="http://schemas.openxmlformats.org/officeDocument/2006/relationships/hyperlink" Target="https://dcc.ligo.org/cgi-bin/private/DocDB/ShowDocument?docid=26438" TargetMode="External"/><Relationship Id="rId14" Type="http://schemas.openxmlformats.org/officeDocument/2006/relationships/slide" Target="slide47.xml"/></Relationships>
</file>

<file path=ppt/slides/_rels/slide34.xml.rels><?xml version="1.0" encoding="UTF-8" standalone="yes"?>
<Relationships xmlns="http://schemas.openxmlformats.org/package/2006/relationships"><Relationship Id="rId8" Type="http://schemas.openxmlformats.org/officeDocument/2006/relationships/slide" Target="slide36.xml"/><Relationship Id="rId3" Type="http://schemas.openxmlformats.org/officeDocument/2006/relationships/slide" Target="slide218.xml"/><Relationship Id="rId7" Type="http://schemas.openxmlformats.org/officeDocument/2006/relationships/slide" Target="slide327.xml"/><Relationship Id="rId2" Type="http://schemas.openxmlformats.org/officeDocument/2006/relationships/notesSlide" Target="../notesSlides/notesSlide18.xml"/><Relationship Id="rId1" Type="http://schemas.openxmlformats.org/officeDocument/2006/relationships/slideLayout" Target="../slideLayouts/slideLayout4.xml"/><Relationship Id="rId6" Type="http://schemas.openxmlformats.org/officeDocument/2006/relationships/slide" Target="slide330.xml"/><Relationship Id="rId5" Type="http://schemas.openxmlformats.org/officeDocument/2006/relationships/slide" Target="slide215.xml"/><Relationship Id="rId4" Type="http://schemas.openxmlformats.org/officeDocument/2006/relationships/slide" Target="slide216.xml"/></Relationships>
</file>

<file path=ppt/slides/_rels/slide340.xml.rels><?xml version="1.0" encoding="UTF-8" standalone="yes"?>
<Relationships xmlns="http://schemas.openxmlformats.org/package/2006/relationships"><Relationship Id="rId2" Type="http://schemas.openxmlformats.org/officeDocument/2006/relationships/slide" Target="slide339.xml"/><Relationship Id="rId1" Type="http://schemas.openxmlformats.org/officeDocument/2006/relationships/slideLayout" Target="../slideLayouts/slideLayout3.xml"/></Relationships>
</file>

<file path=ppt/slides/_rels/slide341.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6.png"/><Relationship Id="rId3" Type="http://schemas.openxmlformats.org/officeDocument/2006/relationships/image" Target="../media/image24.png"/><Relationship Id="rId7" Type="http://schemas.openxmlformats.org/officeDocument/2006/relationships/image" Target="../media/image42.png"/><Relationship Id="rId12" Type="http://schemas.openxmlformats.org/officeDocument/2006/relationships/image" Target="../media/image47.png"/><Relationship Id="rId2" Type="http://schemas.openxmlformats.org/officeDocument/2006/relationships/notesSlide" Target="../notesSlides/notesSlide199.xml"/><Relationship Id="rId1" Type="http://schemas.openxmlformats.org/officeDocument/2006/relationships/slideLayout" Target="../slideLayouts/slideLayout3.xml"/><Relationship Id="rId6" Type="http://schemas.openxmlformats.org/officeDocument/2006/relationships/image" Target="../media/image53.png"/><Relationship Id="rId11" Type="http://schemas.openxmlformats.org/officeDocument/2006/relationships/image" Target="../media/image46.jpeg"/><Relationship Id="rId5" Type="http://schemas.openxmlformats.org/officeDocument/2006/relationships/image" Target="../media/image52.png"/><Relationship Id="rId15" Type="http://schemas.openxmlformats.org/officeDocument/2006/relationships/slide" Target="slide339.xml"/><Relationship Id="rId10" Type="http://schemas.openxmlformats.org/officeDocument/2006/relationships/image" Target="../media/image45.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4.png"/><Relationship Id="rId14" Type="http://schemas.openxmlformats.org/officeDocument/2006/relationships/image" Target="../media/image54.png"/></Relationships>
</file>

<file path=ppt/slides/_rels/slide342.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3.png"/><Relationship Id="rId12" Type="http://schemas.openxmlformats.org/officeDocument/2006/relationships/image" Target="../media/image46.jpeg"/><Relationship Id="rId2" Type="http://schemas.openxmlformats.org/officeDocument/2006/relationships/notesSlide" Target="../notesSlides/notesSlide200.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5.png"/><Relationship Id="rId5" Type="http://schemas.openxmlformats.org/officeDocument/2006/relationships/slide" Target="slide339.xml"/><Relationship Id="rId15" Type="http://schemas.openxmlformats.org/officeDocument/2006/relationships/image" Target="../media/image54.png"/><Relationship Id="rId10" Type="http://schemas.openxmlformats.org/officeDocument/2006/relationships/image" Target="../media/image44.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3.png"/><Relationship Id="rId14" Type="http://schemas.openxmlformats.org/officeDocument/2006/relationships/image" Target="../media/image56.png"/></Relationships>
</file>

<file path=ppt/slides/_rels/slide343.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3.png"/><Relationship Id="rId12" Type="http://schemas.openxmlformats.org/officeDocument/2006/relationships/image" Target="../media/image46.jpeg"/><Relationship Id="rId2" Type="http://schemas.openxmlformats.org/officeDocument/2006/relationships/notesSlide" Target="../notesSlides/notesSlide201.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45.png"/><Relationship Id="rId5" Type="http://schemas.openxmlformats.org/officeDocument/2006/relationships/slide" Target="slide339.xml"/><Relationship Id="rId15" Type="http://schemas.openxmlformats.org/officeDocument/2006/relationships/image" Target="../media/image54.png"/><Relationship Id="rId10" Type="http://schemas.openxmlformats.org/officeDocument/2006/relationships/image" Target="../media/image44.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3.png"/><Relationship Id="rId14" Type="http://schemas.openxmlformats.org/officeDocument/2006/relationships/image" Target="../media/image56.png"/></Relationships>
</file>

<file path=ppt/slides/_rels/slide34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2740&amp;version=" TargetMode="External"/><Relationship Id="rId13" Type="http://schemas.openxmlformats.org/officeDocument/2006/relationships/hyperlink" Target="https://dcc.ligo.org/cgi-bin/private/DocDB/ShowDocument?.submit=Number&amp;docid=S1001142&amp;version=" TargetMode="External"/><Relationship Id="rId18" Type="http://schemas.openxmlformats.org/officeDocument/2006/relationships/image" Target="../media/image36.png"/><Relationship Id="rId3" Type="http://schemas.openxmlformats.org/officeDocument/2006/relationships/image" Target="../media/image304.png"/><Relationship Id="rId21" Type="http://schemas.openxmlformats.org/officeDocument/2006/relationships/image" Target="../media/image37.png"/><Relationship Id="rId7" Type="http://schemas.openxmlformats.org/officeDocument/2006/relationships/image" Target="../media/image24.png"/><Relationship Id="rId12" Type="http://schemas.openxmlformats.org/officeDocument/2006/relationships/hyperlink" Target="https://dcc.ligo.org/cgi-bin/private/DocDB/ShowDocument?docid=13265" TargetMode="External"/><Relationship Id="rId17" Type="http://schemas.openxmlformats.org/officeDocument/2006/relationships/slide" Target="slide47.xml"/><Relationship Id="rId2" Type="http://schemas.openxmlformats.org/officeDocument/2006/relationships/notesSlide" Target="../notesSlides/notesSlide202.xml"/><Relationship Id="rId16" Type="http://schemas.openxmlformats.org/officeDocument/2006/relationships/slide" Target="slide26.xml"/><Relationship Id="rId20" Type="http://schemas.openxmlformats.org/officeDocument/2006/relationships/slide" Target="slide53.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slide" Target="slide347.xml"/><Relationship Id="rId5" Type="http://schemas.openxmlformats.org/officeDocument/2006/relationships/image" Target="../media/image17.png"/><Relationship Id="rId15" Type="http://schemas.openxmlformats.org/officeDocument/2006/relationships/hyperlink" Target="https://dcc.ligo.org/cgi-bin/private/DocDB/ShowDocument?.submit=Number&amp;docid=S1103889&amp;version=" TargetMode="External"/><Relationship Id="rId10" Type="http://schemas.openxmlformats.org/officeDocument/2006/relationships/image" Target="../media/image38.png"/><Relationship Id="rId19" Type="http://schemas.openxmlformats.org/officeDocument/2006/relationships/slide" Target="slide48.xml"/><Relationship Id="rId4" Type="http://schemas.openxmlformats.org/officeDocument/2006/relationships/image" Target="../media/image16.png"/><Relationship Id="rId9" Type="http://schemas.openxmlformats.org/officeDocument/2006/relationships/hyperlink" Target="https://dcc.ligo.org/cgi-bin/private/DocDB/ShowDocument?.submit=Number&amp;docid=S1105378&amp;version=" TargetMode="External"/><Relationship Id="rId14" Type="http://schemas.openxmlformats.org/officeDocument/2006/relationships/slide" Target="slide346.xml"/><Relationship Id="rId22" Type="http://schemas.openxmlformats.org/officeDocument/2006/relationships/slide" Target="slide54.xml"/></Relationships>
</file>

<file path=ppt/slides/_rels/slide345.xml.rels><?xml version="1.0" encoding="UTF-8" standalone="yes"?>
<Relationships xmlns="http://schemas.openxmlformats.org/package/2006/relationships"><Relationship Id="rId2" Type="http://schemas.openxmlformats.org/officeDocument/2006/relationships/slide" Target="slide344.xml"/><Relationship Id="rId1" Type="http://schemas.openxmlformats.org/officeDocument/2006/relationships/slideLayout" Target="../slideLayouts/slideLayout3.xml"/></Relationships>
</file>

<file path=ppt/slides/_rels/slide346.xml.rels><?xml version="1.0" encoding="UTF-8" standalone="yes"?>
<Relationships xmlns="http://schemas.openxmlformats.org/package/2006/relationships"><Relationship Id="rId8" Type="http://schemas.openxmlformats.org/officeDocument/2006/relationships/image" Target="../media/image52.png"/><Relationship Id="rId3" Type="http://schemas.openxmlformats.org/officeDocument/2006/relationships/slide" Target="slide344.xml"/><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203.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3889&amp;version=" TargetMode="External"/><Relationship Id="rId5" Type="http://schemas.openxmlformats.org/officeDocument/2006/relationships/hyperlink" Target="https://dcc.ligo.org/cgi-bin/private/DocDB/ShowDocument?docid=13265" TargetMode="External"/><Relationship Id="rId10" Type="http://schemas.openxmlformats.org/officeDocument/2006/relationships/image" Target="../media/image53.png"/><Relationship Id="rId4" Type="http://schemas.openxmlformats.org/officeDocument/2006/relationships/image" Target="../media/image38.png"/><Relationship Id="rId9" Type="http://schemas.openxmlformats.org/officeDocument/2006/relationships/image" Target="../media/image42.png"/></Relationships>
</file>

<file path=ppt/slides/_rels/slide347.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204.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344.xml"/><Relationship Id="rId5" Type="http://schemas.openxmlformats.org/officeDocument/2006/relationships/hyperlink" Target="https://dcc.ligo.org/cgi-bin/private/DocDB/ShowDocument?.submit=Number&amp;docid=S1001142&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348.xml.rels><?xml version="1.0" encoding="UTF-8" standalone="yes"?>
<Relationships xmlns="http://schemas.openxmlformats.org/package/2006/relationships"><Relationship Id="rId3" Type="http://schemas.openxmlformats.org/officeDocument/2006/relationships/slide" Target="slide12.xml"/><Relationship Id="rId2" Type="http://schemas.openxmlformats.org/officeDocument/2006/relationships/slide" Target="slide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2704&amp;version=" TargetMode="External"/><Relationship Id="rId5" Type="http://schemas.openxmlformats.org/officeDocument/2006/relationships/hyperlink" Target="https://dcc.ligo.org/cgi-bin/private/DocDB/ShowDocument?.submit=Number&amp;docid=D1003141&amp;version=" TargetMode="External"/><Relationship Id="rId4" Type="http://schemas.openxmlformats.org/officeDocument/2006/relationships/slide" Target="slide3.xml"/></Relationships>
</file>

<file path=ppt/slides/_rels/slide34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slide" Target="slide12.xml"/><Relationship Id="rId2" Type="http://schemas.openxmlformats.org/officeDocument/2006/relationships/slide" Target="slide5.xml"/><Relationship Id="rId1" Type="http://schemas.openxmlformats.org/officeDocument/2006/relationships/slideLayout" Target="../slideLayouts/slideLayout3.xml"/><Relationship Id="rId4" Type="http://schemas.openxmlformats.org/officeDocument/2006/relationships/slide" Target="slide3.xml"/></Relationships>
</file>

<file path=ppt/slides/_rels/slide350.xml.rels><?xml version="1.0" encoding="UTF-8" standalone="yes"?>
<Relationships xmlns="http://schemas.openxmlformats.org/package/2006/relationships"><Relationship Id="rId3" Type="http://schemas.openxmlformats.org/officeDocument/2006/relationships/image" Target="../media/image305.png"/><Relationship Id="rId2" Type="http://schemas.openxmlformats.org/officeDocument/2006/relationships/notesSlide" Target="../notesSlides/notesSlide205.xml"/><Relationship Id="rId1" Type="http://schemas.openxmlformats.org/officeDocument/2006/relationships/slideLayout" Target="../slideLayouts/slideLayout2.xml"/><Relationship Id="rId5" Type="http://schemas.openxmlformats.org/officeDocument/2006/relationships/image" Target="../media/image307.png"/><Relationship Id="rId4" Type="http://schemas.openxmlformats.org/officeDocument/2006/relationships/image" Target="../media/image306.png"/></Relationships>
</file>

<file path=ppt/slides/_rels/slide351.xml.rels><?xml version="1.0" encoding="UTF-8" standalone="yes"?>
<Relationships xmlns="http://schemas.openxmlformats.org/package/2006/relationships"><Relationship Id="rId8" Type="http://schemas.openxmlformats.org/officeDocument/2006/relationships/slide" Target="slide418.xml"/><Relationship Id="rId13" Type="http://schemas.openxmlformats.org/officeDocument/2006/relationships/slide" Target="slide419.xml"/><Relationship Id="rId18" Type="http://schemas.openxmlformats.org/officeDocument/2006/relationships/slide" Target="slide386.xml"/><Relationship Id="rId3" Type="http://schemas.openxmlformats.org/officeDocument/2006/relationships/slide" Target="slide355.xml"/><Relationship Id="rId21" Type="http://schemas.openxmlformats.org/officeDocument/2006/relationships/hyperlink" Target="https://dcc.ligo.org/cgi-bin/private/DocDB/ShowDocument?.submit=Number&amp;docid=D1002704&amp;version=" TargetMode="External"/><Relationship Id="rId7" Type="http://schemas.openxmlformats.org/officeDocument/2006/relationships/slide" Target="slide387.xml"/><Relationship Id="rId12" Type="http://schemas.openxmlformats.org/officeDocument/2006/relationships/slide" Target="slide421.xml"/><Relationship Id="rId17" Type="http://schemas.openxmlformats.org/officeDocument/2006/relationships/slide" Target="slide424.xml"/><Relationship Id="rId2" Type="http://schemas.openxmlformats.org/officeDocument/2006/relationships/image" Target="../media/image7.png"/><Relationship Id="rId16" Type="http://schemas.openxmlformats.org/officeDocument/2006/relationships/slide" Target="slide425.xml"/><Relationship Id="rId20" Type="http://schemas.openxmlformats.org/officeDocument/2006/relationships/hyperlink" Target="https://dcc.ligo.org/cgi-bin/private/DocDB/ShowDocument?.submit=Number&amp;docid=D1003141&amp;version=" TargetMode="External"/><Relationship Id="rId1" Type="http://schemas.openxmlformats.org/officeDocument/2006/relationships/slideLayout" Target="../slideLayouts/slideLayout3.xml"/><Relationship Id="rId6" Type="http://schemas.openxmlformats.org/officeDocument/2006/relationships/slide" Target="slide366.xml"/><Relationship Id="rId11" Type="http://schemas.openxmlformats.org/officeDocument/2006/relationships/slide" Target="slide422.xml"/><Relationship Id="rId5" Type="http://schemas.openxmlformats.org/officeDocument/2006/relationships/slide" Target="slide365.xml"/><Relationship Id="rId15" Type="http://schemas.openxmlformats.org/officeDocument/2006/relationships/slide" Target="slide423.xml"/><Relationship Id="rId23" Type="http://schemas.openxmlformats.org/officeDocument/2006/relationships/slide" Target="slide417.xml"/><Relationship Id="rId10" Type="http://schemas.openxmlformats.org/officeDocument/2006/relationships/slide" Target="slide415.xml"/><Relationship Id="rId19" Type="http://schemas.openxmlformats.org/officeDocument/2006/relationships/slide" Target="slide3.xml"/><Relationship Id="rId4" Type="http://schemas.openxmlformats.org/officeDocument/2006/relationships/slide" Target="slide363.xml"/><Relationship Id="rId9" Type="http://schemas.openxmlformats.org/officeDocument/2006/relationships/slide" Target="slide412.xml"/><Relationship Id="rId14" Type="http://schemas.openxmlformats.org/officeDocument/2006/relationships/slide" Target="slide420.xml"/><Relationship Id="rId22" Type="http://schemas.openxmlformats.org/officeDocument/2006/relationships/slide" Target="slide385.xml"/></Relationships>
</file>

<file path=ppt/slides/_rels/slide352.xml.rels><?xml version="1.0" encoding="UTF-8" standalone="yes"?>
<Relationships xmlns="http://schemas.openxmlformats.org/package/2006/relationships"><Relationship Id="rId8" Type="http://schemas.openxmlformats.org/officeDocument/2006/relationships/slide" Target="slide412.xml"/><Relationship Id="rId13" Type="http://schemas.openxmlformats.org/officeDocument/2006/relationships/slide" Target="slide422.xml"/><Relationship Id="rId18" Type="http://schemas.openxmlformats.org/officeDocument/2006/relationships/slide" Target="slide425.xml"/><Relationship Id="rId3" Type="http://schemas.openxmlformats.org/officeDocument/2006/relationships/slide" Target="slide355.xml"/><Relationship Id="rId21" Type="http://schemas.openxmlformats.org/officeDocument/2006/relationships/slide" Target="slide387.xml"/><Relationship Id="rId7" Type="http://schemas.openxmlformats.org/officeDocument/2006/relationships/slide" Target="slide363.xml"/><Relationship Id="rId12" Type="http://schemas.openxmlformats.org/officeDocument/2006/relationships/slide" Target="slide421.xml"/><Relationship Id="rId17" Type="http://schemas.openxmlformats.org/officeDocument/2006/relationships/slide" Target="slide424.xml"/><Relationship Id="rId2" Type="http://schemas.openxmlformats.org/officeDocument/2006/relationships/notesSlide" Target="../notesSlides/notesSlide206.xml"/><Relationship Id="rId16" Type="http://schemas.openxmlformats.org/officeDocument/2006/relationships/slide" Target="slide423.xml"/><Relationship Id="rId20" Type="http://schemas.openxmlformats.org/officeDocument/2006/relationships/slide" Target="slide386.xml"/><Relationship Id="rId1" Type="http://schemas.openxmlformats.org/officeDocument/2006/relationships/slideLayout" Target="../slideLayouts/slideLayout3.xml"/><Relationship Id="rId6" Type="http://schemas.openxmlformats.org/officeDocument/2006/relationships/slide" Target="slide415.xml"/><Relationship Id="rId11" Type="http://schemas.openxmlformats.org/officeDocument/2006/relationships/slide" Target="slide366.xml"/><Relationship Id="rId5" Type="http://schemas.openxmlformats.org/officeDocument/2006/relationships/slide" Target="slide365.xml"/><Relationship Id="rId15" Type="http://schemas.openxmlformats.org/officeDocument/2006/relationships/slide" Target="slide420.xml"/><Relationship Id="rId10" Type="http://schemas.openxmlformats.org/officeDocument/2006/relationships/slide" Target="slide418.xml"/><Relationship Id="rId19" Type="http://schemas.openxmlformats.org/officeDocument/2006/relationships/slide" Target="slide5.xml"/><Relationship Id="rId4" Type="http://schemas.openxmlformats.org/officeDocument/2006/relationships/slide" Target="slide419.xml"/><Relationship Id="rId9" Type="http://schemas.openxmlformats.org/officeDocument/2006/relationships/slide" Target="slide417.xml"/><Relationship Id="rId14" Type="http://schemas.openxmlformats.org/officeDocument/2006/relationships/slide" Target="slide385.xml"/></Relationships>
</file>

<file path=ppt/slides/_rels/slide353.xml.rels><?xml version="1.0" encoding="UTF-8" standalone="yes"?>
<Relationships xmlns="http://schemas.openxmlformats.org/package/2006/relationships"><Relationship Id="rId8" Type="http://schemas.openxmlformats.org/officeDocument/2006/relationships/slide" Target="slide367.xml"/><Relationship Id="rId3" Type="http://schemas.openxmlformats.org/officeDocument/2006/relationships/slide" Target="slide3.xml"/><Relationship Id="rId7" Type="http://schemas.openxmlformats.org/officeDocument/2006/relationships/hyperlink" Target="https://dcc.ligo.org/cgi-bin/private/DocDB/ShowDocument?.submit=Number&amp;docid=E1200613&amp;version=" TargetMode="External"/><Relationship Id="rId2" Type="http://schemas.openxmlformats.org/officeDocument/2006/relationships/image" Target="../media/image7.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E1200808&amp;version=" TargetMode="External"/><Relationship Id="rId11" Type="http://schemas.openxmlformats.org/officeDocument/2006/relationships/slide" Target="slide373.xml"/><Relationship Id="rId5" Type="http://schemas.openxmlformats.org/officeDocument/2006/relationships/hyperlink" Target="https://dcc.ligo.org/cgi-bin/private/DocDB/ShowDocument?.submit=Number&amp;docid=D1002704&amp;version=" TargetMode="External"/><Relationship Id="rId10" Type="http://schemas.openxmlformats.org/officeDocument/2006/relationships/slide" Target="slide369.xml"/><Relationship Id="rId4" Type="http://schemas.openxmlformats.org/officeDocument/2006/relationships/hyperlink" Target="https://dcc.ligo.org/cgi-bin/private/DocDB/ShowDocument?.submit=Number&amp;docid=D1003141&amp;version=" TargetMode="External"/><Relationship Id="rId9" Type="http://schemas.openxmlformats.org/officeDocument/2006/relationships/slide" Target="slide371.xml"/></Relationships>
</file>

<file path=ppt/slides/_rels/slide354.xml.rels><?xml version="1.0" encoding="UTF-8" standalone="yes"?>
<Relationships xmlns="http://schemas.openxmlformats.org/package/2006/relationships"><Relationship Id="rId8" Type="http://schemas.openxmlformats.org/officeDocument/2006/relationships/slide" Target="slide369.xml"/><Relationship Id="rId3" Type="http://schemas.openxmlformats.org/officeDocument/2006/relationships/slide" Target="slide371.xml"/><Relationship Id="rId7" Type="http://schemas.openxmlformats.org/officeDocument/2006/relationships/slide" Target="slide367.xml"/><Relationship Id="rId2" Type="http://schemas.openxmlformats.org/officeDocument/2006/relationships/notesSlide" Target="../notesSlides/notesSlide20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T0900610&amp;version=" TargetMode="External"/><Relationship Id="rId5" Type="http://schemas.openxmlformats.org/officeDocument/2006/relationships/slide" Target="slide5.xml"/><Relationship Id="rId10" Type="http://schemas.openxmlformats.org/officeDocument/2006/relationships/hyperlink" Target="https://dcc.ligo.org/cgi-bin/private/DocDB/ShowDocument?.submit=Number&amp;docid=D1200973&amp;version=" TargetMode="External"/><Relationship Id="rId4" Type="http://schemas.openxmlformats.org/officeDocument/2006/relationships/slide" Target="slide373.xml"/><Relationship Id="rId9" Type="http://schemas.openxmlformats.org/officeDocument/2006/relationships/hyperlink" Target="https://dcc.ligo.org/cgi-bin/private/DocDB/ShowDocument?.submit=Number&amp;docid=D1201022&amp;version=" TargetMode="External"/></Relationships>
</file>

<file path=ppt/slides/_rels/slide355.xml.rels><?xml version="1.0" encoding="UTF-8" standalone="yes"?>
<Relationships xmlns="http://schemas.openxmlformats.org/package/2006/relationships"><Relationship Id="rId8" Type="http://schemas.openxmlformats.org/officeDocument/2006/relationships/image" Target="../media/image309.png"/><Relationship Id="rId13" Type="http://schemas.openxmlformats.org/officeDocument/2006/relationships/image" Target="../media/image310.png"/><Relationship Id="rId18" Type="http://schemas.openxmlformats.org/officeDocument/2006/relationships/hyperlink" Target="https://dcc.ligo.org/cgi-bin/private/DocDB/ShowDocument?.submit=Number&amp;docid=D0900128&amp;version=" TargetMode="External"/><Relationship Id="rId26" Type="http://schemas.openxmlformats.org/officeDocument/2006/relationships/hyperlink" Target="https://dcc.ligo.org/cgi-bin/private/DocDB/ShowDocument?.submit=Number&amp;docid=S1103746&amp;version=" TargetMode="External"/><Relationship Id="rId3" Type="http://schemas.openxmlformats.org/officeDocument/2006/relationships/image" Target="../media/image16.png"/><Relationship Id="rId21" Type="http://schemas.openxmlformats.org/officeDocument/2006/relationships/hyperlink" Target="https://dcc.ligo.org/cgi-bin/private/DocDB/ShowDocument?.submit=Number&amp;docid=S1103562&amp;version=" TargetMode="External"/><Relationship Id="rId7" Type="http://schemas.openxmlformats.org/officeDocument/2006/relationships/slide" Target="slide362.xml"/><Relationship Id="rId12" Type="http://schemas.openxmlformats.org/officeDocument/2006/relationships/image" Target="../media/image20.png"/><Relationship Id="rId17" Type="http://schemas.openxmlformats.org/officeDocument/2006/relationships/slide" Target="slide357.xml"/><Relationship Id="rId25" Type="http://schemas.openxmlformats.org/officeDocument/2006/relationships/slide" Target="slide361.xml"/><Relationship Id="rId2" Type="http://schemas.openxmlformats.org/officeDocument/2006/relationships/notesSlide" Target="../notesSlides/notesSlide208.xml"/><Relationship Id="rId16" Type="http://schemas.openxmlformats.org/officeDocument/2006/relationships/image" Target="../media/image24.png"/><Relationship Id="rId20" Type="http://schemas.openxmlformats.org/officeDocument/2006/relationships/slide" Target="slide358.xml"/><Relationship Id="rId1" Type="http://schemas.openxmlformats.org/officeDocument/2006/relationships/slideLayout" Target="../slideLayouts/slideLayout3.xml"/><Relationship Id="rId6" Type="http://schemas.openxmlformats.org/officeDocument/2006/relationships/image" Target="../media/image308.png"/><Relationship Id="rId11" Type="http://schemas.openxmlformats.org/officeDocument/2006/relationships/image" Target="../media/image140.png"/><Relationship Id="rId24" Type="http://schemas.openxmlformats.org/officeDocument/2006/relationships/image" Target="../media/image311.png"/><Relationship Id="rId5" Type="http://schemas.openxmlformats.org/officeDocument/2006/relationships/image" Target="../media/image18.png"/><Relationship Id="rId15" Type="http://schemas.openxmlformats.org/officeDocument/2006/relationships/slide" Target="slide360.xml"/><Relationship Id="rId23" Type="http://schemas.openxmlformats.org/officeDocument/2006/relationships/hyperlink" Target="https://dcc.ligo.org/cgi-bin/private/DocDB/ShowDocument?.submit=Number&amp;docid=S1103561&amp;version=" TargetMode="External"/><Relationship Id="rId28" Type="http://schemas.openxmlformats.org/officeDocument/2006/relationships/image" Target="../media/image64.png"/><Relationship Id="rId10" Type="http://schemas.openxmlformats.org/officeDocument/2006/relationships/image" Target="../media/image36.png"/><Relationship Id="rId19" Type="http://schemas.openxmlformats.org/officeDocument/2006/relationships/hyperlink" Target="https://dcc.ligo.org/cgi-bin/private/DocDB/ShowDocument?.submit=Number&amp;docid=S1103558&amp;version=" TargetMode="External"/><Relationship Id="rId4" Type="http://schemas.openxmlformats.org/officeDocument/2006/relationships/image" Target="../media/image17.png"/><Relationship Id="rId9" Type="http://schemas.openxmlformats.org/officeDocument/2006/relationships/slide" Target="slide352.xml"/><Relationship Id="rId14" Type="http://schemas.openxmlformats.org/officeDocument/2006/relationships/slide" Target="slide356.xml"/><Relationship Id="rId22" Type="http://schemas.openxmlformats.org/officeDocument/2006/relationships/slide" Target="slide359.xml"/><Relationship Id="rId27" Type="http://schemas.openxmlformats.org/officeDocument/2006/relationships/image" Target="../media/image21.png"/></Relationships>
</file>

<file path=ppt/slides/_rels/slide35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0369&amp;version=" TargetMode="External"/><Relationship Id="rId3" Type="http://schemas.openxmlformats.org/officeDocument/2006/relationships/hyperlink" Target="https://dcc.ligo.org/cgi-bin/private/DocDB/ShowDocument?.submit=Number&amp;docid=S1103554&amp;version=" TargetMode="External"/><Relationship Id="rId7" Type="http://schemas.openxmlformats.org/officeDocument/2006/relationships/hyperlink" Target="https://dcc.ligo.org/cgi-bin/private/DocDB/ShowDocument?.submit=Number&amp;docid=S1103555&amp;version=" TargetMode="External"/><Relationship Id="rId12" Type="http://schemas.openxmlformats.org/officeDocument/2006/relationships/hyperlink" Target="https://dcc.ligo.org/cgi-bin/private/DocDB/ShowDocument?.submit=Number&amp;docid=D1001985&amp;version=" TargetMode="External"/><Relationship Id="rId2" Type="http://schemas.openxmlformats.org/officeDocument/2006/relationships/image" Target="../media/image312.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2292&amp;version=" TargetMode="External"/><Relationship Id="rId11" Type="http://schemas.openxmlformats.org/officeDocument/2006/relationships/hyperlink" Target="https://dcc.ligo.org/cgi-bin/private/DocDB/ShowDocument?.submit=Number&amp;docid=S1103557&amp;version=" TargetMode="External"/><Relationship Id="rId5" Type="http://schemas.openxmlformats.org/officeDocument/2006/relationships/hyperlink" Target="https://dcc.ligo.org/cgi-bin/private/DocDB/ShowDocument?.submit=Number&amp;docid=S1103263&amp;version=" TargetMode="External"/><Relationship Id="rId10" Type="http://schemas.openxmlformats.org/officeDocument/2006/relationships/slide" Target="slide355.xml"/><Relationship Id="rId4" Type="http://schemas.openxmlformats.org/officeDocument/2006/relationships/hyperlink" Target="https://dcc.ligo.org/cgi-bin/private/DocDB/ShowDocument?.submit=Number&amp;docid=D1100367&amp;version=" TargetMode="External"/><Relationship Id="rId9" Type="http://schemas.openxmlformats.org/officeDocument/2006/relationships/image" Target="../media/image310.png"/></Relationships>
</file>

<file path=ppt/slides/_rels/slide357.xml.rels><?xml version="1.0" encoding="UTF-8" standalone="yes"?>
<Relationships xmlns="http://schemas.openxmlformats.org/package/2006/relationships"><Relationship Id="rId8" Type="http://schemas.openxmlformats.org/officeDocument/2006/relationships/image" Target="../media/image315.png"/><Relationship Id="rId3" Type="http://schemas.openxmlformats.org/officeDocument/2006/relationships/image" Target="../media/image24.png"/><Relationship Id="rId7" Type="http://schemas.openxmlformats.org/officeDocument/2006/relationships/image" Target="../media/image314.png"/><Relationship Id="rId2" Type="http://schemas.openxmlformats.org/officeDocument/2006/relationships/slide" Target="slide355.xml"/><Relationship Id="rId1" Type="http://schemas.openxmlformats.org/officeDocument/2006/relationships/slideLayout" Target="../slideLayouts/slideLayout3.xml"/><Relationship Id="rId6" Type="http://schemas.openxmlformats.org/officeDocument/2006/relationships/image" Target="../media/image313.png"/><Relationship Id="rId5" Type="http://schemas.openxmlformats.org/officeDocument/2006/relationships/hyperlink" Target="https://dcc.ligo.org/cgi-bin/private/DocDB/ShowDocument?.submit=Number&amp;docid=S1103558&amp;version=" TargetMode="External"/><Relationship Id="rId4" Type="http://schemas.openxmlformats.org/officeDocument/2006/relationships/hyperlink" Target="https://dcc.ligo.org/cgi-bin/private/DocDB/ShowDocument?.submit=Number&amp;docid=D0900128&amp;version=" TargetMode="External"/><Relationship Id="rId9" Type="http://schemas.openxmlformats.org/officeDocument/2006/relationships/image" Target="../media/image316.png"/></Relationships>
</file>

<file path=ppt/slides/_rels/slide358.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S1103562&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4" Type="http://schemas.openxmlformats.org/officeDocument/2006/relationships/slide" Target="slide355.xml"/></Relationships>
</file>

<file path=ppt/slides/_rels/slide359.xml.rels><?xml version="1.0" encoding="UTF-8" standalone="yes"?>
<Relationships xmlns="http://schemas.openxmlformats.org/package/2006/relationships"><Relationship Id="rId8" Type="http://schemas.openxmlformats.org/officeDocument/2006/relationships/image" Target="../media/image314.png"/><Relationship Id="rId3" Type="http://schemas.openxmlformats.org/officeDocument/2006/relationships/image" Target="../media/image24.png"/><Relationship Id="rId7" Type="http://schemas.openxmlformats.org/officeDocument/2006/relationships/image" Target="../media/image313.png"/><Relationship Id="rId2" Type="http://schemas.openxmlformats.org/officeDocument/2006/relationships/slide" Target="slide355.xml"/><Relationship Id="rId1" Type="http://schemas.openxmlformats.org/officeDocument/2006/relationships/slideLayout" Target="../slideLayouts/slideLayout3.xml"/><Relationship Id="rId6" Type="http://schemas.openxmlformats.org/officeDocument/2006/relationships/image" Target="../media/image317.png"/><Relationship Id="rId5" Type="http://schemas.openxmlformats.org/officeDocument/2006/relationships/hyperlink" Target="https://dcc.ligo.org/cgi-bin/private/DocDB/ShowDocument?.submit=Number&amp;docid=S1103561&amp;version=" TargetMode="External"/><Relationship Id="rId10" Type="http://schemas.openxmlformats.org/officeDocument/2006/relationships/image" Target="../media/image316.png"/><Relationship Id="rId4" Type="http://schemas.openxmlformats.org/officeDocument/2006/relationships/hyperlink" Target="https://dcc.ligo.org/cgi-bin/private/DocDB/ShowDocument?.submit=Number&amp;docid=D0900128&amp;version=" TargetMode="External"/><Relationship Id="rId9" Type="http://schemas.openxmlformats.org/officeDocument/2006/relationships/image" Target="../media/image315.png"/></Relationships>
</file>

<file path=ppt/slides/_rels/slide36.xml.rels><?xml version="1.0" encoding="UTF-8" standalone="yes"?>
<Relationships xmlns="http://schemas.openxmlformats.org/package/2006/relationships"><Relationship Id="rId8" Type="http://schemas.openxmlformats.org/officeDocument/2006/relationships/slide" Target="slide47.xml"/><Relationship Id="rId3" Type="http://schemas.openxmlformats.org/officeDocument/2006/relationships/slide" Target="slide5.xml"/><Relationship Id="rId7" Type="http://schemas.openxmlformats.org/officeDocument/2006/relationships/slide" Target="slide59.xml"/><Relationship Id="rId12" Type="http://schemas.openxmlformats.org/officeDocument/2006/relationships/slide" Target="slide57.xml"/><Relationship Id="rId2" Type="http://schemas.openxmlformats.org/officeDocument/2006/relationships/notesSlide" Target="../notesSlides/notesSlide19.xml"/><Relationship Id="rId1" Type="http://schemas.openxmlformats.org/officeDocument/2006/relationships/slideLayout" Target="../slideLayouts/slideLayout4.xml"/><Relationship Id="rId6" Type="http://schemas.openxmlformats.org/officeDocument/2006/relationships/slide" Target="slide55.xml"/><Relationship Id="rId11" Type="http://schemas.openxmlformats.org/officeDocument/2006/relationships/slide" Target="slide53.xml"/><Relationship Id="rId5" Type="http://schemas.openxmlformats.org/officeDocument/2006/relationships/slide" Target="slide3.xml"/><Relationship Id="rId10" Type="http://schemas.openxmlformats.org/officeDocument/2006/relationships/slide" Target="slide51.xml"/><Relationship Id="rId4" Type="http://schemas.openxmlformats.org/officeDocument/2006/relationships/slide" Target="slide12.xml"/><Relationship Id="rId9" Type="http://schemas.openxmlformats.org/officeDocument/2006/relationships/slide" Target="slide49.xml"/></Relationships>
</file>

<file path=ppt/slides/_rels/slide36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https://dcc.ligo.org/cgi-bin/private/DocDB/ShowDocument?.submit=Number&amp;docid=D1001618&amp;version=&amp;version=" TargetMode="External"/><Relationship Id="rId3" Type="http://schemas.openxmlformats.org/officeDocument/2006/relationships/slide" Target="slide355.xml"/><Relationship Id="rId7" Type="http://schemas.openxmlformats.org/officeDocument/2006/relationships/hyperlink" Target="https://dcc.ligo.org/cgi-bin/private/DocDB/ShowDocument?.submit=Number&amp;docid=S1103536&amp;version=" TargetMode="External"/><Relationship Id="rId12" Type="http://schemas.openxmlformats.org/officeDocument/2006/relationships/hyperlink" Target="https://dcc.ligo.org/cgi-bin/private/DocDB/ShowDocument?.submit=Number&amp;docid=S1103540&amp;version=" TargetMode="External"/><Relationship Id="rId2" Type="http://schemas.openxmlformats.org/officeDocument/2006/relationships/image" Target="../media/image310.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619&amp;version=" TargetMode="External"/><Relationship Id="rId11" Type="http://schemas.openxmlformats.org/officeDocument/2006/relationships/hyperlink" Target="https://dcc.ligo.org/cgi-bin/private/DocDB/ShowDocument?.submit=Number&amp;docid=S1103538&amp;version=" TargetMode="External"/><Relationship Id="rId5" Type="http://schemas.openxmlformats.org/officeDocument/2006/relationships/hyperlink" Target="https://dcc.ligo.org/cgi-bin/private/DocDB/ShowDocument?.submit=Number&amp;docid=S1103541&amp;version=" TargetMode="External"/><Relationship Id="rId10" Type="http://schemas.openxmlformats.org/officeDocument/2006/relationships/hyperlink" Target="https://dcc.ligo.org/cgi-bin/private/DocDB/ShowDocument?.submit=Number&amp;docid=D1002292&amp;version=" TargetMode="External"/><Relationship Id="rId4" Type="http://schemas.openxmlformats.org/officeDocument/2006/relationships/image" Target="../media/image312.png"/><Relationship Id="rId9" Type="http://schemas.openxmlformats.org/officeDocument/2006/relationships/hyperlink" Target="https://dcc.ligo.org/cgi-bin/private/DocDB/ShowDocument?.submit=Number&amp;docid=S1102960&amp;version=" TargetMode="External"/></Relationships>
</file>

<file path=ppt/slides/_rels/slide36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S1103746&amp;version=" TargetMode="External"/><Relationship Id="rId2" Type="http://schemas.openxmlformats.org/officeDocument/2006/relationships/image" Target="../media/image311.png"/><Relationship Id="rId1" Type="http://schemas.openxmlformats.org/officeDocument/2006/relationships/slideLayout" Target="../slideLayouts/slideLayout3.xml"/><Relationship Id="rId5" Type="http://schemas.openxmlformats.org/officeDocument/2006/relationships/image" Target="../media/image318.png"/><Relationship Id="rId4" Type="http://schemas.openxmlformats.org/officeDocument/2006/relationships/slide" Target="slide355.xml"/></Relationships>
</file>

<file path=ppt/slides/_rels/slide362.xml.rels><?xml version="1.0" encoding="UTF-8" standalone="yes"?>
<Relationships xmlns="http://schemas.openxmlformats.org/package/2006/relationships"><Relationship Id="rId3" Type="http://schemas.openxmlformats.org/officeDocument/2006/relationships/image" Target="../media/image319.png"/><Relationship Id="rId2" Type="http://schemas.openxmlformats.org/officeDocument/2006/relationships/slide" Target="slide355.xml"/><Relationship Id="rId1" Type="http://schemas.openxmlformats.org/officeDocument/2006/relationships/slideLayout" Target="../slideLayouts/slideLayout3.xml"/><Relationship Id="rId6" Type="http://schemas.openxmlformats.org/officeDocument/2006/relationships/image" Target="../media/image321.png"/><Relationship Id="rId5" Type="http://schemas.openxmlformats.org/officeDocument/2006/relationships/image" Target="../media/image320.jpeg"/><Relationship Id="rId4" Type="http://schemas.openxmlformats.org/officeDocument/2006/relationships/image" Target="../media/image308.png"/></Relationships>
</file>

<file path=ppt/slides/_rels/slide363.xml.rels><?xml version="1.0" encoding="UTF-8" standalone="yes"?>
<Relationships xmlns="http://schemas.openxmlformats.org/package/2006/relationships"><Relationship Id="rId8" Type="http://schemas.openxmlformats.org/officeDocument/2006/relationships/slide" Target="slide352.xml"/><Relationship Id="rId3" Type="http://schemas.openxmlformats.org/officeDocument/2006/relationships/image" Target="../media/image16.png"/><Relationship Id="rId7" Type="http://schemas.openxmlformats.org/officeDocument/2006/relationships/image" Target="../media/image140.png"/><Relationship Id="rId2" Type="http://schemas.openxmlformats.org/officeDocument/2006/relationships/notesSlide" Target="../notesSlides/notesSlide209.xml"/><Relationship Id="rId1" Type="http://schemas.openxmlformats.org/officeDocument/2006/relationships/slideLayout" Target="../slideLayouts/slideLayout3.xml"/><Relationship Id="rId6" Type="http://schemas.openxmlformats.org/officeDocument/2006/relationships/image" Target="../media/image36.png"/><Relationship Id="rId11" Type="http://schemas.openxmlformats.org/officeDocument/2006/relationships/image" Target="../media/image322.png"/><Relationship Id="rId5" Type="http://schemas.openxmlformats.org/officeDocument/2006/relationships/image" Target="../media/image18.png"/><Relationship Id="rId10" Type="http://schemas.openxmlformats.org/officeDocument/2006/relationships/image" Target="../media/image64.png"/><Relationship Id="rId4" Type="http://schemas.openxmlformats.org/officeDocument/2006/relationships/image" Target="../media/image17.png"/><Relationship Id="rId9" Type="http://schemas.openxmlformats.org/officeDocument/2006/relationships/image" Target="../media/image310.png"/></Relationships>
</file>

<file path=ppt/slides/_rels/slide36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103548&amp;version=" TargetMode="External"/><Relationship Id="rId13" Type="http://schemas.openxmlformats.org/officeDocument/2006/relationships/hyperlink" Target="https://dcc.ligo.org/cgi-bin/private/DocDB/ShowDocument?.submit=Number&amp;docid=D1101103&amp;version=" TargetMode="External"/><Relationship Id="rId3" Type="http://schemas.openxmlformats.org/officeDocument/2006/relationships/image" Target="../media/image312.png"/><Relationship Id="rId7" Type="http://schemas.openxmlformats.org/officeDocument/2006/relationships/hyperlink" Target="https://dcc.ligo.org/cgi-bin/private/DocDB/ShowDocument?.submit=Number&amp;docid=S1103546&amp;version=" TargetMode="External"/><Relationship Id="rId12" Type="http://schemas.openxmlformats.org/officeDocument/2006/relationships/hyperlink" Target="https://dcc.ligo.org/cgi-bin/private/DocDB/ShowDocument?.submit=Number&amp;docid=S1103551&amp;version=" TargetMode="External"/><Relationship Id="rId2" Type="http://schemas.openxmlformats.org/officeDocument/2006/relationships/slide" Target="slide363.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1102&amp;version=" TargetMode="External"/><Relationship Id="rId11" Type="http://schemas.openxmlformats.org/officeDocument/2006/relationships/hyperlink" Target="https://dcc.ligo.org/cgi-bin/private/DocDB/ShowDocument?.submit=Number&amp;docid=D1101105&amp;version=" TargetMode="External"/><Relationship Id="rId5" Type="http://schemas.openxmlformats.org/officeDocument/2006/relationships/hyperlink" Target="https://dcc.ligo.org/cgi-bin/private/DocDB/ShowDocument?.submit=Number&amp;docid=S1103544&amp;version=" TargetMode="External"/><Relationship Id="rId10" Type="http://schemas.openxmlformats.org/officeDocument/2006/relationships/hyperlink" Target="https://dcc.ligo.org/cgi-bin/private/DocDB/ShowDocument?.submit=Number&amp;docid=S1103550&amp;version=" TargetMode="External"/><Relationship Id="rId4" Type="http://schemas.openxmlformats.org/officeDocument/2006/relationships/image" Target="../media/image310.png"/><Relationship Id="rId9" Type="http://schemas.openxmlformats.org/officeDocument/2006/relationships/hyperlink" Target="https://dcc.ligo.org/cgi-bin/private/DocDB/ShowDocument?.submit=Number&amp;docid=D1101104&amp;version=" TargetMode="External"/></Relationships>
</file>

<file path=ppt/slides/_rels/slide365.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460&amp;version=" TargetMode="External"/><Relationship Id="rId13" Type="http://schemas.openxmlformats.org/officeDocument/2006/relationships/hyperlink" Target="https://dcc.ligo.org/cgi-bin/private/DocDB/ShowDocument?.submit=Number&amp;docid=D1000124&amp;version=" TargetMode="External"/><Relationship Id="rId18" Type="http://schemas.openxmlformats.org/officeDocument/2006/relationships/slide" Target="slide394.xml"/><Relationship Id="rId26" Type="http://schemas.openxmlformats.org/officeDocument/2006/relationships/slide" Target="slide397.xml"/><Relationship Id="rId39" Type="http://schemas.openxmlformats.org/officeDocument/2006/relationships/hyperlink" Target="https://dcc.ligo.org/cgi-bin/private/DocDB/ShowDocument?.submit=Number&amp;docid=D1002559&amp;version=" TargetMode="External"/><Relationship Id="rId3" Type="http://schemas.openxmlformats.org/officeDocument/2006/relationships/image" Target="../media/image16.png"/><Relationship Id="rId21" Type="http://schemas.openxmlformats.org/officeDocument/2006/relationships/slide" Target="slide392.xml"/><Relationship Id="rId34" Type="http://schemas.openxmlformats.org/officeDocument/2006/relationships/slide" Target="slide401.xml"/><Relationship Id="rId42" Type="http://schemas.openxmlformats.org/officeDocument/2006/relationships/slide" Target="slide406.xml"/><Relationship Id="rId47" Type="http://schemas.openxmlformats.org/officeDocument/2006/relationships/hyperlink" Target="https://dcc.ligo.org/cgi-bin/private/DocDB/ShowDocument?.submit=Number&amp;docid=D1200757&amp;version=" TargetMode="External"/><Relationship Id="rId7" Type="http://schemas.openxmlformats.org/officeDocument/2006/relationships/image" Target="../media/image140.png"/><Relationship Id="rId12" Type="http://schemas.openxmlformats.org/officeDocument/2006/relationships/slide" Target="slide389.xml"/><Relationship Id="rId17" Type="http://schemas.openxmlformats.org/officeDocument/2006/relationships/slide" Target="slide393.xml"/><Relationship Id="rId25" Type="http://schemas.openxmlformats.org/officeDocument/2006/relationships/hyperlink" Target="https://dcc.ligo.org/cgi-bin/private/DocDB/ShowDocument?.submit=Number&amp;docid=D0900128&amp;version=" TargetMode="External"/><Relationship Id="rId33" Type="http://schemas.openxmlformats.org/officeDocument/2006/relationships/hyperlink" Target="https://dcc.ligo.org/cgi-bin/private/DocDB/ShowDocument?.submit=Number&amp;docid=D1100696&amp;version=" TargetMode="External"/><Relationship Id="rId38" Type="http://schemas.openxmlformats.org/officeDocument/2006/relationships/slide" Target="slide403.xml"/><Relationship Id="rId46" Type="http://schemas.openxmlformats.org/officeDocument/2006/relationships/image" Target="../media/image171.jpeg"/><Relationship Id="rId2" Type="http://schemas.openxmlformats.org/officeDocument/2006/relationships/notesSlide" Target="../notesSlides/notesSlide210.xml"/><Relationship Id="rId16" Type="http://schemas.openxmlformats.org/officeDocument/2006/relationships/hyperlink" Target="https://dcc.ligo.org/cgi-bin/private/DocDB/ShowDocument?.submit=Number&amp;docid=D0900605&amp;version=" TargetMode="External"/><Relationship Id="rId20" Type="http://schemas.openxmlformats.org/officeDocument/2006/relationships/hyperlink" Target="https://dcc.ligo.org/cgi-bin/private/DocDB/ShowDocument?.submit=Number&amp;docid=D1002178&amp;version=" TargetMode="External"/><Relationship Id="rId29" Type="http://schemas.openxmlformats.org/officeDocument/2006/relationships/hyperlink" Target="https://dcc.ligo.org/cgi-bin/private/DocDB/ShowDocument?.submit=Number&amp;docid=D0901781&amp;version=" TargetMode="External"/><Relationship Id="rId41" Type="http://schemas.openxmlformats.org/officeDocument/2006/relationships/hyperlink" Target="https://dcc.ligo.org/cgi-bin/private/DocDB/ShowDocument?.submit=Number&amp;docid=D0902796&amp;version=" TargetMode="External"/><Relationship Id="rId1" Type="http://schemas.openxmlformats.org/officeDocument/2006/relationships/slideLayout" Target="../slideLayouts/slideLayout3.xml"/><Relationship Id="rId6" Type="http://schemas.openxmlformats.org/officeDocument/2006/relationships/image" Target="../media/image36.png"/><Relationship Id="rId11" Type="http://schemas.openxmlformats.org/officeDocument/2006/relationships/image" Target="../media/image24.png"/><Relationship Id="rId24" Type="http://schemas.openxmlformats.org/officeDocument/2006/relationships/slide" Target="slide396.xml"/><Relationship Id="rId32" Type="http://schemas.openxmlformats.org/officeDocument/2006/relationships/slide" Target="slide400.xml"/><Relationship Id="rId37" Type="http://schemas.openxmlformats.org/officeDocument/2006/relationships/hyperlink" Target="https://dcc.ligo.org/cgi-bin/private/DocDB/ShowDocument?.submit=Number&amp;docid=D1101865&amp;version=" TargetMode="External"/><Relationship Id="rId40" Type="http://schemas.openxmlformats.org/officeDocument/2006/relationships/slide" Target="slide404.xml"/><Relationship Id="rId45" Type="http://schemas.openxmlformats.org/officeDocument/2006/relationships/slide" Target="slide407.xml"/><Relationship Id="rId5" Type="http://schemas.openxmlformats.org/officeDocument/2006/relationships/image" Target="../media/image18.png"/><Relationship Id="rId15" Type="http://schemas.openxmlformats.org/officeDocument/2006/relationships/slide" Target="slide390.xml"/><Relationship Id="rId23" Type="http://schemas.openxmlformats.org/officeDocument/2006/relationships/slide" Target="slide395.xml"/><Relationship Id="rId28" Type="http://schemas.openxmlformats.org/officeDocument/2006/relationships/slide" Target="slide398.xml"/><Relationship Id="rId36" Type="http://schemas.openxmlformats.org/officeDocument/2006/relationships/slide" Target="slide402.xml"/><Relationship Id="rId10" Type="http://schemas.openxmlformats.org/officeDocument/2006/relationships/image" Target="../media/image323.png"/><Relationship Id="rId19" Type="http://schemas.openxmlformats.org/officeDocument/2006/relationships/slide" Target="slide391.xml"/><Relationship Id="rId31" Type="http://schemas.openxmlformats.org/officeDocument/2006/relationships/hyperlink" Target="https://dcc.ligo.org/cgi-bin/private/DocDB/ShowDocument?.submit=Number&amp;docid=D1100691&amp;version=" TargetMode="External"/><Relationship Id="rId44" Type="http://schemas.openxmlformats.org/officeDocument/2006/relationships/hyperlink" Target="https://dcc.ligo.org/cgi-bin/private/DocDB/ShowDocument?.submit=Number&amp;docid=D1100905&amp;version=" TargetMode="External"/><Relationship Id="rId4" Type="http://schemas.openxmlformats.org/officeDocument/2006/relationships/image" Target="../media/image17.png"/><Relationship Id="rId9" Type="http://schemas.openxmlformats.org/officeDocument/2006/relationships/slide" Target="slide352.xml"/><Relationship Id="rId14" Type="http://schemas.openxmlformats.org/officeDocument/2006/relationships/image" Target="../media/image25.png"/><Relationship Id="rId22" Type="http://schemas.openxmlformats.org/officeDocument/2006/relationships/hyperlink" Target="https://dcc.ligo.org/cgi-bin/private/DocDB/ShowDocument?.submit=Number&amp;docid=D1002476&amp;version=" TargetMode="External"/><Relationship Id="rId27" Type="http://schemas.openxmlformats.org/officeDocument/2006/relationships/hyperlink" Target="https://dcc.ligo.org/cgi-bin/private/DocDB/ShowDocument?.submit=Number&amp;docid=D1000181&amp;version=" TargetMode="External"/><Relationship Id="rId30" Type="http://schemas.openxmlformats.org/officeDocument/2006/relationships/slide" Target="slide399.xml"/><Relationship Id="rId35" Type="http://schemas.openxmlformats.org/officeDocument/2006/relationships/hyperlink" Target="https://dcc.ligo.org/cgi-bin/private/DocDB/ShowDocument?.submit=Number&amp;docid=D1102079&amp;version=" TargetMode="External"/><Relationship Id="rId43" Type="http://schemas.openxmlformats.org/officeDocument/2006/relationships/slide" Target="slide405.xml"/><Relationship Id="rId48" Type="http://schemas.openxmlformats.org/officeDocument/2006/relationships/hyperlink" Target="https://dcc.ligo.org/cgi-bin/private/DocDB/ShowDocument?.submit=Number&amp;docid=S1202564&amp;version=" TargetMode="External"/></Relationships>
</file>

<file path=ppt/slides/_rels/slide366.xml.rels><?xml version="1.0" encoding="UTF-8" standalone="yes"?>
<Relationships xmlns="http://schemas.openxmlformats.org/package/2006/relationships"><Relationship Id="rId8" Type="http://schemas.openxmlformats.org/officeDocument/2006/relationships/slide" Target="slide352.xml"/><Relationship Id="rId13" Type="http://schemas.openxmlformats.org/officeDocument/2006/relationships/image" Target="../media/image327.png"/><Relationship Id="rId3" Type="http://schemas.openxmlformats.org/officeDocument/2006/relationships/image" Target="../media/image324.png"/><Relationship Id="rId7" Type="http://schemas.openxmlformats.org/officeDocument/2006/relationships/image" Target="../media/image18.png"/><Relationship Id="rId12" Type="http://schemas.openxmlformats.org/officeDocument/2006/relationships/image" Target="../media/image326.png"/><Relationship Id="rId2" Type="http://schemas.openxmlformats.org/officeDocument/2006/relationships/notesSlide" Target="../notesSlides/notesSlide211.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5&amp;version=" TargetMode="External"/><Relationship Id="rId11" Type="http://schemas.openxmlformats.org/officeDocument/2006/relationships/image" Target="../media/image325.png"/><Relationship Id="rId5" Type="http://schemas.openxmlformats.org/officeDocument/2006/relationships/image" Target="../media/image17.png"/><Relationship Id="rId15" Type="http://schemas.openxmlformats.org/officeDocument/2006/relationships/hyperlink" Target="https://dcc.ligo.org/cgi-bin/private/DocDB/ShowDocument?.submit=Number&amp;docid=S1202569&amp;version=" TargetMode="External"/><Relationship Id="rId10" Type="http://schemas.openxmlformats.org/officeDocument/2006/relationships/image" Target="../media/image140.png"/><Relationship Id="rId4" Type="http://schemas.openxmlformats.org/officeDocument/2006/relationships/image" Target="../media/image16.png"/><Relationship Id="rId9" Type="http://schemas.openxmlformats.org/officeDocument/2006/relationships/image" Target="../media/image36.png"/><Relationship Id="rId14" Type="http://schemas.openxmlformats.org/officeDocument/2006/relationships/hyperlink" Target="https://dcc.ligo.org/cgi-bin/private/DocDB/ShowDocument?.submit=Number&amp;docid=D1200757&amp;version=" TargetMode="External"/></Relationships>
</file>

<file path=ppt/slides/_rels/slide36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531&amp;version=" TargetMode="External"/><Relationship Id="rId2" Type="http://schemas.openxmlformats.org/officeDocument/2006/relationships/notesSlide" Target="../notesSlides/notesSlide212.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E1201099&amp;version=" TargetMode="External"/><Relationship Id="rId4" Type="http://schemas.openxmlformats.org/officeDocument/2006/relationships/slide" Target="slide354.xml"/></Relationships>
</file>

<file path=ppt/slides/_rels/slide368.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529&amp;version=" TargetMode="External"/><Relationship Id="rId7" Type="http://schemas.openxmlformats.org/officeDocument/2006/relationships/image" Target="../media/image330.png"/><Relationship Id="rId2" Type="http://schemas.openxmlformats.org/officeDocument/2006/relationships/notesSlide" Target="../notesSlides/notesSlide213.xml"/><Relationship Id="rId1" Type="http://schemas.openxmlformats.org/officeDocument/2006/relationships/slideLayout" Target="../slideLayouts/slideLayout3.xml"/><Relationship Id="rId6" Type="http://schemas.openxmlformats.org/officeDocument/2006/relationships/image" Target="../media/image329.png"/><Relationship Id="rId5" Type="http://schemas.openxmlformats.org/officeDocument/2006/relationships/image" Target="../media/image328.png"/><Relationship Id="rId4" Type="http://schemas.openxmlformats.org/officeDocument/2006/relationships/slide" Target="slide354.xml"/></Relationships>
</file>

<file path=ppt/slides/_rels/slide36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532&amp;version=" TargetMode="External"/><Relationship Id="rId2" Type="http://schemas.openxmlformats.org/officeDocument/2006/relationships/notesSlide" Target="../notesSlides/notesSlide214.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E1201099&amp;version=" TargetMode="External"/><Relationship Id="rId4" Type="http://schemas.openxmlformats.org/officeDocument/2006/relationships/slide" Target="slide354.xml"/></Relationships>
</file>

<file path=ppt/slides/_rels/slide37.xml.rels><?xml version="1.0" encoding="UTF-8" standalone="yes"?>
<Relationships xmlns="http://schemas.openxmlformats.org/package/2006/relationships"><Relationship Id="rId3" Type="http://schemas.openxmlformats.org/officeDocument/2006/relationships/slide" Target="slide36.xml"/><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370.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530&amp;version=" TargetMode="External"/><Relationship Id="rId2" Type="http://schemas.openxmlformats.org/officeDocument/2006/relationships/notesSlide" Target="../notesSlides/notesSlide215.xml"/><Relationship Id="rId1" Type="http://schemas.openxmlformats.org/officeDocument/2006/relationships/slideLayout" Target="../slideLayouts/slideLayout3.xml"/><Relationship Id="rId6" Type="http://schemas.openxmlformats.org/officeDocument/2006/relationships/image" Target="../media/image331.png"/><Relationship Id="rId5" Type="http://schemas.openxmlformats.org/officeDocument/2006/relationships/image" Target="../media/image330.png"/><Relationship Id="rId4" Type="http://schemas.openxmlformats.org/officeDocument/2006/relationships/slide" Target="slide354.xml"/></Relationships>
</file>

<file path=ppt/slides/_rels/slide37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532&amp;version=" TargetMode="External"/><Relationship Id="rId2" Type="http://schemas.openxmlformats.org/officeDocument/2006/relationships/notesSlide" Target="../notesSlides/notesSlide216.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E1201099&amp;version=" TargetMode="External"/><Relationship Id="rId4" Type="http://schemas.openxmlformats.org/officeDocument/2006/relationships/slide" Target="slide354.xml"/></Relationships>
</file>

<file path=ppt/slides/_rels/slide372.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331&amp;version=" TargetMode="External"/><Relationship Id="rId2" Type="http://schemas.openxmlformats.org/officeDocument/2006/relationships/notesSlide" Target="../notesSlides/notesSlide217.xml"/><Relationship Id="rId1" Type="http://schemas.openxmlformats.org/officeDocument/2006/relationships/slideLayout" Target="../slideLayouts/slideLayout3.xml"/><Relationship Id="rId6" Type="http://schemas.openxmlformats.org/officeDocument/2006/relationships/image" Target="../media/image333.png"/><Relationship Id="rId5" Type="http://schemas.openxmlformats.org/officeDocument/2006/relationships/image" Target="../media/image332.png"/><Relationship Id="rId4" Type="http://schemas.openxmlformats.org/officeDocument/2006/relationships/slide" Target="slide354.xml"/></Relationships>
</file>

<file path=ppt/slides/_rels/slide373.xml.rels><?xml version="1.0" encoding="UTF-8" standalone="yes"?>
<Relationships xmlns="http://schemas.openxmlformats.org/package/2006/relationships"><Relationship Id="rId3" Type="http://schemas.openxmlformats.org/officeDocument/2006/relationships/slide" Target="slide354.xml"/><Relationship Id="rId2" Type="http://schemas.openxmlformats.org/officeDocument/2006/relationships/notesSlide" Target="../notesSlides/notesSlide218.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E1201099&amp;version=" TargetMode="External"/><Relationship Id="rId4" Type="http://schemas.openxmlformats.org/officeDocument/2006/relationships/hyperlink" Target="https://dcc.ligo.org/cgi-bin/private/DocDB/ShowDocument?.submit=Number&amp;docid=D1201500&amp;version=" TargetMode="External"/></Relationships>
</file>

<file path=ppt/slides/_rels/slide37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496&amp;version=" TargetMode="External"/><Relationship Id="rId2" Type="http://schemas.openxmlformats.org/officeDocument/2006/relationships/notesSlide" Target="../notesSlides/notesSlide219.xml"/><Relationship Id="rId1" Type="http://schemas.openxmlformats.org/officeDocument/2006/relationships/slideLayout" Target="../slideLayouts/slideLayout3.xml"/><Relationship Id="rId6" Type="http://schemas.openxmlformats.org/officeDocument/2006/relationships/image" Target="../media/image335.png"/><Relationship Id="rId5" Type="http://schemas.openxmlformats.org/officeDocument/2006/relationships/image" Target="../media/image334.png"/><Relationship Id="rId4" Type="http://schemas.openxmlformats.org/officeDocument/2006/relationships/slide" Target="slide354.xml"/></Relationships>
</file>

<file path=ppt/slides/_rels/slide375.xml.rels><?xml version="1.0" encoding="UTF-8" standalone="yes"?>
<Relationships xmlns="http://schemas.openxmlformats.org/package/2006/relationships"><Relationship Id="rId3" Type="http://schemas.openxmlformats.org/officeDocument/2006/relationships/slide" Target="slide354.xml"/><Relationship Id="rId2" Type="http://schemas.openxmlformats.org/officeDocument/2006/relationships/notesSlide" Target="../notesSlides/notesSlide220.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E1201099&amp;version=" TargetMode="External"/><Relationship Id="rId4" Type="http://schemas.openxmlformats.org/officeDocument/2006/relationships/hyperlink" Target="https://dcc.ligo.org/cgi-bin/private/DocDB/ShowDocument?.submit=Number&amp;docid=D1201498&amp;version=" TargetMode="External"/></Relationships>
</file>

<file path=ppt/slides/_rels/slide376.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1495&amp;version=" TargetMode="External"/><Relationship Id="rId2" Type="http://schemas.openxmlformats.org/officeDocument/2006/relationships/notesSlide" Target="../notesSlides/notesSlide221.xml"/><Relationship Id="rId1" Type="http://schemas.openxmlformats.org/officeDocument/2006/relationships/slideLayout" Target="../slideLayouts/slideLayout3.xml"/><Relationship Id="rId6" Type="http://schemas.openxmlformats.org/officeDocument/2006/relationships/image" Target="../media/image337.png"/><Relationship Id="rId5" Type="http://schemas.openxmlformats.org/officeDocument/2006/relationships/image" Target="../media/image336.png"/><Relationship Id="rId4" Type="http://schemas.openxmlformats.org/officeDocument/2006/relationships/slide" Target="slide354.xml"/></Relationships>
</file>

<file path=ppt/slides/_rels/slide377.xml.rels><?xml version="1.0" encoding="UTF-8" standalone="yes"?>
<Relationships xmlns="http://schemas.openxmlformats.org/package/2006/relationships"><Relationship Id="rId3" Type="http://schemas.openxmlformats.org/officeDocument/2006/relationships/slide" Target="slide354.xml"/><Relationship Id="rId2" Type="http://schemas.openxmlformats.org/officeDocument/2006/relationships/notesSlide" Target="../notesSlides/notesSlide222.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E1201099&amp;version=" TargetMode="External"/><Relationship Id="rId4" Type="http://schemas.openxmlformats.org/officeDocument/2006/relationships/hyperlink" Target="https://dcc.ligo.org/cgi-bin/private/DocDB/ShowDocument?.submit=Number&amp;docid=D1201497&amp;version=" TargetMode="External"/></Relationships>
</file>

<file path=ppt/slides/_rels/slide378.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1126&amp;version=" TargetMode="External"/><Relationship Id="rId2" Type="http://schemas.openxmlformats.org/officeDocument/2006/relationships/notesSlide" Target="../notesSlides/notesSlide223.xml"/><Relationship Id="rId1" Type="http://schemas.openxmlformats.org/officeDocument/2006/relationships/slideLayout" Target="../slideLayouts/slideLayout3.xml"/><Relationship Id="rId6" Type="http://schemas.openxmlformats.org/officeDocument/2006/relationships/image" Target="../media/image339.png"/><Relationship Id="rId5" Type="http://schemas.openxmlformats.org/officeDocument/2006/relationships/image" Target="../media/image338.png"/><Relationship Id="rId4" Type="http://schemas.openxmlformats.org/officeDocument/2006/relationships/slide" Target="slide354.xml"/></Relationships>
</file>

<file path=ppt/slides/_rels/slide379.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0443&amp;version=" TargetMode="External"/><Relationship Id="rId13" Type="http://schemas.openxmlformats.org/officeDocument/2006/relationships/image" Target="../media/image344.png"/><Relationship Id="rId3" Type="http://schemas.openxmlformats.org/officeDocument/2006/relationships/hyperlink" Target="https://dcc.ligo.org/cgi-bin/private/DocDB/ShowDocument?.submit=Number&amp;docid=D1200705&amp;version=" TargetMode="External"/><Relationship Id="rId7" Type="http://schemas.openxmlformats.org/officeDocument/2006/relationships/image" Target="../media/image341.png"/><Relationship Id="rId12" Type="http://schemas.openxmlformats.org/officeDocument/2006/relationships/hyperlink" Target="https://dcc.ligo.org/cgi-bin/private/DocDB/ShowDocument?.submit=Number&amp;docid=D1101139&amp;version=" TargetMode="External"/><Relationship Id="rId2" Type="http://schemas.openxmlformats.org/officeDocument/2006/relationships/notesSlide" Target="../notesSlides/notesSlide224.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1138&amp;version=" TargetMode="External"/><Relationship Id="rId11" Type="http://schemas.openxmlformats.org/officeDocument/2006/relationships/image" Target="../media/image343.png"/><Relationship Id="rId5" Type="http://schemas.openxmlformats.org/officeDocument/2006/relationships/image" Target="../media/image340.png"/><Relationship Id="rId10" Type="http://schemas.openxmlformats.org/officeDocument/2006/relationships/hyperlink" Target="https://dcc.ligo.org/cgi-bin/private/DocDB/ShowDocument?.submit=Number&amp;docid=D1100441&amp;version=" TargetMode="External"/><Relationship Id="rId4" Type="http://schemas.openxmlformats.org/officeDocument/2006/relationships/slide" Target="slide354.xml"/><Relationship Id="rId9" Type="http://schemas.openxmlformats.org/officeDocument/2006/relationships/image" Target="../media/image342.png"/><Relationship Id="rId14" Type="http://schemas.openxmlformats.org/officeDocument/2006/relationships/hyperlink" Target="https://dcc.ligo.org/cgi-bin/private/DocDB/ShowDocument?.submit=Number&amp;docid=D1100442&amp;version=" TargetMode="External"/></Relationships>
</file>

<file path=ppt/slides/_rels/slide38.xml.rels><?xml version="1.0" encoding="UTF-8" standalone="yes"?>
<Relationships xmlns="http://schemas.openxmlformats.org/package/2006/relationships"><Relationship Id="rId3" Type="http://schemas.openxmlformats.org/officeDocument/2006/relationships/slide" Target="slide36.xml"/><Relationship Id="rId2" Type="http://schemas.openxmlformats.org/officeDocument/2006/relationships/notesSlide" Target="../notesSlides/notesSlide21.xml"/><Relationship Id="rId1" Type="http://schemas.openxmlformats.org/officeDocument/2006/relationships/slideLayout" Target="../slideLayouts/slideLayout4.xml"/></Relationships>
</file>

<file path=ppt/slides/_rels/slide38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1924&amp;version=" TargetMode="External"/><Relationship Id="rId3" Type="http://schemas.openxmlformats.org/officeDocument/2006/relationships/hyperlink" Target="https://dcc.ligo.org/cgi-bin/private/DocDB/ShowDocument?.submit=Number&amp;docid=E1200613&amp;version=" TargetMode="External"/><Relationship Id="rId7" Type="http://schemas.openxmlformats.org/officeDocument/2006/relationships/image" Target="../media/image346.png"/><Relationship Id="rId12" Type="http://schemas.openxmlformats.org/officeDocument/2006/relationships/hyperlink" Target="https://dcc.ligo.org/cgi-bin/private/DocDB/ShowDocument?.submit=Number&amp;docid=D1101949&amp;version=" TargetMode="External"/><Relationship Id="rId2" Type="http://schemas.openxmlformats.org/officeDocument/2006/relationships/notesSlide" Target="../notesSlides/notesSlide22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1923&amp;version=" TargetMode="External"/><Relationship Id="rId11" Type="http://schemas.openxmlformats.org/officeDocument/2006/relationships/image" Target="../media/image348.png"/><Relationship Id="rId5" Type="http://schemas.openxmlformats.org/officeDocument/2006/relationships/image" Target="../media/image345.png"/><Relationship Id="rId10" Type="http://schemas.openxmlformats.org/officeDocument/2006/relationships/image" Target="../media/image347.png"/><Relationship Id="rId4" Type="http://schemas.openxmlformats.org/officeDocument/2006/relationships/slide" Target="slide354.xml"/><Relationship Id="rId9" Type="http://schemas.openxmlformats.org/officeDocument/2006/relationships/hyperlink" Target="https://dcc.ligo.org/cgi-bin/private/DocDB/ShowDocument?.submit=Number&amp;docid=D1101919&amp;version=" TargetMode="External"/></Relationships>
</file>

<file path=ppt/slides/_rels/slide381.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1692&amp;version=" TargetMode="External"/><Relationship Id="rId13" Type="http://schemas.openxmlformats.org/officeDocument/2006/relationships/image" Target="../media/image353.png"/><Relationship Id="rId3" Type="http://schemas.openxmlformats.org/officeDocument/2006/relationships/hyperlink" Target="https://dcc.ligo.org/cgi-bin/private/DocDB/ShowDocument?.submit=Number&amp;docid=E1200362&amp;version=" TargetMode="External"/><Relationship Id="rId7" Type="http://schemas.openxmlformats.org/officeDocument/2006/relationships/image" Target="../media/image350.png"/><Relationship Id="rId12" Type="http://schemas.openxmlformats.org/officeDocument/2006/relationships/image" Target="../media/image352.png"/><Relationship Id="rId2" Type="http://schemas.openxmlformats.org/officeDocument/2006/relationships/notesSlide" Target="../notesSlides/notesSlide226.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1691&amp;version=" TargetMode="External"/><Relationship Id="rId11" Type="http://schemas.openxmlformats.org/officeDocument/2006/relationships/hyperlink" Target="https://dcc.ligo.org/cgi-bin/private/DocDB/ShowDocument?.submit=Number&amp;docid=D1101690&amp;version=" TargetMode="External"/><Relationship Id="rId5" Type="http://schemas.openxmlformats.org/officeDocument/2006/relationships/image" Target="../media/image349.png"/><Relationship Id="rId10" Type="http://schemas.openxmlformats.org/officeDocument/2006/relationships/hyperlink" Target="https://dcc.ligo.org/cgi-bin/private/DocDB/ShowDocument?.submit=Number&amp;docid=D1101693&amp;version=" TargetMode="External"/><Relationship Id="rId4" Type="http://schemas.openxmlformats.org/officeDocument/2006/relationships/slide" Target="slide354.xml"/><Relationship Id="rId9" Type="http://schemas.openxmlformats.org/officeDocument/2006/relationships/image" Target="../media/image351.png"/><Relationship Id="rId14" Type="http://schemas.openxmlformats.org/officeDocument/2006/relationships/hyperlink" Target="https://dcc.ligo.org/cgi-bin/private/DocDB/ShowDocument?.submit=Number&amp;docid=D1101669&amp;version=" TargetMode="External"/></Relationships>
</file>

<file path=ppt/slides/_rels/slide382.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1669&amp;version=" TargetMode="External"/><Relationship Id="rId3" Type="http://schemas.openxmlformats.org/officeDocument/2006/relationships/hyperlink" Target="https://dcc.ligo.org/cgi-bin/private/DocDB/ShowDocument?.submit=Number&amp;docid=E1200909&amp;version=" TargetMode="External"/><Relationship Id="rId7" Type="http://schemas.openxmlformats.org/officeDocument/2006/relationships/image" Target="../media/image353.png"/><Relationship Id="rId2" Type="http://schemas.openxmlformats.org/officeDocument/2006/relationships/notesSlide" Target="../notesSlides/notesSlide227.xml"/><Relationship Id="rId1" Type="http://schemas.openxmlformats.org/officeDocument/2006/relationships/slideLayout" Target="../slideLayouts/slideLayout3.xml"/><Relationship Id="rId6" Type="http://schemas.openxmlformats.org/officeDocument/2006/relationships/image" Target="../media/image352.png"/><Relationship Id="rId5" Type="http://schemas.openxmlformats.org/officeDocument/2006/relationships/hyperlink" Target="https://dcc.ligo.org/cgi-bin/private/DocDB/ShowDocument?.submit=Number&amp;docid=D1101690&amp;version=" TargetMode="External"/><Relationship Id="rId10" Type="http://schemas.openxmlformats.org/officeDocument/2006/relationships/hyperlink" Target="https://dcc.ligo.org/cgi-bin/private/DocDB/ShowDocument?.submit=Number&amp;docid=D1101699&amp;version=" TargetMode="External"/><Relationship Id="rId4" Type="http://schemas.openxmlformats.org/officeDocument/2006/relationships/slide" Target="slide354.xml"/><Relationship Id="rId9" Type="http://schemas.openxmlformats.org/officeDocument/2006/relationships/image" Target="../media/image354.png"/></Relationships>
</file>

<file path=ppt/slides/_rels/slide383.xml.rels><?xml version="1.0" encoding="UTF-8" standalone="yes"?>
<Relationships xmlns="http://schemas.openxmlformats.org/package/2006/relationships"><Relationship Id="rId3" Type="http://schemas.openxmlformats.org/officeDocument/2006/relationships/slide" Target="slide352.xml"/><Relationship Id="rId7" Type="http://schemas.openxmlformats.org/officeDocument/2006/relationships/hyperlink" Target="https://dcc.ligo.org/cgi-bin/private/DocDB/ShowDocument?.submit=Number&amp;docid=D1102312&amp;version=" TargetMode="External"/><Relationship Id="rId2" Type="http://schemas.openxmlformats.org/officeDocument/2006/relationships/notesSlide" Target="../notesSlides/notesSlide228.xml"/><Relationship Id="rId1" Type="http://schemas.openxmlformats.org/officeDocument/2006/relationships/slideLayout" Target="../slideLayouts/slideLayout3.xml"/><Relationship Id="rId6" Type="http://schemas.openxmlformats.org/officeDocument/2006/relationships/image" Target="../media/image24.png"/><Relationship Id="rId5" Type="http://schemas.openxmlformats.org/officeDocument/2006/relationships/image" Target="../media/image356.png"/><Relationship Id="rId4" Type="http://schemas.openxmlformats.org/officeDocument/2006/relationships/image" Target="../media/image355.png"/></Relationships>
</file>

<file path=ppt/slides/_rels/slide384.xml.rels><?xml version="1.0" encoding="UTF-8" standalone="yes"?>
<Relationships xmlns="http://schemas.openxmlformats.org/package/2006/relationships"><Relationship Id="rId3" Type="http://schemas.openxmlformats.org/officeDocument/2006/relationships/image" Target="../media/image357.png"/><Relationship Id="rId7" Type="http://schemas.openxmlformats.org/officeDocument/2006/relationships/image" Target="../media/image358.png"/><Relationship Id="rId2" Type="http://schemas.openxmlformats.org/officeDocument/2006/relationships/notesSlide" Target="../notesSlides/notesSlide229.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136&amp;version=" TargetMode="External"/><Relationship Id="rId5" Type="http://schemas.openxmlformats.org/officeDocument/2006/relationships/image" Target="../media/image24.png"/><Relationship Id="rId4" Type="http://schemas.openxmlformats.org/officeDocument/2006/relationships/slide" Target="slide352.xml"/></Relationships>
</file>

<file path=ppt/slides/_rels/slide385.xml.rels><?xml version="1.0" encoding="UTF-8" standalone="yes"?>
<Relationships xmlns="http://schemas.openxmlformats.org/package/2006/relationships"><Relationship Id="rId8" Type="http://schemas.openxmlformats.org/officeDocument/2006/relationships/image" Target="../media/image360.png"/><Relationship Id="rId13" Type="http://schemas.openxmlformats.org/officeDocument/2006/relationships/hyperlink" Target="https://dcc.ligo.org/cgi-bin/private/DocDB/ShowDocument?.submit=Number&amp;docid=D1200757&amp;version=" TargetMode="External"/><Relationship Id="rId3" Type="http://schemas.openxmlformats.org/officeDocument/2006/relationships/image" Target="../media/image359.png"/><Relationship Id="rId7" Type="http://schemas.openxmlformats.org/officeDocument/2006/relationships/slide" Target="slide352.xml"/><Relationship Id="rId12" Type="http://schemas.openxmlformats.org/officeDocument/2006/relationships/image" Target="../media/image327.png"/><Relationship Id="rId2" Type="http://schemas.openxmlformats.org/officeDocument/2006/relationships/notesSlide" Target="../notesSlides/notesSlide230.xml"/><Relationship Id="rId1" Type="http://schemas.openxmlformats.org/officeDocument/2006/relationships/slideLayout" Target="../slideLayouts/slideLayout3.xml"/><Relationship Id="rId6" Type="http://schemas.openxmlformats.org/officeDocument/2006/relationships/image" Target="../media/image140.png"/><Relationship Id="rId11" Type="http://schemas.openxmlformats.org/officeDocument/2006/relationships/image" Target="../media/image18.png"/><Relationship Id="rId5" Type="http://schemas.openxmlformats.org/officeDocument/2006/relationships/image" Target="../media/image36.png"/><Relationship Id="rId10" Type="http://schemas.openxmlformats.org/officeDocument/2006/relationships/image" Target="../media/image17.png"/><Relationship Id="rId4" Type="http://schemas.openxmlformats.org/officeDocument/2006/relationships/hyperlink" Target="https://dcc.ligo.org/cgi-bin/private/DocDB/ShowDocument?.submit=Number&amp;docid=D1001426&amp;version=" TargetMode="External"/><Relationship Id="rId9" Type="http://schemas.openxmlformats.org/officeDocument/2006/relationships/image" Target="../media/image16.png"/><Relationship Id="rId14" Type="http://schemas.openxmlformats.org/officeDocument/2006/relationships/hyperlink" Target="https://dcc.ligo.org/cgi-bin/private/DocDB/ShowDocument?.submit=Number&amp;docid=S1202561&amp;version=" TargetMode="External"/></Relationships>
</file>

<file path=ppt/slides/_rels/slide386.xml.rels><?xml version="1.0" encoding="UTF-8" standalone="yes"?>
<Relationships xmlns="http://schemas.openxmlformats.org/package/2006/relationships"><Relationship Id="rId8" Type="http://schemas.openxmlformats.org/officeDocument/2006/relationships/image" Target="../media/image17.png"/><Relationship Id="rId13" Type="http://schemas.openxmlformats.org/officeDocument/2006/relationships/hyperlink" Target="https://dcc.ligo.org/cgi-bin/private/DocDB/ShowDocument?.submit=Number&amp;docid=S1202544&amp;version=" TargetMode="External"/><Relationship Id="rId3" Type="http://schemas.openxmlformats.org/officeDocument/2006/relationships/hyperlink" Target="https://dcc.ligo.org/cgi-bin/private/DocDB/ShowDocument?.submit=Number&amp;docid=D1101904&amp;version=" TargetMode="External"/><Relationship Id="rId7" Type="http://schemas.openxmlformats.org/officeDocument/2006/relationships/image" Target="../media/image16.png"/><Relationship Id="rId12" Type="http://schemas.openxmlformats.org/officeDocument/2006/relationships/hyperlink" Target="https://dcc.ligo.org/cgi-bin/private/DocDB/ShowDocument?.submit=Number&amp;docid=D1200757&amp;version=" TargetMode="External"/><Relationship Id="rId2" Type="http://schemas.openxmlformats.org/officeDocument/2006/relationships/notesSlide" Target="../notesSlides/notesSlide231.xml"/><Relationship Id="rId1" Type="http://schemas.openxmlformats.org/officeDocument/2006/relationships/slideLayout" Target="../slideLayouts/slideLayout3.xml"/><Relationship Id="rId6" Type="http://schemas.openxmlformats.org/officeDocument/2006/relationships/slide" Target="slide352.xml"/><Relationship Id="rId11" Type="http://schemas.openxmlformats.org/officeDocument/2006/relationships/image" Target="../media/image327.png"/><Relationship Id="rId5" Type="http://schemas.openxmlformats.org/officeDocument/2006/relationships/image" Target="../media/image140.png"/><Relationship Id="rId10" Type="http://schemas.openxmlformats.org/officeDocument/2006/relationships/image" Target="../media/image361.png"/><Relationship Id="rId4" Type="http://schemas.openxmlformats.org/officeDocument/2006/relationships/image" Target="../media/image36.png"/><Relationship Id="rId9" Type="http://schemas.openxmlformats.org/officeDocument/2006/relationships/image" Target="../media/image18.png"/></Relationships>
</file>

<file path=ppt/slides/_rels/slide387.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hyperlink" Target="https://dcc.ligo.org/cgi-bin/private/DocDB/ShowDocument?.submit=Number&amp;docid=S1202556&amp;version=" TargetMode="External"/><Relationship Id="rId3" Type="http://schemas.openxmlformats.org/officeDocument/2006/relationships/hyperlink" Target="https://dcc.ligo.org/cgi-bin/private/DocDB/ShowDocument?.submit=Number&amp;docid=D1200196&amp;version=" TargetMode="External"/><Relationship Id="rId7" Type="http://schemas.openxmlformats.org/officeDocument/2006/relationships/image" Target="../media/image18.png"/><Relationship Id="rId12" Type="http://schemas.openxmlformats.org/officeDocument/2006/relationships/hyperlink" Target="https://dcc.ligo.org/cgi-bin/private/DocDB/ShowDocument?.submit=Number&amp;docid=D1200757&amp;version=" TargetMode="External"/><Relationship Id="rId2" Type="http://schemas.openxmlformats.org/officeDocument/2006/relationships/notesSlide" Target="../notesSlides/notesSlide232.xm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image" Target="../media/image327.png"/><Relationship Id="rId5" Type="http://schemas.openxmlformats.org/officeDocument/2006/relationships/image" Target="../media/image16.png"/><Relationship Id="rId10" Type="http://schemas.openxmlformats.org/officeDocument/2006/relationships/image" Target="../media/image362.png"/><Relationship Id="rId4" Type="http://schemas.openxmlformats.org/officeDocument/2006/relationships/slide" Target="slide352.xml"/><Relationship Id="rId9" Type="http://schemas.openxmlformats.org/officeDocument/2006/relationships/image" Target="../media/image140.png"/></Relationships>
</file>

<file path=ppt/slides/_rels/slide3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9.xml.rels><?xml version="1.0" encoding="UTF-8" standalone="yes"?>
<Relationships xmlns="http://schemas.openxmlformats.org/package/2006/relationships"><Relationship Id="rId8" Type="http://schemas.openxmlformats.org/officeDocument/2006/relationships/image" Target="../media/image180.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2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365.xml"/><Relationship Id="rId5" Type="http://schemas.openxmlformats.org/officeDocument/2006/relationships/image" Target="../media/image170.png"/><Relationship Id="rId4" Type="http://schemas.openxmlformats.org/officeDocument/2006/relationships/image" Target="../media/image169.png"/><Relationship Id="rId9" Type="http://schemas.openxmlformats.org/officeDocument/2006/relationships/image" Target="../media/image181.png"/></Relationships>
</file>

<file path=ppt/slides/_rels/slide39.xml.rels><?xml version="1.0" encoding="UTF-8" standalone="yes"?>
<Relationships xmlns="http://schemas.openxmlformats.org/package/2006/relationships"><Relationship Id="rId8" Type="http://schemas.openxmlformats.org/officeDocument/2006/relationships/slide" Target="slide430.xml"/><Relationship Id="rId3" Type="http://schemas.openxmlformats.org/officeDocument/2006/relationships/slide" Target="slide5.xml"/><Relationship Id="rId7" Type="http://schemas.openxmlformats.org/officeDocument/2006/relationships/slide" Target="slide36.xml"/><Relationship Id="rId2" Type="http://schemas.openxmlformats.org/officeDocument/2006/relationships/slide" Target="slide6.xml"/><Relationship Id="rId1" Type="http://schemas.openxmlformats.org/officeDocument/2006/relationships/slideLayout" Target="../slideLayouts/slideLayout3.xml"/><Relationship Id="rId6" Type="http://schemas.openxmlformats.org/officeDocument/2006/relationships/slide" Target="slide40.xml"/><Relationship Id="rId5" Type="http://schemas.openxmlformats.org/officeDocument/2006/relationships/slide" Target="slide3.xml"/><Relationship Id="rId4" Type="http://schemas.openxmlformats.org/officeDocument/2006/relationships/slide" Target="slide12.xml"/><Relationship Id="rId9" Type="http://schemas.openxmlformats.org/officeDocument/2006/relationships/slide" Target="slide503.xml"/></Relationships>
</file>

<file path=ppt/slides/_rels/slide390.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605&amp;version=" TargetMode="External"/><Relationship Id="rId7" Type="http://schemas.openxmlformats.org/officeDocument/2006/relationships/image" Target="../media/image36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363.png"/><Relationship Id="rId5" Type="http://schemas.openxmlformats.org/officeDocument/2006/relationships/image" Target="../media/image25.png"/><Relationship Id="rId4" Type="http://schemas.openxmlformats.org/officeDocument/2006/relationships/slide" Target="slide365.xml"/></Relationships>
</file>

<file path=ppt/slides/_rels/slide39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178&amp;version=" TargetMode="External"/><Relationship Id="rId7" Type="http://schemas.openxmlformats.org/officeDocument/2006/relationships/image" Target="../media/image366.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365.png"/><Relationship Id="rId5" Type="http://schemas.openxmlformats.org/officeDocument/2006/relationships/image" Target="../media/image24.png"/><Relationship Id="rId4" Type="http://schemas.openxmlformats.org/officeDocument/2006/relationships/slide" Target="slide365.xml"/></Relationships>
</file>

<file path=ppt/slides/_rels/slide392.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476&amp;version=" TargetMode="External"/><Relationship Id="rId7" Type="http://schemas.openxmlformats.org/officeDocument/2006/relationships/image" Target="../media/image368.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367.png"/><Relationship Id="rId5" Type="http://schemas.openxmlformats.org/officeDocument/2006/relationships/image" Target="../media/image24.png"/><Relationship Id="rId4" Type="http://schemas.openxmlformats.org/officeDocument/2006/relationships/slide" Target="slide365.xml"/></Relationships>
</file>

<file path=ppt/slides/_rels/slide393.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605&amp;version=" TargetMode="External"/><Relationship Id="rId7" Type="http://schemas.openxmlformats.org/officeDocument/2006/relationships/image" Target="../media/image36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363.png"/><Relationship Id="rId5" Type="http://schemas.openxmlformats.org/officeDocument/2006/relationships/image" Target="../media/image25.png"/><Relationship Id="rId4" Type="http://schemas.openxmlformats.org/officeDocument/2006/relationships/slide" Target="slide365.xml"/></Relationships>
</file>

<file path=ppt/slides/_rels/slide39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605&amp;version=" TargetMode="External"/><Relationship Id="rId7" Type="http://schemas.openxmlformats.org/officeDocument/2006/relationships/image" Target="../media/image36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363.png"/><Relationship Id="rId5" Type="http://schemas.openxmlformats.org/officeDocument/2006/relationships/image" Target="../media/image25.png"/><Relationship Id="rId4" Type="http://schemas.openxmlformats.org/officeDocument/2006/relationships/slide" Target="slide365.xml"/></Relationships>
</file>

<file path=ppt/slides/_rels/slide39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178&amp;version=" TargetMode="External"/><Relationship Id="rId7" Type="http://schemas.openxmlformats.org/officeDocument/2006/relationships/image" Target="../media/image366.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365.png"/><Relationship Id="rId5" Type="http://schemas.openxmlformats.org/officeDocument/2006/relationships/image" Target="../media/image24.png"/><Relationship Id="rId4" Type="http://schemas.openxmlformats.org/officeDocument/2006/relationships/slide" Target="slide365.xml"/></Relationships>
</file>

<file path=ppt/slides/_rels/slide396.xml.rels><?xml version="1.0" encoding="UTF-8" standalone="yes"?>
<Relationships xmlns="http://schemas.openxmlformats.org/package/2006/relationships"><Relationship Id="rId8" Type="http://schemas.openxmlformats.org/officeDocument/2006/relationships/slide" Target="slide365.xml"/><Relationship Id="rId3" Type="http://schemas.openxmlformats.org/officeDocument/2006/relationships/hyperlink" Target="https://dcc.ligo.org/cgi-bin/private/DocDB/ShowDocument?.submit=Number&amp;docid=D0900128&amp;version=" TargetMode="External"/><Relationship Id="rId7" Type="http://schemas.openxmlformats.org/officeDocument/2006/relationships/image" Target="../media/image316.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15.png"/><Relationship Id="rId5" Type="http://schemas.openxmlformats.org/officeDocument/2006/relationships/image" Target="../media/image314.png"/><Relationship Id="rId4" Type="http://schemas.openxmlformats.org/officeDocument/2006/relationships/image" Target="../media/image313.png"/></Relationships>
</file>

<file path=ppt/slides/_rels/slide39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0181&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70.png"/><Relationship Id="rId5" Type="http://schemas.openxmlformats.org/officeDocument/2006/relationships/image" Target="../media/image369.png"/><Relationship Id="rId4" Type="http://schemas.openxmlformats.org/officeDocument/2006/relationships/slide" Target="slide365.xml"/></Relationships>
</file>

<file path=ppt/slides/_rels/slide398.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1781&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72.png"/><Relationship Id="rId5" Type="http://schemas.openxmlformats.org/officeDocument/2006/relationships/image" Target="../media/image371.png"/><Relationship Id="rId4" Type="http://schemas.openxmlformats.org/officeDocument/2006/relationships/slide" Target="slide365.xml"/></Relationships>
</file>

<file path=ppt/slides/_rels/slide39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0691&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74.png"/><Relationship Id="rId5" Type="http://schemas.openxmlformats.org/officeDocument/2006/relationships/image" Target="../media/image373.png"/><Relationship Id="rId4" Type="http://schemas.openxmlformats.org/officeDocument/2006/relationships/slide" Target="slide365.xml"/></Relationships>
</file>

<file path=ppt/slides/_rels/slide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00294&amp;version=" TargetMode="External"/><Relationship Id="rId2" Type="http://schemas.openxmlformats.org/officeDocument/2006/relationships/image" Target="../media/image8.png"/><Relationship Id="rId1" Type="http://schemas.openxmlformats.org/officeDocument/2006/relationships/slideLayout" Target="../slideLayouts/slideLayout8.xml"/><Relationship Id="rId4" Type="http://schemas.openxmlformats.org/officeDocument/2006/relationships/slide" Target="slide2.xml"/></Relationships>
</file>

<file path=ppt/slides/_rels/slide40.xml.rels><?xml version="1.0" encoding="UTF-8" standalone="yes"?>
<Relationships xmlns="http://schemas.openxmlformats.org/package/2006/relationships"><Relationship Id="rId3" Type="http://schemas.openxmlformats.org/officeDocument/2006/relationships/slide" Target="slide42.xml"/><Relationship Id="rId2" Type="http://schemas.openxmlformats.org/officeDocument/2006/relationships/slide" Target="slide39.xml"/><Relationship Id="rId1" Type="http://schemas.openxmlformats.org/officeDocument/2006/relationships/slideLayout" Target="../slideLayouts/slideLayout3.xml"/><Relationship Id="rId5" Type="http://schemas.openxmlformats.org/officeDocument/2006/relationships/slide" Target="slide43.xml"/><Relationship Id="rId4" Type="http://schemas.openxmlformats.org/officeDocument/2006/relationships/slide" Target="slide41.xml"/></Relationships>
</file>

<file path=ppt/slides/_rels/slide400.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0696&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76.png"/><Relationship Id="rId5" Type="http://schemas.openxmlformats.org/officeDocument/2006/relationships/image" Target="../media/image375.png"/><Relationship Id="rId4" Type="http://schemas.openxmlformats.org/officeDocument/2006/relationships/slide" Target="slide365.xml"/></Relationships>
</file>

<file path=ppt/slides/_rels/slide40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2079&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78.png"/><Relationship Id="rId5" Type="http://schemas.openxmlformats.org/officeDocument/2006/relationships/image" Target="../media/image377.png"/><Relationship Id="rId4" Type="http://schemas.openxmlformats.org/officeDocument/2006/relationships/slide" Target="slide365.xml"/></Relationships>
</file>

<file path=ppt/slides/_rels/slide402.xml.rels><?xml version="1.0" encoding="UTF-8" standalone="yes"?>
<Relationships xmlns="http://schemas.openxmlformats.org/package/2006/relationships"><Relationship Id="rId8" Type="http://schemas.openxmlformats.org/officeDocument/2006/relationships/image" Target="../media/image380.png"/><Relationship Id="rId3" Type="http://schemas.openxmlformats.org/officeDocument/2006/relationships/hyperlink" Target="https://dcc.ligo.org/cgi-bin/private/DocDB/ShowDocument?.submit=Number&amp;docid=D1101865&amp;version=" TargetMode="External"/><Relationship Id="rId7" Type="http://schemas.openxmlformats.org/officeDocument/2006/relationships/image" Target="../media/image379.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1908&amp;version=" TargetMode="External"/><Relationship Id="rId5" Type="http://schemas.openxmlformats.org/officeDocument/2006/relationships/hyperlink" Target="https://dcc.ligo.org/cgi-bin/private/DocDB/ShowDocument?.submit=Number&amp;docid=D1101905&amp;version=" TargetMode="External"/><Relationship Id="rId4" Type="http://schemas.openxmlformats.org/officeDocument/2006/relationships/slide" Target="slide365.xml"/></Relationships>
</file>

<file path=ppt/slides/_rels/slide403.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559&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82.png"/><Relationship Id="rId5" Type="http://schemas.openxmlformats.org/officeDocument/2006/relationships/image" Target="../media/image381.png"/><Relationship Id="rId4" Type="http://schemas.openxmlformats.org/officeDocument/2006/relationships/slide" Target="slide365.xml"/></Relationships>
</file>

<file path=ppt/slides/_rels/slide40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2031&amp;version=" TargetMode="External"/><Relationship Id="rId3" Type="http://schemas.openxmlformats.org/officeDocument/2006/relationships/hyperlink" Target="https://dcc.ligo.org/cgi-bin/private/DocDB/ShowDocument?.submit=Number&amp;docid=D0902796&amp;version=" TargetMode="External"/><Relationship Id="rId7" Type="http://schemas.openxmlformats.org/officeDocument/2006/relationships/hyperlink" Target="https://dcc.ligo.org/cgi-bin/private/DocDB/ShowDocument?.submit=Number&amp;docid=D1002032&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84.png"/><Relationship Id="rId5" Type="http://schemas.openxmlformats.org/officeDocument/2006/relationships/image" Target="../media/image383.png"/><Relationship Id="rId4" Type="http://schemas.openxmlformats.org/officeDocument/2006/relationships/slide" Target="slide365.xml"/><Relationship Id="rId9" Type="http://schemas.openxmlformats.org/officeDocument/2006/relationships/image" Target="../media/image385.png"/></Relationships>
</file>

<file path=ppt/slides/_rels/slide40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0905&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5" Type="http://schemas.openxmlformats.org/officeDocument/2006/relationships/image" Target="../media/image386.png"/><Relationship Id="rId4" Type="http://schemas.openxmlformats.org/officeDocument/2006/relationships/slide" Target="slide365.xml"/></Relationships>
</file>

<file path=ppt/slides/_rels/slide40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2031&amp;version=" TargetMode="External"/><Relationship Id="rId3" Type="http://schemas.openxmlformats.org/officeDocument/2006/relationships/hyperlink" Target="https://dcc.ligo.org/cgi-bin/private/DocDB/ShowDocument?.submit=Number&amp;docid=D0902796&amp;version=" TargetMode="External"/><Relationship Id="rId7" Type="http://schemas.openxmlformats.org/officeDocument/2006/relationships/hyperlink" Target="https://dcc.ligo.org/cgi-bin/private/DocDB/ShowDocument?.submit=Number&amp;docid=D1002032&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84.png"/><Relationship Id="rId5" Type="http://schemas.openxmlformats.org/officeDocument/2006/relationships/image" Target="../media/image383.png"/><Relationship Id="rId4" Type="http://schemas.openxmlformats.org/officeDocument/2006/relationships/slide" Target="slide365.xml"/><Relationship Id="rId9" Type="http://schemas.openxmlformats.org/officeDocument/2006/relationships/image" Target="../media/image385.png"/></Relationships>
</file>

<file path=ppt/slides/_rels/slide40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559&amp;version=" TargetMode="Externa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382.png"/><Relationship Id="rId5" Type="http://schemas.openxmlformats.org/officeDocument/2006/relationships/image" Target="../media/image381.png"/><Relationship Id="rId4" Type="http://schemas.openxmlformats.org/officeDocument/2006/relationships/slide" Target="slide365.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3" Type="http://schemas.openxmlformats.org/officeDocument/2006/relationships/slide" Target="slide57.xml"/><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slide" Target="slide40.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2.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0013&amp;version=" TargetMode="External"/><Relationship Id="rId13" Type="http://schemas.openxmlformats.org/officeDocument/2006/relationships/hyperlink" Target="https://dcc.ligo.org/cgi-bin/private/DocDB/ShowDocument?.submit=Number&amp;docid=S1200749&amp;version=" TargetMode="External"/><Relationship Id="rId18" Type="http://schemas.openxmlformats.org/officeDocument/2006/relationships/hyperlink" Target="https://dcc.ligo.org/cgi-bin/private/DocDB/ShowDocument?.submit=Number&amp;docid=D0901284&amp;version=" TargetMode="External"/><Relationship Id="rId3" Type="http://schemas.openxmlformats.org/officeDocument/2006/relationships/image" Target="../media/image16.png"/><Relationship Id="rId7" Type="http://schemas.openxmlformats.org/officeDocument/2006/relationships/slide" Target="slide413.xml"/><Relationship Id="rId12" Type="http://schemas.openxmlformats.org/officeDocument/2006/relationships/hyperlink" Target="https://dcc.ligo.org/cgi-bin/private/DocDB/ShowDocument?.submit=Number&amp;docid=D1200879&amp;version=" TargetMode="External"/><Relationship Id="rId17" Type="http://schemas.openxmlformats.org/officeDocument/2006/relationships/image" Target="../media/image24.png"/><Relationship Id="rId2" Type="http://schemas.openxmlformats.org/officeDocument/2006/relationships/notesSlide" Target="../notesSlides/notesSlide233.xml"/><Relationship Id="rId16" Type="http://schemas.openxmlformats.org/officeDocument/2006/relationships/image" Target="../media/image387.png"/><Relationship Id="rId20" Type="http://schemas.openxmlformats.org/officeDocument/2006/relationships/hyperlink" Target="https://dcc.ligo.org/cgi-bin/private/DocDB/ShowDocument?.submit=Number&amp;docid=S1000452&amp;version=" TargetMode="External"/><Relationship Id="rId1" Type="http://schemas.openxmlformats.org/officeDocument/2006/relationships/slideLayout" Target="../slideLayouts/slideLayout3.xml"/><Relationship Id="rId6" Type="http://schemas.openxmlformats.org/officeDocument/2006/relationships/image" Target="../media/image139.png"/><Relationship Id="rId11" Type="http://schemas.openxmlformats.org/officeDocument/2006/relationships/slide" Target="slide352.xml"/><Relationship Id="rId5" Type="http://schemas.openxmlformats.org/officeDocument/2006/relationships/image" Target="../media/image18.png"/><Relationship Id="rId15" Type="http://schemas.openxmlformats.org/officeDocument/2006/relationships/image" Target="../media/image64.png"/><Relationship Id="rId10" Type="http://schemas.openxmlformats.org/officeDocument/2006/relationships/image" Target="../media/image36.png"/><Relationship Id="rId19" Type="http://schemas.openxmlformats.org/officeDocument/2006/relationships/hyperlink" Target="https://dcc.ligo.org/cgi-bin/private/DocDB/ShowDocument?.submit=Number&amp;docid=S1000850&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S1101545&amp;version=" TargetMode="External"/><Relationship Id="rId14" Type="http://schemas.openxmlformats.org/officeDocument/2006/relationships/hyperlink" Target="https://dcc.ligo.org/cgi-bin/private/DocDB/ShowDocument?docid=30753" TargetMode="External"/></Relationships>
</file>

<file path=ppt/slides/_rels/slide413.xml.rels><?xml version="1.0" encoding="UTF-8" standalone="yes"?>
<Relationships xmlns="http://schemas.openxmlformats.org/package/2006/relationships"><Relationship Id="rId8" Type="http://schemas.openxmlformats.org/officeDocument/2006/relationships/image" Target="../media/image388.png"/><Relationship Id="rId3" Type="http://schemas.openxmlformats.org/officeDocument/2006/relationships/image" Target="../media/image24.png"/><Relationship Id="rId7" Type="http://schemas.openxmlformats.org/officeDocument/2006/relationships/slide" Target="slide412.xml"/><Relationship Id="rId2" Type="http://schemas.openxmlformats.org/officeDocument/2006/relationships/image" Target="../media/image387.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0452&amp;version=" TargetMode="External"/><Relationship Id="rId5" Type="http://schemas.openxmlformats.org/officeDocument/2006/relationships/hyperlink" Target="https://dcc.ligo.org/cgi-bin/private/DocDB/ShowDocument?.submit=Number&amp;docid=S1000850&amp;version=" TargetMode="External"/><Relationship Id="rId4" Type="http://schemas.openxmlformats.org/officeDocument/2006/relationships/hyperlink" Target="https://dcc.ligo.org/cgi-bin/private/DocDB/ShowDocument?.submit=Number&amp;docid=D0901284&amp;version=" TargetMode="External"/></Relationships>
</file>

<file path=ppt/slides/_rels/slide414.xml.rels><?xml version="1.0" encoding="UTF-8" standalone="yes"?>
<Relationships xmlns="http://schemas.openxmlformats.org/package/2006/relationships"><Relationship Id="rId8" Type="http://schemas.openxmlformats.org/officeDocument/2006/relationships/slide" Target="slide412.xml"/><Relationship Id="rId3" Type="http://schemas.openxmlformats.org/officeDocument/2006/relationships/image" Target="../media/image390.png"/><Relationship Id="rId7" Type="http://schemas.openxmlformats.org/officeDocument/2006/relationships/hyperlink" Target="https://dcc.ligo.org/cgi-bin/private/DocDB/ShowDocument?.submit=Number&amp;docid=D1002559&amp;version=" TargetMode="External"/><Relationship Id="rId2" Type="http://schemas.openxmlformats.org/officeDocument/2006/relationships/image" Target="../media/image38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1545&amp;version=" TargetMode="External"/><Relationship Id="rId5" Type="http://schemas.openxmlformats.org/officeDocument/2006/relationships/hyperlink" Target="https://dcc.ligo.org/cgi-bin/private/DocDB/ShowDocument?.submit=Number&amp;docid=D1100013&amp;version=" TargetMode="External"/><Relationship Id="rId4" Type="http://schemas.openxmlformats.org/officeDocument/2006/relationships/image" Target="../media/image139.png"/></Relationships>
</file>

<file path=ppt/slides/_rels/slide415.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200750&amp;version=" TargetMode="External"/><Relationship Id="rId13" Type="http://schemas.openxmlformats.org/officeDocument/2006/relationships/slide" Target="slide416.xml"/><Relationship Id="rId3" Type="http://schemas.openxmlformats.org/officeDocument/2006/relationships/image" Target="../media/image16.png"/><Relationship Id="rId7" Type="http://schemas.openxmlformats.org/officeDocument/2006/relationships/hyperlink" Target="https://dcc.ligo.org/cgi-bin/private/DocDB/ShowDocument?.submit=Number&amp;docid=D1200880&amp;version=" TargetMode="External"/><Relationship Id="rId12" Type="http://schemas.openxmlformats.org/officeDocument/2006/relationships/image" Target="../media/image139.png"/><Relationship Id="rId2" Type="http://schemas.openxmlformats.org/officeDocument/2006/relationships/notesSlide" Target="../notesSlides/notesSlide234.xml"/><Relationship Id="rId16" Type="http://schemas.openxmlformats.org/officeDocument/2006/relationships/image" Target="../media/image36.png"/><Relationship Id="rId1" Type="http://schemas.openxmlformats.org/officeDocument/2006/relationships/slideLayout" Target="../slideLayouts/slideLayout3.xml"/><Relationship Id="rId6" Type="http://schemas.openxmlformats.org/officeDocument/2006/relationships/slide" Target="slide352.xml"/><Relationship Id="rId11" Type="http://schemas.openxmlformats.org/officeDocument/2006/relationships/image" Target="../media/image24.png"/><Relationship Id="rId5" Type="http://schemas.openxmlformats.org/officeDocument/2006/relationships/image" Target="../media/image18.png"/><Relationship Id="rId15" Type="http://schemas.openxmlformats.org/officeDocument/2006/relationships/hyperlink" Target="https://dcc.ligo.org/cgi-bin/private/DocDB/ShowDocument?.submit=Number&amp;docid=S1101546&amp;version=" TargetMode="External"/><Relationship Id="rId10" Type="http://schemas.openxmlformats.org/officeDocument/2006/relationships/image" Target="../media/image387.png"/><Relationship Id="rId4" Type="http://schemas.openxmlformats.org/officeDocument/2006/relationships/image" Target="../media/image17.png"/><Relationship Id="rId9" Type="http://schemas.openxmlformats.org/officeDocument/2006/relationships/hyperlink" Target="https://dcc.ligo.org/cgi-bin/private/DocDB/ShowDocument?docid=30753" TargetMode="External"/><Relationship Id="rId14" Type="http://schemas.openxmlformats.org/officeDocument/2006/relationships/hyperlink" Target="https://dcc.ligo.org/cgi-bin/private/DocDB/ShowDocument?.submit=Number&amp;docid=D1100013&amp;version=" TargetMode="External"/></Relationships>
</file>

<file path=ppt/slides/_rels/slide416.xml.rels><?xml version="1.0" encoding="UTF-8" standalone="yes"?>
<Relationships xmlns="http://schemas.openxmlformats.org/package/2006/relationships"><Relationship Id="rId8" Type="http://schemas.openxmlformats.org/officeDocument/2006/relationships/slide" Target="slide412.xml"/><Relationship Id="rId3" Type="http://schemas.openxmlformats.org/officeDocument/2006/relationships/image" Target="../media/image390.png"/><Relationship Id="rId7" Type="http://schemas.openxmlformats.org/officeDocument/2006/relationships/hyperlink" Target="https://dcc.ligo.org/cgi-bin/private/DocDB/ShowDocument?.submit=Number&amp;docid=D1002559&amp;version=" TargetMode="External"/><Relationship Id="rId2" Type="http://schemas.openxmlformats.org/officeDocument/2006/relationships/image" Target="../media/image38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1546&amp;version=" TargetMode="External"/><Relationship Id="rId5" Type="http://schemas.openxmlformats.org/officeDocument/2006/relationships/hyperlink" Target="https://dcc.ligo.org/cgi-bin/private/DocDB/ShowDocument?.submit=Number&amp;docid=D1100013&amp;version=" TargetMode="External"/><Relationship Id="rId4" Type="http://schemas.openxmlformats.org/officeDocument/2006/relationships/image" Target="../media/image139.png"/></Relationships>
</file>

<file path=ppt/slides/_rels/slide417.xml.rels><?xml version="1.0" encoding="UTF-8" standalone="yes"?>
<Relationships xmlns="http://schemas.openxmlformats.org/package/2006/relationships"><Relationship Id="rId8" Type="http://schemas.openxmlformats.org/officeDocument/2006/relationships/slide" Target="slide352.xml"/><Relationship Id="rId3" Type="http://schemas.openxmlformats.org/officeDocument/2006/relationships/image" Target="../media/image16.png"/><Relationship Id="rId7" Type="http://schemas.openxmlformats.org/officeDocument/2006/relationships/image" Target="../media/image36.png"/><Relationship Id="rId2" Type="http://schemas.openxmlformats.org/officeDocument/2006/relationships/notesSlide" Target="../notesSlides/notesSlide235.xml"/><Relationship Id="rId1" Type="http://schemas.openxmlformats.org/officeDocument/2006/relationships/slideLayout" Target="../slideLayouts/slideLayout3.xml"/><Relationship Id="rId6" Type="http://schemas.openxmlformats.org/officeDocument/2006/relationships/image" Target="../media/image139.png"/><Relationship Id="rId11" Type="http://schemas.openxmlformats.org/officeDocument/2006/relationships/hyperlink" Target="https://dcc.ligo.org/cgi-bin/private/DocDB/ShowDocument?docid=30753" TargetMode="External"/><Relationship Id="rId5" Type="http://schemas.openxmlformats.org/officeDocument/2006/relationships/image" Target="../media/image18.png"/><Relationship Id="rId10" Type="http://schemas.openxmlformats.org/officeDocument/2006/relationships/hyperlink" Target="https://dcc.ligo.org/cgi-bin/private/DocDB/ShowDocument?.submit=Number&amp;docid=S1202300&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D1200883&amp;version=" TargetMode="External"/></Relationships>
</file>

<file path=ppt/slides/_rels/slide418.xml.rels><?xml version="1.0" encoding="UTF-8" standalone="yes"?>
<Relationships xmlns="http://schemas.openxmlformats.org/package/2006/relationships"><Relationship Id="rId8" Type="http://schemas.openxmlformats.org/officeDocument/2006/relationships/slide" Target="slide352.xml"/><Relationship Id="rId3" Type="http://schemas.openxmlformats.org/officeDocument/2006/relationships/image" Target="../media/image16.png"/><Relationship Id="rId7" Type="http://schemas.openxmlformats.org/officeDocument/2006/relationships/image" Target="../media/image36.png"/><Relationship Id="rId2" Type="http://schemas.openxmlformats.org/officeDocument/2006/relationships/notesSlide" Target="../notesSlides/notesSlide236.xml"/><Relationship Id="rId1" Type="http://schemas.openxmlformats.org/officeDocument/2006/relationships/slideLayout" Target="../slideLayouts/slideLayout3.xml"/><Relationship Id="rId6" Type="http://schemas.openxmlformats.org/officeDocument/2006/relationships/image" Target="../media/image139.png"/><Relationship Id="rId11" Type="http://schemas.openxmlformats.org/officeDocument/2006/relationships/hyperlink" Target="https://dcc.ligo.org/cgi-bin/private/DocDB/ShowDocument?docid=30753" TargetMode="External"/><Relationship Id="rId5" Type="http://schemas.openxmlformats.org/officeDocument/2006/relationships/image" Target="../media/image18.png"/><Relationship Id="rId10" Type="http://schemas.openxmlformats.org/officeDocument/2006/relationships/hyperlink" Target="https://dcc.ligo.org/cgi-bin/private/DocDB/ShowDocument?.submit=Number&amp;docid=S1202995&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D1201134&amp;version=" TargetMode="External"/></Relationships>
</file>

<file path=ppt/slides/_rels/slide419.xml.rels><?xml version="1.0" encoding="UTF-8" standalone="yes"?>
<Relationships xmlns="http://schemas.openxmlformats.org/package/2006/relationships"><Relationship Id="rId8" Type="http://schemas.openxmlformats.org/officeDocument/2006/relationships/slide" Target="slide352.xml"/><Relationship Id="rId3" Type="http://schemas.openxmlformats.org/officeDocument/2006/relationships/image" Target="../media/image16.png"/><Relationship Id="rId7" Type="http://schemas.openxmlformats.org/officeDocument/2006/relationships/image" Target="../media/image36.png"/><Relationship Id="rId12" Type="http://schemas.openxmlformats.org/officeDocument/2006/relationships/hyperlink" Target="https://dcc.ligo.org/cgi-bin/private/DocDB/ShowDocument?docid=30753" TargetMode="External"/><Relationship Id="rId2" Type="http://schemas.openxmlformats.org/officeDocument/2006/relationships/notesSlide" Target="../notesSlides/notesSlide237.xml"/><Relationship Id="rId1" Type="http://schemas.openxmlformats.org/officeDocument/2006/relationships/slideLayout" Target="../slideLayouts/slideLayout3.xml"/><Relationship Id="rId6" Type="http://schemas.openxmlformats.org/officeDocument/2006/relationships/image" Target="../media/image139.png"/><Relationship Id="rId11" Type="http://schemas.openxmlformats.org/officeDocument/2006/relationships/hyperlink" Target="https://dcc.ligo.org/cgi-bin/private/DocDB/ShowDocument?.submit=Number&amp;docid=D1001725&amp;version=" TargetMode="External"/><Relationship Id="rId5" Type="http://schemas.openxmlformats.org/officeDocument/2006/relationships/image" Target="../media/image18.png"/><Relationship Id="rId10" Type="http://schemas.openxmlformats.org/officeDocument/2006/relationships/hyperlink" Target="https://dcc.ligo.org/cgi-bin/private/DocDB/ShowDocument?.submit=Number&amp;docid=S1202996&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D1201135&amp;version=" TargetMode="External"/></Relationships>
</file>

<file path=ppt/slides/_rels/slide42.xml.rels><?xml version="1.0" encoding="UTF-8" standalone="yes"?>
<Relationships xmlns="http://schemas.openxmlformats.org/package/2006/relationships"><Relationship Id="rId3" Type="http://schemas.openxmlformats.org/officeDocument/2006/relationships/slide" Target="slide57.xml"/><Relationship Id="rId2" Type="http://schemas.openxmlformats.org/officeDocument/2006/relationships/notesSlide" Target="../notesSlides/notesSlide23.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T1100478&amp;version=" TargetMode="External"/><Relationship Id="rId4" Type="http://schemas.openxmlformats.org/officeDocument/2006/relationships/slide" Target="slide40.xml"/></Relationships>
</file>

<file path=ppt/slides/_rels/slide420.xml.rels><?xml version="1.0" encoding="UTF-8" standalone="yes"?>
<Relationships xmlns="http://schemas.openxmlformats.org/package/2006/relationships"><Relationship Id="rId8" Type="http://schemas.openxmlformats.org/officeDocument/2006/relationships/image" Target="../media/image139.png"/><Relationship Id="rId3" Type="http://schemas.openxmlformats.org/officeDocument/2006/relationships/image" Target="../media/image16.png"/><Relationship Id="rId7" Type="http://schemas.openxmlformats.org/officeDocument/2006/relationships/hyperlink" Target="https://dcc.ligo.org/cgi-bin/private/DocDB/ShowDocument?.submit=Number&amp;docid=S1202997&amp;version=" TargetMode="External"/><Relationship Id="rId12" Type="http://schemas.openxmlformats.org/officeDocument/2006/relationships/hyperlink" Target="https://dcc.ligo.org/cgi-bin/private/DocDB/ShowDocument?docid=30753" TargetMode="External"/><Relationship Id="rId2" Type="http://schemas.openxmlformats.org/officeDocument/2006/relationships/notesSlide" Target="../notesSlides/notesSlide238.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1136&amp;version=" TargetMode="External"/><Relationship Id="rId11" Type="http://schemas.openxmlformats.org/officeDocument/2006/relationships/hyperlink" Target="https://dcc.ligo.org/cgi-bin/private/DocDB/ShowDocument?.submit=Number&amp;docid=D1001725&amp;version=" TargetMode="External"/><Relationship Id="rId5" Type="http://schemas.openxmlformats.org/officeDocument/2006/relationships/image" Target="../media/image18.png"/><Relationship Id="rId10" Type="http://schemas.openxmlformats.org/officeDocument/2006/relationships/slide" Target="slide352.xml"/><Relationship Id="rId4" Type="http://schemas.openxmlformats.org/officeDocument/2006/relationships/image" Target="../media/image17.png"/><Relationship Id="rId9" Type="http://schemas.openxmlformats.org/officeDocument/2006/relationships/image" Target="../media/image36.png"/></Relationships>
</file>

<file path=ppt/slides/_rels/slide421.xml.rels><?xml version="1.0" encoding="UTF-8" standalone="yes"?>
<Relationships xmlns="http://schemas.openxmlformats.org/package/2006/relationships"><Relationship Id="rId8" Type="http://schemas.openxmlformats.org/officeDocument/2006/relationships/slide" Target="slide352.xml"/><Relationship Id="rId13" Type="http://schemas.openxmlformats.org/officeDocument/2006/relationships/image" Target="../media/image392.png"/><Relationship Id="rId3" Type="http://schemas.openxmlformats.org/officeDocument/2006/relationships/image" Target="../media/image16.png"/><Relationship Id="rId7" Type="http://schemas.openxmlformats.org/officeDocument/2006/relationships/image" Target="../media/image140.png"/><Relationship Id="rId12" Type="http://schemas.openxmlformats.org/officeDocument/2006/relationships/image" Target="../media/image25.png"/><Relationship Id="rId2" Type="http://schemas.openxmlformats.org/officeDocument/2006/relationships/notesSlide" Target="../notesSlides/notesSlide239.xml"/><Relationship Id="rId16" Type="http://schemas.openxmlformats.org/officeDocument/2006/relationships/hyperlink" Target="https://dcc.ligo.org/cgi-bin/private/DocDB/ShowDocument?.submit=Number&amp;docid=D1200258&amp;version=" TargetMode="External"/><Relationship Id="rId1" Type="http://schemas.openxmlformats.org/officeDocument/2006/relationships/slideLayout" Target="../slideLayouts/slideLayout3.xml"/><Relationship Id="rId6" Type="http://schemas.openxmlformats.org/officeDocument/2006/relationships/image" Target="../media/image36.png"/><Relationship Id="rId11" Type="http://schemas.openxmlformats.org/officeDocument/2006/relationships/image" Target="../media/image139.png"/><Relationship Id="rId5" Type="http://schemas.openxmlformats.org/officeDocument/2006/relationships/image" Target="../media/image18.png"/><Relationship Id="rId15" Type="http://schemas.openxmlformats.org/officeDocument/2006/relationships/hyperlink" Target="https://dcc.ligo.org/cgi-bin/private/DocDB/ShowDocument?.submit=Number&amp;docid=S1202975&amp;version=" TargetMode="External"/><Relationship Id="rId10" Type="http://schemas.openxmlformats.org/officeDocument/2006/relationships/image" Target="../media/image391.png"/><Relationship Id="rId4" Type="http://schemas.openxmlformats.org/officeDocument/2006/relationships/image" Target="../media/image17.png"/><Relationship Id="rId9" Type="http://schemas.openxmlformats.org/officeDocument/2006/relationships/hyperlink" Target="https://dcc.ligo.org/cgi-bin/private/DocDB/ShowDocument?.submit=Number&amp;docid=D0902744&amp;version=" TargetMode="External"/><Relationship Id="rId14" Type="http://schemas.openxmlformats.org/officeDocument/2006/relationships/hyperlink" Target="https://dcc.ligo.org/cgi-bin/private/DocDB/ShowDocument?.submit=Number&amp;docid=D1201122&amp;version=" TargetMode="External"/></Relationships>
</file>

<file path=ppt/slides/_rels/slide422.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25.png"/><Relationship Id="rId3" Type="http://schemas.openxmlformats.org/officeDocument/2006/relationships/image" Target="../media/image16.png"/><Relationship Id="rId7" Type="http://schemas.openxmlformats.org/officeDocument/2006/relationships/hyperlink" Target="https://dcc.ligo.org/cgi-bin/private/DocDB/ShowDocument?.submit=Number&amp;docid=S1202976&amp;version=" TargetMode="External"/><Relationship Id="rId12" Type="http://schemas.openxmlformats.org/officeDocument/2006/relationships/image" Target="../media/image139.png"/><Relationship Id="rId2" Type="http://schemas.openxmlformats.org/officeDocument/2006/relationships/notesSlide" Target="../notesSlides/notesSlide240.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1123&amp;version=" TargetMode="External"/><Relationship Id="rId11" Type="http://schemas.openxmlformats.org/officeDocument/2006/relationships/image" Target="../media/image393.png"/><Relationship Id="rId5" Type="http://schemas.openxmlformats.org/officeDocument/2006/relationships/image" Target="../media/image18.png"/><Relationship Id="rId15" Type="http://schemas.openxmlformats.org/officeDocument/2006/relationships/hyperlink" Target="https://dcc.ligo.org/cgi-bin/private/DocDB/ShowDocument?.submit=Number&amp;docid=D1200258&amp;version=" TargetMode="External"/><Relationship Id="rId10" Type="http://schemas.openxmlformats.org/officeDocument/2006/relationships/slide" Target="slide352.xml"/><Relationship Id="rId4" Type="http://schemas.openxmlformats.org/officeDocument/2006/relationships/image" Target="../media/image17.png"/><Relationship Id="rId9" Type="http://schemas.openxmlformats.org/officeDocument/2006/relationships/image" Target="../media/image140.png"/><Relationship Id="rId14" Type="http://schemas.openxmlformats.org/officeDocument/2006/relationships/image" Target="../media/image394.png"/></Relationships>
</file>

<file path=ppt/slides/_rels/slide42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41.xml"/><Relationship Id="rId1" Type="http://schemas.openxmlformats.org/officeDocument/2006/relationships/slideLayout" Target="../slideLayouts/slideLayout3.xml"/><Relationship Id="rId6" Type="http://schemas.openxmlformats.org/officeDocument/2006/relationships/slide" Target="slide352.xml"/><Relationship Id="rId5" Type="http://schemas.openxmlformats.org/officeDocument/2006/relationships/image" Target="../media/image18.png"/><Relationship Id="rId4" Type="http://schemas.openxmlformats.org/officeDocument/2006/relationships/image" Target="../media/image17.png"/></Relationships>
</file>

<file path=ppt/slides/_rels/slide42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42.xml"/><Relationship Id="rId1" Type="http://schemas.openxmlformats.org/officeDocument/2006/relationships/slideLayout" Target="../slideLayouts/slideLayout3.xml"/><Relationship Id="rId6" Type="http://schemas.openxmlformats.org/officeDocument/2006/relationships/slide" Target="slide352.xml"/><Relationship Id="rId5" Type="http://schemas.openxmlformats.org/officeDocument/2006/relationships/image" Target="../media/image18.png"/><Relationship Id="rId4" Type="http://schemas.openxmlformats.org/officeDocument/2006/relationships/image" Target="../media/image17.png"/></Relationships>
</file>

<file path=ppt/slides/_rels/slide42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43.xml"/><Relationship Id="rId1" Type="http://schemas.openxmlformats.org/officeDocument/2006/relationships/slideLayout" Target="../slideLayouts/slideLayout3.xml"/><Relationship Id="rId6" Type="http://schemas.openxmlformats.org/officeDocument/2006/relationships/slide" Target="slide352.xml"/><Relationship Id="rId5" Type="http://schemas.openxmlformats.org/officeDocument/2006/relationships/image" Target="../media/image18.png"/><Relationship Id="rId4" Type="http://schemas.openxmlformats.org/officeDocument/2006/relationships/image" Target="../media/image17.png"/></Relationships>
</file>

<file path=ppt/slides/_rels/slide426.xml.rels><?xml version="1.0" encoding="UTF-8" standalone="yes"?>
<Relationships xmlns="http://schemas.openxmlformats.org/package/2006/relationships"><Relationship Id="rId3" Type="http://schemas.openxmlformats.org/officeDocument/2006/relationships/slide" Target="slide12.xml"/><Relationship Id="rId2" Type="http://schemas.openxmlformats.org/officeDocument/2006/relationships/slide" Target="slide5.xml"/><Relationship Id="rId1" Type="http://schemas.openxmlformats.org/officeDocument/2006/relationships/slideLayout" Target="../slideLayouts/slideLayout3.xml"/><Relationship Id="rId4" Type="http://schemas.openxmlformats.org/officeDocument/2006/relationships/slide" Target="slide3.xml"/></Relationships>
</file>

<file path=ppt/slides/_rels/slide427.xml.rels><?xml version="1.0" encoding="UTF-8" standalone="yes"?>
<Relationships xmlns="http://schemas.openxmlformats.org/package/2006/relationships"><Relationship Id="rId3" Type="http://schemas.openxmlformats.org/officeDocument/2006/relationships/slide" Target="slide430.xml"/><Relationship Id="rId2" Type="http://schemas.openxmlformats.org/officeDocument/2006/relationships/image" Target="../media/image395.png"/><Relationship Id="rId1" Type="http://schemas.openxmlformats.org/officeDocument/2006/relationships/slideLayout" Target="../slideLayouts/slideLayout2.xml"/><Relationship Id="rId4" Type="http://schemas.openxmlformats.org/officeDocument/2006/relationships/slide" Target="slide3.xml"/></Relationships>
</file>

<file path=ppt/slides/_rels/slide428.xml.rels><?xml version="1.0" encoding="UTF-8" standalone="yes"?>
<Relationships xmlns="http://schemas.openxmlformats.org/package/2006/relationships"><Relationship Id="rId3" Type="http://schemas.openxmlformats.org/officeDocument/2006/relationships/slide" Target="slide430.xml"/><Relationship Id="rId2" Type="http://schemas.openxmlformats.org/officeDocument/2006/relationships/image" Target="../media/image396.png"/><Relationship Id="rId1" Type="http://schemas.openxmlformats.org/officeDocument/2006/relationships/slideLayout" Target="../slideLayouts/slideLayout2.xml"/><Relationship Id="rId6" Type="http://schemas.openxmlformats.org/officeDocument/2006/relationships/hyperlink" Target="https://dcc.ligo.org/cgi-bin/private/DocDB/ShowDocument?.submit=Number&amp;docid=D0901465&amp;version=" TargetMode="External"/><Relationship Id="rId5" Type="http://schemas.openxmlformats.org/officeDocument/2006/relationships/slide" Target="slide426.xml"/><Relationship Id="rId4" Type="http://schemas.openxmlformats.org/officeDocument/2006/relationships/slide" Target="slide3.xml"/></Relationships>
</file>

<file path=ppt/slides/_rels/slide429.xml.rels><?xml version="1.0" encoding="UTF-8" standalone="yes"?>
<Relationships xmlns="http://schemas.openxmlformats.org/package/2006/relationships"><Relationship Id="rId8" Type="http://schemas.openxmlformats.org/officeDocument/2006/relationships/slide" Target="slide494.xml"/><Relationship Id="rId13" Type="http://schemas.openxmlformats.org/officeDocument/2006/relationships/slide" Target="slide496.xml"/><Relationship Id="rId3" Type="http://schemas.openxmlformats.org/officeDocument/2006/relationships/slide" Target="slide446.xml"/><Relationship Id="rId7" Type="http://schemas.openxmlformats.org/officeDocument/2006/relationships/slide" Target="slide464.xml"/><Relationship Id="rId12" Type="http://schemas.openxmlformats.org/officeDocument/2006/relationships/slide" Target="slide461.xml"/><Relationship Id="rId2" Type="http://schemas.openxmlformats.org/officeDocument/2006/relationships/notesSlide" Target="../notesSlides/notesSlide244.xml"/><Relationship Id="rId1" Type="http://schemas.openxmlformats.org/officeDocument/2006/relationships/slideLayout" Target="../slideLayouts/slideLayout3.xml"/><Relationship Id="rId6" Type="http://schemas.openxmlformats.org/officeDocument/2006/relationships/slide" Target="slide476.xml"/><Relationship Id="rId11" Type="http://schemas.openxmlformats.org/officeDocument/2006/relationships/slide" Target="slide434.xml"/><Relationship Id="rId5" Type="http://schemas.openxmlformats.org/officeDocument/2006/relationships/slide" Target="slide453.xml"/><Relationship Id="rId15" Type="http://schemas.openxmlformats.org/officeDocument/2006/relationships/slide" Target="slide490.xml"/><Relationship Id="rId10" Type="http://schemas.openxmlformats.org/officeDocument/2006/relationships/slide" Target="slide433.xml"/><Relationship Id="rId4" Type="http://schemas.openxmlformats.org/officeDocument/2006/relationships/slide" Target="slide437.xml"/><Relationship Id="rId9" Type="http://schemas.openxmlformats.org/officeDocument/2006/relationships/slide" Target="slide483.xml"/><Relationship Id="rId14" Type="http://schemas.openxmlformats.org/officeDocument/2006/relationships/slide" Target="slide5.xml"/></Relationships>
</file>

<file path=ppt/slides/_rels/slide43.xml.rels><?xml version="1.0" encoding="UTF-8" standalone="yes"?>
<Relationships xmlns="http://schemas.openxmlformats.org/package/2006/relationships"><Relationship Id="rId3" Type="http://schemas.openxmlformats.org/officeDocument/2006/relationships/slide" Target="slide57.xml"/><Relationship Id="rId2" Type="http://schemas.openxmlformats.org/officeDocument/2006/relationships/notesSlide" Target="../notesSlides/notesSlide24.xml"/><Relationship Id="rId1" Type="http://schemas.openxmlformats.org/officeDocument/2006/relationships/slideLayout" Target="../slideLayouts/slideLayout3.xml"/><Relationship Id="rId4" Type="http://schemas.openxmlformats.org/officeDocument/2006/relationships/slide" Target="slide40.xml"/></Relationships>
</file>

<file path=ppt/slides/_rels/slide430.xml.rels><?xml version="1.0" encoding="UTF-8" standalone="yes"?>
<Relationships xmlns="http://schemas.openxmlformats.org/package/2006/relationships"><Relationship Id="rId8" Type="http://schemas.openxmlformats.org/officeDocument/2006/relationships/slide" Target="slide461.xml"/><Relationship Id="rId3" Type="http://schemas.openxmlformats.org/officeDocument/2006/relationships/image" Target="../media/image397.png"/><Relationship Id="rId7" Type="http://schemas.openxmlformats.org/officeDocument/2006/relationships/slide" Target="slide437.xml"/><Relationship Id="rId12" Type="http://schemas.openxmlformats.org/officeDocument/2006/relationships/slide" Target="slide453.xml"/><Relationship Id="rId2" Type="http://schemas.openxmlformats.org/officeDocument/2006/relationships/slide" Target="slide427.xml"/><Relationship Id="rId1" Type="http://schemas.openxmlformats.org/officeDocument/2006/relationships/slideLayout" Target="../slideLayouts/slideLayout1.xml"/><Relationship Id="rId6" Type="http://schemas.openxmlformats.org/officeDocument/2006/relationships/slide" Target="slide434.xml"/><Relationship Id="rId11" Type="http://schemas.openxmlformats.org/officeDocument/2006/relationships/slide" Target="slide483.xml"/><Relationship Id="rId5" Type="http://schemas.openxmlformats.org/officeDocument/2006/relationships/slide" Target="slide433.xml"/><Relationship Id="rId10" Type="http://schemas.openxmlformats.org/officeDocument/2006/relationships/slide" Target="slide476.xml"/><Relationship Id="rId4" Type="http://schemas.openxmlformats.org/officeDocument/2006/relationships/slide" Target="slide446.xml"/><Relationship Id="rId9" Type="http://schemas.openxmlformats.org/officeDocument/2006/relationships/slide" Target="slide464.xml"/></Relationships>
</file>

<file path=ppt/slides/_rels/slide431.xml.rels><?xml version="1.0" encoding="UTF-8" standalone="yes"?>
<Relationships xmlns="http://schemas.openxmlformats.org/package/2006/relationships"><Relationship Id="rId3" Type="http://schemas.openxmlformats.org/officeDocument/2006/relationships/image" Target="../media/image398.png"/><Relationship Id="rId2" Type="http://schemas.openxmlformats.org/officeDocument/2006/relationships/notesSlide" Target="../notesSlides/notesSlide245.xml"/><Relationship Id="rId1" Type="http://schemas.openxmlformats.org/officeDocument/2006/relationships/slideLayout" Target="../slideLayouts/slideLayout2.xml"/><Relationship Id="rId4" Type="http://schemas.openxmlformats.org/officeDocument/2006/relationships/image" Target="../media/image399.png"/></Relationships>
</file>

<file path=ppt/slides/_rels/slide432.xml.rels><?xml version="1.0" encoding="UTF-8" standalone="yes"?>
<Relationships xmlns="http://schemas.openxmlformats.org/package/2006/relationships"><Relationship Id="rId8" Type="http://schemas.openxmlformats.org/officeDocument/2006/relationships/slide" Target="slide448.xml"/><Relationship Id="rId3" Type="http://schemas.openxmlformats.org/officeDocument/2006/relationships/image" Target="../media/image400.png"/><Relationship Id="rId7" Type="http://schemas.openxmlformats.org/officeDocument/2006/relationships/slide" Target="slide439.xml"/><Relationship Id="rId12" Type="http://schemas.openxmlformats.org/officeDocument/2006/relationships/image" Target="../media/image398.png"/><Relationship Id="rId2" Type="http://schemas.openxmlformats.org/officeDocument/2006/relationships/notesSlide" Target="../notesSlides/notesSlide246.xml"/><Relationship Id="rId1" Type="http://schemas.openxmlformats.org/officeDocument/2006/relationships/slideLayout" Target="../slideLayouts/slideLayout3.xml"/><Relationship Id="rId6" Type="http://schemas.openxmlformats.org/officeDocument/2006/relationships/slide" Target="slide508.xml"/><Relationship Id="rId11" Type="http://schemas.openxmlformats.org/officeDocument/2006/relationships/image" Target="../media/image399.png"/><Relationship Id="rId5" Type="http://schemas.openxmlformats.org/officeDocument/2006/relationships/slide" Target="slide438.xml"/><Relationship Id="rId10" Type="http://schemas.openxmlformats.org/officeDocument/2006/relationships/slide" Target="slide436.xml"/><Relationship Id="rId4" Type="http://schemas.openxmlformats.org/officeDocument/2006/relationships/slide" Target="slide452.xml"/><Relationship Id="rId9" Type="http://schemas.openxmlformats.org/officeDocument/2006/relationships/slide" Target="slide440.xml"/></Relationships>
</file>

<file path=ppt/slides/_rels/slide433.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slide" Target="slide429.xml"/><Relationship Id="rId3" Type="http://schemas.openxmlformats.org/officeDocument/2006/relationships/slide" Target="slide435.xml"/><Relationship Id="rId7" Type="http://schemas.openxmlformats.org/officeDocument/2006/relationships/slide" Target="slide483.xml"/><Relationship Id="rId12" Type="http://schemas.openxmlformats.org/officeDocument/2006/relationships/slide" Target="slide494.xml"/><Relationship Id="rId2" Type="http://schemas.openxmlformats.org/officeDocument/2006/relationships/notesSlide" Target="../notesSlides/notesSlide247.xm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slide" Target="slide491.xml"/><Relationship Id="rId5" Type="http://schemas.openxmlformats.org/officeDocument/2006/relationships/image" Target="../media/image18.png"/><Relationship Id="rId15" Type="http://schemas.openxmlformats.org/officeDocument/2006/relationships/hyperlink" Target="https://dcc.ligo.org/cgi-bin/private/DocDB/ShowDocument?.submit=Number&amp;docid=S1202311&amp;version=" TargetMode="External"/><Relationship Id="rId10" Type="http://schemas.openxmlformats.org/officeDocument/2006/relationships/image" Target="../media/image35.jpeg"/><Relationship Id="rId4" Type="http://schemas.openxmlformats.org/officeDocument/2006/relationships/image" Target="../media/image16.png"/><Relationship Id="rId9" Type="http://schemas.openxmlformats.org/officeDocument/2006/relationships/image" Target="../media/image34.jpeg"/><Relationship Id="rId14" Type="http://schemas.openxmlformats.org/officeDocument/2006/relationships/hyperlink" Target="https://dcc.ligo.org/cgi-bin/private/DocDB/ShowDocument?.submit=Number&amp;docid=D1200897&amp;version=" TargetMode="External"/></Relationships>
</file>

<file path=ppt/slides/_rels/slide434.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35.jpeg"/><Relationship Id="rId3" Type="http://schemas.openxmlformats.org/officeDocument/2006/relationships/slide" Target="slide464.xml"/><Relationship Id="rId7" Type="http://schemas.openxmlformats.org/officeDocument/2006/relationships/image" Target="../media/image16.png"/><Relationship Id="rId12" Type="http://schemas.openxmlformats.org/officeDocument/2006/relationships/image" Target="../media/image34.jpeg"/><Relationship Id="rId17" Type="http://schemas.openxmlformats.org/officeDocument/2006/relationships/hyperlink" Target="https://dcc.ligo.org/cgi-bin/private/DocDB/ShowDocument?.submit=Number&amp;docid=S1202312&amp;version=" TargetMode="External"/><Relationship Id="rId2" Type="http://schemas.openxmlformats.org/officeDocument/2006/relationships/notesSlide" Target="../notesSlides/notesSlide248.xml"/><Relationship Id="rId16" Type="http://schemas.openxmlformats.org/officeDocument/2006/relationships/hyperlink" Target="https://dcc.ligo.org/cgi-bin/private/DocDB/ShowDocument?.submit=Number&amp;docid=D1200898&amp;version=" TargetMode="External"/><Relationship Id="rId1" Type="http://schemas.openxmlformats.org/officeDocument/2006/relationships/slideLayout" Target="../slideLayouts/slideLayout3.xml"/><Relationship Id="rId6" Type="http://schemas.openxmlformats.org/officeDocument/2006/relationships/slide" Target="slide436.xml"/><Relationship Id="rId11" Type="http://schemas.openxmlformats.org/officeDocument/2006/relationships/image" Target="../media/image29.png"/><Relationship Id="rId5" Type="http://schemas.openxmlformats.org/officeDocument/2006/relationships/slide" Target="slide453.xml"/><Relationship Id="rId15" Type="http://schemas.openxmlformats.org/officeDocument/2006/relationships/slide" Target="slide483.xml"/><Relationship Id="rId10" Type="http://schemas.openxmlformats.org/officeDocument/2006/relationships/slide" Target="slide461.xml"/><Relationship Id="rId4" Type="http://schemas.openxmlformats.org/officeDocument/2006/relationships/slide" Target="slide476.xml"/><Relationship Id="rId9" Type="http://schemas.openxmlformats.org/officeDocument/2006/relationships/image" Target="../media/image17.png"/><Relationship Id="rId14" Type="http://schemas.openxmlformats.org/officeDocument/2006/relationships/slide" Target="slide429.xml"/></Relationships>
</file>

<file path=ppt/slides/_rels/slide435.xml.rels><?xml version="1.0" encoding="UTF-8" standalone="yes"?>
<Relationships xmlns="http://schemas.openxmlformats.org/package/2006/relationships"><Relationship Id="rId3" Type="http://schemas.openxmlformats.org/officeDocument/2006/relationships/slide" Target="slide433.xml"/><Relationship Id="rId2" Type="http://schemas.openxmlformats.org/officeDocument/2006/relationships/notesSlide" Target="../notesSlides/notesSlide249.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1200897&amp;version=" TargetMode="External"/><Relationship Id="rId4" Type="http://schemas.openxmlformats.org/officeDocument/2006/relationships/hyperlink" Target="https://dcc.ligo.org/cgi-bin/private/DocDB/ShowDocument?.submit=Number&amp;docid=S1202311&amp;version=" TargetMode="External"/></Relationships>
</file>

<file path=ppt/slides/_rels/slide436.xml.rels><?xml version="1.0" encoding="UTF-8" standalone="yes"?>
<Relationships xmlns="http://schemas.openxmlformats.org/package/2006/relationships"><Relationship Id="rId3" Type="http://schemas.openxmlformats.org/officeDocument/2006/relationships/slide" Target="slide434.xml"/><Relationship Id="rId2" Type="http://schemas.openxmlformats.org/officeDocument/2006/relationships/notesSlide" Target="../notesSlides/notesSlide250.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1200898&amp;version=" TargetMode="External"/><Relationship Id="rId4" Type="http://schemas.openxmlformats.org/officeDocument/2006/relationships/hyperlink" Target="https://dcc.ligo.org/cgi-bin/private/DocDB/ShowDocument?.submit=Number&amp;docid=S1202312&amp;version=" TargetMode="External"/></Relationships>
</file>

<file path=ppt/slides/_rels/slide437.xml.rels><?xml version="1.0" encoding="UTF-8" standalone="yes"?>
<Relationships xmlns="http://schemas.openxmlformats.org/package/2006/relationships"><Relationship Id="rId8" Type="http://schemas.openxmlformats.org/officeDocument/2006/relationships/image" Target="../media/image401.png"/><Relationship Id="rId13" Type="http://schemas.openxmlformats.org/officeDocument/2006/relationships/slide" Target="slide439.xml"/><Relationship Id="rId18" Type="http://schemas.openxmlformats.org/officeDocument/2006/relationships/slide" Target="slide441.xml"/><Relationship Id="rId26" Type="http://schemas.openxmlformats.org/officeDocument/2006/relationships/image" Target="../media/image64.png"/><Relationship Id="rId3" Type="http://schemas.openxmlformats.org/officeDocument/2006/relationships/hyperlink" Target="https://dcc.ligo.org/cgi-bin/private/DocDB/ShowDocument?.submit=Number&amp;docid=D1201085&amp;version=" TargetMode="External"/><Relationship Id="rId21" Type="http://schemas.openxmlformats.org/officeDocument/2006/relationships/image" Target="../media/image400.png"/><Relationship Id="rId34" Type="http://schemas.openxmlformats.org/officeDocument/2006/relationships/image" Target="../media/image29.png"/><Relationship Id="rId7" Type="http://schemas.openxmlformats.org/officeDocument/2006/relationships/image" Target="../media/image18.png"/><Relationship Id="rId12" Type="http://schemas.openxmlformats.org/officeDocument/2006/relationships/hyperlink" Target="http://www.newegg.com/Product/Product.aspx?Item=N82E16833122074" TargetMode="External"/><Relationship Id="rId17" Type="http://schemas.openxmlformats.org/officeDocument/2006/relationships/image" Target="../media/image25.png"/><Relationship Id="rId25" Type="http://schemas.openxmlformats.org/officeDocument/2006/relationships/image" Target="../media/image402.png"/><Relationship Id="rId33" Type="http://schemas.openxmlformats.org/officeDocument/2006/relationships/hyperlink" Target="https://dcc.ligo.org/cgi-bin/private/DocDB/ShowDocument?.submit=Number&amp;docid=D1100632&amp;version=" TargetMode="External"/><Relationship Id="rId2" Type="http://schemas.openxmlformats.org/officeDocument/2006/relationships/notesSlide" Target="../notesSlides/notesSlide251.xml"/><Relationship Id="rId16" Type="http://schemas.openxmlformats.org/officeDocument/2006/relationships/slide" Target="slide429.xml"/><Relationship Id="rId20" Type="http://schemas.openxmlformats.org/officeDocument/2006/relationships/hyperlink" Target="https://dcc.ligo.org/cgi-bin/private/DocDB/ShowDocument?.submit=Number&amp;docid=S1107510&amp;version=" TargetMode="External"/><Relationship Id="rId29" Type="http://schemas.openxmlformats.org/officeDocument/2006/relationships/slide" Target="slide445.xm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slide" Target="slide440.xml"/><Relationship Id="rId24" Type="http://schemas.openxmlformats.org/officeDocument/2006/relationships/image" Target="../media/image20.png"/><Relationship Id="rId32" Type="http://schemas.openxmlformats.org/officeDocument/2006/relationships/slide" Target="slide442.xml"/><Relationship Id="rId5" Type="http://schemas.openxmlformats.org/officeDocument/2006/relationships/image" Target="../media/image16.png"/><Relationship Id="rId15" Type="http://schemas.openxmlformats.org/officeDocument/2006/relationships/slide" Target="slide331.xml"/><Relationship Id="rId23" Type="http://schemas.openxmlformats.org/officeDocument/2006/relationships/slide" Target="slide516.xml"/><Relationship Id="rId28" Type="http://schemas.openxmlformats.org/officeDocument/2006/relationships/hyperlink" Target="https://dcc.ligo.org/cgi-bin/private/DocDB/ShowDocument?.submit=Number&amp;docid=T1000702&amp;version=" TargetMode="External"/><Relationship Id="rId10" Type="http://schemas.openxmlformats.org/officeDocument/2006/relationships/hyperlink" Target="http://www.aten-usa.com/?product&amp;cat=784&amp;Item=CL1016M" TargetMode="External"/><Relationship Id="rId19" Type="http://schemas.openxmlformats.org/officeDocument/2006/relationships/hyperlink" Target="https://dcc.ligo.org/cgi-bin/private/DocDB/ShowDocument?.submit=Number&amp;docid=D0900301&amp;version=" TargetMode="External"/><Relationship Id="rId31" Type="http://schemas.openxmlformats.org/officeDocument/2006/relationships/image" Target="../media/image24.png"/><Relationship Id="rId4" Type="http://schemas.openxmlformats.org/officeDocument/2006/relationships/hyperlink" Target="https://dcc.ligo.org/cgi-bin/private/DocDB/ShowDocument?.submit=Number&amp;docid=S1202949&amp;version=" TargetMode="External"/><Relationship Id="rId9" Type="http://schemas.openxmlformats.org/officeDocument/2006/relationships/slide" Target="slide443.xml"/><Relationship Id="rId14" Type="http://schemas.openxmlformats.org/officeDocument/2006/relationships/slide" Target="slide438.xml"/><Relationship Id="rId22" Type="http://schemas.openxmlformats.org/officeDocument/2006/relationships/slide" Target="slide485.xml"/><Relationship Id="rId27" Type="http://schemas.openxmlformats.org/officeDocument/2006/relationships/image" Target="../media/image19.png"/><Relationship Id="rId30" Type="http://schemas.openxmlformats.org/officeDocument/2006/relationships/hyperlink" Target="http://www.apcmedia.com/salestools/ASTE-6Z8LUA_R3_EN.pdf" TargetMode="External"/><Relationship Id="rId35" Type="http://schemas.openxmlformats.org/officeDocument/2006/relationships/hyperlink" Target="https://dcc.ligo.org/cgi-bin/private/DocDB/ShowDocument?.submit=Number&amp;docid=D1002961&amp;version=" TargetMode="External"/></Relationships>
</file>

<file path=ppt/slides/_rels/slide438.xml.rels><?xml version="1.0" encoding="UTF-8" standalone="yes"?>
<Relationships xmlns="http://schemas.openxmlformats.org/package/2006/relationships"><Relationship Id="rId8" Type="http://schemas.openxmlformats.org/officeDocument/2006/relationships/image" Target="../media/image401.png"/><Relationship Id="rId3" Type="http://schemas.openxmlformats.org/officeDocument/2006/relationships/image" Target="../media/image403.png"/><Relationship Id="rId7" Type="http://schemas.openxmlformats.org/officeDocument/2006/relationships/hyperlink" Target="http://www.artisan-scientific.com/info/GE_Fanuc_VMIACC_5595_Installation_Manual.pdf" TargetMode="External"/><Relationship Id="rId2" Type="http://schemas.openxmlformats.org/officeDocument/2006/relationships/notesSlide" Target="../notesSlides/notesSlide252.xml"/><Relationship Id="rId1" Type="http://schemas.openxmlformats.org/officeDocument/2006/relationships/slideLayout" Target="../slideLayouts/slideLayout3.xml"/><Relationship Id="rId6" Type="http://schemas.openxmlformats.org/officeDocument/2006/relationships/image" Target="../media/image405.png"/><Relationship Id="rId11" Type="http://schemas.openxmlformats.org/officeDocument/2006/relationships/slide" Target="slide437.xml"/><Relationship Id="rId5" Type="http://schemas.openxmlformats.org/officeDocument/2006/relationships/image" Target="../media/image404.png"/><Relationship Id="rId10" Type="http://schemas.openxmlformats.org/officeDocument/2006/relationships/slide" Target="slide512.xml"/><Relationship Id="rId4" Type="http://schemas.openxmlformats.org/officeDocument/2006/relationships/image" Target="../media/image69.png"/><Relationship Id="rId9" Type="http://schemas.openxmlformats.org/officeDocument/2006/relationships/slide" Target="slide331.xml"/></Relationships>
</file>

<file path=ppt/slides/_rels/slide439.xml.rels><?xml version="1.0" encoding="UTF-8" standalone="yes"?>
<Relationships xmlns="http://schemas.openxmlformats.org/package/2006/relationships"><Relationship Id="rId8" Type="http://schemas.openxmlformats.org/officeDocument/2006/relationships/image" Target="../media/image401.png"/><Relationship Id="rId3" Type="http://schemas.openxmlformats.org/officeDocument/2006/relationships/image" Target="../media/image406.png"/><Relationship Id="rId7" Type="http://schemas.openxmlformats.org/officeDocument/2006/relationships/image" Target="../media/image408.png"/><Relationship Id="rId2" Type="http://schemas.openxmlformats.org/officeDocument/2006/relationships/notesSlide" Target="../notesSlides/notesSlide253.xml"/><Relationship Id="rId1" Type="http://schemas.openxmlformats.org/officeDocument/2006/relationships/slideLayout" Target="../slideLayouts/slideLayout3.xml"/><Relationship Id="rId6" Type="http://schemas.openxmlformats.org/officeDocument/2006/relationships/image" Target="../media/image407.png"/><Relationship Id="rId11" Type="http://schemas.openxmlformats.org/officeDocument/2006/relationships/slide" Target="slide437.xml"/><Relationship Id="rId5" Type="http://schemas.openxmlformats.org/officeDocument/2006/relationships/hyperlink" Target="http://www.newegg.com/Product/Product.aspx?Item=N82E16833122074" TargetMode="External"/><Relationship Id="rId10" Type="http://schemas.openxmlformats.org/officeDocument/2006/relationships/slide" Target="slide519.xml"/><Relationship Id="rId4" Type="http://schemas.openxmlformats.org/officeDocument/2006/relationships/image" Target="../media/image69.png"/><Relationship Id="rId9" Type="http://schemas.openxmlformats.org/officeDocument/2006/relationships/slide" Target="slide516.xml"/></Relationships>
</file>

<file path=ppt/slides/_rels/slide44.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16.png"/><Relationship Id="rId7" Type="http://schemas.openxmlformats.org/officeDocument/2006/relationships/image" Target="../media/image30.png"/><Relationship Id="rId2" Type="http://schemas.openxmlformats.org/officeDocument/2006/relationships/notesSlide" Target="../notesSlides/notesSlide25.xml"/><Relationship Id="rId1" Type="http://schemas.openxmlformats.org/officeDocument/2006/relationships/slideLayout" Target="../slideLayouts/slideLayout3.xml"/><Relationship Id="rId6" Type="http://schemas.openxmlformats.org/officeDocument/2006/relationships/image" Target="../media/image29.png"/><Relationship Id="rId5" Type="http://schemas.openxmlformats.org/officeDocument/2006/relationships/image" Target="../media/image18.png"/><Relationship Id="rId10" Type="http://schemas.openxmlformats.org/officeDocument/2006/relationships/slide" Target="slide36.xml"/><Relationship Id="rId4" Type="http://schemas.openxmlformats.org/officeDocument/2006/relationships/image" Target="../media/image17.png"/><Relationship Id="rId9" Type="http://schemas.openxmlformats.org/officeDocument/2006/relationships/image" Target="../media/image32.png"/></Relationships>
</file>

<file path=ppt/slides/_rels/slide440.xml.rels><?xml version="1.0" encoding="UTF-8" standalone="yes"?>
<Relationships xmlns="http://schemas.openxmlformats.org/package/2006/relationships"><Relationship Id="rId8" Type="http://schemas.openxmlformats.org/officeDocument/2006/relationships/slide" Target="slide322.xml"/><Relationship Id="rId13" Type="http://schemas.openxmlformats.org/officeDocument/2006/relationships/slide" Target="slide437.xml"/><Relationship Id="rId3" Type="http://schemas.openxmlformats.org/officeDocument/2006/relationships/image" Target="../media/image69.png"/><Relationship Id="rId7" Type="http://schemas.openxmlformats.org/officeDocument/2006/relationships/image" Target="../media/image401.png"/><Relationship Id="rId12" Type="http://schemas.openxmlformats.org/officeDocument/2006/relationships/image" Target="../media/image406.png"/><Relationship Id="rId2" Type="http://schemas.openxmlformats.org/officeDocument/2006/relationships/notesSlide" Target="../notesSlides/notesSlide254.xml"/><Relationship Id="rId1" Type="http://schemas.openxmlformats.org/officeDocument/2006/relationships/slideLayout" Target="../slideLayouts/slideLayout3.xml"/><Relationship Id="rId6" Type="http://schemas.openxmlformats.org/officeDocument/2006/relationships/image" Target="../media/image408.png"/><Relationship Id="rId11" Type="http://schemas.openxmlformats.org/officeDocument/2006/relationships/slide" Target="slide510.xml"/><Relationship Id="rId5" Type="http://schemas.openxmlformats.org/officeDocument/2006/relationships/image" Target="../media/image407.png"/><Relationship Id="rId10" Type="http://schemas.openxmlformats.org/officeDocument/2006/relationships/slide" Target="slide519.xml"/><Relationship Id="rId4" Type="http://schemas.openxmlformats.org/officeDocument/2006/relationships/hyperlink" Target="http://www.newegg.com/Product/Product.aspx?Item=N82E16833122074" TargetMode="External"/><Relationship Id="rId9" Type="http://schemas.openxmlformats.org/officeDocument/2006/relationships/slide" Target="slide516.xml"/></Relationships>
</file>

<file path=ppt/slides/_rels/slide44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301&amp;version=" TargetMode="External"/><Relationship Id="rId7" Type="http://schemas.openxmlformats.org/officeDocument/2006/relationships/slide" Target="slide437.xm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hyperlink" Target="https://dcc.ligo.org/cgi-bin/private/DocDB/ShowDocument?.submit=Number&amp;docid=S1107510&amp;version=" TargetMode="External"/></Relationships>
</file>

<file path=ppt/slides/_rels/slide442.xml.rels><?xml version="1.0" encoding="UTF-8" standalone="yes"?>
<Relationships xmlns="http://schemas.openxmlformats.org/package/2006/relationships"><Relationship Id="rId8" Type="http://schemas.openxmlformats.org/officeDocument/2006/relationships/image" Target="../media/image160.png"/><Relationship Id="rId3" Type="http://schemas.openxmlformats.org/officeDocument/2006/relationships/hyperlink" Target="https://dcc.ligo.org/cgi-bin/private/DocDB/ShowDocument?.submit=Number&amp;docid=D1100632&amp;version=" TargetMode="External"/><Relationship Id="rId7" Type="http://schemas.openxmlformats.org/officeDocument/2006/relationships/image" Target="../media/image24.png"/><Relationship Id="rId2" Type="http://schemas.openxmlformats.org/officeDocument/2006/relationships/image" Target="../media/image156.png"/><Relationship Id="rId1" Type="http://schemas.openxmlformats.org/officeDocument/2006/relationships/slideLayout" Target="../slideLayouts/slideLayout3.xml"/><Relationship Id="rId6" Type="http://schemas.openxmlformats.org/officeDocument/2006/relationships/image" Target="../media/image159.png"/><Relationship Id="rId5" Type="http://schemas.openxmlformats.org/officeDocument/2006/relationships/image" Target="../media/image158.png"/><Relationship Id="rId4" Type="http://schemas.openxmlformats.org/officeDocument/2006/relationships/image" Target="../media/image157.png"/><Relationship Id="rId9" Type="http://schemas.openxmlformats.org/officeDocument/2006/relationships/slide" Target="slide437.xml"/></Relationships>
</file>

<file path=ppt/slides/_rels/slide443.xml.rels><?xml version="1.0" encoding="UTF-8" standalone="yes"?>
<Relationships xmlns="http://schemas.openxmlformats.org/package/2006/relationships"><Relationship Id="rId8" Type="http://schemas.openxmlformats.org/officeDocument/2006/relationships/image" Target="../media/image411.png"/><Relationship Id="rId3" Type="http://schemas.openxmlformats.org/officeDocument/2006/relationships/image" Target="../media/image409.png"/><Relationship Id="rId7" Type="http://schemas.openxmlformats.org/officeDocument/2006/relationships/image" Target="../media/image410.png"/><Relationship Id="rId2" Type="http://schemas.openxmlformats.org/officeDocument/2006/relationships/notesSlide" Target="../notesSlides/notesSlide255.xml"/><Relationship Id="rId1" Type="http://schemas.openxmlformats.org/officeDocument/2006/relationships/slideLayout" Target="../slideLayouts/slideLayout3.xml"/><Relationship Id="rId6" Type="http://schemas.openxmlformats.org/officeDocument/2006/relationships/image" Target="../media/image69.png"/><Relationship Id="rId5" Type="http://schemas.openxmlformats.org/officeDocument/2006/relationships/hyperlink" Target="http://www.aten-usa.com/?product&amp;cat=784&amp;Item=CL1016M" TargetMode="External"/><Relationship Id="rId10" Type="http://schemas.openxmlformats.org/officeDocument/2006/relationships/slide" Target="slide437.xml"/><Relationship Id="rId4" Type="http://schemas.openxmlformats.org/officeDocument/2006/relationships/image" Target="../media/image401.png"/><Relationship Id="rId9" Type="http://schemas.openxmlformats.org/officeDocument/2006/relationships/slide" Target="slide485.xml"/></Relationships>
</file>

<file path=ppt/slides/_rels/slide444.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412.png"/><Relationship Id="rId7" Type="http://schemas.openxmlformats.org/officeDocument/2006/relationships/slide" Target="slide437.xml"/><Relationship Id="rId2" Type="http://schemas.openxmlformats.org/officeDocument/2006/relationships/notesSlide" Target="../notesSlides/notesSlide256.xml"/><Relationship Id="rId1" Type="http://schemas.openxmlformats.org/officeDocument/2006/relationships/slideLayout" Target="../slideLayouts/slideLayout3.xml"/><Relationship Id="rId6" Type="http://schemas.openxmlformats.org/officeDocument/2006/relationships/hyperlink" Target="http://www.kepcopower.com/support/jqe-quarter-rack-op.pdf" TargetMode="External"/><Relationship Id="rId5" Type="http://schemas.openxmlformats.org/officeDocument/2006/relationships/image" Target="../media/image414.png"/><Relationship Id="rId10" Type="http://schemas.openxmlformats.org/officeDocument/2006/relationships/image" Target="../media/image35.jpeg"/><Relationship Id="rId4" Type="http://schemas.openxmlformats.org/officeDocument/2006/relationships/image" Target="../media/image413.png"/><Relationship Id="rId9" Type="http://schemas.openxmlformats.org/officeDocument/2006/relationships/image" Target="../media/image34.jpeg"/></Relationships>
</file>

<file path=ppt/slides/_rels/slide445.xml.rels><?xml version="1.0" encoding="UTF-8" standalone="yes"?>
<Relationships xmlns="http://schemas.openxmlformats.org/package/2006/relationships"><Relationship Id="rId8" Type="http://schemas.openxmlformats.org/officeDocument/2006/relationships/hyperlink" Target="http://www.apcmedia.com/salestools/ASTE-6Z8LUA_R3_EN.pdf" TargetMode="External"/><Relationship Id="rId3" Type="http://schemas.openxmlformats.org/officeDocument/2006/relationships/image" Target="../media/image415.png"/><Relationship Id="rId7" Type="http://schemas.openxmlformats.org/officeDocument/2006/relationships/image" Target="../media/image416.png"/><Relationship Id="rId2" Type="http://schemas.openxmlformats.org/officeDocument/2006/relationships/notesSlide" Target="../notesSlides/notesSlide257.xml"/><Relationship Id="rId1" Type="http://schemas.openxmlformats.org/officeDocument/2006/relationships/slideLayout" Target="../slideLayouts/slideLayout3.xml"/><Relationship Id="rId6" Type="http://schemas.openxmlformats.org/officeDocument/2006/relationships/slide" Target="slide436.xml"/><Relationship Id="rId5" Type="http://schemas.openxmlformats.org/officeDocument/2006/relationships/hyperlink" Target="http://www.apc.com/products/resource/include/techspec_index.cfm?base_sku=SMX2000RMLV2U" TargetMode="External"/><Relationship Id="rId4" Type="http://schemas.openxmlformats.org/officeDocument/2006/relationships/image" Target="../media/image400.png"/><Relationship Id="rId9" Type="http://schemas.openxmlformats.org/officeDocument/2006/relationships/slide" Target="slide437.xml"/></Relationships>
</file>

<file path=ppt/slides/_rels/slide446.xml.rels><?xml version="1.0" encoding="UTF-8" standalone="yes"?>
<Relationships xmlns="http://schemas.openxmlformats.org/package/2006/relationships"><Relationship Id="rId8" Type="http://schemas.openxmlformats.org/officeDocument/2006/relationships/image" Target="../media/image20.png"/><Relationship Id="rId13" Type="http://schemas.openxmlformats.org/officeDocument/2006/relationships/slide" Target="slide526.xml"/><Relationship Id="rId18" Type="http://schemas.openxmlformats.org/officeDocument/2006/relationships/hyperlink" Target="http://www.apcmedia.com/salestools/ASTE-6Z8LUA_R3_EN.pdf" TargetMode="External"/><Relationship Id="rId26" Type="http://schemas.openxmlformats.org/officeDocument/2006/relationships/image" Target="../media/image37.png"/><Relationship Id="rId3" Type="http://schemas.openxmlformats.org/officeDocument/2006/relationships/image" Target="../media/image16.png"/><Relationship Id="rId21" Type="http://schemas.openxmlformats.org/officeDocument/2006/relationships/slide" Target="slide524.xml"/><Relationship Id="rId7" Type="http://schemas.openxmlformats.org/officeDocument/2006/relationships/image" Target="../media/image18.png"/><Relationship Id="rId12" Type="http://schemas.openxmlformats.org/officeDocument/2006/relationships/image" Target="../media/image401.png"/><Relationship Id="rId17" Type="http://schemas.openxmlformats.org/officeDocument/2006/relationships/slide" Target="slide450.xml"/><Relationship Id="rId25" Type="http://schemas.openxmlformats.org/officeDocument/2006/relationships/slide" Target="slide51.xml"/><Relationship Id="rId2" Type="http://schemas.openxmlformats.org/officeDocument/2006/relationships/notesSlide" Target="../notesSlides/notesSlide258.xml"/><Relationship Id="rId16" Type="http://schemas.openxmlformats.org/officeDocument/2006/relationships/image" Target="../media/image64.png"/><Relationship Id="rId20" Type="http://schemas.openxmlformats.org/officeDocument/2006/relationships/slide" Target="slide429.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202950&amp;version=" TargetMode="External"/><Relationship Id="rId11" Type="http://schemas.openxmlformats.org/officeDocument/2006/relationships/slide" Target="slide448.xml"/><Relationship Id="rId24" Type="http://schemas.openxmlformats.org/officeDocument/2006/relationships/image" Target="../media/image35.jpeg"/><Relationship Id="rId5" Type="http://schemas.openxmlformats.org/officeDocument/2006/relationships/hyperlink" Target="https://dcc.ligo.org/cgi-bin/private/DocDB/ShowDocument?.submit=Number&amp;docid=D1201086&amp;version=" TargetMode="External"/><Relationship Id="rId15" Type="http://schemas.openxmlformats.org/officeDocument/2006/relationships/slide" Target="slide531.xml"/><Relationship Id="rId23" Type="http://schemas.openxmlformats.org/officeDocument/2006/relationships/image" Target="../media/image34.jpeg"/><Relationship Id="rId10" Type="http://schemas.openxmlformats.org/officeDocument/2006/relationships/hyperlink" Target="http://www.foundrynet.com/services/documentation/fi-xl-install/fes04100/FastIronCompact_FES04100_InstallGuide.pdf" TargetMode="External"/><Relationship Id="rId19" Type="http://schemas.openxmlformats.org/officeDocument/2006/relationships/slide" Target="slide447.xml"/><Relationship Id="rId4" Type="http://schemas.openxmlformats.org/officeDocument/2006/relationships/image" Target="../media/image17.png"/><Relationship Id="rId9" Type="http://schemas.openxmlformats.org/officeDocument/2006/relationships/image" Target="../media/image400.png"/><Relationship Id="rId14" Type="http://schemas.openxmlformats.org/officeDocument/2006/relationships/slide" Target="slide534.xml"/><Relationship Id="rId22" Type="http://schemas.openxmlformats.org/officeDocument/2006/relationships/image" Target="../media/image29.png"/><Relationship Id="rId27" Type="http://schemas.openxmlformats.org/officeDocument/2006/relationships/image" Target="../media/image21.png"/></Relationships>
</file>

<file path=ppt/slides/_rels/slide447.xml.rels><?xml version="1.0" encoding="UTF-8" standalone="yes"?>
<Relationships xmlns="http://schemas.openxmlformats.org/package/2006/relationships"><Relationship Id="rId8" Type="http://schemas.openxmlformats.org/officeDocument/2006/relationships/image" Target="../media/image418.png"/><Relationship Id="rId3" Type="http://schemas.openxmlformats.org/officeDocument/2006/relationships/image" Target="../media/image400.png"/><Relationship Id="rId7" Type="http://schemas.openxmlformats.org/officeDocument/2006/relationships/hyperlink" Target="http://www.newegg.com/Product/Product.aspx?Item=N82E16833122074" TargetMode="External"/><Relationship Id="rId2" Type="http://schemas.openxmlformats.org/officeDocument/2006/relationships/notesSlide" Target="../notesSlides/notesSlide259.xml"/><Relationship Id="rId1" Type="http://schemas.openxmlformats.org/officeDocument/2006/relationships/slideLayout" Target="../slideLayouts/slideLayout3.xml"/><Relationship Id="rId6" Type="http://schemas.openxmlformats.org/officeDocument/2006/relationships/image" Target="../media/image417.png"/><Relationship Id="rId11" Type="http://schemas.openxmlformats.org/officeDocument/2006/relationships/image" Target="../media/image419.png"/><Relationship Id="rId5" Type="http://schemas.openxmlformats.org/officeDocument/2006/relationships/slide" Target="slide446.xml"/><Relationship Id="rId10" Type="http://schemas.openxmlformats.org/officeDocument/2006/relationships/slide" Target="slide519.xml"/><Relationship Id="rId4" Type="http://schemas.openxmlformats.org/officeDocument/2006/relationships/hyperlink" Target="http://www.brocade.com/downloads/documents/data_sheets/product_data_sheets/ds-fi-gs-series.pdf" TargetMode="External"/><Relationship Id="rId9" Type="http://schemas.openxmlformats.org/officeDocument/2006/relationships/slide" Target="slide516.xml"/></Relationships>
</file>

<file path=ppt/slides/_rels/slide448.xml.rels><?xml version="1.0" encoding="UTF-8" standalone="yes"?>
<Relationships xmlns="http://schemas.openxmlformats.org/package/2006/relationships"><Relationship Id="rId8" Type="http://schemas.openxmlformats.org/officeDocument/2006/relationships/slide" Target="slide446.xml"/><Relationship Id="rId3" Type="http://schemas.openxmlformats.org/officeDocument/2006/relationships/image" Target="../media/image400.png"/><Relationship Id="rId7" Type="http://schemas.openxmlformats.org/officeDocument/2006/relationships/slide" Target="slide452.xml"/><Relationship Id="rId2" Type="http://schemas.openxmlformats.org/officeDocument/2006/relationships/notesSlide" Target="../notesSlides/notesSlide260.xml"/><Relationship Id="rId1" Type="http://schemas.openxmlformats.org/officeDocument/2006/relationships/slideLayout" Target="../slideLayouts/slideLayout3.xml"/><Relationship Id="rId6" Type="http://schemas.openxmlformats.org/officeDocument/2006/relationships/image" Target="../media/image421.png"/><Relationship Id="rId5" Type="http://schemas.openxmlformats.org/officeDocument/2006/relationships/image" Target="../media/image420.png"/><Relationship Id="rId4" Type="http://schemas.openxmlformats.org/officeDocument/2006/relationships/hyperlink" Target="http://www.foundrynet.com/services/documentation/fi-xl-install/fes04100/FastIronCompact_FES04100_InstallGuide.pdf" TargetMode="External"/></Relationships>
</file>

<file path=ppt/slides/_rels/slide449.xml.rels><?xml version="1.0" encoding="UTF-8" standalone="yes"?>
<Relationships xmlns="http://schemas.openxmlformats.org/package/2006/relationships"><Relationship Id="rId8" Type="http://schemas.openxmlformats.org/officeDocument/2006/relationships/image" Target="../media/image34.jpeg"/><Relationship Id="rId3" Type="http://schemas.openxmlformats.org/officeDocument/2006/relationships/image" Target="../media/image412.png"/><Relationship Id="rId7" Type="http://schemas.openxmlformats.org/officeDocument/2006/relationships/image" Target="../media/image29.png"/><Relationship Id="rId2" Type="http://schemas.openxmlformats.org/officeDocument/2006/relationships/notesSlide" Target="../notesSlides/notesSlide261.xml"/><Relationship Id="rId1" Type="http://schemas.openxmlformats.org/officeDocument/2006/relationships/slideLayout" Target="../slideLayouts/slideLayout3.xml"/><Relationship Id="rId6" Type="http://schemas.openxmlformats.org/officeDocument/2006/relationships/hyperlink" Target="http://www.kepcopower.com/support/jqe-quarter-rack-op.pdf" TargetMode="External"/><Relationship Id="rId5" Type="http://schemas.openxmlformats.org/officeDocument/2006/relationships/image" Target="../media/image414.png"/><Relationship Id="rId10" Type="http://schemas.openxmlformats.org/officeDocument/2006/relationships/slide" Target="slide446.xml"/><Relationship Id="rId4" Type="http://schemas.openxmlformats.org/officeDocument/2006/relationships/image" Target="../media/image413.png"/><Relationship Id="rId9" Type="http://schemas.openxmlformats.org/officeDocument/2006/relationships/image" Target="../media/image35.jpeg"/></Relationships>
</file>

<file path=ppt/slides/_rels/slide45.xml.rels><?xml version="1.0" encoding="UTF-8" standalone="yes"?>
<Relationships xmlns="http://schemas.openxmlformats.org/package/2006/relationships"><Relationship Id="rId8" Type="http://schemas.openxmlformats.org/officeDocument/2006/relationships/image" Target="../media/image31.png"/><Relationship Id="rId3" Type="http://schemas.openxmlformats.org/officeDocument/2006/relationships/image" Target="../media/image16.png"/><Relationship Id="rId7" Type="http://schemas.openxmlformats.org/officeDocument/2006/relationships/image" Target="../media/image30.png"/><Relationship Id="rId2" Type="http://schemas.openxmlformats.org/officeDocument/2006/relationships/notesSlide" Target="../notesSlides/notesSlide26.xml"/><Relationship Id="rId1" Type="http://schemas.openxmlformats.org/officeDocument/2006/relationships/slideLayout" Target="../slideLayouts/slideLayout3.xml"/><Relationship Id="rId6" Type="http://schemas.openxmlformats.org/officeDocument/2006/relationships/image" Target="../media/image29.png"/><Relationship Id="rId5" Type="http://schemas.openxmlformats.org/officeDocument/2006/relationships/image" Target="../media/image18.png"/><Relationship Id="rId10" Type="http://schemas.openxmlformats.org/officeDocument/2006/relationships/slide" Target="slide36.xml"/><Relationship Id="rId4" Type="http://schemas.openxmlformats.org/officeDocument/2006/relationships/image" Target="../media/image17.png"/><Relationship Id="rId9" Type="http://schemas.openxmlformats.org/officeDocument/2006/relationships/image" Target="../media/image32.png"/></Relationships>
</file>

<file path=ppt/slides/_rels/slide450.xml.rels><?xml version="1.0" encoding="UTF-8" standalone="yes"?>
<Relationships xmlns="http://schemas.openxmlformats.org/package/2006/relationships"><Relationship Id="rId8" Type="http://schemas.openxmlformats.org/officeDocument/2006/relationships/slide" Target="slide448.xml"/><Relationship Id="rId3" Type="http://schemas.openxmlformats.org/officeDocument/2006/relationships/image" Target="../media/image400.png"/><Relationship Id="rId7" Type="http://schemas.openxmlformats.org/officeDocument/2006/relationships/slide" Target="slide439.xml"/><Relationship Id="rId2" Type="http://schemas.openxmlformats.org/officeDocument/2006/relationships/notesSlide" Target="../notesSlides/notesSlide262.xml"/><Relationship Id="rId1" Type="http://schemas.openxmlformats.org/officeDocument/2006/relationships/slideLayout" Target="../slideLayouts/slideLayout3.xml"/><Relationship Id="rId6" Type="http://schemas.openxmlformats.org/officeDocument/2006/relationships/image" Target="../media/image423.png"/><Relationship Id="rId5" Type="http://schemas.openxmlformats.org/officeDocument/2006/relationships/image" Target="../media/image422.png"/><Relationship Id="rId10" Type="http://schemas.openxmlformats.org/officeDocument/2006/relationships/slide" Target="slide446.xml"/><Relationship Id="rId4" Type="http://schemas.openxmlformats.org/officeDocument/2006/relationships/hyperlink" Target="http://www.apcmedia.com/salestools/ASTE-6Z8LUA_R3_EN.pdf" TargetMode="External"/><Relationship Id="rId9" Type="http://schemas.openxmlformats.org/officeDocument/2006/relationships/slide" Target="slide436.xml"/></Relationships>
</file>

<file path=ppt/slides/_rels/slide451.xml.rels><?xml version="1.0" encoding="UTF-8" standalone="yes"?>
<Relationships xmlns="http://schemas.openxmlformats.org/package/2006/relationships"><Relationship Id="rId8" Type="http://schemas.openxmlformats.org/officeDocument/2006/relationships/image" Target="../media/image90.png"/><Relationship Id="rId13" Type="http://schemas.openxmlformats.org/officeDocument/2006/relationships/image" Target="../media/image92.png"/><Relationship Id="rId3" Type="http://schemas.openxmlformats.org/officeDocument/2006/relationships/hyperlink" Target="https://dcc.ligo.org/cgi-bin/private/DocDB/ShowDocument?.submit=Number&amp;docid=D070443&amp;version=" TargetMode="External"/><Relationship Id="rId7" Type="http://schemas.openxmlformats.org/officeDocument/2006/relationships/image" Target="../media/image89.png"/><Relationship Id="rId12" Type="http://schemas.openxmlformats.org/officeDocument/2006/relationships/image" Target="../media/image94.png"/><Relationship Id="rId2" Type="http://schemas.openxmlformats.org/officeDocument/2006/relationships/notesSlide" Target="../notesSlides/notesSlide263.xml"/><Relationship Id="rId1" Type="http://schemas.openxmlformats.org/officeDocument/2006/relationships/slideLayout" Target="../slideLayouts/slideLayout3.xml"/><Relationship Id="rId6" Type="http://schemas.openxmlformats.org/officeDocument/2006/relationships/image" Target="../media/image88.png"/><Relationship Id="rId11" Type="http://schemas.openxmlformats.org/officeDocument/2006/relationships/image" Target="../media/image93.png"/><Relationship Id="rId5" Type="http://schemas.openxmlformats.org/officeDocument/2006/relationships/hyperlink" Target="http://www.bartington.com/" TargetMode="External"/><Relationship Id="rId10" Type="http://schemas.openxmlformats.org/officeDocument/2006/relationships/hyperlink" Target="https://dcc.ligo.org/cgi-bin/private/DocDB/ShowDocument?.submit=Number&amp;docid=D030574&amp;version=" TargetMode="External"/><Relationship Id="rId4" Type="http://schemas.openxmlformats.org/officeDocument/2006/relationships/hyperlink" Target="http://www.bartington.com/mag-03-three-axis-magnetic-field-sensor.html" TargetMode="External"/><Relationship Id="rId9" Type="http://schemas.openxmlformats.org/officeDocument/2006/relationships/image" Target="../media/image424.png"/><Relationship Id="rId14" Type="http://schemas.openxmlformats.org/officeDocument/2006/relationships/slide" Target="slide446.xml"/></Relationships>
</file>

<file path=ppt/slides/_rels/slide452.xml.rels><?xml version="1.0" encoding="UTF-8" standalone="yes"?>
<Relationships xmlns="http://schemas.openxmlformats.org/package/2006/relationships"><Relationship Id="rId3" Type="http://schemas.openxmlformats.org/officeDocument/2006/relationships/slide" Target="slide437.xml"/><Relationship Id="rId2" Type="http://schemas.openxmlformats.org/officeDocument/2006/relationships/notesSlide" Target="../notesSlides/notesSlide264.xml"/><Relationship Id="rId1" Type="http://schemas.openxmlformats.org/officeDocument/2006/relationships/slideLayout" Target="../slideLayouts/slideLayout3.xml"/><Relationship Id="rId4" Type="http://schemas.openxmlformats.org/officeDocument/2006/relationships/slide" Target="slide446.xml"/></Relationships>
</file>

<file path=ppt/slides/_rels/slide45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0124&amp;version=" TargetMode="External"/><Relationship Id="rId13" Type="http://schemas.openxmlformats.org/officeDocument/2006/relationships/slide" Target="slide47.xml"/><Relationship Id="rId18" Type="http://schemas.openxmlformats.org/officeDocument/2006/relationships/hyperlink" Target="https://dcc.ligo.org/cgi-bin/private/DocDB/ShowDocument?docid=13265" TargetMode="External"/><Relationship Id="rId26" Type="http://schemas.openxmlformats.org/officeDocument/2006/relationships/image" Target="../media/image19.png"/><Relationship Id="rId39" Type="http://schemas.openxmlformats.org/officeDocument/2006/relationships/slide" Target="slide458.xml"/><Relationship Id="rId3" Type="http://schemas.openxmlformats.org/officeDocument/2006/relationships/image" Target="../media/image16.png"/><Relationship Id="rId21" Type="http://schemas.openxmlformats.org/officeDocument/2006/relationships/hyperlink" Target="https://dcc.ligo.org/cgi-bin/private/DocDB/ShowDocument?.submit=Number&amp;docid=D1200757&amp;version=" TargetMode="External"/><Relationship Id="rId34" Type="http://schemas.openxmlformats.org/officeDocument/2006/relationships/image" Target="../media/image29.png"/><Relationship Id="rId42" Type="http://schemas.openxmlformats.org/officeDocument/2006/relationships/image" Target="../media/image21.png"/><Relationship Id="rId7" Type="http://schemas.openxmlformats.org/officeDocument/2006/relationships/slide" Target="slide455.xml"/><Relationship Id="rId12" Type="http://schemas.openxmlformats.org/officeDocument/2006/relationships/image" Target="../media/image37.png"/><Relationship Id="rId17" Type="http://schemas.openxmlformats.org/officeDocument/2006/relationships/slide" Target="slide460.xml"/><Relationship Id="rId25" Type="http://schemas.openxmlformats.org/officeDocument/2006/relationships/hyperlink" Target="https://dcc.ligo.org/cgi-bin/private/DocDB/ShowDocument?.submit=Number&amp;docid=D1001459&amp;version=" TargetMode="External"/><Relationship Id="rId33" Type="http://schemas.openxmlformats.org/officeDocument/2006/relationships/image" Target="../media/image64.png"/><Relationship Id="rId38" Type="http://schemas.openxmlformats.org/officeDocument/2006/relationships/image" Target="../media/image39.png"/><Relationship Id="rId2" Type="http://schemas.openxmlformats.org/officeDocument/2006/relationships/notesSlide" Target="../notesSlides/notesSlide265.xml"/><Relationship Id="rId16" Type="http://schemas.openxmlformats.org/officeDocument/2006/relationships/image" Target="../media/image38.png"/><Relationship Id="rId20" Type="http://schemas.openxmlformats.org/officeDocument/2006/relationships/image" Target="../media/image327.png"/><Relationship Id="rId29" Type="http://schemas.openxmlformats.org/officeDocument/2006/relationships/hyperlink" Target="https://dcc.ligo.org/cgi-bin/private/DocDB/ShowDocument?.submit=Number&amp;docid=D080702&amp;version=" TargetMode="External"/><Relationship Id="rId41" Type="http://schemas.openxmlformats.org/officeDocument/2006/relationships/hyperlink" Target="https://dcc.ligo.org/cgi-bin/private/DocDB/ShowDocument?.submit=Number&amp;docid=S1203281&amp;version=" TargetMode="External"/><Relationship Id="rId1" Type="http://schemas.openxmlformats.org/officeDocument/2006/relationships/slideLayout" Target="../slideLayouts/slideLayout3.xml"/><Relationship Id="rId6" Type="http://schemas.openxmlformats.org/officeDocument/2006/relationships/image" Target="../media/image24.png"/><Relationship Id="rId11" Type="http://schemas.openxmlformats.org/officeDocument/2006/relationships/slide" Target="slide436.xml"/><Relationship Id="rId24" Type="http://schemas.openxmlformats.org/officeDocument/2006/relationships/hyperlink" Target="https://dcc.ligo.org/cgi-bin/private/DocDB/ShowDocument?.submit=Number&amp;docid=S1202948&amp;version=" TargetMode="External"/><Relationship Id="rId32" Type="http://schemas.openxmlformats.org/officeDocument/2006/relationships/slide" Target="slide457.xml"/><Relationship Id="rId37" Type="http://schemas.openxmlformats.org/officeDocument/2006/relationships/image" Target="../media/image425.png"/><Relationship Id="rId40" Type="http://schemas.openxmlformats.org/officeDocument/2006/relationships/hyperlink" Target="https://dcc.ligo.org/cgi-bin/private/DocDB/ShowDocument?.submit=Number&amp;docid=D1100251&amp;version=" TargetMode="External"/><Relationship Id="rId5" Type="http://schemas.openxmlformats.org/officeDocument/2006/relationships/image" Target="../media/image18.png"/><Relationship Id="rId15" Type="http://schemas.openxmlformats.org/officeDocument/2006/relationships/slide" Target="slide429.xml"/><Relationship Id="rId23" Type="http://schemas.openxmlformats.org/officeDocument/2006/relationships/hyperlink" Target="https://dcc.ligo.org/cgi-bin/private/DocDB/ShowDocument?.submit=Number&amp;docid=D1201084&amp;version=" TargetMode="External"/><Relationship Id="rId28" Type="http://schemas.openxmlformats.org/officeDocument/2006/relationships/slide" Target="slide454.xml"/><Relationship Id="rId36" Type="http://schemas.openxmlformats.org/officeDocument/2006/relationships/hyperlink" Target="https://dcc.ligo.org/cgi-bin/private/DocDB/ShowDocument?.submit=Number&amp;docid=D1100682&amp;version=" TargetMode="External"/><Relationship Id="rId10" Type="http://schemas.openxmlformats.org/officeDocument/2006/relationships/image" Target="../media/image140.png"/><Relationship Id="rId19" Type="http://schemas.openxmlformats.org/officeDocument/2006/relationships/hyperlink" Target="https://dcc.ligo.org/cgi-bin/private/DocDB/ShowDocument?.submit=Number&amp;docid=S1000536&amp;version=" TargetMode="External"/><Relationship Id="rId31" Type="http://schemas.openxmlformats.org/officeDocument/2006/relationships/slide" Target="slide459.xml"/><Relationship Id="rId4" Type="http://schemas.openxmlformats.org/officeDocument/2006/relationships/image" Target="../media/image17.png"/><Relationship Id="rId9" Type="http://schemas.openxmlformats.org/officeDocument/2006/relationships/slide" Target="slide51.xml"/><Relationship Id="rId14" Type="http://schemas.openxmlformats.org/officeDocument/2006/relationships/image" Target="../media/image36.png"/><Relationship Id="rId22" Type="http://schemas.openxmlformats.org/officeDocument/2006/relationships/hyperlink" Target="https://dcc.ligo.org/cgi-bin/private/DocDB/ShowDocument?.submit=Number&amp;docid=S1202548&amp;version=" TargetMode="External"/><Relationship Id="rId27" Type="http://schemas.openxmlformats.org/officeDocument/2006/relationships/image" Target="../media/image25.png"/><Relationship Id="rId30" Type="http://schemas.openxmlformats.org/officeDocument/2006/relationships/slide" Target="slide456.xml"/><Relationship Id="rId35" Type="http://schemas.openxmlformats.org/officeDocument/2006/relationships/hyperlink" Target="https://dcc.ligo.org/cgi-bin/private/DocDB/ShowDocument?.submit=Number&amp;docid=D1002961&amp;version=" TargetMode="External"/></Relationships>
</file>

<file path=ppt/slides/_rels/slide454.xml.rels><?xml version="1.0" encoding="UTF-8" standalone="yes"?>
<Relationships xmlns="http://schemas.openxmlformats.org/package/2006/relationships"><Relationship Id="rId8" Type="http://schemas.openxmlformats.org/officeDocument/2006/relationships/image" Target="../media/image176.png"/><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image" Target="../media/image175.png"/><Relationship Id="rId12" Type="http://schemas.openxmlformats.org/officeDocument/2006/relationships/slide" Target="slide453.xm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166.png"/><Relationship Id="rId11" Type="http://schemas.openxmlformats.org/officeDocument/2006/relationships/image" Target="../media/image179.png"/><Relationship Id="rId5" Type="http://schemas.openxmlformats.org/officeDocument/2006/relationships/image" Target="../media/image164.png"/><Relationship Id="rId10" Type="http://schemas.openxmlformats.org/officeDocument/2006/relationships/image" Target="../media/image178.png"/><Relationship Id="rId4" Type="http://schemas.openxmlformats.org/officeDocument/2006/relationships/image" Target="../media/image174.png"/><Relationship Id="rId9" Type="http://schemas.openxmlformats.org/officeDocument/2006/relationships/image" Target="../media/image177.png"/></Relationships>
</file>

<file path=ppt/slides/_rels/slide455.xml.rels><?xml version="1.0" encoding="UTF-8" standalone="yes"?>
<Relationships xmlns="http://schemas.openxmlformats.org/package/2006/relationships"><Relationship Id="rId8" Type="http://schemas.openxmlformats.org/officeDocument/2006/relationships/image" Target="../media/image181.png"/><Relationship Id="rId13" Type="http://schemas.openxmlformats.org/officeDocument/2006/relationships/image" Target="../media/image179.png"/><Relationship Id="rId3" Type="http://schemas.openxmlformats.org/officeDocument/2006/relationships/slide" Target="slide455.xml"/><Relationship Id="rId7" Type="http://schemas.openxmlformats.org/officeDocument/2006/relationships/image" Target="../media/image178.png"/><Relationship Id="rId12" Type="http://schemas.openxmlformats.org/officeDocument/2006/relationships/image" Target="../media/image164.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176.png"/><Relationship Id="rId11" Type="http://schemas.openxmlformats.org/officeDocument/2006/relationships/image" Target="../media/image182.png"/><Relationship Id="rId5" Type="http://schemas.openxmlformats.org/officeDocument/2006/relationships/image" Target="../media/image180.png"/><Relationship Id="rId15" Type="http://schemas.openxmlformats.org/officeDocument/2006/relationships/slide" Target="slide453.xml"/><Relationship Id="rId10" Type="http://schemas.openxmlformats.org/officeDocument/2006/relationships/image" Target="../media/image177.png"/><Relationship Id="rId4" Type="http://schemas.openxmlformats.org/officeDocument/2006/relationships/hyperlink" Target="https://dcc.ligo.org/cgi-bin/private/DocDB/ShowDocument?.submit=Number&amp;docid=D1000124&amp;version=" TargetMode="External"/><Relationship Id="rId9" Type="http://schemas.openxmlformats.org/officeDocument/2006/relationships/image" Target="../media/image166.png"/><Relationship Id="rId14" Type="http://schemas.openxmlformats.org/officeDocument/2006/relationships/image" Target="../media/image183.png"/></Relationships>
</file>

<file path=ppt/slides/_rels/slide456.xml.rels><?xml version="1.0" encoding="UTF-8" standalone="yes"?>
<Relationships xmlns="http://schemas.openxmlformats.org/package/2006/relationships"><Relationship Id="rId8" Type="http://schemas.openxmlformats.org/officeDocument/2006/relationships/image" Target="../media/image176.png"/><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image" Target="../media/image175.png"/><Relationship Id="rId12" Type="http://schemas.openxmlformats.org/officeDocument/2006/relationships/slide" Target="slide453.xm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166.png"/><Relationship Id="rId11" Type="http://schemas.openxmlformats.org/officeDocument/2006/relationships/image" Target="../media/image179.png"/><Relationship Id="rId5" Type="http://schemas.openxmlformats.org/officeDocument/2006/relationships/image" Target="../media/image164.png"/><Relationship Id="rId10" Type="http://schemas.openxmlformats.org/officeDocument/2006/relationships/image" Target="../media/image178.png"/><Relationship Id="rId4" Type="http://schemas.openxmlformats.org/officeDocument/2006/relationships/image" Target="../media/image174.png"/><Relationship Id="rId9" Type="http://schemas.openxmlformats.org/officeDocument/2006/relationships/image" Target="../media/image177.png"/></Relationships>
</file>

<file path=ppt/slides/_rels/slide457.xml.rels><?xml version="1.0" encoding="UTF-8" standalone="yes"?>
<Relationships xmlns="http://schemas.openxmlformats.org/package/2006/relationships"><Relationship Id="rId8" Type="http://schemas.openxmlformats.org/officeDocument/2006/relationships/image" Target="../media/image162.png"/><Relationship Id="rId3" Type="http://schemas.openxmlformats.org/officeDocument/2006/relationships/hyperlink" Target="https://dcc.ligo.org/cgi-bin/private/DocDB/ShowDocument?.submit=Number&amp;docid=D1100262&amp;version=" TargetMode="External"/><Relationship Id="rId7" Type="http://schemas.openxmlformats.org/officeDocument/2006/relationships/image" Target="../media/image190.png"/><Relationship Id="rId12" Type="http://schemas.openxmlformats.org/officeDocument/2006/relationships/slide" Target="slide453.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189.png"/><Relationship Id="rId11" Type="http://schemas.openxmlformats.org/officeDocument/2006/relationships/image" Target="../media/image163.png"/><Relationship Id="rId5" Type="http://schemas.openxmlformats.org/officeDocument/2006/relationships/hyperlink" Target="https://dcc.ligo.org/cgi-bin/private/DocDB/ShowDocument?docid=29584" TargetMode="External"/><Relationship Id="rId10" Type="http://schemas.openxmlformats.org/officeDocument/2006/relationships/image" Target="../media/image191.png"/><Relationship Id="rId4" Type="http://schemas.openxmlformats.org/officeDocument/2006/relationships/image" Target="../media/image188.png"/><Relationship Id="rId9" Type="http://schemas.openxmlformats.org/officeDocument/2006/relationships/image" Target="../media/image166.png"/></Relationships>
</file>

<file path=ppt/slides/_rels/slide458.xml.rels><?xml version="1.0" encoding="UTF-8" standalone="yes"?>
<Relationships xmlns="http://schemas.openxmlformats.org/package/2006/relationships"><Relationship Id="rId8" Type="http://schemas.openxmlformats.org/officeDocument/2006/relationships/image" Target="../media/image164.png"/><Relationship Id="rId13" Type="http://schemas.openxmlformats.org/officeDocument/2006/relationships/image" Target="../media/image168.png"/><Relationship Id="rId3" Type="http://schemas.openxmlformats.org/officeDocument/2006/relationships/hyperlink" Target="https://dcc.ligo.org/cgi-bin/private/DocDB/ShowDocument?.submit=Number&amp;docid=D1100251&amp;version=" TargetMode="External"/><Relationship Id="rId7" Type="http://schemas.openxmlformats.org/officeDocument/2006/relationships/image" Target="../media/image163.png"/><Relationship Id="rId12" Type="http://schemas.openxmlformats.org/officeDocument/2006/relationships/image" Target="../media/image167.png"/><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162.png"/><Relationship Id="rId11" Type="http://schemas.openxmlformats.org/officeDocument/2006/relationships/image" Target="../media/image45.png"/><Relationship Id="rId5" Type="http://schemas.openxmlformats.org/officeDocument/2006/relationships/image" Target="../media/image161.png"/><Relationship Id="rId10" Type="http://schemas.openxmlformats.org/officeDocument/2006/relationships/image" Target="../media/image166.png"/><Relationship Id="rId4" Type="http://schemas.openxmlformats.org/officeDocument/2006/relationships/slide" Target="slide453.xml"/><Relationship Id="rId9" Type="http://schemas.openxmlformats.org/officeDocument/2006/relationships/image" Target="../media/image165.png"/></Relationships>
</file>

<file path=ppt/slides/_rels/slide459.xml.rels><?xml version="1.0" encoding="UTF-8" standalone="yes"?>
<Relationships xmlns="http://schemas.openxmlformats.org/package/2006/relationships"><Relationship Id="rId8" Type="http://schemas.openxmlformats.org/officeDocument/2006/relationships/image" Target="../media/image166.png"/><Relationship Id="rId13" Type="http://schemas.openxmlformats.org/officeDocument/2006/relationships/image" Target="../media/image183.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81.png"/><Relationship Id="rId12" Type="http://schemas.openxmlformats.org/officeDocument/2006/relationships/image" Target="../media/image179.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178.png"/><Relationship Id="rId11" Type="http://schemas.openxmlformats.org/officeDocument/2006/relationships/image" Target="../media/image164.png"/><Relationship Id="rId5" Type="http://schemas.openxmlformats.org/officeDocument/2006/relationships/image" Target="../media/image176.png"/><Relationship Id="rId10" Type="http://schemas.openxmlformats.org/officeDocument/2006/relationships/image" Target="../media/image182.png"/><Relationship Id="rId4" Type="http://schemas.openxmlformats.org/officeDocument/2006/relationships/image" Target="../media/image180.png"/><Relationship Id="rId9" Type="http://schemas.openxmlformats.org/officeDocument/2006/relationships/image" Target="../media/image177.png"/><Relationship Id="rId14" Type="http://schemas.openxmlformats.org/officeDocument/2006/relationships/slide" Target="slide453.xml"/></Relationships>
</file>

<file path=ppt/slides/_rels/slide46.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33.png"/><Relationship Id="rId7" Type="http://schemas.openxmlformats.org/officeDocument/2006/relationships/image" Target="../media/image29.png"/><Relationship Id="rId2" Type="http://schemas.openxmlformats.org/officeDocument/2006/relationships/notesSlide" Target="../notesSlides/notesSlide27.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slide" Target="slide36.xml"/><Relationship Id="rId5" Type="http://schemas.openxmlformats.org/officeDocument/2006/relationships/image" Target="../media/image17.png"/><Relationship Id="rId10" Type="http://schemas.openxmlformats.org/officeDocument/2006/relationships/image" Target="../media/image32.png"/><Relationship Id="rId4" Type="http://schemas.openxmlformats.org/officeDocument/2006/relationships/image" Target="../media/image16.png"/><Relationship Id="rId9" Type="http://schemas.openxmlformats.org/officeDocument/2006/relationships/image" Target="../media/image31.png"/></Relationships>
</file>

<file path=ppt/slides/_rels/slide460.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13" Type="http://schemas.openxmlformats.org/officeDocument/2006/relationships/slide" Target="slide453.xm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12" Type="http://schemas.openxmlformats.org/officeDocument/2006/relationships/slide" Target="slide488.xml"/><Relationship Id="rId2" Type="http://schemas.openxmlformats.org/officeDocument/2006/relationships/notesSlide" Target="../notesSlides/notesSlide266.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53.png"/><Relationship Id="rId5" Type="http://schemas.openxmlformats.org/officeDocument/2006/relationships/slide" Target="slide484.xml"/><Relationship Id="rId10" Type="http://schemas.openxmlformats.org/officeDocument/2006/relationships/hyperlink" Target="https://dcc.ligo.org/cgi-bin/private/DocDB/ShowDocument?.submit=Number&amp;docid=S1000536&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461.xml.rels><?xml version="1.0" encoding="UTF-8" standalone="yes"?>
<Relationships xmlns="http://schemas.openxmlformats.org/package/2006/relationships"><Relationship Id="rId8" Type="http://schemas.openxmlformats.org/officeDocument/2006/relationships/slide" Target="slide462.xml"/><Relationship Id="rId13" Type="http://schemas.openxmlformats.org/officeDocument/2006/relationships/hyperlink" Target="https://dcc.ligo.org/cgi-bin/private/DocDB/ShowDocument?docid=13265" TargetMode="External"/><Relationship Id="rId18" Type="http://schemas.openxmlformats.org/officeDocument/2006/relationships/slide" Target="slide436.xml"/><Relationship Id="rId3" Type="http://schemas.openxmlformats.org/officeDocument/2006/relationships/image" Target="../media/image426.png"/><Relationship Id="rId21" Type="http://schemas.openxmlformats.org/officeDocument/2006/relationships/image" Target="../media/image36.png"/><Relationship Id="rId7" Type="http://schemas.openxmlformats.org/officeDocument/2006/relationships/image" Target="../media/image24.png"/><Relationship Id="rId12" Type="http://schemas.openxmlformats.org/officeDocument/2006/relationships/slide" Target="slide463.xml"/><Relationship Id="rId17" Type="http://schemas.openxmlformats.org/officeDocument/2006/relationships/image" Target="../media/image140.png"/><Relationship Id="rId25" Type="http://schemas.openxmlformats.org/officeDocument/2006/relationships/hyperlink" Target="https://dcc.ligo.org/cgi-bin/private/DocDB/ShowDocument?.submit=Number&amp;docid=D0901301&amp;version=" TargetMode="External"/><Relationship Id="rId2" Type="http://schemas.openxmlformats.org/officeDocument/2006/relationships/notesSlide" Target="../notesSlides/notesSlide267.xml"/><Relationship Id="rId16" Type="http://schemas.openxmlformats.org/officeDocument/2006/relationships/slide" Target="slide51.xml"/><Relationship Id="rId20" Type="http://schemas.openxmlformats.org/officeDocument/2006/relationships/slide" Target="slide47.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image" Target="../media/image38.png"/><Relationship Id="rId24" Type="http://schemas.openxmlformats.org/officeDocument/2006/relationships/hyperlink" Target="https://dcc.ligo.org/cgi-bin/private/DocDB/ShowDocument?.submit=Number&amp;docid=S1202945&amp;version=" TargetMode="External"/><Relationship Id="rId5" Type="http://schemas.openxmlformats.org/officeDocument/2006/relationships/image" Target="../media/image17.png"/><Relationship Id="rId15" Type="http://schemas.openxmlformats.org/officeDocument/2006/relationships/image" Target="../media/image279.png"/><Relationship Id="rId23" Type="http://schemas.openxmlformats.org/officeDocument/2006/relationships/hyperlink" Target="https://dcc.ligo.org/cgi-bin/private/DocDB/ShowDocument?.submit=Number&amp;docid=D1201081&amp;version=" TargetMode="External"/><Relationship Id="rId10" Type="http://schemas.openxmlformats.org/officeDocument/2006/relationships/hyperlink" Target="https://dcc.ligo.org/cgi-bin/private/DocDB/ShowDocument?docid=25913" TargetMode="External"/><Relationship Id="rId19" Type="http://schemas.openxmlformats.org/officeDocument/2006/relationships/image" Target="../media/image37.png"/><Relationship Id="rId4" Type="http://schemas.openxmlformats.org/officeDocument/2006/relationships/image" Target="../media/image16.png"/><Relationship Id="rId9" Type="http://schemas.openxmlformats.org/officeDocument/2006/relationships/hyperlink" Target="https://dcc.ligo.org/cgi-bin/private/DocDB/ShowDocument?docid=441" TargetMode="External"/><Relationship Id="rId14" Type="http://schemas.openxmlformats.org/officeDocument/2006/relationships/image" Target="../media/image427.png"/><Relationship Id="rId22" Type="http://schemas.openxmlformats.org/officeDocument/2006/relationships/slide" Target="slide429.xml"/></Relationships>
</file>

<file path=ppt/slides/_rels/slide462.xml.rels><?xml version="1.0" encoding="UTF-8" standalone="yes"?>
<Relationships xmlns="http://schemas.openxmlformats.org/package/2006/relationships"><Relationship Id="rId8" Type="http://schemas.openxmlformats.org/officeDocument/2006/relationships/image" Target="../media/image236.png"/><Relationship Id="rId3" Type="http://schemas.openxmlformats.org/officeDocument/2006/relationships/hyperlink" Target="https://dcc.ligo.org/cgi-bin/private/DocDB/ShowDocument?docid=25913" TargetMode="External"/><Relationship Id="rId7" Type="http://schemas.openxmlformats.org/officeDocument/2006/relationships/image" Target="../media/image235.png"/><Relationship Id="rId12" Type="http://schemas.openxmlformats.org/officeDocument/2006/relationships/slide" Target="slide461.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237.png"/><Relationship Id="rId5" Type="http://schemas.openxmlformats.org/officeDocument/2006/relationships/image" Target="../media/image56.png"/><Relationship Id="rId10" Type="http://schemas.openxmlformats.org/officeDocument/2006/relationships/hyperlink" Target="https://dcc.ligo.org/cgi-bin/private/DocDB/ShowDocument?docid=39499" TargetMode="External"/><Relationship Id="rId4" Type="http://schemas.openxmlformats.org/officeDocument/2006/relationships/hyperlink" Target="https://dcc.ligo.org/cgi-bin/private/DocDB/ShowDocument?docid=441" TargetMode="External"/><Relationship Id="rId9" Type="http://schemas.openxmlformats.org/officeDocument/2006/relationships/image" Target="../media/image225.png"/></Relationships>
</file>

<file path=ppt/slides/_rels/slide463.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8.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268.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5" Type="http://schemas.openxmlformats.org/officeDocument/2006/relationships/image" Target="../media/image52.png"/><Relationship Id="rId10" Type="http://schemas.openxmlformats.org/officeDocument/2006/relationships/slide" Target="slide461.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53.png"/></Relationships>
</file>

<file path=ppt/slides/_rels/slide46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0815&amp;version=" TargetMode="External"/><Relationship Id="rId13" Type="http://schemas.openxmlformats.org/officeDocument/2006/relationships/slide" Target="slide466.xml"/><Relationship Id="rId18" Type="http://schemas.openxmlformats.org/officeDocument/2006/relationships/slide" Target="slide468.xml"/><Relationship Id="rId26" Type="http://schemas.openxmlformats.org/officeDocument/2006/relationships/slide" Target="slide472.xml"/><Relationship Id="rId39" Type="http://schemas.openxmlformats.org/officeDocument/2006/relationships/hyperlink" Target="https://dcc.ligo.org/cgi-bin/private/DocDB/ShowDocument?.submit=Number&amp;docid=S1106115&amp;version=" TargetMode="External"/><Relationship Id="rId3" Type="http://schemas.openxmlformats.org/officeDocument/2006/relationships/image" Target="../media/image16.png"/><Relationship Id="rId21" Type="http://schemas.openxmlformats.org/officeDocument/2006/relationships/slide" Target="slide469.xml"/><Relationship Id="rId34" Type="http://schemas.openxmlformats.org/officeDocument/2006/relationships/slide" Target="slide474.xml"/><Relationship Id="rId42" Type="http://schemas.openxmlformats.org/officeDocument/2006/relationships/slide" Target="slide436.xml"/><Relationship Id="rId7" Type="http://schemas.openxmlformats.org/officeDocument/2006/relationships/slide" Target="slide470.xml"/><Relationship Id="rId12" Type="http://schemas.openxmlformats.org/officeDocument/2006/relationships/hyperlink" Target="https://dcc.ligo.org/cgi-bin/private/DocDB/ShowDocument?.submit=Number&amp;docid=S1001559&amp;version=" TargetMode="External"/><Relationship Id="rId17" Type="http://schemas.openxmlformats.org/officeDocument/2006/relationships/hyperlink" Target="https://dcc.ligo.org/cgi-bin/private/DocDB/ShowDocument?.submit=Number&amp;docid=S1001157&amp;version=" TargetMode="External"/><Relationship Id="rId25" Type="http://schemas.openxmlformats.org/officeDocument/2006/relationships/hyperlink" Target="https://dcc.ligo.org/cgi-bin/private/DocDB/ShowDocument?.submit=Number&amp;docid=S1104073&amp;version=" TargetMode="External"/><Relationship Id="rId33" Type="http://schemas.openxmlformats.org/officeDocument/2006/relationships/hyperlink" Target="https://dcc.ligo.org/cgi-bin/private/DocDB/ShowDocument?.submit=Number&amp;docid=S1202946&amp;version=" TargetMode="External"/><Relationship Id="rId38" Type="http://schemas.openxmlformats.org/officeDocument/2006/relationships/hyperlink" Target="https://dcc.ligo.org/cgi-bin/private/DocDB/ShowDocument?.submit=Number&amp;docid=D1001269&amp;version=" TargetMode="External"/><Relationship Id="rId2" Type="http://schemas.openxmlformats.org/officeDocument/2006/relationships/notesSlide" Target="../notesSlides/notesSlide269.xml"/><Relationship Id="rId16" Type="http://schemas.openxmlformats.org/officeDocument/2006/relationships/hyperlink" Target="https://dcc.ligo.org/cgi-bin/private/DocDB/ShowDocument?.submit=Number&amp;docid=D0902783&amp;version=" TargetMode="External"/><Relationship Id="rId20" Type="http://schemas.openxmlformats.org/officeDocument/2006/relationships/hyperlink" Target="https://dcc.ligo.org/cgi-bin/private/DocDB/ShowDocument?.submit=Number&amp;docid=S1004364&amp;version=" TargetMode="External"/><Relationship Id="rId29" Type="http://schemas.openxmlformats.org/officeDocument/2006/relationships/slide" Target="slide475.xml"/><Relationship Id="rId41" Type="http://schemas.openxmlformats.org/officeDocument/2006/relationships/image" Target="../media/image36.png"/><Relationship Id="rId1" Type="http://schemas.openxmlformats.org/officeDocument/2006/relationships/slideLayout" Target="../slideLayouts/slideLayout3.xml"/><Relationship Id="rId6" Type="http://schemas.openxmlformats.org/officeDocument/2006/relationships/image" Target="../media/image24.png"/><Relationship Id="rId11" Type="http://schemas.openxmlformats.org/officeDocument/2006/relationships/hyperlink" Target="https://dcc.ligo.org/cgi-bin/private/DocDB/ShowDocument?.submit=Number&amp;docid=D1100301&amp;version=" TargetMode="External"/><Relationship Id="rId24" Type="http://schemas.openxmlformats.org/officeDocument/2006/relationships/hyperlink" Target="https://dcc.ligo.org/cgi-bin/private/DocDB/ShowDocument?.submit=Number&amp;docid=D1100809&amp;version=" TargetMode="External"/><Relationship Id="rId32" Type="http://schemas.openxmlformats.org/officeDocument/2006/relationships/hyperlink" Target="https://dcc.ligo.org/cgi-bin/private/DocDB/ShowDocument?.submit=Number&amp;docid=D1201082&amp;version=" TargetMode="External"/><Relationship Id="rId37" Type="http://schemas.openxmlformats.org/officeDocument/2006/relationships/slide" Target="slide473.xml"/><Relationship Id="rId40" Type="http://schemas.openxmlformats.org/officeDocument/2006/relationships/slide" Target="slide47.xml"/><Relationship Id="rId5" Type="http://schemas.openxmlformats.org/officeDocument/2006/relationships/image" Target="../media/image18.png"/><Relationship Id="rId15" Type="http://schemas.openxmlformats.org/officeDocument/2006/relationships/slide" Target="slide467.xml"/><Relationship Id="rId23" Type="http://schemas.openxmlformats.org/officeDocument/2006/relationships/slide" Target="slide471.xml"/><Relationship Id="rId28" Type="http://schemas.openxmlformats.org/officeDocument/2006/relationships/hyperlink" Target="https://dcc.ligo.org/cgi-bin/private/DocDB/ShowDocument?.submit=Number&amp;docid=S1106208&amp;version=" TargetMode="External"/><Relationship Id="rId36" Type="http://schemas.openxmlformats.org/officeDocument/2006/relationships/hyperlink" Target="https://dcc.ligo.org/cgi-bin/private/DocDB/ShowDocument?.submit=Number&amp;docid=S1103225&amp;version=" TargetMode="External"/><Relationship Id="rId10" Type="http://schemas.openxmlformats.org/officeDocument/2006/relationships/slide" Target="slide465.xml"/><Relationship Id="rId19" Type="http://schemas.openxmlformats.org/officeDocument/2006/relationships/hyperlink" Target="https://dcc.ligo.org/cgi-bin/private/DocDB/ShowDocument?.submit=Number&amp;docid=D1000305&amp;version=" TargetMode="External"/><Relationship Id="rId31" Type="http://schemas.openxmlformats.org/officeDocument/2006/relationships/hyperlink" Target="https://dcc.ligo.org/cgi-bin/private/DocDB/ShowDocument?.submit=Number&amp;docid=S1103096&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S1103825&amp;version=" TargetMode="External"/><Relationship Id="rId14" Type="http://schemas.openxmlformats.org/officeDocument/2006/relationships/hyperlink" Target="https://dcc.ligo.org/cgi-bin/private/DocDB/ShowDocument?.submit=Number&amp;docid=S1001556&amp;version=" TargetMode="External"/><Relationship Id="rId22" Type="http://schemas.openxmlformats.org/officeDocument/2006/relationships/hyperlink" Target="https://dcc.ligo.org/cgi-bin/private/DocDB/ShowDocument?.submit=Number&amp;docid=S1004365&amp;version=" TargetMode="External"/><Relationship Id="rId27" Type="http://schemas.openxmlformats.org/officeDocument/2006/relationships/hyperlink" Target="https://dcc.ligo.org/cgi-bin/private/DocDB/ShowDocument?.submit=Number&amp;docid=D1001270&amp;version=" TargetMode="External"/><Relationship Id="rId30" Type="http://schemas.openxmlformats.org/officeDocument/2006/relationships/hyperlink" Target="https://dcc.ligo.org/cgi-bin/private/DocDB/ShowDocument?.submit=Number&amp;docid=D1001726&amp;version=" TargetMode="External"/><Relationship Id="rId35" Type="http://schemas.openxmlformats.org/officeDocument/2006/relationships/hyperlink" Target="https://dcc.ligo.org/cgi-bin/private/DocDB/ShowDocument?.submit=Number&amp;docid=D1002593&amp;version=" TargetMode="External"/><Relationship Id="rId43" Type="http://schemas.openxmlformats.org/officeDocument/2006/relationships/slide" Target="slide429.xml"/></Relationships>
</file>

<file path=ppt/slides/_rels/slide465.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24.png"/><Relationship Id="rId7" Type="http://schemas.openxmlformats.org/officeDocument/2006/relationships/image" Target="../media/image43.png"/><Relationship Id="rId12" Type="http://schemas.openxmlformats.org/officeDocument/2006/relationships/slide" Target="slide464.xml"/><Relationship Id="rId2" Type="http://schemas.openxmlformats.org/officeDocument/2006/relationships/notesSlide" Target="../notesSlides/notesSlide270.xml"/><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28.png"/><Relationship Id="rId5" Type="http://schemas.openxmlformats.org/officeDocument/2006/relationships/hyperlink" Target="https://dcc.ligo.org/cgi-bin/private/DocDB/ShowDocument?.submit=Number&amp;docid=S1001559&amp;version=" TargetMode="External"/><Relationship Id="rId10" Type="http://schemas.openxmlformats.org/officeDocument/2006/relationships/image" Target="../media/image47.png"/><Relationship Id="rId4" Type="http://schemas.openxmlformats.org/officeDocument/2006/relationships/hyperlink" Target="https://dcc.ligo.org/cgi-bin/private/DocDB/ShowDocument?.submit=Number&amp;docid=D1100301&amp;version=" TargetMode="External"/><Relationship Id="rId9" Type="http://schemas.openxmlformats.org/officeDocument/2006/relationships/image" Target="../media/image45.png"/></Relationships>
</file>

<file path=ppt/slides/_rels/slide466.xml.rels><?xml version="1.0" encoding="UTF-8" standalone="yes"?>
<Relationships xmlns="http://schemas.openxmlformats.org/package/2006/relationships"><Relationship Id="rId8" Type="http://schemas.openxmlformats.org/officeDocument/2006/relationships/image" Target="../media/image44.png"/><Relationship Id="rId3" Type="http://schemas.openxmlformats.org/officeDocument/2006/relationships/image" Target="../media/image24.png"/><Relationship Id="rId7" Type="http://schemas.openxmlformats.org/officeDocument/2006/relationships/image" Target="../media/image43.png"/><Relationship Id="rId12" Type="http://schemas.openxmlformats.org/officeDocument/2006/relationships/slide" Target="slide464.xml"/><Relationship Id="rId2" Type="http://schemas.openxmlformats.org/officeDocument/2006/relationships/notesSlide" Target="../notesSlides/notesSlide271.xml"/><Relationship Id="rId1" Type="http://schemas.openxmlformats.org/officeDocument/2006/relationships/slideLayout" Target="../slideLayouts/slideLayout3.xml"/><Relationship Id="rId6" Type="http://schemas.openxmlformats.org/officeDocument/2006/relationships/image" Target="../media/image42.png"/><Relationship Id="rId11" Type="http://schemas.openxmlformats.org/officeDocument/2006/relationships/image" Target="../media/image428.png"/><Relationship Id="rId5" Type="http://schemas.openxmlformats.org/officeDocument/2006/relationships/hyperlink" Target="https://dcc.ligo.org/cgi-bin/private/DocDB/ShowDocument?.submit=Number&amp;docid=S1001556&amp;version=" TargetMode="External"/><Relationship Id="rId10" Type="http://schemas.openxmlformats.org/officeDocument/2006/relationships/image" Target="../media/image47.png"/><Relationship Id="rId4" Type="http://schemas.openxmlformats.org/officeDocument/2006/relationships/hyperlink" Target="https://dcc.ligo.org/cgi-bin/private/DocDB/ShowDocument?.submit=Number&amp;docid=D1100301&amp;version=" TargetMode="External"/><Relationship Id="rId9" Type="http://schemas.openxmlformats.org/officeDocument/2006/relationships/image" Target="../media/image45.png"/></Relationships>
</file>

<file path=ppt/slides/_rels/slide467.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43.png"/><Relationship Id="rId18" Type="http://schemas.openxmlformats.org/officeDocument/2006/relationships/slide" Target="slide464.xml"/><Relationship Id="rId3" Type="http://schemas.openxmlformats.org/officeDocument/2006/relationships/image" Target="../media/image24.png"/><Relationship Id="rId7" Type="http://schemas.openxmlformats.org/officeDocument/2006/relationships/image" Target="../media/image429.png"/><Relationship Id="rId12" Type="http://schemas.openxmlformats.org/officeDocument/2006/relationships/image" Target="../media/image52.png"/><Relationship Id="rId17" Type="http://schemas.openxmlformats.org/officeDocument/2006/relationships/image" Target="../media/image428.png"/><Relationship Id="rId2" Type="http://schemas.openxmlformats.org/officeDocument/2006/relationships/notesSlide" Target="../notesSlides/notesSlide272.xml"/><Relationship Id="rId16" Type="http://schemas.openxmlformats.org/officeDocument/2006/relationships/image" Target="../media/image47.png"/><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430.emf"/><Relationship Id="rId5" Type="http://schemas.openxmlformats.org/officeDocument/2006/relationships/hyperlink" Target="https://dcc.ligo.org/cgi-bin/private/DocDB/ShowDocument?.submit=Number&amp;docid=S1001157&amp;version=" TargetMode="External"/><Relationship Id="rId15" Type="http://schemas.openxmlformats.org/officeDocument/2006/relationships/image" Target="../media/image45.png"/><Relationship Id="rId10" Type="http://schemas.openxmlformats.org/officeDocument/2006/relationships/image" Target="../media/image53.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42.png"/><Relationship Id="rId14" Type="http://schemas.openxmlformats.org/officeDocument/2006/relationships/image" Target="../media/image44.png"/></Relationships>
</file>

<file path=ppt/slides/_rels/slide468.xml.rels><?xml version="1.0" encoding="UTF-8" standalone="yes"?>
<Relationships xmlns="http://schemas.openxmlformats.org/package/2006/relationships"><Relationship Id="rId8" Type="http://schemas.openxmlformats.org/officeDocument/2006/relationships/image" Target="../media/image292.png"/><Relationship Id="rId13" Type="http://schemas.openxmlformats.org/officeDocument/2006/relationships/image" Target="../media/image432.png"/><Relationship Id="rId18" Type="http://schemas.openxmlformats.org/officeDocument/2006/relationships/image" Target="../media/image428.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262.png"/><Relationship Id="rId17" Type="http://schemas.openxmlformats.org/officeDocument/2006/relationships/image" Target="../media/image47.png"/><Relationship Id="rId2" Type="http://schemas.openxmlformats.org/officeDocument/2006/relationships/notesSlide" Target="../notesSlides/notesSlide273.xml"/><Relationship Id="rId16"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slide" Target="slide464.xml"/><Relationship Id="rId11" Type="http://schemas.openxmlformats.org/officeDocument/2006/relationships/image" Target="../media/image431.png"/><Relationship Id="rId5" Type="http://schemas.openxmlformats.org/officeDocument/2006/relationships/hyperlink" Target="https://dcc.ligo.org/cgi-bin/private/DocDB/ShowDocument?.submit=Number&amp;docid=S1004364&amp;version=" TargetMode="External"/><Relationship Id="rId15" Type="http://schemas.openxmlformats.org/officeDocument/2006/relationships/image" Target="../media/image44.png"/><Relationship Id="rId10" Type="http://schemas.openxmlformats.org/officeDocument/2006/relationships/image" Target="../media/image54.png"/><Relationship Id="rId4" Type="http://schemas.openxmlformats.org/officeDocument/2006/relationships/hyperlink" Target="https://dcc.ligo.org/cgi-bin/private/DocDB/ShowDocument?.submit=Number&amp;docid=D1000305&amp;version=" TargetMode="External"/><Relationship Id="rId9" Type="http://schemas.openxmlformats.org/officeDocument/2006/relationships/image" Target="../media/image42.png"/><Relationship Id="rId14" Type="http://schemas.openxmlformats.org/officeDocument/2006/relationships/image" Target="../media/image43.png"/></Relationships>
</file>

<file path=ppt/slides/_rels/slide469.xml.rels><?xml version="1.0" encoding="UTF-8" standalone="yes"?>
<Relationships xmlns="http://schemas.openxmlformats.org/package/2006/relationships"><Relationship Id="rId8" Type="http://schemas.openxmlformats.org/officeDocument/2006/relationships/image" Target="../media/image292.png"/><Relationship Id="rId13" Type="http://schemas.openxmlformats.org/officeDocument/2006/relationships/image" Target="../media/image432.png"/><Relationship Id="rId18" Type="http://schemas.openxmlformats.org/officeDocument/2006/relationships/image" Target="../media/image428.png"/><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262.png"/><Relationship Id="rId17" Type="http://schemas.openxmlformats.org/officeDocument/2006/relationships/image" Target="../media/image47.png"/><Relationship Id="rId2" Type="http://schemas.openxmlformats.org/officeDocument/2006/relationships/notesSlide" Target="../notesSlides/notesSlide274.xml"/><Relationship Id="rId16"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slide" Target="slide464.xml"/><Relationship Id="rId11" Type="http://schemas.openxmlformats.org/officeDocument/2006/relationships/image" Target="../media/image431.png"/><Relationship Id="rId5" Type="http://schemas.openxmlformats.org/officeDocument/2006/relationships/hyperlink" Target="https://dcc.ligo.org/cgi-bin/private/DocDB/ShowDocument?.submit=Number&amp;docid=S1004365&amp;version=" TargetMode="External"/><Relationship Id="rId15" Type="http://schemas.openxmlformats.org/officeDocument/2006/relationships/image" Target="../media/image44.png"/><Relationship Id="rId10" Type="http://schemas.openxmlformats.org/officeDocument/2006/relationships/image" Target="../media/image54.png"/><Relationship Id="rId4" Type="http://schemas.openxmlformats.org/officeDocument/2006/relationships/hyperlink" Target="https://dcc.ligo.org/cgi-bin/private/DocDB/ShowDocument?.submit=Number&amp;docid=D1000305&amp;version=" TargetMode="External"/><Relationship Id="rId9" Type="http://schemas.openxmlformats.org/officeDocument/2006/relationships/image" Target="../media/image42.png"/><Relationship Id="rId14" Type="http://schemas.openxmlformats.org/officeDocument/2006/relationships/image" Target="../media/image43.png"/></Relationships>
</file>

<file path=ppt/slides/_rels/slide47.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slide" Target="slide318.xml"/><Relationship Id="rId18" Type="http://schemas.openxmlformats.org/officeDocument/2006/relationships/slide" Target="slide36.xml"/><Relationship Id="rId3" Type="http://schemas.openxmlformats.org/officeDocument/2006/relationships/slide" Target="slide48.xml"/><Relationship Id="rId7" Type="http://schemas.openxmlformats.org/officeDocument/2006/relationships/slide" Target="slide293.xml"/><Relationship Id="rId12" Type="http://schemas.openxmlformats.org/officeDocument/2006/relationships/slide" Target="slide310.xml"/><Relationship Id="rId17" Type="http://schemas.openxmlformats.org/officeDocument/2006/relationships/slide" Target="slide271.xml"/><Relationship Id="rId2" Type="http://schemas.openxmlformats.org/officeDocument/2006/relationships/notesSlide" Target="../notesSlides/notesSlide28.xml"/><Relationship Id="rId16" Type="http://schemas.openxmlformats.org/officeDocument/2006/relationships/slide" Target="slide344.xml"/><Relationship Id="rId20" Type="http://schemas.openxmlformats.org/officeDocument/2006/relationships/hyperlink" Target="https://dcc.ligo.org/cgi-bin/private/DocDB/ShowDocument?.submit=Number&amp;docid=S1105247&amp;version=" TargetMode="Externa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slide" Target="slide303.xml"/><Relationship Id="rId5" Type="http://schemas.openxmlformats.org/officeDocument/2006/relationships/image" Target="../media/image18.png"/><Relationship Id="rId15" Type="http://schemas.openxmlformats.org/officeDocument/2006/relationships/slide" Target="slide339.xml"/><Relationship Id="rId10" Type="http://schemas.openxmlformats.org/officeDocument/2006/relationships/image" Target="../media/image35.jpeg"/><Relationship Id="rId19" Type="http://schemas.openxmlformats.org/officeDocument/2006/relationships/hyperlink" Target="https://dcc.ligo.org/cgi-bin/private/DocDB/ShowDocument?.submit=Number&amp;docid=D1200890&amp;version=" TargetMode="External"/><Relationship Id="rId4" Type="http://schemas.openxmlformats.org/officeDocument/2006/relationships/image" Target="../media/image16.png"/><Relationship Id="rId9" Type="http://schemas.openxmlformats.org/officeDocument/2006/relationships/image" Target="../media/image34.jpeg"/><Relationship Id="rId14" Type="http://schemas.openxmlformats.org/officeDocument/2006/relationships/slide" Target="slide336.xml"/></Relationships>
</file>

<file path=ppt/slides/_rels/slide470.xml.rels><?xml version="1.0" encoding="UTF-8" standalone="yes"?>
<Relationships xmlns="http://schemas.openxmlformats.org/package/2006/relationships"><Relationship Id="rId8" Type="http://schemas.openxmlformats.org/officeDocument/2006/relationships/image" Target="../media/image262.png"/><Relationship Id="rId13" Type="http://schemas.openxmlformats.org/officeDocument/2006/relationships/image" Target="../media/image45.png"/><Relationship Id="rId18" Type="http://schemas.openxmlformats.org/officeDocument/2006/relationships/image" Target="../media/image434.png"/><Relationship Id="rId3" Type="http://schemas.openxmlformats.org/officeDocument/2006/relationships/image" Target="../media/image24.png"/><Relationship Id="rId7" Type="http://schemas.openxmlformats.org/officeDocument/2006/relationships/image" Target="../media/image431.png"/><Relationship Id="rId12" Type="http://schemas.openxmlformats.org/officeDocument/2006/relationships/image" Target="../media/image44.png"/><Relationship Id="rId17" Type="http://schemas.openxmlformats.org/officeDocument/2006/relationships/image" Target="../media/image54.png"/><Relationship Id="rId2" Type="http://schemas.openxmlformats.org/officeDocument/2006/relationships/notesSlide" Target="../notesSlides/notesSlide275.xml"/><Relationship Id="rId16" Type="http://schemas.openxmlformats.org/officeDocument/2006/relationships/image" Target="../media/image433.png"/><Relationship Id="rId20" Type="http://schemas.openxmlformats.org/officeDocument/2006/relationships/image" Target="../media/image435.png"/><Relationship Id="rId1" Type="http://schemas.openxmlformats.org/officeDocument/2006/relationships/slideLayout" Target="../slideLayouts/slideLayout3.xml"/><Relationship Id="rId6" Type="http://schemas.openxmlformats.org/officeDocument/2006/relationships/slide" Target="slide464.xml"/><Relationship Id="rId11" Type="http://schemas.openxmlformats.org/officeDocument/2006/relationships/image" Target="../media/image43.png"/><Relationship Id="rId5" Type="http://schemas.openxmlformats.org/officeDocument/2006/relationships/hyperlink" Target="https://dcc.ligo.org/cgi-bin/private/DocDB/ShowDocument?.submit=Number&amp;docid=S1103825&amp;version=" TargetMode="External"/><Relationship Id="rId15" Type="http://schemas.openxmlformats.org/officeDocument/2006/relationships/image" Target="../media/image428.png"/><Relationship Id="rId10" Type="http://schemas.openxmlformats.org/officeDocument/2006/relationships/image" Target="../media/image42.png"/><Relationship Id="rId19" Type="http://schemas.openxmlformats.org/officeDocument/2006/relationships/image" Target="../media/image56.png"/><Relationship Id="rId4" Type="http://schemas.openxmlformats.org/officeDocument/2006/relationships/hyperlink" Target="https://dcc.ligo.org/cgi-bin/private/DocDB/ShowDocument?.submit=Number&amp;docid=D1100815&amp;version=" TargetMode="External"/><Relationship Id="rId9" Type="http://schemas.openxmlformats.org/officeDocument/2006/relationships/image" Target="../media/image432.png"/><Relationship Id="rId14" Type="http://schemas.openxmlformats.org/officeDocument/2006/relationships/image" Target="../media/image47.png"/></Relationships>
</file>

<file path=ppt/slides/_rels/slide471.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3.png"/><Relationship Id="rId18" Type="http://schemas.openxmlformats.org/officeDocument/2006/relationships/slide" Target="slide464.xml"/><Relationship Id="rId3" Type="http://schemas.openxmlformats.org/officeDocument/2006/relationships/image" Target="../media/image24.png"/><Relationship Id="rId7" Type="http://schemas.openxmlformats.org/officeDocument/2006/relationships/hyperlink" Target="https://dcc.ligo.org/cgi-bin/private/DocDB/ShowDocument?.submit=Number&amp;docid=S1104073&amp;version=" TargetMode="External"/><Relationship Id="rId12" Type="http://schemas.openxmlformats.org/officeDocument/2006/relationships/image" Target="../media/image52.png"/><Relationship Id="rId17" Type="http://schemas.openxmlformats.org/officeDocument/2006/relationships/image" Target="../media/image428.png"/><Relationship Id="rId2" Type="http://schemas.openxmlformats.org/officeDocument/2006/relationships/notesSlide" Target="../notesSlides/notesSlide276.xml"/><Relationship Id="rId16" Type="http://schemas.openxmlformats.org/officeDocument/2006/relationships/image" Target="../media/image47.png"/><Relationship Id="rId20" Type="http://schemas.openxmlformats.org/officeDocument/2006/relationships/image" Target="../media/image435.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0809&amp;version=" TargetMode="External"/><Relationship Id="rId11" Type="http://schemas.openxmlformats.org/officeDocument/2006/relationships/image" Target="../media/image53.png"/><Relationship Id="rId5" Type="http://schemas.openxmlformats.org/officeDocument/2006/relationships/image" Target="../media/image437.png"/><Relationship Id="rId15" Type="http://schemas.openxmlformats.org/officeDocument/2006/relationships/image" Target="../media/image45.png"/><Relationship Id="rId10" Type="http://schemas.openxmlformats.org/officeDocument/2006/relationships/image" Target="../media/image42.png"/><Relationship Id="rId19" Type="http://schemas.openxmlformats.org/officeDocument/2006/relationships/image" Target="../media/image434.png"/><Relationship Id="rId4" Type="http://schemas.openxmlformats.org/officeDocument/2006/relationships/image" Target="../media/image436.png"/><Relationship Id="rId9" Type="http://schemas.openxmlformats.org/officeDocument/2006/relationships/image" Target="../media/image56.png"/><Relationship Id="rId14" Type="http://schemas.openxmlformats.org/officeDocument/2006/relationships/image" Target="../media/image44.png"/></Relationships>
</file>

<file path=ppt/slides/_rels/slide472.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image" Target="../media/image439.png"/><Relationship Id="rId3" Type="http://schemas.openxmlformats.org/officeDocument/2006/relationships/image" Target="../media/image24.png"/><Relationship Id="rId7" Type="http://schemas.openxmlformats.org/officeDocument/2006/relationships/image" Target="../media/image438.png"/><Relationship Id="rId12" Type="http://schemas.openxmlformats.org/officeDocument/2006/relationships/image" Target="../media/image158.png"/><Relationship Id="rId2" Type="http://schemas.openxmlformats.org/officeDocument/2006/relationships/notesSlide" Target="../notesSlides/notesSlide277.xml"/><Relationship Id="rId1" Type="http://schemas.openxmlformats.org/officeDocument/2006/relationships/slideLayout" Target="../slideLayouts/slideLayout3.xml"/><Relationship Id="rId6" Type="http://schemas.openxmlformats.org/officeDocument/2006/relationships/slide" Target="slide464.xml"/><Relationship Id="rId11" Type="http://schemas.openxmlformats.org/officeDocument/2006/relationships/image" Target="../media/image157.png"/><Relationship Id="rId5" Type="http://schemas.openxmlformats.org/officeDocument/2006/relationships/hyperlink" Target="https://dcc.ligo.org/cgi-bin/private/DocDB/ShowDocument?.submit=Number&amp;docid=S1106208&amp;version=" TargetMode="External"/><Relationship Id="rId15" Type="http://schemas.openxmlformats.org/officeDocument/2006/relationships/image" Target="../media/image440.png"/><Relationship Id="rId10" Type="http://schemas.openxmlformats.org/officeDocument/2006/relationships/image" Target="../media/image275.png"/><Relationship Id="rId4" Type="http://schemas.openxmlformats.org/officeDocument/2006/relationships/hyperlink" Target="https://dcc.ligo.org/cgi-bin/private/DocDB/ShowDocument?.submit=Number&amp;docid=D1001270&amp;version=" TargetMode="External"/><Relationship Id="rId9" Type="http://schemas.openxmlformats.org/officeDocument/2006/relationships/image" Target="../media/image428.png"/><Relationship Id="rId14" Type="http://schemas.openxmlformats.org/officeDocument/2006/relationships/image" Target="../media/image54.png"/></Relationships>
</file>

<file path=ppt/slides/_rels/slide473.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438.png"/><Relationship Id="rId12" Type="http://schemas.openxmlformats.org/officeDocument/2006/relationships/image" Target="../media/image158.png"/><Relationship Id="rId2" Type="http://schemas.openxmlformats.org/officeDocument/2006/relationships/notesSlide" Target="../notesSlides/notesSlide278.xml"/><Relationship Id="rId1" Type="http://schemas.openxmlformats.org/officeDocument/2006/relationships/slideLayout" Target="../slideLayouts/slideLayout3.xml"/><Relationship Id="rId6" Type="http://schemas.openxmlformats.org/officeDocument/2006/relationships/slide" Target="slide464.xml"/><Relationship Id="rId11" Type="http://schemas.openxmlformats.org/officeDocument/2006/relationships/image" Target="../media/image157.png"/><Relationship Id="rId5" Type="http://schemas.openxmlformats.org/officeDocument/2006/relationships/hyperlink" Target="https://dcc.ligo.org/cgi-bin/private/DocDB/ShowDocument?.submit=Number&amp;docid=S1106115&amp;version=" TargetMode="External"/><Relationship Id="rId15" Type="http://schemas.openxmlformats.org/officeDocument/2006/relationships/image" Target="../media/image440.png"/><Relationship Id="rId10" Type="http://schemas.openxmlformats.org/officeDocument/2006/relationships/image" Target="../media/image275.png"/><Relationship Id="rId4" Type="http://schemas.openxmlformats.org/officeDocument/2006/relationships/hyperlink" Target="https://dcc.ligo.org/cgi-bin/private/DocDB/ShowDocument?.submit=Number&amp;docid=D1001270&amp;version=" TargetMode="External"/><Relationship Id="rId9" Type="http://schemas.openxmlformats.org/officeDocument/2006/relationships/image" Target="../media/image428.png"/><Relationship Id="rId14" Type="http://schemas.openxmlformats.org/officeDocument/2006/relationships/image" Target="../media/image441.png"/></Relationships>
</file>

<file path=ppt/slides/_rels/slide474.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image" Target="../media/image442.png"/><Relationship Id="rId3" Type="http://schemas.openxmlformats.org/officeDocument/2006/relationships/image" Target="../media/image24.png"/><Relationship Id="rId7" Type="http://schemas.openxmlformats.org/officeDocument/2006/relationships/image" Target="../media/image438.png"/><Relationship Id="rId12" Type="http://schemas.openxmlformats.org/officeDocument/2006/relationships/image" Target="../media/image158.png"/><Relationship Id="rId2" Type="http://schemas.openxmlformats.org/officeDocument/2006/relationships/notesSlide" Target="../notesSlides/notesSlide279.xml"/><Relationship Id="rId1" Type="http://schemas.openxmlformats.org/officeDocument/2006/relationships/slideLayout" Target="../slideLayouts/slideLayout3.xml"/><Relationship Id="rId6" Type="http://schemas.openxmlformats.org/officeDocument/2006/relationships/slide" Target="slide464.xml"/><Relationship Id="rId11" Type="http://schemas.openxmlformats.org/officeDocument/2006/relationships/image" Target="../media/image157.png"/><Relationship Id="rId5" Type="http://schemas.openxmlformats.org/officeDocument/2006/relationships/hyperlink" Target="https://dcc.ligo.org/cgi-bin/private/DocDB/ShowDocument?.submit=Number&amp;docid=S1103225&amp;version=" TargetMode="External"/><Relationship Id="rId15" Type="http://schemas.openxmlformats.org/officeDocument/2006/relationships/image" Target="../media/image440.png"/><Relationship Id="rId10" Type="http://schemas.openxmlformats.org/officeDocument/2006/relationships/image" Target="../media/image275.png"/><Relationship Id="rId4" Type="http://schemas.openxmlformats.org/officeDocument/2006/relationships/hyperlink" Target="https://dcc.ligo.org/cgi-bin/private/DocDB/ShowDocument?.submit=Number&amp;docid=D1002593&amp;version=" TargetMode="External"/><Relationship Id="rId9" Type="http://schemas.openxmlformats.org/officeDocument/2006/relationships/image" Target="../media/image428.png"/><Relationship Id="rId14" Type="http://schemas.openxmlformats.org/officeDocument/2006/relationships/image" Target="../media/image54.png"/></Relationships>
</file>

<file path=ppt/slides/_rels/slide475.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438.png"/><Relationship Id="rId12" Type="http://schemas.openxmlformats.org/officeDocument/2006/relationships/image" Target="../media/image158.png"/><Relationship Id="rId2" Type="http://schemas.openxmlformats.org/officeDocument/2006/relationships/notesSlide" Target="../notesSlides/notesSlide280.xml"/><Relationship Id="rId1" Type="http://schemas.openxmlformats.org/officeDocument/2006/relationships/slideLayout" Target="../slideLayouts/slideLayout3.xml"/><Relationship Id="rId6" Type="http://schemas.openxmlformats.org/officeDocument/2006/relationships/slide" Target="slide464.xml"/><Relationship Id="rId11" Type="http://schemas.openxmlformats.org/officeDocument/2006/relationships/image" Target="../media/image157.png"/><Relationship Id="rId5" Type="http://schemas.openxmlformats.org/officeDocument/2006/relationships/hyperlink" Target="https://dcc.ligo.org/cgi-bin/private/DocDB/ShowDocument?.submit=Number&amp;docid=S1103096&amp;version=" TargetMode="External"/><Relationship Id="rId15" Type="http://schemas.openxmlformats.org/officeDocument/2006/relationships/image" Target="../media/image440.png"/><Relationship Id="rId10" Type="http://schemas.openxmlformats.org/officeDocument/2006/relationships/image" Target="../media/image275.png"/><Relationship Id="rId4" Type="http://schemas.openxmlformats.org/officeDocument/2006/relationships/hyperlink" Target="https://dcc.ligo.org/cgi-bin/private/DocDB/ShowDocument?.submit=Number&amp;docid=D1001726&amp;version=" TargetMode="External"/><Relationship Id="rId9" Type="http://schemas.openxmlformats.org/officeDocument/2006/relationships/image" Target="../media/image428.png"/><Relationship Id="rId14" Type="http://schemas.openxmlformats.org/officeDocument/2006/relationships/image" Target="../media/image443.png"/></Relationships>
</file>

<file path=ppt/slides/_rels/slide47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0721&amp;version=" TargetMode="External"/><Relationship Id="rId13" Type="http://schemas.openxmlformats.org/officeDocument/2006/relationships/hyperlink" Target="https://dcc.ligo.org/cgi-bin/private/DocDB/ShowDocument?.submit=Number&amp;docid=S1201130&amp;version=" TargetMode="External"/><Relationship Id="rId18" Type="http://schemas.openxmlformats.org/officeDocument/2006/relationships/image" Target="../media/image37.png"/><Relationship Id="rId26" Type="http://schemas.openxmlformats.org/officeDocument/2006/relationships/slide" Target="slide482.xml"/><Relationship Id="rId3" Type="http://schemas.openxmlformats.org/officeDocument/2006/relationships/image" Target="../media/image16.png"/><Relationship Id="rId21" Type="http://schemas.openxmlformats.org/officeDocument/2006/relationships/image" Target="../media/image36.png"/><Relationship Id="rId7" Type="http://schemas.openxmlformats.org/officeDocument/2006/relationships/slide" Target="slide479.xml"/><Relationship Id="rId12" Type="http://schemas.openxmlformats.org/officeDocument/2006/relationships/slide" Target="slide477.xml"/><Relationship Id="rId17" Type="http://schemas.openxmlformats.org/officeDocument/2006/relationships/image" Target="../media/image140.png"/><Relationship Id="rId25" Type="http://schemas.openxmlformats.org/officeDocument/2006/relationships/image" Target="../media/image38.png"/><Relationship Id="rId2" Type="http://schemas.openxmlformats.org/officeDocument/2006/relationships/notesSlide" Target="../notesSlides/notesSlide281.xml"/><Relationship Id="rId16" Type="http://schemas.openxmlformats.org/officeDocument/2006/relationships/slide" Target="slide51.xml"/><Relationship Id="rId20" Type="http://schemas.openxmlformats.org/officeDocument/2006/relationships/slide" Target="slide47.xml"/><Relationship Id="rId29" Type="http://schemas.openxmlformats.org/officeDocument/2006/relationships/slide" Target="slide481.xml"/><Relationship Id="rId1" Type="http://schemas.openxmlformats.org/officeDocument/2006/relationships/slideLayout" Target="../slideLayouts/slideLayout3.xml"/><Relationship Id="rId6" Type="http://schemas.openxmlformats.org/officeDocument/2006/relationships/image" Target="../media/image24.png"/><Relationship Id="rId11" Type="http://schemas.openxmlformats.org/officeDocument/2006/relationships/hyperlink" Target="https://dcc.ligo.org/cgi-bin/private/DocDB/ShowDocument?.submit=Number&amp;docid=S1201126&amp;version=" TargetMode="External"/><Relationship Id="rId24" Type="http://schemas.openxmlformats.org/officeDocument/2006/relationships/hyperlink" Target="https://dcc.ligo.org/cgi-bin/private/DocDB/ShowDocument?.submit=Number&amp;docid=S1202947&amp;version=" TargetMode="External"/><Relationship Id="rId5" Type="http://schemas.openxmlformats.org/officeDocument/2006/relationships/image" Target="../media/image18.png"/><Relationship Id="rId15" Type="http://schemas.openxmlformats.org/officeDocument/2006/relationships/hyperlink" Target="https://dcc.ligo.org/cgi-bin/private/DocDB/ShowDocument?.submit=Number&amp;docid=S1201131&amp;version=" TargetMode="External"/><Relationship Id="rId23" Type="http://schemas.openxmlformats.org/officeDocument/2006/relationships/hyperlink" Target="https://dcc.ligo.org/cgi-bin/private/DocDB/ShowDocument?.submit=Number&amp;docid=D1201083&amp;version=" TargetMode="External"/><Relationship Id="rId28" Type="http://schemas.openxmlformats.org/officeDocument/2006/relationships/hyperlink" Target="https://dcc.ligo.org/cgi-bin/private/DocDB/ShowDocument?.submit=Number&amp;docid=S1103367&amp;version=" TargetMode="External"/><Relationship Id="rId10" Type="http://schemas.openxmlformats.org/officeDocument/2006/relationships/slide" Target="slide480.xml"/><Relationship Id="rId19" Type="http://schemas.openxmlformats.org/officeDocument/2006/relationships/slide" Target="slide436.xml"/><Relationship Id="rId4" Type="http://schemas.openxmlformats.org/officeDocument/2006/relationships/image" Target="../media/image17.png"/><Relationship Id="rId9" Type="http://schemas.openxmlformats.org/officeDocument/2006/relationships/hyperlink" Target="https://dcc.ligo.org/cgi-bin/private/DocDB/ShowDocument?.submit=Number&amp;docid=S1201127&amp;version=" TargetMode="External"/><Relationship Id="rId14" Type="http://schemas.openxmlformats.org/officeDocument/2006/relationships/slide" Target="slide478.xml"/><Relationship Id="rId22" Type="http://schemas.openxmlformats.org/officeDocument/2006/relationships/slide" Target="slide429.xml"/><Relationship Id="rId27" Type="http://schemas.openxmlformats.org/officeDocument/2006/relationships/hyperlink" Target="https://dcc.ligo.org/cgi-bin/private/DocDB/ShowDocument?docid=13265" TargetMode="External"/><Relationship Id="rId30" Type="http://schemas.openxmlformats.org/officeDocument/2006/relationships/hyperlink" Target="https://dcc.ligo.org/cgi-bin/private/DocDB/ShowDocument?.submit=Number&amp;docid=S1201779&amp;version=" TargetMode="External"/></Relationships>
</file>

<file path=ppt/slides/_rels/slide477.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282.xml"/><Relationship Id="rId16" Type="http://schemas.openxmlformats.org/officeDocument/2006/relationships/image" Target="../media/image44.png"/><Relationship Id="rId20" Type="http://schemas.openxmlformats.org/officeDocument/2006/relationships/slide" Target="slide476.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1130&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478.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283.xml"/><Relationship Id="rId16" Type="http://schemas.openxmlformats.org/officeDocument/2006/relationships/image" Target="../media/image44.png"/><Relationship Id="rId20" Type="http://schemas.openxmlformats.org/officeDocument/2006/relationships/slide" Target="slide476.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1131&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479.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284.xml"/><Relationship Id="rId16" Type="http://schemas.openxmlformats.org/officeDocument/2006/relationships/image" Target="../media/image44.png"/><Relationship Id="rId20" Type="http://schemas.openxmlformats.org/officeDocument/2006/relationships/slide" Target="slide476.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1127&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48.xml.rels><?xml version="1.0" encoding="UTF-8" standalone="yes"?>
<Relationships xmlns="http://schemas.openxmlformats.org/package/2006/relationships"><Relationship Id="rId3" Type="http://schemas.openxmlformats.org/officeDocument/2006/relationships/slide" Target="slide47.xml"/><Relationship Id="rId2" Type="http://schemas.openxmlformats.org/officeDocument/2006/relationships/notesSlide" Target="../notesSlides/notesSlide29.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S1105247&amp;version=" TargetMode="External"/><Relationship Id="rId4" Type="http://schemas.openxmlformats.org/officeDocument/2006/relationships/hyperlink" Target="https://dcc.ligo.org/cgi-bin/private/DocDB/ShowDocument?.submit=Number&amp;docid=D1200890&amp;version=" TargetMode="External"/></Relationships>
</file>

<file path=ppt/slides/_rels/slide480.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285.xml"/><Relationship Id="rId16" Type="http://schemas.openxmlformats.org/officeDocument/2006/relationships/image" Target="../media/image44.png"/><Relationship Id="rId20" Type="http://schemas.openxmlformats.org/officeDocument/2006/relationships/slide" Target="slide476.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1126&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481.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12" Type="http://schemas.openxmlformats.org/officeDocument/2006/relationships/slide" Target="slide476.xml"/><Relationship Id="rId2" Type="http://schemas.openxmlformats.org/officeDocument/2006/relationships/notesSlide" Target="../notesSlides/notesSlide286.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53.png"/><Relationship Id="rId5" Type="http://schemas.openxmlformats.org/officeDocument/2006/relationships/slide" Target="slide569.xml"/><Relationship Id="rId10" Type="http://schemas.openxmlformats.org/officeDocument/2006/relationships/hyperlink" Target="https://dcc.ligo.org/cgi-bin/private/DocDB/ShowDocument?.submit=Number&amp;docid=S1201779&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482.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12" Type="http://schemas.openxmlformats.org/officeDocument/2006/relationships/slide" Target="slide476.xml"/><Relationship Id="rId2" Type="http://schemas.openxmlformats.org/officeDocument/2006/relationships/notesSlide" Target="../notesSlides/notesSlide287.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53.png"/><Relationship Id="rId5" Type="http://schemas.openxmlformats.org/officeDocument/2006/relationships/slide" Target="slide569.xml"/><Relationship Id="rId10" Type="http://schemas.openxmlformats.org/officeDocument/2006/relationships/hyperlink" Target="https://dcc.ligo.org/cgi-bin/private/DocDB/ShowDocument?.submit=Number&amp;docid=S1103367&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483.xml.rels><?xml version="1.0" encoding="UTF-8" standalone="yes"?>
<Relationships xmlns="http://schemas.openxmlformats.org/package/2006/relationships"><Relationship Id="rId8" Type="http://schemas.openxmlformats.org/officeDocument/2006/relationships/slide" Target="slide429.xml"/><Relationship Id="rId13" Type="http://schemas.openxmlformats.org/officeDocument/2006/relationships/slide" Target="slide486.xml"/><Relationship Id="rId18" Type="http://schemas.openxmlformats.org/officeDocument/2006/relationships/image" Target="../media/image25.png"/><Relationship Id="rId26" Type="http://schemas.openxmlformats.org/officeDocument/2006/relationships/hyperlink" Target="https://dcc.ligo.org/cgi-bin/private/DocDB/ShowDocument?.submit=Number&amp;docid=S1201891&amp;version=" TargetMode="External"/><Relationship Id="rId3" Type="http://schemas.openxmlformats.org/officeDocument/2006/relationships/image" Target="../media/image16.png"/><Relationship Id="rId21" Type="http://schemas.openxmlformats.org/officeDocument/2006/relationships/hyperlink" Target="https://dcc.ligo.org/cgi-bin/private/DocDB/ShowDocument?.submit=Number&amp;docid=S1001056&amp;version=" TargetMode="External"/><Relationship Id="rId7" Type="http://schemas.openxmlformats.org/officeDocument/2006/relationships/hyperlink" Target="https://dcc.ligo.org/cgi-bin/private/DocDB/ShowDocument?.submit=Number&amp;docid=S1202980&amp;version=" TargetMode="External"/><Relationship Id="rId12" Type="http://schemas.openxmlformats.org/officeDocument/2006/relationships/image" Target="../media/image139.png"/><Relationship Id="rId17" Type="http://schemas.openxmlformats.org/officeDocument/2006/relationships/hyperlink" Target="http://www.endevco.com/product/Product.aspx?product_id=242" TargetMode="External"/><Relationship Id="rId25" Type="http://schemas.openxmlformats.org/officeDocument/2006/relationships/hyperlink" Target="https://dcc.ligo.org/cgi-bin/private/DocDB/ShowDocument?.submit=Number&amp;docid=D1001370&amp;version=" TargetMode="External"/><Relationship Id="rId2" Type="http://schemas.openxmlformats.org/officeDocument/2006/relationships/notesSlide" Target="../notesSlides/notesSlide288.xml"/><Relationship Id="rId16" Type="http://schemas.openxmlformats.org/officeDocument/2006/relationships/slide" Target="slide487.xml"/><Relationship Id="rId20" Type="http://schemas.openxmlformats.org/officeDocument/2006/relationships/hyperlink" Target="https://dcc.ligo.org/cgi-bin/private/DocDB/ShowDocument?docid=12240" TargetMode="External"/><Relationship Id="rId29" Type="http://schemas.openxmlformats.org/officeDocument/2006/relationships/hyperlink" Target="https://dcc.ligo.org/cgi-bin/private/DocDB/ShowDocument?.submit=Number&amp;docid=S1107511&amp;version="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1129&amp;version=" TargetMode="External"/><Relationship Id="rId11" Type="http://schemas.openxmlformats.org/officeDocument/2006/relationships/hyperlink" Target="https://dcc.ligo.org/cgi-bin/private/DocDB/ShowDocument?.submit=Number&amp;docid=D1003254&amp;version=" TargetMode="External"/><Relationship Id="rId24" Type="http://schemas.openxmlformats.org/officeDocument/2006/relationships/slide" Target="slide485.xml"/><Relationship Id="rId5" Type="http://schemas.openxmlformats.org/officeDocument/2006/relationships/image" Target="../media/image18.png"/><Relationship Id="rId15" Type="http://schemas.openxmlformats.org/officeDocument/2006/relationships/image" Target="../media/image69.png"/><Relationship Id="rId23" Type="http://schemas.openxmlformats.org/officeDocument/2006/relationships/image" Target="../media/image24.png"/><Relationship Id="rId28" Type="http://schemas.openxmlformats.org/officeDocument/2006/relationships/hyperlink" Target="https://dcc.ligo.org/cgi-bin/private/DocDB/ShowDocument?.submit=Number&amp;docid=D070011&amp;version=" TargetMode="External"/><Relationship Id="rId10" Type="http://schemas.openxmlformats.org/officeDocument/2006/relationships/image" Target="../media/image19.png"/><Relationship Id="rId19" Type="http://schemas.openxmlformats.org/officeDocument/2006/relationships/slide" Target="slide488.xml"/><Relationship Id="rId4" Type="http://schemas.openxmlformats.org/officeDocument/2006/relationships/image" Target="../media/image17.png"/><Relationship Id="rId9" Type="http://schemas.openxmlformats.org/officeDocument/2006/relationships/hyperlink" Target="https://dcc.ligo.org/cgi-bin/private/DocDB/ShowDocument?.submit=Number&amp;docid=D1200258&amp;version=" TargetMode="External"/><Relationship Id="rId14" Type="http://schemas.openxmlformats.org/officeDocument/2006/relationships/hyperlink" Target="https://dcc.ligo.org/cgi-bin/private/DocDB/ShowDocument?.submit=Number&amp;docid=D1102206&amp;version=" TargetMode="External"/><Relationship Id="rId22" Type="http://schemas.openxmlformats.org/officeDocument/2006/relationships/image" Target="../media/image64.png"/><Relationship Id="rId27" Type="http://schemas.openxmlformats.org/officeDocument/2006/relationships/slide" Target="slide484.xml"/><Relationship Id="rId30" Type="http://schemas.openxmlformats.org/officeDocument/2006/relationships/hyperlink" Target="https://dcc.ligo.org/cgi-bin/private/DocDB/ShowDocument?.submit=Number&amp;docid=E1100894&amp;version=" TargetMode="External"/></Relationships>
</file>

<file path=ppt/slides/_rels/slide484.xml.rels><?xml version="1.0" encoding="UTF-8" standalone="yes"?>
<Relationships xmlns="http://schemas.openxmlformats.org/package/2006/relationships"><Relationship Id="rId8" Type="http://schemas.openxmlformats.org/officeDocument/2006/relationships/slide" Target="slide435.xml"/><Relationship Id="rId3" Type="http://schemas.openxmlformats.org/officeDocument/2006/relationships/hyperlink" Target="https://dcc.ligo.org/cgi-bin/private/DocDB/ShowDocument?.submit=Number&amp;docid=D070011&amp;version=" TargetMode="External"/><Relationship Id="rId7" Type="http://schemas.openxmlformats.org/officeDocument/2006/relationships/slide" Target="slide437.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hyperlink" Target="https://dcc.ligo.org/cgi-bin/private/DocDB/ShowDocument?.submit=Number&amp;docid=S1107511&amp;version=" TargetMode="External"/><Relationship Id="rId9" Type="http://schemas.openxmlformats.org/officeDocument/2006/relationships/slide" Target="slide483.xml"/></Relationships>
</file>

<file path=ppt/slides/_rels/slide485.xml.rels><?xml version="1.0" encoding="UTF-8" standalone="yes"?>
<Relationships xmlns="http://schemas.openxmlformats.org/package/2006/relationships"><Relationship Id="rId3" Type="http://schemas.openxmlformats.org/officeDocument/2006/relationships/image" Target="../media/image445.png"/><Relationship Id="rId7" Type="http://schemas.openxmlformats.org/officeDocument/2006/relationships/slide" Target="slide483.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446.png"/><Relationship Id="rId5" Type="http://schemas.openxmlformats.org/officeDocument/2006/relationships/hyperlink" Target="https://dcc.ligo.org/cgi-bin/private/DocDB/ShowDocument?.submit=Number&amp;docid=S1201891&amp;version=" TargetMode="External"/><Relationship Id="rId4" Type="http://schemas.openxmlformats.org/officeDocument/2006/relationships/hyperlink" Target="https://dcc.ligo.org/cgi-bin/private/DocDB/ShowDocument?.submit=Number&amp;docid=D1001370&amp;version=" TargetMode="External"/></Relationships>
</file>

<file path=ppt/slides/_rels/slide486.xml.rels><?xml version="1.0" encoding="UTF-8" standalone="yes"?>
<Relationships xmlns="http://schemas.openxmlformats.org/package/2006/relationships"><Relationship Id="rId3" Type="http://schemas.openxmlformats.org/officeDocument/2006/relationships/image" Target="../media/image447.emf"/><Relationship Id="rId7" Type="http://schemas.openxmlformats.org/officeDocument/2006/relationships/slide" Target="slide483.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449.png"/><Relationship Id="rId5" Type="http://schemas.openxmlformats.org/officeDocument/2006/relationships/image" Target="../media/image448.emf"/><Relationship Id="rId4" Type="http://schemas.openxmlformats.org/officeDocument/2006/relationships/hyperlink" Target="https://dcc.ligo.org/cgi-bin/private/DocDB/ShowDocument?.submit=Number&amp;docid=D1102206&amp;version=" TargetMode="External"/></Relationships>
</file>

<file path=ppt/slides/_rels/slide487.xml.rels><?xml version="1.0" encoding="UTF-8" standalone="yes"?>
<Relationships xmlns="http://schemas.openxmlformats.org/package/2006/relationships"><Relationship Id="rId3" Type="http://schemas.openxmlformats.org/officeDocument/2006/relationships/image" Target="../media/image24.png"/><Relationship Id="rId7" Type="http://schemas.openxmlformats.org/officeDocument/2006/relationships/slide" Target="slide483.xml"/><Relationship Id="rId2" Type="http://schemas.openxmlformats.org/officeDocument/2006/relationships/notesSlide" Target="../notesSlides/notesSlide289.xml"/><Relationship Id="rId1" Type="http://schemas.openxmlformats.org/officeDocument/2006/relationships/slideLayout" Target="../slideLayouts/slideLayout3.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s/_rels/slide488.xml.rels><?xml version="1.0" encoding="UTF-8" standalone="yes"?>
<Relationships xmlns="http://schemas.openxmlformats.org/package/2006/relationships"><Relationship Id="rId3" Type="http://schemas.openxmlformats.org/officeDocument/2006/relationships/hyperlink" Target="https://dcc.ligo.org/cgi-bin/private/DocDB/ShowDocument?docid=12240" TargetMode="Externa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slide" Target="slide483.xml"/><Relationship Id="rId5" Type="http://schemas.openxmlformats.org/officeDocument/2006/relationships/image" Target="../media/image74.png"/><Relationship Id="rId4" Type="http://schemas.openxmlformats.org/officeDocument/2006/relationships/image" Target="../media/image72.png"/></Relationships>
</file>

<file path=ppt/slides/_rels/slide48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1363&amp;version=" TargetMode="Externa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slide" Target="slide483.xml"/><Relationship Id="rId5" Type="http://schemas.openxmlformats.org/officeDocument/2006/relationships/image" Target="../media/image450.png"/><Relationship Id="rId4" Type="http://schemas.openxmlformats.org/officeDocument/2006/relationships/image" Target="../media/image72.png"/></Relationships>
</file>

<file path=ppt/slides/_rels/slide49.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slide" Target="slide36.xml"/><Relationship Id="rId3" Type="http://schemas.openxmlformats.org/officeDocument/2006/relationships/slide" Target="slide50.xml"/><Relationship Id="rId7" Type="http://schemas.openxmlformats.org/officeDocument/2006/relationships/slide" Target="slide114.xml"/><Relationship Id="rId12" Type="http://schemas.openxmlformats.org/officeDocument/2006/relationships/slide" Target="slide155.xml"/><Relationship Id="rId2" Type="http://schemas.openxmlformats.org/officeDocument/2006/relationships/notesSlide" Target="../notesSlides/notesSlide30.xm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slide" Target="slide117.xml"/><Relationship Id="rId5" Type="http://schemas.openxmlformats.org/officeDocument/2006/relationships/image" Target="../media/image18.png"/><Relationship Id="rId15" Type="http://schemas.openxmlformats.org/officeDocument/2006/relationships/hyperlink" Target="https://dcc.ligo.org/cgi-bin/private/DocDB/ShowDocument?.submit=Number&amp;docid=S1105248&amp;version=" TargetMode="External"/><Relationship Id="rId10" Type="http://schemas.openxmlformats.org/officeDocument/2006/relationships/image" Target="../media/image35.jpeg"/><Relationship Id="rId4" Type="http://schemas.openxmlformats.org/officeDocument/2006/relationships/image" Target="../media/image16.png"/><Relationship Id="rId9" Type="http://schemas.openxmlformats.org/officeDocument/2006/relationships/image" Target="../media/image34.jpeg"/><Relationship Id="rId14" Type="http://schemas.openxmlformats.org/officeDocument/2006/relationships/hyperlink" Target="https://dcc.ligo.org/cgi-bin/private/DocDB/ShowDocument?.submit=Number&amp;docid=D1200891&amp;version=" TargetMode="External"/></Relationships>
</file>

<file path=ppt/slides/_rels/slide490.xml.rels><?xml version="1.0" encoding="UTF-8" standalone="yes"?>
<Relationships xmlns="http://schemas.openxmlformats.org/package/2006/relationships"><Relationship Id="rId8" Type="http://schemas.openxmlformats.org/officeDocument/2006/relationships/image" Target="../media/image454.png"/><Relationship Id="rId13" Type="http://schemas.openxmlformats.org/officeDocument/2006/relationships/image" Target="../media/image458.png"/><Relationship Id="rId3" Type="http://schemas.openxmlformats.org/officeDocument/2006/relationships/hyperlink" Target="https://dcc.ligo.org/cgi-bin/private/DocDB/ShowDocument?.submit=Number&amp;docid=D1201087&amp;version=" TargetMode="External"/><Relationship Id="rId7" Type="http://schemas.openxmlformats.org/officeDocument/2006/relationships/image" Target="../media/image453.png"/><Relationship Id="rId12" Type="http://schemas.openxmlformats.org/officeDocument/2006/relationships/slide" Target="slide429.xml"/><Relationship Id="rId2" Type="http://schemas.openxmlformats.org/officeDocument/2006/relationships/notesSlide" Target="../notesSlides/notesSlide290.xml"/><Relationship Id="rId16" Type="http://schemas.openxmlformats.org/officeDocument/2006/relationships/image" Target="../media/image460.png"/><Relationship Id="rId1" Type="http://schemas.openxmlformats.org/officeDocument/2006/relationships/slideLayout" Target="../slideLayouts/slideLayout3.xml"/><Relationship Id="rId6" Type="http://schemas.openxmlformats.org/officeDocument/2006/relationships/image" Target="../media/image452.png"/><Relationship Id="rId11" Type="http://schemas.openxmlformats.org/officeDocument/2006/relationships/image" Target="../media/image457.png"/><Relationship Id="rId5" Type="http://schemas.openxmlformats.org/officeDocument/2006/relationships/image" Target="../media/image451.png"/><Relationship Id="rId15" Type="http://schemas.openxmlformats.org/officeDocument/2006/relationships/hyperlink" Target="https://dcc.ligo.org/cgi-bin/private/DocDB/ShowDocument?.submit=Number&amp;docid=D1001423&amp;version=" TargetMode="External"/><Relationship Id="rId10" Type="http://schemas.openxmlformats.org/officeDocument/2006/relationships/image" Target="../media/image456.png"/><Relationship Id="rId4" Type="http://schemas.openxmlformats.org/officeDocument/2006/relationships/hyperlink" Target="https://dcc.ligo.org/cgi-bin/private/DocDB/ShowDocument?.submit=Number&amp;docid=S1202951&amp;version=" TargetMode="External"/><Relationship Id="rId9" Type="http://schemas.openxmlformats.org/officeDocument/2006/relationships/image" Target="../media/image455.png"/><Relationship Id="rId14" Type="http://schemas.openxmlformats.org/officeDocument/2006/relationships/image" Target="../media/image459.png"/></Relationships>
</file>

<file path=ppt/slides/_rels/slide491.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900128&amp;version=" TargetMode="External"/><Relationship Id="rId13" Type="http://schemas.openxmlformats.org/officeDocument/2006/relationships/image" Target="../media/image327.png"/><Relationship Id="rId18" Type="http://schemas.openxmlformats.org/officeDocument/2006/relationships/hyperlink" Target="https://dcc.ligo.org/cgi-bin/private/DocDB/ShowDocument?.submit=Number&amp;docid=D1001423&amp;version=" TargetMode="External"/><Relationship Id="rId26" Type="http://schemas.openxmlformats.org/officeDocument/2006/relationships/slide" Target="slide493.xml"/><Relationship Id="rId39" Type="http://schemas.openxmlformats.org/officeDocument/2006/relationships/hyperlink" Target="https://dcc.ligo.org/cgi-bin/private/DocDB/ShowDocument?.submit=Number&amp;docid=D1002481&amp;version=" TargetMode="External"/><Relationship Id="rId3" Type="http://schemas.openxmlformats.org/officeDocument/2006/relationships/image" Target="../media/image16.png"/><Relationship Id="rId21" Type="http://schemas.openxmlformats.org/officeDocument/2006/relationships/slide" Target="slide492.xml"/><Relationship Id="rId34" Type="http://schemas.openxmlformats.org/officeDocument/2006/relationships/hyperlink" Target="https://dcc.ligo.org/cgi-bin/private/DocDB/ShowDocument?.submit=Number&amp;docid=D1100696&amp;version=" TargetMode="External"/><Relationship Id="rId7" Type="http://schemas.openxmlformats.org/officeDocument/2006/relationships/image" Target="../media/image24.png"/><Relationship Id="rId12" Type="http://schemas.openxmlformats.org/officeDocument/2006/relationships/slide" Target="slide429.xml"/><Relationship Id="rId17" Type="http://schemas.openxmlformats.org/officeDocument/2006/relationships/hyperlink" Target="https://dcc.ligo.org/cgi-bin/private/DocDB/ShowDocument?.submit=Number&amp;docid=S1202951&amp;version=" TargetMode="External"/><Relationship Id="rId25" Type="http://schemas.openxmlformats.org/officeDocument/2006/relationships/hyperlink" Target="https://dcc.ligo.org/cgi-bin/private/DocDB/ShowDocument?.submit=Number&amp;docid=S1200578&amp;version=" TargetMode="External"/><Relationship Id="rId33" Type="http://schemas.openxmlformats.org/officeDocument/2006/relationships/hyperlink" Target="https://dcc.ligo.org/cgi-bin/private/DocDB/ShowDocument?.submit=Number&amp;docid=D1100691&amp;version=" TargetMode="External"/><Relationship Id="rId38" Type="http://schemas.openxmlformats.org/officeDocument/2006/relationships/hyperlink" Target="https://dcc.ligo.org/cgi-bin/private/DocDB/ShowDocument?.submit=Number&amp;docid=D1100482&amp;version=" TargetMode="External"/><Relationship Id="rId2" Type="http://schemas.openxmlformats.org/officeDocument/2006/relationships/notesSlide" Target="../notesSlides/notesSlide291.xml"/><Relationship Id="rId16" Type="http://schemas.openxmlformats.org/officeDocument/2006/relationships/hyperlink" Target="https://dcc.ligo.org/cgi-bin/private/DocDB/ShowDocument?.submit=Number&amp;docid=D1201087&amp;version=" TargetMode="External"/><Relationship Id="rId20" Type="http://schemas.openxmlformats.org/officeDocument/2006/relationships/hyperlink" Target="https://dcc.ligo.org/cgi-bin/private/DocDB/ShowDocument?.submit=Number&amp;docid=S1000786&amp;version=" TargetMode="External"/><Relationship Id="rId29" Type="http://schemas.openxmlformats.org/officeDocument/2006/relationships/hyperlink" Target="https://dcc.ligo.org/cgi-bin/private/DocDB/ShowDocument?.submit=Number&amp;docid=D1201294&amp;version=" TargetMode="External"/><Relationship Id="rId41" Type="http://schemas.openxmlformats.org/officeDocument/2006/relationships/image" Target="../media/image460.png"/><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image" Target="../media/image36.png"/><Relationship Id="rId24" Type="http://schemas.openxmlformats.org/officeDocument/2006/relationships/hyperlink" Target="https://dcc.ligo.org/cgi-bin/private/DocDB/ShowDocument?.submit=Number&amp;docid=D0900605&amp;version=" TargetMode="External"/><Relationship Id="rId32" Type="http://schemas.openxmlformats.org/officeDocument/2006/relationships/hyperlink" Target="https://dcc.ligo.org/cgi-bin/private/DocDB/ShowDocument?.submit=Number&amp;docid=D0901781&amp;version=" TargetMode="External"/><Relationship Id="rId37" Type="http://schemas.openxmlformats.org/officeDocument/2006/relationships/hyperlink" Target="https://dcc.ligo.org/cgi-bin/private/DocDB/ShowDocument?.submit=Number&amp;docid=D0901833&amp;version=" TargetMode="External"/><Relationship Id="rId40" Type="http://schemas.openxmlformats.org/officeDocument/2006/relationships/hyperlink" Target="https://dcc.ligo.org/cgi-bin/private/DocDB/ShowDocument?.submit=Number&amp;docid=D1002559&amp;version=" TargetMode="External"/><Relationship Id="rId5" Type="http://schemas.openxmlformats.org/officeDocument/2006/relationships/image" Target="../media/image18.png"/><Relationship Id="rId15" Type="http://schemas.openxmlformats.org/officeDocument/2006/relationships/hyperlink" Target="https://dcc.ligo.org/cgi-bin/private/DocDB/ShowDocument?.submit=Number&amp;docid=S1202568&amp;version=" TargetMode="External"/><Relationship Id="rId23" Type="http://schemas.openxmlformats.org/officeDocument/2006/relationships/image" Target="../media/image25.png"/><Relationship Id="rId28" Type="http://schemas.openxmlformats.org/officeDocument/2006/relationships/hyperlink" Target="https://dcc.ligo.org/cgi-bin/private/DocDB/ShowDocument?.submit=Number&amp;docid=S1000753&amp;version=" TargetMode="External"/><Relationship Id="rId36" Type="http://schemas.openxmlformats.org/officeDocument/2006/relationships/hyperlink" Target="https://dcc.ligo.org/cgi-bin/private/DocDB/ShowDocument?.submit=Number&amp;docid=D1102065&amp;version=" TargetMode="External"/><Relationship Id="rId10" Type="http://schemas.openxmlformats.org/officeDocument/2006/relationships/slide" Target="slide47.xml"/><Relationship Id="rId19" Type="http://schemas.openxmlformats.org/officeDocument/2006/relationships/hyperlink" Target="https://dcc.ligo.org/cgi-bin/private/DocDB/ShowDocument?.submit=Number&amp;docid=D1000181&amp;version=" TargetMode="External"/><Relationship Id="rId31" Type="http://schemas.openxmlformats.org/officeDocument/2006/relationships/hyperlink" Target="https://dcc.ligo.org/cgi-bin/private/DocDB/ShowDocument?.submit=Number&amp;docid=S1000768&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S1103430&amp;version=" TargetMode="External"/><Relationship Id="rId14" Type="http://schemas.openxmlformats.org/officeDocument/2006/relationships/hyperlink" Target="https://dcc.ligo.org/cgi-bin/private/DocDB/ShowDocument?.submit=Number&amp;docid=D1200757&amp;version=" TargetMode="External"/><Relationship Id="rId22" Type="http://schemas.openxmlformats.org/officeDocument/2006/relationships/hyperlink" Target="https://dcc.ligo.org/cgi-bin/private/DocDB/ShowDocument?.submit=Number&amp;docid=D1100905&amp;version=" TargetMode="External"/><Relationship Id="rId27" Type="http://schemas.openxmlformats.org/officeDocument/2006/relationships/hyperlink" Target="https://dcc.ligo.org/cgi-bin/private/DocDB/ShowDocument?.submit=Number&amp;docid=D1002182&amp;version=" TargetMode="External"/><Relationship Id="rId30" Type="http://schemas.openxmlformats.org/officeDocument/2006/relationships/hyperlink" Target="https://dcc.ligo.org/cgi-bin/private/DocDB/ShowDocument?.submit=Number&amp;docid=D1002476&amp;version=" TargetMode="External"/><Relationship Id="rId35" Type="http://schemas.openxmlformats.org/officeDocument/2006/relationships/hyperlink" Target="https://dcc.ligo.org/cgi-bin/private/DocDB/ShowDocument?.submit=Number&amp;docid=D1102045&amp;version=" TargetMode="External"/></Relationships>
</file>

<file path=ppt/slides/_rels/slide492.xml.rels><?xml version="1.0" encoding="UTF-8" standalone="yes"?>
<Relationships xmlns="http://schemas.openxmlformats.org/package/2006/relationships"><Relationship Id="rId3" Type="http://schemas.openxmlformats.org/officeDocument/2006/relationships/slide" Target="slide491.xml"/><Relationship Id="rId2" Type="http://schemas.openxmlformats.org/officeDocument/2006/relationships/notesSlide" Target="../notesSlides/notesSlide292.xml"/><Relationship Id="rId1" Type="http://schemas.openxmlformats.org/officeDocument/2006/relationships/slideLayout" Target="../slideLayouts/slideLayout3.xml"/><Relationship Id="rId4" Type="http://schemas.openxmlformats.org/officeDocument/2006/relationships/image" Target="../media/image461.png"/></Relationships>
</file>

<file path=ppt/slides/_rels/slide49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hyperlink" Target="https://dcc.ligo.org/cgi-bin/private/DocDB/ShowDocument?.submit=Number&amp;docid=D1002476&amp;version=" TargetMode="External"/><Relationship Id="rId1" Type="http://schemas.openxmlformats.org/officeDocument/2006/relationships/slideLayout" Target="../slideLayouts/slideLayout3.xml"/><Relationship Id="rId6" Type="http://schemas.openxmlformats.org/officeDocument/2006/relationships/slide" Target="slide491.xml"/><Relationship Id="rId5" Type="http://schemas.openxmlformats.org/officeDocument/2006/relationships/image" Target="../media/image368.png"/><Relationship Id="rId4" Type="http://schemas.openxmlformats.org/officeDocument/2006/relationships/image" Target="../media/image367.png"/></Relationships>
</file>

<file path=ppt/slides/_rels/slide494.xml.rels><?xml version="1.0" encoding="UTF-8" standalone="yes"?>
<Relationships xmlns="http://schemas.openxmlformats.org/package/2006/relationships"><Relationship Id="rId8" Type="http://schemas.openxmlformats.org/officeDocument/2006/relationships/image" Target="../media/image140.png"/><Relationship Id="rId13" Type="http://schemas.openxmlformats.org/officeDocument/2006/relationships/slide" Target="slide48.xml"/><Relationship Id="rId18" Type="http://schemas.openxmlformats.org/officeDocument/2006/relationships/hyperlink" Target="https://dcc.ligo.org/cgi-bin/private/DocDB/ShowDocument?.submit=Number&amp;docid=T1000222&amp;version=" TargetMode="External"/><Relationship Id="rId3" Type="http://schemas.openxmlformats.org/officeDocument/2006/relationships/image" Target="../media/image16.png"/><Relationship Id="rId7" Type="http://schemas.openxmlformats.org/officeDocument/2006/relationships/slide" Target="slide51.xml"/><Relationship Id="rId12" Type="http://schemas.openxmlformats.org/officeDocument/2006/relationships/image" Target="../media/image36.png"/><Relationship Id="rId17" Type="http://schemas.openxmlformats.org/officeDocument/2006/relationships/slide" Target="slide495.xml"/><Relationship Id="rId2" Type="http://schemas.openxmlformats.org/officeDocument/2006/relationships/notesSlide" Target="../notesSlides/notesSlide293.xml"/><Relationship Id="rId16" Type="http://schemas.openxmlformats.org/officeDocument/2006/relationships/image" Target="../media/image462.png"/><Relationship Id="rId1" Type="http://schemas.openxmlformats.org/officeDocument/2006/relationships/slideLayout" Target="../slideLayouts/slideLayout3.xml"/><Relationship Id="rId6" Type="http://schemas.openxmlformats.org/officeDocument/2006/relationships/slide" Target="slide429.xml"/><Relationship Id="rId11" Type="http://schemas.openxmlformats.org/officeDocument/2006/relationships/slide" Target="slide47.xml"/><Relationship Id="rId5" Type="http://schemas.openxmlformats.org/officeDocument/2006/relationships/image" Target="../media/image18.png"/><Relationship Id="rId15" Type="http://schemas.openxmlformats.org/officeDocument/2006/relationships/hyperlink" Target="https://dcc.ligo.org/cgi-bin/private/DocDB/ShowDocument?.submit=Number&amp;docid=S1202993&amp;version=" TargetMode="External"/><Relationship Id="rId10" Type="http://schemas.openxmlformats.org/officeDocument/2006/relationships/image" Target="../media/image37.png"/><Relationship Id="rId4" Type="http://schemas.openxmlformats.org/officeDocument/2006/relationships/image" Target="../media/image17.png"/><Relationship Id="rId9" Type="http://schemas.openxmlformats.org/officeDocument/2006/relationships/slide" Target="slide52.xml"/><Relationship Id="rId14" Type="http://schemas.openxmlformats.org/officeDocument/2006/relationships/hyperlink" Target="https://dcc.ligo.org/cgi-bin/private/DocDB/ShowDocument?.submit=Number&amp;docid=D1201131&amp;version=" TargetMode="External"/></Relationships>
</file>

<file path=ppt/slides/_rels/slide49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T1000222&amp;version=" TargetMode="External"/><Relationship Id="rId7" Type="http://schemas.openxmlformats.org/officeDocument/2006/relationships/image" Target="../media/image462.png"/><Relationship Id="rId2" Type="http://schemas.openxmlformats.org/officeDocument/2006/relationships/notesSlide" Target="../notesSlides/notesSlide294.xml"/><Relationship Id="rId1" Type="http://schemas.openxmlformats.org/officeDocument/2006/relationships/slideLayout" Target="../slideLayouts/slideLayout3.xml"/><Relationship Id="rId6" Type="http://schemas.openxmlformats.org/officeDocument/2006/relationships/image" Target="../media/image464.jpeg"/><Relationship Id="rId5" Type="http://schemas.openxmlformats.org/officeDocument/2006/relationships/image" Target="../media/image463.jpeg"/><Relationship Id="rId4" Type="http://schemas.openxmlformats.org/officeDocument/2006/relationships/slide" Target="slide494.xml"/></Relationships>
</file>

<file path=ppt/slides/_rels/slide49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295.xml"/><Relationship Id="rId1" Type="http://schemas.openxmlformats.org/officeDocument/2006/relationships/slideLayout" Target="../slideLayouts/slideLayout3.xml"/><Relationship Id="rId6" Type="http://schemas.openxmlformats.org/officeDocument/2006/relationships/slide" Target="slide429.xml"/><Relationship Id="rId5" Type="http://schemas.openxmlformats.org/officeDocument/2006/relationships/image" Target="../media/image18.png"/><Relationship Id="rId4" Type="http://schemas.openxmlformats.org/officeDocument/2006/relationships/image" Target="../media/image17.png"/></Relationships>
</file>

<file path=ppt/slides/_rels/slide497.xml.rels><?xml version="1.0" encoding="UTF-8" standalone="yes"?>
<Relationships xmlns="http://schemas.openxmlformats.org/package/2006/relationships"><Relationship Id="rId3" Type="http://schemas.openxmlformats.org/officeDocument/2006/relationships/slide" Target="slide12.xml"/><Relationship Id="rId2" Type="http://schemas.openxmlformats.org/officeDocument/2006/relationships/slide" Target="slide5.xml"/><Relationship Id="rId1" Type="http://schemas.openxmlformats.org/officeDocument/2006/relationships/slideLayout" Target="../slideLayouts/slideLayout3.xml"/><Relationship Id="rId4" Type="http://schemas.openxmlformats.org/officeDocument/2006/relationships/slide" Target="slide3.xml"/></Relationships>
</file>

<file path=ppt/slides/_rels/slide498.xml.rels><?xml version="1.0" encoding="UTF-8" standalone="yes"?>
<Relationships xmlns="http://schemas.openxmlformats.org/package/2006/relationships"><Relationship Id="rId3" Type="http://schemas.openxmlformats.org/officeDocument/2006/relationships/slide" Target="slide503.xml"/><Relationship Id="rId2" Type="http://schemas.openxmlformats.org/officeDocument/2006/relationships/image" Target="../media/image465.png"/><Relationship Id="rId1" Type="http://schemas.openxmlformats.org/officeDocument/2006/relationships/slideLayout" Target="../slideLayouts/slideLayout2.xml"/><Relationship Id="rId5" Type="http://schemas.openxmlformats.org/officeDocument/2006/relationships/slide" Target="slide430.xml"/><Relationship Id="rId4" Type="http://schemas.openxmlformats.org/officeDocument/2006/relationships/slide" Target="slide3.xml"/></Relationships>
</file>

<file path=ppt/slides/_rels/slide499.xml.rels><?xml version="1.0" encoding="UTF-8" standalone="yes"?>
<Relationships xmlns="http://schemas.openxmlformats.org/package/2006/relationships"><Relationship Id="rId3" Type="http://schemas.openxmlformats.org/officeDocument/2006/relationships/slide" Target="slide503.xml"/><Relationship Id="rId7" Type="http://schemas.openxmlformats.org/officeDocument/2006/relationships/hyperlink" Target="https://dcc.ligo.org/cgi-bin/private/DocDB/ShowDocument?.submit=Number&amp;docid=D0901464&amp;version=" TargetMode="External"/><Relationship Id="rId2" Type="http://schemas.openxmlformats.org/officeDocument/2006/relationships/image" Target="../media/image466.png"/><Relationship Id="rId1" Type="http://schemas.openxmlformats.org/officeDocument/2006/relationships/slideLayout" Target="../slideLayouts/slideLayout2.xml"/><Relationship Id="rId6" Type="http://schemas.openxmlformats.org/officeDocument/2006/relationships/slide" Target="slide497.xml"/><Relationship Id="rId5" Type="http://schemas.openxmlformats.org/officeDocument/2006/relationships/slide" Target="slide430.xml"/><Relationship Id="rId4" Type="http://schemas.openxmlformats.org/officeDocument/2006/relationships/slide" Target="slide3.xml"/></Relationships>
</file>

<file path=ppt/slides/_rels/slide5.xml.rels><?xml version="1.0" encoding="UTF-8" standalone="yes"?>
<Relationships xmlns="http://schemas.openxmlformats.org/package/2006/relationships"><Relationship Id="rId8" Type="http://schemas.openxmlformats.org/officeDocument/2006/relationships/slide" Target="slide352.xml"/><Relationship Id="rId13" Type="http://schemas.openxmlformats.org/officeDocument/2006/relationships/slide" Target="slide12.xml"/><Relationship Id="rId18" Type="http://schemas.openxmlformats.org/officeDocument/2006/relationships/slide" Target="slide1.xml"/><Relationship Id="rId3" Type="http://schemas.openxmlformats.org/officeDocument/2006/relationships/slide" Target="slide15.xml"/><Relationship Id="rId21" Type="http://schemas.openxmlformats.org/officeDocument/2006/relationships/slide" Target="slide500.xml"/><Relationship Id="rId7" Type="http://schemas.openxmlformats.org/officeDocument/2006/relationships/slide" Target="slide36.xml"/><Relationship Id="rId12" Type="http://schemas.openxmlformats.org/officeDocument/2006/relationships/slide" Target="slide579.xml"/><Relationship Id="rId17" Type="http://schemas.openxmlformats.org/officeDocument/2006/relationships/slide" Target="slide501.xml"/><Relationship Id="rId2" Type="http://schemas.openxmlformats.org/officeDocument/2006/relationships/notesSlide" Target="../notesSlides/notesSlide3.xml"/><Relationship Id="rId16" Type="http://schemas.openxmlformats.org/officeDocument/2006/relationships/slide" Target="slide430.xml"/><Relationship Id="rId20" Type="http://schemas.openxmlformats.org/officeDocument/2006/relationships/slide" Target="slide489.xml"/><Relationship Id="rId1" Type="http://schemas.openxmlformats.org/officeDocument/2006/relationships/slideLayout" Target="../slideLayouts/slideLayout2.xml"/><Relationship Id="rId6" Type="http://schemas.openxmlformats.org/officeDocument/2006/relationships/slide" Target="slide33.xml"/><Relationship Id="rId11" Type="http://schemas.openxmlformats.org/officeDocument/2006/relationships/slide" Target="slide14.xml"/><Relationship Id="rId5" Type="http://schemas.openxmlformats.org/officeDocument/2006/relationships/slide" Target="slide26.xml"/><Relationship Id="rId15" Type="http://schemas.openxmlformats.org/officeDocument/2006/relationships/slide" Target="slide349.xml"/><Relationship Id="rId10" Type="http://schemas.openxmlformats.org/officeDocument/2006/relationships/slide" Target="slide414.xml"/><Relationship Id="rId19" Type="http://schemas.openxmlformats.org/officeDocument/2006/relationships/slide" Target="slide354.xml"/><Relationship Id="rId4" Type="http://schemas.openxmlformats.org/officeDocument/2006/relationships/slide" Target="slide13.xml"/><Relationship Id="rId9" Type="http://schemas.openxmlformats.org/officeDocument/2006/relationships/slide" Target="slide429.xml"/><Relationship Id="rId14" Type="http://schemas.openxmlformats.org/officeDocument/2006/relationships/slide" Target="slide20.xml"/></Relationships>
</file>

<file path=ppt/slides/_rels/slide50.xml.rels><?xml version="1.0" encoding="UTF-8" standalone="yes"?>
<Relationships xmlns="http://schemas.openxmlformats.org/package/2006/relationships"><Relationship Id="rId3" Type="http://schemas.openxmlformats.org/officeDocument/2006/relationships/slide" Target="slide49.xml"/><Relationship Id="rId2" Type="http://schemas.openxmlformats.org/officeDocument/2006/relationships/notesSlide" Target="../notesSlides/notesSlide31.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S1105248&amp;version=" TargetMode="External"/><Relationship Id="rId4" Type="http://schemas.openxmlformats.org/officeDocument/2006/relationships/hyperlink" Target="https://dcc.ligo.org/cgi-bin/private/DocDB/ShowDocument?.submit=Number&amp;docid=D1200891&amp;version=" TargetMode="External"/></Relationships>
</file>

<file path=ppt/slides/_rels/slide500.xml.rels><?xml version="1.0" encoding="UTF-8" standalone="yes"?>
<Relationships xmlns="http://schemas.openxmlformats.org/package/2006/relationships"><Relationship Id="rId8" Type="http://schemas.openxmlformats.org/officeDocument/2006/relationships/slide" Target="slide568.xml"/><Relationship Id="rId13" Type="http://schemas.openxmlformats.org/officeDocument/2006/relationships/slide" Target="slide578.xml"/><Relationship Id="rId3" Type="http://schemas.openxmlformats.org/officeDocument/2006/relationships/slide" Target="slide509.xml"/><Relationship Id="rId7" Type="http://schemas.openxmlformats.org/officeDocument/2006/relationships/slide" Target="slide576.xml"/><Relationship Id="rId12" Type="http://schemas.openxmlformats.org/officeDocument/2006/relationships/slide" Target="slide523.xml"/><Relationship Id="rId2" Type="http://schemas.openxmlformats.org/officeDocument/2006/relationships/notesSlide" Target="../notesSlides/notesSlide296.xml"/><Relationship Id="rId1" Type="http://schemas.openxmlformats.org/officeDocument/2006/relationships/slideLayout" Target="../slideLayouts/slideLayout3.xml"/><Relationship Id="rId6" Type="http://schemas.openxmlformats.org/officeDocument/2006/relationships/slide" Target="slide549.xml"/><Relationship Id="rId11" Type="http://schemas.openxmlformats.org/officeDocument/2006/relationships/slide" Target="slide545.xml"/><Relationship Id="rId5" Type="http://schemas.openxmlformats.org/officeDocument/2006/relationships/slide" Target="slide572.xml"/><Relationship Id="rId10" Type="http://schemas.openxmlformats.org/officeDocument/2006/relationships/slide" Target="slide507.xml"/><Relationship Id="rId4" Type="http://schemas.openxmlformats.org/officeDocument/2006/relationships/slide" Target="slide537.xml"/><Relationship Id="rId9" Type="http://schemas.openxmlformats.org/officeDocument/2006/relationships/slide" Target="slide505.xml"/><Relationship Id="rId14" Type="http://schemas.openxmlformats.org/officeDocument/2006/relationships/slide" Target="slide5.xml"/></Relationships>
</file>

<file path=ppt/slides/_rels/slide501.xml.rels><?xml version="1.0" encoding="UTF-8" standalone="yes"?>
<Relationships xmlns="http://schemas.openxmlformats.org/package/2006/relationships"><Relationship Id="rId3" Type="http://schemas.openxmlformats.org/officeDocument/2006/relationships/image" Target="../media/image399.png"/><Relationship Id="rId2" Type="http://schemas.openxmlformats.org/officeDocument/2006/relationships/notesSlide" Target="../notesSlides/notesSlide297.xml"/><Relationship Id="rId1" Type="http://schemas.openxmlformats.org/officeDocument/2006/relationships/slideLayout" Target="../slideLayouts/slideLayout2.xml"/><Relationship Id="rId4" Type="http://schemas.openxmlformats.org/officeDocument/2006/relationships/image" Target="../media/image398.png"/></Relationships>
</file>

<file path=ppt/slides/_rels/slide502.xml.rels><?xml version="1.0" encoding="UTF-8" standalone="yes"?>
<Relationships xmlns="http://schemas.openxmlformats.org/package/2006/relationships"><Relationship Id="rId8" Type="http://schemas.openxmlformats.org/officeDocument/2006/relationships/slide" Target="slide529.xml"/><Relationship Id="rId13" Type="http://schemas.openxmlformats.org/officeDocument/2006/relationships/image" Target="../media/image398.png"/><Relationship Id="rId3" Type="http://schemas.openxmlformats.org/officeDocument/2006/relationships/image" Target="../media/image399.png"/><Relationship Id="rId7" Type="http://schemas.openxmlformats.org/officeDocument/2006/relationships/slide" Target="slide510.xml"/><Relationship Id="rId12" Type="http://schemas.openxmlformats.org/officeDocument/2006/relationships/slide" Target="slide511.xml"/><Relationship Id="rId2" Type="http://schemas.openxmlformats.org/officeDocument/2006/relationships/notesSlide" Target="../notesSlides/notesSlide298.xml"/><Relationship Id="rId1" Type="http://schemas.openxmlformats.org/officeDocument/2006/relationships/slideLayout" Target="../slideLayouts/slideLayout3.xml"/><Relationship Id="rId6" Type="http://schemas.openxmlformats.org/officeDocument/2006/relationships/slide" Target="slide520.xml"/><Relationship Id="rId11" Type="http://schemas.openxmlformats.org/officeDocument/2006/relationships/slide" Target="slide569.xml"/><Relationship Id="rId5" Type="http://schemas.openxmlformats.org/officeDocument/2006/relationships/slide" Target="slide512.xml"/><Relationship Id="rId10" Type="http://schemas.openxmlformats.org/officeDocument/2006/relationships/slide" Target="slide519.xml"/><Relationship Id="rId4" Type="http://schemas.openxmlformats.org/officeDocument/2006/relationships/image" Target="../media/image400.png"/><Relationship Id="rId9" Type="http://schemas.openxmlformats.org/officeDocument/2006/relationships/slide" Target="slide525.xml"/></Relationships>
</file>

<file path=ppt/slides/_rels/slide503.xml.rels><?xml version="1.0" encoding="UTF-8" standalone="yes"?>
<Relationships xmlns="http://schemas.openxmlformats.org/package/2006/relationships"><Relationship Id="rId8" Type="http://schemas.openxmlformats.org/officeDocument/2006/relationships/slide" Target="slide572.xml"/><Relationship Id="rId3" Type="http://schemas.openxmlformats.org/officeDocument/2006/relationships/slide" Target="slide505.xml"/><Relationship Id="rId7" Type="http://schemas.openxmlformats.org/officeDocument/2006/relationships/slide" Target="slide549.xml"/><Relationship Id="rId2" Type="http://schemas.openxmlformats.org/officeDocument/2006/relationships/image" Target="../media/image467.png"/><Relationship Id="rId1" Type="http://schemas.openxmlformats.org/officeDocument/2006/relationships/slideLayout" Target="../slideLayouts/slideLayout1.xml"/><Relationship Id="rId6" Type="http://schemas.openxmlformats.org/officeDocument/2006/relationships/slide" Target="slide545.xml"/><Relationship Id="rId11" Type="http://schemas.openxmlformats.org/officeDocument/2006/relationships/slide" Target="slide537.xml"/><Relationship Id="rId5" Type="http://schemas.openxmlformats.org/officeDocument/2006/relationships/slide" Target="slide523.xml"/><Relationship Id="rId10" Type="http://schemas.openxmlformats.org/officeDocument/2006/relationships/slide" Target="slide498.xml"/><Relationship Id="rId4" Type="http://schemas.openxmlformats.org/officeDocument/2006/relationships/slide" Target="slide507.xml"/><Relationship Id="rId9" Type="http://schemas.openxmlformats.org/officeDocument/2006/relationships/slide" Target="slide568.xml"/></Relationships>
</file>

<file path=ppt/slides/_rels/slide50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05.xml.rels><?xml version="1.0" encoding="UTF-8" standalone="yes"?>
<Relationships xmlns="http://schemas.openxmlformats.org/package/2006/relationships"><Relationship Id="rId8" Type="http://schemas.openxmlformats.org/officeDocument/2006/relationships/image" Target="../media/image34.jpeg"/><Relationship Id="rId13" Type="http://schemas.openxmlformats.org/officeDocument/2006/relationships/slide" Target="slide506.xml"/><Relationship Id="rId3" Type="http://schemas.openxmlformats.org/officeDocument/2006/relationships/image" Target="../media/image16.png"/><Relationship Id="rId7" Type="http://schemas.openxmlformats.org/officeDocument/2006/relationships/image" Target="../media/image29.png"/><Relationship Id="rId12" Type="http://schemas.openxmlformats.org/officeDocument/2006/relationships/slide" Target="slide576.xml"/><Relationship Id="rId2" Type="http://schemas.openxmlformats.org/officeDocument/2006/relationships/notesSlide" Target="../notesSlides/notesSlide299.xml"/><Relationship Id="rId1" Type="http://schemas.openxmlformats.org/officeDocument/2006/relationships/slideLayout" Target="../slideLayouts/slideLayout3.xml"/><Relationship Id="rId6" Type="http://schemas.openxmlformats.org/officeDocument/2006/relationships/slide" Target="slide548.xml"/><Relationship Id="rId11" Type="http://schemas.openxmlformats.org/officeDocument/2006/relationships/slide" Target="slide500.xml"/><Relationship Id="rId5" Type="http://schemas.openxmlformats.org/officeDocument/2006/relationships/image" Target="../media/image17.png"/><Relationship Id="rId15" Type="http://schemas.openxmlformats.org/officeDocument/2006/relationships/hyperlink" Target="https://dcc.ligo.org/cgi-bin/private/DocDB/ShowDocument?.submit=Number&amp;docid=S1202313&amp;version=" TargetMode="External"/><Relationship Id="rId10" Type="http://schemas.openxmlformats.org/officeDocument/2006/relationships/slide" Target="slide549.xml"/><Relationship Id="rId4" Type="http://schemas.openxmlformats.org/officeDocument/2006/relationships/image" Target="../media/image18.png"/><Relationship Id="rId9" Type="http://schemas.openxmlformats.org/officeDocument/2006/relationships/image" Target="../media/image35.jpeg"/><Relationship Id="rId14" Type="http://schemas.openxmlformats.org/officeDocument/2006/relationships/hyperlink" Target="https://dcc.ligo.org/cgi-bin/private/DocDB/ShowDocument?.submit=Number&amp;docid=D1200899&amp;version=" TargetMode="External"/></Relationships>
</file>

<file path=ppt/slides/_rels/slide506.xml.rels><?xml version="1.0" encoding="UTF-8" standalone="yes"?>
<Relationships xmlns="http://schemas.openxmlformats.org/package/2006/relationships"><Relationship Id="rId3" Type="http://schemas.openxmlformats.org/officeDocument/2006/relationships/slide" Target="slide505.xml"/><Relationship Id="rId2" Type="http://schemas.openxmlformats.org/officeDocument/2006/relationships/notesSlide" Target="../notesSlides/notesSlide300.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1200899&amp;version=" TargetMode="External"/><Relationship Id="rId4" Type="http://schemas.openxmlformats.org/officeDocument/2006/relationships/hyperlink" Target="https://dcc.ligo.org/cgi-bin/private/DocDB/ShowDocument?.submit=Number&amp;docid=S1202313&amp;version=" TargetMode="External"/></Relationships>
</file>

<file path=ppt/slides/_rels/slide507.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image" Target="../media/image35.jpeg"/><Relationship Id="rId3" Type="http://schemas.openxmlformats.org/officeDocument/2006/relationships/slide" Target="slide549.xml"/><Relationship Id="rId7" Type="http://schemas.openxmlformats.org/officeDocument/2006/relationships/image" Target="../media/image16.png"/><Relationship Id="rId12" Type="http://schemas.openxmlformats.org/officeDocument/2006/relationships/image" Target="../media/image34.jpeg"/><Relationship Id="rId17" Type="http://schemas.openxmlformats.org/officeDocument/2006/relationships/hyperlink" Target="https://dcc.ligo.org/cgi-bin/private/DocDB/ShowDocument?.submit=Number&amp;docid=S1202314&amp;version=" TargetMode="External"/><Relationship Id="rId2" Type="http://schemas.openxmlformats.org/officeDocument/2006/relationships/notesSlide" Target="../notesSlides/notesSlide301.xml"/><Relationship Id="rId16" Type="http://schemas.openxmlformats.org/officeDocument/2006/relationships/hyperlink" Target="https://dcc.ligo.org/cgi-bin/private/DocDB/ShowDocument?.submit=Number&amp;docid=D1200900&amp;version=" TargetMode="External"/><Relationship Id="rId1" Type="http://schemas.openxmlformats.org/officeDocument/2006/relationships/slideLayout" Target="../slideLayouts/slideLayout3.xml"/><Relationship Id="rId6" Type="http://schemas.openxmlformats.org/officeDocument/2006/relationships/slide" Target="slide508.xml"/><Relationship Id="rId11" Type="http://schemas.openxmlformats.org/officeDocument/2006/relationships/image" Target="../media/image29.png"/><Relationship Id="rId5" Type="http://schemas.openxmlformats.org/officeDocument/2006/relationships/slide" Target="slide537.xml"/><Relationship Id="rId15" Type="http://schemas.openxmlformats.org/officeDocument/2006/relationships/slide" Target="slide568.xml"/><Relationship Id="rId10" Type="http://schemas.openxmlformats.org/officeDocument/2006/relationships/slide" Target="slide545.xml"/><Relationship Id="rId4" Type="http://schemas.openxmlformats.org/officeDocument/2006/relationships/slide" Target="slide572.xml"/><Relationship Id="rId9" Type="http://schemas.openxmlformats.org/officeDocument/2006/relationships/image" Target="../media/image17.png"/><Relationship Id="rId14" Type="http://schemas.openxmlformats.org/officeDocument/2006/relationships/slide" Target="slide500.xml"/></Relationships>
</file>

<file path=ppt/slides/_rels/slide508.xml.rels><?xml version="1.0" encoding="UTF-8" standalone="yes"?>
<Relationships xmlns="http://schemas.openxmlformats.org/package/2006/relationships"><Relationship Id="rId3" Type="http://schemas.openxmlformats.org/officeDocument/2006/relationships/slide" Target="slide507.xml"/><Relationship Id="rId2" Type="http://schemas.openxmlformats.org/officeDocument/2006/relationships/notesSlide" Target="../notesSlides/notesSlide302.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1200900&amp;version=" TargetMode="External"/><Relationship Id="rId4" Type="http://schemas.openxmlformats.org/officeDocument/2006/relationships/hyperlink" Target="https://dcc.ligo.org/cgi-bin/private/DocDB/ShowDocument?.submit=Number&amp;docid=S1202314&amp;version=" TargetMode="External"/></Relationships>
</file>

<file path=ppt/slides/_rels/slide509.xml.rels><?xml version="1.0" encoding="UTF-8" standalone="yes"?>
<Relationships xmlns="http://schemas.openxmlformats.org/package/2006/relationships"><Relationship Id="rId8" Type="http://schemas.openxmlformats.org/officeDocument/2006/relationships/image" Target="../media/image401.png"/><Relationship Id="rId13" Type="http://schemas.openxmlformats.org/officeDocument/2006/relationships/slide" Target="slide511.xml"/><Relationship Id="rId18" Type="http://schemas.openxmlformats.org/officeDocument/2006/relationships/hyperlink" Target="http://www.apcmedia.com/salestools/ASTE-6Z8LUA_R3_EN.pdf" TargetMode="External"/><Relationship Id="rId26" Type="http://schemas.openxmlformats.org/officeDocument/2006/relationships/image" Target="../media/image402.png"/><Relationship Id="rId3" Type="http://schemas.openxmlformats.org/officeDocument/2006/relationships/image" Target="../media/image16.png"/><Relationship Id="rId21" Type="http://schemas.openxmlformats.org/officeDocument/2006/relationships/slide" Target="slide513.xml"/><Relationship Id="rId34" Type="http://schemas.openxmlformats.org/officeDocument/2006/relationships/image" Target="../media/image24.png"/><Relationship Id="rId7" Type="http://schemas.openxmlformats.org/officeDocument/2006/relationships/slide" Target="slide516.xml"/><Relationship Id="rId12" Type="http://schemas.openxmlformats.org/officeDocument/2006/relationships/hyperlink" Target="http://www.newegg.com/Product/Product.aspx?Item=N82E16833122074" TargetMode="External"/><Relationship Id="rId17" Type="http://schemas.openxmlformats.org/officeDocument/2006/relationships/slide" Target="slide522.xml"/><Relationship Id="rId25" Type="http://schemas.openxmlformats.org/officeDocument/2006/relationships/hyperlink" Target="https://dcc.ligo.org/cgi-bin/private/DocDB/ShowDocument?.submit=Number&amp;docid=S1202956&amp;version=" TargetMode="External"/><Relationship Id="rId33" Type="http://schemas.openxmlformats.org/officeDocument/2006/relationships/slide" Target="slide331.xml"/><Relationship Id="rId38" Type="http://schemas.openxmlformats.org/officeDocument/2006/relationships/hyperlink" Target="https://dcc.ligo.org/cgi-bin/private/DocDB/ShowDocument?.submit=Number&amp;docid=D1002961&amp;version=" TargetMode="External"/><Relationship Id="rId2" Type="http://schemas.openxmlformats.org/officeDocument/2006/relationships/notesSlide" Target="../notesSlides/notesSlide303.xml"/><Relationship Id="rId16" Type="http://schemas.openxmlformats.org/officeDocument/2006/relationships/image" Target="../media/image20.png"/><Relationship Id="rId20" Type="http://schemas.openxmlformats.org/officeDocument/2006/relationships/image" Target="../media/image25.png"/><Relationship Id="rId29"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400.png"/><Relationship Id="rId11" Type="http://schemas.openxmlformats.org/officeDocument/2006/relationships/slide" Target="slide512.xml"/><Relationship Id="rId24" Type="http://schemas.openxmlformats.org/officeDocument/2006/relationships/hyperlink" Target="https://dcc.ligo.org/cgi-bin/private/DocDB/ShowDocument?.submit=Number&amp;docid=D1201092&amp;version=" TargetMode="External"/><Relationship Id="rId32" Type="http://schemas.openxmlformats.org/officeDocument/2006/relationships/slide" Target="slide510.xml"/><Relationship Id="rId37" Type="http://schemas.openxmlformats.org/officeDocument/2006/relationships/image" Target="../media/image29.png"/><Relationship Id="rId5" Type="http://schemas.openxmlformats.org/officeDocument/2006/relationships/image" Target="../media/image18.png"/><Relationship Id="rId15" Type="http://schemas.openxmlformats.org/officeDocument/2006/relationships/slide" Target="slide517.xml"/><Relationship Id="rId23" Type="http://schemas.openxmlformats.org/officeDocument/2006/relationships/hyperlink" Target="https://dcc.ligo.org/cgi-bin/private/DocDB/ShowDocument?.submit=Number&amp;docid=S1202408&amp;version=" TargetMode="External"/><Relationship Id="rId28" Type="http://schemas.openxmlformats.org/officeDocument/2006/relationships/image" Target="../media/image64.png"/><Relationship Id="rId36" Type="http://schemas.openxmlformats.org/officeDocument/2006/relationships/hyperlink" Target="https://dcc.ligo.org/cgi-bin/private/DocDB/ShowDocument?.submit=Number&amp;docid=D1100632&amp;version=" TargetMode="External"/><Relationship Id="rId10" Type="http://schemas.openxmlformats.org/officeDocument/2006/relationships/hyperlink" Target="http://www.aten-usa.com/?product&amp;cat=784&amp;Item=CL1016M" TargetMode="External"/><Relationship Id="rId19" Type="http://schemas.openxmlformats.org/officeDocument/2006/relationships/slide" Target="slide500.xml"/><Relationship Id="rId31" Type="http://schemas.openxmlformats.org/officeDocument/2006/relationships/hyperlink" Target="https://dcc.ligo.org/cgi-bin/private/DocDB/ShowDocument?.submit=Number&amp;docid=T1000702&amp;version=" TargetMode="External"/><Relationship Id="rId4" Type="http://schemas.openxmlformats.org/officeDocument/2006/relationships/image" Target="../media/image17.png"/><Relationship Id="rId9" Type="http://schemas.openxmlformats.org/officeDocument/2006/relationships/slide" Target="slide515.xml"/><Relationship Id="rId14" Type="http://schemas.openxmlformats.org/officeDocument/2006/relationships/slide" Target="slide518.xml"/><Relationship Id="rId22" Type="http://schemas.openxmlformats.org/officeDocument/2006/relationships/hyperlink" Target="https://dcc.ligo.org/cgi-bin/private/DocDB/ShowDocument?.submit=Number&amp;docid=D0900301&amp;version=" TargetMode="External"/><Relationship Id="rId27" Type="http://schemas.openxmlformats.org/officeDocument/2006/relationships/slide" Target="slide520.xml"/><Relationship Id="rId30" Type="http://schemas.openxmlformats.org/officeDocument/2006/relationships/slide" Target="slide521.xml"/><Relationship Id="rId35" Type="http://schemas.openxmlformats.org/officeDocument/2006/relationships/slide" Target="slide514.xml"/></Relationships>
</file>

<file path=ppt/slides/_rels/slide51.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slide" Target="slide36.xml"/><Relationship Id="rId3" Type="http://schemas.openxmlformats.org/officeDocument/2006/relationships/slide" Target="slide52.xml"/><Relationship Id="rId7" Type="http://schemas.openxmlformats.org/officeDocument/2006/relationships/slide" Target="slide202.xml"/><Relationship Id="rId12" Type="http://schemas.openxmlformats.org/officeDocument/2006/relationships/slide" Target="slide257.xml"/><Relationship Id="rId2" Type="http://schemas.openxmlformats.org/officeDocument/2006/relationships/notesSlide" Target="../notesSlides/notesSlide32.xm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slide" Target="slide219.xml"/><Relationship Id="rId5" Type="http://schemas.openxmlformats.org/officeDocument/2006/relationships/image" Target="../media/image18.png"/><Relationship Id="rId15" Type="http://schemas.openxmlformats.org/officeDocument/2006/relationships/hyperlink" Target="https://dcc.ligo.org/cgi-bin/private/DocDB/ShowDocument?.submit=Number&amp;docid=S1105249&amp;version=" TargetMode="External"/><Relationship Id="rId10" Type="http://schemas.openxmlformats.org/officeDocument/2006/relationships/image" Target="../media/image35.jpeg"/><Relationship Id="rId4" Type="http://schemas.openxmlformats.org/officeDocument/2006/relationships/image" Target="../media/image16.png"/><Relationship Id="rId9" Type="http://schemas.openxmlformats.org/officeDocument/2006/relationships/image" Target="../media/image34.jpeg"/><Relationship Id="rId14" Type="http://schemas.openxmlformats.org/officeDocument/2006/relationships/hyperlink" Target="https://dcc.ligo.org/cgi-bin/private/DocDB/ShowDocument?.submit=Number&amp;docid=D1200892&amp;version=" TargetMode="External"/></Relationships>
</file>

<file path=ppt/slides/_rels/slide510.xml.rels><?xml version="1.0" encoding="UTF-8" standalone="yes"?>
<Relationships xmlns="http://schemas.openxmlformats.org/package/2006/relationships"><Relationship Id="rId8" Type="http://schemas.openxmlformats.org/officeDocument/2006/relationships/image" Target="../media/image401.png"/><Relationship Id="rId3" Type="http://schemas.openxmlformats.org/officeDocument/2006/relationships/image" Target="../media/image403.png"/><Relationship Id="rId7" Type="http://schemas.openxmlformats.org/officeDocument/2006/relationships/hyperlink" Target="http://www.artisan-scientific.com/info/GE_Fanuc_VMIACC_5595_Installation_Manual.pdf" TargetMode="External"/><Relationship Id="rId2" Type="http://schemas.openxmlformats.org/officeDocument/2006/relationships/notesSlide" Target="../notesSlides/notesSlide304.xml"/><Relationship Id="rId1" Type="http://schemas.openxmlformats.org/officeDocument/2006/relationships/slideLayout" Target="../slideLayouts/slideLayout3.xml"/><Relationship Id="rId6" Type="http://schemas.openxmlformats.org/officeDocument/2006/relationships/image" Target="../media/image405.png"/><Relationship Id="rId11" Type="http://schemas.openxmlformats.org/officeDocument/2006/relationships/slide" Target="slide509.xml"/><Relationship Id="rId5" Type="http://schemas.openxmlformats.org/officeDocument/2006/relationships/image" Target="../media/image404.png"/><Relationship Id="rId10" Type="http://schemas.openxmlformats.org/officeDocument/2006/relationships/slide" Target="slide512.xml"/><Relationship Id="rId4" Type="http://schemas.openxmlformats.org/officeDocument/2006/relationships/image" Target="../media/image69.png"/><Relationship Id="rId9" Type="http://schemas.openxmlformats.org/officeDocument/2006/relationships/slide" Target="slide331.xml"/></Relationships>
</file>

<file path=ppt/slides/_rels/slide511.xml.rels><?xml version="1.0" encoding="UTF-8" standalone="yes"?>
<Relationships xmlns="http://schemas.openxmlformats.org/package/2006/relationships"><Relationship Id="rId8" Type="http://schemas.openxmlformats.org/officeDocument/2006/relationships/image" Target="../media/image401.png"/><Relationship Id="rId3" Type="http://schemas.openxmlformats.org/officeDocument/2006/relationships/image" Target="../media/image406.png"/><Relationship Id="rId7" Type="http://schemas.openxmlformats.org/officeDocument/2006/relationships/image" Target="../media/image408.png"/><Relationship Id="rId2" Type="http://schemas.openxmlformats.org/officeDocument/2006/relationships/notesSlide" Target="../notesSlides/notesSlide305.xml"/><Relationship Id="rId1" Type="http://schemas.openxmlformats.org/officeDocument/2006/relationships/slideLayout" Target="../slideLayouts/slideLayout3.xml"/><Relationship Id="rId6" Type="http://schemas.openxmlformats.org/officeDocument/2006/relationships/image" Target="../media/image407.png"/><Relationship Id="rId11" Type="http://schemas.openxmlformats.org/officeDocument/2006/relationships/slide" Target="slide509.xml"/><Relationship Id="rId5" Type="http://schemas.openxmlformats.org/officeDocument/2006/relationships/hyperlink" Target="http://www.newegg.com/Product/Product.aspx?Item=N82E16833122074" TargetMode="External"/><Relationship Id="rId10" Type="http://schemas.openxmlformats.org/officeDocument/2006/relationships/slide" Target="slide519.xml"/><Relationship Id="rId4" Type="http://schemas.openxmlformats.org/officeDocument/2006/relationships/image" Target="../media/image69.png"/><Relationship Id="rId9" Type="http://schemas.openxmlformats.org/officeDocument/2006/relationships/slide" Target="slide516.xml"/></Relationships>
</file>

<file path=ppt/slides/_rels/slide512.xml.rels><?xml version="1.0" encoding="UTF-8" standalone="yes"?>
<Relationships xmlns="http://schemas.openxmlformats.org/package/2006/relationships"><Relationship Id="rId8" Type="http://schemas.openxmlformats.org/officeDocument/2006/relationships/slide" Target="slide322.xml"/><Relationship Id="rId13" Type="http://schemas.openxmlformats.org/officeDocument/2006/relationships/slide" Target="slide509.xml"/><Relationship Id="rId3" Type="http://schemas.openxmlformats.org/officeDocument/2006/relationships/image" Target="../media/image69.png"/><Relationship Id="rId7" Type="http://schemas.openxmlformats.org/officeDocument/2006/relationships/image" Target="../media/image401.png"/><Relationship Id="rId12" Type="http://schemas.openxmlformats.org/officeDocument/2006/relationships/image" Target="../media/image406.png"/><Relationship Id="rId2" Type="http://schemas.openxmlformats.org/officeDocument/2006/relationships/notesSlide" Target="../notesSlides/notesSlide306.xml"/><Relationship Id="rId1" Type="http://schemas.openxmlformats.org/officeDocument/2006/relationships/slideLayout" Target="../slideLayouts/slideLayout3.xml"/><Relationship Id="rId6" Type="http://schemas.openxmlformats.org/officeDocument/2006/relationships/image" Target="../media/image408.png"/><Relationship Id="rId11" Type="http://schemas.openxmlformats.org/officeDocument/2006/relationships/slide" Target="slide510.xml"/><Relationship Id="rId5" Type="http://schemas.openxmlformats.org/officeDocument/2006/relationships/image" Target="../media/image407.png"/><Relationship Id="rId10" Type="http://schemas.openxmlformats.org/officeDocument/2006/relationships/slide" Target="slide519.xml"/><Relationship Id="rId4" Type="http://schemas.openxmlformats.org/officeDocument/2006/relationships/hyperlink" Target="http://www.newegg.com/Product/Product.aspx?Item=N82E16833122074" TargetMode="External"/><Relationship Id="rId9" Type="http://schemas.openxmlformats.org/officeDocument/2006/relationships/slide" Target="slide516.xml"/></Relationships>
</file>

<file path=ppt/slides/_rels/slide513.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301&amp;version=" TargetMode="External"/><Relationship Id="rId7" Type="http://schemas.openxmlformats.org/officeDocument/2006/relationships/slide" Target="slide509.xm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27.png"/><Relationship Id="rId5" Type="http://schemas.openxmlformats.org/officeDocument/2006/relationships/image" Target="../media/image26.png"/><Relationship Id="rId4" Type="http://schemas.openxmlformats.org/officeDocument/2006/relationships/hyperlink" Target="https://dcc.ligo.org/cgi-bin/private/DocDB/ShowDocument?.submit=Number&amp;docid=S1202408&amp;version=" TargetMode="External"/></Relationships>
</file>

<file path=ppt/slides/_rels/slide514.xml.rels><?xml version="1.0" encoding="UTF-8" standalone="yes"?>
<Relationships xmlns="http://schemas.openxmlformats.org/package/2006/relationships"><Relationship Id="rId8" Type="http://schemas.openxmlformats.org/officeDocument/2006/relationships/image" Target="../media/image160.png"/><Relationship Id="rId3" Type="http://schemas.openxmlformats.org/officeDocument/2006/relationships/hyperlink" Target="https://dcc.ligo.org/cgi-bin/private/DocDB/ShowDocument?.submit=Number&amp;docid=D1100632&amp;version=" TargetMode="External"/><Relationship Id="rId7" Type="http://schemas.openxmlformats.org/officeDocument/2006/relationships/image" Target="../media/image24.png"/><Relationship Id="rId2" Type="http://schemas.openxmlformats.org/officeDocument/2006/relationships/image" Target="../media/image156.png"/><Relationship Id="rId1" Type="http://schemas.openxmlformats.org/officeDocument/2006/relationships/slideLayout" Target="../slideLayouts/slideLayout3.xml"/><Relationship Id="rId6" Type="http://schemas.openxmlformats.org/officeDocument/2006/relationships/image" Target="../media/image159.png"/><Relationship Id="rId5" Type="http://schemas.openxmlformats.org/officeDocument/2006/relationships/image" Target="../media/image158.png"/><Relationship Id="rId4" Type="http://schemas.openxmlformats.org/officeDocument/2006/relationships/image" Target="../media/image157.png"/><Relationship Id="rId9" Type="http://schemas.openxmlformats.org/officeDocument/2006/relationships/slide" Target="slide509.xml"/></Relationships>
</file>

<file path=ppt/slides/_rels/slide515.xml.rels><?xml version="1.0" encoding="UTF-8" standalone="yes"?>
<Relationships xmlns="http://schemas.openxmlformats.org/package/2006/relationships"><Relationship Id="rId8" Type="http://schemas.openxmlformats.org/officeDocument/2006/relationships/image" Target="../media/image411.png"/><Relationship Id="rId3" Type="http://schemas.openxmlformats.org/officeDocument/2006/relationships/image" Target="../media/image409.png"/><Relationship Id="rId7" Type="http://schemas.openxmlformats.org/officeDocument/2006/relationships/image" Target="../media/image410.png"/><Relationship Id="rId2" Type="http://schemas.openxmlformats.org/officeDocument/2006/relationships/notesSlide" Target="../notesSlides/notesSlide307.xml"/><Relationship Id="rId1" Type="http://schemas.openxmlformats.org/officeDocument/2006/relationships/slideLayout" Target="../slideLayouts/slideLayout3.xml"/><Relationship Id="rId6" Type="http://schemas.openxmlformats.org/officeDocument/2006/relationships/image" Target="../media/image69.png"/><Relationship Id="rId5" Type="http://schemas.openxmlformats.org/officeDocument/2006/relationships/hyperlink" Target="http://www.aten-usa.com/?product&amp;cat=784&amp;Item=CL1016M" TargetMode="External"/><Relationship Id="rId10" Type="http://schemas.openxmlformats.org/officeDocument/2006/relationships/slide" Target="slide509.xml"/><Relationship Id="rId4" Type="http://schemas.openxmlformats.org/officeDocument/2006/relationships/image" Target="../media/image401.png"/><Relationship Id="rId9" Type="http://schemas.openxmlformats.org/officeDocument/2006/relationships/slide" Target="slide516.xml"/></Relationships>
</file>

<file path=ppt/slides/_rels/slide516.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308.xml"/><Relationship Id="rId1" Type="http://schemas.openxmlformats.org/officeDocument/2006/relationships/slideLayout" Target="../slideLayouts/slideLayout3.xml"/><Relationship Id="rId4" Type="http://schemas.openxmlformats.org/officeDocument/2006/relationships/slide" Target="slide509.xml"/></Relationships>
</file>

<file path=ppt/slides/_rels/slide517.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309.xml"/><Relationship Id="rId1" Type="http://schemas.openxmlformats.org/officeDocument/2006/relationships/slideLayout" Target="../slideLayouts/slideLayout3.xml"/><Relationship Id="rId4" Type="http://schemas.openxmlformats.org/officeDocument/2006/relationships/slide" Target="slide509.xml"/></Relationships>
</file>

<file path=ppt/slides/_rels/slide518.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310.xml"/><Relationship Id="rId1" Type="http://schemas.openxmlformats.org/officeDocument/2006/relationships/slideLayout" Target="../slideLayouts/slideLayout3.xml"/><Relationship Id="rId4" Type="http://schemas.openxmlformats.org/officeDocument/2006/relationships/slide" Target="slide509.xml"/></Relationships>
</file>

<file path=ppt/slides/_rels/slide519.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311.xml"/><Relationship Id="rId1" Type="http://schemas.openxmlformats.org/officeDocument/2006/relationships/slideLayout" Target="../slideLayouts/slideLayout3.xml"/><Relationship Id="rId4" Type="http://schemas.openxmlformats.org/officeDocument/2006/relationships/slide" Target="slide509.xml"/></Relationships>
</file>

<file path=ppt/slides/_rels/slide52.xml.rels><?xml version="1.0" encoding="UTF-8" standalone="yes"?>
<Relationships xmlns="http://schemas.openxmlformats.org/package/2006/relationships"><Relationship Id="rId3" Type="http://schemas.openxmlformats.org/officeDocument/2006/relationships/slide" Target="slide51.xml"/><Relationship Id="rId2" Type="http://schemas.openxmlformats.org/officeDocument/2006/relationships/notesSlide" Target="../notesSlides/notesSlide33.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S1105249&amp;version=" TargetMode="External"/><Relationship Id="rId4" Type="http://schemas.openxmlformats.org/officeDocument/2006/relationships/hyperlink" Target="https://dcc.ligo.org/cgi-bin/private/DocDB/ShowDocument?.submit=Number&amp;docid=D1200892&amp;version=" TargetMode="External"/></Relationships>
</file>

<file path=ppt/slides/_rels/slide520.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312.xml"/><Relationship Id="rId1" Type="http://schemas.openxmlformats.org/officeDocument/2006/relationships/slideLayout" Target="../slideLayouts/slideLayout3.xml"/><Relationship Id="rId4" Type="http://schemas.openxmlformats.org/officeDocument/2006/relationships/slide" Target="slide509.xml"/></Relationships>
</file>

<file path=ppt/slides/_rels/slide521.xml.rels><?xml version="1.0" encoding="UTF-8" standalone="yes"?>
<Relationships xmlns="http://schemas.openxmlformats.org/package/2006/relationships"><Relationship Id="rId3" Type="http://schemas.openxmlformats.org/officeDocument/2006/relationships/image" Target="../media/image400.png"/><Relationship Id="rId2" Type="http://schemas.openxmlformats.org/officeDocument/2006/relationships/notesSlide" Target="../notesSlides/notesSlide313.xml"/><Relationship Id="rId1" Type="http://schemas.openxmlformats.org/officeDocument/2006/relationships/slideLayout" Target="../slideLayouts/slideLayout3.xml"/><Relationship Id="rId4" Type="http://schemas.openxmlformats.org/officeDocument/2006/relationships/slide" Target="slide509.xml"/></Relationships>
</file>

<file path=ppt/slides/_rels/slide522.xml.rels><?xml version="1.0" encoding="UTF-8" standalone="yes"?>
<Relationships xmlns="http://schemas.openxmlformats.org/package/2006/relationships"><Relationship Id="rId8" Type="http://schemas.openxmlformats.org/officeDocument/2006/relationships/hyperlink" Target="http://www.apcmedia.com/salestools/ASTE-6Z8LUA_R3_EN.pdf" TargetMode="External"/><Relationship Id="rId3" Type="http://schemas.openxmlformats.org/officeDocument/2006/relationships/image" Target="../media/image415.png"/><Relationship Id="rId7" Type="http://schemas.openxmlformats.org/officeDocument/2006/relationships/image" Target="../media/image416.png"/><Relationship Id="rId2" Type="http://schemas.openxmlformats.org/officeDocument/2006/relationships/notesSlide" Target="../notesSlides/notesSlide314.xml"/><Relationship Id="rId1" Type="http://schemas.openxmlformats.org/officeDocument/2006/relationships/slideLayout" Target="../slideLayouts/slideLayout3.xml"/><Relationship Id="rId6" Type="http://schemas.openxmlformats.org/officeDocument/2006/relationships/slide" Target="slide436.xml"/><Relationship Id="rId5" Type="http://schemas.openxmlformats.org/officeDocument/2006/relationships/hyperlink" Target="http://www.apc.com/products/resource/include/techspec_index.cfm?base_sku=SMX2000RMLV2U" TargetMode="External"/><Relationship Id="rId4" Type="http://schemas.openxmlformats.org/officeDocument/2006/relationships/image" Target="../media/image400.png"/><Relationship Id="rId9" Type="http://schemas.openxmlformats.org/officeDocument/2006/relationships/slide" Target="slide509.xml"/></Relationships>
</file>

<file path=ppt/slides/_rels/slide523.xml.rels><?xml version="1.0" encoding="UTF-8" standalone="yes"?>
<Relationships xmlns="http://schemas.openxmlformats.org/package/2006/relationships"><Relationship Id="rId8" Type="http://schemas.openxmlformats.org/officeDocument/2006/relationships/slide" Target="slide524.xml"/><Relationship Id="rId13" Type="http://schemas.openxmlformats.org/officeDocument/2006/relationships/slide" Target="slide527.xml"/><Relationship Id="rId18" Type="http://schemas.openxmlformats.org/officeDocument/2006/relationships/hyperlink" Target="http://www.apcmedia.com/salestools/ASTE-6Z8LUA_R3_EN.pdf" TargetMode="External"/><Relationship Id="rId26" Type="http://schemas.openxmlformats.org/officeDocument/2006/relationships/slide" Target="slide51.xml"/><Relationship Id="rId3" Type="http://schemas.openxmlformats.org/officeDocument/2006/relationships/image" Target="../media/image16.png"/><Relationship Id="rId21" Type="http://schemas.openxmlformats.org/officeDocument/2006/relationships/hyperlink" Target="https://dcc.ligo.org/cgi-bin/private/DocDB/ShowDocument?.submit=Number&amp;docid=S1202957&amp;version=" TargetMode="External"/><Relationship Id="rId7" Type="http://schemas.openxmlformats.org/officeDocument/2006/relationships/image" Target="../media/image400.png"/><Relationship Id="rId12" Type="http://schemas.openxmlformats.org/officeDocument/2006/relationships/slide" Target="slide526.xml"/><Relationship Id="rId17" Type="http://schemas.openxmlformats.org/officeDocument/2006/relationships/slide" Target="slide536.xml"/><Relationship Id="rId25" Type="http://schemas.openxmlformats.org/officeDocument/2006/relationships/image" Target="../media/image35.jpeg"/><Relationship Id="rId2" Type="http://schemas.openxmlformats.org/officeDocument/2006/relationships/notesSlide" Target="../notesSlides/notesSlide315.xml"/><Relationship Id="rId16" Type="http://schemas.openxmlformats.org/officeDocument/2006/relationships/image" Target="../media/image64.png"/><Relationship Id="rId20" Type="http://schemas.openxmlformats.org/officeDocument/2006/relationships/hyperlink" Target="https://dcc.ligo.org/cgi-bin/private/DocDB/ShowDocument?.submit=Number&amp;docid=D1201093&amp;version=" TargetMode="External"/><Relationship Id="rId1" Type="http://schemas.openxmlformats.org/officeDocument/2006/relationships/slideLayout" Target="../slideLayouts/slideLayout3.xml"/><Relationship Id="rId6" Type="http://schemas.openxmlformats.org/officeDocument/2006/relationships/image" Target="../media/image20.png"/><Relationship Id="rId11" Type="http://schemas.openxmlformats.org/officeDocument/2006/relationships/image" Target="../media/image401.png"/><Relationship Id="rId24" Type="http://schemas.openxmlformats.org/officeDocument/2006/relationships/image" Target="../media/image34.jpeg"/><Relationship Id="rId5" Type="http://schemas.openxmlformats.org/officeDocument/2006/relationships/image" Target="../media/image18.png"/><Relationship Id="rId15" Type="http://schemas.openxmlformats.org/officeDocument/2006/relationships/slide" Target="slide531.xml"/><Relationship Id="rId23" Type="http://schemas.openxmlformats.org/officeDocument/2006/relationships/image" Target="../media/image29.png"/><Relationship Id="rId28" Type="http://schemas.openxmlformats.org/officeDocument/2006/relationships/image" Target="../media/image21.png"/><Relationship Id="rId10" Type="http://schemas.openxmlformats.org/officeDocument/2006/relationships/slide" Target="slide525.xml"/><Relationship Id="rId19" Type="http://schemas.openxmlformats.org/officeDocument/2006/relationships/slide" Target="slide500.xml"/><Relationship Id="rId4" Type="http://schemas.openxmlformats.org/officeDocument/2006/relationships/image" Target="../media/image17.png"/><Relationship Id="rId9" Type="http://schemas.openxmlformats.org/officeDocument/2006/relationships/hyperlink" Target="http://www.foundrynet.com/services/documentation/fi-xl-install/fes04100/FastIronCompact_FES04100_InstallGuide.pdf" TargetMode="External"/><Relationship Id="rId14" Type="http://schemas.openxmlformats.org/officeDocument/2006/relationships/slide" Target="slide534.xml"/><Relationship Id="rId22" Type="http://schemas.openxmlformats.org/officeDocument/2006/relationships/slide" Target="slide535.xml"/><Relationship Id="rId27" Type="http://schemas.openxmlformats.org/officeDocument/2006/relationships/image" Target="../media/image37.png"/></Relationships>
</file>

<file path=ppt/slides/_rels/slide524.xml.rels><?xml version="1.0" encoding="UTF-8" standalone="yes"?>
<Relationships xmlns="http://schemas.openxmlformats.org/package/2006/relationships"><Relationship Id="rId8" Type="http://schemas.openxmlformats.org/officeDocument/2006/relationships/slide" Target="slide516.xml"/><Relationship Id="rId3" Type="http://schemas.openxmlformats.org/officeDocument/2006/relationships/image" Target="../media/image400.png"/><Relationship Id="rId7" Type="http://schemas.openxmlformats.org/officeDocument/2006/relationships/image" Target="../media/image418.png"/><Relationship Id="rId2" Type="http://schemas.openxmlformats.org/officeDocument/2006/relationships/notesSlide" Target="../notesSlides/notesSlide316.xml"/><Relationship Id="rId1" Type="http://schemas.openxmlformats.org/officeDocument/2006/relationships/slideLayout" Target="../slideLayouts/slideLayout3.xml"/><Relationship Id="rId6" Type="http://schemas.openxmlformats.org/officeDocument/2006/relationships/hyperlink" Target="http://www.newegg.com/Product/Product.aspx?Item=N82E16833122074" TargetMode="External"/><Relationship Id="rId11" Type="http://schemas.openxmlformats.org/officeDocument/2006/relationships/slide" Target="slide523.xml"/><Relationship Id="rId5" Type="http://schemas.openxmlformats.org/officeDocument/2006/relationships/image" Target="../media/image417.png"/><Relationship Id="rId10" Type="http://schemas.openxmlformats.org/officeDocument/2006/relationships/image" Target="../media/image419.png"/><Relationship Id="rId4" Type="http://schemas.openxmlformats.org/officeDocument/2006/relationships/hyperlink" Target="http://www.brocade.com/downloads/documents/data_sheets/product_data_sheets/ds-fi-gs-series.pdf" TargetMode="External"/><Relationship Id="rId9" Type="http://schemas.openxmlformats.org/officeDocument/2006/relationships/slide" Target="slide519.xml"/></Relationships>
</file>

<file path=ppt/slides/_rels/slide525.xml.rels><?xml version="1.0" encoding="UTF-8" standalone="yes"?>
<Relationships xmlns="http://schemas.openxmlformats.org/package/2006/relationships"><Relationship Id="rId8" Type="http://schemas.openxmlformats.org/officeDocument/2006/relationships/slide" Target="slide536.xml"/><Relationship Id="rId3" Type="http://schemas.openxmlformats.org/officeDocument/2006/relationships/image" Target="../media/image400.png"/><Relationship Id="rId7" Type="http://schemas.openxmlformats.org/officeDocument/2006/relationships/slide" Target="slide519.xml"/><Relationship Id="rId2" Type="http://schemas.openxmlformats.org/officeDocument/2006/relationships/notesSlide" Target="../notesSlides/notesSlide317.xml"/><Relationship Id="rId1" Type="http://schemas.openxmlformats.org/officeDocument/2006/relationships/slideLayout" Target="../slideLayouts/slideLayout3.xml"/><Relationship Id="rId6" Type="http://schemas.openxmlformats.org/officeDocument/2006/relationships/image" Target="../media/image421.png"/><Relationship Id="rId5" Type="http://schemas.openxmlformats.org/officeDocument/2006/relationships/image" Target="../media/image420.png"/><Relationship Id="rId4" Type="http://schemas.openxmlformats.org/officeDocument/2006/relationships/hyperlink" Target="http://www.foundrynet.com/services/documentation/fi-xl-install/fes04100/FastIronCompact_FES04100_InstallGuide.pdf" TargetMode="External"/><Relationship Id="rId9" Type="http://schemas.openxmlformats.org/officeDocument/2006/relationships/slide" Target="slide523.xml"/></Relationships>
</file>

<file path=ppt/slides/_rels/slide526.xml.rels><?xml version="1.0" encoding="UTF-8" standalone="yes"?>
<Relationships xmlns="http://schemas.openxmlformats.org/package/2006/relationships"><Relationship Id="rId8" Type="http://schemas.openxmlformats.org/officeDocument/2006/relationships/slide" Target="slide440.xml"/><Relationship Id="rId3" Type="http://schemas.openxmlformats.org/officeDocument/2006/relationships/image" Target="../media/image468.png"/><Relationship Id="rId7" Type="http://schemas.openxmlformats.org/officeDocument/2006/relationships/image" Target="../media/image470.png"/><Relationship Id="rId2" Type="http://schemas.openxmlformats.org/officeDocument/2006/relationships/notesSlide" Target="../notesSlides/notesSlide318.xml"/><Relationship Id="rId1" Type="http://schemas.openxmlformats.org/officeDocument/2006/relationships/slideLayout" Target="../slideLayouts/slideLayout3.xml"/><Relationship Id="rId6" Type="http://schemas.openxmlformats.org/officeDocument/2006/relationships/slide" Target="slide519.xml"/><Relationship Id="rId5" Type="http://schemas.openxmlformats.org/officeDocument/2006/relationships/hyperlink" Target="http://reliablecctv.com/alt_pdfs/GE_DS_S7711D.pdf" TargetMode="External"/><Relationship Id="rId4" Type="http://schemas.openxmlformats.org/officeDocument/2006/relationships/image" Target="../media/image469.png"/><Relationship Id="rId9" Type="http://schemas.openxmlformats.org/officeDocument/2006/relationships/slide" Target="slide523.xml"/></Relationships>
</file>

<file path=ppt/slides/_rels/slide527.xml.rels><?xml version="1.0" encoding="UTF-8" standalone="yes"?>
<Relationships xmlns="http://schemas.openxmlformats.org/package/2006/relationships"><Relationship Id="rId8" Type="http://schemas.openxmlformats.org/officeDocument/2006/relationships/slide" Target="slide523.xml"/><Relationship Id="rId3" Type="http://schemas.openxmlformats.org/officeDocument/2006/relationships/image" Target="../media/image400.png"/><Relationship Id="rId7" Type="http://schemas.openxmlformats.org/officeDocument/2006/relationships/slide" Target="slide521.xml"/><Relationship Id="rId2" Type="http://schemas.openxmlformats.org/officeDocument/2006/relationships/notesSlide" Target="../notesSlides/notesSlide319.xml"/><Relationship Id="rId1" Type="http://schemas.openxmlformats.org/officeDocument/2006/relationships/slideLayout" Target="../slideLayouts/slideLayout3.xml"/><Relationship Id="rId6" Type="http://schemas.openxmlformats.org/officeDocument/2006/relationships/image" Target="../media/image472.png"/><Relationship Id="rId5" Type="http://schemas.openxmlformats.org/officeDocument/2006/relationships/image" Target="../media/image471.png"/><Relationship Id="rId4" Type="http://schemas.openxmlformats.org/officeDocument/2006/relationships/hyperlink" Target="http://www.sundancesys.com/products/audio/FBAO-M_FBAO-SL.pdf" TargetMode="External"/></Relationships>
</file>

<file path=ppt/slides/_rels/slide528.xml.rels><?xml version="1.0" encoding="UTF-8" standalone="yes"?>
<Relationships xmlns="http://schemas.openxmlformats.org/package/2006/relationships"><Relationship Id="rId8" Type="http://schemas.openxmlformats.org/officeDocument/2006/relationships/image" Target="../media/image90.png"/><Relationship Id="rId13" Type="http://schemas.openxmlformats.org/officeDocument/2006/relationships/image" Target="../media/image92.png"/><Relationship Id="rId3" Type="http://schemas.openxmlformats.org/officeDocument/2006/relationships/hyperlink" Target="https://dcc.ligo.org/cgi-bin/private/DocDB/ShowDocument?.submit=Number&amp;docid=D070443&amp;version=" TargetMode="External"/><Relationship Id="rId7" Type="http://schemas.openxmlformats.org/officeDocument/2006/relationships/image" Target="../media/image89.png"/><Relationship Id="rId12" Type="http://schemas.openxmlformats.org/officeDocument/2006/relationships/image" Target="../media/image94.png"/><Relationship Id="rId2" Type="http://schemas.openxmlformats.org/officeDocument/2006/relationships/notesSlide" Target="../notesSlides/notesSlide320.xml"/><Relationship Id="rId1" Type="http://schemas.openxmlformats.org/officeDocument/2006/relationships/slideLayout" Target="../slideLayouts/slideLayout3.xml"/><Relationship Id="rId6" Type="http://schemas.openxmlformats.org/officeDocument/2006/relationships/image" Target="../media/image88.png"/><Relationship Id="rId11" Type="http://schemas.openxmlformats.org/officeDocument/2006/relationships/image" Target="../media/image93.png"/><Relationship Id="rId5" Type="http://schemas.openxmlformats.org/officeDocument/2006/relationships/hyperlink" Target="http://www.bartington.com/" TargetMode="External"/><Relationship Id="rId10" Type="http://schemas.openxmlformats.org/officeDocument/2006/relationships/hyperlink" Target="https://dcc.ligo.org/cgi-bin/private/DocDB/ShowDocument?.submit=Number&amp;docid=D030574&amp;version=" TargetMode="External"/><Relationship Id="rId4" Type="http://schemas.openxmlformats.org/officeDocument/2006/relationships/hyperlink" Target="http://www.bartington.com/mag-03-three-axis-magnetic-field-sensor.html" TargetMode="External"/><Relationship Id="rId9" Type="http://schemas.openxmlformats.org/officeDocument/2006/relationships/image" Target="../media/image424.png"/><Relationship Id="rId14" Type="http://schemas.openxmlformats.org/officeDocument/2006/relationships/slide" Target="slide523.xml"/></Relationships>
</file>

<file path=ppt/slides/_rels/slide529.xml.rels><?xml version="1.0" encoding="UTF-8" standalone="yes"?>
<Relationships xmlns="http://schemas.openxmlformats.org/package/2006/relationships"><Relationship Id="rId8" Type="http://schemas.openxmlformats.org/officeDocument/2006/relationships/slide" Target="slide525.xml"/><Relationship Id="rId3" Type="http://schemas.openxmlformats.org/officeDocument/2006/relationships/hyperlink" Target="http://www.altram.com.pl/stara/Katalogi/Ifs/ivtvr5030.pdf" TargetMode="External"/><Relationship Id="rId7" Type="http://schemas.openxmlformats.org/officeDocument/2006/relationships/hyperlink" Target="http://reliablecctv.com/alt_pdfs/GE_DS_S7711D.pdf" TargetMode="External"/><Relationship Id="rId2" Type="http://schemas.openxmlformats.org/officeDocument/2006/relationships/notesSlide" Target="../notesSlides/notesSlide321.xml"/><Relationship Id="rId1" Type="http://schemas.openxmlformats.org/officeDocument/2006/relationships/slideLayout" Target="../slideLayouts/slideLayout3.xml"/><Relationship Id="rId6" Type="http://schemas.openxmlformats.org/officeDocument/2006/relationships/hyperlink" Target="http://site.surveillance-video.com/pdf/TR-TT-Series-Specsheet.pdf" TargetMode="External"/><Relationship Id="rId11" Type="http://schemas.openxmlformats.org/officeDocument/2006/relationships/slide" Target="slide523.xml"/><Relationship Id="rId5" Type="http://schemas.openxmlformats.org/officeDocument/2006/relationships/hyperlink" Target="http://www.blackhawkenterprises.com/vtvr74002drdt.pdf" TargetMode="External"/><Relationship Id="rId10" Type="http://schemas.openxmlformats.org/officeDocument/2006/relationships/hyperlink" Target="http://reverenet.com/wba/Assets/Brand_REV/SpecDocs/RT24_16500.pdf" TargetMode="External"/><Relationship Id="rId4" Type="http://schemas.openxmlformats.org/officeDocument/2006/relationships/slide" Target="slide519.xml"/><Relationship Id="rId9" Type="http://schemas.openxmlformats.org/officeDocument/2006/relationships/slide" Target="slide521.xml"/></Relationships>
</file>

<file path=ppt/slides/_rels/slide53.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slide" Target="slide344.xml"/><Relationship Id="rId18" Type="http://schemas.openxmlformats.org/officeDocument/2006/relationships/hyperlink" Target="https://dcc.ligo.org/cgi-bin/private/DocDB/ShowDocument?.submit=Number&amp;docid=D1200893&amp;version=" TargetMode="External"/><Relationship Id="rId3" Type="http://schemas.openxmlformats.org/officeDocument/2006/relationships/slide" Target="slide54.xml"/><Relationship Id="rId7" Type="http://schemas.openxmlformats.org/officeDocument/2006/relationships/slide" Target="slide249.xml"/><Relationship Id="rId12" Type="http://schemas.openxmlformats.org/officeDocument/2006/relationships/slide" Target="slide318.xml"/><Relationship Id="rId17" Type="http://schemas.openxmlformats.org/officeDocument/2006/relationships/slide" Target="slide36.xml"/><Relationship Id="rId2" Type="http://schemas.openxmlformats.org/officeDocument/2006/relationships/notesSlide" Target="../notesSlides/notesSlide34.xml"/><Relationship Id="rId16" Type="http://schemas.openxmlformats.org/officeDocument/2006/relationships/slide" Target="slide189.xml"/><Relationship Id="rId1" Type="http://schemas.openxmlformats.org/officeDocument/2006/relationships/slideLayout" Target="../slideLayouts/slideLayout3.xml"/><Relationship Id="rId6" Type="http://schemas.openxmlformats.org/officeDocument/2006/relationships/image" Target="../media/image17.png"/><Relationship Id="rId11" Type="http://schemas.openxmlformats.org/officeDocument/2006/relationships/slide" Target="slide266.xml"/><Relationship Id="rId5" Type="http://schemas.openxmlformats.org/officeDocument/2006/relationships/image" Target="../media/image18.png"/><Relationship Id="rId15" Type="http://schemas.openxmlformats.org/officeDocument/2006/relationships/slide" Target="slide303.xml"/><Relationship Id="rId10" Type="http://schemas.openxmlformats.org/officeDocument/2006/relationships/image" Target="../media/image35.jpeg"/><Relationship Id="rId19" Type="http://schemas.openxmlformats.org/officeDocument/2006/relationships/hyperlink" Target="https://dcc.ligo.org/cgi-bin/private/DocDB/ShowDocument?.submit=Number&amp;docid=S1105250&amp;version=" TargetMode="External"/><Relationship Id="rId4" Type="http://schemas.openxmlformats.org/officeDocument/2006/relationships/image" Target="../media/image16.png"/><Relationship Id="rId9" Type="http://schemas.openxmlformats.org/officeDocument/2006/relationships/image" Target="../media/image34.jpeg"/><Relationship Id="rId14" Type="http://schemas.openxmlformats.org/officeDocument/2006/relationships/slide" Target="slide293.xml"/></Relationships>
</file>

<file path=ppt/slides/_rels/slide530.xml.rels><?xml version="1.0" encoding="UTF-8" standalone="yes"?>
<Relationships xmlns="http://schemas.openxmlformats.org/package/2006/relationships"><Relationship Id="rId3" Type="http://schemas.openxmlformats.org/officeDocument/2006/relationships/hyperlink" Target="http://reverenet.com/wba/Assets/Brand_REV/SpecDocs/RT24_16500.pdf" TargetMode="External"/><Relationship Id="rId2" Type="http://schemas.openxmlformats.org/officeDocument/2006/relationships/notesSlide" Target="../notesSlides/notesSlide322.xml"/><Relationship Id="rId1" Type="http://schemas.openxmlformats.org/officeDocument/2006/relationships/slideLayout" Target="../slideLayouts/slideLayout3.xml"/><Relationship Id="rId6" Type="http://schemas.openxmlformats.org/officeDocument/2006/relationships/slide" Target="slide523.xml"/><Relationship Id="rId5" Type="http://schemas.openxmlformats.org/officeDocument/2006/relationships/image" Target="../media/image474.png"/><Relationship Id="rId4" Type="http://schemas.openxmlformats.org/officeDocument/2006/relationships/image" Target="../media/image473.png"/></Relationships>
</file>

<file path=ppt/slides/_rels/slide531.xml.rels><?xml version="1.0" encoding="UTF-8" standalone="yes"?>
<Relationships xmlns="http://schemas.openxmlformats.org/package/2006/relationships"><Relationship Id="rId8" Type="http://schemas.openxmlformats.org/officeDocument/2006/relationships/image" Target="../media/image478.png"/><Relationship Id="rId3" Type="http://schemas.openxmlformats.org/officeDocument/2006/relationships/hyperlink" Target="http://www.blackhawkenterprises.com/vtvr74002drdt.pdf" TargetMode="External"/><Relationship Id="rId7" Type="http://schemas.openxmlformats.org/officeDocument/2006/relationships/image" Target="../media/image477.png"/><Relationship Id="rId2" Type="http://schemas.openxmlformats.org/officeDocument/2006/relationships/notesSlide" Target="../notesSlides/notesSlide323.xml"/><Relationship Id="rId1" Type="http://schemas.openxmlformats.org/officeDocument/2006/relationships/slideLayout" Target="../slideLayouts/slideLayout3.xml"/><Relationship Id="rId6" Type="http://schemas.openxmlformats.org/officeDocument/2006/relationships/image" Target="../media/image476.png"/><Relationship Id="rId5" Type="http://schemas.openxmlformats.org/officeDocument/2006/relationships/image" Target="../media/image475.png"/><Relationship Id="rId4" Type="http://schemas.openxmlformats.org/officeDocument/2006/relationships/slide" Target="slide519.xml"/><Relationship Id="rId9" Type="http://schemas.openxmlformats.org/officeDocument/2006/relationships/slide" Target="slide523.xml"/></Relationships>
</file>

<file path=ppt/slides/_rels/slide532.xml.rels><?xml version="1.0" encoding="UTF-8" standalone="yes"?>
<Relationships xmlns="http://schemas.openxmlformats.org/package/2006/relationships"><Relationship Id="rId8" Type="http://schemas.openxmlformats.org/officeDocument/2006/relationships/image" Target="../media/image477.png"/><Relationship Id="rId3" Type="http://schemas.openxmlformats.org/officeDocument/2006/relationships/hyperlink" Target="http://www.altram.com.pl/stara/Katalogi/Ifs/ivtvr5030.pdf" TargetMode="External"/><Relationship Id="rId7" Type="http://schemas.openxmlformats.org/officeDocument/2006/relationships/image" Target="../media/image476.png"/><Relationship Id="rId2" Type="http://schemas.openxmlformats.org/officeDocument/2006/relationships/notesSlide" Target="../notesSlides/notesSlide324.xml"/><Relationship Id="rId1" Type="http://schemas.openxmlformats.org/officeDocument/2006/relationships/slideLayout" Target="../slideLayouts/slideLayout3.xml"/><Relationship Id="rId6" Type="http://schemas.openxmlformats.org/officeDocument/2006/relationships/image" Target="../media/image480.png"/><Relationship Id="rId11" Type="http://schemas.openxmlformats.org/officeDocument/2006/relationships/slide" Target="slide523.xml"/><Relationship Id="rId5" Type="http://schemas.openxmlformats.org/officeDocument/2006/relationships/image" Target="../media/image479.png"/><Relationship Id="rId10" Type="http://schemas.openxmlformats.org/officeDocument/2006/relationships/slide" Target="slide440.xml"/><Relationship Id="rId4" Type="http://schemas.openxmlformats.org/officeDocument/2006/relationships/slide" Target="slide519.xml"/><Relationship Id="rId9" Type="http://schemas.openxmlformats.org/officeDocument/2006/relationships/image" Target="../media/image481.png"/></Relationships>
</file>

<file path=ppt/slides/_rels/slide533.xml.rels><?xml version="1.0" encoding="UTF-8" standalone="yes"?>
<Relationships xmlns="http://schemas.openxmlformats.org/package/2006/relationships"><Relationship Id="rId8" Type="http://schemas.openxmlformats.org/officeDocument/2006/relationships/slide" Target="slide435.xml"/><Relationship Id="rId3" Type="http://schemas.openxmlformats.org/officeDocument/2006/relationships/hyperlink" Target="http://www.transition.com/transitionnetworks/Uploads/Downloads/Obsolete/33118_JECF01.pdf" TargetMode="External"/><Relationship Id="rId7" Type="http://schemas.openxmlformats.org/officeDocument/2006/relationships/image" Target="../media/image483.png"/><Relationship Id="rId2" Type="http://schemas.openxmlformats.org/officeDocument/2006/relationships/notesSlide" Target="../notesSlides/notesSlide325.xml"/><Relationship Id="rId1" Type="http://schemas.openxmlformats.org/officeDocument/2006/relationships/slideLayout" Target="../slideLayouts/slideLayout3.xml"/><Relationship Id="rId6" Type="http://schemas.openxmlformats.org/officeDocument/2006/relationships/image" Target="../media/image482.png"/><Relationship Id="rId5" Type="http://schemas.openxmlformats.org/officeDocument/2006/relationships/slide" Target="slide521.xml"/><Relationship Id="rId10" Type="http://schemas.openxmlformats.org/officeDocument/2006/relationships/slide" Target="slide523.xml"/><Relationship Id="rId4" Type="http://schemas.openxmlformats.org/officeDocument/2006/relationships/slide" Target="slide525.xml"/><Relationship Id="rId9" Type="http://schemas.openxmlformats.org/officeDocument/2006/relationships/slide" Target="slide436.xml"/></Relationships>
</file>

<file path=ppt/slides/_rels/slide534.xml.rels><?xml version="1.0" encoding="UTF-8" standalone="yes"?>
<Relationships xmlns="http://schemas.openxmlformats.org/package/2006/relationships"><Relationship Id="rId3" Type="http://schemas.openxmlformats.org/officeDocument/2006/relationships/hyperlink" Target="http://site.surveillance-video.com/pdf/TR-TT-Series-Specsheet.pdf" TargetMode="External"/><Relationship Id="rId7" Type="http://schemas.openxmlformats.org/officeDocument/2006/relationships/slide" Target="slide523.xml"/><Relationship Id="rId2" Type="http://schemas.openxmlformats.org/officeDocument/2006/relationships/notesSlide" Target="../notesSlides/notesSlide326.xml"/><Relationship Id="rId1" Type="http://schemas.openxmlformats.org/officeDocument/2006/relationships/slideLayout" Target="../slideLayouts/slideLayout3.xml"/><Relationship Id="rId6" Type="http://schemas.openxmlformats.org/officeDocument/2006/relationships/image" Target="../media/image485.png"/><Relationship Id="rId5" Type="http://schemas.openxmlformats.org/officeDocument/2006/relationships/image" Target="../media/image484.png"/><Relationship Id="rId4" Type="http://schemas.openxmlformats.org/officeDocument/2006/relationships/slide" Target="slide519.xml"/></Relationships>
</file>

<file path=ppt/slides/_rels/slide535.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412.png"/><Relationship Id="rId7" Type="http://schemas.openxmlformats.org/officeDocument/2006/relationships/slide" Target="slide523.xml"/><Relationship Id="rId2" Type="http://schemas.openxmlformats.org/officeDocument/2006/relationships/notesSlide" Target="../notesSlides/notesSlide327.xml"/><Relationship Id="rId1" Type="http://schemas.openxmlformats.org/officeDocument/2006/relationships/slideLayout" Target="../slideLayouts/slideLayout3.xml"/><Relationship Id="rId6" Type="http://schemas.openxmlformats.org/officeDocument/2006/relationships/hyperlink" Target="http://www.kepcopower.com/support/jqe-quarter-rack-op.pdf" TargetMode="External"/><Relationship Id="rId5" Type="http://schemas.openxmlformats.org/officeDocument/2006/relationships/image" Target="../media/image414.png"/><Relationship Id="rId10" Type="http://schemas.openxmlformats.org/officeDocument/2006/relationships/image" Target="../media/image35.jpeg"/><Relationship Id="rId4" Type="http://schemas.openxmlformats.org/officeDocument/2006/relationships/image" Target="../media/image413.png"/><Relationship Id="rId9" Type="http://schemas.openxmlformats.org/officeDocument/2006/relationships/image" Target="../media/image34.jpeg"/></Relationships>
</file>

<file path=ppt/slides/_rels/slide536.xml.rels><?xml version="1.0" encoding="UTF-8" standalone="yes"?>
<Relationships xmlns="http://schemas.openxmlformats.org/package/2006/relationships"><Relationship Id="rId8" Type="http://schemas.openxmlformats.org/officeDocument/2006/relationships/slide" Target="slide525.xml"/><Relationship Id="rId3" Type="http://schemas.openxmlformats.org/officeDocument/2006/relationships/image" Target="../media/image400.png"/><Relationship Id="rId7" Type="http://schemas.openxmlformats.org/officeDocument/2006/relationships/slide" Target="slide520.xml"/><Relationship Id="rId2" Type="http://schemas.openxmlformats.org/officeDocument/2006/relationships/notesSlide" Target="../notesSlides/notesSlide328.xml"/><Relationship Id="rId1" Type="http://schemas.openxmlformats.org/officeDocument/2006/relationships/slideLayout" Target="../slideLayouts/slideLayout3.xml"/><Relationship Id="rId6" Type="http://schemas.openxmlformats.org/officeDocument/2006/relationships/image" Target="../media/image423.png"/><Relationship Id="rId5" Type="http://schemas.openxmlformats.org/officeDocument/2006/relationships/image" Target="../media/image422.png"/><Relationship Id="rId4" Type="http://schemas.openxmlformats.org/officeDocument/2006/relationships/hyperlink" Target="http://www.apcmedia.com/salestools/ASTE-6Z8LUA_R3_EN.pdf" TargetMode="External"/><Relationship Id="rId9" Type="http://schemas.openxmlformats.org/officeDocument/2006/relationships/slide" Target="slide523.xml"/></Relationships>
</file>

<file path=ppt/slides/_rels/slide537.xml.rels><?xml version="1.0" encoding="UTF-8" standalone="yes"?>
<Relationships xmlns="http://schemas.openxmlformats.org/package/2006/relationships"><Relationship Id="rId8" Type="http://schemas.openxmlformats.org/officeDocument/2006/relationships/slide" Target="slide500.xml"/><Relationship Id="rId13" Type="http://schemas.openxmlformats.org/officeDocument/2006/relationships/image" Target="../media/image24.png"/><Relationship Id="rId18" Type="http://schemas.openxmlformats.org/officeDocument/2006/relationships/slide" Target="slide544.xml"/><Relationship Id="rId26" Type="http://schemas.openxmlformats.org/officeDocument/2006/relationships/slide" Target="slide540.xml"/><Relationship Id="rId39" Type="http://schemas.openxmlformats.org/officeDocument/2006/relationships/hyperlink" Target="https://dcc.ligo.org/cgi-bin/private/DocDB/ShowDocument?.submit=Number&amp;docid=S1203282&amp;version=" TargetMode="External"/><Relationship Id="rId3" Type="http://schemas.openxmlformats.org/officeDocument/2006/relationships/image" Target="../media/image16.png"/><Relationship Id="rId21" Type="http://schemas.openxmlformats.org/officeDocument/2006/relationships/image" Target="../media/image19.png"/><Relationship Id="rId34" Type="http://schemas.openxmlformats.org/officeDocument/2006/relationships/image" Target="../media/image29.png"/><Relationship Id="rId42" Type="http://schemas.openxmlformats.org/officeDocument/2006/relationships/slide" Target="slide436.xml"/><Relationship Id="rId7" Type="http://schemas.openxmlformats.org/officeDocument/2006/relationships/image" Target="../media/image18.png"/><Relationship Id="rId12" Type="http://schemas.openxmlformats.org/officeDocument/2006/relationships/hyperlink" Target="https://dcc.ligo.org/cgi-bin/private/DocDB/ShowDocument?.submit=Number&amp;docid=D1001459&amp;version=" TargetMode="External"/><Relationship Id="rId17" Type="http://schemas.openxmlformats.org/officeDocument/2006/relationships/image" Target="../media/image38.png"/><Relationship Id="rId25" Type="http://schemas.openxmlformats.org/officeDocument/2006/relationships/hyperlink" Target="https://dcc.ligo.org/cgi-bin/private/DocDB/ShowDocument?.submit=Number&amp;docid=S1000562&amp;version=" TargetMode="External"/><Relationship Id="rId33" Type="http://schemas.openxmlformats.org/officeDocument/2006/relationships/image" Target="../media/image64.png"/><Relationship Id="rId38" Type="http://schemas.openxmlformats.org/officeDocument/2006/relationships/hyperlink" Target="https://dcc.ligo.org/cgi-bin/private/DocDB/ShowDocument?.submit=Number&amp;docid=D1100251&amp;version=" TargetMode="External"/><Relationship Id="rId46" Type="http://schemas.openxmlformats.org/officeDocument/2006/relationships/image" Target="../media/image21.png"/><Relationship Id="rId2" Type="http://schemas.openxmlformats.org/officeDocument/2006/relationships/notesSlide" Target="../notesSlides/notesSlide329.xml"/><Relationship Id="rId16" Type="http://schemas.openxmlformats.org/officeDocument/2006/relationships/hyperlink" Target="https://dcc.ligo.org/cgi-bin/private/DocDB/ShowDocument?.submit=Number&amp;docid=S1000653&amp;version=" TargetMode="External"/><Relationship Id="rId20" Type="http://schemas.openxmlformats.org/officeDocument/2006/relationships/hyperlink" Target="https://dcc.ligo.org/cgi-bin/private/DocDB/ShowDocument?.submit=Number&amp;docid=S1000528&amp;version=" TargetMode="External"/><Relationship Id="rId29" Type="http://schemas.openxmlformats.org/officeDocument/2006/relationships/hyperlink" Target="https://dcc.ligo.org/cgi-bin/private/DocDB/ShowDocument?.submit=Number&amp;docid=S1000670&amp;version=" TargetMode="External"/><Relationship Id="rId41" Type="http://schemas.openxmlformats.org/officeDocument/2006/relationships/image" Target="../media/image140.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202955&amp;version=" TargetMode="External"/><Relationship Id="rId11" Type="http://schemas.openxmlformats.org/officeDocument/2006/relationships/hyperlink" Target="https://dcc.ligo.org/cgi-bin/private/DocDB/ShowDocument?.submit=Number&amp;docid=S1202547&amp;version=" TargetMode="External"/><Relationship Id="rId24" Type="http://schemas.openxmlformats.org/officeDocument/2006/relationships/hyperlink" Target="https://dcc.ligo.org/cgi-bin/private/DocDB/ShowDocument?.submit=Number&amp;docid=D080702&amp;version=" TargetMode="External"/><Relationship Id="rId32" Type="http://schemas.openxmlformats.org/officeDocument/2006/relationships/hyperlink" Target="https://dcc.ligo.org/cgi-bin/private/DocDB/ShowDocument?.submit=Number&amp;docid=S1103463&amp;version=" TargetMode="External"/><Relationship Id="rId37" Type="http://schemas.openxmlformats.org/officeDocument/2006/relationships/slide" Target="slide543.xml"/><Relationship Id="rId40" Type="http://schemas.openxmlformats.org/officeDocument/2006/relationships/slide" Target="slide51.xml"/><Relationship Id="rId45" Type="http://schemas.openxmlformats.org/officeDocument/2006/relationships/image" Target="../media/image36.png"/><Relationship Id="rId5" Type="http://schemas.openxmlformats.org/officeDocument/2006/relationships/hyperlink" Target="https://dcc.ligo.org/cgi-bin/private/DocDB/ShowDocument?.submit=Number&amp;docid=D1201091&amp;version=" TargetMode="External"/><Relationship Id="rId15" Type="http://schemas.openxmlformats.org/officeDocument/2006/relationships/hyperlink" Target="https://dcc.ligo.org/cgi-bin/private/DocDB/ShowDocument?.submit=Number&amp;docid=D1000124&amp;version=" TargetMode="External"/><Relationship Id="rId23" Type="http://schemas.openxmlformats.org/officeDocument/2006/relationships/slide" Target="slide538.xml"/><Relationship Id="rId28" Type="http://schemas.openxmlformats.org/officeDocument/2006/relationships/slide" Target="slide541.xml"/><Relationship Id="rId36" Type="http://schemas.openxmlformats.org/officeDocument/2006/relationships/hyperlink" Target="https://dcc.ligo.org/cgi-bin/private/DocDB/ShowDocument?.submit=Number&amp;docid=D1100682&amp;version=" TargetMode="External"/><Relationship Id="rId10" Type="http://schemas.openxmlformats.org/officeDocument/2006/relationships/hyperlink" Target="https://dcc.ligo.org/cgi-bin/private/DocDB/ShowDocument?.submit=Number&amp;docid=D1200757&amp;version=" TargetMode="External"/><Relationship Id="rId19" Type="http://schemas.openxmlformats.org/officeDocument/2006/relationships/hyperlink" Target="https://dcc.ligo.org/cgi-bin/private/DocDB/ShowDocument?docid=13265" TargetMode="External"/><Relationship Id="rId31" Type="http://schemas.openxmlformats.org/officeDocument/2006/relationships/hyperlink" Target="https://dcc.ligo.org/cgi-bin/private/DocDB/ShowDocument?.submit=Number&amp;docid=D1100262&amp;version=" TargetMode="External"/><Relationship Id="rId44" Type="http://schemas.openxmlformats.org/officeDocument/2006/relationships/slide" Target="slide47.xml"/><Relationship Id="rId4" Type="http://schemas.openxmlformats.org/officeDocument/2006/relationships/image" Target="../media/image17.png"/><Relationship Id="rId9" Type="http://schemas.openxmlformats.org/officeDocument/2006/relationships/image" Target="../media/image327.png"/><Relationship Id="rId14" Type="http://schemas.openxmlformats.org/officeDocument/2006/relationships/slide" Target="slide539.xml"/><Relationship Id="rId22" Type="http://schemas.openxmlformats.org/officeDocument/2006/relationships/image" Target="../media/image25.png"/><Relationship Id="rId27" Type="http://schemas.openxmlformats.org/officeDocument/2006/relationships/hyperlink" Target="https://dcc.ligo.org/cgi-bin/private/DocDB/ShowDocument?.submit=Number&amp;docid=S1000577&amp;version=" TargetMode="External"/><Relationship Id="rId30" Type="http://schemas.openxmlformats.org/officeDocument/2006/relationships/slide" Target="slide542.xml"/><Relationship Id="rId35" Type="http://schemas.openxmlformats.org/officeDocument/2006/relationships/hyperlink" Target="https://dcc.ligo.org/cgi-bin/private/DocDB/ShowDocument?.submit=Number&amp;docid=D1002961&amp;version=" TargetMode="External"/><Relationship Id="rId43" Type="http://schemas.openxmlformats.org/officeDocument/2006/relationships/image" Target="../media/image37.png"/></Relationships>
</file>

<file path=ppt/slides/_rels/slide538.xml.rels><?xml version="1.0" encoding="UTF-8" standalone="yes"?>
<Relationships xmlns="http://schemas.openxmlformats.org/package/2006/relationships"><Relationship Id="rId8" Type="http://schemas.openxmlformats.org/officeDocument/2006/relationships/image" Target="../media/image175.png"/><Relationship Id="rId13" Type="http://schemas.openxmlformats.org/officeDocument/2006/relationships/slide" Target="slide537.xml"/><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image" Target="../media/image166.png"/><Relationship Id="rId12" Type="http://schemas.openxmlformats.org/officeDocument/2006/relationships/image" Target="../media/image179.png"/><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164.png"/><Relationship Id="rId11" Type="http://schemas.openxmlformats.org/officeDocument/2006/relationships/image" Target="../media/image178.png"/><Relationship Id="rId5" Type="http://schemas.openxmlformats.org/officeDocument/2006/relationships/image" Target="../media/image174.png"/><Relationship Id="rId10" Type="http://schemas.openxmlformats.org/officeDocument/2006/relationships/image" Target="../media/image177.png"/><Relationship Id="rId4" Type="http://schemas.openxmlformats.org/officeDocument/2006/relationships/hyperlink" Target="https://dcc.ligo.org/cgi-bin/private/DocDB/ShowDocument?.submit=Number&amp;docid=S1000562&amp;version=" TargetMode="External"/><Relationship Id="rId9" Type="http://schemas.openxmlformats.org/officeDocument/2006/relationships/image" Target="../media/image176.png"/></Relationships>
</file>

<file path=ppt/slides/_rels/slide539.xml.rels><?xml version="1.0" encoding="UTF-8" standalone="yes"?>
<Relationships xmlns="http://schemas.openxmlformats.org/package/2006/relationships"><Relationship Id="rId8" Type="http://schemas.openxmlformats.org/officeDocument/2006/relationships/image" Target="../media/image181.png"/><Relationship Id="rId13" Type="http://schemas.openxmlformats.org/officeDocument/2006/relationships/image" Target="../media/image179.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78.png"/><Relationship Id="rId12" Type="http://schemas.openxmlformats.org/officeDocument/2006/relationships/image" Target="../media/image164.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176.png"/><Relationship Id="rId11" Type="http://schemas.openxmlformats.org/officeDocument/2006/relationships/image" Target="../media/image182.png"/><Relationship Id="rId5" Type="http://schemas.openxmlformats.org/officeDocument/2006/relationships/image" Target="../media/image180.png"/><Relationship Id="rId15" Type="http://schemas.openxmlformats.org/officeDocument/2006/relationships/slide" Target="slide537.xml"/><Relationship Id="rId10" Type="http://schemas.openxmlformats.org/officeDocument/2006/relationships/image" Target="../media/image177.png"/><Relationship Id="rId4" Type="http://schemas.openxmlformats.org/officeDocument/2006/relationships/hyperlink" Target="https://dcc.ligo.org/cgi-bin/private/DocDB/ShowDocument?.submit=Number&amp;docid=S1000653&amp;version=" TargetMode="External"/><Relationship Id="rId9" Type="http://schemas.openxmlformats.org/officeDocument/2006/relationships/image" Target="../media/image166.png"/><Relationship Id="rId14" Type="http://schemas.openxmlformats.org/officeDocument/2006/relationships/image" Target="../media/image183.png"/></Relationships>
</file>

<file path=ppt/slides/_rels/slide54.xml.rels><?xml version="1.0" encoding="UTF-8" standalone="yes"?>
<Relationships xmlns="http://schemas.openxmlformats.org/package/2006/relationships"><Relationship Id="rId3" Type="http://schemas.openxmlformats.org/officeDocument/2006/relationships/slide" Target="slide53.xml"/><Relationship Id="rId2" Type="http://schemas.openxmlformats.org/officeDocument/2006/relationships/notesSlide" Target="../notesSlides/notesSlide35.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1200893&amp;version=" TargetMode="External"/><Relationship Id="rId4" Type="http://schemas.openxmlformats.org/officeDocument/2006/relationships/hyperlink" Target="https://dcc.ligo.org/cgi-bin/private/DocDB/ShowDocument?.submit=Number&amp;docid=S1105250&amp;version=" TargetMode="External"/></Relationships>
</file>

<file path=ppt/slides/_rels/slide540.xml.rels><?xml version="1.0" encoding="UTF-8" standalone="yes"?>
<Relationships xmlns="http://schemas.openxmlformats.org/package/2006/relationships"><Relationship Id="rId8" Type="http://schemas.openxmlformats.org/officeDocument/2006/relationships/image" Target="../media/image175.png"/><Relationship Id="rId13" Type="http://schemas.openxmlformats.org/officeDocument/2006/relationships/slide" Target="slide537.xml"/><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image" Target="../media/image166.png"/><Relationship Id="rId12" Type="http://schemas.openxmlformats.org/officeDocument/2006/relationships/image" Target="../media/image179.png"/><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164.png"/><Relationship Id="rId11" Type="http://schemas.openxmlformats.org/officeDocument/2006/relationships/image" Target="../media/image178.png"/><Relationship Id="rId5" Type="http://schemas.openxmlformats.org/officeDocument/2006/relationships/image" Target="../media/image174.png"/><Relationship Id="rId10" Type="http://schemas.openxmlformats.org/officeDocument/2006/relationships/image" Target="../media/image177.png"/><Relationship Id="rId4" Type="http://schemas.openxmlformats.org/officeDocument/2006/relationships/hyperlink" Target="https://dcc.ligo.org/cgi-bin/private/DocDB/ShowDocument?.submit=Number&amp;docid=S1000577&amp;version=" TargetMode="External"/><Relationship Id="rId9" Type="http://schemas.openxmlformats.org/officeDocument/2006/relationships/image" Target="../media/image176.png"/></Relationships>
</file>

<file path=ppt/slides/_rels/slide541.xml.rels><?xml version="1.0" encoding="UTF-8" standalone="yes"?>
<Relationships xmlns="http://schemas.openxmlformats.org/package/2006/relationships"><Relationship Id="rId8" Type="http://schemas.openxmlformats.org/officeDocument/2006/relationships/image" Target="../media/image181.png"/><Relationship Id="rId13" Type="http://schemas.openxmlformats.org/officeDocument/2006/relationships/image" Target="../media/image179.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78.png"/><Relationship Id="rId12" Type="http://schemas.openxmlformats.org/officeDocument/2006/relationships/image" Target="../media/image164.png"/><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176.png"/><Relationship Id="rId11" Type="http://schemas.openxmlformats.org/officeDocument/2006/relationships/image" Target="../media/image182.png"/><Relationship Id="rId5" Type="http://schemas.openxmlformats.org/officeDocument/2006/relationships/image" Target="../media/image180.png"/><Relationship Id="rId15" Type="http://schemas.openxmlformats.org/officeDocument/2006/relationships/slide" Target="slide537.xml"/><Relationship Id="rId10" Type="http://schemas.openxmlformats.org/officeDocument/2006/relationships/image" Target="../media/image177.png"/><Relationship Id="rId4" Type="http://schemas.openxmlformats.org/officeDocument/2006/relationships/hyperlink" Target="https://dcc.ligo.org/cgi-bin/private/DocDB/ShowDocument?.submit=Number&amp;docid=S1000670&amp;version=" TargetMode="External"/><Relationship Id="rId9" Type="http://schemas.openxmlformats.org/officeDocument/2006/relationships/image" Target="../media/image166.png"/><Relationship Id="rId14" Type="http://schemas.openxmlformats.org/officeDocument/2006/relationships/image" Target="../media/image183.png"/></Relationships>
</file>

<file path=ppt/slides/_rels/slide542.xml.rels><?xml version="1.0" encoding="UTF-8" standalone="yes"?>
<Relationships xmlns="http://schemas.openxmlformats.org/package/2006/relationships"><Relationship Id="rId8" Type="http://schemas.openxmlformats.org/officeDocument/2006/relationships/image" Target="../media/image162.png"/><Relationship Id="rId3" Type="http://schemas.openxmlformats.org/officeDocument/2006/relationships/hyperlink" Target="https://dcc.ligo.org/cgi-bin/private/DocDB/ShowDocument?.submit=Number&amp;docid=D1100262&amp;version=" TargetMode="External"/><Relationship Id="rId7" Type="http://schemas.openxmlformats.org/officeDocument/2006/relationships/image" Target="../media/image190.png"/><Relationship Id="rId12" Type="http://schemas.openxmlformats.org/officeDocument/2006/relationships/slide" Target="slide537.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189.png"/><Relationship Id="rId11" Type="http://schemas.openxmlformats.org/officeDocument/2006/relationships/image" Target="../media/image163.png"/><Relationship Id="rId5" Type="http://schemas.openxmlformats.org/officeDocument/2006/relationships/image" Target="../media/image188.png"/><Relationship Id="rId10" Type="http://schemas.openxmlformats.org/officeDocument/2006/relationships/image" Target="../media/image191.png"/><Relationship Id="rId4" Type="http://schemas.openxmlformats.org/officeDocument/2006/relationships/hyperlink" Target="https://dcc.ligo.org/cgi-bin/private/DocDB/ShowDocument?.submit=Number&amp;docid=S1103463&amp;version=" TargetMode="External"/><Relationship Id="rId9" Type="http://schemas.openxmlformats.org/officeDocument/2006/relationships/image" Target="../media/image166.png"/></Relationships>
</file>

<file path=ppt/slides/_rels/slide543.xml.rels><?xml version="1.0" encoding="UTF-8" standalone="yes"?>
<Relationships xmlns="http://schemas.openxmlformats.org/package/2006/relationships"><Relationship Id="rId8" Type="http://schemas.openxmlformats.org/officeDocument/2006/relationships/image" Target="../media/image164.png"/><Relationship Id="rId13" Type="http://schemas.openxmlformats.org/officeDocument/2006/relationships/image" Target="../media/image168.png"/><Relationship Id="rId3" Type="http://schemas.openxmlformats.org/officeDocument/2006/relationships/hyperlink" Target="https://dcc.ligo.org/cgi-bin/private/DocDB/ShowDocument?.submit=Number&amp;docid=D1100251&amp;version=" TargetMode="External"/><Relationship Id="rId7" Type="http://schemas.openxmlformats.org/officeDocument/2006/relationships/image" Target="../media/image163.png"/><Relationship Id="rId12" Type="http://schemas.openxmlformats.org/officeDocument/2006/relationships/image" Target="../media/image167.png"/><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162.png"/><Relationship Id="rId11" Type="http://schemas.openxmlformats.org/officeDocument/2006/relationships/image" Target="../media/image45.png"/><Relationship Id="rId5" Type="http://schemas.openxmlformats.org/officeDocument/2006/relationships/image" Target="../media/image161.png"/><Relationship Id="rId10" Type="http://schemas.openxmlformats.org/officeDocument/2006/relationships/image" Target="../media/image166.png"/><Relationship Id="rId4" Type="http://schemas.openxmlformats.org/officeDocument/2006/relationships/hyperlink" Target="https://dcc.ligo.org/cgi-bin/private/DocDB/ShowDocument?.submit=Number&amp;docid=S1203282&amp;version=" TargetMode="External"/><Relationship Id="rId9" Type="http://schemas.openxmlformats.org/officeDocument/2006/relationships/image" Target="../media/image165.png"/><Relationship Id="rId14" Type="http://schemas.openxmlformats.org/officeDocument/2006/relationships/slide" Target="slide537.xml"/></Relationships>
</file>

<file path=ppt/slides/_rels/slide544.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13" Type="http://schemas.openxmlformats.org/officeDocument/2006/relationships/slide" Target="slide537.xm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12" Type="http://schemas.openxmlformats.org/officeDocument/2006/relationships/slide" Target="slide573.xml"/><Relationship Id="rId2" Type="http://schemas.openxmlformats.org/officeDocument/2006/relationships/notesSlide" Target="../notesSlides/notesSlide330.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53.png"/><Relationship Id="rId5" Type="http://schemas.openxmlformats.org/officeDocument/2006/relationships/slide" Target="slide569.xml"/><Relationship Id="rId10" Type="http://schemas.openxmlformats.org/officeDocument/2006/relationships/hyperlink" Target="https://dcc.ligo.org/cgi-bin/private/DocDB/ShowDocument?.submit=Number&amp;docid=S1000528&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545.xml.rels><?xml version="1.0" encoding="UTF-8" standalone="yes"?>
<Relationships xmlns="http://schemas.openxmlformats.org/package/2006/relationships"><Relationship Id="rId8" Type="http://schemas.openxmlformats.org/officeDocument/2006/relationships/image" Target="../media/image16.png"/><Relationship Id="rId13" Type="http://schemas.openxmlformats.org/officeDocument/2006/relationships/hyperlink" Target="https://dcc.ligo.org/cgi-bin/private/DocDB/ShowDocument?docid=441" TargetMode="External"/><Relationship Id="rId18" Type="http://schemas.openxmlformats.org/officeDocument/2006/relationships/hyperlink" Target="https://dcc.ligo.org/cgi-bin/private/DocDB/ShowDocument?.submit=Number&amp;docid=S1200166&amp;version=" TargetMode="External"/><Relationship Id="rId3" Type="http://schemas.openxmlformats.org/officeDocument/2006/relationships/slide" Target="slide51.xml"/><Relationship Id="rId21" Type="http://schemas.openxmlformats.org/officeDocument/2006/relationships/slide" Target="slide48.xml"/><Relationship Id="rId7" Type="http://schemas.openxmlformats.org/officeDocument/2006/relationships/image" Target="../media/image283.png"/><Relationship Id="rId12" Type="http://schemas.openxmlformats.org/officeDocument/2006/relationships/slide" Target="slide523.xml"/><Relationship Id="rId17" Type="http://schemas.openxmlformats.org/officeDocument/2006/relationships/hyperlink" Target="https://dcc.ligo.org/cgi-bin/private/DocDB/ShowDocument?docid=13265" TargetMode="External"/><Relationship Id="rId25" Type="http://schemas.openxmlformats.org/officeDocument/2006/relationships/hyperlink" Target="https://dcc.ligo.org/cgi-bin/private/DocDB/ShowDocument?.submit=Number&amp;docid=D0901301&amp;version=" TargetMode="External"/><Relationship Id="rId2" Type="http://schemas.openxmlformats.org/officeDocument/2006/relationships/notesSlide" Target="../notesSlides/notesSlide331.xml"/><Relationship Id="rId16" Type="http://schemas.openxmlformats.org/officeDocument/2006/relationships/slide" Target="slide547.xml"/><Relationship Id="rId20" Type="http://schemas.openxmlformats.org/officeDocument/2006/relationships/image" Target="../media/image36.png"/><Relationship Id="rId1" Type="http://schemas.openxmlformats.org/officeDocument/2006/relationships/slideLayout" Target="../slideLayouts/slideLayout3.xml"/><Relationship Id="rId6" Type="http://schemas.openxmlformats.org/officeDocument/2006/relationships/image" Target="../media/image37.png"/><Relationship Id="rId11" Type="http://schemas.openxmlformats.org/officeDocument/2006/relationships/image" Target="../media/image24.png"/><Relationship Id="rId24" Type="http://schemas.openxmlformats.org/officeDocument/2006/relationships/hyperlink" Target="https://dcc.ligo.org/cgi-bin/private/DocDB/ShowDocument?.submit=Number&amp;docid=S1202952&amp;version=" TargetMode="External"/><Relationship Id="rId5" Type="http://schemas.openxmlformats.org/officeDocument/2006/relationships/slide" Target="slide52.xml"/><Relationship Id="rId15" Type="http://schemas.openxmlformats.org/officeDocument/2006/relationships/image" Target="../media/image38.png"/><Relationship Id="rId23" Type="http://schemas.openxmlformats.org/officeDocument/2006/relationships/hyperlink" Target="https://dcc.ligo.org/cgi-bin/private/DocDB/ShowDocument?.submit=Number&amp;docid=D1201088&amp;version=" TargetMode="External"/><Relationship Id="rId10" Type="http://schemas.openxmlformats.org/officeDocument/2006/relationships/image" Target="../media/image18.png"/><Relationship Id="rId19" Type="http://schemas.openxmlformats.org/officeDocument/2006/relationships/slide" Target="slide47.xml"/><Relationship Id="rId4" Type="http://schemas.openxmlformats.org/officeDocument/2006/relationships/image" Target="../media/image140.png"/><Relationship Id="rId9" Type="http://schemas.openxmlformats.org/officeDocument/2006/relationships/image" Target="../media/image17.png"/><Relationship Id="rId14" Type="http://schemas.openxmlformats.org/officeDocument/2006/relationships/hyperlink" Target="https://dcc.ligo.org/cgi-bin/private/DocDB/ShowDocument?docid=26314" TargetMode="External"/><Relationship Id="rId22" Type="http://schemas.openxmlformats.org/officeDocument/2006/relationships/slide" Target="slide500.xml"/></Relationships>
</file>

<file path=ppt/slides/_rels/slide546.xml.rels><?xml version="1.0" encoding="UTF-8" standalone="yes"?>
<Relationships xmlns="http://schemas.openxmlformats.org/package/2006/relationships"><Relationship Id="rId8" Type="http://schemas.openxmlformats.org/officeDocument/2006/relationships/image" Target="../media/image236.png"/><Relationship Id="rId3" Type="http://schemas.openxmlformats.org/officeDocument/2006/relationships/hyperlink" Target="https://dcc.ligo.org/cgi-bin/private/DocDB/ShowDocument?docid=26314" TargetMode="External"/><Relationship Id="rId7" Type="http://schemas.openxmlformats.org/officeDocument/2006/relationships/image" Target="../media/image235.png"/><Relationship Id="rId12" Type="http://schemas.openxmlformats.org/officeDocument/2006/relationships/slide" Target="slide545.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237.png"/><Relationship Id="rId5" Type="http://schemas.openxmlformats.org/officeDocument/2006/relationships/image" Target="../media/image56.png"/><Relationship Id="rId10" Type="http://schemas.openxmlformats.org/officeDocument/2006/relationships/hyperlink" Target="https://dcc.ligo.org/cgi-bin/private/DocDB/ShowDocument?docid=39499" TargetMode="External"/><Relationship Id="rId4" Type="http://schemas.openxmlformats.org/officeDocument/2006/relationships/hyperlink" Target="https://dcc.ligo.org/cgi-bin/private/DocDB/ShowDocument?docid=441" TargetMode="External"/><Relationship Id="rId9" Type="http://schemas.openxmlformats.org/officeDocument/2006/relationships/image" Target="../media/image225.png"/></Relationships>
</file>

<file path=ppt/slides/_rels/slide547.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332.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545.xml"/><Relationship Id="rId5" Type="http://schemas.openxmlformats.org/officeDocument/2006/relationships/hyperlink" Target="https://dcc.ligo.org/cgi-bin/private/DocDB/ShowDocument?.submit=Number&amp;docid=S1200166&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548.xml.rels><?xml version="1.0" encoding="UTF-8" standalone="yes"?>
<Relationships xmlns="http://schemas.openxmlformats.org/package/2006/relationships"><Relationship Id="rId8" Type="http://schemas.openxmlformats.org/officeDocument/2006/relationships/image" Target="../media/image46.jpeg"/><Relationship Id="rId3" Type="http://schemas.openxmlformats.org/officeDocument/2006/relationships/image" Target="../media/image24.png"/><Relationship Id="rId7" Type="http://schemas.openxmlformats.org/officeDocument/2006/relationships/image" Target="../media/image45.png"/><Relationship Id="rId2" Type="http://schemas.openxmlformats.org/officeDocument/2006/relationships/notesSlide" Target="../notesSlides/notesSlide333.xml"/><Relationship Id="rId1" Type="http://schemas.openxmlformats.org/officeDocument/2006/relationships/slideLayout" Target="../slideLayouts/slideLayout3.xml"/><Relationship Id="rId6" Type="http://schemas.openxmlformats.org/officeDocument/2006/relationships/image" Target="../media/image42.png"/><Relationship Id="rId5" Type="http://schemas.openxmlformats.org/officeDocument/2006/relationships/image" Target="../media/image486.png"/><Relationship Id="rId10" Type="http://schemas.openxmlformats.org/officeDocument/2006/relationships/image" Target="../media/image139.png"/><Relationship Id="rId4" Type="http://schemas.openxmlformats.org/officeDocument/2006/relationships/hyperlink" Target="https://dcc.ligo.org/cgi-bin/private/DocDB/ShowDocument?.submit=Number&amp;docid=D1102206&amp;version=" TargetMode="External"/><Relationship Id="rId9" Type="http://schemas.openxmlformats.org/officeDocument/2006/relationships/slide" Target="slide568.xml"/></Relationships>
</file>

<file path=ppt/slides/_rels/slide549.xml.rels><?xml version="1.0" encoding="UTF-8" standalone="yes"?>
<Relationships xmlns="http://schemas.openxmlformats.org/package/2006/relationships"><Relationship Id="rId8" Type="http://schemas.openxmlformats.org/officeDocument/2006/relationships/image" Target="../media/image18.png"/><Relationship Id="rId13" Type="http://schemas.openxmlformats.org/officeDocument/2006/relationships/slide" Target="slide550.xml"/><Relationship Id="rId18" Type="http://schemas.openxmlformats.org/officeDocument/2006/relationships/hyperlink" Target="https://dcc.ligo.org/cgi-bin/private/DocDB/ShowDocument?.submit=Number&amp;docid=S1200819&amp;version=" TargetMode="External"/><Relationship Id="rId26" Type="http://schemas.openxmlformats.org/officeDocument/2006/relationships/hyperlink" Target="https://dcc.ligo.org/cgi-bin/private/DocDB/ShowDocument?.submit=Number&amp;docid=S1104075&amp;version=" TargetMode="External"/><Relationship Id="rId39" Type="http://schemas.openxmlformats.org/officeDocument/2006/relationships/slide" Target="slide47.xml"/><Relationship Id="rId3" Type="http://schemas.openxmlformats.org/officeDocument/2006/relationships/slide" Target="slide500.xml"/><Relationship Id="rId21" Type="http://schemas.openxmlformats.org/officeDocument/2006/relationships/hyperlink" Target="https://dcc.ligo.org/cgi-bin/private/DocDB/ShowDocument?.submit=Number&amp;docid=S1001201&amp;version=" TargetMode="External"/><Relationship Id="rId34" Type="http://schemas.openxmlformats.org/officeDocument/2006/relationships/hyperlink" Target="https://dcc.ligo.org/cgi-bin/private/DocDB/ShowDocument?.submit=Number&amp;docid=D1002593&amp;version=" TargetMode="External"/><Relationship Id="rId7" Type="http://schemas.openxmlformats.org/officeDocument/2006/relationships/image" Target="../media/image17.png"/><Relationship Id="rId12" Type="http://schemas.openxmlformats.org/officeDocument/2006/relationships/hyperlink" Target="https://dcc.ligo.org/cgi-bin/private/DocDB/ShowDocument?.submit=Number&amp;docid=S1103827&amp;version=" TargetMode="External"/><Relationship Id="rId17" Type="http://schemas.openxmlformats.org/officeDocument/2006/relationships/hyperlink" Target="https://dcc.ligo.org/cgi-bin/private/DocDB/ShowDocument?.submit=Number&amp;docid=D0902783&amp;version=" TargetMode="External"/><Relationship Id="rId25" Type="http://schemas.openxmlformats.org/officeDocument/2006/relationships/hyperlink" Target="https://dcc.ligo.org/cgi-bin/private/DocDB/ShowDocument?.submit=Number&amp;docid=D1100809&amp;version=" TargetMode="External"/><Relationship Id="rId33" Type="http://schemas.openxmlformats.org/officeDocument/2006/relationships/slide" Target="slide559.xml"/><Relationship Id="rId38" Type="http://schemas.openxmlformats.org/officeDocument/2006/relationships/hyperlink" Target="https://dcc.ligo.org/cgi-bin/private/DocDB/ShowDocument?.submit=Number&amp;docid=S1106114&amp;version=" TargetMode="External"/><Relationship Id="rId2" Type="http://schemas.openxmlformats.org/officeDocument/2006/relationships/notesSlide" Target="../notesSlides/notesSlide334.xml"/><Relationship Id="rId16" Type="http://schemas.openxmlformats.org/officeDocument/2006/relationships/slide" Target="slide552.xml"/><Relationship Id="rId20" Type="http://schemas.openxmlformats.org/officeDocument/2006/relationships/hyperlink" Target="https://dcc.ligo.org/cgi-bin/private/DocDB/ShowDocument?.submit=Number&amp;docid=D1000305&amp;version=" TargetMode="External"/><Relationship Id="rId29" Type="http://schemas.openxmlformats.org/officeDocument/2006/relationships/hyperlink" Target="https://dcc.ligo.org/cgi-bin/private/DocDB/ShowDocument?.submit=Number&amp;docid=S1106211&amp;version=" TargetMode="External"/><Relationship Id="rId41" Type="http://schemas.openxmlformats.org/officeDocument/2006/relationships/slide" Target="slide436.xml"/><Relationship Id="rId1" Type="http://schemas.openxmlformats.org/officeDocument/2006/relationships/slideLayout" Target="../slideLayouts/slideLayout3.xml"/><Relationship Id="rId6" Type="http://schemas.openxmlformats.org/officeDocument/2006/relationships/image" Target="../media/image16.png"/><Relationship Id="rId11" Type="http://schemas.openxmlformats.org/officeDocument/2006/relationships/hyperlink" Target="https://dcc.ligo.org/cgi-bin/private/DocDB/ShowDocument?.submit=Number&amp;docid=D1100815&amp;version=" TargetMode="External"/><Relationship Id="rId24" Type="http://schemas.openxmlformats.org/officeDocument/2006/relationships/slide" Target="slide556.xml"/><Relationship Id="rId32" Type="http://schemas.openxmlformats.org/officeDocument/2006/relationships/hyperlink" Target="https://dcc.ligo.org/cgi-bin/private/DocDB/ShowDocument?.submit=Number&amp;docid=S1103897&amp;version=" TargetMode="External"/><Relationship Id="rId37" Type="http://schemas.openxmlformats.org/officeDocument/2006/relationships/hyperlink" Target="https://dcc.ligo.org/cgi-bin/private/DocDB/ShowDocument?.submit=Number&amp;docid=D1001269&amp;version=" TargetMode="External"/><Relationship Id="rId40" Type="http://schemas.openxmlformats.org/officeDocument/2006/relationships/image" Target="../media/image36.png"/><Relationship Id="rId5" Type="http://schemas.openxmlformats.org/officeDocument/2006/relationships/hyperlink" Target="https://dcc.ligo.org/cgi-bin/private/DocDB/ShowDocument?.submit=Number&amp;docid=S1202953&amp;version=" TargetMode="External"/><Relationship Id="rId15" Type="http://schemas.openxmlformats.org/officeDocument/2006/relationships/slide" Target="slide551.xml"/><Relationship Id="rId23" Type="http://schemas.openxmlformats.org/officeDocument/2006/relationships/hyperlink" Target="https://dcc.ligo.org/cgi-bin/private/DocDB/ShowDocument?.submit=Number&amp;docid=S1105312&amp;version=" TargetMode="External"/><Relationship Id="rId28" Type="http://schemas.openxmlformats.org/officeDocument/2006/relationships/hyperlink" Target="https://dcc.ligo.org/cgi-bin/private/DocDB/ShowDocument?.submit=Number&amp;docid=D1001270&amp;version=" TargetMode="External"/><Relationship Id="rId36" Type="http://schemas.openxmlformats.org/officeDocument/2006/relationships/slide" Target="slide558.xml"/><Relationship Id="rId10" Type="http://schemas.openxmlformats.org/officeDocument/2006/relationships/slide" Target="slide555.xml"/><Relationship Id="rId19" Type="http://schemas.openxmlformats.org/officeDocument/2006/relationships/slide" Target="slide553.xml"/><Relationship Id="rId31" Type="http://schemas.openxmlformats.org/officeDocument/2006/relationships/hyperlink" Target="https://dcc.ligo.org/cgi-bin/private/DocDB/ShowDocument?.submit=Number&amp;docid=D1001726&amp;version=" TargetMode="External"/><Relationship Id="rId4" Type="http://schemas.openxmlformats.org/officeDocument/2006/relationships/hyperlink" Target="https://dcc.ligo.org/cgi-bin/private/DocDB/ShowDocument?.submit=Number&amp;docid=D1201089&amp;version=" TargetMode="External"/><Relationship Id="rId9" Type="http://schemas.openxmlformats.org/officeDocument/2006/relationships/image" Target="../media/image24.png"/><Relationship Id="rId14" Type="http://schemas.openxmlformats.org/officeDocument/2006/relationships/hyperlink" Target="https://dcc.ligo.org/cgi-bin/private/DocDB/ShowDocument?.submit=Number&amp;docid=D1100301&amp;version=" TargetMode="External"/><Relationship Id="rId22" Type="http://schemas.openxmlformats.org/officeDocument/2006/relationships/slide" Target="slide554.xml"/><Relationship Id="rId27" Type="http://schemas.openxmlformats.org/officeDocument/2006/relationships/slide" Target="slide557.xml"/><Relationship Id="rId30" Type="http://schemas.openxmlformats.org/officeDocument/2006/relationships/slide" Target="slide560.xml"/><Relationship Id="rId35" Type="http://schemas.openxmlformats.org/officeDocument/2006/relationships/hyperlink" Target="https://dcc.ligo.org/cgi-bin/private/DocDB/ShowDocument?.submit=Number&amp;docid=S1103224&amp;version=" TargetMode="External"/></Relationships>
</file>

<file path=ppt/slides/_rels/slide55.xml.rels><?xml version="1.0" encoding="UTF-8" standalone="yes"?>
<Relationships xmlns="http://schemas.openxmlformats.org/package/2006/relationships"><Relationship Id="rId8" Type="http://schemas.openxmlformats.org/officeDocument/2006/relationships/slide" Target="slide355.xml"/><Relationship Id="rId13" Type="http://schemas.openxmlformats.org/officeDocument/2006/relationships/slide" Target="slide412.xml"/><Relationship Id="rId18" Type="http://schemas.openxmlformats.org/officeDocument/2006/relationships/hyperlink" Target="https://dcc.ligo.org/cgi-bin/private/DocDB/ShowDocument?.submit=Number&amp;docid=D1200894&amp;version=" TargetMode="External"/><Relationship Id="rId3" Type="http://schemas.openxmlformats.org/officeDocument/2006/relationships/slide" Target="slide56.xml"/><Relationship Id="rId7" Type="http://schemas.openxmlformats.org/officeDocument/2006/relationships/image" Target="../media/image17.png"/><Relationship Id="rId12" Type="http://schemas.openxmlformats.org/officeDocument/2006/relationships/slide" Target="slide363.xml"/><Relationship Id="rId17" Type="http://schemas.openxmlformats.org/officeDocument/2006/relationships/slide" Target="slide420.xml"/><Relationship Id="rId2" Type="http://schemas.openxmlformats.org/officeDocument/2006/relationships/notesSlide" Target="../notesSlides/notesSlide36.xml"/><Relationship Id="rId16" Type="http://schemas.openxmlformats.org/officeDocument/2006/relationships/slide" Target="slide418.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image" Target="../media/image35.jpeg"/><Relationship Id="rId5" Type="http://schemas.openxmlformats.org/officeDocument/2006/relationships/image" Target="../media/image16.png"/><Relationship Id="rId15" Type="http://schemas.openxmlformats.org/officeDocument/2006/relationships/slide" Target="slide417.xml"/><Relationship Id="rId10" Type="http://schemas.openxmlformats.org/officeDocument/2006/relationships/image" Target="../media/image34.jpeg"/><Relationship Id="rId19" Type="http://schemas.openxmlformats.org/officeDocument/2006/relationships/hyperlink" Target="https://dcc.ligo.org/cgi-bin/private/DocDB/ShowDocument?.submit=Number&amp;docid=S1105251&amp;version=" TargetMode="External"/><Relationship Id="rId4" Type="http://schemas.openxmlformats.org/officeDocument/2006/relationships/slide" Target="slide36.xml"/><Relationship Id="rId9" Type="http://schemas.openxmlformats.org/officeDocument/2006/relationships/image" Target="../media/image29.png"/><Relationship Id="rId14" Type="http://schemas.openxmlformats.org/officeDocument/2006/relationships/slide" Target="slide415.xml"/></Relationships>
</file>

<file path=ppt/slides/_rels/slide550.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24.png"/><Relationship Id="rId7" Type="http://schemas.openxmlformats.org/officeDocument/2006/relationships/image" Target="../media/image44.png"/><Relationship Id="rId2" Type="http://schemas.openxmlformats.org/officeDocument/2006/relationships/notesSlide" Target="../notesSlides/notesSlide335.xml"/><Relationship Id="rId1" Type="http://schemas.openxmlformats.org/officeDocument/2006/relationships/slideLayout" Target="../slideLayouts/slideLayout3.xml"/><Relationship Id="rId6" Type="http://schemas.openxmlformats.org/officeDocument/2006/relationships/image" Target="../media/image43.png"/><Relationship Id="rId11" Type="http://schemas.openxmlformats.org/officeDocument/2006/relationships/slide" Target="slide549.xml"/><Relationship Id="rId5" Type="http://schemas.openxmlformats.org/officeDocument/2006/relationships/image" Target="../media/image42.png"/><Relationship Id="rId10" Type="http://schemas.openxmlformats.org/officeDocument/2006/relationships/image" Target="../media/image428.png"/><Relationship Id="rId4" Type="http://schemas.openxmlformats.org/officeDocument/2006/relationships/hyperlink" Target="https://dcc.ligo.org/cgi-bin/private/DocDB/ShowDocument?.submit=Number&amp;docid=D1100301&amp;version=" TargetMode="External"/><Relationship Id="rId9" Type="http://schemas.openxmlformats.org/officeDocument/2006/relationships/image" Target="../media/image47.png"/></Relationships>
</file>

<file path=ppt/slides/_rels/slide551.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24.png"/><Relationship Id="rId7" Type="http://schemas.openxmlformats.org/officeDocument/2006/relationships/image" Target="../media/image44.png"/><Relationship Id="rId2" Type="http://schemas.openxmlformats.org/officeDocument/2006/relationships/notesSlide" Target="../notesSlides/notesSlide336.xml"/><Relationship Id="rId1" Type="http://schemas.openxmlformats.org/officeDocument/2006/relationships/slideLayout" Target="../slideLayouts/slideLayout3.xml"/><Relationship Id="rId6" Type="http://schemas.openxmlformats.org/officeDocument/2006/relationships/image" Target="../media/image43.png"/><Relationship Id="rId11" Type="http://schemas.openxmlformats.org/officeDocument/2006/relationships/slide" Target="slide549.xml"/><Relationship Id="rId5" Type="http://schemas.openxmlformats.org/officeDocument/2006/relationships/image" Target="../media/image42.png"/><Relationship Id="rId10" Type="http://schemas.openxmlformats.org/officeDocument/2006/relationships/image" Target="../media/image428.png"/><Relationship Id="rId4" Type="http://schemas.openxmlformats.org/officeDocument/2006/relationships/hyperlink" Target="https://dcc.ligo.org/cgi-bin/private/DocDB/ShowDocument?.submit=Number&amp;docid=D1100301&amp;version=" TargetMode="External"/><Relationship Id="rId9" Type="http://schemas.openxmlformats.org/officeDocument/2006/relationships/image" Target="../media/image47.png"/></Relationships>
</file>

<file path=ppt/slides/_rels/slide552.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43.png"/><Relationship Id="rId18" Type="http://schemas.openxmlformats.org/officeDocument/2006/relationships/slide" Target="slide549.xml"/><Relationship Id="rId3" Type="http://schemas.openxmlformats.org/officeDocument/2006/relationships/image" Target="../media/image24.png"/><Relationship Id="rId7" Type="http://schemas.openxmlformats.org/officeDocument/2006/relationships/image" Target="../media/image429.png"/><Relationship Id="rId12" Type="http://schemas.openxmlformats.org/officeDocument/2006/relationships/image" Target="../media/image52.png"/><Relationship Id="rId17" Type="http://schemas.openxmlformats.org/officeDocument/2006/relationships/image" Target="../media/image428.png"/><Relationship Id="rId2" Type="http://schemas.openxmlformats.org/officeDocument/2006/relationships/notesSlide" Target="../notesSlides/notesSlide337.xml"/><Relationship Id="rId16" Type="http://schemas.openxmlformats.org/officeDocument/2006/relationships/image" Target="../media/image47.png"/><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430.emf"/><Relationship Id="rId5" Type="http://schemas.openxmlformats.org/officeDocument/2006/relationships/hyperlink" Target="https://dcc.ligo.org/cgi-bin/private/DocDB/ShowDocument?.submit=Number&amp;docid=S1200819&amp;version=" TargetMode="External"/><Relationship Id="rId15" Type="http://schemas.openxmlformats.org/officeDocument/2006/relationships/image" Target="../media/image45.png"/><Relationship Id="rId10" Type="http://schemas.openxmlformats.org/officeDocument/2006/relationships/image" Target="../media/image53.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42.png"/><Relationship Id="rId14" Type="http://schemas.openxmlformats.org/officeDocument/2006/relationships/image" Target="../media/image44.png"/></Relationships>
</file>

<file path=ppt/slides/_rels/slide553.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3.png"/><Relationship Id="rId18" Type="http://schemas.openxmlformats.org/officeDocument/2006/relationships/slide" Target="slide549.xml"/><Relationship Id="rId3" Type="http://schemas.openxmlformats.org/officeDocument/2006/relationships/image" Target="../media/image24.png"/><Relationship Id="rId7" Type="http://schemas.openxmlformats.org/officeDocument/2006/relationships/image" Target="../media/image292.png"/><Relationship Id="rId12" Type="http://schemas.openxmlformats.org/officeDocument/2006/relationships/image" Target="../media/image432.png"/><Relationship Id="rId17" Type="http://schemas.openxmlformats.org/officeDocument/2006/relationships/image" Target="../media/image428.png"/><Relationship Id="rId2" Type="http://schemas.openxmlformats.org/officeDocument/2006/relationships/notesSlide" Target="../notesSlides/notesSlide338.xml"/><Relationship Id="rId16" Type="http://schemas.openxmlformats.org/officeDocument/2006/relationships/image" Target="../media/image47.png"/><Relationship Id="rId1" Type="http://schemas.openxmlformats.org/officeDocument/2006/relationships/slideLayout" Target="../slideLayouts/slideLayout3.xml"/><Relationship Id="rId6" Type="http://schemas.openxmlformats.org/officeDocument/2006/relationships/image" Target="../media/image56.png"/><Relationship Id="rId11" Type="http://schemas.openxmlformats.org/officeDocument/2006/relationships/image" Target="../media/image262.png"/><Relationship Id="rId5" Type="http://schemas.openxmlformats.org/officeDocument/2006/relationships/hyperlink" Target="https://dcc.ligo.org/cgi-bin/private/DocDB/ShowDocument?.submit=Number&amp;docid=S1001201&amp;version=" TargetMode="External"/><Relationship Id="rId15" Type="http://schemas.openxmlformats.org/officeDocument/2006/relationships/image" Target="../media/image45.png"/><Relationship Id="rId10" Type="http://schemas.openxmlformats.org/officeDocument/2006/relationships/image" Target="../media/image431.png"/><Relationship Id="rId4" Type="http://schemas.openxmlformats.org/officeDocument/2006/relationships/hyperlink" Target="https://dcc.ligo.org/cgi-bin/private/DocDB/ShowDocument?.submit=Number&amp;docid=D1000305&amp;version=" TargetMode="External"/><Relationship Id="rId9" Type="http://schemas.openxmlformats.org/officeDocument/2006/relationships/image" Target="../media/image54.png"/><Relationship Id="rId14" Type="http://schemas.openxmlformats.org/officeDocument/2006/relationships/image" Target="../media/image44.png"/></Relationships>
</file>

<file path=ppt/slides/_rels/slide554.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3.png"/><Relationship Id="rId18" Type="http://schemas.openxmlformats.org/officeDocument/2006/relationships/slide" Target="slide549.xml"/><Relationship Id="rId3" Type="http://schemas.openxmlformats.org/officeDocument/2006/relationships/image" Target="../media/image24.png"/><Relationship Id="rId7" Type="http://schemas.openxmlformats.org/officeDocument/2006/relationships/image" Target="../media/image292.png"/><Relationship Id="rId12" Type="http://schemas.openxmlformats.org/officeDocument/2006/relationships/image" Target="../media/image432.png"/><Relationship Id="rId17" Type="http://schemas.openxmlformats.org/officeDocument/2006/relationships/image" Target="../media/image428.png"/><Relationship Id="rId2" Type="http://schemas.openxmlformats.org/officeDocument/2006/relationships/notesSlide" Target="../notesSlides/notesSlide339.xml"/><Relationship Id="rId16" Type="http://schemas.openxmlformats.org/officeDocument/2006/relationships/image" Target="../media/image47.png"/><Relationship Id="rId1" Type="http://schemas.openxmlformats.org/officeDocument/2006/relationships/slideLayout" Target="../slideLayouts/slideLayout3.xml"/><Relationship Id="rId6" Type="http://schemas.openxmlformats.org/officeDocument/2006/relationships/image" Target="../media/image56.png"/><Relationship Id="rId11" Type="http://schemas.openxmlformats.org/officeDocument/2006/relationships/image" Target="../media/image262.png"/><Relationship Id="rId5" Type="http://schemas.openxmlformats.org/officeDocument/2006/relationships/hyperlink" Target="https://dcc.ligo.org/cgi-bin/private/DocDB/ShowDocument?.submit=Number&amp;docid=S1105312&amp;version=" TargetMode="External"/><Relationship Id="rId15" Type="http://schemas.openxmlformats.org/officeDocument/2006/relationships/image" Target="../media/image45.png"/><Relationship Id="rId10" Type="http://schemas.openxmlformats.org/officeDocument/2006/relationships/image" Target="../media/image431.png"/><Relationship Id="rId4" Type="http://schemas.openxmlformats.org/officeDocument/2006/relationships/hyperlink" Target="https://dcc.ligo.org/cgi-bin/private/DocDB/ShowDocument?.submit=Number&amp;docid=D1000305&amp;version=" TargetMode="External"/><Relationship Id="rId9" Type="http://schemas.openxmlformats.org/officeDocument/2006/relationships/image" Target="../media/image54.png"/><Relationship Id="rId14" Type="http://schemas.openxmlformats.org/officeDocument/2006/relationships/image" Target="../media/image44.png"/></Relationships>
</file>

<file path=ppt/slides/_rels/slide555.xml.rels><?xml version="1.0" encoding="UTF-8" standalone="yes"?>
<Relationships xmlns="http://schemas.openxmlformats.org/package/2006/relationships"><Relationship Id="rId8" Type="http://schemas.openxmlformats.org/officeDocument/2006/relationships/image" Target="../media/image432.png"/><Relationship Id="rId13" Type="http://schemas.openxmlformats.org/officeDocument/2006/relationships/image" Target="../media/image47.png"/><Relationship Id="rId18" Type="http://schemas.openxmlformats.org/officeDocument/2006/relationships/image" Target="../media/image56.png"/><Relationship Id="rId3" Type="http://schemas.openxmlformats.org/officeDocument/2006/relationships/image" Target="../media/image24.png"/><Relationship Id="rId7" Type="http://schemas.openxmlformats.org/officeDocument/2006/relationships/image" Target="../media/image262.png"/><Relationship Id="rId12" Type="http://schemas.openxmlformats.org/officeDocument/2006/relationships/image" Target="../media/image45.png"/><Relationship Id="rId17" Type="http://schemas.openxmlformats.org/officeDocument/2006/relationships/image" Target="../media/image434.png"/><Relationship Id="rId2" Type="http://schemas.openxmlformats.org/officeDocument/2006/relationships/notesSlide" Target="../notesSlides/notesSlide340.xml"/><Relationship Id="rId16" Type="http://schemas.openxmlformats.org/officeDocument/2006/relationships/image" Target="../media/image54.png"/><Relationship Id="rId20" Type="http://schemas.openxmlformats.org/officeDocument/2006/relationships/slide" Target="slide549.xml"/><Relationship Id="rId1" Type="http://schemas.openxmlformats.org/officeDocument/2006/relationships/slideLayout" Target="../slideLayouts/slideLayout3.xml"/><Relationship Id="rId6" Type="http://schemas.openxmlformats.org/officeDocument/2006/relationships/image" Target="../media/image431.png"/><Relationship Id="rId11" Type="http://schemas.openxmlformats.org/officeDocument/2006/relationships/image" Target="../media/image44.png"/><Relationship Id="rId5" Type="http://schemas.openxmlformats.org/officeDocument/2006/relationships/hyperlink" Target="https://dcc.ligo.org/cgi-bin/private/DocDB/ShowDocument?.submit=Number&amp;docid=S1103827&amp;version=" TargetMode="External"/><Relationship Id="rId15" Type="http://schemas.openxmlformats.org/officeDocument/2006/relationships/image" Target="../media/image433.png"/><Relationship Id="rId10" Type="http://schemas.openxmlformats.org/officeDocument/2006/relationships/image" Target="../media/image43.png"/><Relationship Id="rId19" Type="http://schemas.openxmlformats.org/officeDocument/2006/relationships/image" Target="../media/image435.png"/><Relationship Id="rId4" Type="http://schemas.openxmlformats.org/officeDocument/2006/relationships/hyperlink" Target="https://dcc.ligo.org/cgi-bin/private/DocDB/ShowDocument?.submit=Number&amp;docid=D1100815&amp;version=" TargetMode="External"/><Relationship Id="rId9" Type="http://schemas.openxmlformats.org/officeDocument/2006/relationships/image" Target="../media/image42.png"/><Relationship Id="rId14" Type="http://schemas.openxmlformats.org/officeDocument/2006/relationships/image" Target="../media/image428.png"/></Relationships>
</file>

<file path=ppt/slides/_rels/slide556.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3.png"/><Relationship Id="rId18" Type="http://schemas.openxmlformats.org/officeDocument/2006/relationships/image" Target="../media/image434.png"/><Relationship Id="rId3" Type="http://schemas.openxmlformats.org/officeDocument/2006/relationships/image" Target="../media/image24.png"/><Relationship Id="rId7" Type="http://schemas.openxmlformats.org/officeDocument/2006/relationships/hyperlink" Target="https://dcc.ligo.org/cgi-bin/private/DocDB/ShowDocument?.submit=Number&amp;docid=S1104075&amp;version=" TargetMode="External"/><Relationship Id="rId12" Type="http://schemas.openxmlformats.org/officeDocument/2006/relationships/image" Target="../media/image52.png"/><Relationship Id="rId17" Type="http://schemas.openxmlformats.org/officeDocument/2006/relationships/image" Target="../media/image428.png"/><Relationship Id="rId2" Type="http://schemas.openxmlformats.org/officeDocument/2006/relationships/notesSlide" Target="../notesSlides/notesSlide341.xml"/><Relationship Id="rId16" Type="http://schemas.openxmlformats.org/officeDocument/2006/relationships/image" Target="../media/image47.png"/><Relationship Id="rId20" Type="http://schemas.openxmlformats.org/officeDocument/2006/relationships/slide" Target="slide549.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0809&amp;version=" TargetMode="External"/><Relationship Id="rId11" Type="http://schemas.openxmlformats.org/officeDocument/2006/relationships/image" Target="../media/image53.png"/><Relationship Id="rId5" Type="http://schemas.openxmlformats.org/officeDocument/2006/relationships/image" Target="../media/image437.png"/><Relationship Id="rId15" Type="http://schemas.openxmlformats.org/officeDocument/2006/relationships/image" Target="../media/image45.png"/><Relationship Id="rId10" Type="http://schemas.openxmlformats.org/officeDocument/2006/relationships/image" Target="../media/image42.png"/><Relationship Id="rId19" Type="http://schemas.openxmlformats.org/officeDocument/2006/relationships/image" Target="../media/image435.png"/><Relationship Id="rId4" Type="http://schemas.openxmlformats.org/officeDocument/2006/relationships/image" Target="../media/image436.png"/><Relationship Id="rId9" Type="http://schemas.openxmlformats.org/officeDocument/2006/relationships/image" Target="../media/image56.png"/><Relationship Id="rId14" Type="http://schemas.openxmlformats.org/officeDocument/2006/relationships/image" Target="../media/image44.png"/></Relationships>
</file>

<file path=ppt/slides/_rels/slide557.xml.rels><?xml version="1.0" encoding="UTF-8" standalone="yes"?>
<Relationships xmlns="http://schemas.openxmlformats.org/package/2006/relationships"><Relationship Id="rId8" Type="http://schemas.openxmlformats.org/officeDocument/2006/relationships/image" Target="../media/image428.png"/><Relationship Id="rId13"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45.png"/><Relationship Id="rId12" Type="http://schemas.openxmlformats.org/officeDocument/2006/relationships/image" Target="../media/image439.png"/><Relationship Id="rId2" Type="http://schemas.openxmlformats.org/officeDocument/2006/relationships/notesSlide" Target="../notesSlides/notesSlide342.xml"/><Relationship Id="rId1" Type="http://schemas.openxmlformats.org/officeDocument/2006/relationships/slideLayout" Target="../slideLayouts/slideLayout3.xml"/><Relationship Id="rId6" Type="http://schemas.openxmlformats.org/officeDocument/2006/relationships/image" Target="../media/image438.png"/><Relationship Id="rId11" Type="http://schemas.openxmlformats.org/officeDocument/2006/relationships/image" Target="../media/image158.png"/><Relationship Id="rId5" Type="http://schemas.openxmlformats.org/officeDocument/2006/relationships/hyperlink" Target="https://dcc.ligo.org/cgi-bin/private/DocDB/ShowDocument?.submit=Number&amp;docid=S1106211&amp;version=" TargetMode="External"/><Relationship Id="rId15" Type="http://schemas.openxmlformats.org/officeDocument/2006/relationships/slide" Target="slide549.xml"/><Relationship Id="rId10" Type="http://schemas.openxmlformats.org/officeDocument/2006/relationships/image" Target="../media/image157.png"/><Relationship Id="rId4" Type="http://schemas.openxmlformats.org/officeDocument/2006/relationships/hyperlink" Target="https://dcc.ligo.org/cgi-bin/private/DocDB/ShowDocument?.submit=Number&amp;docid=D1001270&amp;version=" TargetMode="External"/><Relationship Id="rId9" Type="http://schemas.openxmlformats.org/officeDocument/2006/relationships/image" Target="../media/image275.png"/><Relationship Id="rId14" Type="http://schemas.openxmlformats.org/officeDocument/2006/relationships/image" Target="../media/image440.png"/></Relationships>
</file>

<file path=ppt/slides/_rels/slide558.xml.rels><?xml version="1.0" encoding="UTF-8" standalone="yes"?>
<Relationships xmlns="http://schemas.openxmlformats.org/package/2006/relationships"><Relationship Id="rId8" Type="http://schemas.openxmlformats.org/officeDocument/2006/relationships/image" Target="../media/image428.png"/><Relationship Id="rId13" Type="http://schemas.openxmlformats.org/officeDocument/2006/relationships/image" Target="../media/image441.png"/><Relationship Id="rId3" Type="http://schemas.openxmlformats.org/officeDocument/2006/relationships/image" Target="../media/image24.png"/><Relationship Id="rId7" Type="http://schemas.openxmlformats.org/officeDocument/2006/relationships/image" Target="../media/image45.png"/><Relationship Id="rId12" Type="http://schemas.openxmlformats.org/officeDocument/2006/relationships/image" Target="../media/image54.png"/><Relationship Id="rId2" Type="http://schemas.openxmlformats.org/officeDocument/2006/relationships/notesSlide" Target="../notesSlides/notesSlide343.xml"/><Relationship Id="rId1" Type="http://schemas.openxmlformats.org/officeDocument/2006/relationships/slideLayout" Target="../slideLayouts/slideLayout3.xml"/><Relationship Id="rId6" Type="http://schemas.openxmlformats.org/officeDocument/2006/relationships/image" Target="../media/image438.png"/><Relationship Id="rId11" Type="http://schemas.openxmlformats.org/officeDocument/2006/relationships/image" Target="../media/image158.png"/><Relationship Id="rId5" Type="http://schemas.openxmlformats.org/officeDocument/2006/relationships/hyperlink" Target="https://dcc.ligo.org/cgi-bin/private/DocDB/ShowDocument?.submit=Number&amp;docid=S1106114&amp;version=" TargetMode="External"/><Relationship Id="rId15" Type="http://schemas.openxmlformats.org/officeDocument/2006/relationships/slide" Target="slide549.xml"/><Relationship Id="rId10" Type="http://schemas.openxmlformats.org/officeDocument/2006/relationships/image" Target="../media/image157.png"/><Relationship Id="rId4" Type="http://schemas.openxmlformats.org/officeDocument/2006/relationships/hyperlink" Target="https://dcc.ligo.org/cgi-bin/private/DocDB/ShowDocument?.submit=Number&amp;docid=D1001270&amp;version=" TargetMode="External"/><Relationship Id="rId9" Type="http://schemas.openxmlformats.org/officeDocument/2006/relationships/image" Target="../media/image275.png"/><Relationship Id="rId14" Type="http://schemas.openxmlformats.org/officeDocument/2006/relationships/image" Target="../media/image440.png"/></Relationships>
</file>

<file path=ppt/slides/_rels/slide559.xml.rels><?xml version="1.0" encoding="UTF-8" standalone="yes"?>
<Relationships xmlns="http://schemas.openxmlformats.org/package/2006/relationships"><Relationship Id="rId8" Type="http://schemas.openxmlformats.org/officeDocument/2006/relationships/image" Target="../media/image428.png"/><Relationship Id="rId13" Type="http://schemas.openxmlformats.org/officeDocument/2006/relationships/image" Target="../media/image54.png"/><Relationship Id="rId3" Type="http://schemas.openxmlformats.org/officeDocument/2006/relationships/image" Target="../media/image24.png"/><Relationship Id="rId7" Type="http://schemas.openxmlformats.org/officeDocument/2006/relationships/image" Target="../media/image45.png"/><Relationship Id="rId12" Type="http://schemas.openxmlformats.org/officeDocument/2006/relationships/image" Target="../media/image442.png"/><Relationship Id="rId2" Type="http://schemas.openxmlformats.org/officeDocument/2006/relationships/notesSlide" Target="../notesSlides/notesSlide344.xml"/><Relationship Id="rId1" Type="http://schemas.openxmlformats.org/officeDocument/2006/relationships/slideLayout" Target="../slideLayouts/slideLayout3.xml"/><Relationship Id="rId6" Type="http://schemas.openxmlformats.org/officeDocument/2006/relationships/image" Target="../media/image438.png"/><Relationship Id="rId11" Type="http://schemas.openxmlformats.org/officeDocument/2006/relationships/image" Target="../media/image158.png"/><Relationship Id="rId5" Type="http://schemas.openxmlformats.org/officeDocument/2006/relationships/hyperlink" Target="https://dcc.ligo.org/cgi-bin/private/DocDB/ShowDocument?.submit=Number&amp;docid=S1103224&amp;version=" TargetMode="External"/><Relationship Id="rId15" Type="http://schemas.openxmlformats.org/officeDocument/2006/relationships/slide" Target="slide549.xml"/><Relationship Id="rId10" Type="http://schemas.openxmlformats.org/officeDocument/2006/relationships/image" Target="../media/image157.png"/><Relationship Id="rId4" Type="http://schemas.openxmlformats.org/officeDocument/2006/relationships/hyperlink" Target="https://dcc.ligo.org/cgi-bin/private/DocDB/ShowDocument?.submit=Number&amp;docid=D1002593&amp;version=" TargetMode="External"/><Relationship Id="rId9" Type="http://schemas.openxmlformats.org/officeDocument/2006/relationships/image" Target="../media/image275.png"/><Relationship Id="rId14" Type="http://schemas.openxmlformats.org/officeDocument/2006/relationships/image" Target="../media/image440.png"/></Relationships>
</file>

<file path=ppt/slides/_rels/slide56.xml.rels><?xml version="1.0" encoding="UTF-8" standalone="yes"?>
<Relationships xmlns="http://schemas.openxmlformats.org/package/2006/relationships"><Relationship Id="rId3" Type="http://schemas.openxmlformats.org/officeDocument/2006/relationships/slide" Target="slide55.xml"/><Relationship Id="rId2" Type="http://schemas.openxmlformats.org/officeDocument/2006/relationships/notesSlide" Target="../notesSlides/notesSlide37.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S1105251&amp;version=" TargetMode="External"/><Relationship Id="rId4" Type="http://schemas.openxmlformats.org/officeDocument/2006/relationships/hyperlink" Target="https://dcc.ligo.org/cgi-bin/private/DocDB/ShowDocument?.submit=Number&amp;docid=D1200894&amp;version=" TargetMode="External"/></Relationships>
</file>

<file path=ppt/slides/_rels/slide560.xml.rels><?xml version="1.0" encoding="UTF-8" standalone="yes"?>
<Relationships xmlns="http://schemas.openxmlformats.org/package/2006/relationships"><Relationship Id="rId8" Type="http://schemas.openxmlformats.org/officeDocument/2006/relationships/image" Target="../media/image428.png"/><Relationship Id="rId13" Type="http://schemas.openxmlformats.org/officeDocument/2006/relationships/image" Target="../media/image443.png"/><Relationship Id="rId3" Type="http://schemas.openxmlformats.org/officeDocument/2006/relationships/image" Target="../media/image24.png"/><Relationship Id="rId7" Type="http://schemas.openxmlformats.org/officeDocument/2006/relationships/image" Target="../media/image45.png"/><Relationship Id="rId12" Type="http://schemas.openxmlformats.org/officeDocument/2006/relationships/image" Target="../media/image54.png"/><Relationship Id="rId2" Type="http://schemas.openxmlformats.org/officeDocument/2006/relationships/notesSlide" Target="../notesSlides/notesSlide345.xml"/><Relationship Id="rId1" Type="http://schemas.openxmlformats.org/officeDocument/2006/relationships/slideLayout" Target="../slideLayouts/slideLayout3.xml"/><Relationship Id="rId6" Type="http://schemas.openxmlformats.org/officeDocument/2006/relationships/image" Target="../media/image438.png"/><Relationship Id="rId11" Type="http://schemas.openxmlformats.org/officeDocument/2006/relationships/image" Target="../media/image158.png"/><Relationship Id="rId5" Type="http://schemas.openxmlformats.org/officeDocument/2006/relationships/hyperlink" Target="https://dcc.ligo.org/cgi-bin/private/DocDB/ShowDocument?.submit=Number&amp;docid=S1103897&amp;version=" TargetMode="External"/><Relationship Id="rId15" Type="http://schemas.openxmlformats.org/officeDocument/2006/relationships/slide" Target="slide549.xml"/><Relationship Id="rId10" Type="http://schemas.openxmlformats.org/officeDocument/2006/relationships/image" Target="../media/image157.png"/><Relationship Id="rId4" Type="http://schemas.openxmlformats.org/officeDocument/2006/relationships/hyperlink" Target="https://dcc.ligo.org/cgi-bin/private/DocDB/ShowDocument?.submit=Number&amp;docid=D1001726&amp;version=" TargetMode="External"/><Relationship Id="rId9" Type="http://schemas.openxmlformats.org/officeDocument/2006/relationships/image" Target="../media/image275.png"/><Relationship Id="rId14" Type="http://schemas.openxmlformats.org/officeDocument/2006/relationships/image" Target="../media/image440.png"/></Relationships>
</file>

<file path=ppt/slides/_rels/slide561.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0721&amp;version=" TargetMode="External"/><Relationship Id="rId13" Type="http://schemas.openxmlformats.org/officeDocument/2006/relationships/hyperlink" Target="https://dcc.ligo.org/cgi-bin/private/DocDB/ShowDocument?.submit=Number&amp;docid=S1201129&amp;version=" TargetMode="External"/><Relationship Id="rId18" Type="http://schemas.openxmlformats.org/officeDocument/2006/relationships/slide" Target="slide436.xml"/><Relationship Id="rId26" Type="http://schemas.openxmlformats.org/officeDocument/2006/relationships/hyperlink" Target="https://dcc.ligo.org/cgi-bin/private/DocDB/ShowDocument?.submit=Number&amp;docid=S1201775&amp;version=" TargetMode="External"/><Relationship Id="rId3" Type="http://schemas.openxmlformats.org/officeDocument/2006/relationships/image" Target="../media/image16.png"/><Relationship Id="rId21" Type="http://schemas.openxmlformats.org/officeDocument/2006/relationships/hyperlink" Target="https://dcc.ligo.org/cgi-bin/private/DocDB/ShowDocument?.submit=Number&amp;docid=D1201090&amp;version=" TargetMode="External"/><Relationship Id="rId7" Type="http://schemas.openxmlformats.org/officeDocument/2006/relationships/slide" Target="slide564.xml"/><Relationship Id="rId12" Type="http://schemas.openxmlformats.org/officeDocument/2006/relationships/slide" Target="slide562.xml"/><Relationship Id="rId17" Type="http://schemas.openxmlformats.org/officeDocument/2006/relationships/image" Target="../media/image37.png"/><Relationship Id="rId25" Type="http://schemas.openxmlformats.org/officeDocument/2006/relationships/hyperlink" Target="https://dcc.ligo.org/cgi-bin/private/DocDB/ShowDocument?docid=13265" TargetMode="External"/><Relationship Id="rId2" Type="http://schemas.openxmlformats.org/officeDocument/2006/relationships/notesSlide" Target="../notesSlides/notesSlide346.xml"/><Relationship Id="rId16" Type="http://schemas.openxmlformats.org/officeDocument/2006/relationships/slide" Target="slide51.xml"/><Relationship Id="rId20" Type="http://schemas.openxmlformats.org/officeDocument/2006/relationships/image" Target="../media/image36.png"/><Relationship Id="rId29" Type="http://schemas.openxmlformats.org/officeDocument/2006/relationships/slide" Target="slide500.xml"/><Relationship Id="rId1" Type="http://schemas.openxmlformats.org/officeDocument/2006/relationships/slideLayout" Target="../slideLayouts/slideLayout3.xml"/><Relationship Id="rId6" Type="http://schemas.openxmlformats.org/officeDocument/2006/relationships/image" Target="../media/image24.png"/><Relationship Id="rId11" Type="http://schemas.openxmlformats.org/officeDocument/2006/relationships/hyperlink" Target="https://dcc.ligo.org/cgi-bin/private/DocDB/ShowDocument?.submit=Number&amp;docid=S1200931&amp;version=" TargetMode="External"/><Relationship Id="rId24" Type="http://schemas.openxmlformats.org/officeDocument/2006/relationships/slide" Target="slide567.xml"/><Relationship Id="rId5" Type="http://schemas.openxmlformats.org/officeDocument/2006/relationships/image" Target="../media/image18.png"/><Relationship Id="rId15" Type="http://schemas.openxmlformats.org/officeDocument/2006/relationships/hyperlink" Target="https://dcc.ligo.org/cgi-bin/private/DocDB/ShowDocument?.submit=Number&amp;docid=S1201128&amp;version=" TargetMode="External"/><Relationship Id="rId23" Type="http://schemas.openxmlformats.org/officeDocument/2006/relationships/image" Target="../media/image38.png"/><Relationship Id="rId28" Type="http://schemas.openxmlformats.org/officeDocument/2006/relationships/hyperlink" Target="https://dcc.ligo.org/cgi-bin/private/DocDB/ShowDocument?.submit=Number&amp;docid=S1201776&amp;version=" TargetMode="External"/><Relationship Id="rId10" Type="http://schemas.openxmlformats.org/officeDocument/2006/relationships/slide" Target="slide565.xml"/><Relationship Id="rId19" Type="http://schemas.openxmlformats.org/officeDocument/2006/relationships/slide" Target="slide47.xml"/><Relationship Id="rId4" Type="http://schemas.openxmlformats.org/officeDocument/2006/relationships/image" Target="../media/image17.png"/><Relationship Id="rId9" Type="http://schemas.openxmlformats.org/officeDocument/2006/relationships/hyperlink" Target="https://dcc.ligo.org/cgi-bin/private/DocDB/ShowDocument?.submit=Number&amp;docid=S1201104&amp;version=" TargetMode="External"/><Relationship Id="rId14" Type="http://schemas.openxmlformats.org/officeDocument/2006/relationships/slide" Target="slide563.xml"/><Relationship Id="rId22" Type="http://schemas.openxmlformats.org/officeDocument/2006/relationships/hyperlink" Target="https://dcc.ligo.org/cgi-bin/private/DocDB/ShowDocument?.submit=Number&amp;docid=S1202954&amp;version=" TargetMode="External"/><Relationship Id="rId27" Type="http://schemas.openxmlformats.org/officeDocument/2006/relationships/slide" Target="slide566.xml"/></Relationships>
</file>

<file path=ppt/slides/_rels/slide562.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347.xml"/><Relationship Id="rId16" Type="http://schemas.openxmlformats.org/officeDocument/2006/relationships/image" Target="../media/image44.png"/><Relationship Id="rId20" Type="http://schemas.openxmlformats.org/officeDocument/2006/relationships/slide" Target="slide561.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1129&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563.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348.xml"/><Relationship Id="rId16" Type="http://schemas.openxmlformats.org/officeDocument/2006/relationships/image" Target="../media/image44.png"/><Relationship Id="rId20" Type="http://schemas.openxmlformats.org/officeDocument/2006/relationships/slide" Target="slide561.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1128&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564.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349.xml"/><Relationship Id="rId16" Type="http://schemas.openxmlformats.org/officeDocument/2006/relationships/image" Target="../media/image44.png"/><Relationship Id="rId20" Type="http://schemas.openxmlformats.org/officeDocument/2006/relationships/slide" Target="slide561.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1104&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565.xml.rels><?xml version="1.0" encoding="UTF-8" standalone="yes"?>
<Relationships xmlns="http://schemas.openxmlformats.org/package/2006/relationships"><Relationship Id="rId8" Type="http://schemas.openxmlformats.org/officeDocument/2006/relationships/image" Target="../media/image56.png"/><Relationship Id="rId13" Type="http://schemas.openxmlformats.org/officeDocument/2006/relationships/image" Target="../media/image5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444.png"/><Relationship Id="rId12" Type="http://schemas.openxmlformats.org/officeDocument/2006/relationships/image" Target="../media/image436.png"/><Relationship Id="rId17" Type="http://schemas.openxmlformats.org/officeDocument/2006/relationships/image" Target="../media/image45.png"/><Relationship Id="rId2" Type="http://schemas.openxmlformats.org/officeDocument/2006/relationships/notesSlide" Target="../notesSlides/notesSlide350.xml"/><Relationship Id="rId16" Type="http://schemas.openxmlformats.org/officeDocument/2006/relationships/image" Target="../media/image44.png"/><Relationship Id="rId20" Type="http://schemas.openxmlformats.org/officeDocument/2006/relationships/slide" Target="slide561.xml"/><Relationship Id="rId1" Type="http://schemas.openxmlformats.org/officeDocument/2006/relationships/slideLayout" Target="../slideLayouts/slideLayout3.xml"/><Relationship Id="rId6" Type="http://schemas.openxmlformats.org/officeDocument/2006/relationships/image" Target="../media/image54.png"/><Relationship Id="rId11" Type="http://schemas.openxmlformats.org/officeDocument/2006/relationships/image" Target="../media/image53.png"/><Relationship Id="rId5" Type="http://schemas.openxmlformats.org/officeDocument/2006/relationships/hyperlink" Target="https://dcc.ligo.org/cgi-bin/private/DocDB/ShowDocument?.submit=Number&amp;docid=S1200931&amp;version=" TargetMode="External"/><Relationship Id="rId15" Type="http://schemas.openxmlformats.org/officeDocument/2006/relationships/image" Target="../media/image43.png"/><Relationship Id="rId10" Type="http://schemas.openxmlformats.org/officeDocument/2006/relationships/image" Target="../media/image287.png"/><Relationship Id="rId19" Type="http://schemas.openxmlformats.org/officeDocument/2006/relationships/image" Target="../media/image428.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88.png"/><Relationship Id="rId14" Type="http://schemas.openxmlformats.org/officeDocument/2006/relationships/image" Target="../media/image42.png"/></Relationships>
</file>

<file path=ppt/slides/_rels/slide566.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13" Type="http://schemas.openxmlformats.org/officeDocument/2006/relationships/slide" Target="slide561.xm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12" Type="http://schemas.openxmlformats.org/officeDocument/2006/relationships/slide" Target="slide573.xml"/><Relationship Id="rId2" Type="http://schemas.openxmlformats.org/officeDocument/2006/relationships/notesSlide" Target="../notesSlides/notesSlide351.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53.png"/><Relationship Id="rId5" Type="http://schemas.openxmlformats.org/officeDocument/2006/relationships/slide" Target="slide569.xml"/><Relationship Id="rId10" Type="http://schemas.openxmlformats.org/officeDocument/2006/relationships/hyperlink" Target="https://dcc.ligo.org/cgi-bin/private/DocDB/ShowDocument?.submit=Number&amp;docid=S1201776&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567.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13" Type="http://schemas.openxmlformats.org/officeDocument/2006/relationships/slide" Target="slide561.xm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12" Type="http://schemas.openxmlformats.org/officeDocument/2006/relationships/slide" Target="slide573.xml"/><Relationship Id="rId2" Type="http://schemas.openxmlformats.org/officeDocument/2006/relationships/notesSlide" Target="../notesSlides/notesSlide352.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image" Target="../media/image53.png"/><Relationship Id="rId5" Type="http://schemas.openxmlformats.org/officeDocument/2006/relationships/slide" Target="slide569.xml"/><Relationship Id="rId10" Type="http://schemas.openxmlformats.org/officeDocument/2006/relationships/hyperlink" Target="https://dcc.ligo.org/cgi-bin/private/DocDB/ShowDocument?.submit=Number&amp;docid=S1201775&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s>
</file>

<file path=ppt/slides/_rels/slide568.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3254&amp;version=" TargetMode="External"/><Relationship Id="rId13" Type="http://schemas.openxmlformats.org/officeDocument/2006/relationships/hyperlink" Target="https://dcc.ligo.org/cgi-bin/private/DocDB/ShowDocument?.submit=Number&amp;docid=D1200258&amp;version=" TargetMode="External"/><Relationship Id="rId18" Type="http://schemas.openxmlformats.org/officeDocument/2006/relationships/image" Target="../media/image69.png"/><Relationship Id="rId26" Type="http://schemas.openxmlformats.org/officeDocument/2006/relationships/hyperlink" Target="https://dcc.ligo.org/cgi-bin/private/DocDB/ShowDocument?.submit=Number&amp;docid=D070011&amp;version=" TargetMode="External"/><Relationship Id="rId3" Type="http://schemas.openxmlformats.org/officeDocument/2006/relationships/image" Target="../media/image16.png"/><Relationship Id="rId21" Type="http://schemas.openxmlformats.org/officeDocument/2006/relationships/image" Target="../media/image24.png"/><Relationship Id="rId7" Type="http://schemas.openxmlformats.org/officeDocument/2006/relationships/image" Target="../media/image19.png"/><Relationship Id="rId12" Type="http://schemas.openxmlformats.org/officeDocument/2006/relationships/hyperlink" Target="https://dcc.ligo.org/cgi-bin/private/DocDB/ShowDocument?.submit=Number&amp;docid=S1202981&amp;version=" TargetMode="External"/><Relationship Id="rId17" Type="http://schemas.openxmlformats.org/officeDocument/2006/relationships/hyperlink" Target="https://dcc.ligo.org/cgi-bin/private/DocDB/ShowDocument?.submit=Number&amp;docid=S1001058&amp;version=" TargetMode="External"/><Relationship Id="rId25" Type="http://schemas.openxmlformats.org/officeDocument/2006/relationships/slide" Target="slide569.xml"/><Relationship Id="rId2" Type="http://schemas.openxmlformats.org/officeDocument/2006/relationships/notesSlide" Target="../notesSlides/notesSlide353.xml"/><Relationship Id="rId16" Type="http://schemas.openxmlformats.org/officeDocument/2006/relationships/hyperlink" Target="https://dcc.ligo.org/cgi-bin/private/DocDB/ShowDocument?docid=12240" TargetMode="External"/><Relationship Id="rId20" Type="http://schemas.openxmlformats.org/officeDocument/2006/relationships/hyperlink" Target="http://www.endevco.com/product/Product.aspx?product_id=242" TargetMode="External"/><Relationship Id="rId29" Type="http://schemas.openxmlformats.org/officeDocument/2006/relationships/hyperlink" Target="https://dcc.ligo.org/cgi-bin/private/DocDB/ShowDocument?.submit=Number&amp;docid=E1100894&amp;version=" TargetMode="External"/><Relationship Id="rId1" Type="http://schemas.openxmlformats.org/officeDocument/2006/relationships/slideLayout" Target="../slideLayouts/slideLayout3.xml"/><Relationship Id="rId6" Type="http://schemas.openxmlformats.org/officeDocument/2006/relationships/slide" Target="slide500.xml"/><Relationship Id="rId11" Type="http://schemas.openxmlformats.org/officeDocument/2006/relationships/hyperlink" Target="https://dcc.ligo.org/cgi-bin/private/DocDB/ShowDocument?.submit=Number&amp;docid=D1201130&amp;version=" TargetMode="External"/><Relationship Id="rId24" Type="http://schemas.openxmlformats.org/officeDocument/2006/relationships/hyperlink" Target="https://dcc.ligo.org/cgi-bin/private/DocDB/ShowDocument?.submit=Number&amp;docid=S1201889&amp;version=" TargetMode="External"/><Relationship Id="rId5" Type="http://schemas.openxmlformats.org/officeDocument/2006/relationships/image" Target="../media/image18.png"/><Relationship Id="rId15" Type="http://schemas.openxmlformats.org/officeDocument/2006/relationships/slide" Target="slide573.xml"/><Relationship Id="rId23" Type="http://schemas.openxmlformats.org/officeDocument/2006/relationships/hyperlink" Target="https://dcc.ligo.org/cgi-bin/private/DocDB/ShowDocument?.submit=Number&amp;docid=D1001370&amp;version=" TargetMode="External"/><Relationship Id="rId28" Type="http://schemas.openxmlformats.org/officeDocument/2006/relationships/image" Target="../media/image64.png"/><Relationship Id="rId10" Type="http://schemas.openxmlformats.org/officeDocument/2006/relationships/hyperlink" Target="https://dcc.ligo.org/cgi-bin/private/DocDB/ShowDocument?.submit=Number&amp;docid=D1102206&amp;version=" TargetMode="External"/><Relationship Id="rId19" Type="http://schemas.openxmlformats.org/officeDocument/2006/relationships/slide" Target="slide572.xml"/><Relationship Id="rId4" Type="http://schemas.openxmlformats.org/officeDocument/2006/relationships/image" Target="../media/image17.png"/><Relationship Id="rId9" Type="http://schemas.openxmlformats.org/officeDocument/2006/relationships/image" Target="../media/image139.png"/><Relationship Id="rId14" Type="http://schemas.openxmlformats.org/officeDocument/2006/relationships/image" Target="../media/image25.png"/><Relationship Id="rId22" Type="http://schemas.openxmlformats.org/officeDocument/2006/relationships/slide" Target="slide570.xml"/><Relationship Id="rId27" Type="http://schemas.openxmlformats.org/officeDocument/2006/relationships/hyperlink" Target="https://dcc.ligo.org/cgi-bin/private/DocDB/ShowDocument?.submit=Number&amp;docid=S1000878&amp;version=" TargetMode="External"/></Relationships>
</file>

<file path=ppt/slides/_rels/slide56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70011&amp;version=" TargetMode="External"/><Relationship Id="rId7" Type="http://schemas.openxmlformats.org/officeDocument/2006/relationships/slide" Target="slide568.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hyperlink" Target="https://dcc.ligo.org/cgi-bin/private/DocDB/ShowDocument?.submit=Number&amp;docid=S1000878&amp;version=" TargetMode="External"/></Relationships>
</file>

<file path=ppt/slides/_rels/slide57.xml.rels><?xml version="1.0" encoding="UTF-8" standalone="yes"?>
<Relationships xmlns="http://schemas.openxmlformats.org/package/2006/relationships"><Relationship Id="rId8" Type="http://schemas.openxmlformats.org/officeDocument/2006/relationships/image" Target="../media/image29.png"/><Relationship Id="rId13" Type="http://schemas.openxmlformats.org/officeDocument/2006/relationships/hyperlink" Target="https://dcc.ligo.org/cgi-bin/private/DocDB/ShowDocument?.submit=Number&amp;docid=S1105252&amp;version=" TargetMode="External"/><Relationship Id="rId3" Type="http://schemas.openxmlformats.org/officeDocument/2006/relationships/slide" Target="slide58.xml"/><Relationship Id="rId7" Type="http://schemas.openxmlformats.org/officeDocument/2006/relationships/image" Target="../media/image17.png"/><Relationship Id="rId12" Type="http://schemas.openxmlformats.org/officeDocument/2006/relationships/hyperlink" Target="https://dcc.ligo.org/cgi-bin/private/DocDB/ShowDocument?.submit=Number&amp;docid=D1200895&amp;version=" TargetMode="External"/><Relationship Id="rId2" Type="http://schemas.openxmlformats.org/officeDocument/2006/relationships/notesSlide" Target="../notesSlides/notesSlide38.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slide" Target="slide363.xml"/><Relationship Id="rId5" Type="http://schemas.openxmlformats.org/officeDocument/2006/relationships/image" Target="../media/image16.png"/><Relationship Id="rId10" Type="http://schemas.openxmlformats.org/officeDocument/2006/relationships/image" Target="../media/image35.jpeg"/><Relationship Id="rId4" Type="http://schemas.openxmlformats.org/officeDocument/2006/relationships/slide" Target="slide36.xml"/><Relationship Id="rId9" Type="http://schemas.openxmlformats.org/officeDocument/2006/relationships/image" Target="../media/image34.jpeg"/></Relationships>
</file>

<file path=ppt/slides/_rels/slide570.xml.rels><?xml version="1.0" encoding="UTF-8" standalone="yes"?>
<Relationships xmlns="http://schemas.openxmlformats.org/package/2006/relationships"><Relationship Id="rId3" Type="http://schemas.openxmlformats.org/officeDocument/2006/relationships/image" Target="../media/image445.png"/><Relationship Id="rId7" Type="http://schemas.openxmlformats.org/officeDocument/2006/relationships/slide" Target="slide568.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446.png"/><Relationship Id="rId5" Type="http://schemas.openxmlformats.org/officeDocument/2006/relationships/hyperlink" Target="https://dcc.ligo.org/cgi-bin/private/DocDB/ShowDocument?.submit=Number&amp;docid=S1201889&amp;version=" TargetMode="External"/><Relationship Id="rId4" Type="http://schemas.openxmlformats.org/officeDocument/2006/relationships/hyperlink" Target="https://dcc.ligo.org/cgi-bin/private/DocDB/ShowDocument?.submit=Number&amp;docid=D1001370&amp;version=" TargetMode="External"/></Relationships>
</file>

<file path=ppt/slides/_rels/slide571.xml.rels><?xml version="1.0" encoding="UTF-8" standalone="yes"?>
<Relationships xmlns="http://schemas.openxmlformats.org/package/2006/relationships"><Relationship Id="rId3" Type="http://schemas.openxmlformats.org/officeDocument/2006/relationships/image" Target="../media/image447.emf"/><Relationship Id="rId7" Type="http://schemas.openxmlformats.org/officeDocument/2006/relationships/slide" Target="slide568.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449.png"/><Relationship Id="rId5" Type="http://schemas.openxmlformats.org/officeDocument/2006/relationships/image" Target="../media/image448.emf"/><Relationship Id="rId4" Type="http://schemas.openxmlformats.org/officeDocument/2006/relationships/hyperlink" Target="https://dcc.ligo.org/cgi-bin/private/DocDB/ShowDocument?.submit=Number&amp;docid=D1102206&amp;version=" TargetMode="External"/></Relationships>
</file>

<file path=ppt/slides/_rels/slide572.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image" Target="../media/image24.png"/><Relationship Id="rId7" Type="http://schemas.openxmlformats.org/officeDocument/2006/relationships/image" Target="../media/image72.png"/><Relationship Id="rId2" Type="http://schemas.openxmlformats.org/officeDocument/2006/relationships/notesSlide" Target="../notesSlides/notesSlide354.xml"/><Relationship Id="rId1" Type="http://schemas.openxmlformats.org/officeDocument/2006/relationships/slideLayout" Target="../slideLayouts/slideLayout3.xml"/><Relationship Id="rId6" Type="http://schemas.openxmlformats.org/officeDocument/2006/relationships/image" Target="../media/image71.png"/><Relationship Id="rId5" Type="http://schemas.openxmlformats.org/officeDocument/2006/relationships/hyperlink" Target="http://www.endevco.com/product/Product.aspx?product_id=242" TargetMode="External"/><Relationship Id="rId4" Type="http://schemas.openxmlformats.org/officeDocument/2006/relationships/image" Target="../media/image70.png"/><Relationship Id="rId9" Type="http://schemas.openxmlformats.org/officeDocument/2006/relationships/slide" Target="slide568.xml"/></Relationships>
</file>

<file path=ppt/slides/_rels/slide573.xml.rels><?xml version="1.0" encoding="UTF-8" standalone="yes"?>
<Relationships xmlns="http://schemas.openxmlformats.org/package/2006/relationships"><Relationship Id="rId8" Type="http://schemas.openxmlformats.org/officeDocument/2006/relationships/image" Target="../media/image73.png"/><Relationship Id="rId3" Type="http://schemas.openxmlformats.org/officeDocument/2006/relationships/image" Target="../media/image25.png"/><Relationship Id="rId7" Type="http://schemas.openxmlformats.org/officeDocument/2006/relationships/image" Target="../media/image52.png"/><Relationship Id="rId2" Type="http://schemas.openxmlformats.org/officeDocument/2006/relationships/hyperlink" Target="https://dcc.ligo.org/cgi-bin/private/DocDB/ShowDocument?docid=12240" TargetMode="External"/><Relationship Id="rId1" Type="http://schemas.openxmlformats.org/officeDocument/2006/relationships/slideLayout" Target="../slideLayouts/slideLayout3.xml"/><Relationship Id="rId6" Type="http://schemas.openxmlformats.org/officeDocument/2006/relationships/image" Target="../media/image74.png"/><Relationship Id="rId11" Type="http://schemas.openxmlformats.org/officeDocument/2006/relationships/slide" Target="slide568.xml"/><Relationship Id="rId5" Type="http://schemas.openxmlformats.org/officeDocument/2006/relationships/image" Target="../media/image72.png"/><Relationship Id="rId10" Type="http://schemas.openxmlformats.org/officeDocument/2006/relationships/slide" Target="slide544.xml"/><Relationship Id="rId4" Type="http://schemas.openxmlformats.org/officeDocument/2006/relationships/hyperlink" Target="https://dcc.ligo.org/cgi-bin/private/DocDB/ShowDocument?.submit=Number&amp;docid=S1001058&amp;version=" TargetMode="External"/><Relationship Id="rId9" Type="http://schemas.openxmlformats.org/officeDocument/2006/relationships/image" Target="../media/image53.png"/></Relationships>
</file>

<file path=ppt/slides/_rels/slide57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1363&amp;version=" TargetMode="Externa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slide" Target="slide568.xml"/><Relationship Id="rId5" Type="http://schemas.openxmlformats.org/officeDocument/2006/relationships/image" Target="../media/image450.png"/><Relationship Id="rId4" Type="http://schemas.openxmlformats.org/officeDocument/2006/relationships/image" Target="../media/image72.png"/></Relationships>
</file>

<file path=ppt/slides/_rels/slide575.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900128&amp;version=" TargetMode="External"/><Relationship Id="rId13" Type="http://schemas.openxmlformats.org/officeDocument/2006/relationships/image" Target="../media/image25.png"/><Relationship Id="rId18" Type="http://schemas.openxmlformats.org/officeDocument/2006/relationships/hyperlink" Target="https://dcc.ligo.org/cgi-bin/private/DocDB/ShowDocument?.submit=Number&amp;docid=D1201294&amp;version=" TargetMode="External"/><Relationship Id="rId26" Type="http://schemas.openxmlformats.org/officeDocument/2006/relationships/hyperlink" Target="https://dcc.ligo.org/cgi-bin/private/DocDB/ShowDocument?.submit=Number&amp;docid=D0901833&amp;version=" TargetMode="External"/><Relationship Id="rId39" Type="http://schemas.openxmlformats.org/officeDocument/2006/relationships/image" Target="../media/image36.png"/><Relationship Id="rId3" Type="http://schemas.openxmlformats.org/officeDocument/2006/relationships/image" Target="../media/image16.png"/><Relationship Id="rId21" Type="http://schemas.openxmlformats.org/officeDocument/2006/relationships/hyperlink" Target="https://dcc.ligo.org/cgi-bin/private/DocDB/ShowDocument?.submit=Number&amp;docid=D0901781&amp;version=" TargetMode="External"/><Relationship Id="rId34" Type="http://schemas.openxmlformats.org/officeDocument/2006/relationships/slide" Target="slide51.xml"/><Relationship Id="rId42" Type="http://schemas.openxmlformats.org/officeDocument/2006/relationships/hyperlink" Target="https://dcc.ligo.org/cgi-bin/private/DocDB/ShowDocument?.submit=Number&amp;docid=D1200757&amp;version=" TargetMode="External"/><Relationship Id="rId7" Type="http://schemas.openxmlformats.org/officeDocument/2006/relationships/image" Target="../media/image24.png"/><Relationship Id="rId12" Type="http://schemas.openxmlformats.org/officeDocument/2006/relationships/hyperlink" Target="https://dcc.ligo.org/cgi-bin/private/DocDB/ShowDocument?.submit=Number&amp;docid=D1100905&amp;version=" TargetMode="External"/><Relationship Id="rId17" Type="http://schemas.openxmlformats.org/officeDocument/2006/relationships/hyperlink" Target="https://dcc.ligo.org/cgi-bin/private/DocDB/ShowDocument?.submit=Number&amp;docid=S1000753&amp;version=" TargetMode="External"/><Relationship Id="rId25" Type="http://schemas.openxmlformats.org/officeDocument/2006/relationships/hyperlink" Target="https://dcc.ligo.org/cgi-bin/private/DocDB/ShowDocument?.submit=Number&amp;docid=D1102065&amp;version=" TargetMode="External"/><Relationship Id="rId33" Type="http://schemas.openxmlformats.org/officeDocument/2006/relationships/hyperlink" Target="https://dcc.ligo.org/cgi-bin/private/DocDB/ShowDocument?.submit=Number&amp;docid=S1202958&amp;version=" TargetMode="External"/><Relationship Id="rId38" Type="http://schemas.openxmlformats.org/officeDocument/2006/relationships/slide" Target="slide47.xml"/><Relationship Id="rId2" Type="http://schemas.openxmlformats.org/officeDocument/2006/relationships/notesSlide" Target="../notesSlides/notesSlide355.xml"/><Relationship Id="rId16" Type="http://schemas.openxmlformats.org/officeDocument/2006/relationships/hyperlink" Target="https://dcc.ligo.org/cgi-bin/private/DocDB/ShowDocument?.submit=Number&amp;docid=D1002182&amp;version=" TargetMode="External"/><Relationship Id="rId20" Type="http://schemas.openxmlformats.org/officeDocument/2006/relationships/hyperlink" Target="https://dcc.ligo.org/cgi-bin/private/DocDB/ShowDocument?.submit=Number&amp;docid=S1000768&amp;version=" TargetMode="External"/><Relationship Id="rId29" Type="http://schemas.openxmlformats.org/officeDocument/2006/relationships/hyperlink" Target="https://dcc.ligo.org/cgi-bin/private/DocDB/ShowDocument?.submit=Number&amp;docid=D1002559&amp;version=" TargetMode="External"/><Relationship Id="rId41" Type="http://schemas.openxmlformats.org/officeDocument/2006/relationships/image" Target="../media/image327.png"/><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hyperlink" Target="https://dcc.ligo.org/cgi-bin/private/DocDB/ShowDocument?.submit=Number&amp;docid=S1000786&amp;version=" TargetMode="External"/><Relationship Id="rId24" Type="http://schemas.openxmlformats.org/officeDocument/2006/relationships/hyperlink" Target="https://dcc.ligo.org/cgi-bin/private/DocDB/ShowDocument?.submit=Number&amp;docid=D1102045&amp;version=" TargetMode="External"/><Relationship Id="rId32" Type="http://schemas.openxmlformats.org/officeDocument/2006/relationships/hyperlink" Target="https://dcc.ligo.org/cgi-bin/private/DocDB/ShowDocument?.submit=Number&amp;docid=D1201094&amp;version=" TargetMode="External"/><Relationship Id="rId37" Type="http://schemas.openxmlformats.org/officeDocument/2006/relationships/image" Target="../media/image37.png"/><Relationship Id="rId40" Type="http://schemas.openxmlformats.org/officeDocument/2006/relationships/slide" Target="slide48.xml"/><Relationship Id="rId5" Type="http://schemas.openxmlformats.org/officeDocument/2006/relationships/image" Target="../media/image18.png"/><Relationship Id="rId15" Type="http://schemas.openxmlformats.org/officeDocument/2006/relationships/hyperlink" Target="https://dcc.ligo.org/cgi-bin/private/DocDB/ShowDocument?.submit=Number&amp;docid=S1200578&amp;version=" TargetMode="External"/><Relationship Id="rId23" Type="http://schemas.openxmlformats.org/officeDocument/2006/relationships/hyperlink" Target="https://dcc.ligo.org/cgi-bin/private/DocDB/ShowDocument?.submit=Number&amp;docid=D1100696&amp;version=" TargetMode="External"/><Relationship Id="rId28" Type="http://schemas.openxmlformats.org/officeDocument/2006/relationships/hyperlink" Target="https://dcc.ligo.org/cgi-bin/private/DocDB/ShowDocument?.submit=Number&amp;docid=D1002481&amp;version=" TargetMode="External"/><Relationship Id="rId36" Type="http://schemas.openxmlformats.org/officeDocument/2006/relationships/slide" Target="slide52.xml"/><Relationship Id="rId10" Type="http://schemas.openxmlformats.org/officeDocument/2006/relationships/hyperlink" Target="https://dcc.ligo.org/cgi-bin/private/DocDB/ShowDocument?.submit=Number&amp;docid=D1000181&amp;version=" TargetMode="External"/><Relationship Id="rId19" Type="http://schemas.openxmlformats.org/officeDocument/2006/relationships/hyperlink" Target="https://dcc.ligo.org/cgi-bin/private/DocDB/ShowDocument?.submit=Number&amp;docid=D1002476&amp;version=" TargetMode="External"/><Relationship Id="rId31" Type="http://schemas.openxmlformats.org/officeDocument/2006/relationships/slide" Target="slide500.xml"/><Relationship Id="rId44" Type="http://schemas.openxmlformats.org/officeDocument/2006/relationships/hyperlink" Target="https://dcc.ligo.org/cgi-bin/private/DocDB/ShowDocument?.submit=Number&amp;docid=D1001423&amp;version=" TargetMode="External"/><Relationship Id="rId4" Type="http://schemas.openxmlformats.org/officeDocument/2006/relationships/image" Target="../media/image17.png"/><Relationship Id="rId9" Type="http://schemas.openxmlformats.org/officeDocument/2006/relationships/hyperlink" Target="https://dcc.ligo.org/cgi-bin/private/DocDB/ShowDocument?.submit=Number&amp;docid=S1103430&amp;version=" TargetMode="External"/><Relationship Id="rId14" Type="http://schemas.openxmlformats.org/officeDocument/2006/relationships/hyperlink" Target="https://dcc.ligo.org/cgi-bin/private/DocDB/ShowDocument?.submit=Number&amp;docid=D0900605&amp;version=" TargetMode="External"/><Relationship Id="rId22" Type="http://schemas.openxmlformats.org/officeDocument/2006/relationships/hyperlink" Target="https://dcc.ligo.org/cgi-bin/private/DocDB/ShowDocument?.submit=Number&amp;docid=D1100691&amp;version=" TargetMode="External"/><Relationship Id="rId27" Type="http://schemas.openxmlformats.org/officeDocument/2006/relationships/hyperlink" Target="https://dcc.ligo.org/cgi-bin/private/DocDB/ShowDocument?.submit=Number&amp;docid=D1100482&amp;version=" TargetMode="External"/><Relationship Id="rId30" Type="http://schemas.openxmlformats.org/officeDocument/2006/relationships/image" Target="../media/image460.png"/><Relationship Id="rId35" Type="http://schemas.openxmlformats.org/officeDocument/2006/relationships/image" Target="../media/image140.png"/><Relationship Id="rId43" Type="http://schemas.openxmlformats.org/officeDocument/2006/relationships/hyperlink" Target="https://dcc.ligo.org/cgi-bin/private/DocDB/ShowDocument?.submit=Number&amp;docid=S1202552&amp;version=" TargetMode="External"/></Relationships>
</file>

<file path=ppt/slides/_rels/slide576.xml.rels><?xml version="1.0" encoding="UTF-8" standalone="yes"?>
<Relationships xmlns="http://schemas.openxmlformats.org/package/2006/relationships"><Relationship Id="rId8" Type="http://schemas.openxmlformats.org/officeDocument/2006/relationships/image" Target="../media/image140.png"/><Relationship Id="rId13" Type="http://schemas.openxmlformats.org/officeDocument/2006/relationships/slide" Target="slide48.xml"/><Relationship Id="rId18" Type="http://schemas.openxmlformats.org/officeDocument/2006/relationships/hyperlink" Target="https://dcc.ligo.org/cgi-bin/private/DocDB/ShowDocument?.submit=Number&amp;docid=T1000222&amp;version=" TargetMode="External"/><Relationship Id="rId3" Type="http://schemas.openxmlformats.org/officeDocument/2006/relationships/image" Target="../media/image16.png"/><Relationship Id="rId7" Type="http://schemas.openxmlformats.org/officeDocument/2006/relationships/slide" Target="slide51.xml"/><Relationship Id="rId12" Type="http://schemas.openxmlformats.org/officeDocument/2006/relationships/image" Target="../media/image36.png"/><Relationship Id="rId17" Type="http://schemas.openxmlformats.org/officeDocument/2006/relationships/slide" Target="slide577.xml"/><Relationship Id="rId2" Type="http://schemas.openxmlformats.org/officeDocument/2006/relationships/notesSlide" Target="../notesSlides/notesSlide356.xml"/><Relationship Id="rId16" Type="http://schemas.openxmlformats.org/officeDocument/2006/relationships/image" Target="../media/image462.png"/><Relationship Id="rId1" Type="http://schemas.openxmlformats.org/officeDocument/2006/relationships/slideLayout" Target="../slideLayouts/slideLayout3.xml"/><Relationship Id="rId6" Type="http://schemas.openxmlformats.org/officeDocument/2006/relationships/slide" Target="slide500.xml"/><Relationship Id="rId11" Type="http://schemas.openxmlformats.org/officeDocument/2006/relationships/slide" Target="slide47.xml"/><Relationship Id="rId5" Type="http://schemas.openxmlformats.org/officeDocument/2006/relationships/image" Target="../media/image18.png"/><Relationship Id="rId15" Type="http://schemas.openxmlformats.org/officeDocument/2006/relationships/hyperlink" Target="https://dcc.ligo.org/cgi-bin/private/DocDB/ShowDocument?.submit=Number&amp;docid=S1202994&amp;version=" TargetMode="External"/><Relationship Id="rId10" Type="http://schemas.openxmlformats.org/officeDocument/2006/relationships/image" Target="../media/image37.png"/><Relationship Id="rId4" Type="http://schemas.openxmlformats.org/officeDocument/2006/relationships/image" Target="../media/image17.png"/><Relationship Id="rId9" Type="http://schemas.openxmlformats.org/officeDocument/2006/relationships/slide" Target="slide52.xml"/><Relationship Id="rId14" Type="http://schemas.openxmlformats.org/officeDocument/2006/relationships/hyperlink" Target="https://dcc.ligo.org/cgi-bin/private/DocDB/ShowDocument?.submit=Number&amp;docid=D1201132&amp;version=" TargetMode="External"/></Relationships>
</file>

<file path=ppt/slides/_rels/slide57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T1000222&amp;version=" TargetMode="External"/><Relationship Id="rId7" Type="http://schemas.openxmlformats.org/officeDocument/2006/relationships/image" Target="../media/image462.png"/><Relationship Id="rId2" Type="http://schemas.openxmlformats.org/officeDocument/2006/relationships/notesSlide" Target="../notesSlides/notesSlide357.xml"/><Relationship Id="rId1" Type="http://schemas.openxmlformats.org/officeDocument/2006/relationships/slideLayout" Target="../slideLayouts/slideLayout3.xml"/><Relationship Id="rId6" Type="http://schemas.openxmlformats.org/officeDocument/2006/relationships/image" Target="../media/image464.jpeg"/><Relationship Id="rId5" Type="http://schemas.openxmlformats.org/officeDocument/2006/relationships/image" Target="../media/image463.jpeg"/><Relationship Id="rId4" Type="http://schemas.openxmlformats.org/officeDocument/2006/relationships/slide" Target="slide576.xml"/></Relationships>
</file>

<file path=ppt/slides/_rels/slide57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358.xml"/><Relationship Id="rId1" Type="http://schemas.openxmlformats.org/officeDocument/2006/relationships/slideLayout" Target="../slideLayouts/slideLayout3.xml"/><Relationship Id="rId6" Type="http://schemas.openxmlformats.org/officeDocument/2006/relationships/slide" Target="slide500.xml"/><Relationship Id="rId5" Type="http://schemas.openxmlformats.org/officeDocument/2006/relationships/image" Target="../media/image18.png"/><Relationship Id="rId4" Type="http://schemas.openxmlformats.org/officeDocument/2006/relationships/image" Target="../media/image17.png"/></Relationships>
</file>

<file path=ppt/slides/_rels/slide579.xml.rels><?xml version="1.0" encoding="UTF-8" standalone="yes"?>
<Relationships xmlns="http://schemas.openxmlformats.org/package/2006/relationships"><Relationship Id="rId8" Type="http://schemas.openxmlformats.org/officeDocument/2006/relationships/slide" Target="slide590.xml"/><Relationship Id="rId3" Type="http://schemas.openxmlformats.org/officeDocument/2006/relationships/slide" Target="slide582.xml"/><Relationship Id="rId7" Type="http://schemas.openxmlformats.org/officeDocument/2006/relationships/slide" Target="slide588.xml"/><Relationship Id="rId12" Type="http://schemas.openxmlformats.org/officeDocument/2006/relationships/slide" Target="slide3.xml"/><Relationship Id="rId2" Type="http://schemas.openxmlformats.org/officeDocument/2006/relationships/notesSlide" Target="../notesSlides/notesSlide359.xml"/><Relationship Id="rId1" Type="http://schemas.openxmlformats.org/officeDocument/2006/relationships/slideLayout" Target="../slideLayouts/slideLayout3.xml"/><Relationship Id="rId6" Type="http://schemas.openxmlformats.org/officeDocument/2006/relationships/slide" Target="slide584.xml"/><Relationship Id="rId11" Type="http://schemas.openxmlformats.org/officeDocument/2006/relationships/slide" Target="slide12.xml"/><Relationship Id="rId5" Type="http://schemas.openxmlformats.org/officeDocument/2006/relationships/slide" Target="slide580.xml"/><Relationship Id="rId10" Type="http://schemas.openxmlformats.org/officeDocument/2006/relationships/slide" Target="slide5.xml"/><Relationship Id="rId4" Type="http://schemas.openxmlformats.org/officeDocument/2006/relationships/slide" Target="slide586.xml"/><Relationship Id="rId9" Type="http://schemas.openxmlformats.org/officeDocument/2006/relationships/slide" Target="slide592.xml"/></Relationships>
</file>

<file path=ppt/slides/_rels/slide58.xml.rels><?xml version="1.0" encoding="UTF-8" standalone="yes"?>
<Relationships xmlns="http://schemas.openxmlformats.org/package/2006/relationships"><Relationship Id="rId3" Type="http://schemas.openxmlformats.org/officeDocument/2006/relationships/slide" Target="slide57.xml"/><Relationship Id="rId2" Type="http://schemas.openxmlformats.org/officeDocument/2006/relationships/notesSlide" Target="../notesSlides/notesSlide39.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1200895&amp;version=" TargetMode="External"/><Relationship Id="rId4" Type="http://schemas.openxmlformats.org/officeDocument/2006/relationships/hyperlink" Target="https://dcc.ligo.org/cgi-bin/private/DocDB/ShowDocument?.submit=Number&amp;docid=S1105252&amp;version=" TargetMode="External"/></Relationships>
</file>

<file path=ppt/slides/_rels/slide58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70081&amp;version=" TargetMode="External"/><Relationship Id="rId3" Type="http://schemas.openxmlformats.org/officeDocument/2006/relationships/image" Target="../media/image16.png"/><Relationship Id="rId7" Type="http://schemas.openxmlformats.org/officeDocument/2006/relationships/image" Target="../media/image24.png"/><Relationship Id="rId12" Type="http://schemas.openxmlformats.org/officeDocument/2006/relationships/hyperlink" Target="https://dcc.ligo.org/cgi-bin/private/DocDB/ShowDocument?docid=17237" TargetMode="External"/><Relationship Id="rId2" Type="http://schemas.openxmlformats.org/officeDocument/2006/relationships/notesSlide" Target="../notesSlides/notesSlide360.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0972" TargetMode="External"/><Relationship Id="rId11" Type="http://schemas.openxmlformats.org/officeDocument/2006/relationships/image" Target="../media/image487.png"/><Relationship Id="rId5" Type="http://schemas.openxmlformats.org/officeDocument/2006/relationships/image" Target="../media/image18.png"/><Relationship Id="rId10" Type="http://schemas.openxmlformats.org/officeDocument/2006/relationships/slide" Target="slide579.xml"/><Relationship Id="rId4" Type="http://schemas.openxmlformats.org/officeDocument/2006/relationships/image" Target="../media/image17.png"/><Relationship Id="rId9" Type="http://schemas.openxmlformats.org/officeDocument/2006/relationships/image" Target="../media/image139.png"/></Relationships>
</file>

<file path=ppt/slides/_rels/slide581.xml.rels><?xml version="1.0" encoding="UTF-8" standalone="yes"?>
<Relationships xmlns="http://schemas.openxmlformats.org/package/2006/relationships"><Relationship Id="rId8" Type="http://schemas.openxmlformats.org/officeDocument/2006/relationships/image" Target="../media/image489.png"/><Relationship Id="rId13" Type="http://schemas.openxmlformats.org/officeDocument/2006/relationships/image" Target="../media/image213.png"/><Relationship Id="rId3" Type="http://schemas.openxmlformats.org/officeDocument/2006/relationships/image" Target="../media/image217.png"/><Relationship Id="rId7" Type="http://schemas.openxmlformats.org/officeDocument/2006/relationships/image" Target="../media/image66.png"/><Relationship Id="rId12" Type="http://schemas.openxmlformats.org/officeDocument/2006/relationships/image" Target="../media/image212.png"/><Relationship Id="rId2" Type="http://schemas.openxmlformats.org/officeDocument/2006/relationships/notesSlide" Target="../notesSlides/notesSlide361.xml"/><Relationship Id="rId1" Type="http://schemas.openxmlformats.org/officeDocument/2006/relationships/slideLayout" Target="../slideLayouts/slideLayout3.xml"/><Relationship Id="rId6" Type="http://schemas.openxmlformats.org/officeDocument/2006/relationships/image" Target="../media/image67.png"/><Relationship Id="rId11" Type="http://schemas.openxmlformats.org/officeDocument/2006/relationships/image" Target="../media/image211.png"/><Relationship Id="rId5" Type="http://schemas.openxmlformats.org/officeDocument/2006/relationships/image" Target="../media/image218.png"/><Relationship Id="rId10" Type="http://schemas.openxmlformats.org/officeDocument/2006/relationships/image" Target="../media/image491.jpeg"/><Relationship Id="rId4" Type="http://schemas.openxmlformats.org/officeDocument/2006/relationships/image" Target="../media/image488.png"/><Relationship Id="rId9" Type="http://schemas.openxmlformats.org/officeDocument/2006/relationships/image" Target="../media/image490.jpeg"/><Relationship Id="rId14" Type="http://schemas.openxmlformats.org/officeDocument/2006/relationships/image" Target="../media/image214.png"/></Relationships>
</file>

<file path=ppt/slides/_rels/slide582.xml.rels><?xml version="1.0" encoding="UTF-8" standalone="yes"?>
<Relationships xmlns="http://schemas.openxmlformats.org/package/2006/relationships"><Relationship Id="rId8" Type="http://schemas.openxmlformats.org/officeDocument/2006/relationships/image" Target="../media/image487.png"/><Relationship Id="rId3" Type="http://schemas.openxmlformats.org/officeDocument/2006/relationships/image" Target="../media/image16.png"/><Relationship Id="rId7" Type="http://schemas.openxmlformats.org/officeDocument/2006/relationships/image" Target="../media/image492.png"/><Relationship Id="rId2" Type="http://schemas.openxmlformats.org/officeDocument/2006/relationships/notesSlide" Target="../notesSlides/notesSlide362.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9268" TargetMode="External"/><Relationship Id="rId5" Type="http://schemas.openxmlformats.org/officeDocument/2006/relationships/image" Target="../media/image18.png"/><Relationship Id="rId10" Type="http://schemas.openxmlformats.org/officeDocument/2006/relationships/slide" Target="slide579.xml"/><Relationship Id="rId4" Type="http://schemas.openxmlformats.org/officeDocument/2006/relationships/image" Target="../media/image17.png"/><Relationship Id="rId9" Type="http://schemas.openxmlformats.org/officeDocument/2006/relationships/hyperlink" Target="https://dcc.ligo.org/cgi-bin/private/DocDB/ShowDocument?docid=17237" TargetMode="External"/></Relationships>
</file>

<file path=ppt/slides/_rels/slide583.xml.rels><?xml version="1.0" encoding="UTF-8" standalone="yes"?>
<Relationships xmlns="http://schemas.openxmlformats.org/package/2006/relationships"><Relationship Id="rId8" Type="http://schemas.openxmlformats.org/officeDocument/2006/relationships/image" Target="../media/image491.jpeg"/><Relationship Id="rId3" Type="http://schemas.openxmlformats.org/officeDocument/2006/relationships/image" Target="../media/image488.png"/><Relationship Id="rId7" Type="http://schemas.openxmlformats.org/officeDocument/2006/relationships/image" Target="../media/image490.jpeg"/><Relationship Id="rId2" Type="http://schemas.openxmlformats.org/officeDocument/2006/relationships/notesSlide" Target="../notesSlides/notesSlide363.xml"/><Relationship Id="rId1" Type="http://schemas.openxmlformats.org/officeDocument/2006/relationships/slideLayout" Target="../slideLayouts/slideLayout3.xml"/><Relationship Id="rId6" Type="http://schemas.openxmlformats.org/officeDocument/2006/relationships/image" Target="../media/image489.png"/><Relationship Id="rId5" Type="http://schemas.openxmlformats.org/officeDocument/2006/relationships/image" Target="../media/image218.png"/><Relationship Id="rId4" Type="http://schemas.openxmlformats.org/officeDocument/2006/relationships/image" Target="../media/image217.png"/></Relationships>
</file>

<file path=ppt/slides/_rels/slide584.xml.rels><?xml version="1.0" encoding="UTF-8" standalone="yes"?>
<Relationships xmlns="http://schemas.openxmlformats.org/package/2006/relationships"><Relationship Id="rId8" Type="http://schemas.openxmlformats.org/officeDocument/2006/relationships/slide" Target="slide579.xml"/><Relationship Id="rId3" Type="http://schemas.openxmlformats.org/officeDocument/2006/relationships/image" Target="../media/image16.png"/><Relationship Id="rId7" Type="http://schemas.openxmlformats.org/officeDocument/2006/relationships/hyperlink" Target="https://dcc.ligo.org/cgi-bin/private/DocDB/ShowDocument?docid=17237" TargetMode="External"/><Relationship Id="rId2" Type="http://schemas.openxmlformats.org/officeDocument/2006/relationships/notesSlide" Target="../notesSlides/notesSlide364.xml"/><Relationship Id="rId1" Type="http://schemas.openxmlformats.org/officeDocument/2006/relationships/slideLayout" Target="../slideLayouts/slideLayout3.xml"/><Relationship Id="rId6" Type="http://schemas.openxmlformats.org/officeDocument/2006/relationships/image" Target="../media/image487.png"/><Relationship Id="rId5" Type="http://schemas.openxmlformats.org/officeDocument/2006/relationships/image" Target="../media/image18.png"/><Relationship Id="rId4" Type="http://schemas.openxmlformats.org/officeDocument/2006/relationships/image" Target="../media/image17.png"/></Relationships>
</file>

<file path=ppt/slides/_rels/slide585.xml.rels><?xml version="1.0" encoding="UTF-8" standalone="yes"?>
<Relationships xmlns="http://schemas.openxmlformats.org/package/2006/relationships"><Relationship Id="rId3" Type="http://schemas.openxmlformats.org/officeDocument/2006/relationships/image" Target="../media/image488.png"/><Relationship Id="rId2" Type="http://schemas.openxmlformats.org/officeDocument/2006/relationships/notesSlide" Target="../notesSlides/notesSlide365.xml"/><Relationship Id="rId1" Type="http://schemas.openxmlformats.org/officeDocument/2006/relationships/slideLayout" Target="../slideLayouts/slideLayout3.xml"/><Relationship Id="rId5" Type="http://schemas.openxmlformats.org/officeDocument/2006/relationships/image" Target="../media/image218.png"/><Relationship Id="rId4" Type="http://schemas.openxmlformats.org/officeDocument/2006/relationships/image" Target="../media/image217.png"/></Relationships>
</file>

<file path=ppt/slides/_rels/slide586.xml.rels><?xml version="1.0" encoding="UTF-8" standalone="yes"?>
<Relationships xmlns="http://schemas.openxmlformats.org/package/2006/relationships"><Relationship Id="rId8" Type="http://schemas.openxmlformats.org/officeDocument/2006/relationships/slide" Target="slide579.xml"/><Relationship Id="rId3" Type="http://schemas.openxmlformats.org/officeDocument/2006/relationships/image" Target="../media/image16.png"/><Relationship Id="rId7" Type="http://schemas.openxmlformats.org/officeDocument/2006/relationships/hyperlink" Target="https://dcc.ligo.org/cgi-bin/private/DocDB/ShowDocument?docid=17237" TargetMode="External"/><Relationship Id="rId2" Type="http://schemas.openxmlformats.org/officeDocument/2006/relationships/notesSlide" Target="../notesSlides/notesSlide366.xml"/><Relationship Id="rId1" Type="http://schemas.openxmlformats.org/officeDocument/2006/relationships/slideLayout" Target="../slideLayouts/slideLayout3.xml"/><Relationship Id="rId6" Type="http://schemas.openxmlformats.org/officeDocument/2006/relationships/image" Target="../media/image487.png"/><Relationship Id="rId5" Type="http://schemas.openxmlformats.org/officeDocument/2006/relationships/image" Target="../media/image18.png"/><Relationship Id="rId4" Type="http://schemas.openxmlformats.org/officeDocument/2006/relationships/image" Target="../media/image17.png"/></Relationships>
</file>

<file path=ppt/slides/_rels/slide587.xml.rels><?xml version="1.0" encoding="UTF-8" standalone="yes"?>
<Relationships xmlns="http://schemas.openxmlformats.org/package/2006/relationships"><Relationship Id="rId8" Type="http://schemas.openxmlformats.org/officeDocument/2006/relationships/image" Target="../media/image213.png"/><Relationship Id="rId3" Type="http://schemas.openxmlformats.org/officeDocument/2006/relationships/image" Target="../media/image488.png"/><Relationship Id="rId7" Type="http://schemas.openxmlformats.org/officeDocument/2006/relationships/image" Target="../media/image212.png"/><Relationship Id="rId2" Type="http://schemas.openxmlformats.org/officeDocument/2006/relationships/notesSlide" Target="../notesSlides/notesSlide367.xml"/><Relationship Id="rId1" Type="http://schemas.openxmlformats.org/officeDocument/2006/relationships/slideLayout" Target="../slideLayouts/slideLayout3.xml"/><Relationship Id="rId6" Type="http://schemas.openxmlformats.org/officeDocument/2006/relationships/image" Target="../media/image211.png"/><Relationship Id="rId5" Type="http://schemas.openxmlformats.org/officeDocument/2006/relationships/image" Target="../media/image218.png"/><Relationship Id="rId10" Type="http://schemas.openxmlformats.org/officeDocument/2006/relationships/image" Target="../media/image493.png"/><Relationship Id="rId4" Type="http://schemas.openxmlformats.org/officeDocument/2006/relationships/image" Target="../media/image217.png"/><Relationship Id="rId9" Type="http://schemas.openxmlformats.org/officeDocument/2006/relationships/image" Target="../media/image214.png"/></Relationships>
</file>

<file path=ppt/slides/_rels/slide588.xml.rels><?xml version="1.0" encoding="UTF-8" standalone="yes"?>
<Relationships xmlns="http://schemas.openxmlformats.org/package/2006/relationships"><Relationship Id="rId8" Type="http://schemas.openxmlformats.org/officeDocument/2006/relationships/slide" Target="slide579.xml"/><Relationship Id="rId3" Type="http://schemas.openxmlformats.org/officeDocument/2006/relationships/image" Target="../media/image16.png"/><Relationship Id="rId7" Type="http://schemas.openxmlformats.org/officeDocument/2006/relationships/hyperlink" Target="https://dcc.ligo.org/cgi-bin/private/DocDB/ShowDocument?docid=17237" TargetMode="External"/><Relationship Id="rId2" Type="http://schemas.openxmlformats.org/officeDocument/2006/relationships/notesSlide" Target="../notesSlides/notesSlide368.xml"/><Relationship Id="rId1" Type="http://schemas.openxmlformats.org/officeDocument/2006/relationships/slideLayout" Target="../slideLayouts/slideLayout3.xml"/><Relationship Id="rId6" Type="http://schemas.openxmlformats.org/officeDocument/2006/relationships/image" Target="../media/image487.png"/><Relationship Id="rId5" Type="http://schemas.openxmlformats.org/officeDocument/2006/relationships/image" Target="../media/image18.png"/><Relationship Id="rId4" Type="http://schemas.openxmlformats.org/officeDocument/2006/relationships/image" Target="../media/image17.png"/></Relationships>
</file>

<file path=ppt/slides/_rels/slide589.xml.rels><?xml version="1.0" encoding="UTF-8" standalone="yes"?>
<Relationships xmlns="http://schemas.openxmlformats.org/package/2006/relationships"><Relationship Id="rId8" Type="http://schemas.openxmlformats.org/officeDocument/2006/relationships/image" Target="../media/image212.png"/><Relationship Id="rId13" Type="http://schemas.openxmlformats.org/officeDocument/2006/relationships/image" Target="../media/image495.png"/><Relationship Id="rId3" Type="http://schemas.openxmlformats.org/officeDocument/2006/relationships/image" Target="../media/image218.png"/><Relationship Id="rId7" Type="http://schemas.openxmlformats.org/officeDocument/2006/relationships/image" Target="../media/image211.png"/><Relationship Id="rId12" Type="http://schemas.openxmlformats.org/officeDocument/2006/relationships/image" Target="../media/image494.png"/><Relationship Id="rId2" Type="http://schemas.openxmlformats.org/officeDocument/2006/relationships/notesSlide" Target="../notesSlides/notesSlide369.xml"/><Relationship Id="rId1" Type="http://schemas.openxmlformats.org/officeDocument/2006/relationships/slideLayout" Target="../slideLayouts/slideLayout3.xml"/><Relationship Id="rId6" Type="http://schemas.openxmlformats.org/officeDocument/2006/relationships/image" Target="../media/image491.jpeg"/><Relationship Id="rId11" Type="http://schemas.openxmlformats.org/officeDocument/2006/relationships/image" Target="../media/image222.png"/><Relationship Id="rId5" Type="http://schemas.openxmlformats.org/officeDocument/2006/relationships/image" Target="../media/image490.jpeg"/><Relationship Id="rId10" Type="http://schemas.openxmlformats.org/officeDocument/2006/relationships/image" Target="../media/image220.png"/><Relationship Id="rId4" Type="http://schemas.openxmlformats.org/officeDocument/2006/relationships/image" Target="../media/image489.png"/><Relationship Id="rId9" Type="http://schemas.openxmlformats.org/officeDocument/2006/relationships/image" Target="../media/image214.png"/><Relationship Id="rId14" Type="http://schemas.openxmlformats.org/officeDocument/2006/relationships/image" Target="../media/image217.png"/></Relationships>
</file>

<file path=ppt/slides/_rels/slide59.xml.rels><?xml version="1.0" encoding="UTF-8" standalone="yes"?>
<Relationships xmlns="http://schemas.openxmlformats.org/package/2006/relationships"><Relationship Id="rId8" Type="http://schemas.openxmlformats.org/officeDocument/2006/relationships/slide" Target="slide155.xml"/><Relationship Id="rId13" Type="http://schemas.openxmlformats.org/officeDocument/2006/relationships/slide" Target="slide117.xml"/><Relationship Id="rId3" Type="http://schemas.openxmlformats.org/officeDocument/2006/relationships/slide" Target="slide60.xml"/><Relationship Id="rId7" Type="http://schemas.openxmlformats.org/officeDocument/2006/relationships/image" Target="../media/image17.png"/><Relationship Id="rId12" Type="http://schemas.openxmlformats.org/officeDocument/2006/relationships/slide" Target="slide114.xml"/><Relationship Id="rId2" Type="http://schemas.openxmlformats.org/officeDocument/2006/relationships/notesSlide" Target="../notesSlides/notesSlide40.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image" Target="../media/image35.jpeg"/><Relationship Id="rId5" Type="http://schemas.openxmlformats.org/officeDocument/2006/relationships/image" Target="../media/image16.png"/><Relationship Id="rId15" Type="http://schemas.openxmlformats.org/officeDocument/2006/relationships/hyperlink" Target="https://dcc.ligo.org/cgi-bin/private/DocDB/ShowDocument?.submit=Number&amp;docid=S1105253&amp;version=" TargetMode="External"/><Relationship Id="rId10" Type="http://schemas.openxmlformats.org/officeDocument/2006/relationships/image" Target="../media/image34.jpeg"/><Relationship Id="rId4" Type="http://schemas.openxmlformats.org/officeDocument/2006/relationships/slide" Target="slide36.xml"/><Relationship Id="rId9" Type="http://schemas.openxmlformats.org/officeDocument/2006/relationships/image" Target="../media/image29.png"/><Relationship Id="rId14" Type="http://schemas.openxmlformats.org/officeDocument/2006/relationships/hyperlink" Target="https://dcc.ligo.org/cgi-bin/private/DocDB/ShowDocument?.submit=Number&amp;docid=D1200896&amp;version=" TargetMode="External"/></Relationships>
</file>

<file path=ppt/slides/_rels/slide590.xml.rels><?xml version="1.0" encoding="UTF-8" standalone="yes"?>
<Relationships xmlns="http://schemas.openxmlformats.org/package/2006/relationships"><Relationship Id="rId8" Type="http://schemas.openxmlformats.org/officeDocument/2006/relationships/image" Target="../media/image24.png"/><Relationship Id="rId13" Type="http://schemas.openxmlformats.org/officeDocument/2006/relationships/image" Target="../media/image139.png"/><Relationship Id="rId18" Type="http://schemas.openxmlformats.org/officeDocument/2006/relationships/hyperlink" Target="https://dcc.ligo.org/cgi-bin/private/DocDB/ShowDocument?docid=17237" TargetMode="External"/><Relationship Id="rId3" Type="http://schemas.openxmlformats.org/officeDocument/2006/relationships/image" Target="../media/image16.png"/><Relationship Id="rId7" Type="http://schemas.openxmlformats.org/officeDocument/2006/relationships/image" Target="../media/image69.png"/><Relationship Id="rId12" Type="http://schemas.openxmlformats.org/officeDocument/2006/relationships/hyperlink" Target="https://dcc.ligo.org/cgi-bin/private/DocDB/ShowDocument?docid=12550" TargetMode="External"/><Relationship Id="rId17" Type="http://schemas.openxmlformats.org/officeDocument/2006/relationships/image" Target="../media/image487.png"/><Relationship Id="rId2" Type="http://schemas.openxmlformats.org/officeDocument/2006/relationships/notesSlide" Target="../notesSlides/notesSlide370.xml"/><Relationship Id="rId16" Type="http://schemas.openxmlformats.org/officeDocument/2006/relationships/hyperlink" Target="https://dcc.ligo.org/cgi-bin/private/DocDB/ShowDocument?docid=13265"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docid=12197" TargetMode="External"/><Relationship Id="rId11" Type="http://schemas.openxmlformats.org/officeDocument/2006/relationships/hyperlink" Target="https://dcc.ligo.org/cgi-bin/private/DocDB/ShowDocument?docid=12552" TargetMode="External"/><Relationship Id="rId5" Type="http://schemas.openxmlformats.org/officeDocument/2006/relationships/image" Target="../media/image18.png"/><Relationship Id="rId15" Type="http://schemas.openxmlformats.org/officeDocument/2006/relationships/image" Target="../media/image38.png"/><Relationship Id="rId10" Type="http://schemas.openxmlformats.org/officeDocument/2006/relationships/hyperlink" Target="https://dcc.ligo.org/cgi-bin/private/DocDB/ShowDocument?docid=8390" TargetMode="External"/><Relationship Id="rId19" Type="http://schemas.openxmlformats.org/officeDocument/2006/relationships/slide" Target="slide579.xml"/><Relationship Id="rId4" Type="http://schemas.openxmlformats.org/officeDocument/2006/relationships/image" Target="../media/image17.png"/><Relationship Id="rId9" Type="http://schemas.openxmlformats.org/officeDocument/2006/relationships/hyperlink" Target="https://dcc.ligo.org/cgi-bin/private/DocDB/ShowDocument?docid=4850" TargetMode="External"/><Relationship Id="rId14" Type="http://schemas.openxmlformats.org/officeDocument/2006/relationships/image" Target="../media/image401.png"/></Relationships>
</file>

<file path=ppt/slides/_rels/slide591.xml.rels><?xml version="1.0" encoding="UTF-8" standalone="yes"?>
<Relationships xmlns="http://schemas.openxmlformats.org/package/2006/relationships"><Relationship Id="rId8" Type="http://schemas.openxmlformats.org/officeDocument/2006/relationships/image" Target="../media/image220.png"/><Relationship Id="rId3" Type="http://schemas.openxmlformats.org/officeDocument/2006/relationships/image" Target="../media/image489.png"/><Relationship Id="rId7" Type="http://schemas.openxmlformats.org/officeDocument/2006/relationships/image" Target="../media/image214.png"/><Relationship Id="rId2" Type="http://schemas.openxmlformats.org/officeDocument/2006/relationships/notesSlide" Target="../notesSlides/notesSlide371.xml"/><Relationship Id="rId1" Type="http://schemas.openxmlformats.org/officeDocument/2006/relationships/slideLayout" Target="../slideLayouts/slideLayout3.xml"/><Relationship Id="rId6" Type="http://schemas.openxmlformats.org/officeDocument/2006/relationships/image" Target="../media/image212.png"/><Relationship Id="rId11" Type="http://schemas.openxmlformats.org/officeDocument/2006/relationships/image" Target="../media/image218.png"/><Relationship Id="rId5" Type="http://schemas.openxmlformats.org/officeDocument/2006/relationships/image" Target="../media/image491.jpeg"/><Relationship Id="rId10" Type="http://schemas.openxmlformats.org/officeDocument/2006/relationships/image" Target="../media/image217.png"/><Relationship Id="rId4" Type="http://schemas.openxmlformats.org/officeDocument/2006/relationships/image" Target="../media/image490.jpeg"/><Relationship Id="rId9" Type="http://schemas.openxmlformats.org/officeDocument/2006/relationships/image" Target="../media/image495.png"/></Relationships>
</file>

<file path=ppt/slides/_rels/slide592.xml.rels><?xml version="1.0" encoding="UTF-8" standalone="yes"?>
<Relationships xmlns="http://schemas.openxmlformats.org/package/2006/relationships"><Relationship Id="rId8" Type="http://schemas.openxmlformats.org/officeDocument/2006/relationships/image" Target="../media/image412.png"/><Relationship Id="rId13" Type="http://schemas.openxmlformats.org/officeDocument/2006/relationships/hyperlink" Target="https://dcc.ligo.org/cgi-bin/private/DocDB/ShowDocument?docid=13265" TargetMode="External"/><Relationship Id="rId18" Type="http://schemas.openxmlformats.org/officeDocument/2006/relationships/hyperlink" Target="https://dcc.ligo.org/cgi-bin/private/DocDB/ShowDocument?docid=20870" TargetMode="External"/><Relationship Id="rId26" Type="http://schemas.openxmlformats.org/officeDocument/2006/relationships/slide" Target="slide594.xml"/><Relationship Id="rId3" Type="http://schemas.openxmlformats.org/officeDocument/2006/relationships/image" Target="../media/image16.png"/><Relationship Id="rId21" Type="http://schemas.openxmlformats.org/officeDocument/2006/relationships/hyperlink" Target="https://dcc.ligo.org/cgi-bin/private/DocDB/ShowDocument?docid=20868" TargetMode="External"/><Relationship Id="rId34" Type="http://schemas.openxmlformats.org/officeDocument/2006/relationships/image" Target="../media/image487.png"/><Relationship Id="rId7" Type="http://schemas.openxmlformats.org/officeDocument/2006/relationships/hyperlink" Target="https://dcc.ligo.org/cgi-bin/private/DocDB/ShowDocument?.submit=Number&amp;docid=S1106460&amp;version=" TargetMode="External"/><Relationship Id="rId12" Type="http://schemas.openxmlformats.org/officeDocument/2006/relationships/slide" Target="slide600.xml"/><Relationship Id="rId17" Type="http://schemas.openxmlformats.org/officeDocument/2006/relationships/hyperlink" Target="https://dcc.ligo.org/cgi-bin/private/DocDB/ShowDocument?docid=906" TargetMode="External"/><Relationship Id="rId25" Type="http://schemas.openxmlformats.org/officeDocument/2006/relationships/hyperlink" Target="https://dcc.ligo.org/cgi-bin/private/DocDB/ShowDocument?docid=20846" TargetMode="External"/><Relationship Id="rId33" Type="http://schemas.openxmlformats.org/officeDocument/2006/relationships/hyperlink" Target="https://dcc.ligo.org/cgi-bin/private/DocDB/ShowDocument?docid=20869" TargetMode="External"/><Relationship Id="rId2" Type="http://schemas.openxmlformats.org/officeDocument/2006/relationships/notesSlide" Target="../notesSlides/notesSlide372.xml"/><Relationship Id="rId16" Type="http://schemas.openxmlformats.org/officeDocument/2006/relationships/slide" Target="slide597.xml"/><Relationship Id="rId20" Type="http://schemas.openxmlformats.org/officeDocument/2006/relationships/hyperlink" Target="https://dcc.ligo.org/cgi-bin/private/DocDB/ShowDocument?docid=4850" TargetMode="External"/><Relationship Id="rId29" Type="http://schemas.openxmlformats.org/officeDocument/2006/relationships/hyperlink" Target="https://dcc.ligo.org/cgi-bin/private/DocDB/ShowDocument?docid=10418"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docid=12892" TargetMode="External"/><Relationship Id="rId11" Type="http://schemas.openxmlformats.org/officeDocument/2006/relationships/image" Target="../media/image38.png"/><Relationship Id="rId24" Type="http://schemas.openxmlformats.org/officeDocument/2006/relationships/hyperlink" Target="https://dcc.ligo.org/cgi-bin/private/DocDB/ShowDocument?docid=903" TargetMode="External"/><Relationship Id="rId32" Type="http://schemas.openxmlformats.org/officeDocument/2006/relationships/hyperlink" Target="https://dcc.ligo.org/cgi-bin/private/DocDB/ShowDocument?docid=20808" TargetMode="External"/><Relationship Id="rId37" Type="http://schemas.openxmlformats.org/officeDocument/2006/relationships/image" Target="../media/image64.png"/><Relationship Id="rId5" Type="http://schemas.openxmlformats.org/officeDocument/2006/relationships/image" Target="../media/image18.png"/><Relationship Id="rId15" Type="http://schemas.openxmlformats.org/officeDocument/2006/relationships/image" Target="../media/image24.png"/><Relationship Id="rId23" Type="http://schemas.openxmlformats.org/officeDocument/2006/relationships/slide" Target="slide593.xml"/><Relationship Id="rId28" Type="http://schemas.openxmlformats.org/officeDocument/2006/relationships/slide" Target="slide599.xml"/><Relationship Id="rId36" Type="http://schemas.openxmlformats.org/officeDocument/2006/relationships/slide" Target="slide579.xml"/><Relationship Id="rId10" Type="http://schemas.openxmlformats.org/officeDocument/2006/relationships/image" Target="../media/image497.png"/><Relationship Id="rId19" Type="http://schemas.openxmlformats.org/officeDocument/2006/relationships/slide" Target="slide595.xml"/><Relationship Id="rId31" Type="http://schemas.openxmlformats.org/officeDocument/2006/relationships/slide" Target="slide598.xml"/><Relationship Id="rId4" Type="http://schemas.openxmlformats.org/officeDocument/2006/relationships/image" Target="../media/image17.png"/><Relationship Id="rId9" Type="http://schemas.openxmlformats.org/officeDocument/2006/relationships/image" Target="../media/image496.jpeg"/><Relationship Id="rId14" Type="http://schemas.openxmlformats.org/officeDocument/2006/relationships/hyperlink" Target="https://dcc.ligo.org/cgi-bin/private/DocDB/ShowDocument?.submit=Number&amp;docid=S1106560&amp;version=" TargetMode="External"/><Relationship Id="rId22" Type="http://schemas.openxmlformats.org/officeDocument/2006/relationships/image" Target="../media/image401.png"/><Relationship Id="rId27" Type="http://schemas.openxmlformats.org/officeDocument/2006/relationships/hyperlink" Target="https://dcc.ligo.org/cgi-bin/private/DocDB/ShowDocument?docid=20858" TargetMode="External"/><Relationship Id="rId30" Type="http://schemas.openxmlformats.org/officeDocument/2006/relationships/hyperlink" Target="https://dcc.ligo.org/cgi-bin/private/DocDB/ShowDocument?docid=20891" TargetMode="External"/><Relationship Id="rId35" Type="http://schemas.openxmlformats.org/officeDocument/2006/relationships/hyperlink" Target="https://dcc.ligo.org/cgi-bin/private/DocDB/ShowDocument?docid=17237" TargetMode="External"/></Relationships>
</file>

<file path=ppt/slides/_rels/slide593.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4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4.png"/><Relationship Id="rId12" Type="http://schemas.openxmlformats.org/officeDocument/2006/relationships/image" Target="../media/image498.png"/><Relationship Id="rId17" Type="http://schemas.openxmlformats.org/officeDocument/2006/relationships/image" Target="../media/image46.jpeg"/><Relationship Id="rId2" Type="http://schemas.openxmlformats.org/officeDocument/2006/relationships/notesSlide" Target="../notesSlides/notesSlide373.xml"/><Relationship Id="rId16" Type="http://schemas.openxmlformats.org/officeDocument/2006/relationships/image" Target="../media/image45.png"/><Relationship Id="rId20" Type="http://schemas.openxmlformats.org/officeDocument/2006/relationships/slide" Target="slide592.xml"/><Relationship Id="rId1" Type="http://schemas.openxmlformats.org/officeDocument/2006/relationships/slideLayout" Target="../slideLayouts/slideLayout3.xml"/><Relationship Id="rId6" Type="http://schemas.openxmlformats.org/officeDocument/2006/relationships/slide" Target="slide596.xml"/><Relationship Id="rId11" Type="http://schemas.openxmlformats.org/officeDocument/2006/relationships/image" Target="../media/image287.png"/><Relationship Id="rId5" Type="http://schemas.openxmlformats.org/officeDocument/2006/relationships/hyperlink" Target="https://dcc.ligo.org/cgi-bin/private/DocDB/ShowDocument?docid=20846" TargetMode="External"/><Relationship Id="rId15" Type="http://schemas.openxmlformats.org/officeDocument/2006/relationships/image" Target="../media/image44.png"/><Relationship Id="rId10" Type="http://schemas.openxmlformats.org/officeDocument/2006/relationships/image" Target="../media/image56.png"/><Relationship Id="rId19" Type="http://schemas.openxmlformats.org/officeDocument/2006/relationships/image" Target="../media/image499.png"/><Relationship Id="rId4" Type="http://schemas.openxmlformats.org/officeDocument/2006/relationships/hyperlink" Target="https://dcc.ligo.org/cgi-bin/private/DocDB/ShowDocument?docid=903" TargetMode="External"/><Relationship Id="rId9" Type="http://schemas.openxmlformats.org/officeDocument/2006/relationships/slide" Target="slide598.xml"/><Relationship Id="rId14" Type="http://schemas.openxmlformats.org/officeDocument/2006/relationships/image" Target="../media/image43.png"/></Relationships>
</file>

<file path=ppt/slides/_rels/slide594.xml.rels><?xml version="1.0" encoding="UTF-8" standalone="yes"?>
<Relationships xmlns="http://schemas.openxmlformats.org/package/2006/relationships"><Relationship Id="rId8" Type="http://schemas.openxmlformats.org/officeDocument/2006/relationships/image" Target="../media/image43.png"/><Relationship Id="rId13" Type="http://schemas.openxmlformats.org/officeDocument/2006/relationships/image" Target="../media/image56.png"/><Relationship Id="rId18" Type="http://schemas.openxmlformats.org/officeDocument/2006/relationships/slide" Target="slide597.xml"/><Relationship Id="rId3" Type="http://schemas.openxmlformats.org/officeDocument/2006/relationships/image" Target="../media/image24.png"/><Relationship Id="rId7" Type="http://schemas.openxmlformats.org/officeDocument/2006/relationships/image" Target="../media/image42.png"/><Relationship Id="rId12" Type="http://schemas.openxmlformats.org/officeDocument/2006/relationships/image" Target="../media/image47.png"/><Relationship Id="rId17" Type="http://schemas.openxmlformats.org/officeDocument/2006/relationships/slide" Target="slide592.xml"/><Relationship Id="rId2" Type="http://schemas.openxmlformats.org/officeDocument/2006/relationships/notesSlide" Target="../notesSlides/notesSlide374.xml"/><Relationship Id="rId16" Type="http://schemas.openxmlformats.org/officeDocument/2006/relationships/image" Target="../media/image498.png"/><Relationship Id="rId20" Type="http://schemas.openxmlformats.org/officeDocument/2006/relationships/slide" Target="slide598.xml"/><Relationship Id="rId1" Type="http://schemas.openxmlformats.org/officeDocument/2006/relationships/slideLayout" Target="../slideLayouts/slideLayout3.xml"/><Relationship Id="rId6" Type="http://schemas.openxmlformats.org/officeDocument/2006/relationships/image" Target="../media/image287.png"/><Relationship Id="rId11" Type="http://schemas.openxmlformats.org/officeDocument/2006/relationships/image" Target="../media/image46.jpeg"/><Relationship Id="rId5" Type="http://schemas.openxmlformats.org/officeDocument/2006/relationships/hyperlink" Target="https://dcc.ligo.org/cgi-bin/private/DocDB/ShowDocument?docid=20858" TargetMode="External"/><Relationship Id="rId15" Type="http://schemas.openxmlformats.org/officeDocument/2006/relationships/image" Target="../media/image499.png"/><Relationship Id="rId10" Type="http://schemas.openxmlformats.org/officeDocument/2006/relationships/image" Target="../media/image45.png"/><Relationship Id="rId19" Type="http://schemas.openxmlformats.org/officeDocument/2006/relationships/image" Target="../media/image55.png"/><Relationship Id="rId4" Type="http://schemas.openxmlformats.org/officeDocument/2006/relationships/hyperlink" Target="https://dcc.ligo.org/cgi-bin/private/DocDB/ShowDocument?docid=903" TargetMode="External"/><Relationship Id="rId9" Type="http://schemas.openxmlformats.org/officeDocument/2006/relationships/image" Target="../media/image44.png"/><Relationship Id="rId14" Type="http://schemas.openxmlformats.org/officeDocument/2006/relationships/image" Target="../media/image54.png"/></Relationships>
</file>

<file path=ppt/slides/_rels/slide595.xml.rels><?xml version="1.0" encoding="UTF-8" standalone="yes"?>
<Relationships xmlns="http://schemas.openxmlformats.org/package/2006/relationships"><Relationship Id="rId8" Type="http://schemas.openxmlformats.org/officeDocument/2006/relationships/slide" Target="slide600.xml"/><Relationship Id="rId13" Type="http://schemas.openxmlformats.org/officeDocument/2006/relationships/image" Target="../media/image42.png"/><Relationship Id="rId18" Type="http://schemas.openxmlformats.org/officeDocument/2006/relationships/image" Target="../media/image47.png"/><Relationship Id="rId3" Type="http://schemas.openxmlformats.org/officeDocument/2006/relationships/image" Target="../media/image24.png"/><Relationship Id="rId7" Type="http://schemas.openxmlformats.org/officeDocument/2006/relationships/image" Target="../media/image53.png"/><Relationship Id="rId12" Type="http://schemas.openxmlformats.org/officeDocument/2006/relationships/slide" Target="slide597.xml"/><Relationship Id="rId17" Type="http://schemas.openxmlformats.org/officeDocument/2006/relationships/image" Target="../media/image46.jpeg"/><Relationship Id="rId2" Type="http://schemas.openxmlformats.org/officeDocument/2006/relationships/notesSlide" Target="../notesSlides/notesSlide375.xml"/><Relationship Id="rId16"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596.xml"/><Relationship Id="rId5" Type="http://schemas.openxmlformats.org/officeDocument/2006/relationships/hyperlink" Target="https://dcc.ligo.org/cgi-bin/private/DocDB/ShowDocument?docid=20868" TargetMode="External"/><Relationship Id="rId15" Type="http://schemas.openxmlformats.org/officeDocument/2006/relationships/image" Target="../media/image44.png"/><Relationship Id="rId10" Type="http://schemas.openxmlformats.org/officeDocument/2006/relationships/image" Target="../media/image55.png"/><Relationship Id="rId19" Type="http://schemas.openxmlformats.org/officeDocument/2006/relationships/slide" Target="slide592.xml"/><Relationship Id="rId4" Type="http://schemas.openxmlformats.org/officeDocument/2006/relationships/hyperlink" Target="https://dcc.ligo.org/cgi-bin/private/DocDB/ShowDocument?docid=4850" TargetMode="External"/><Relationship Id="rId9" Type="http://schemas.openxmlformats.org/officeDocument/2006/relationships/image" Target="../media/image54.png"/><Relationship Id="rId14" Type="http://schemas.openxmlformats.org/officeDocument/2006/relationships/image" Target="../media/image43.png"/></Relationships>
</file>

<file path=ppt/slides/_rels/slide596.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98.png"/><Relationship Id="rId18" Type="http://schemas.openxmlformats.org/officeDocument/2006/relationships/slide" Target="slide592.xml"/><Relationship Id="rId3" Type="http://schemas.openxmlformats.org/officeDocument/2006/relationships/image" Target="../media/image24.png"/><Relationship Id="rId7" Type="http://schemas.openxmlformats.org/officeDocument/2006/relationships/image" Target="../media/image56.png"/><Relationship Id="rId12" Type="http://schemas.openxmlformats.org/officeDocument/2006/relationships/image" Target="../media/image287.png"/><Relationship Id="rId17" Type="http://schemas.openxmlformats.org/officeDocument/2006/relationships/image" Target="../media/image502.png"/><Relationship Id="rId2" Type="http://schemas.openxmlformats.org/officeDocument/2006/relationships/notesSlide" Target="../notesSlides/notesSlide376.xml"/><Relationship Id="rId16" Type="http://schemas.openxmlformats.org/officeDocument/2006/relationships/image" Target="../media/image501.png"/><Relationship Id="rId1" Type="http://schemas.openxmlformats.org/officeDocument/2006/relationships/slideLayout" Target="../slideLayouts/slideLayout3.xml"/><Relationship Id="rId6" Type="http://schemas.openxmlformats.org/officeDocument/2006/relationships/image" Target="../media/image46.jpeg"/><Relationship Id="rId11" Type="http://schemas.openxmlformats.org/officeDocument/2006/relationships/image" Target="../media/image55.png"/><Relationship Id="rId5" Type="http://schemas.openxmlformats.org/officeDocument/2006/relationships/hyperlink" Target="https://dcc.ligo.org/cgi-bin/private/DocDB/ShowDocument?docid=20869" TargetMode="External"/><Relationship Id="rId15" Type="http://schemas.openxmlformats.org/officeDocument/2006/relationships/image" Target="../media/image500.png"/><Relationship Id="rId10" Type="http://schemas.openxmlformats.org/officeDocument/2006/relationships/slide" Target="slide593.xml"/><Relationship Id="rId4" Type="http://schemas.openxmlformats.org/officeDocument/2006/relationships/hyperlink" Target="https://dcc.ligo.org/cgi-bin/private/DocDB/ShowDocument?docid=906" TargetMode="External"/><Relationship Id="rId9" Type="http://schemas.openxmlformats.org/officeDocument/2006/relationships/slide" Target="slide595.xml"/><Relationship Id="rId14" Type="http://schemas.openxmlformats.org/officeDocument/2006/relationships/slide" Target="slide599.xml"/></Relationships>
</file>

<file path=ppt/slides/_rels/slide597.xml.rels><?xml version="1.0" encoding="UTF-8" standalone="yes"?>
<Relationships xmlns="http://schemas.openxmlformats.org/package/2006/relationships"><Relationship Id="rId8" Type="http://schemas.openxmlformats.org/officeDocument/2006/relationships/image" Target="../media/image498.png"/><Relationship Id="rId13" Type="http://schemas.openxmlformats.org/officeDocument/2006/relationships/image" Target="../media/image500.png"/><Relationship Id="rId18" Type="http://schemas.openxmlformats.org/officeDocument/2006/relationships/slide" Target="slide592.xml"/><Relationship Id="rId3" Type="http://schemas.openxmlformats.org/officeDocument/2006/relationships/image" Target="../media/image24.png"/><Relationship Id="rId7" Type="http://schemas.openxmlformats.org/officeDocument/2006/relationships/image" Target="../media/image55.png"/><Relationship Id="rId12" Type="http://schemas.openxmlformats.org/officeDocument/2006/relationships/image" Target="../media/image56.png"/><Relationship Id="rId17" Type="http://schemas.openxmlformats.org/officeDocument/2006/relationships/image" Target="../media/image502.png"/><Relationship Id="rId2" Type="http://schemas.openxmlformats.org/officeDocument/2006/relationships/notesSlide" Target="../notesSlides/notesSlide377.xml"/><Relationship Id="rId16" Type="http://schemas.openxmlformats.org/officeDocument/2006/relationships/image" Target="../media/image287.png"/><Relationship Id="rId1" Type="http://schemas.openxmlformats.org/officeDocument/2006/relationships/slideLayout" Target="../slideLayouts/slideLayout3.xml"/><Relationship Id="rId6" Type="http://schemas.openxmlformats.org/officeDocument/2006/relationships/slide" Target="slide594.xml"/><Relationship Id="rId11" Type="http://schemas.openxmlformats.org/officeDocument/2006/relationships/image" Target="../media/image54.png"/><Relationship Id="rId5" Type="http://schemas.openxmlformats.org/officeDocument/2006/relationships/hyperlink" Target="https://dcc.ligo.org/cgi-bin/private/DocDB/ShowDocument?docid=20870" TargetMode="External"/><Relationship Id="rId15" Type="http://schemas.openxmlformats.org/officeDocument/2006/relationships/image" Target="../media/image46.jpeg"/><Relationship Id="rId10" Type="http://schemas.openxmlformats.org/officeDocument/2006/relationships/slide" Target="slide595.xml"/><Relationship Id="rId4" Type="http://schemas.openxmlformats.org/officeDocument/2006/relationships/hyperlink" Target="https://dcc.ligo.org/cgi-bin/private/DocDB/ShowDocument?docid=906" TargetMode="External"/><Relationship Id="rId9" Type="http://schemas.openxmlformats.org/officeDocument/2006/relationships/slide" Target="slide599.xml"/><Relationship Id="rId14" Type="http://schemas.openxmlformats.org/officeDocument/2006/relationships/image" Target="../media/image501.png"/></Relationships>
</file>

<file path=ppt/slides/_rels/slide598.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42.png"/><Relationship Id="rId18" Type="http://schemas.openxmlformats.org/officeDocument/2006/relationships/image" Target="../media/image47.png"/><Relationship Id="rId3" Type="http://schemas.openxmlformats.org/officeDocument/2006/relationships/image" Target="../media/image24.png"/><Relationship Id="rId21" Type="http://schemas.openxmlformats.org/officeDocument/2006/relationships/hyperlink" Target="https://dcc.ligo.org/cgi-bin/private/DocDB/ShowDocument?docid=7718" TargetMode="External"/><Relationship Id="rId7" Type="http://schemas.openxmlformats.org/officeDocument/2006/relationships/slide" Target="slide593.xml"/><Relationship Id="rId12" Type="http://schemas.openxmlformats.org/officeDocument/2006/relationships/slide" Target="slide600.xml"/><Relationship Id="rId17" Type="http://schemas.openxmlformats.org/officeDocument/2006/relationships/image" Target="../media/image46.jpeg"/><Relationship Id="rId2" Type="http://schemas.openxmlformats.org/officeDocument/2006/relationships/notesSlide" Target="../notesSlides/notesSlide378.xml"/><Relationship Id="rId16" Type="http://schemas.openxmlformats.org/officeDocument/2006/relationships/image" Target="../media/image45.png"/><Relationship Id="rId20" Type="http://schemas.openxmlformats.org/officeDocument/2006/relationships/image" Target="../media/image58.png"/><Relationship Id="rId1" Type="http://schemas.openxmlformats.org/officeDocument/2006/relationships/slideLayout" Target="../slideLayouts/slideLayout3.xml"/><Relationship Id="rId6" Type="http://schemas.openxmlformats.org/officeDocument/2006/relationships/image" Target="../media/image56.png"/><Relationship Id="rId11" Type="http://schemas.openxmlformats.org/officeDocument/2006/relationships/image" Target="../media/image53.png"/><Relationship Id="rId24" Type="http://schemas.openxmlformats.org/officeDocument/2006/relationships/image" Target="../media/image503.png"/><Relationship Id="rId5" Type="http://schemas.openxmlformats.org/officeDocument/2006/relationships/hyperlink" Target="https://dcc.ligo.org/cgi-bin/private/DocDB/ShowDocument?docid=20808" TargetMode="External"/><Relationship Id="rId15" Type="http://schemas.openxmlformats.org/officeDocument/2006/relationships/image" Target="../media/image44.png"/><Relationship Id="rId23" Type="http://schemas.openxmlformats.org/officeDocument/2006/relationships/image" Target="../media/image429.png"/><Relationship Id="rId10" Type="http://schemas.openxmlformats.org/officeDocument/2006/relationships/image" Target="../media/image52.png"/><Relationship Id="rId19" Type="http://schemas.openxmlformats.org/officeDocument/2006/relationships/image" Target="../media/image57.png"/><Relationship Id="rId4" Type="http://schemas.openxmlformats.org/officeDocument/2006/relationships/hyperlink" Target="https://dcc.ligo.org/cgi-bin/private/DocDB/ShowDocument?docid=4850" TargetMode="External"/><Relationship Id="rId9" Type="http://schemas.openxmlformats.org/officeDocument/2006/relationships/slide" Target="slide594.xml"/><Relationship Id="rId14" Type="http://schemas.openxmlformats.org/officeDocument/2006/relationships/image" Target="../media/image43.png"/><Relationship Id="rId22" Type="http://schemas.openxmlformats.org/officeDocument/2006/relationships/slide" Target="slide592.xml"/></Relationships>
</file>

<file path=ppt/slides/_rels/slide599.xml.rels><?xml version="1.0" encoding="UTF-8" standalone="yes"?>
<Relationships xmlns="http://schemas.openxmlformats.org/package/2006/relationships"><Relationship Id="rId8" Type="http://schemas.openxmlformats.org/officeDocument/2006/relationships/image" Target="../media/image444.png"/><Relationship Id="rId13" Type="http://schemas.openxmlformats.org/officeDocument/2006/relationships/slide" Target="slide597.xml"/><Relationship Id="rId18" Type="http://schemas.openxmlformats.org/officeDocument/2006/relationships/image" Target="../media/image42.png"/><Relationship Id="rId3" Type="http://schemas.openxmlformats.org/officeDocument/2006/relationships/image" Target="../media/image24.png"/><Relationship Id="rId21" Type="http://schemas.openxmlformats.org/officeDocument/2006/relationships/image" Target="../media/image45.png"/><Relationship Id="rId7" Type="http://schemas.openxmlformats.org/officeDocument/2006/relationships/image" Target="../media/image54.png"/><Relationship Id="rId12" Type="http://schemas.openxmlformats.org/officeDocument/2006/relationships/slide" Target="slide596.xml"/><Relationship Id="rId17" Type="http://schemas.openxmlformats.org/officeDocument/2006/relationships/image" Target="../media/image52.png"/><Relationship Id="rId2" Type="http://schemas.openxmlformats.org/officeDocument/2006/relationships/notesSlide" Target="../notesSlides/notesSlide379.xml"/><Relationship Id="rId16" Type="http://schemas.openxmlformats.org/officeDocument/2006/relationships/image" Target="../media/image436.png"/><Relationship Id="rId20"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slide" Target="slide592.xml"/><Relationship Id="rId11" Type="http://schemas.openxmlformats.org/officeDocument/2006/relationships/image" Target="../media/image287.png"/><Relationship Id="rId5" Type="http://schemas.openxmlformats.org/officeDocument/2006/relationships/hyperlink" Target="https://dcc.ligo.org/cgi-bin/private/DocDB/ShowDocument?docid=20891" TargetMode="External"/><Relationship Id="rId15" Type="http://schemas.openxmlformats.org/officeDocument/2006/relationships/slide" Target="slide600.xml"/><Relationship Id="rId23" Type="http://schemas.openxmlformats.org/officeDocument/2006/relationships/image" Target="../media/image428.png"/><Relationship Id="rId10" Type="http://schemas.openxmlformats.org/officeDocument/2006/relationships/image" Target="../media/image288.png"/><Relationship Id="rId19" Type="http://schemas.openxmlformats.org/officeDocument/2006/relationships/image" Target="../media/image43.png"/><Relationship Id="rId4" Type="http://schemas.openxmlformats.org/officeDocument/2006/relationships/hyperlink" Target="https://dcc.ligo.org/cgi-bin/private/DocDB/ShowDocument?docid=10418" TargetMode="External"/><Relationship Id="rId9" Type="http://schemas.openxmlformats.org/officeDocument/2006/relationships/image" Target="../media/image56.png"/><Relationship Id="rId14" Type="http://schemas.openxmlformats.org/officeDocument/2006/relationships/image" Target="../media/image53.png"/><Relationship Id="rId22" Type="http://schemas.openxmlformats.org/officeDocument/2006/relationships/image" Target="../media/image47.png"/></Relationships>
</file>

<file path=ppt/slides/_rels/slide6.xml.rels><?xml version="1.0" encoding="UTF-8" standalone="yes"?>
<Relationships xmlns="http://schemas.openxmlformats.org/package/2006/relationships"><Relationship Id="rId8" Type="http://schemas.openxmlformats.org/officeDocument/2006/relationships/slide" Target="slide117.xml"/><Relationship Id="rId13" Type="http://schemas.openxmlformats.org/officeDocument/2006/relationships/slide" Target="slide1.xml"/><Relationship Id="rId3" Type="http://schemas.openxmlformats.org/officeDocument/2006/relationships/slide" Target="slide61.xml"/><Relationship Id="rId7" Type="http://schemas.openxmlformats.org/officeDocument/2006/relationships/slide" Target="slide77.xml"/><Relationship Id="rId12" Type="http://schemas.openxmlformats.org/officeDocument/2006/relationships/slide" Target="slide39.xml"/><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slide" Target="slide500.xml"/><Relationship Id="rId11" Type="http://schemas.openxmlformats.org/officeDocument/2006/relationships/slide" Target="slide270.xml"/><Relationship Id="rId5" Type="http://schemas.openxmlformats.org/officeDocument/2006/relationships/slide" Target="slide429.xml"/><Relationship Id="rId10" Type="http://schemas.openxmlformats.org/officeDocument/2006/relationships/slide" Target="slide219.xml"/><Relationship Id="rId4" Type="http://schemas.openxmlformats.org/officeDocument/2006/relationships/slide" Target="slide352.xml"/><Relationship Id="rId9" Type="http://schemas.openxmlformats.org/officeDocument/2006/relationships/slide" Target="slide188.xml"/><Relationship Id="rId14" Type="http://schemas.openxmlformats.org/officeDocument/2006/relationships/slide" Target="slide71.xml"/></Relationships>
</file>

<file path=ppt/slides/_rels/slide60.xml.rels><?xml version="1.0" encoding="UTF-8" standalone="yes"?>
<Relationships xmlns="http://schemas.openxmlformats.org/package/2006/relationships"><Relationship Id="rId3" Type="http://schemas.openxmlformats.org/officeDocument/2006/relationships/slide" Target="slide57.xml"/><Relationship Id="rId2" Type="http://schemas.openxmlformats.org/officeDocument/2006/relationships/notesSlide" Target="../notesSlides/notesSlide41.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896&amp;version=" TargetMode="External"/><Relationship Id="rId5" Type="http://schemas.openxmlformats.org/officeDocument/2006/relationships/hyperlink" Target="https://dcc.ligo.org/cgi-bin/private/DocDB/ShowDocument?.submit=Number&amp;docid=S1105253&amp;version=" TargetMode="External"/><Relationship Id="rId4" Type="http://schemas.openxmlformats.org/officeDocument/2006/relationships/slide" Target="slide59.xml"/></Relationships>
</file>

<file path=ppt/slides/_rels/slide600.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13" Type="http://schemas.openxmlformats.org/officeDocument/2006/relationships/slide" Target="slide595.xml"/><Relationship Id="rId3" Type="http://schemas.openxmlformats.org/officeDocument/2006/relationships/image" Target="../media/image38.png"/><Relationship Id="rId7" Type="http://schemas.openxmlformats.org/officeDocument/2006/relationships/hyperlink" Target="https://dcc.ligo.org/cgi-bin/private/DocDB/ShowDocument?docid=6787" TargetMode="External"/><Relationship Id="rId12" Type="http://schemas.openxmlformats.org/officeDocument/2006/relationships/slide" Target="slide599.xml"/><Relationship Id="rId2" Type="http://schemas.openxmlformats.org/officeDocument/2006/relationships/notesSlide" Target="../notesSlides/notesSlide380.xm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598.xml"/><Relationship Id="rId5" Type="http://schemas.openxmlformats.org/officeDocument/2006/relationships/hyperlink" Target="https://dcc.ligo.org/cgi-bin/private/DocDB/ShowDocument?.submit=Number&amp;docid=S1106560&amp;version=" TargetMode="External"/><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42.png"/><Relationship Id="rId14" Type="http://schemas.openxmlformats.org/officeDocument/2006/relationships/slide" Target="slide592.xml"/></Relationships>
</file>

<file path=ppt/slides/_rels/slide6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02.xml.rels><?xml version="1.0" encoding="UTF-8" standalone="yes"?>
<Relationships xmlns="http://schemas.openxmlformats.org/package/2006/relationships"><Relationship Id="rId8" Type="http://schemas.openxmlformats.org/officeDocument/2006/relationships/image" Target="../media/image140.png"/><Relationship Id="rId13" Type="http://schemas.openxmlformats.org/officeDocument/2006/relationships/image" Target="../media/image68.png"/><Relationship Id="rId3" Type="http://schemas.openxmlformats.org/officeDocument/2006/relationships/image" Target="../media/image504.png"/><Relationship Id="rId7" Type="http://schemas.openxmlformats.org/officeDocument/2006/relationships/image" Target="../media/image36.png"/><Relationship Id="rId12" Type="http://schemas.openxmlformats.org/officeDocument/2006/relationships/image" Target="../media/image21.png"/><Relationship Id="rId2" Type="http://schemas.openxmlformats.org/officeDocument/2006/relationships/notesSlide" Target="../notesSlides/notesSlide381.xml"/><Relationship Id="rId1" Type="http://schemas.openxmlformats.org/officeDocument/2006/relationships/slideLayout" Target="../slideLayouts/slideLayout3.xml"/><Relationship Id="rId6" Type="http://schemas.openxmlformats.org/officeDocument/2006/relationships/image" Target="../media/image505.png"/><Relationship Id="rId11" Type="http://schemas.openxmlformats.org/officeDocument/2006/relationships/hyperlink" Target="https://dcc.ligo.org/cgi-bin/private/DocDB/ShowDocument?docid=17237" TargetMode="External"/><Relationship Id="rId5" Type="http://schemas.openxmlformats.org/officeDocument/2006/relationships/image" Target="../media/image18.png"/><Relationship Id="rId10" Type="http://schemas.openxmlformats.org/officeDocument/2006/relationships/image" Target="../media/image487.png"/><Relationship Id="rId4" Type="http://schemas.openxmlformats.org/officeDocument/2006/relationships/image" Target="../media/image16.png"/><Relationship Id="rId9" Type="http://schemas.openxmlformats.org/officeDocument/2006/relationships/image" Target="../media/image37.png"/><Relationship Id="rId14" Type="http://schemas.openxmlformats.org/officeDocument/2006/relationships/image" Target="../media/image506.png"/></Relationships>
</file>

<file path=ppt/slides/_rels/slide603.xml.rels><?xml version="1.0" encoding="UTF-8" standalone="yes"?>
<Relationships xmlns="http://schemas.openxmlformats.org/package/2006/relationships"><Relationship Id="rId8" Type="http://schemas.openxmlformats.org/officeDocument/2006/relationships/image" Target="../media/image412.png"/><Relationship Id="rId13" Type="http://schemas.openxmlformats.org/officeDocument/2006/relationships/image" Target="../media/image513.png"/><Relationship Id="rId18" Type="http://schemas.openxmlformats.org/officeDocument/2006/relationships/image" Target="../media/image516.png"/><Relationship Id="rId26" Type="http://schemas.openxmlformats.org/officeDocument/2006/relationships/image" Target="../media/image139.png"/><Relationship Id="rId39" Type="http://schemas.openxmlformats.org/officeDocument/2006/relationships/image" Target="../media/image527.png"/><Relationship Id="rId3" Type="http://schemas.openxmlformats.org/officeDocument/2006/relationships/image" Target="../media/image69.png"/><Relationship Id="rId21" Type="http://schemas.openxmlformats.org/officeDocument/2006/relationships/image" Target="../media/image462.png"/><Relationship Id="rId34" Type="http://schemas.openxmlformats.org/officeDocument/2006/relationships/image" Target="../media/image402.png"/><Relationship Id="rId7" Type="http://schemas.openxmlformats.org/officeDocument/2006/relationships/image" Target="../media/image510.png"/><Relationship Id="rId12" Type="http://schemas.openxmlformats.org/officeDocument/2006/relationships/image" Target="../media/image512.png"/><Relationship Id="rId17" Type="http://schemas.openxmlformats.org/officeDocument/2006/relationships/image" Target="../media/image515.png"/><Relationship Id="rId25" Type="http://schemas.openxmlformats.org/officeDocument/2006/relationships/image" Target="../media/image19.png"/><Relationship Id="rId33" Type="http://schemas.openxmlformats.org/officeDocument/2006/relationships/image" Target="../media/image524.png"/><Relationship Id="rId38" Type="http://schemas.openxmlformats.org/officeDocument/2006/relationships/image" Target="../media/image526.png"/><Relationship Id="rId2" Type="http://schemas.openxmlformats.org/officeDocument/2006/relationships/notesSlide" Target="../notesSlides/notesSlide382.xml"/><Relationship Id="rId16" Type="http://schemas.openxmlformats.org/officeDocument/2006/relationships/image" Target="../media/image25.png"/><Relationship Id="rId20" Type="http://schemas.openxmlformats.org/officeDocument/2006/relationships/image" Target="../media/image518.png"/><Relationship Id="rId29" Type="http://schemas.openxmlformats.org/officeDocument/2006/relationships/image" Target="../media/image38.png"/><Relationship Id="rId1" Type="http://schemas.openxmlformats.org/officeDocument/2006/relationships/slideLayout" Target="../slideLayouts/slideLayout3.xml"/><Relationship Id="rId6" Type="http://schemas.openxmlformats.org/officeDocument/2006/relationships/image" Target="../media/image509.png"/><Relationship Id="rId11" Type="http://schemas.openxmlformats.org/officeDocument/2006/relationships/image" Target="../media/image29.png"/><Relationship Id="rId24" Type="http://schemas.openxmlformats.org/officeDocument/2006/relationships/image" Target="../media/image521.png"/><Relationship Id="rId32" Type="http://schemas.openxmlformats.org/officeDocument/2006/relationships/image" Target="../media/image401.png"/><Relationship Id="rId37" Type="http://schemas.openxmlformats.org/officeDocument/2006/relationships/image" Target="../media/image525.png"/><Relationship Id="rId40" Type="http://schemas.openxmlformats.org/officeDocument/2006/relationships/image" Target="../media/image64.png"/><Relationship Id="rId5" Type="http://schemas.openxmlformats.org/officeDocument/2006/relationships/image" Target="../media/image508.png"/><Relationship Id="rId15" Type="http://schemas.openxmlformats.org/officeDocument/2006/relationships/image" Target="../media/image24.png"/><Relationship Id="rId23" Type="http://schemas.openxmlformats.org/officeDocument/2006/relationships/image" Target="../media/image520.png"/><Relationship Id="rId28" Type="http://schemas.openxmlformats.org/officeDocument/2006/relationships/image" Target="../media/image522.png"/><Relationship Id="rId36" Type="http://schemas.openxmlformats.org/officeDocument/2006/relationships/image" Target="../media/image387.png"/><Relationship Id="rId10" Type="http://schemas.openxmlformats.org/officeDocument/2006/relationships/image" Target="../media/image39.png"/><Relationship Id="rId19" Type="http://schemas.openxmlformats.org/officeDocument/2006/relationships/image" Target="../media/image517.png"/><Relationship Id="rId31" Type="http://schemas.openxmlformats.org/officeDocument/2006/relationships/image" Target="../media/image400.png"/><Relationship Id="rId4" Type="http://schemas.openxmlformats.org/officeDocument/2006/relationships/image" Target="../media/image507.png"/><Relationship Id="rId9" Type="http://schemas.openxmlformats.org/officeDocument/2006/relationships/image" Target="../media/image511.png"/><Relationship Id="rId14" Type="http://schemas.openxmlformats.org/officeDocument/2006/relationships/image" Target="../media/image514.png"/><Relationship Id="rId22" Type="http://schemas.openxmlformats.org/officeDocument/2006/relationships/image" Target="../media/image519.png"/><Relationship Id="rId27" Type="http://schemas.openxmlformats.org/officeDocument/2006/relationships/image" Target="../media/image63.png"/><Relationship Id="rId30" Type="http://schemas.openxmlformats.org/officeDocument/2006/relationships/image" Target="../media/image523.png"/><Relationship Id="rId35" Type="http://schemas.openxmlformats.org/officeDocument/2006/relationships/image" Target="../media/image487.png"/></Relationships>
</file>

<file path=ppt/slides/_rels/slide604.xml.rels><?xml version="1.0" encoding="UTF-8" standalone="yes"?>
<Relationships xmlns="http://schemas.openxmlformats.org/package/2006/relationships"><Relationship Id="rId8" Type="http://schemas.openxmlformats.org/officeDocument/2006/relationships/image" Target="../media/image530.png"/><Relationship Id="rId13" Type="http://schemas.openxmlformats.org/officeDocument/2006/relationships/image" Target="../media/image170.png"/><Relationship Id="rId18" Type="http://schemas.openxmlformats.org/officeDocument/2006/relationships/image" Target="../media/image137.png"/><Relationship Id="rId26" Type="http://schemas.openxmlformats.org/officeDocument/2006/relationships/image" Target="../media/image542.png"/><Relationship Id="rId3" Type="http://schemas.openxmlformats.org/officeDocument/2006/relationships/image" Target="../media/image53.png"/><Relationship Id="rId21" Type="http://schemas.openxmlformats.org/officeDocument/2006/relationships/image" Target="../media/image538.png"/><Relationship Id="rId7" Type="http://schemas.openxmlformats.org/officeDocument/2006/relationships/image" Target="../media/image264.png"/><Relationship Id="rId12" Type="http://schemas.openxmlformats.org/officeDocument/2006/relationships/image" Target="../media/image169.png"/><Relationship Id="rId17" Type="http://schemas.openxmlformats.org/officeDocument/2006/relationships/image" Target="../media/image94.png"/><Relationship Id="rId25" Type="http://schemas.openxmlformats.org/officeDocument/2006/relationships/image" Target="../media/image541.png"/><Relationship Id="rId2" Type="http://schemas.openxmlformats.org/officeDocument/2006/relationships/image" Target="../media/image263.png"/><Relationship Id="rId16" Type="http://schemas.openxmlformats.org/officeDocument/2006/relationships/image" Target="../media/image93.png"/><Relationship Id="rId20" Type="http://schemas.openxmlformats.org/officeDocument/2006/relationships/image" Target="../media/image537.png"/><Relationship Id="rId29" Type="http://schemas.openxmlformats.org/officeDocument/2006/relationships/image" Target="../media/image545.png"/><Relationship Id="rId1" Type="http://schemas.openxmlformats.org/officeDocument/2006/relationships/slideLayout" Target="../slideLayouts/slideLayout4.xml"/><Relationship Id="rId6" Type="http://schemas.openxmlformats.org/officeDocument/2006/relationships/image" Target="../media/image529.png"/><Relationship Id="rId11" Type="http://schemas.openxmlformats.org/officeDocument/2006/relationships/image" Target="../media/image533.png"/><Relationship Id="rId24" Type="http://schemas.openxmlformats.org/officeDocument/2006/relationships/image" Target="../media/image540.png"/><Relationship Id="rId5" Type="http://schemas.openxmlformats.org/officeDocument/2006/relationships/image" Target="../media/image528.png"/><Relationship Id="rId15" Type="http://schemas.openxmlformats.org/officeDocument/2006/relationships/image" Target="../media/image535.png"/><Relationship Id="rId23" Type="http://schemas.openxmlformats.org/officeDocument/2006/relationships/image" Target="../media/image539.png"/><Relationship Id="rId28" Type="http://schemas.openxmlformats.org/officeDocument/2006/relationships/image" Target="../media/image544.png"/><Relationship Id="rId10" Type="http://schemas.openxmlformats.org/officeDocument/2006/relationships/image" Target="../media/image532.png"/><Relationship Id="rId19" Type="http://schemas.openxmlformats.org/officeDocument/2006/relationships/image" Target="../media/image536.png"/><Relationship Id="rId4" Type="http://schemas.openxmlformats.org/officeDocument/2006/relationships/image" Target="../media/image52.png"/><Relationship Id="rId9" Type="http://schemas.openxmlformats.org/officeDocument/2006/relationships/image" Target="../media/image531.png"/><Relationship Id="rId14" Type="http://schemas.openxmlformats.org/officeDocument/2006/relationships/image" Target="../media/image534.png"/><Relationship Id="rId22" Type="http://schemas.openxmlformats.org/officeDocument/2006/relationships/image" Target="../media/image72.png"/><Relationship Id="rId27" Type="http://schemas.openxmlformats.org/officeDocument/2006/relationships/image" Target="../media/image543.png"/></Relationships>
</file>

<file path=ppt/slides/_rels/slide605.xml.rels><?xml version="1.0" encoding="UTF-8" standalone="yes"?>
<Relationships xmlns="http://schemas.openxmlformats.org/package/2006/relationships"><Relationship Id="rId8" Type="http://schemas.openxmlformats.org/officeDocument/2006/relationships/image" Target="../media/image537.png"/><Relationship Id="rId13" Type="http://schemas.openxmlformats.org/officeDocument/2006/relationships/image" Target="../media/image548.png"/><Relationship Id="rId3" Type="http://schemas.openxmlformats.org/officeDocument/2006/relationships/image" Target="../media/image535.png"/><Relationship Id="rId7" Type="http://schemas.openxmlformats.org/officeDocument/2006/relationships/image" Target="../media/image536.png"/><Relationship Id="rId12" Type="http://schemas.openxmlformats.org/officeDocument/2006/relationships/image" Target="../media/image547.png"/><Relationship Id="rId2" Type="http://schemas.openxmlformats.org/officeDocument/2006/relationships/image" Target="../media/image534.png"/><Relationship Id="rId1" Type="http://schemas.openxmlformats.org/officeDocument/2006/relationships/slideLayout" Target="../slideLayouts/slideLayout4.xml"/><Relationship Id="rId6" Type="http://schemas.openxmlformats.org/officeDocument/2006/relationships/image" Target="../media/image137.png"/><Relationship Id="rId11" Type="http://schemas.openxmlformats.org/officeDocument/2006/relationships/image" Target="../media/image546.png"/><Relationship Id="rId5" Type="http://schemas.openxmlformats.org/officeDocument/2006/relationships/image" Target="../media/image94.png"/><Relationship Id="rId10" Type="http://schemas.openxmlformats.org/officeDocument/2006/relationships/image" Target="../media/image543.png"/><Relationship Id="rId4" Type="http://schemas.openxmlformats.org/officeDocument/2006/relationships/image" Target="../media/image93.png"/><Relationship Id="rId9" Type="http://schemas.openxmlformats.org/officeDocument/2006/relationships/image" Target="../media/image538.png"/><Relationship Id="rId14" Type="http://schemas.openxmlformats.org/officeDocument/2006/relationships/image" Target="../media/image549.png"/></Relationships>
</file>

<file path=ppt/slides/_rels/slide606.xml.rels><?xml version="1.0" encoding="UTF-8" standalone="yes"?>
<Relationships xmlns="http://schemas.openxmlformats.org/package/2006/relationships"><Relationship Id="rId8" Type="http://schemas.openxmlformats.org/officeDocument/2006/relationships/image" Target="../media/image555.png"/><Relationship Id="rId13" Type="http://schemas.openxmlformats.org/officeDocument/2006/relationships/image" Target="../media/image44.png"/><Relationship Id="rId18" Type="http://schemas.openxmlformats.org/officeDocument/2006/relationships/image" Target="../media/image501.png"/><Relationship Id="rId26" Type="http://schemas.openxmlformats.org/officeDocument/2006/relationships/image" Target="../media/image73.png"/><Relationship Id="rId3" Type="http://schemas.openxmlformats.org/officeDocument/2006/relationships/image" Target="../media/image550.png"/><Relationship Id="rId21" Type="http://schemas.openxmlformats.org/officeDocument/2006/relationships/image" Target="../media/image47.png"/><Relationship Id="rId7" Type="http://schemas.openxmlformats.org/officeDocument/2006/relationships/image" Target="../media/image554.png"/><Relationship Id="rId12" Type="http://schemas.openxmlformats.org/officeDocument/2006/relationships/image" Target="../media/image43.png"/><Relationship Id="rId17" Type="http://schemas.openxmlformats.org/officeDocument/2006/relationships/image" Target="../media/image500.png"/><Relationship Id="rId25" Type="http://schemas.openxmlformats.org/officeDocument/2006/relationships/image" Target="../media/image275.png"/><Relationship Id="rId2" Type="http://schemas.openxmlformats.org/officeDocument/2006/relationships/image" Target="../media/image42.png"/><Relationship Id="rId16" Type="http://schemas.openxmlformats.org/officeDocument/2006/relationships/image" Target="../media/image499.png"/><Relationship Id="rId20" Type="http://schemas.openxmlformats.org/officeDocument/2006/relationships/image" Target="../media/image46.jpeg"/><Relationship Id="rId1" Type="http://schemas.openxmlformats.org/officeDocument/2006/relationships/slideLayout" Target="../slideLayouts/slideLayout4.xml"/><Relationship Id="rId6" Type="http://schemas.openxmlformats.org/officeDocument/2006/relationships/image" Target="../media/image553.png"/><Relationship Id="rId11" Type="http://schemas.openxmlformats.org/officeDocument/2006/relationships/image" Target="../media/image558.png"/><Relationship Id="rId24" Type="http://schemas.openxmlformats.org/officeDocument/2006/relationships/image" Target="../media/image272.png"/><Relationship Id="rId5" Type="http://schemas.openxmlformats.org/officeDocument/2006/relationships/image" Target="../media/image552.png"/><Relationship Id="rId15" Type="http://schemas.openxmlformats.org/officeDocument/2006/relationships/image" Target="../media/image559.png"/><Relationship Id="rId23" Type="http://schemas.openxmlformats.org/officeDocument/2006/relationships/image" Target="../media/image560.png"/><Relationship Id="rId28" Type="http://schemas.openxmlformats.org/officeDocument/2006/relationships/image" Target="../media/image62.png"/><Relationship Id="rId10" Type="http://schemas.openxmlformats.org/officeDocument/2006/relationships/image" Target="../media/image557.png"/><Relationship Id="rId19" Type="http://schemas.openxmlformats.org/officeDocument/2006/relationships/image" Target="../media/image502.png"/><Relationship Id="rId4" Type="http://schemas.openxmlformats.org/officeDocument/2006/relationships/image" Target="../media/image551.png"/><Relationship Id="rId9" Type="http://schemas.openxmlformats.org/officeDocument/2006/relationships/image" Target="../media/image556.png"/><Relationship Id="rId14" Type="http://schemas.openxmlformats.org/officeDocument/2006/relationships/image" Target="../media/image45.png"/><Relationship Id="rId22" Type="http://schemas.openxmlformats.org/officeDocument/2006/relationships/image" Target="../media/image449.png"/><Relationship Id="rId27" Type="http://schemas.openxmlformats.org/officeDocument/2006/relationships/image" Target="../media/image549.png"/></Relationships>
</file>

<file path=ppt/slides/_rels/slide607.xml.rels><?xml version="1.0" encoding="UTF-8" standalone="yes"?>
<Relationships xmlns="http://schemas.openxmlformats.org/package/2006/relationships"><Relationship Id="rId3" Type="http://schemas.openxmlformats.org/officeDocument/2006/relationships/image" Target="../media/image2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383.xml"/><Relationship Id="rId1" Type="http://schemas.openxmlformats.org/officeDocument/2006/relationships/slideLayout" Target="../slideLayouts/slideLayout4.xml"/><Relationship Id="rId6" Type="http://schemas.openxmlformats.org/officeDocument/2006/relationships/image" Target="../media/image42.png"/><Relationship Id="rId5" Type="http://schemas.openxmlformats.org/officeDocument/2006/relationships/hyperlink" Target="https://dcc.ligo.org/cgi-bin/private/DocDB/ShowDocument?docid=5190" TargetMode="External"/><Relationship Id="rId4" Type="http://schemas.openxmlformats.org/officeDocument/2006/relationships/image" Target="../media/image52.png"/></Relationships>
</file>

<file path=ppt/slides/_rels/slide608.xml.rels><?xml version="1.0" encoding="UTF-8" standalone="yes"?>
<Relationships xmlns="http://schemas.openxmlformats.org/package/2006/relationships"><Relationship Id="rId8" Type="http://schemas.openxmlformats.org/officeDocument/2006/relationships/image" Target="../media/image566.png"/><Relationship Id="rId3" Type="http://schemas.openxmlformats.org/officeDocument/2006/relationships/image" Target="../media/image561.png"/><Relationship Id="rId7" Type="http://schemas.openxmlformats.org/officeDocument/2006/relationships/image" Target="../media/image565.png"/><Relationship Id="rId2" Type="http://schemas.openxmlformats.org/officeDocument/2006/relationships/notesSlide" Target="../notesSlides/notesSlide384.xml"/><Relationship Id="rId1" Type="http://schemas.openxmlformats.org/officeDocument/2006/relationships/slideLayout" Target="../slideLayouts/slideLayout4.xml"/><Relationship Id="rId6" Type="http://schemas.openxmlformats.org/officeDocument/2006/relationships/image" Target="../media/image564.png"/><Relationship Id="rId5" Type="http://schemas.openxmlformats.org/officeDocument/2006/relationships/image" Target="../media/image563.png"/><Relationship Id="rId4" Type="http://schemas.openxmlformats.org/officeDocument/2006/relationships/image" Target="../media/image562.png"/></Relationships>
</file>

<file path=ppt/slides/_rels/slide609.xml.rels><?xml version="1.0" encoding="UTF-8" standalone="yes"?>
<Relationships xmlns="http://schemas.openxmlformats.org/package/2006/relationships"><Relationship Id="rId8" Type="http://schemas.openxmlformats.org/officeDocument/2006/relationships/image" Target="../media/image567.png"/><Relationship Id="rId3" Type="http://schemas.openxmlformats.org/officeDocument/2006/relationships/image" Target="../media/image546.png"/><Relationship Id="rId7" Type="http://schemas.openxmlformats.org/officeDocument/2006/relationships/image" Target="../media/image558.png"/><Relationship Id="rId2" Type="http://schemas.openxmlformats.org/officeDocument/2006/relationships/notesSlide" Target="../notesSlides/notesSlide385.xml"/><Relationship Id="rId1" Type="http://schemas.openxmlformats.org/officeDocument/2006/relationships/slideLayout" Target="../slideLayouts/slideLayout4.xml"/><Relationship Id="rId6" Type="http://schemas.openxmlformats.org/officeDocument/2006/relationships/image" Target="../media/image529.png"/><Relationship Id="rId5" Type="http://schemas.openxmlformats.org/officeDocument/2006/relationships/image" Target="../media/image528.png"/><Relationship Id="rId10" Type="http://schemas.openxmlformats.org/officeDocument/2006/relationships/image" Target="../media/image178.png"/><Relationship Id="rId4" Type="http://schemas.openxmlformats.org/officeDocument/2006/relationships/image" Target="../media/image547.png"/><Relationship Id="rId9" Type="http://schemas.openxmlformats.org/officeDocument/2006/relationships/image" Target="../media/image176.png"/></Relationships>
</file>

<file path=ppt/slides/_rels/slide61.xml.rels><?xml version="1.0" encoding="UTF-8" standalone="yes"?>
<Relationships xmlns="http://schemas.openxmlformats.org/package/2006/relationships"><Relationship Id="rId8" Type="http://schemas.openxmlformats.org/officeDocument/2006/relationships/slide" Target="slide318.xml"/><Relationship Id="rId13" Type="http://schemas.openxmlformats.org/officeDocument/2006/relationships/slide" Target="slide230.xml"/><Relationship Id="rId18" Type="http://schemas.openxmlformats.org/officeDocument/2006/relationships/slide" Target="slide266.xml"/><Relationship Id="rId26" Type="http://schemas.openxmlformats.org/officeDocument/2006/relationships/slide" Target="slide142.xml"/><Relationship Id="rId3" Type="http://schemas.openxmlformats.org/officeDocument/2006/relationships/slide" Target="slide78.xml"/><Relationship Id="rId21" Type="http://schemas.openxmlformats.org/officeDocument/2006/relationships/hyperlink" Target="https://dcc.ligo.org/cgi-bin/private/DocDB/ShowDocument?.submit=Number&amp;docid=E1200031&amp;version=" TargetMode="External"/><Relationship Id="rId7" Type="http://schemas.openxmlformats.org/officeDocument/2006/relationships/slide" Target="slide310.xml"/><Relationship Id="rId12" Type="http://schemas.openxmlformats.org/officeDocument/2006/relationships/slide" Target="slide220.xml"/><Relationship Id="rId17" Type="http://schemas.openxmlformats.org/officeDocument/2006/relationships/slide" Target="slide265.xml"/><Relationship Id="rId25" Type="http://schemas.openxmlformats.org/officeDocument/2006/relationships/slide" Target="slide119.xml"/><Relationship Id="rId2" Type="http://schemas.openxmlformats.org/officeDocument/2006/relationships/slide" Target="slide6.xml"/><Relationship Id="rId16" Type="http://schemas.openxmlformats.org/officeDocument/2006/relationships/slide" Target="slide257.xml"/><Relationship Id="rId20" Type="http://schemas.openxmlformats.org/officeDocument/2006/relationships/slide" Target="slide26.xml"/><Relationship Id="rId1" Type="http://schemas.openxmlformats.org/officeDocument/2006/relationships/slideLayout" Target="../slideLayouts/slideLayout3.xml"/><Relationship Id="rId6" Type="http://schemas.openxmlformats.org/officeDocument/2006/relationships/slide" Target="slide303.xml"/><Relationship Id="rId11" Type="http://schemas.openxmlformats.org/officeDocument/2006/relationships/slide" Target="slide344.xml"/><Relationship Id="rId24" Type="http://schemas.openxmlformats.org/officeDocument/2006/relationships/hyperlink" Target="https://dcc.ligo.org/cgi-bin/private/DocDB/ShowDocument?.submit=Number&amp;docid=D1100909&amp;version=" TargetMode="External"/><Relationship Id="rId5" Type="http://schemas.openxmlformats.org/officeDocument/2006/relationships/slide" Target="slide293.xml"/><Relationship Id="rId15" Type="http://schemas.openxmlformats.org/officeDocument/2006/relationships/slide" Target="slide249.xml"/><Relationship Id="rId23" Type="http://schemas.openxmlformats.org/officeDocument/2006/relationships/hyperlink" Target="https://dcc.ligo.org/cgi-bin/private/DocDB/ShowDocument?.submit=Number&amp;docid=D1200258&amp;version=" TargetMode="External"/><Relationship Id="rId28" Type="http://schemas.openxmlformats.org/officeDocument/2006/relationships/slide" Target="slide172.xml"/><Relationship Id="rId10" Type="http://schemas.openxmlformats.org/officeDocument/2006/relationships/slide" Target="slide339.xml"/><Relationship Id="rId19" Type="http://schemas.openxmlformats.org/officeDocument/2006/relationships/slide" Target="slide189.xml"/><Relationship Id="rId4" Type="http://schemas.openxmlformats.org/officeDocument/2006/relationships/slide" Target="slide271.xml"/><Relationship Id="rId9" Type="http://schemas.openxmlformats.org/officeDocument/2006/relationships/slide" Target="slide336.xml"/><Relationship Id="rId14" Type="http://schemas.openxmlformats.org/officeDocument/2006/relationships/slide" Target="slide62.xml"/><Relationship Id="rId22" Type="http://schemas.openxmlformats.org/officeDocument/2006/relationships/hyperlink" Target="https://dcc.ligo.org/cgi-bin/private/DocDB/ShowDocument?.submit=Number&amp;docid=T1000097&amp;version=" TargetMode="External"/><Relationship Id="rId27" Type="http://schemas.openxmlformats.org/officeDocument/2006/relationships/slide" Target="slide155.xml"/></Relationships>
</file>

<file path=ppt/slides/_rels/slide610.xml.rels><?xml version="1.0" encoding="UTF-8" standalone="yes"?>
<Relationships xmlns="http://schemas.openxmlformats.org/package/2006/relationships"><Relationship Id="rId8" Type="http://schemas.openxmlformats.org/officeDocument/2006/relationships/image" Target="../media/image573.png"/><Relationship Id="rId3" Type="http://schemas.openxmlformats.org/officeDocument/2006/relationships/image" Target="../media/image568.png"/><Relationship Id="rId7" Type="http://schemas.openxmlformats.org/officeDocument/2006/relationships/image" Target="../media/image572.png"/><Relationship Id="rId12" Type="http://schemas.openxmlformats.org/officeDocument/2006/relationships/image" Target="../media/image577.png"/><Relationship Id="rId2" Type="http://schemas.openxmlformats.org/officeDocument/2006/relationships/notesSlide" Target="../notesSlides/notesSlide386.xml"/><Relationship Id="rId1" Type="http://schemas.openxmlformats.org/officeDocument/2006/relationships/slideLayout" Target="../slideLayouts/slideLayout4.xml"/><Relationship Id="rId6" Type="http://schemas.openxmlformats.org/officeDocument/2006/relationships/image" Target="../media/image571.png"/><Relationship Id="rId11" Type="http://schemas.openxmlformats.org/officeDocument/2006/relationships/image" Target="../media/image576.png"/><Relationship Id="rId5" Type="http://schemas.openxmlformats.org/officeDocument/2006/relationships/image" Target="../media/image570.png"/><Relationship Id="rId10" Type="http://schemas.openxmlformats.org/officeDocument/2006/relationships/image" Target="../media/image575.png"/><Relationship Id="rId4" Type="http://schemas.openxmlformats.org/officeDocument/2006/relationships/image" Target="../media/image569.png"/><Relationship Id="rId9" Type="http://schemas.openxmlformats.org/officeDocument/2006/relationships/image" Target="../media/image574.png"/></Relationships>
</file>

<file path=ppt/slides/_rels/slide61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0881&amp;version=" TargetMode="External"/><Relationship Id="rId2" Type="http://schemas.openxmlformats.org/officeDocument/2006/relationships/hyperlink" Target="https://dcc.ligo.org/cgi-bin/private/DocDB/ShowDocument?.submit=Number&amp;docid=E1200331&amp;version=" TargetMode="External"/><Relationship Id="rId1" Type="http://schemas.openxmlformats.org/officeDocument/2006/relationships/slideLayout" Target="../slideLayouts/slideLayout4.xml"/><Relationship Id="rId4" Type="http://schemas.openxmlformats.org/officeDocument/2006/relationships/image" Target="../media/image578.png"/></Relationships>
</file>

<file path=ppt/slides/_rels/slide62.xml.rels><?xml version="1.0" encoding="UTF-8" standalone="yes"?>
<Relationships xmlns="http://schemas.openxmlformats.org/package/2006/relationships"><Relationship Id="rId8" Type="http://schemas.openxmlformats.org/officeDocument/2006/relationships/slide" Target="slide26.xml"/><Relationship Id="rId13" Type="http://schemas.openxmlformats.org/officeDocument/2006/relationships/image" Target="../media/image38.png"/><Relationship Id="rId18" Type="http://schemas.openxmlformats.org/officeDocument/2006/relationships/slide" Target="slide66.xml"/><Relationship Id="rId26" Type="http://schemas.openxmlformats.org/officeDocument/2006/relationships/hyperlink" Target="https://dcc.ligo.org/cgi-bin/private/DocDB/ShowDocument?.submit=Number&amp;docid=S1201846&amp;version=" TargetMode="External"/><Relationship Id="rId3" Type="http://schemas.openxmlformats.org/officeDocument/2006/relationships/image" Target="../media/image16.png"/><Relationship Id="rId21" Type="http://schemas.openxmlformats.org/officeDocument/2006/relationships/hyperlink" Target="https://dcc.ligo.org/cgi-bin/private/DocDB/ShowDocument?.submit=Number&amp;docid=D0902783&amp;version=" TargetMode="External"/><Relationship Id="rId7" Type="http://schemas.openxmlformats.org/officeDocument/2006/relationships/hyperlink" Target="https://dcc.ligo.org/cgi-bin/private/DocDB/ShowDocument?.submit=Number&amp;docid=S1202974&amp;version=" TargetMode="External"/><Relationship Id="rId12" Type="http://schemas.openxmlformats.org/officeDocument/2006/relationships/image" Target="../media/image37.png"/><Relationship Id="rId17" Type="http://schemas.openxmlformats.org/officeDocument/2006/relationships/image" Target="../media/image24.png"/><Relationship Id="rId25" Type="http://schemas.openxmlformats.org/officeDocument/2006/relationships/hyperlink" Target="https://dcc.ligo.org/cgi-bin/private/DocDB/ShowDocument?.submit=Number&amp;docid=D1003254&amp;version=" TargetMode="External"/><Relationship Id="rId2" Type="http://schemas.openxmlformats.org/officeDocument/2006/relationships/notesSlide" Target="../notesSlides/notesSlide42.xml"/><Relationship Id="rId16" Type="http://schemas.openxmlformats.org/officeDocument/2006/relationships/hyperlink" Target="https://dcc.ligo.org/cgi-bin/private/DocDB/ShowDocument?.submit=Number&amp;docid=S1103894&amp;version=" TargetMode="External"/><Relationship Id="rId20" Type="http://schemas.openxmlformats.org/officeDocument/2006/relationships/slide" Target="slide67.xml"/><Relationship Id="rId29" Type="http://schemas.openxmlformats.org/officeDocument/2006/relationships/image" Target="../media/image2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258&amp;version=" TargetMode="External"/><Relationship Id="rId11" Type="http://schemas.openxmlformats.org/officeDocument/2006/relationships/slide" Target="slide50.xml"/><Relationship Id="rId24" Type="http://schemas.openxmlformats.org/officeDocument/2006/relationships/slide" Target="slide65.xml"/><Relationship Id="rId32" Type="http://schemas.openxmlformats.org/officeDocument/2006/relationships/hyperlink" Target="https://dcc.ligo.org/cgi-bin/private/DocDB/ShowDocument?.submit=Number&amp;docid=E1100895&amp;version=" TargetMode="External"/><Relationship Id="rId5" Type="http://schemas.openxmlformats.org/officeDocument/2006/relationships/image" Target="../media/image18.png"/><Relationship Id="rId15" Type="http://schemas.openxmlformats.org/officeDocument/2006/relationships/hyperlink" Target="https://dcc.ligo.org/cgi-bin/private/DocDB/ShowDocument?.submit=Number&amp;docid=D1001715&amp;version=" TargetMode="External"/><Relationship Id="rId23" Type="http://schemas.openxmlformats.org/officeDocument/2006/relationships/image" Target="../media/image39.png"/><Relationship Id="rId28" Type="http://schemas.openxmlformats.org/officeDocument/2006/relationships/hyperlink" Target="https://dcc.ligo.org/cgi-bin/private/DocDB/ShowDocument?.submit=Number&amp;docid=S1201844&amp;version=" TargetMode="External"/><Relationship Id="rId10" Type="http://schemas.openxmlformats.org/officeDocument/2006/relationships/image" Target="../media/image36.png"/><Relationship Id="rId19" Type="http://schemas.openxmlformats.org/officeDocument/2006/relationships/hyperlink" Target="https://dcc.ligo.org/cgi-bin/private/DocDB/ShowDocument?.submit=Number&amp;docid=D070081&amp;version=" TargetMode="External"/><Relationship Id="rId31" Type="http://schemas.openxmlformats.org/officeDocument/2006/relationships/hyperlink" Target="https://dcc.ligo.org/cgi-bin/private/DocDB/ShowDocument?.submit=Number&amp;docid=D1102207&amp;version=" TargetMode="External"/><Relationship Id="rId4" Type="http://schemas.openxmlformats.org/officeDocument/2006/relationships/image" Target="../media/image17.png"/><Relationship Id="rId9" Type="http://schemas.openxmlformats.org/officeDocument/2006/relationships/slide" Target="slide49.xml"/><Relationship Id="rId14" Type="http://schemas.openxmlformats.org/officeDocument/2006/relationships/slide" Target="slide69.xml"/><Relationship Id="rId22" Type="http://schemas.openxmlformats.org/officeDocument/2006/relationships/slide" Target="slide68.xml"/><Relationship Id="rId27" Type="http://schemas.openxmlformats.org/officeDocument/2006/relationships/slide" Target="slide64.xml"/><Relationship Id="rId30" Type="http://schemas.openxmlformats.org/officeDocument/2006/relationships/slide" Target="slide70.xml"/></Relationships>
</file>

<file path=ppt/slides/_rels/slide63.xml.rels><?xml version="1.0" encoding="UTF-8" standalone="yes"?>
<Relationships xmlns="http://schemas.openxmlformats.org/package/2006/relationships"><Relationship Id="rId2" Type="http://schemas.openxmlformats.org/officeDocument/2006/relationships/slide" Target="slide62.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46.jpeg"/><Relationship Id="rId18" Type="http://schemas.openxmlformats.org/officeDocument/2006/relationships/image" Target="../media/image51.png"/><Relationship Id="rId3" Type="http://schemas.openxmlformats.org/officeDocument/2006/relationships/hyperlink" Target="https://dcc.ligo.org/cgi-bin/private/DocDB/ShowDocument?.submit=Number&amp;docid=S1201844&amp;version=" TargetMode="External"/><Relationship Id="rId7" Type="http://schemas.openxmlformats.org/officeDocument/2006/relationships/image" Target="../media/image40.png"/><Relationship Id="rId12" Type="http://schemas.openxmlformats.org/officeDocument/2006/relationships/image" Target="../media/image45.png"/><Relationship Id="rId17" Type="http://schemas.openxmlformats.org/officeDocument/2006/relationships/image" Target="../media/image50.png"/><Relationship Id="rId2" Type="http://schemas.openxmlformats.org/officeDocument/2006/relationships/notesSlide" Target="../notesSlides/notesSlide43.xml"/><Relationship Id="rId16" Type="http://schemas.openxmlformats.org/officeDocument/2006/relationships/image" Target="../media/image49.png"/><Relationship Id="rId1" Type="http://schemas.openxmlformats.org/officeDocument/2006/relationships/slideLayout" Target="../slideLayouts/slideLayout3.xml"/><Relationship Id="rId6" Type="http://schemas.openxmlformats.org/officeDocument/2006/relationships/image" Target="../media/image39.png"/><Relationship Id="rId11" Type="http://schemas.openxmlformats.org/officeDocument/2006/relationships/image" Target="../media/image44.png"/><Relationship Id="rId5" Type="http://schemas.openxmlformats.org/officeDocument/2006/relationships/slide" Target="slide62.xml"/><Relationship Id="rId15" Type="http://schemas.openxmlformats.org/officeDocument/2006/relationships/image" Target="../media/image48.png"/><Relationship Id="rId10" Type="http://schemas.openxmlformats.org/officeDocument/2006/relationships/image" Target="../media/image43.png"/><Relationship Id="rId4" Type="http://schemas.openxmlformats.org/officeDocument/2006/relationships/hyperlink" Target="https://dcc.ligo.org/cgi-bin/private/DocDB/ShowDocument?.submit=Number&amp;docid=D1003254&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65.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46.jpeg"/><Relationship Id="rId18" Type="http://schemas.openxmlformats.org/officeDocument/2006/relationships/image" Target="../media/image51.png"/><Relationship Id="rId3" Type="http://schemas.openxmlformats.org/officeDocument/2006/relationships/hyperlink" Target="https://dcc.ligo.org/cgi-bin/private/DocDB/ShowDocument?.submit=Number&amp;docid=D1003254&amp;version=" TargetMode="External"/><Relationship Id="rId7" Type="http://schemas.openxmlformats.org/officeDocument/2006/relationships/image" Target="../media/image40.png"/><Relationship Id="rId12" Type="http://schemas.openxmlformats.org/officeDocument/2006/relationships/image" Target="../media/image45.png"/><Relationship Id="rId17" Type="http://schemas.openxmlformats.org/officeDocument/2006/relationships/image" Target="../media/image50.png"/><Relationship Id="rId2" Type="http://schemas.openxmlformats.org/officeDocument/2006/relationships/notesSlide" Target="../notesSlides/notesSlide44.xml"/><Relationship Id="rId16" Type="http://schemas.openxmlformats.org/officeDocument/2006/relationships/image" Target="../media/image4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201846&amp;version=" TargetMode="External"/><Relationship Id="rId11" Type="http://schemas.openxmlformats.org/officeDocument/2006/relationships/image" Target="../media/image44.png"/><Relationship Id="rId5" Type="http://schemas.openxmlformats.org/officeDocument/2006/relationships/image" Target="../media/image39.png"/><Relationship Id="rId15" Type="http://schemas.openxmlformats.org/officeDocument/2006/relationships/image" Target="../media/image48.png"/><Relationship Id="rId10" Type="http://schemas.openxmlformats.org/officeDocument/2006/relationships/image" Target="../media/image43.png"/><Relationship Id="rId4" Type="http://schemas.openxmlformats.org/officeDocument/2006/relationships/slide" Target="slide62.xml"/><Relationship Id="rId9" Type="http://schemas.openxmlformats.org/officeDocument/2006/relationships/image" Target="../media/image42.png"/><Relationship Id="rId14" Type="http://schemas.openxmlformats.org/officeDocument/2006/relationships/image" Target="../media/image47.png"/></Relationships>
</file>

<file path=ppt/slides/_rels/slide66.xml.rels><?xml version="1.0" encoding="UTF-8" standalone="yes"?>
<Relationships xmlns="http://schemas.openxmlformats.org/package/2006/relationships"><Relationship Id="rId8" Type="http://schemas.openxmlformats.org/officeDocument/2006/relationships/image" Target="../media/image55.png"/><Relationship Id="rId13" Type="http://schemas.openxmlformats.org/officeDocument/2006/relationships/image" Target="../media/image46.jpeg"/><Relationship Id="rId3" Type="http://schemas.openxmlformats.org/officeDocument/2006/relationships/image" Target="../media/image24.png"/><Relationship Id="rId7" Type="http://schemas.openxmlformats.org/officeDocument/2006/relationships/image" Target="../media/image54.png"/><Relationship Id="rId12" Type="http://schemas.openxmlformats.org/officeDocument/2006/relationships/image" Target="../media/image45.png"/><Relationship Id="rId2" Type="http://schemas.openxmlformats.org/officeDocument/2006/relationships/notesSlide" Target="../notesSlides/notesSlide45.xml"/><Relationship Id="rId1" Type="http://schemas.openxmlformats.org/officeDocument/2006/relationships/slideLayout" Target="../slideLayouts/slideLayout3.xml"/><Relationship Id="rId6" Type="http://schemas.openxmlformats.org/officeDocument/2006/relationships/image" Target="../media/image53.png"/><Relationship Id="rId11" Type="http://schemas.openxmlformats.org/officeDocument/2006/relationships/image" Target="../media/image44.png"/><Relationship Id="rId5" Type="http://schemas.openxmlformats.org/officeDocument/2006/relationships/image" Target="../media/image52.png"/><Relationship Id="rId15" Type="http://schemas.openxmlformats.org/officeDocument/2006/relationships/slide" Target="slide62.xml"/><Relationship Id="rId10" Type="http://schemas.openxmlformats.org/officeDocument/2006/relationships/image" Target="../media/image43.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2.png"/><Relationship Id="rId14" Type="http://schemas.openxmlformats.org/officeDocument/2006/relationships/image" Target="../media/image47.png"/></Relationships>
</file>

<file path=ppt/slides/_rels/slide67.xml.rels><?xml version="1.0" encoding="UTF-8" standalone="yes"?>
<Relationships xmlns="http://schemas.openxmlformats.org/package/2006/relationships"><Relationship Id="rId8" Type="http://schemas.openxmlformats.org/officeDocument/2006/relationships/image" Target="../media/image52.png"/><Relationship Id="rId13" Type="http://schemas.openxmlformats.org/officeDocument/2006/relationships/image" Target="../media/image45.png"/><Relationship Id="rId18" Type="http://schemas.openxmlformats.org/officeDocument/2006/relationships/slide" Target="slide62.xml"/><Relationship Id="rId3" Type="http://schemas.openxmlformats.org/officeDocument/2006/relationships/image" Target="../media/image24.png"/><Relationship Id="rId7" Type="http://schemas.openxmlformats.org/officeDocument/2006/relationships/image" Target="../media/image54.png"/><Relationship Id="rId12" Type="http://schemas.openxmlformats.org/officeDocument/2006/relationships/image" Target="../media/image44.png"/><Relationship Id="rId17" Type="http://schemas.openxmlformats.org/officeDocument/2006/relationships/image" Target="../media/image58.png"/><Relationship Id="rId2" Type="http://schemas.openxmlformats.org/officeDocument/2006/relationships/notesSlide" Target="../notesSlides/notesSlide46.xml"/><Relationship Id="rId16" Type="http://schemas.openxmlformats.org/officeDocument/2006/relationships/image" Target="../media/image57.png"/><Relationship Id="rId1" Type="http://schemas.openxmlformats.org/officeDocument/2006/relationships/slideLayout" Target="../slideLayouts/slideLayout3.xml"/><Relationship Id="rId6" Type="http://schemas.openxmlformats.org/officeDocument/2006/relationships/image" Target="../media/image56.png"/><Relationship Id="rId11" Type="http://schemas.openxmlformats.org/officeDocument/2006/relationships/image" Target="../media/image43.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7.png"/><Relationship Id="rId10" Type="http://schemas.openxmlformats.org/officeDocument/2006/relationships/image" Target="../media/image42.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53.png"/><Relationship Id="rId14" Type="http://schemas.openxmlformats.org/officeDocument/2006/relationships/image" Target="../media/image46.jpeg"/></Relationships>
</file>

<file path=ppt/slides/_rels/slide68.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image" Target="../media/image47.png"/><Relationship Id="rId18" Type="http://schemas.openxmlformats.org/officeDocument/2006/relationships/image" Target="../media/image53.png"/><Relationship Id="rId3" Type="http://schemas.openxmlformats.org/officeDocument/2006/relationships/image" Target="../media/image24.png"/><Relationship Id="rId7" Type="http://schemas.openxmlformats.org/officeDocument/2006/relationships/image" Target="../media/image52.png"/><Relationship Id="rId12" Type="http://schemas.openxmlformats.org/officeDocument/2006/relationships/image" Target="../media/image46.jpeg"/><Relationship Id="rId17" Type="http://schemas.openxmlformats.org/officeDocument/2006/relationships/image" Target="../media/image54.png"/><Relationship Id="rId2" Type="http://schemas.openxmlformats.org/officeDocument/2006/relationships/notesSlide" Target="../notesSlides/notesSlide47.xml"/><Relationship Id="rId16" Type="http://schemas.openxmlformats.org/officeDocument/2006/relationships/slide" Target="slide62.xml"/><Relationship Id="rId1" Type="http://schemas.openxmlformats.org/officeDocument/2006/relationships/slideLayout" Target="../slideLayouts/slideLayout3.xml"/><Relationship Id="rId6" Type="http://schemas.openxmlformats.org/officeDocument/2006/relationships/image" Target="../media/image56.png"/><Relationship Id="rId11" Type="http://schemas.openxmlformats.org/officeDocument/2006/relationships/image" Target="../media/image45.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58.png"/><Relationship Id="rId10" Type="http://schemas.openxmlformats.org/officeDocument/2006/relationships/image" Target="../media/image44.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43.png"/><Relationship Id="rId14" Type="http://schemas.openxmlformats.org/officeDocument/2006/relationships/image" Target="../media/image57.png"/></Relationships>
</file>

<file path=ppt/slides/_rels/slide69.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8.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48.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11" Type="http://schemas.openxmlformats.org/officeDocument/2006/relationships/slide" Target="slide62.xml"/><Relationship Id="rId5" Type="http://schemas.openxmlformats.org/officeDocument/2006/relationships/image" Target="../media/image52.png"/><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submit=Number&amp;docid=S1103894&amp;version=" TargetMode="External"/></Relationships>
</file>

<file path=ppt/slides/_rels/slide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G1001030&amp;version=" TargetMode="Externa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29.png"/><Relationship Id="rId7" Type="http://schemas.openxmlformats.org/officeDocument/2006/relationships/image" Target="../media/image60.png"/><Relationship Id="rId2" Type="http://schemas.openxmlformats.org/officeDocument/2006/relationships/notesSlide" Target="../notesSlides/notesSlide49.xml"/><Relationship Id="rId1" Type="http://schemas.openxmlformats.org/officeDocument/2006/relationships/slideLayout" Target="../slideLayouts/slideLayout3.xml"/><Relationship Id="rId6" Type="http://schemas.openxmlformats.org/officeDocument/2006/relationships/image" Target="../media/image59.png"/><Relationship Id="rId5" Type="http://schemas.openxmlformats.org/officeDocument/2006/relationships/slide" Target="slide62.xml"/><Relationship Id="rId4" Type="http://schemas.openxmlformats.org/officeDocument/2006/relationships/hyperlink" Target="https://dcc.ligo.org/cgi-bin/private/DocDB/ShowDocument?.submit=Number&amp;docid=D1102207&amp;version=" TargetMode="External"/><Relationship Id="rId9" Type="http://schemas.openxmlformats.org/officeDocument/2006/relationships/image" Target="../media/image62.png"/></Relationships>
</file>

<file path=ppt/slides/_rels/slide71.xml.rels><?xml version="1.0" encoding="UTF-8" standalone="yes"?>
<Relationships xmlns="http://schemas.openxmlformats.org/package/2006/relationships"><Relationship Id="rId8" Type="http://schemas.openxmlformats.org/officeDocument/2006/relationships/slide" Target="slide339.xml"/><Relationship Id="rId13" Type="http://schemas.openxmlformats.org/officeDocument/2006/relationships/slide" Target="slide249.xml"/><Relationship Id="rId18" Type="http://schemas.openxmlformats.org/officeDocument/2006/relationships/slide" Target="slide26.xml"/><Relationship Id="rId3" Type="http://schemas.openxmlformats.org/officeDocument/2006/relationships/slide" Target="slide293.xml"/><Relationship Id="rId21" Type="http://schemas.openxmlformats.org/officeDocument/2006/relationships/slide" Target="slide119.xml"/><Relationship Id="rId7" Type="http://schemas.openxmlformats.org/officeDocument/2006/relationships/slide" Target="slide336.xml"/><Relationship Id="rId12" Type="http://schemas.openxmlformats.org/officeDocument/2006/relationships/slide" Target="slide62.xml"/><Relationship Id="rId17" Type="http://schemas.openxmlformats.org/officeDocument/2006/relationships/slide" Target="slide189.xml"/><Relationship Id="rId2" Type="http://schemas.openxmlformats.org/officeDocument/2006/relationships/slide" Target="slide271.xml"/><Relationship Id="rId16" Type="http://schemas.openxmlformats.org/officeDocument/2006/relationships/slide" Target="slide266.xml"/><Relationship Id="rId20" Type="http://schemas.openxmlformats.org/officeDocument/2006/relationships/slide" Target="slide6.xml"/><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slide" Target="slide230.xml"/><Relationship Id="rId24" Type="http://schemas.openxmlformats.org/officeDocument/2006/relationships/slide" Target="slide172.xml"/><Relationship Id="rId5" Type="http://schemas.openxmlformats.org/officeDocument/2006/relationships/slide" Target="slide310.xml"/><Relationship Id="rId15" Type="http://schemas.openxmlformats.org/officeDocument/2006/relationships/slide" Target="slide265.xml"/><Relationship Id="rId23" Type="http://schemas.openxmlformats.org/officeDocument/2006/relationships/slide" Target="slide155.xml"/><Relationship Id="rId10" Type="http://schemas.openxmlformats.org/officeDocument/2006/relationships/slide" Target="slide220.xml"/><Relationship Id="rId19" Type="http://schemas.openxmlformats.org/officeDocument/2006/relationships/slide" Target="slide78.xml"/><Relationship Id="rId4" Type="http://schemas.openxmlformats.org/officeDocument/2006/relationships/slide" Target="slide303.xml"/><Relationship Id="rId9" Type="http://schemas.openxmlformats.org/officeDocument/2006/relationships/slide" Target="slide344.xml"/><Relationship Id="rId14" Type="http://schemas.openxmlformats.org/officeDocument/2006/relationships/slide" Target="slide257.xml"/><Relationship Id="rId22" Type="http://schemas.openxmlformats.org/officeDocument/2006/relationships/slide" Target="slide142.xml"/></Relationships>
</file>

<file path=ppt/slides/_rels/slide72.xml.rels><?xml version="1.0" encoding="UTF-8" standalone="yes"?>
<Relationships xmlns="http://schemas.openxmlformats.org/package/2006/relationships"><Relationship Id="rId8" Type="http://schemas.openxmlformats.org/officeDocument/2006/relationships/slide" Target="slide26.xml"/><Relationship Id="rId13" Type="http://schemas.openxmlformats.org/officeDocument/2006/relationships/hyperlink" Target="https://dcc.ligo.org/cgi-bin/private/DocDB/ShowDocument?.submit=Number&amp;docid=S1107512&amp;version=" TargetMode="External"/><Relationship Id="rId3" Type="http://schemas.openxmlformats.org/officeDocument/2006/relationships/image" Target="../media/image16.png"/><Relationship Id="rId7" Type="http://schemas.openxmlformats.org/officeDocument/2006/relationships/hyperlink" Target="https://dcc.ligo.org/cgi-bin/private/DocDB/ShowDocument?.submit=Number&amp;docid=S1202403&amp;version=" TargetMode="External"/><Relationship Id="rId12" Type="http://schemas.openxmlformats.org/officeDocument/2006/relationships/hyperlink" Target="https://dcc.ligo.org/cgi-bin/private/DocDB/ShowDocument?.submit=Number&amp;docid=D070011&amp;version=" TargetMode="External"/><Relationship Id="rId2" Type="http://schemas.openxmlformats.org/officeDocument/2006/relationships/notesSlide" Target="../notesSlides/notesSlide50.xml"/><Relationship Id="rId16" Type="http://schemas.openxmlformats.org/officeDocument/2006/relationships/image" Target="../media/image64.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940&amp;version=" TargetMode="External"/><Relationship Id="rId11" Type="http://schemas.openxmlformats.org/officeDocument/2006/relationships/slide" Target="slide75.xml"/><Relationship Id="rId5" Type="http://schemas.openxmlformats.org/officeDocument/2006/relationships/image" Target="../media/image18.png"/><Relationship Id="rId15" Type="http://schemas.openxmlformats.org/officeDocument/2006/relationships/slide" Target="slide76.xml"/><Relationship Id="rId10" Type="http://schemas.openxmlformats.org/officeDocument/2006/relationships/slide" Target="slide74.xml"/><Relationship Id="rId4" Type="http://schemas.openxmlformats.org/officeDocument/2006/relationships/image" Target="../media/image17.png"/><Relationship Id="rId9" Type="http://schemas.openxmlformats.org/officeDocument/2006/relationships/image" Target="../media/image24.png"/><Relationship Id="rId14" Type="http://schemas.openxmlformats.org/officeDocument/2006/relationships/image" Target="../media/image63.png"/></Relationships>
</file>

<file path=ppt/slides/_rels/slide73.xml.rels><?xml version="1.0" encoding="UTF-8" standalone="yes"?>
<Relationships xmlns="http://schemas.openxmlformats.org/package/2006/relationships"><Relationship Id="rId2" Type="http://schemas.openxmlformats.org/officeDocument/2006/relationships/slide" Target="slide72.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image" Target="../media/image65.emf"/><Relationship Id="rId1" Type="http://schemas.openxmlformats.org/officeDocument/2006/relationships/slideLayout" Target="../slideLayouts/slideLayout3.xml"/><Relationship Id="rId6" Type="http://schemas.openxmlformats.org/officeDocument/2006/relationships/slide" Target="slide72.xml"/><Relationship Id="rId5" Type="http://schemas.openxmlformats.org/officeDocument/2006/relationships/hyperlink" Target="https://dcc.ligo.org/cgi-bin/private/DocDB/ShowDocument?.submit=Number&amp;docid=S1107511&amp;version=" TargetMode="External"/><Relationship Id="rId4" Type="http://schemas.openxmlformats.org/officeDocument/2006/relationships/hyperlink" Target="https://dcc.ligo.org/cgi-bin/private/DocDB/ShowDocument?.submit=Number&amp;docid=D070011&amp;version=" TargetMode="External"/></Relationships>
</file>

<file path=ppt/slides/_rels/slide7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70011&amp;version=" TargetMode="External"/><Relationship Id="rId7" Type="http://schemas.openxmlformats.org/officeDocument/2006/relationships/slide" Target="slide72.xml"/><Relationship Id="rId2" Type="http://schemas.openxmlformats.org/officeDocument/2006/relationships/image" Target="../media/image24.png"/><Relationship Id="rId1" Type="http://schemas.openxmlformats.org/officeDocument/2006/relationships/slideLayout" Target="../slideLayouts/slideLayout3.xml"/><Relationship Id="rId6" Type="http://schemas.openxmlformats.org/officeDocument/2006/relationships/image" Target="../media/image67.png"/><Relationship Id="rId5" Type="http://schemas.openxmlformats.org/officeDocument/2006/relationships/image" Target="../media/image66.png"/><Relationship Id="rId4" Type="http://schemas.openxmlformats.org/officeDocument/2006/relationships/hyperlink" Target="https://dcc.ligo.org/cgi-bin/private/DocDB/ShowDocument?.submit=Number&amp;docid=S1107512&amp;version=" TargetMode="External"/></Relationships>
</file>

<file path=ppt/slides/_rels/slide76.xml.rels><?xml version="1.0" encoding="UTF-8" standalone="yes"?>
<Relationships xmlns="http://schemas.openxmlformats.org/package/2006/relationships"><Relationship Id="rId3" Type="http://schemas.openxmlformats.org/officeDocument/2006/relationships/slide" Target="slide72.xml"/><Relationship Id="rId2" Type="http://schemas.openxmlformats.org/officeDocument/2006/relationships/image" Target="../media/image63.png"/><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8" Type="http://schemas.openxmlformats.org/officeDocument/2006/relationships/slide" Target="slide339.xml"/><Relationship Id="rId13" Type="http://schemas.openxmlformats.org/officeDocument/2006/relationships/slide" Target="slide249.xml"/><Relationship Id="rId18" Type="http://schemas.openxmlformats.org/officeDocument/2006/relationships/slide" Target="slide26.xml"/><Relationship Id="rId3" Type="http://schemas.openxmlformats.org/officeDocument/2006/relationships/slide" Target="slide293.xml"/><Relationship Id="rId21" Type="http://schemas.openxmlformats.org/officeDocument/2006/relationships/slide" Target="slide119.xml"/><Relationship Id="rId7" Type="http://schemas.openxmlformats.org/officeDocument/2006/relationships/slide" Target="slide336.xml"/><Relationship Id="rId12" Type="http://schemas.openxmlformats.org/officeDocument/2006/relationships/slide" Target="slide62.xml"/><Relationship Id="rId17" Type="http://schemas.openxmlformats.org/officeDocument/2006/relationships/slide" Target="slide189.xml"/><Relationship Id="rId2" Type="http://schemas.openxmlformats.org/officeDocument/2006/relationships/slide" Target="slide271.xml"/><Relationship Id="rId16" Type="http://schemas.openxmlformats.org/officeDocument/2006/relationships/slide" Target="slide266.xml"/><Relationship Id="rId20" Type="http://schemas.openxmlformats.org/officeDocument/2006/relationships/slide" Target="slide6.xml"/><Relationship Id="rId1" Type="http://schemas.openxmlformats.org/officeDocument/2006/relationships/slideLayout" Target="../slideLayouts/slideLayout3.xml"/><Relationship Id="rId6" Type="http://schemas.openxmlformats.org/officeDocument/2006/relationships/slide" Target="slide318.xml"/><Relationship Id="rId11" Type="http://schemas.openxmlformats.org/officeDocument/2006/relationships/slide" Target="slide230.xml"/><Relationship Id="rId24" Type="http://schemas.openxmlformats.org/officeDocument/2006/relationships/slide" Target="slide172.xml"/><Relationship Id="rId5" Type="http://schemas.openxmlformats.org/officeDocument/2006/relationships/slide" Target="slide310.xml"/><Relationship Id="rId15" Type="http://schemas.openxmlformats.org/officeDocument/2006/relationships/slide" Target="slide265.xml"/><Relationship Id="rId23" Type="http://schemas.openxmlformats.org/officeDocument/2006/relationships/slide" Target="slide155.xml"/><Relationship Id="rId10" Type="http://schemas.openxmlformats.org/officeDocument/2006/relationships/slide" Target="slide220.xml"/><Relationship Id="rId19" Type="http://schemas.openxmlformats.org/officeDocument/2006/relationships/slide" Target="slide78.xml"/><Relationship Id="rId4" Type="http://schemas.openxmlformats.org/officeDocument/2006/relationships/slide" Target="slide303.xml"/><Relationship Id="rId9" Type="http://schemas.openxmlformats.org/officeDocument/2006/relationships/slide" Target="slide344.xml"/><Relationship Id="rId14" Type="http://schemas.openxmlformats.org/officeDocument/2006/relationships/slide" Target="slide257.xml"/><Relationship Id="rId22" Type="http://schemas.openxmlformats.org/officeDocument/2006/relationships/slide" Target="slide142.xml"/></Relationships>
</file>

<file path=ppt/slides/_rels/slide78.xml.rels><?xml version="1.0" encoding="UTF-8" standalone="yes"?>
<Relationships xmlns="http://schemas.openxmlformats.org/package/2006/relationships"><Relationship Id="rId8" Type="http://schemas.openxmlformats.org/officeDocument/2006/relationships/slide" Target="slide87.xml"/><Relationship Id="rId13" Type="http://schemas.openxmlformats.org/officeDocument/2006/relationships/slide" Target="slide26.xml"/><Relationship Id="rId18" Type="http://schemas.openxmlformats.org/officeDocument/2006/relationships/hyperlink" Target="https://dcc.ligo.org/cgi-bin/private/DocDB/ShowDocument?.submit=Number&amp;docid=S1202404&amp;version=" TargetMode="External"/><Relationship Id="rId3" Type="http://schemas.openxmlformats.org/officeDocument/2006/relationships/image" Target="../media/image68.png"/><Relationship Id="rId21" Type="http://schemas.openxmlformats.org/officeDocument/2006/relationships/hyperlink" Target="https://dcc.ligo.org/cgi-bin/private/DocDB/ShowDocument?docid=12240" TargetMode="External"/><Relationship Id="rId7" Type="http://schemas.openxmlformats.org/officeDocument/2006/relationships/image" Target="../media/image38.png"/><Relationship Id="rId12" Type="http://schemas.openxmlformats.org/officeDocument/2006/relationships/slide" Target="slide80.xml"/><Relationship Id="rId17" Type="http://schemas.openxmlformats.org/officeDocument/2006/relationships/hyperlink" Target="https://dcc.ligo.org/cgi-bin/private/DocDB/ShowDocument?.submit=Number&amp;docid=D1200941&amp;version=" TargetMode="External"/><Relationship Id="rId2" Type="http://schemas.openxmlformats.org/officeDocument/2006/relationships/notesSlide" Target="../notesSlides/notesSlide51.xml"/><Relationship Id="rId16" Type="http://schemas.openxmlformats.org/officeDocument/2006/relationships/image" Target="../media/image37.png"/><Relationship Id="rId20" Type="http://schemas.openxmlformats.org/officeDocument/2006/relationships/slide" Target="slide82.xml"/><Relationship Id="rId1" Type="http://schemas.openxmlformats.org/officeDocument/2006/relationships/slideLayout" Target="../slideLayouts/slideLayout3.xml"/><Relationship Id="rId6" Type="http://schemas.openxmlformats.org/officeDocument/2006/relationships/image" Target="../media/image18.png"/><Relationship Id="rId11" Type="http://schemas.openxmlformats.org/officeDocument/2006/relationships/image" Target="../media/image69.png"/><Relationship Id="rId5" Type="http://schemas.openxmlformats.org/officeDocument/2006/relationships/image" Target="../media/image17.png"/><Relationship Id="rId15" Type="http://schemas.openxmlformats.org/officeDocument/2006/relationships/slide" Target="slide49.xml"/><Relationship Id="rId10" Type="http://schemas.openxmlformats.org/officeDocument/2006/relationships/hyperlink" Target="https://dcc.ligo.org/cgi-bin/private/DocDB/ShowDocument?.submit=Number&amp;docid=S1103894&amp;version=" TargetMode="External"/><Relationship Id="rId19" Type="http://schemas.openxmlformats.org/officeDocument/2006/relationships/image" Target="../media/image25.png"/><Relationship Id="rId4" Type="http://schemas.openxmlformats.org/officeDocument/2006/relationships/image" Target="../media/image16.png"/><Relationship Id="rId9" Type="http://schemas.openxmlformats.org/officeDocument/2006/relationships/hyperlink" Target="https://dcc.ligo.org/cgi-bin/private/DocDB/ShowDocument?.submit=Number&amp;docid=D1001715&amp;version=" TargetMode="External"/><Relationship Id="rId14" Type="http://schemas.openxmlformats.org/officeDocument/2006/relationships/slide" Target="slide50.xml"/><Relationship Id="rId22" Type="http://schemas.openxmlformats.org/officeDocument/2006/relationships/hyperlink" Target="https://dcc.ligo.org/cgi-bin/private/DocDB/ShowDocument?.submit=Number&amp;docid=S1001057&amp;version=" TargetMode="External"/></Relationships>
</file>

<file path=ppt/slides/_rels/slide79.xml.rels><?xml version="1.0" encoding="UTF-8" standalone="yes"?>
<Relationships xmlns="http://schemas.openxmlformats.org/package/2006/relationships"><Relationship Id="rId2" Type="http://schemas.openxmlformats.org/officeDocument/2006/relationships/slide" Target="slide78.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G1001030&amp;version=" TargetMode="External"/><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slide" Target="slide78.xml"/><Relationship Id="rId7" Type="http://schemas.openxmlformats.org/officeDocument/2006/relationships/image" Target="../media/image72.png"/><Relationship Id="rId2" Type="http://schemas.openxmlformats.org/officeDocument/2006/relationships/notesSlide" Target="../notesSlides/notesSlide52.xml"/><Relationship Id="rId1" Type="http://schemas.openxmlformats.org/officeDocument/2006/relationships/slideLayout" Target="../slideLayouts/slideLayout3.xml"/><Relationship Id="rId6" Type="http://schemas.openxmlformats.org/officeDocument/2006/relationships/image" Target="../media/image71.png"/><Relationship Id="rId5" Type="http://schemas.openxmlformats.org/officeDocument/2006/relationships/image" Target="../media/image70.png"/><Relationship Id="rId4" Type="http://schemas.openxmlformats.org/officeDocument/2006/relationships/image" Target="../media/image24.png"/></Relationships>
</file>

<file path=ppt/slides/_rels/slide81.xml.rels><?xml version="1.0" encoding="UTF-8" standalone="yes"?>
<Relationships xmlns="http://schemas.openxmlformats.org/package/2006/relationships"><Relationship Id="rId8" Type="http://schemas.openxmlformats.org/officeDocument/2006/relationships/slide" Target="slide78.xml"/><Relationship Id="rId3" Type="http://schemas.openxmlformats.org/officeDocument/2006/relationships/image" Target="../media/image24.png"/><Relationship Id="rId7" Type="http://schemas.openxmlformats.org/officeDocument/2006/relationships/image" Target="../media/image69.png"/><Relationship Id="rId2" Type="http://schemas.openxmlformats.org/officeDocument/2006/relationships/notesSlide" Target="../notesSlides/notesSlide53.xml"/><Relationship Id="rId1" Type="http://schemas.openxmlformats.org/officeDocument/2006/relationships/slideLayout" Target="../slideLayouts/slideLayout3.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s>
</file>

<file path=ppt/slides/_rels/slide82.xml.rels><?xml version="1.0" encoding="UTF-8" standalone="yes"?>
<Relationships xmlns="http://schemas.openxmlformats.org/package/2006/relationships"><Relationship Id="rId8" Type="http://schemas.openxmlformats.org/officeDocument/2006/relationships/hyperlink" Target="https://dcc.ligo.org/cgi-bin/private/DocDB/ShowDocument?docid=12240" TargetMode="External"/><Relationship Id="rId3" Type="http://schemas.openxmlformats.org/officeDocument/2006/relationships/hyperlink" Target="https://dcc.ligo.org/cgi-bin/private/DocDB/ShowDocument?.submit=Number&amp;docid=S1001057&amp;version=" TargetMode="External"/><Relationship Id="rId7" Type="http://schemas.openxmlformats.org/officeDocument/2006/relationships/slide" Target="slide83.xml"/><Relationship Id="rId12" Type="http://schemas.openxmlformats.org/officeDocument/2006/relationships/slide" Target="slide78.xml"/><Relationship Id="rId2" Type="http://schemas.openxmlformats.org/officeDocument/2006/relationships/image" Target="../media/image25.png"/><Relationship Id="rId1" Type="http://schemas.openxmlformats.org/officeDocument/2006/relationships/slideLayout" Target="../slideLayouts/slideLayout3.xml"/><Relationship Id="rId6" Type="http://schemas.openxmlformats.org/officeDocument/2006/relationships/image" Target="../media/image53.png"/><Relationship Id="rId11" Type="http://schemas.openxmlformats.org/officeDocument/2006/relationships/slide" Target="slide437.xml"/><Relationship Id="rId5" Type="http://schemas.openxmlformats.org/officeDocument/2006/relationships/image" Target="../media/image73.png"/><Relationship Id="rId10" Type="http://schemas.openxmlformats.org/officeDocument/2006/relationships/image" Target="../media/image74.png"/><Relationship Id="rId4" Type="http://schemas.openxmlformats.org/officeDocument/2006/relationships/image" Target="../media/image52.png"/><Relationship Id="rId9" Type="http://schemas.openxmlformats.org/officeDocument/2006/relationships/image" Target="../media/image72.png"/></Relationships>
</file>

<file path=ppt/slides/_rels/slide83.xml.rels><?xml version="1.0" encoding="UTF-8" standalone="yes"?>
<Relationships xmlns="http://schemas.openxmlformats.org/package/2006/relationships"><Relationship Id="rId8" Type="http://schemas.openxmlformats.org/officeDocument/2006/relationships/image" Target="../media/image42.png"/><Relationship Id="rId13" Type="http://schemas.openxmlformats.org/officeDocument/2006/relationships/slide" Target="slide78.xml"/><Relationship Id="rId3" Type="http://schemas.openxmlformats.org/officeDocument/2006/relationships/image" Target="../media/image38.png"/><Relationship Id="rId7" Type="http://schemas.openxmlformats.org/officeDocument/2006/relationships/hyperlink" Target="https://dcc.ligo.org/cgi-bin/private/DocDB/ShowDocument?docid=5190" TargetMode="External"/><Relationship Id="rId12" Type="http://schemas.openxmlformats.org/officeDocument/2006/relationships/slide" Target="slide437.xml"/><Relationship Id="rId2" Type="http://schemas.openxmlformats.org/officeDocument/2006/relationships/notesSlide" Target="../notesSlides/notesSlide54.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11" Type="http://schemas.openxmlformats.org/officeDocument/2006/relationships/slide" Target="slide82.xml"/><Relationship Id="rId5" Type="http://schemas.openxmlformats.org/officeDocument/2006/relationships/image" Target="../media/image52.png"/><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submit=Number&amp;docid=S1103844&amp;version=" TargetMode="External"/></Relationships>
</file>

<file path=ppt/slides/_rels/slide84.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slide" Target="slide78.xml"/><Relationship Id="rId1" Type="http://schemas.openxmlformats.org/officeDocument/2006/relationships/slideLayout" Target="../slideLayouts/slideLayout3.xml"/><Relationship Id="rId4" Type="http://schemas.openxmlformats.org/officeDocument/2006/relationships/hyperlink" Target="https://dcc.ligo.org/cgi-bin/private/DocDB/ShowDocument?.submit=Number&amp;docid=D1200615&amp;version=" TargetMode="Externa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8" Type="http://schemas.openxmlformats.org/officeDocument/2006/relationships/image" Target="../media/image42.png"/><Relationship Id="rId3" Type="http://schemas.openxmlformats.org/officeDocument/2006/relationships/image" Target="../media/image38.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55.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11" Type="http://schemas.openxmlformats.org/officeDocument/2006/relationships/slide" Target="slide78.xml"/><Relationship Id="rId5" Type="http://schemas.openxmlformats.org/officeDocument/2006/relationships/image" Target="../media/image52.png"/><Relationship Id="rId10" Type="http://schemas.openxmlformats.org/officeDocument/2006/relationships/image" Target="../media/image53.png"/><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submit=Number&amp;docid=S1103894&amp;version=" TargetMode="External"/></Relationships>
</file>

<file path=ppt/slides/_rels/slide88.xml.rels><?xml version="1.0" encoding="UTF-8" standalone="yes"?>
<Relationships xmlns="http://schemas.openxmlformats.org/package/2006/relationships"><Relationship Id="rId2" Type="http://schemas.openxmlformats.org/officeDocument/2006/relationships/image" Target="../media/image76.jpeg"/><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image" Target="../media/image77.pn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G1001030&amp;version=" TargetMode="External"/><Relationship Id="rId2" Type="http://schemas.openxmlformats.org/officeDocument/2006/relationships/notesSlide" Target="../notesSlides/notesSlide7.xml"/><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8" Type="http://schemas.openxmlformats.org/officeDocument/2006/relationships/image" Target="../media/image77.png"/><Relationship Id="rId3" Type="http://schemas.openxmlformats.org/officeDocument/2006/relationships/image" Target="../media/image79.png"/><Relationship Id="rId7" Type="http://schemas.openxmlformats.org/officeDocument/2006/relationships/hyperlink" Target="http://www.wilcoxon.com/vi_index.cfm?PD_ID=35" TargetMode="External"/><Relationship Id="rId2" Type="http://schemas.openxmlformats.org/officeDocument/2006/relationships/hyperlink" Target="http://www.endevco.com/product/Product.aspx?product_id=153" TargetMode="External"/><Relationship Id="rId1" Type="http://schemas.openxmlformats.org/officeDocument/2006/relationships/slideLayout" Target="../slideLayouts/slideLayout3.xml"/><Relationship Id="rId6" Type="http://schemas.openxmlformats.org/officeDocument/2006/relationships/image" Target="../media/image82.png"/><Relationship Id="rId11" Type="http://schemas.openxmlformats.org/officeDocument/2006/relationships/image" Target="../media/image83.png"/><Relationship Id="rId5" Type="http://schemas.openxmlformats.org/officeDocument/2006/relationships/image" Target="../media/image81.png"/><Relationship Id="rId10" Type="http://schemas.openxmlformats.org/officeDocument/2006/relationships/hyperlink" Target="http://www.endevco.com/product/Product.aspx?product_id=213" TargetMode="External"/><Relationship Id="rId4" Type="http://schemas.openxmlformats.org/officeDocument/2006/relationships/image" Target="../media/image80.png"/><Relationship Id="rId9" Type="http://schemas.openxmlformats.org/officeDocument/2006/relationships/image" Target="../media/image78.png"/></Relationships>
</file>

<file path=ppt/slides/_rels/slide91.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image" Target="../media/image85.png"/><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2" Type="http://schemas.openxmlformats.org/officeDocument/2006/relationships/image" Target="../media/image86.jpeg"/><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image" Target="../media/image87.png"/><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30574&amp;version=" TargetMode="External"/><Relationship Id="rId3" Type="http://schemas.openxmlformats.org/officeDocument/2006/relationships/hyperlink" Target="http://www.bartington.com/mag-03-three-axis-magnetic-field-sensor.html" TargetMode="External"/><Relationship Id="rId7" Type="http://schemas.openxmlformats.org/officeDocument/2006/relationships/image" Target="../media/image91.png"/><Relationship Id="rId12" Type="http://schemas.openxmlformats.org/officeDocument/2006/relationships/hyperlink" Target="https://dcc.ligo.org/cgi-bin/private/DocDB/ShowDocument?.submit=Number&amp;docid=T1100382&amp;version=" TargetMode="External"/><Relationship Id="rId2" Type="http://schemas.openxmlformats.org/officeDocument/2006/relationships/hyperlink" Target="https://dcc.ligo.org/cgi-bin/private/DocDB/ShowDocument?.submit=Number&amp;docid=D070443&amp;version=" TargetMode="External"/><Relationship Id="rId1" Type="http://schemas.openxmlformats.org/officeDocument/2006/relationships/slideLayout" Target="../slideLayouts/slideLayout3.xml"/><Relationship Id="rId6" Type="http://schemas.openxmlformats.org/officeDocument/2006/relationships/image" Target="../media/image90.png"/><Relationship Id="rId11" Type="http://schemas.openxmlformats.org/officeDocument/2006/relationships/image" Target="../media/image94.png"/><Relationship Id="rId5" Type="http://schemas.openxmlformats.org/officeDocument/2006/relationships/image" Target="../media/image89.png"/><Relationship Id="rId10" Type="http://schemas.openxmlformats.org/officeDocument/2006/relationships/image" Target="../media/image93.png"/><Relationship Id="rId4" Type="http://schemas.openxmlformats.org/officeDocument/2006/relationships/image" Target="../media/image88.png"/><Relationship Id="rId9" Type="http://schemas.openxmlformats.org/officeDocument/2006/relationships/image" Target="../media/image92.png"/></Relationships>
</file>

<file path=ppt/slides/_rels/slide97.xml.rels><?xml version="1.0" encoding="UTF-8" standalone="yes"?>
<Relationships xmlns="http://schemas.openxmlformats.org/package/2006/relationships"><Relationship Id="rId3" Type="http://schemas.openxmlformats.org/officeDocument/2006/relationships/image" Target="../media/image95.png"/><Relationship Id="rId2" Type="http://schemas.openxmlformats.org/officeDocument/2006/relationships/notesSlide" Target="../notesSlides/notesSlide56.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030574&amp;version=" TargetMode="External"/><Relationship Id="rId4" Type="http://schemas.openxmlformats.org/officeDocument/2006/relationships/image" Target="../media/image96.png"/></Relationships>
</file>

<file path=ppt/slides/_rels/slide98.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57.xml"/><Relationship Id="rId1" Type="http://schemas.openxmlformats.org/officeDocument/2006/relationships/slideLayout" Target="../slideLayouts/slideLayout3.xml"/><Relationship Id="rId4" Type="http://schemas.openxmlformats.org/officeDocument/2006/relationships/image" Target="../media/image98.png"/></Relationships>
</file>

<file path=ppt/slides/_rels/slide99.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image" Target="../media/image99.png"/><Relationship Id="rId1" Type="http://schemas.openxmlformats.org/officeDocument/2006/relationships/slideLayout" Target="../slideLayouts/slideLayout3.xml"/><Relationship Id="rId6" Type="http://schemas.openxmlformats.org/officeDocument/2006/relationships/image" Target="../media/image103.png"/><Relationship Id="rId5" Type="http://schemas.openxmlformats.org/officeDocument/2006/relationships/image" Target="../media/image102.png"/><Relationship Id="rId4" Type="http://schemas.openxmlformats.org/officeDocument/2006/relationships/image" Target="../media/image101.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FFCFE0-C673-442A-A01D-F6F3E4E07410}" type="slidenum">
              <a:rPr lang="en-US" smtClean="0">
                <a:solidFill>
                  <a:srgbClr val="898989"/>
                </a:solidFill>
                <a:latin typeface="Calibri" pitchFamily="34" charset="0"/>
              </a:rPr>
              <a:pPr eaLnBrk="1" hangingPunct="1"/>
              <a:t>1</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3076"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Electronics Racks</a:t>
            </a:r>
          </a:p>
        </p:txBody>
      </p:sp>
      <p:sp>
        <p:nvSpPr>
          <p:cNvPr id="17" name="TextBox 517"/>
          <p:cNvSpPr txBox="1">
            <a:spLocks noChangeAspect="1" noChangeArrowheads="1"/>
          </p:cNvSpPr>
          <p:nvPr/>
        </p:nvSpPr>
        <p:spPr bwMode="auto">
          <a:xfrm>
            <a:off x="2924558"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3" action="ppaction://hlinksldjump"/>
              </a:rPr>
              <a:t>Search by </a:t>
            </a:r>
          </a:p>
          <a:p>
            <a:pPr algn="ctr" eaLnBrk="1" hangingPunct="1"/>
            <a:r>
              <a:rPr lang="en-US" sz="1000" dirty="0" smtClean="0">
                <a:latin typeface="Comic Sans MS" pitchFamily="66" charset="0"/>
                <a:hlinkClick r:id="rId3" action="ppaction://hlinksldjump"/>
              </a:rPr>
              <a:t>AREA</a:t>
            </a:r>
            <a:endParaRPr lang="en-US" sz="1000" dirty="0">
              <a:latin typeface="Comic Sans MS" pitchFamily="66" charset="0"/>
            </a:endParaRPr>
          </a:p>
        </p:txBody>
      </p:sp>
      <p:sp>
        <p:nvSpPr>
          <p:cNvPr id="18" name="TextBox 519"/>
          <p:cNvSpPr txBox="1">
            <a:spLocks noChangeAspect="1" noChangeArrowheads="1"/>
          </p:cNvSpPr>
          <p:nvPr/>
        </p:nvSpPr>
        <p:spPr bwMode="auto">
          <a:xfrm>
            <a:off x="4388233"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4" action="ppaction://hlinksldjump"/>
              </a:rPr>
              <a:t>Search by SUBSYSTEM</a:t>
            </a:r>
            <a:endParaRPr lang="en-US" sz="1000" dirty="0">
              <a:latin typeface="Comic Sans MS" pitchFamily="66" charset="0"/>
            </a:endParaRPr>
          </a:p>
        </p:txBody>
      </p:sp>
      <p:sp>
        <p:nvSpPr>
          <p:cNvPr id="19" name="TextBox 16"/>
          <p:cNvSpPr txBox="1">
            <a:spLocks noChangeArrowheads="1"/>
          </p:cNvSpPr>
          <p:nvPr/>
        </p:nvSpPr>
        <p:spPr bwMode="auto">
          <a:xfrm>
            <a:off x="882650" y="1123950"/>
            <a:ext cx="74088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smtClean="0">
                <a:latin typeface="Comic Sans MS" pitchFamily="66" charset="0"/>
              </a:rPr>
              <a:t>This document provides details about the LLO electronics racks.  It may be examined through four separate but interconnected methods: racks may be found searching MAPS of the observatory, or for AREAS in which they reside, or by searching SUBSYSTEMS that they service., or through the </a:t>
            </a:r>
            <a:r>
              <a:rPr lang="en-US" sz="1200" dirty="0" err="1" smtClean="0">
                <a:latin typeface="Comic Sans MS" pitchFamily="66" charset="0"/>
              </a:rPr>
              <a:t>DocDB</a:t>
            </a:r>
            <a:r>
              <a:rPr lang="en-US" sz="1200" dirty="0" smtClean="0">
                <a:latin typeface="Comic Sans MS" pitchFamily="66" charset="0"/>
              </a:rPr>
              <a:t> references to their D-numbers or S-numbers.</a:t>
            </a:r>
            <a:endParaRPr lang="en-US" sz="1200" dirty="0">
              <a:latin typeface="Comic Sans MS" pitchFamily="66" charset="0"/>
            </a:endParaRPr>
          </a:p>
        </p:txBody>
      </p:sp>
      <p:sp>
        <p:nvSpPr>
          <p:cNvPr id="20" name="TextBox 517"/>
          <p:cNvSpPr txBox="1">
            <a:spLocks noChangeAspect="1" noChangeArrowheads="1"/>
          </p:cNvSpPr>
          <p:nvPr/>
        </p:nvSpPr>
        <p:spPr bwMode="auto">
          <a:xfrm>
            <a:off x="1452874"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5" action="ppaction://hlinksldjump"/>
              </a:rPr>
              <a:t>Search by</a:t>
            </a:r>
          </a:p>
          <a:p>
            <a:pPr algn="ctr" eaLnBrk="1" hangingPunct="1"/>
            <a:r>
              <a:rPr lang="en-US" sz="1000" dirty="0" smtClean="0">
                <a:latin typeface="Comic Sans MS" pitchFamily="66" charset="0"/>
                <a:hlinkClick r:id="rId5" action="ppaction://hlinksldjump"/>
              </a:rPr>
              <a:t>LOCATION</a:t>
            </a:r>
            <a:endParaRPr lang="en-US" sz="1000" dirty="0">
              <a:latin typeface="Comic Sans MS" pitchFamily="66" charset="0"/>
            </a:endParaRPr>
          </a:p>
        </p:txBody>
      </p:sp>
      <p:sp>
        <p:nvSpPr>
          <p:cNvPr id="9" name="TextBox 519"/>
          <p:cNvSpPr txBox="1">
            <a:spLocks noChangeAspect="1" noChangeArrowheads="1"/>
          </p:cNvSpPr>
          <p:nvPr/>
        </p:nvSpPr>
        <p:spPr bwMode="auto">
          <a:xfrm>
            <a:off x="5850450"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6"/>
              </a:rPr>
              <a:t>Search by </a:t>
            </a:r>
          </a:p>
          <a:p>
            <a:pPr algn="ctr" eaLnBrk="1" hangingPunct="1"/>
            <a:r>
              <a:rPr lang="en-US" sz="1000" dirty="0" err="1" smtClean="0">
                <a:latin typeface="Comic Sans MS" pitchFamily="66" charset="0"/>
                <a:hlinkClick r:id="rId6"/>
              </a:rPr>
              <a:t>DocDB</a:t>
            </a:r>
            <a:endParaRPr lang="en-US" sz="1000" dirty="0">
              <a:latin typeface="Comic Sans MS" pitchFamily="66" charset="0"/>
            </a:endParaRPr>
          </a:p>
        </p:txBody>
      </p:sp>
      <p:pic>
        <p:nvPicPr>
          <p:cNvPr id="590851"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40207" y="4097111"/>
            <a:ext cx="1371600" cy="5332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8233" y="3909904"/>
            <a:ext cx="1371600" cy="10992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3"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0450" y="3977704"/>
            <a:ext cx="1371600" cy="7721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452874" y="4097929"/>
            <a:ext cx="1371600" cy="10299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7665933"/>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E6079CF-ABBA-497E-B8E5-5DC719EBFB1C}" type="slidenum">
              <a:rPr lang="en-US" smtClean="0">
                <a:solidFill>
                  <a:srgbClr val="898989"/>
                </a:solidFill>
                <a:latin typeface="Calibri" pitchFamily="34" charset="0"/>
              </a:rPr>
              <a:pPr eaLnBrk="1" hangingPunct="1"/>
              <a:t>10</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LIGO-G1001032-V10</a:t>
            </a:r>
            <a:endParaRPr lang="en-US" dirty="0"/>
          </a:p>
        </p:txBody>
      </p:sp>
      <p:sp>
        <p:nvSpPr>
          <p:cNvPr id="6148" name="Title 9"/>
          <p:cNvSpPr>
            <a:spLocks noGrp="1"/>
          </p:cNvSpPr>
          <p:nvPr>
            <p:ph type="ctrTitle"/>
          </p:nvPr>
        </p:nvSpPr>
        <p:spPr>
          <a:xfrm>
            <a:off x="1371600" y="0"/>
            <a:ext cx="7772400" cy="681038"/>
          </a:xfrm>
        </p:spPr>
        <p:txBody>
          <a:bodyPr/>
          <a:lstStyle/>
          <a:p>
            <a:r>
              <a:rPr lang="en-US" dirty="0" smtClean="0">
                <a:ea typeface="ＭＳ Ｐゴシック" pitchFamily="34" charset="-128"/>
              </a:rPr>
              <a:t>Electronics Racks – Counts and Accounting</a:t>
            </a:r>
          </a:p>
        </p:txBody>
      </p:sp>
      <p:graphicFrame>
        <p:nvGraphicFramePr>
          <p:cNvPr id="5" name="Table 4"/>
          <p:cNvGraphicFramePr>
            <a:graphicFrameLocks noGrp="1"/>
          </p:cNvGraphicFramePr>
          <p:nvPr>
            <p:extLst>
              <p:ext uri="{D42A27DB-BD31-4B8C-83A1-F6EECF244321}">
                <p14:modId xmlns:p14="http://schemas.microsoft.com/office/powerpoint/2010/main" val="2685795291"/>
              </p:ext>
            </p:extLst>
          </p:nvPr>
        </p:nvGraphicFramePr>
        <p:xfrm>
          <a:off x="468351" y="2340345"/>
          <a:ext cx="8098958" cy="3045672"/>
        </p:xfrm>
        <a:graphic>
          <a:graphicData uri="http://schemas.openxmlformats.org/drawingml/2006/table">
            <a:tbl>
              <a:tblPr/>
              <a:tblGrid>
                <a:gridCol w="1199030"/>
                <a:gridCol w="563015"/>
                <a:gridCol w="563015"/>
                <a:gridCol w="563015"/>
                <a:gridCol w="563015"/>
                <a:gridCol w="563015"/>
                <a:gridCol w="563015"/>
                <a:gridCol w="563015"/>
                <a:gridCol w="563015"/>
                <a:gridCol w="563015"/>
                <a:gridCol w="563015"/>
                <a:gridCol w="1269778"/>
              </a:tblGrid>
              <a:tr h="188670">
                <a:tc>
                  <a:txBody>
                    <a:bodyPr/>
                    <a:lstStyle/>
                    <a:p>
                      <a:pPr algn="ctr" fontAlgn="b"/>
                      <a:r>
                        <a:rPr lang="en-US" sz="800" b="0" i="0" u="none" strike="noStrike" dirty="0">
                          <a:solidFill>
                            <a:srgbClr val="000000"/>
                          </a:solidFill>
                          <a:effectLst/>
                          <a:latin typeface="Comic Sans MS"/>
                        </a:rPr>
                        <a:t>Subsystem</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Count</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Percent</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MSR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 / CPR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LVEA</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Other</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Comment</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8670">
                <a:tc>
                  <a:txBody>
                    <a:bodyPr/>
                    <a:lstStyle/>
                    <a:p>
                      <a:pPr algn="ctr" fontAlgn="b"/>
                      <a:r>
                        <a:rPr lang="en-US" sz="800" b="0" i="0" u="none" strike="noStrike" dirty="0">
                          <a:solidFill>
                            <a:srgbClr val="000000"/>
                          </a:solidFill>
                          <a:effectLst/>
                          <a:latin typeface="Comic Sans MS"/>
                        </a:rPr>
                        <a:t>SUS</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20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39.22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6</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Suspensions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88670">
                <a:tc>
                  <a:txBody>
                    <a:bodyPr/>
                    <a:lstStyle/>
                    <a:p>
                      <a:pPr algn="ctr" fontAlgn="b"/>
                      <a:r>
                        <a:rPr lang="en-US" sz="800" b="0" i="0" u="none" strike="noStrike" dirty="0">
                          <a:solidFill>
                            <a:srgbClr val="000000"/>
                          </a:solidFill>
                          <a:effectLst/>
                          <a:latin typeface="Comic Sans MS"/>
                        </a:rPr>
                        <a:t>SEI</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dirty="0">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15.69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6</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Seismic</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88670">
                <a:tc>
                  <a:txBody>
                    <a:bodyPr/>
                    <a:lstStyle/>
                    <a:p>
                      <a:pPr algn="ctr" fontAlgn="b"/>
                      <a:r>
                        <a:rPr lang="en-US" sz="800" b="0" i="0" u="none" strike="noStrike" dirty="0">
                          <a:solidFill>
                            <a:srgbClr val="000000"/>
                          </a:solidFill>
                          <a:effectLst/>
                          <a:latin typeface="Comic Sans MS"/>
                        </a:rPr>
                        <a:t>ISC</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15.69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IFO Sensing and Control</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88670">
                <a:tc>
                  <a:txBody>
                    <a:bodyPr/>
                    <a:lstStyle/>
                    <a:p>
                      <a:pPr algn="ctr" fontAlgn="b"/>
                      <a:r>
                        <a:rPr lang="en-US" sz="800" b="0" i="0" u="none" strike="noStrike" dirty="0">
                          <a:solidFill>
                            <a:srgbClr val="000000"/>
                          </a:solidFill>
                          <a:effectLst/>
                          <a:latin typeface="Comic Sans MS"/>
                        </a:rPr>
                        <a:t>PEM / DAQ</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5.88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Data Acquisition</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r>
              <a:tr h="188670">
                <a:tc>
                  <a:txBody>
                    <a:bodyPr/>
                    <a:lstStyle/>
                    <a:p>
                      <a:pPr algn="ctr" fontAlgn="b"/>
                      <a:r>
                        <a:rPr lang="en-US" sz="800" b="0" i="0" u="none" strike="noStrike" dirty="0">
                          <a:solidFill>
                            <a:srgbClr val="000000"/>
                          </a:solidFill>
                          <a:effectLst/>
                          <a:latin typeface="Comic Sans MS"/>
                        </a:rPr>
                        <a:t>AOS </a:t>
                      </a:r>
                      <a:r>
                        <a:rPr lang="en-US" sz="800" b="0" i="0" u="none" strike="noStrike">
                          <a:solidFill>
                            <a:srgbClr val="000000"/>
                          </a:solidFill>
                          <a:effectLst/>
                          <a:latin typeface="Comic Sans MS"/>
                        </a:rPr>
                        <a:t>- </a:t>
                      </a:r>
                      <a:r>
                        <a:rPr lang="en-US" sz="800" b="0" i="0" u="none" strike="noStrike" smtClean="0">
                          <a:solidFill>
                            <a:srgbClr val="000000"/>
                          </a:solidFill>
                          <a:effectLst/>
                          <a:latin typeface="Comic Sans MS"/>
                        </a:rPr>
                        <a:t>TCS</a:t>
                      </a:r>
                      <a:endParaRPr lang="en-US" sz="800" b="0" i="0" u="none" strike="noStrike" dirty="0">
                        <a:solidFill>
                          <a:srgbClr val="000000"/>
                        </a:solidFill>
                        <a:effectLst/>
                        <a:latin typeface="Comic Sans MS"/>
                      </a:endParaRP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dirty="0">
                          <a:solidFill>
                            <a:srgbClr val="000000"/>
                          </a:solidFill>
                          <a:effectLst/>
                          <a:latin typeface="Comic Sans MS"/>
                        </a:rPr>
                        <a:t>13.73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Thermal Compensation</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88670">
                <a:tc>
                  <a:txBody>
                    <a:bodyPr/>
                    <a:lstStyle/>
                    <a:p>
                      <a:pPr algn="ctr" fontAlgn="b"/>
                      <a:r>
                        <a:rPr lang="en-US" sz="800" b="0" i="0" u="none" strike="noStrike" dirty="0">
                          <a:solidFill>
                            <a:srgbClr val="000000"/>
                          </a:solidFill>
                          <a:effectLst/>
                          <a:latin typeface="Comic Sans MS"/>
                        </a:rPr>
                        <a:t>PSL / LDR</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9.80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Pre-stabilized Laser</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r>
              <a:tr h="197654">
                <a:tc>
                  <a:txBody>
                    <a:bodyPr/>
                    <a:lstStyle/>
                    <a:p>
                      <a:pPr algn="ctr" fontAlgn="b"/>
                      <a:r>
                        <a:rPr lang="en-US" sz="800" b="0" i="0" u="none" strike="noStrike">
                          <a:solidFill>
                            <a:srgbClr val="000000"/>
                          </a:solidFill>
                          <a:effectLst/>
                          <a:latin typeface="Comic Sans MS"/>
                        </a:rPr>
                        <a:t>Subsystem Subtotal</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51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100.00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22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 </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r>
              <a:tr h="188670">
                <a:tc>
                  <a:txBody>
                    <a:bodyPr/>
                    <a:lstStyle/>
                    <a:p>
                      <a:pPr algn="ctr" fontAlgn="b"/>
                      <a:r>
                        <a:rPr lang="en-US" sz="800" b="0" i="0" u="none" strike="noStrike">
                          <a:solidFill>
                            <a:srgbClr val="000000"/>
                          </a:solidFill>
                          <a:effectLst/>
                          <a:latin typeface="Comic Sans MS"/>
                        </a:rPr>
                        <a:t>Infrastructure</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Count</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MSR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CER / CPR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LVEA</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Other</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Comment</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8670">
                <a:tc>
                  <a:txBody>
                    <a:bodyPr/>
                    <a:lstStyle/>
                    <a:p>
                      <a:pPr algn="ctr" fontAlgn="b"/>
                      <a:r>
                        <a:rPr lang="en-US" sz="800" b="0" i="0" u="none" strike="noStrike">
                          <a:solidFill>
                            <a:srgbClr val="000000"/>
                          </a:solidFill>
                          <a:effectLst/>
                          <a:latin typeface="Comic Sans MS"/>
                        </a:rPr>
                        <a:t>DC Power</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DC Power Supplies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MSR</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10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MSR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Vacuum</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Vacuum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Facilities</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Facilities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Test Racks</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Subsystem Test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654">
                <a:tc>
                  <a:txBody>
                    <a:bodyPr/>
                    <a:lstStyle/>
                    <a:p>
                      <a:pPr algn="ctr" fontAlgn="b"/>
                      <a:r>
                        <a:rPr lang="en-US" sz="800" b="0" i="0" u="none" strike="noStrike">
                          <a:solidFill>
                            <a:srgbClr val="000000"/>
                          </a:solidFill>
                          <a:effectLst/>
                          <a:latin typeface="Comic Sans MS"/>
                        </a:rPr>
                        <a:t>Infrastructure Subtotal</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10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20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 </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r>
              <a:tr h="197654">
                <a:tc>
                  <a:txBody>
                    <a:bodyPr/>
                    <a:lstStyle/>
                    <a:p>
                      <a:pPr algn="ctr" fontAlgn="b"/>
                      <a:r>
                        <a:rPr lang="en-US" sz="800" b="0" i="0" u="none" strike="noStrike">
                          <a:solidFill>
                            <a:srgbClr val="000000"/>
                          </a:solidFill>
                          <a:effectLst/>
                          <a:latin typeface="Comic Sans MS"/>
                        </a:rPr>
                        <a:t>Total</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89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29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16</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4</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4</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20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 </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8"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3080" y="4148455"/>
            <a:ext cx="2590800" cy="248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284" name="Slide Number Placeholder 1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7E84F6-FFD1-4BBE-9AA9-CF17531CB54E}" type="slidenum">
              <a:rPr lang="en-US" smtClean="0">
                <a:solidFill>
                  <a:srgbClr val="898989"/>
                </a:solidFill>
                <a:latin typeface="Calibri" pitchFamily="34" charset="0"/>
              </a:rPr>
              <a:pPr eaLnBrk="1" hangingPunct="1"/>
              <a:t>100</a:t>
            </a:fld>
            <a:endParaRPr lang="en-US" smtClean="0">
              <a:solidFill>
                <a:srgbClr val="898989"/>
              </a:solidFill>
              <a:latin typeface="Calibri" pitchFamily="34" charset="0"/>
            </a:endParaRPr>
          </a:p>
        </p:txBody>
      </p:sp>
      <p:sp>
        <p:nvSpPr>
          <p:cNvPr id="54285" name="Title 1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Microphones – Power Adaptor Cable</a:t>
            </a:r>
          </a:p>
        </p:txBody>
      </p:sp>
      <p:sp>
        <p:nvSpPr>
          <p:cNvPr id="5428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pic>
        <p:nvPicPr>
          <p:cNvPr id="590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86355" y="844273"/>
            <a:ext cx="4413885" cy="2921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0800000">
            <a:off x="3873814" y="4148452"/>
            <a:ext cx="3421065" cy="208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10800000">
            <a:off x="7145020" y="2430996"/>
            <a:ext cx="1318260" cy="13349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83198236"/>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extBox 3"/>
          <p:cNvSpPr txBox="1">
            <a:spLocks noChangeArrowheads="1"/>
          </p:cNvSpPr>
          <p:nvPr/>
        </p:nvSpPr>
        <p:spPr bwMode="auto">
          <a:xfrm>
            <a:off x="4495800" y="1524000"/>
            <a:ext cx="4495800" cy="2246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omic Sans MS" pitchFamily="66" charset="0"/>
              </a:rPr>
              <a:t>Dust Monitors are not on during Science Mode due to the acoustic noise.</a:t>
            </a:r>
          </a:p>
          <a:p>
            <a:pPr eaLnBrk="1" hangingPunct="1"/>
            <a:r>
              <a:rPr lang="en-US" sz="1000" dirty="0">
                <a:latin typeface="Comic Sans MS" pitchFamily="66" charset="0"/>
              </a:rPr>
              <a:t>This noise is the air pump.  It is always on.</a:t>
            </a:r>
          </a:p>
          <a:p>
            <a:pPr eaLnBrk="1" hangingPunct="1"/>
            <a:endParaRPr lang="en-US" sz="1000" dirty="0">
              <a:latin typeface="Comic Sans MS" pitchFamily="66" charset="0"/>
            </a:endParaRPr>
          </a:p>
          <a:p>
            <a:pPr eaLnBrk="1" hangingPunct="1"/>
            <a:r>
              <a:rPr lang="en-US" sz="1000" dirty="0">
                <a:latin typeface="Comic Sans MS" pitchFamily="66" charset="0"/>
              </a:rPr>
              <a:t>The manufacturer is Pacific Scientific</a:t>
            </a:r>
          </a:p>
          <a:p>
            <a:pPr eaLnBrk="1" hangingPunct="1"/>
            <a:r>
              <a:rPr lang="en-US" sz="1000" dirty="0">
                <a:latin typeface="Comic Sans MS" pitchFamily="66" charset="0"/>
              </a:rPr>
              <a:t>Old ones (being replaced) are MET One 227B. (9VDC)</a:t>
            </a:r>
          </a:p>
          <a:p>
            <a:pPr eaLnBrk="1" hangingPunct="1"/>
            <a:r>
              <a:rPr lang="en-US" sz="1000" dirty="0">
                <a:latin typeface="Comic Sans MS" pitchFamily="66" charset="0"/>
              </a:rPr>
              <a:t>New ones (replacements) are MET One GT-321. (9VDC, 2A)</a:t>
            </a:r>
          </a:p>
          <a:p>
            <a:pPr eaLnBrk="1" hangingPunct="1"/>
            <a:endParaRPr lang="en-US" sz="1000" dirty="0">
              <a:latin typeface="Comic Sans MS" pitchFamily="66" charset="0"/>
            </a:endParaRPr>
          </a:p>
          <a:p>
            <a:pPr eaLnBrk="1" hangingPunct="1"/>
            <a:r>
              <a:rPr lang="en-US" sz="1000" dirty="0">
                <a:latin typeface="Comic Sans MS" pitchFamily="66" charset="0"/>
              </a:rPr>
              <a:t>These are scattered throughout the LVEA and usually two of them share a power supply via a cable to a junction box.  They are powered from the serial interface port.  Not sure if this is a homemade adaptation.</a:t>
            </a:r>
          </a:p>
          <a:p>
            <a:pPr eaLnBrk="1" hangingPunct="1"/>
            <a:endParaRPr lang="en-US" sz="1000" dirty="0">
              <a:latin typeface="Comic Sans MS" pitchFamily="66" charset="0"/>
            </a:endParaRPr>
          </a:p>
          <a:p>
            <a:pPr eaLnBrk="1" hangingPunct="1"/>
            <a:r>
              <a:rPr lang="en-US" sz="1000" dirty="0">
                <a:latin typeface="Comic Sans MS" pitchFamily="66" charset="0"/>
              </a:rPr>
              <a:t>The Junction Box needs documentation.</a:t>
            </a:r>
          </a:p>
          <a:p>
            <a:pPr eaLnBrk="1" hangingPunct="1"/>
            <a:endParaRPr lang="en-US" sz="1000" dirty="0">
              <a:latin typeface="Comic Sans MS" pitchFamily="66" charset="0"/>
            </a:endParaRPr>
          </a:p>
        </p:txBody>
      </p:sp>
      <p:sp>
        <p:nvSpPr>
          <p:cNvPr id="5" name="Rectangle 4"/>
          <p:cNvSpPr/>
          <p:nvPr/>
        </p:nvSpPr>
        <p:spPr>
          <a:xfrm>
            <a:off x="1524000" y="3200400"/>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9VDC Wall  Wart</a:t>
            </a:r>
          </a:p>
        </p:txBody>
      </p:sp>
      <p:sp>
        <p:nvSpPr>
          <p:cNvPr id="9" name="Rectangle 8"/>
          <p:cNvSpPr/>
          <p:nvPr/>
        </p:nvSpPr>
        <p:spPr>
          <a:xfrm>
            <a:off x="1524000" y="2057400"/>
            <a:ext cx="762000" cy="1066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latin typeface="Comic Sans MS" pitchFamily="66" charset="0"/>
              </a:rPr>
              <a:t>MET One 227B</a:t>
            </a:r>
          </a:p>
        </p:txBody>
      </p:sp>
      <p:sp>
        <p:nvSpPr>
          <p:cNvPr id="11" name="Rectangle 10"/>
          <p:cNvSpPr/>
          <p:nvPr/>
        </p:nvSpPr>
        <p:spPr>
          <a:xfrm>
            <a:off x="2819400" y="2057400"/>
            <a:ext cx="762000" cy="1066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latin typeface="Comic Sans MS" pitchFamily="66" charset="0"/>
              </a:rPr>
              <a:t>MET One </a:t>
            </a:r>
          </a:p>
          <a:p>
            <a:pPr algn="ctr" fontAlgn="auto">
              <a:spcBef>
                <a:spcPts val="0"/>
              </a:spcBef>
              <a:spcAft>
                <a:spcPts val="0"/>
              </a:spcAft>
              <a:defRPr/>
            </a:pPr>
            <a:r>
              <a:rPr lang="en-US" sz="1000" dirty="0">
                <a:latin typeface="Comic Sans MS" pitchFamily="66" charset="0"/>
              </a:rPr>
              <a:t>GT-321</a:t>
            </a:r>
          </a:p>
        </p:txBody>
      </p:sp>
      <p:sp>
        <p:nvSpPr>
          <p:cNvPr id="12" name="Rectangle 11"/>
          <p:cNvSpPr/>
          <p:nvPr/>
        </p:nvSpPr>
        <p:spPr>
          <a:xfrm>
            <a:off x="1600200" y="4876800"/>
            <a:ext cx="457200" cy="685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00" dirty="0">
              <a:latin typeface="Comic Sans MS" pitchFamily="66" charset="0"/>
            </a:endParaRPr>
          </a:p>
        </p:txBody>
      </p:sp>
      <p:sp>
        <p:nvSpPr>
          <p:cNvPr id="13" name="Rectangle 12"/>
          <p:cNvSpPr/>
          <p:nvPr/>
        </p:nvSpPr>
        <p:spPr>
          <a:xfrm>
            <a:off x="2819400" y="3200400"/>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9VDC Wall  Wart</a:t>
            </a:r>
          </a:p>
        </p:txBody>
      </p:sp>
      <p:sp>
        <p:nvSpPr>
          <p:cNvPr id="14" name="Rectangle 13"/>
          <p:cNvSpPr/>
          <p:nvPr/>
        </p:nvSpPr>
        <p:spPr>
          <a:xfrm>
            <a:off x="4267200" y="5562600"/>
            <a:ext cx="228600" cy="3810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dirty="0">
              <a:latin typeface="Comic Sans MS" pitchFamily="66" charset="0"/>
            </a:endParaRPr>
          </a:p>
        </p:txBody>
      </p:sp>
      <p:sp>
        <p:nvSpPr>
          <p:cNvPr id="15" name="Rectangle 14"/>
          <p:cNvSpPr/>
          <p:nvPr/>
        </p:nvSpPr>
        <p:spPr>
          <a:xfrm>
            <a:off x="4267200" y="4419600"/>
            <a:ext cx="838200" cy="990600"/>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00" dirty="0">
              <a:latin typeface="Comic Sans MS" pitchFamily="66" charset="0"/>
            </a:endParaRPr>
          </a:p>
        </p:txBody>
      </p:sp>
      <p:sp>
        <p:nvSpPr>
          <p:cNvPr id="16" name="Rectangle 15"/>
          <p:cNvSpPr/>
          <p:nvPr/>
        </p:nvSpPr>
        <p:spPr>
          <a:xfrm>
            <a:off x="7467600" y="4953000"/>
            <a:ext cx="457200" cy="685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00" dirty="0">
              <a:latin typeface="Comic Sans MS" pitchFamily="66" charset="0"/>
            </a:endParaRPr>
          </a:p>
        </p:txBody>
      </p:sp>
      <p:cxnSp>
        <p:nvCxnSpPr>
          <p:cNvPr id="18" name="Elbow Connector 17"/>
          <p:cNvCxnSpPr>
            <a:stCxn id="12" idx="3"/>
            <a:endCxn id="15" idx="1"/>
          </p:cNvCxnSpPr>
          <p:nvPr/>
        </p:nvCxnSpPr>
        <p:spPr>
          <a:xfrm flipV="1">
            <a:off x="2057400" y="4914900"/>
            <a:ext cx="2209800" cy="3048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19" name="Elbow Connector 18"/>
          <p:cNvCxnSpPr>
            <a:stCxn id="15" idx="3"/>
            <a:endCxn id="16" idx="1"/>
          </p:cNvCxnSpPr>
          <p:nvPr/>
        </p:nvCxnSpPr>
        <p:spPr>
          <a:xfrm>
            <a:off x="5105400" y="4914900"/>
            <a:ext cx="2362200" cy="3810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22" name="Elbow Connector 21"/>
          <p:cNvCxnSpPr>
            <a:stCxn id="15" idx="2"/>
            <a:endCxn id="14" idx="0"/>
          </p:cNvCxnSpPr>
          <p:nvPr/>
        </p:nvCxnSpPr>
        <p:spPr>
          <a:xfrm rot="5400000">
            <a:off x="4457700" y="5334000"/>
            <a:ext cx="152400" cy="3048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101</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Particle Counters (Dust Monitors)</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102</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Comtrol </a:t>
            </a:r>
            <a:r>
              <a:rPr lang="en-US" dirty="0" err="1" smtClean="0">
                <a:ea typeface="ＭＳ Ｐゴシック" pitchFamily="34" charset="-128"/>
              </a:rPr>
              <a:t>DeviceMaster</a:t>
            </a:r>
            <a:r>
              <a:rPr lang="en-US" dirty="0" smtClean="0">
                <a:ea typeface="ＭＳ Ｐゴシック" pitchFamily="34" charset="-128"/>
              </a:rPr>
              <a:t> with DB9 Ports</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grpSp>
        <p:nvGrpSpPr>
          <p:cNvPr id="5" name="Group 4"/>
          <p:cNvGrpSpPr/>
          <p:nvPr/>
        </p:nvGrpSpPr>
        <p:grpSpPr>
          <a:xfrm>
            <a:off x="2300821" y="762105"/>
            <a:ext cx="5105400" cy="2017542"/>
            <a:chOff x="3002506" y="3698543"/>
            <a:chExt cx="5105400" cy="2017542"/>
          </a:xfrm>
        </p:grpSpPr>
        <p:sp>
          <p:nvSpPr>
            <p:cNvPr id="3" name="TextBox 2"/>
            <p:cNvSpPr txBox="1"/>
            <p:nvPr/>
          </p:nvSpPr>
          <p:spPr>
            <a:xfrm>
              <a:off x="4262081" y="3698543"/>
              <a:ext cx="2586250" cy="230832"/>
            </a:xfrm>
            <a:prstGeom prst="rect">
              <a:avLst/>
            </a:prstGeom>
            <a:noFill/>
          </p:spPr>
          <p:txBody>
            <a:bodyPr wrap="square" rtlCol="0">
              <a:spAutoFit/>
            </a:bodyPr>
            <a:lstStyle/>
            <a:p>
              <a:pPr algn="ctr"/>
              <a:r>
                <a:rPr lang="en-US" sz="900" dirty="0" err="1" smtClean="0">
                  <a:hlinkClick r:id="rId2"/>
                </a:rPr>
                <a:t>Comtrol</a:t>
              </a:r>
              <a:r>
                <a:rPr lang="en-US" sz="900" dirty="0" smtClean="0">
                  <a:hlinkClick r:id="rId2"/>
                </a:rPr>
                <a:t> </a:t>
              </a:r>
              <a:r>
                <a:rPr lang="en-US" sz="900" dirty="0" err="1" smtClean="0">
                  <a:hlinkClick r:id="rId2"/>
                </a:rPr>
                <a:t>DeviceMaster</a:t>
              </a:r>
              <a:r>
                <a:rPr lang="en-US" sz="900" dirty="0" smtClean="0">
                  <a:hlinkClick r:id="rId2"/>
                </a:rPr>
                <a:t> 4 with DB9 Ports</a:t>
              </a:r>
              <a:endParaRPr lang="en-US" sz="900" dirty="0"/>
            </a:p>
          </p:txBody>
        </p:sp>
        <p:grpSp>
          <p:nvGrpSpPr>
            <p:cNvPr id="4" name="Group 3"/>
            <p:cNvGrpSpPr/>
            <p:nvPr/>
          </p:nvGrpSpPr>
          <p:grpSpPr>
            <a:xfrm>
              <a:off x="3002506" y="4003486"/>
              <a:ext cx="5105400" cy="1712599"/>
              <a:chOff x="3002506" y="4003486"/>
              <a:chExt cx="5105400" cy="1712599"/>
            </a:xfrm>
          </p:grpSpPr>
          <p:pic>
            <p:nvPicPr>
              <p:cNvPr id="590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40437" y="4882957"/>
                <a:ext cx="3945864" cy="8214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2506" y="4003486"/>
                <a:ext cx="5105400"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3152192" y="4727840"/>
                <a:ext cx="853600" cy="1122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pic>
        <p:nvPicPr>
          <p:cNvPr id="1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8525" y="5339025"/>
            <a:ext cx="5437187" cy="849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15862" y="3099063"/>
            <a:ext cx="4706938" cy="2146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 name="Group 15"/>
          <p:cNvGrpSpPr/>
          <p:nvPr/>
        </p:nvGrpSpPr>
        <p:grpSpPr>
          <a:xfrm>
            <a:off x="359409" y="3353401"/>
            <a:ext cx="1678670" cy="1244896"/>
            <a:chOff x="6325741" y="4389070"/>
            <a:chExt cx="1678670" cy="1244896"/>
          </a:xfrm>
        </p:grpSpPr>
        <p:pic>
          <p:nvPicPr>
            <p:cNvPr id="17" name="Picture 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TextBox 17"/>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grpSp>
        <p:nvGrpSpPr>
          <p:cNvPr id="19" name="Group 18"/>
          <p:cNvGrpSpPr/>
          <p:nvPr/>
        </p:nvGrpSpPr>
        <p:grpSpPr>
          <a:xfrm>
            <a:off x="7207577" y="3275302"/>
            <a:ext cx="1678670" cy="1244896"/>
            <a:chOff x="6325741" y="4389070"/>
            <a:chExt cx="1678670" cy="1244896"/>
          </a:xfrm>
        </p:grpSpPr>
        <p:pic>
          <p:nvPicPr>
            <p:cNvPr id="20" name="Picture 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TextBox 20"/>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grpSp>
        <p:nvGrpSpPr>
          <p:cNvPr id="22" name="Group 21"/>
          <p:cNvGrpSpPr/>
          <p:nvPr/>
        </p:nvGrpSpPr>
        <p:grpSpPr>
          <a:xfrm>
            <a:off x="731454" y="4757663"/>
            <a:ext cx="1003353" cy="975399"/>
            <a:chOff x="286627" y="3136490"/>
            <a:chExt cx="1003353" cy="975399"/>
          </a:xfrm>
        </p:grpSpPr>
        <p:pic>
          <p:nvPicPr>
            <p:cNvPr id="2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1456" y="3136490"/>
              <a:ext cx="700213" cy="606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23"/>
            <p:cNvSpPr txBox="1"/>
            <p:nvPr/>
          </p:nvSpPr>
          <p:spPr>
            <a:xfrm>
              <a:off x="286627" y="3742557"/>
              <a:ext cx="1003353" cy="369332"/>
            </a:xfrm>
            <a:prstGeom prst="rect">
              <a:avLst/>
            </a:prstGeom>
            <a:noFill/>
          </p:spPr>
          <p:txBody>
            <a:bodyPr wrap="square" rtlCol="0">
              <a:spAutoFit/>
            </a:bodyPr>
            <a:lstStyle/>
            <a:p>
              <a:r>
                <a:rPr lang="en-US" sz="900" dirty="0" smtClean="0">
                  <a:latin typeface="Comic Sans MS" pitchFamily="66" charset="0"/>
                </a:rPr>
                <a:t>2.1mm Socket</a:t>
              </a:r>
            </a:p>
            <a:p>
              <a:r>
                <a:rPr lang="en-US" sz="900" dirty="0" smtClean="0">
                  <a:latin typeface="Comic Sans MS" pitchFamily="66" charset="0"/>
                </a:rPr>
                <a:t>(Note polarity)</a:t>
              </a:r>
              <a:endParaRPr lang="en-US" sz="900" dirty="0">
                <a:latin typeface="Comic Sans MS" pitchFamily="66" charset="0"/>
              </a:endParaRPr>
            </a:p>
          </p:txBody>
        </p:sp>
      </p:grpSp>
    </p:spTree>
    <p:extLst>
      <p:ext uri="{BB962C8B-B14F-4D97-AF65-F5344CB8AC3E}">
        <p14:creationId xmlns:p14="http://schemas.microsoft.com/office/powerpoint/2010/main" val="3231907009"/>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D2564176-4300-43D2-8018-DF8949B1DF5A}" type="slidenum">
              <a:rPr lang="en-US" smtClean="0"/>
              <a:pPr>
                <a:defRPr/>
              </a:pPr>
              <a:t>103</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13316" name="Title 1"/>
          <p:cNvSpPr>
            <a:spLocks noGrp="1"/>
          </p:cNvSpPr>
          <p:nvPr>
            <p:ph type="title"/>
          </p:nvPr>
        </p:nvSpPr>
        <p:spPr>
          <a:xfrm>
            <a:off x="1725613" y="274638"/>
            <a:ext cx="6961187" cy="406400"/>
          </a:xfrm>
        </p:spPr>
        <p:txBody>
          <a:bodyPr/>
          <a:lstStyle/>
          <a:p>
            <a:r>
              <a:rPr lang="en-US" smtClean="0"/>
              <a:t>Particle Counter Y-Cable – Comtrol End</a:t>
            </a:r>
          </a:p>
        </p:txBody>
      </p:sp>
      <p:sp>
        <p:nvSpPr>
          <p:cNvPr id="13317" name="TextBox 10"/>
          <p:cNvSpPr txBox="1">
            <a:spLocks noChangeArrowheads="1"/>
          </p:cNvSpPr>
          <p:nvPr/>
        </p:nvSpPr>
        <p:spPr bwMode="auto">
          <a:xfrm>
            <a:off x="3006725" y="5078413"/>
            <a:ext cx="3216275" cy="785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a:latin typeface="Comic Sans MS" pitchFamily="66" charset="0"/>
              </a:rPr>
              <a:t>This cable is configured to carry both DC Power and RS485 Signals.  The 2.1mm Socket can come from a commercially available 2.1mm Cable Assembly.  Note the center pin of the 2.1mm is NEGATIVE.  And both shields are tied together and tied to both backshells.</a:t>
            </a:r>
          </a:p>
        </p:txBody>
      </p:sp>
      <p:pic>
        <p:nvPicPr>
          <p:cNvPr id="1331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4400" y="1414463"/>
            <a:ext cx="4706938" cy="2146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83374"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257"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6947" y="3208717"/>
            <a:ext cx="1000125" cy="1000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43271655"/>
      </p:ext>
    </p:ext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5F976159-D3E2-46AF-84CA-7C1C83B79386}" type="slidenum">
              <a:rPr lang="en-US" smtClean="0"/>
              <a:pPr>
                <a:defRPr/>
              </a:pPr>
              <a:t>104</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14340" name="Title 1"/>
          <p:cNvSpPr>
            <a:spLocks noGrp="1"/>
          </p:cNvSpPr>
          <p:nvPr>
            <p:ph type="title"/>
          </p:nvPr>
        </p:nvSpPr>
        <p:spPr>
          <a:xfrm>
            <a:off x="1725613" y="274638"/>
            <a:ext cx="6961187" cy="406400"/>
          </a:xfrm>
        </p:spPr>
        <p:txBody>
          <a:bodyPr/>
          <a:lstStyle/>
          <a:p>
            <a:r>
              <a:rPr lang="en-US" smtClean="0"/>
              <a:t>Particle Counter Y-Cable – Particle Counter End</a:t>
            </a:r>
          </a:p>
        </p:txBody>
      </p:sp>
      <p:sp>
        <p:nvSpPr>
          <p:cNvPr id="14341" name="TextBox 10"/>
          <p:cNvSpPr txBox="1">
            <a:spLocks noChangeArrowheads="1"/>
          </p:cNvSpPr>
          <p:nvPr/>
        </p:nvSpPr>
        <p:spPr bwMode="auto">
          <a:xfrm>
            <a:off x="3006725" y="4932363"/>
            <a:ext cx="32162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a:latin typeface="Comic Sans MS" pitchFamily="66" charset="0"/>
              </a:rPr>
              <a:t>This cable is configured to carry both DC Power and RS485 Signals.  The 2.1mm Plug can come from a commercially available 2.1mm Cable Assembly.  Note the center conductor of the 2.1mm is NEGATIVE.  And both shields are tied together and are tied only to the backshell that connects to the cable.  The backshell connected to the Particle Counter is NOT tied to the shields.</a:t>
            </a:r>
          </a:p>
        </p:txBody>
      </p:sp>
      <p:pic>
        <p:nvPicPr>
          <p:cNvPr id="143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03425" y="1201738"/>
            <a:ext cx="4975225" cy="2198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21512" y="2937878"/>
            <a:ext cx="1000125"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83374"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9257"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98849412"/>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23999C27-B0E6-41AB-A1FA-7B6C22AF60E8}" type="slidenum">
              <a:rPr lang="en-US" smtClean="0"/>
              <a:pPr>
                <a:defRPr/>
              </a:pPr>
              <a:t>105</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15364" name="Title 1"/>
          <p:cNvSpPr>
            <a:spLocks noGrp="1"/>
          </p:cNvSpPr>
          <p:nvPr>
            <p:ph type="title"/>
          </p:nvPr>
        </p:nvSpPr>
        <p:spPr>
          <a:xfrm>
            <a:off x="1725613" y="274638"/>
            <a:ext cx="6961187" cy="406400"/>
          </a:xfrm>
        </p:spPr>
        <p:txBody>
          <a:bodyPr/>
          <a:lstStyle/>
          <a:p>
            <a:r>
              <a:rPr lang="en-US" smtClean="0"/>
              <a:t>Particle Counter Extension Cable</a:t>
            </a:r>
          </a:p>
        </p:txBody>
      </p:sp>
      <p:sp>
        <p:nvSpPr>
          <p:cNvPr id="15365" name="TextBox 10"/>
          <p:cNvSpPr txBox="1">
            <a:spLocks noChangeArrowheads="1"/>
          </p:cNvSpPr>
          <p:nvPr/>
        </p:nvSpPr>
        <p:spPr bwMode="auto">
          <a:xfrm>
            <a:off x="2876551" y="4050127"/>
            <a:ext cx="3216275"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dirty="0">
                <a:latin typeface="Comic Sans MS" pitchFamily="66" charset="0"/>
              </a:rPr>
              <a:t>This cable is configured to carry both DC Power and RS485 Signals.  Note that both shields are tied together and tied to both backshells.</a:t>
            </a:r>
          </a:p>
        </p:txBody>
      </p:sp>
      <p:pic>
        <p:nvPicPr>
          <p:cNvPr id="1536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1438" y="1947863"/>
            <a:ext cx="6286500" cy="1952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10"/>
          <p:cNvSpPr txBox="1">
            <a:spLocks noChangeArrowheads="1"/>
          </p:cNvSpPr>
          <p:nvPr/>
        </p:nvSpPr>
        <p:spPr bwMode="auto">
          <a:xfrm>
            <a:off x="2876550" y="4579635"/>
            <a:ext cx="3216275"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dirty="0" smtClean="0">
                <a:latin typeface="Comic Sans MS" pitchFamily="66" charset="0"/>
              </a:rPr>
              <a:t>It is 70’ from the L1-FAC-XC1 Rack to the knee of the waterfall in the VEAX.</a:t>
            </a:r>
          </a:p>
          <a:p>
            <a:pPr eaLnBrk="1" hangingPunct="1"/>
            <a:endParaRPr lang="en-US" sz="900" dirty="0">
              <a:latin typeface="Comic Sans MS" pitchFamily="66" charset="0"/>
            </a:endParaRPr>
          </a:p>
          <a:p>
            <a:pPr eaLnBrk="1" hangingPunct="1"/>
            <a:r>
              <a:rPr lang="en-US" sz="900" dirty="0">
                <a:latin typeface="Comic Sans MS" pitchFamily="66" charset="0"/>
              </a:rPr>
              <a:t>It is </a:t>
            </a:r>
            <a:r>
              <a:rPr lang="en-US" sz="900" dirty="0" smtClean="0">
                <a:latin typeface="Comic Sans MS" pitchFamily="66" charset="0"/>
              </a:rPr>
              <a:t>65’ </a:t>
            </a:r>
            <a:r>
              <a:rPr lang="en-US" sz="900" dirty="0">
                <a:latin typeface="Comic Sans MS" pitchFamily="66" charset="0"/>
              </a:rPr>
              <a:t>from the </a:t>
            </a:r>
            <a:r>
              <a:rPr lang="en-US" sz="900" dirty="0" smtClean="0">
                <a:latin typeface="Comic Sans MS" pitchFamily="66" charset="0"/>
              </a:rPr>
              <a:t>L1-FAC-YC1 </a:t>
            </a:r>
            <a:r>
              <a:rPr lang="en-US" sz="900" dirty="0">
                <a:latin typeface="Comic Sans MS" pitchFamily="66" charset="0"/>
              </a:rPr>
              <a:t>Rack to the knee of the waterfall in the </a:t>
            </a:r>
            <a:r>
              <a:rPr lang="en-US" sz="900" dirty="0" smtClean="0">
                <a:latin typeface="Comic Sans MS" pitchFamily="66" charset="0"/>
              </a:rPr>
              <a:t>VEAY.</a:t>
            </a:r>
            <a:endParaRPr lang="en-US" sz="900" dirty="0">
              <a:latin typeface="Comic Sans MS" pitchFamily="66" charset="0"/>
            </a:endParaRPr>
          </a:p>
        </p:txBody>
      </p:sp>
    </p:spTree>
    <p:extLst>
      <p:ext uri="{BB962C8B-B14F-4D97-AF65-F5344CB8AC3E}">
        <p14:creationId xmlns:p14="http://schemas.microsoft.com/office/powerpoint/2010/main" val="196339552"/>
      </p:ext>
    </p:ext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8476456E-D178-48E2-B5D1-06A57094B20D}" type="slidenum">
              <a:rPr lang="en-US" smtClean="0"/>
              <a:pPr>
                <a:defRPr/>
              </a:pPr>
              <a:t>106</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16388" name="Title 1"/>
          <p:cNvSpPr>
            <a:spLocks noGrp="1"/>
          </p:cNvSpPr>
          <p:nvPr>
            <p:ph type="title"/>
          </p:nvPr>
        </p:nvSpPr>
        <p:spPr>
          <a:xfrm>
            <a:off x="1725613" y="274638"/>
            <a:ext cx="6961187" cy="406400"/>
          </a:xfrm>
        </p:spPr>
        <p:txBody>
          <a:bodyPr/>
          <a:lstStyle/>
          <a:p>
            <a:r>
              <a:rPr lang="en-US" dirty="0" smtClean="0"/>
              <a:t>3M Backshell Assembly</a:t>
            </a:r>
          </a:p>
        </p:txBody>
      </p:sp>
      <p:sp>
        <p:nvSpPr>
          <p:cNvPr id="16389" name="TextBox 10"/>
          <p:cNvSpPr txBox="1">
            <a:spLocks noChangeArrowheads="1"/>
          </p:cNvSpPr>
          <p:nvPr/>
        </p:nvSpPr>
        <p:spPr bwMode="auto">
          <a:xfrm>
            <a:off x="3006725" y="4972050"/>
            <a:ext cx="3216275"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a:latin typeface="Comic Sans MS" pitchFamily="66" charset="0"/>
              </a:rPr>
              <a:t>This is a sample drawing of the 3M backshell showing how the E-Ring is attached to the Lock Screw, and showing how the Cover Nut holds the backshell in place.</a:t>
            </a:r>
          </a:p>
        </p:txBody>
      </p:sp>
      <p:pic>
        <p:nvPicPr>
          <p:cNvPr id="1639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914400"/>
            <a:ext cx="5394325" cy="3881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75085979"/>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107</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Particle Counters (Met One 227B)</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pic>
        <p:nvPicPr>
          <p:cNvPr id="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17428" y="2378338"/>
            <a:ext cx="1449150" cy="1186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4461" y="1667030"/>
            <a:ext cx="1628506" cy="21450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 name="Group 4"/>
          <p:cNvGrpSpPr/>
          <p:nvPr/>
        </p:nvGrpSpPr>
        <p:grpSpPr>
          <a:xfrm>
            <a:off x="7287908" y="3998805"/>
            <a:ext cx="1678670" cy="1244896"/>
            <a:chOff x="6325741" y="4389070"/>
            <a:chExt cx="1678670" cy="1244896"/>
          </a:xfrm>
        </p:grpSpPr>
        <p:pic>
          <p:nvPicPr>
            <p:cNvPr id="8"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pic>
        <p:nvPicPr>
          <p:cNvPr id="59289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04343" y="3812039"/>
            <a:ext cx="4983565" cy="2739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 name="Group 11"/>
          <p:cNvGrpSpPr/>
          <p:nvPr/>
        </p:nvGrpSpPr>
        <p:grpSpPr>
          <a:xfrm>
            <a:off x="527717" y="3607189"/>
            <a:ext cx="1678670" cy="1244896"/>
            <a:chOff x="6325741" y="4389070"/>
            <a:chExt cx="1678670" cy="1244896"/>
          </a:xfrm>
        </p:grpSpPr>
        <p:pic>
          <p:nvPicPr>
            <p:cNvPr id="13"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13"/>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pic>
        <p:nvPicPr>
          <p:cNvPr id="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62632" y="779269"/>
            <a:ext cx="1433493" cy="3555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1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93063" y="5421770"/>
            <a:ext cx="1000125"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15405391"/>
      </p:ext>
    </p:ext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108</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Particle Counters (GT-321)</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7567" y="4674539"/>
            <a:ext cx="3069111" cy="1239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67" y="1153234"/>
            <a:ext cx="4024034" cy="3086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0992" y="1537844"/>
            <a:ext cx="2140586" cy="4311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72439880"/>
      </p:ext>
    </p:ext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TextBox 3"/>
          <p:cNvSpPr txBox="1">
            <a:spLocks noChangeArrowheads="1"/>
          </p:cNvSpPr>
          <p:nvPr/>
        </p:nvSpPr>
        <p:spPr bwMode="auto">
          <a:xfrm>
            <a:off x="304800" y="1066800"/>
            <a:ext cx="2743200" cy="862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Temperature Sensor locations </a:t>
            </a:r>
          </a:p>
          <a:p>
            <a:pPr eaLnBrk="1" hangingPunct="1">
              <a:buFontTx/>
              <a:buAutoNum type="arabicParenR"/>
            </a:pPr>
            <a:r>
              <a:rPr lang="en-US" sz="1000">
                <a:latin typeface="Comic Sans MS" pitchFamily="66" charset="0"/>
              </a:rPr>
              <a:t>BSC1 (LVEA) – one old, one new</a:t>
            </a:r>
          </a:p>
          <a:p>
            <a:pPr eaLnBrk="1" hangingPunct="1">
              <a:buFontTx/>
              <a:buAutoNum type="arabicParenR"/>
            </a:pPr>
            <a:r>
              <a:rPr lang="en-US" sz="1000">
                <a:latin typeface="Comic Sans MS" pitchFamily="66" charset="0"/>
              </a:rPr>
              <a:t>BSC3 (LVEA)</a:t>
            </a:r>
          </a:p>
          <a:p>
            <a:pPr eaLnBrk="1" hangingPunct="1">
              <a:buFontTx/>
              <a:buAutoNum type="arabicParenR"/>
            </a:pPr>
            <a:r>
              <a:rPr lang="en-US" sz="1000">
                <a:latin typeface="Comic Sans MS" pitchFamily="66" charset="0"/>
              </a:rPr>
              <a:t>BSC4 (VEAX)</a:t>
            </a:r>
          </a:p>
          <a:p>
            <a:pPr eaLnBrk="1" hangingPunct="1">
              <a:buFontTx/>
              <a:buAutoNum type="arabicParenR"/>
            </a:pPr>
            <a:r>
              <a:rPr lang="en-US" sz="1000">
                <a:latin typeface="Comic Sans MS" pitchFamily="66" charset="0"/>
              </a:rPr>
              <a:t>BSC5 (VEAY)</a:t>
            </a:r>
          </a:p>
        </p:txBody>
      </p:sp>
      <p:sp>
        <p:nvSpPr>
          <p:cNvPr id="42" name="Rectangle 41"/>
          <p:cNvSpPr/>
          <p:nvPr/>
        </p:nvSpPr>
        <p:spPr>
          <a:xfrm>
            <a:off x="5943600" y="16764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56324" name="Picture 4" descr="Temperature Sensor (Rupal Amin).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85800" y="2339975"/>
            <a:ext cx="2667000" cy="345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25" name="TextBox 5"/>
          <p:cNvSpPr txBox="1">
            <a:spLocks noChangeArrowheads="1"/>
          </p:cNvSpPr>
          <p:nvPr/>
        </p:nvSpPr>
        <p:spPr bwMode="auto">
          <a:xfrm>
            <a:off x="3962400" y="2971800"/>
            <a:ext cx="45116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omic Sans MS" pitchFamily="66" charset="0"/>
              </a:rPr>
              <a:t>Temperature Sensors include thermocouples:</a:t>
            </a:r>
          </a:p>
          <a:p>
            <a:pPr eaLnBrk="1" hangingPunct="1">
              <a:buFontTx/>
              <a:buAutoNum type="arabicParenR"/>
            </a:pPr>
            <a:r>
              <a:rPr lang="en-US" sz="1000" dirty="0">
                <a:latin typeface="Comic Sans MS" pitchFamily="66" charset="0"/>
              </a:rPr>
              <a:t>Are there any read in the chiller lines</a:t>
            </a:r>
            <a:r>
              <a:rPr lang="en-US" sz="1000">
                <a:latin typeface="Comic Sans MS" pitchFamily="66" charset="0"/>
              </a:rPr>
              <a:t>?  </a:t>
            </a:r>
            <a:r>
              <a:rPr lang="en-US" sz="1000" smtClean="0">
                <a:latin typeface="Comic Sans MS" pitchFamily="66" charset="0"/>
              </a:rPr>
              <a:t>TCS,  </a:t>
            </a:r>
            <a:r>
              <a:rPr lang="en-US" sz="1000" dirty="0">
                <a:latin typeface="Comic Sans MS" pitchFamily="66" charset="0"/>
              </a:rPr>
              <a:t>PSL?</a:t>
            </a:r>
          </a:p>
          <a:p>
            <a:pPr eaLnBrk="1" hangingPunct="1">
              <a:buFontTx/>
              <a:buAutoNum type="arabicParenR"/>
            </a:pPr>
            <a:r>
              <a:rPr lang="en-US" sz="1000" dirty="0">
                <a:latin typeface="Comic Sans MS" pitchFamily="66" charset="0"/>
              </a:rPr>
              <a:t>There are thermocouples in the vacuum system for the N2 tanks.</a:t>
            </a:r>
          </a:p>
          <a:p>
            <a:pPr eaLnBrk="1" hangingPunct="1">
              <a:buFontTx/>
              <a:buAutoNum type="arabicParenR"/>
            </a:pPr>
            <a:endParaRPr lang="en-US" sz="1000" dirty="0">
              <a:latin typeface="Comic Sans MS" pitchFamily="66" charset="0"/>
            </a:endParaRPr>
          </a:p>
        </p:txBody>
      </p:sp>
      <p:pic>
        <p:nvPicPr>
          <p:cNvPr id="56326"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38600" y="4191000"/>
            <a:ext cx="2576513" cy="111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27" name="Slide Number Placeholder 7"/>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3CEC176-A204-4B9A-AAC2-6A5C508D1690}" type="slidenum">
              <a:rPr lang="en-US" smtClean="0">
                <a:solidFill>
                  <a:srgbClr val="898989"/>
                </a:solidFill>
                <a:latin typeface="Calibri" pitchFamily="34" charset="0"/>
              </a:rPr>
              <a:pPr eaLnBrk="1" hangingPunct="1"/>
              <a:t>109</a:t>
            </a:fld>
            <a:endParaRPr lang="en-US" smtClean="0">
              <a:solidFill>
                <a:srgbClr val="898989"/>
              </a:solidFill>
              <a:latin typeface="Calibri" pitchFamily="34" charset="0"/>
            </a:endParaRPr>
          </a:p>
        </p:txBody>
      </p:sp>
      <p:sp>
        <p:nvSpPr>
          <p:cNvPr id="56328" name="Title 9"/>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Temperature Sensors</a:t>
            </a:r>
          </a:p>
        </p:txBody>
      </p:sp>
      <p:sp>
        <p:nvSpPr>
          <p:cNvPr id="5632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E6079CF-ABBA-497E-B8E5-5DC719EBFB1C}" type="slidenum">
              <a:rPr lang="en-US" smtClean="0">
                <a:solidFill>
                  <a:srgbClr val="898989"/>
                </a:solidFill>
                <a:latin typeface="Calibri" pitchFamily="34" charset="0"/>
              </a:rPr>
              <a:pPr eaLnBrk="1" hangingPunct="1"/>
              <a:t>11</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LIGO-G1001032-V10</a:t>
            </a:r>
            <a:endParaRPr lang="en-US" dirty="0"/>
          </a:p>
        </p:txBody>
      </p:sp>
      <p:sp>
        <p:nvSpPr>
          <p:cNvPr id="6148" name="Title 9"/>
          <p:cNvSpPr>
            <a:spLocks noGrp="1"/>
          </p:cNvSpPr>
          <p:nvPr>
            <p:ph type="ctrTitle"/>
          </p:nvPr>
        </p:nvSpPr>
        <p:spPr>
          <a:xfrm>
            <a:off x="1371600" y="0"/>
            <a:ext cx="7772400" cy="681038"/>
          </a:xfrm>
        </p:spPr>
        <p:txBody>
          <a:bodyPr/>
          <a:lstStyle/>
          <a:p>
            <a:r>
              <a:rPr lang="en-US" dirty="0" smtClean="0">
                <a:ea typeface="ＭＳ Ｐゴシック" pitchFamily="34" charset="-128"/>
              </a:rPr>
              <a:t>DC Power Supplies – Counts and Accounting</a:t>
            </a:r>
          </a:p>
        </p:txBody>
      </p:sp>
      <p:graphicFrame>
        <p:nvGraphicFramePr>
          <p:cNvPr id="3" name="Table 2"/>
          <p:cNvGraphicFramePr>
            <a:graphicFrameLocks noGrp="1"/>
          </p:cNvGraphicFramePr>
          <p:nvPr>
            <p:extLst>
              <p:ext uri="{D42A27DB-BD31-4B8C-83A1-F6EECF244321}">
                <p14:modId xmlns:p14="http://schemas.microsoft.com/office/powerpoint/2010/main" val="2005346642"/>
              </p:ext>
            </p:extLst>
          </p:nvPr>
        </p:nvGraphicFramePr>
        <p:xfrm>
          <a:off x="3238500" y="3101181"/>
          <a:ext cx="2667000" cy="1524000"/>
        </p:xfrm>
        <a:graphic>
          <a:graphicData uri="http://schemas.openxmlformats.org/drawingml/2006/table">
            <a:tbl>
              <a:tblPr/>
              <a:tblGrid>
                <a:gridCol w="865744"/>
                <a:gridCol w="938683"/>
                <a:gridCol w="520081"/>
                <a:gridCol w="342492"/>
              </a:tblGrid>
              <a:tr h="190500">
                <a:tc>
                  <a:txBody>
                    <a:bodyPr/>
                    <a:lstStyle/>
                    <a:p>
                      <a:pPr algn="ctr" fontAlgn="ctr"/>
                      <a:r>
                        <a:rPr lang="en-US" sz="1000" b="1" i="0" u="none" strike="noStrike" dirty="0">
                          <a:solidFill>
                            <a:srgbClr val="000000"/>
                          </a:solidFill>
                          <a:effectLst/>
                          <a:latin typeface="Comic Sans MS"/>
                        </a:rPr>
                        <a:t>Subsystem</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Supply Count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Percent</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SUS</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1000" b="1" i="0" u="none" strike="noStrike">
                          <a:solidFill>
                            <a:srgbClr val="000000"/>
                          </a:solidFill>
                          <a:effectLst/>
                          <a:latin typeface="Comic Sans MS"/>
                        </a:rPr>
                        <a:t>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1000" b="1" i="0" u="none" strike="noStrike">
                          <a:solidFill>
                            <a:srgbClr val="000000"/>
                          </a:solidFill>
                          <a:effectLst/>
                          <a:latin typeface="Comic Sans MS"/>
                        </a:rPr>
                        <a:t>29.07</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29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SEI</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1000" b="1" i="0" u="none" strike="noStrike">
                          <a:solidFill>
                            <a:srgbClr val="000000"/>
                          </a:solidFill>
                          <a:effectLst/>
                          <a:latin typeface="Comic Sans MS"/>
                        </a:rPr>
                        <a:t>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1000" b="1" i="0" u="none" strike="noStrike">
                          <a:solidFill>
                            <a:srgbClr val="000000"/>
                          </a:solidFill>
                          <a:effectLst/>
                          <a:latin typeface="Comic Sans MS"/>
                        </a:rPr>
                        <a:t>23.26</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23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ISC</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1000" b="1" i="0" u="none" strike="noStrike">
                          <a:solidFill>
                            <a:srgbClr val="000000"/>
                          </a:solidFill>
                          <a:effectLst/>
                          <a:latin typeface="Comic Sans MS"/>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1000" b="1" i="0" u="none" strike="noStrike">
                          <a:solidFill>
                            <a:srgbClr val="000000"/>
                          </a:solidFill>
                          <a:effectLst/>
                          <a:latin typeface="Comic Sans MS"/>
                        </a:rPr>
                        <a:t>19.19</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19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dirty="0" smtClean="0">
                          <a:solidFill>
                            <a:srgbClr val="000000"/>
                          </a:solidFill>
                          <a:effectLst/>
                          <a:latin typeface="Comic Sans MS"/>
                        </a:rPr>
                        <a:t>DAQ</a:t>
                      </a:r>
                      <a:endParaRPr lang="en-US" sz="1000" b="1" i="0" u="none" strike="noStrike" dirty="0">
                        <a:solidFill>
                          <a:srgbClr val="000000"/>
                        </a:solidFill>
                        <a:effectLst/>
                        <a:latin typeface="Comic Sans MS"/>
                      </a:endParaRP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1000" b="1" i="0" u="none" strike="noStrike">
                          <a:solidFill>
                            <a:srgbClr val="000000"/>
                          </a:solidFill>
                          <a:effectLst/>
                          <a:latin typeface="Comic Sans MS"/>
                        </a:rPr>
                        <a:t>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1000" b="1" i="0" u="none" strike="noStrike">
                          <a:solidFill>
                            <a:srgbClr val="000000"/>
                          </a:solidFill>
                          <a:effectLst/>
                          <a:latin typeface="Comic Sans MS"/>
                        </a:rPr>
                        <a:t>7.56</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8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dirty="0">
                          <a:solidFill>
                            <a:srgbClr val="000000"/>
                          </a:solidFill>
                          <a:effectLst/>
                          <a:latin typeface="Comic Sans MS"/>
                        </a:rPr>
                        <a:t>AOS</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1000" b="1" i="0" u="none" strike="noStrike">
                          <a:solidFill>
                            <a:srgbClr val="000000"/>
                          </a:solidFill>
                          <a:effectLst/>
                          <a:latin typeface="Comic Sans MS"/>
                        </a:rPr>
                        <a:t>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1000" b="1" i="0" u="none" strike="noStrike">
                          <a:solidFill>
                            <a:srgbClr val="000000"/>
                          </a:solidFill>
                          <a:effectLst/>
                          <a:latin typeface="Comic Sans MS"/>
                        </a:rPr>
                        <a:t>14.53</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15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dirty="0">
                          <a:solidFill>
                            <a:srgbClr val="000000"/>
                          </a:solidFill>
                          <a:effectLst/>
                          <a:latin typeface="Comic Sans MS"/>
                        </a:rPr>
                        <a:t>PSL</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ctr"/>
                      <a:r>
                        <a:rPr lang="en-US" sz="1000" b="1" i="0" u="none" strike="noStrike" dirty="0">
                          <a:solidFill>
                            <a:srgbClr val="000000"/>
                          </a:solidFill>
                          <a:effectLst/>
                          <a:latin typeface="Comic Sans MS"/>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ctr"/>
                      <a:r>
                        <a:rPr lang="en-US" sz="1000" b="1" i="0" u="none" strike="noStrike">
                          <a:solidFill>
                            <a:srgbClr val="000000"/>
                          </a:solidFill>
                          <a:effectLst/>
                          <a:latin typeface="Comic Sans MS"/>
                        </a:rPr>
                        <a:t>6.40</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6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Total</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172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100.00</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000" b="1" i="0" u="none" strike="noStrike" dirty="0">
                          <a:solidFill>
                            <a:srgbClr val="000000"/>
                          </a:solidFill>
                          <a:effectLst/>
                          <a:latin typeface="Comic Sans MS"/>
                        </a:rPr>
                        <a:t>100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618214720"/>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11236" y="3863856"/>
            <a:ext cx="4489751" cy="2351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327" name="Slide Number Placeholder 7"/>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3CEC176-A204-4B9A-AAC2-6A5C508D1690}" type="slidenum">
              <a:rPr lang="en-US" smtClean="0">
                <a:solidFill>
                  <a:srgbClr val="898989"/>
                </a:solidFill>
                <a:latin typeface="Calibri" pitchFamily="34" charset="0"/>
              </a:rPr>
              <a:pPr eaLnBrk="1" hangingPunct="1"/>
              <a:t>110</a:t>
            </a:fld>
            <a:endParaRPr lang="en-US" smtClean="0">
              <a:solidFill>
                <a:srgbClr val="898989"/>
              </a:solidFill>
              <a:latin typeface="Calibri" pitchFamily="34" charset="0"/>
            </a:endParaRPr>
          </a:p>
        </p:txBody>
      </p:sp>
      <p:sp>
        <p:nvSpPr>
          <p:cNvPr id="56328" name="Title 9"/>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Temperature Sensors</a:t>
            </a:r>
          </a:p>
        </p:txBody>
      </p:sp>
      <p:sp>
        <p:nvSpPr>
          <p:cNvPr id="5632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2" name="Rectangle 1"/>
          <p:cNvSpPr/>
          <p:nvPr/>
        </p:nvSpPr>
        <p:spPr>
          <a:xfrm>
            <a:off x="5677715" y="5448249"/>
            <a:ext cx="1223412" cy="369332"/>
          </a:xfrm>
          <a:prstGeom prst="rect">
            <a:avLst/>
          </a:prstGeom>
        </p:spPr>
        <p:txBody>
          <a:bodyPr wrap="none">
            <a:spAutoFit/>
          </a:bodyPr>
          <a:lstStyle/>
          <a:p>
            <a:r>
              <a:rPr lang="en-US" dirty="0" smtClean="0">
                <a:hlinkClick r:id="rId3"/>
              </a:rPr>
              <a:t>T0900287</a:t>
            </a:r>
            <a:endParaRPr lang="en-US" dirty="0"/>
          </a:p>
        </p:txBody>
      </p:sp>
      <p:pic>
        <p:nvPicPr>
          <p:cNvPr id="3"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58704" y="1021465"/>
            <a:ext cx="3969091" cy="26711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4450" y="4129173"/>
            <a:ext cx="3133725" cy="208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9945" y="2005435"/>
            <a:ext cx="1714500" cy="15614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ounded Rectangular Callout 3"/>
          <p:cNvSpPr/>
          <p:nvPr/>
        </p:nvSpPr>
        <p:spPr bwMode="auto">
          <a:xfrm>
            <a:off x="7397702" y="3364005"/>
            <a:ext cx="1457540" cy="657203"/>
          </a:xfrm>
          <a:prstGeom prst="wedgeRoundRectCallout">
            <a:avLst>
              <a:gd name="adj1" fmla="val -82248"/>
              <a:gd name="adj2" fmla="val 42803"/>
              <a:gd name="adj3" fmla="val 16667"/>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000" b="1" dirty="0" smtClean="0">
                <a:solidFill>
                  <a:schemeClr val="tx1"/>
                </a:solidFill>
                <a:latin typeface="Comic Sans MS" pitchFamily="66" charset="0"/>
                <a:ea typeface="ＭＳ Ｐゴシック" charset="-128"/>
              </a:rPr>
              <a:t>These cables </a:t>
            </a:r>
            <a:r>
              <a:rPr lang="en-US" sz="1000" b="1" dirty="0">
                <a:solidFill>
                  <a:schemeClr val="tx1"/>
                </a:solidFill>
                <a:latin typeface="Comic Sans MS" pitchFamily="66" charset="0"/>
                <a:ea typeface="ＭＳ Ｐゴシック" charset="-128"/>
              </a:rPr>
              <a:t>can be replaced with standard +-18VDC </a:t>
            </a:r>
          </a:p>
        </p:txBody>
      </p:sp>
    </p:spTree>
    <p:extLst>
      <p:ext uri="{BB962C8B-B14F-4D97-AF65-F5344CB8AC3E}">
        <p14:creationId xmlns:p14="http://schemas.microsoft.com/office/powerpoint/2010/main" val="1877224213"/>
      </p:ext>
    </p:ext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extBox 1"/>
          <p:cNvSpPr txBox="1">
            <a:spLocks noChangeArrowheads="1"/>
          </p:cNvSpPr>
          <p:nvPr/>
        </p:nvSpPr>
        <p:spPr bwMode="auto">
          <a:xfrm>
            <a:off x="838200" y="1219200"/>
            <a:ext cx="3810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omic Sans MS" pitchFamily="66" charset="0"/>
              </a:rPr>
              <a:t>PEM Voltage Monitor locations:</a:t>
            </a:r>
          </a:p>
          <a:p>
            <a:pPr eaLnBrk="1" hangingPunct="1">
              <a:buFontTx/>
              <a:buAutoNum type="arabicParenR"/>
            </a:pPr>
            <a:r>
              <a:rPr lang="en-US" sz="1000" dirty="0" smtClean="0">
                <a:latin typeface="Comic Sans MS" pitchFamily="66" charset="0"/>
              </a:rPr>
              <a:t> LVEA </a:t>
            </a:r>
            <a:r>
              <a:rPr lang="en-US" sz="1000" dirty="0">
                <a:latin typeface="Comic Sans MS" pitchFamily="66" charset="0"/>
              </a:rPr>
              <a:t>- Rack 1X5 – DAQIC2, BNC Port 13</a:t>
            </a:r>
          </a:p>
          <a:p>
            <a:pPr eaLnBrk="1" hangingPunct="1">
              <a:buFontTx/>
              <a:buAutoNum type="arabicParenR"/>
            </a:pPr>
            <a:r>
              <a:rPr lang="en-US" sz="1000" dirty="0" smtClean="0">
                <a:latin typeface="Comic Sans MS" pitchFamily="66" charset="0"/>
              </a:rPr>
              <a:t> VEAX </a:t>
            </a:r>
            <a:r>
              <a:rPr lang="en-US" sz="1000" dirty="0">
                <a:latin typeface="Comic Sans MS" pitchFamily="66" charset="0"/>
              </a:rPr>
              <a:t>– Rack 1X20 – DAQIC2, BNC Port ?</a:t>
            </a:r>
          </a:p>
          <a:p>
            <a:pPr eaLnBrk="1" hangingPunct="1">
              <a:buFontTx/>
              <a:buAutoNum type="arabicParenR"/>
            </a:pPr>
            <a:r>
              <a:rPr lang="en-US" sz="1000" dirty="0" smtClean="0">
                <a:latin typeface="Comic Sans MS" pitchFamily="66" charset="0"/>
              </a:rPr>
              <a:t> VEAY </a:t>
            </a:r>
            <a:r>
              <a:rPr lang="en-US" sz="1000" dirty="0">
                <a:latin typeface="Comic Sans MS" pitchFamily="66" charset="0"/>
              </a:rPr>
              <a:t>– Rack 1Y20 – DAQIC2, BNC Port 10</a:t>
            </a:r>
          </a:p>
        </p:txBody>
      </p:sp>
      <p:sp>
        <p:nvSpPr>
          <p:cNvPr id="57347" name="TextBox 4"/>
          <p:cNvSpPr txBox="1">
            <a:spLocks noChangeArrowheads="1"/>
          </p:cNvSpPr>
          <p:nvPr/>
        </p:nvSpPr>
        <p:spPr bwMode="auto">
          <a:xfrm>
            <a:off x="838200" y="2035175"/>
            <a:ext cx="7091363" cy="3478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This monitor is labeled, “PEM Voltage Monitor No. CAS-Vxx.”  The circuit board inside says, “LHO EE Power Monitor Board D0000TBD.”  Documentation is scarce.  This device is probably OK for monitoring the single  balanced power into which it is plugged in Rack 1X5.  It is intended to record the differential between the two phases of the balanced power.  But if it is used on any ‘real’ AC circuit, it creates the potential for a ½ line voltage ground loop between neutral and ground, and another between hot and ground.</a:t>
            </a:r>
          </a:p>
          <a:p>
            <a:pPr eaLnBrk="1" hangingPunct="1"/>
            <a:endParaRPr lang="en-US" sz="1000">
              <a:latin typeface="Comic Sans MS" pitchFamily="66" charset="0"/>
            </a:endParaRPr>
          </a:p>
          <a:p>
            <a:pPr eaLnBrk="1" hangingPunct="1"/>
            <a:r>
              <a:rPr lang="en-US" sz="1000">
                <a:latin typeface="Comic Sans MS" pitchFamily="66" charset="0"/>
              </a:rPr>
              <a:t>Additionally, even in the balanced power situation, NEUTRAL is the wrong designation, for none of the conductors is neutral in a balanced power circuit: it is the negative AC power.</a:t>
            </a:r>
          </a:p>
          <a:p>
            <a:pPr eaLnBrk="1" hangingPunct="1"/>
            <a:endParaRPr lang="en-US" sz="1000">
              <a:latin typeface="Comic Sans MS" pitchFamily="66" charset="0"/>
            </a:endParaRPr>
          </a:p>
          <a:p>
            <a:pPr eaLnBrk="1" hangingPunct="1"/>
            <a:r>
              <a:rPr lang="en-US" sz="1000">
                <a:latin typeface="Comic Sans MS" pitchFamily="66" charset="0"/>
              </a:rPr>
              <a:t>The circuit ties all shields together, so current loops exist between  2 potentially different AC circuits.</a:t>
            </a:r>
          </a:p>
          <a:p>
            <a:pPr eaLnBrk="1" hangingPunct="1"/>
            <a:endParaRPr lang="en-US" sz="1000">
              <a:latin typeface="Comic Sans MS" pitchFamily="66" charset="0"/>
            </a:endParaRPr>
          </a:p>
          <a:p>
            <a:pPr eaLnBrk="1" hangingPunct="1"/>
            <a:r>
              <a:rPr lang="en-US" sz="1000">
                <a:latin typeface="Comic Sans MS" pitchFamily="66" charset="0"/>
              </a:rPr>
              <a:t>And also the cable ties all shields together, creating the same problem.</a:t>
            </a:r>
          </a:p>
          <a:p>
            <a:pPr eaLnBrk="1" hangingPunct="1"/>
            <a:endParaRPr lang="en-US" sz="1000">
              <a:latin typeface="Comic Sans MS" pitchFamily="66" charset="0"/>
            </a:endParaRPr>
          </a:p>
          <a:p>
            <a:pPr eaLnBrk="1" hangingPunct="1"/>
            <a:r>
              <a:rPr lang="en-US" sz="1000">
                <a:latin typeface="Comic Sans MS" pitchFamily="66" charset="0"/>
              </a:rPr>
              <a:t>And most ironic, the monitor in Rack 1X5 is NOT being read at all: there is no signal name, but it is plugged in.  (This was NOT true in September 2009 when inventory of the DAQIC signals was last taken.)</a:t>
            </a:r>
          </a:p>
          <a:p>
            <a:pPr eaLnBrk="1" hangingPunct="1"/>
            <a:endParaRPr lang="en-US" sz="1000">
              <a:latin typeface="Comic Sans MS" pitchFamily="66" charset="0"/>
            </a:endParaRPr>
          </a:p>
          <a:p>
            <a:pPr eaLnBrk="1" hangingPunct="1"/>
            <a:r>
              <a:rPr lang="en-US" sz="1000">
                <a:latin typeface="Comic Sans MS" pitchFamily="66" charset="0"/>
              </a:rPr>
              <a:t>At the Y-end, the AC cable has only three BNC connectors.  Two are connected to the Voltage Monitor box.</a:t>
            </a:r>
          </a:p>
          <a:p>
            <a:pPr eaLnBrk="1" hangingPunct="1"/>
            <a:endParaRPr lang="en-US" sz="1000">
              <a:latin typeface="Comic Sans MS" pitchFamily="66" charset="0"/>
            </a:endParaRPr>
          </a:p>
          <a:p>
            <a:pPr eaLnBrk="1" hangingPunct="1"/>
            <a:r>
              <a:rPr lang="en-US" sz="1000">
                <a:latin typeface="Comic Sans MS" pitchFamily="66" charset="0"/>
              </a:rPr>
              <a:t>At the X-end, the AC cable has all four BNC connectors, but they are cross-connected to the Voltage Monitor Box:  Cable HOT1, NEU1, HOT2, NEU2 are connected to Box HOT2, NEU2, HOT1, NEU1 and I did not check the cable for accuracy.  I did note it only has 2 wires coming into the CP4 port, however, but which two is not clear.</a:t>
            </a:r>
          </a:p>
          <a:p>
            <a:pPr eaLnBrk="1" hangingPunct="1"/>
            <a:endParaRPr lang="en-US" sz="1000">
              <a:latin typeface="Comic Sans MS" pitchFamily="66" charset="0"/>
            </a:endParaRPr>
          </a:p>
        </p:txBody>
      </p:sp>
      <p:sp>
        <p:nvSpPr>
          <p:cNvPr id="57348" name="TextBox 7"/>
          <p:cNvSpPr txBox="1">
            <a:spLocks noChangeArrowheads="1"/>
          </p:cNvSpPr>
          <p:nvPr/>
        </p:nvSpPr>
        <p:spPr bwMode="auto">
          <a:xfrm>
            <a:off x="2651125" y="946150"/>
            <a:ext cx="38100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Comments as of 20100525</a:t>
            </a:r>
          </a:p>
        </p:txBody>
      </p:sp>
      <p:sp>
        <p:nvSpPr>
          <p:cNvPr id="57349" name="Title 4"/>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(1)</a:t>
            </a:r>
          </a:p>
        </p:txBody>
      </p:sp>
      <p:sp>
        <p:nvSpPr>
          <p:cNvPr id="6" name="Cloud Callout 5"/>
          <p:cNvSpPr/>
          <p:nvPr/>
        </p:nvSpPr>
        <p:spPr>
          <a:xfrm>
            <a:off x="7591425" y="954088"/>
            <a:ext cx="1447800" cy="12192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t>LHO EE</a:t>
            </a:r>
          </a:p>
          <a:p>
            <a:pPr algn="ctr" fontAlgn="auto">
              <a:spcBef>
                <a:spcPts val="0"/>
              </a:spcBef>
              <a:spcAft>
                <a:spcPts val="0"/>
              </a:spcAft>
              <a:defRPr/>
            </a:pPr>
            <a:r>
              <a:rPr lang="en-US" sz="1050" dirty="0"/>
              <a:t>Power Monitor Board</a:t>
            </a:r>
          </a:p>
          <a:p>
            <a:pPr algn="ctr" fontAlgn="auto">
              <a:spcBef>
                <a:spcPts val="0"/>
              </a:spcBef>
              <a:spcAft>
                <a:spcPts val="0"/>
              </a:spcAft>
              <a:defRPr/>
            </a:pPr>
            <a:r>
              <a:rPr lang="en-US" sz="1050" dirty="0"/>
              <a:t> D000TBD? </a:t>
            </a:r>
          </a:p>
        </p:txBody>
      </p:sp>
      <p:sp>
        <p:nvSpPr>
          <p:cNvPr id="57351"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CFDC5D-ECD6-4B70-BAF7-30F29BD47785}" type="slidenum">
              <a:rPr lang="en-US" smtClean="0">
                <a:solidFill>
                  <a:srgbClr val="898989"/>
                </a:solidFill>
                <a:latin typeface="Calibri" pitchFamily="34" charset="0"/>
              </a:rPr>
              <a:pPr eaLnBrk="1" hangingPunct="1"/>
              <a:t>111</a:t>
            </a:fld>
            <a:endParaRPr lang="en-US" smtClean="0">
              <a:solidFill>
                <a:srgbClr val="898989"/>
              </a:solidFill>
              <a:latin typeface="Calibri" pitchFamily="34" charset="0"/>
            </a:endParaRPr>
          </a:p>
        </p:txBody>
      </p:sp>
      <p:sp>
        <p:nvSpPr>
          <p:cNvPr id="5735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53" descr="k82 007.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0" y="1905000"/>
            <a:ext cx="2286000"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71" name="Picture 54" descr="k82 008.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98600" y="1143000"/>
            <a:ext cx="3048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72" name="Picture 59" descr="k82 009.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516063" y="3559175"/>
            <a:ext cx="3048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73" name="TextBox 5"/>
          <p:cNvSpPr txBox="1">
            <a:spLocks noChangeArrowheads="1"/>
          </p:cNvSpPr>
          <p:nvPr/>
        </p:nvSpPr>
        <p:spPr bwMode="auto">
          <a:xfrm>
            <a:off x="2714625" y="884238"/>
            <a:ext cx="38100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Photos as of 20100525</a:t>
            </a:r>
          </a:p>
        </p:txBody>
      </p:sp>
      <p:sp>
        <p:nvSpPr>
          <p:cNvPr id="58374" name="Title 5"/>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(2)</a:t>
            </a:r>
          </a:p>
        </p:txBody>
      </p:sp>
      <p:sp>
        <p:nvSpPr>
          <p:cNvPr id="58375"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500E91-C765-4E79-A146-F5963B1DBB36}" type="slidenum">
              <a:rPr lang="en-US" smtClean="0">
                <a:solidFill>
                  <a:srgbClr val="898989"/>
                </a:solidFill>
                <a:latin typeface="Calibri" pitchFamily="34" charset="0"/>
              </a:rPr>
              <a:pPr eaLnBrk="1" hangingPunct="1"/>
              <a:t>112</a:t>
            </a:fld>
            <a:endParaRPr lang="en-US" smtClean="0">
              <a:solidFill>
                <a:srgbClr val="898989"/>
              </a:solidFill>
              <a:latin typeface="Calibri" pitchFamily="34" charset="0"/>
            </a:endParaRPr>
          </a:p>
        </p:txBody>
      </p:sp>
      <p:sp>
        <p:nvSpPr>
          <p:cNvPr id="58376"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394" name="Group 143"/>
          <p:cNvGrpSpPr>
            <a:grpSpLocks/>
          </p:cNvGrpSpPr>
          <p:nvPr/>
        </p:nvGrpSpPr>
        <p:grpSpPr bwMode="auto">
          <a:xfrm>
            <a:off x="390525" y="3640138"/>
            <a:ext cx="5095875" cy="2684462"/>
            <a:chOff x="1153506" y="3886200"/>
            <a:chExt cx="5096482" cy="2684621"/>
          </a:xfrm>
        </p:grpSpPr>
        <p:sp>
          <p:nvSpPr>
            <p:cNvPr id="59460" name="TextBox 2"/>
            <p:cNvSpPr txBox="1">
              <a:spLocks noChangeArrowheads="1"/>
            </p:cNvSpPr>
            <p:nvPr/>
          </p:nvSpPr>
          <p:spPr bwMode="auto">
            <a:xfrm>
              <a:off x="1153506" y="4508537"/>
              <a:ext cx="1376527" cy="1632047"/>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CP-4 Socket Pins:</a:t>
              </a:r>
            </a:p>
            <a:p>
              <a:pPr eaLnBrk="1" hangingPunct="1">
                <a:buFontTx/>
                <a:buAutoNum type="arabicParenR"/>
              </a:pPr>
              <a:r>
                <a:rPr lang="en-US" sz="1000">
                  <a:latin typeface="Comic Sans MS" pitchFamily="66" charset="0"/>
                </a:rPr>
                <a:t>Hot 1 - fused</a:t>
              </a:r>
            </a:p>
            <a:p>
              <a:pPr eaLnBrk="1" hangingPunct="1">
                <a:buFontTx/>
                <a:buAutoNum type="arabicParenR"/>
              </a:pPr>
              <a:r>
                <a:rPr lang="en-US" sz="1000">
                  <a:latin typeface="Comic Sans MS" pitchFamily="66" charset="0"/>
                </a:rPr>
                <a:t>Neutral 1</a:t>
              </a:r>
            </a:p>
            <a:p>
              <a:pPr eaLnBrk="1" hangingPunct="1">
                <a:buFontTx/>
                <a:buAutoNum type="arabicParenR"/>
              </a:pPr>
              <a:r>
                <a:rPr lang="en-US" sz="1000">
                  <a:latin typeface="Comic Sans MS" pitchFamily="66" charset="0"/>
                </a:rPr>
                <a:t>Hot 2 - fused</a:t>
              </a:r>
            </a:p>
            <a:p>
              <a:pPr eaLnBrk="1" hangingPunct="1">
                <a:buFontTx/>
                <a:buAutoNum type="arabicParenR"/>
              </a:pPr>
              <a:r>
                <a:rPr lang="en-US" sz="1000">
                  <a:latin typeface="Comic Sans MS" pitchFamily="66" charset="0"/>
                </a:rPr>
                <a:t>Neutral 2</a:t>
              </a:r>
            </a:p>
            <a:p>
              <a:pPr eaLnBrk="1" hangingPunct="1"/>
              <a:endParaRPr lang="en-US" sz="1000">
                <a:latin typeface="Comic Sans MS" pitchFamily="66" charset="0"/>
              </a:endParaRPr>
            </a:p>
            <a:p>
              <a:pPr eaLnBrk="1" hangingPunct="1"/>
              <a:r>
                <a:rPr lang="en-US" sz="1000">
                  <a:latin typeface="Comic Sans MS" pitchFamily="66" charset="0"/>
                </a:rPr>
                <a:t>R1,R3,R5,R7 = 1M</a:t>
              </a:r>
              <a:r>
                <a:rPr lang="el-GR" sz="1000">
                  <a:latin typeface="Comic Sans MS" pitchFamily="66" charset="0"/>
                </a:rPr>
                <a:t>Ω</a:t>
              </a:r>
              <a:r>
                <a:rPr lang="el-GR" sz="1000">
                  <a:latin typeface="Calibri" pitchFamily="34" charset="0"/>
                </a:rPr>
                <a:t> </a:t>
              </a:r>
              <a:endParaRPr lang="en-US" sz="1000">
                <a:latin typeface="Calibri" pitchFamily="34" charset="0"/>
              </a:endParaRPr>
            </a:p>
            <a:p>
              <a:pPr eaLnBrk="1" hangingPunct="1"/>
              <a:r>
                <a:rPr lang="en-US" sz="1000">
                  <a:latin typeface="Comic Sans MS" pitchFamily="66" charset="0"/>
                </a:rPr>
                <a:t>R2,R4,R6,R8 = 1k</a:t>
              </a:r>
              <a:r>
                <a:rPr lang="el-GR" sz="1000">
                  <a:latin typeface="Comic Sans MS" pitchFamily="66" charset="0"/>
                </a:rPr>
                <a:t>Ω</a:t>
              </a:r>
              <a:endParaRPr lang="en-US" sz="1000">
                <a:latin typeface="Comic Sans MS" pitchFamily="66" charset="0"/>
              </a:endParaRPr>
            </a:p>
            <a:p>
              <a:pPr eaLnBrk="1" hangingPunct="1"/>
              <a:r>
                <a:rPr lang="en-US" sz="1000">
                  <a:latin typeface="Comic Sans MS" pitchFamily="66" charset="0"/>
                </a:rPr>
                <a:t>Fuse1,2 = 250V, ¼A</a:t>
              </a:r>
              <a:r>
                <a:rPr lang="el-GR" sz="1000">
                  <a:latin typeface="Calibri" pitchFamily="34" charset="0"/>
                </a:rPr>
                <a:t> </a:t>
              </a:r>
              <a:endParaRPr lang="en-US" sz="1000">
                <a:latin typeface="Comic Sans MS" pitchFamily="66" charset="0"/>
              </a:endParaRPr>
            </a:p>
            <a:p>
              <a:pPr eaLnBrk="1" hangingPunct="1"/>
              <a:endParaRPr lang="en-US" sz="1000">
                <a:latin typeface="Comic Sans MS" pitchFamily="66" charset="0"/>
              </a:endParaRPr>
            </a:p>
          </p:txBody>
        </p:sp>
        <p:grpSp>
          <p:nvGrpSpPr>
            <p:cNvPr id="59461" name="Group 139"/>
            <p:cNvGrpSpPr>
              <a:grpSpLocks/>
            </p:cNvGrpSpPr>
            <p:nvPr/>
          </p:nvGrpSpPr>
          <p:grpSpPr bwMode="auto">
            <a:xfrm>
              <a:off x="2590800" y="3886200"/>
              <a:ext cx="3659188" cy="2684621"/>
              <a:chOff x="531812" y="3810000"/>
              <a:chExt cx="3659188" cy="2684621"/>
            </a:xfrm>
          </p:grpSpPr>
          <p:grpSp>
            <p:nvGrpSpPr>
              <p:cNvPr id="59462" name="Group 216"/>
              <p:cNvGrpSpPr>
                <a:grpSpLocks/>
              </p:cNvGrpSpPr>
              <p:nvPr/>
            </p:nvGrpSpPr>
            <p:grpSpPr bwMode="auto">
              <a:xfrm>
                <a:off x="531812" y="4665821"/>
                <a:ext cx="533400" cy="509691"/>
                <a:chOff x="76200" y="4519509"/>
                <a:chExt cx="533400" cy="509691"/>
              </a:xfrm>
            </p:grpSpPr>
            <p:pic>
              <p:nvPicPr>
                <p:cNvPr id="59541" name="Picture 3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76200" y="4519509"/>
                  <a:ext cx="533400" cy="509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Oval 84"/>
                <p:cNvSpPr/>
                <p:nvPr/>
              </p:nvSpPr>
              <p:spPr bwMode="auto">
                <a:xfrm>
                  <a:off x="410767" y="476230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6" name="Oval 85"/>
                <p:cNvSpPr/>
                <p:nvPr/>
              </p:nvSpPr>
              <p:spPr bwMode="auto">
                <a:xfrm>
                  <a:off x="320269" y="4855971"/>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Oval 86"/>
                <p:cNvSpPr/>
                <p:nvPr/>
              </p:nvSpPr>
              <p:spPr bwMode="auto">
                <a:xfrm>
                  <a:off x="320269" y="4671810"/>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Oval 87"/>
                <p:cNvSpPr/>
                <p:nvPr/>
              </p:nvSpPr>
              <p:spPr bwMode="auto">
                <a:xfrm>
                  <a:off x="228183" y="476230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9463" name="Group 133"/>
              <p:cNvGrpSpPr>
                <a:grpSpLocks/>
              </p:cNvGrpSpPr>
              <p:nvPr/>
            </p:nvGrpSpPr>
            <p:grpSpPr bwMode="auto">
              <a:xfrm>
                <a:off x="1826931" y="4056077"/>
                <a:ext cx="2330728" cy="228614"/>
                <a:chOff x="2819119" y="5943456"/>
                <a:chExt cx="2330728" cy="228614"/>
              </a:xfrm>
            </p:grpSpPr>
            <p:grpSp>
              <p:nvGrpSpPr>
                <p:cNvPr id="59533" name="Group 8"/>
                <p:cNvGrpSpPr>
                  <a:grpSpLocks noChangeAspect="1"/>
                </p:cNvGrpSpPr>
                <p:nvPr/>
              </p:nvGrpSpPr>
              <p:grpSpPr bwMode="auto">
                <a:xfrm>
                  <a:off x="2819119" y="5943456"/>
                  <a:ext cx="274670" cy="228614"/>
                  <a:chOff x="1553919" y="5333712"/>
                  <a:chExt cx="548705" cy="457228"/>
                </a:xfrm>
              </p:grpSpPr>
              <p:sp>
                <p:nvSpPr>
                  <p:cNvPr id="80" name="Oval 55"/>
                  <p:cNvSpPr/>
                  <p:nvPr/>
                </p:nvSpPr>
                <p:spPr>
                  <a:xfrm>
                    <a:off x="1598323" y="5333712"/>
                    <a:ext cx="459897" cy="457228"/>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1" name="Oval 80"/>
                  <p:cNvSpPr/>
                  <p:nvPr/>
                </p:nvSpPr>
                <p:spPr>
                  <a:xfrm>
                    <a:off x="1791796" y="5530574"/>
                    <a:ext cx="76121" cy="76205"/>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2" name="Rectangle 81"/>
                  <p:cNvSpPr/>
                  <p:nvPr/>
                </p:nvSpPr>
                <p:spPr>
                  <a:xfrm>
                    <a:off x="2048706" y="553057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3" name="Rectangle 82"/>
                  <p:cNvSpPr/>
                  <p:nvPr/>
                </p:nvSpPr>
                <p:spPr>
                  <a:xfrm>
                    <a:off x="1553919" y="553057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77" name="Oval 76"/>
                <p:cNvSpPr/>
                <p:nvPr/>
              </p:nvSpPr>
              <p:spPr bwMode="auto">
                <a:xfrm>
                  <a:off x="2933433" y="5943456"/>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78" name="Curved Connector 81"/>
                <p:cNvCxnSpPr>
                  <a:stCxn id="77" idx="0"/>
                  <a:endCxn id="25" idx="1"/>
                </p:cNvCxnSpPr>
                <p:nvPr/>
              </p:nvCxnSpPr>
              <p:spPr>
                <a:xfrm rot="16200000" flipH="1">
                  <a:off x="3990837" y="4905104"/>
                  <a:ext cx="120657" cy="2197362"/>
                </a:xfrm>
                <a:prstGeom prst="curvedConnector3">
                  <a:avLst>
                    <a:gd name="adj1" fmla="val -190691"/>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79" name="Curved Connector 78"/>
                <p:cNvCxnSpPr>
                  <a:stCxn id="81" idx="7"/>
                  <a:endCxn id="22" idx="1"/>
                </p:cNvCxnSpPr>
                <p:nvPr/>
              </p:nvCxnSpPr>
              <p:spPr>
                <a:xfrm rot="16200000" flipH="1">
                  <a:off x="3671708" y="5348066"/>
                  <a:ext cx="15876" cy="1416219"/>
                </a:xfrm>
                <a:prstGeom prst="curvedConnector3">
                  <a:avLst>
                    <a:gd name="adj1" fmla="val -1475150"/>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59464" name="Group 8"/>
              <p:cNvGrpSpPr>
                <a:grpSpLocks noChangeAspect="1"/>
              </p:cNvGrpSpPr>
              <p:nvPr/>
            </p:nvGrpSpPr>
            <p:grpSpPr bwMode="auto">
              <a:xfrm rot="10800000">
                <a:off x="1814229" y="6266007"/>
                <a:ext cx="290439" cy="228614"/>
                <a:chOff x="1544135" y="5334000"/>
                <a:chExt cx="580206" cy="457228"/>
              </a:xfrm>
            </p:grpSpPr>
            <p:sp>
              <p:nvSpPr>
                <p:cNvPr id="72" name="Oval 71"/>
                <p:cNvSpPr/>
                <p:nvPr/>
              </p:nvSpPr>
              <p:spPr>
                <a:xfrm>
                  <a:off x="1604179" y="5334000"/>
                  <a:ext cx="459899" cy="457228"/>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3" name="Oval 72"/>
                <p:cNvSpPr/>
                <p:nvPr/>
              </p:nvSpPr>
              <p:spPr>
                <a:xfrm>
                  <a:off x="1791311" y="5534036"/>
                  <a:ext cx="76121" cy="76205"/>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4" name="Rectangle 73"/>
                <p:cNvSpPr/>
                <p:nvPr/>
              </p:nvSpPr>
              <p:spPr>
                <a:xfrm>
                  <a:off x="2222663" y="5534036"/>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5" name="Rectangle 74"/>
                <p:cNvSpPr/>
                <p:nvPr/>
              </p:nvSpPr>
              <p:spPr>
                <a:xfrm>
                  <a:off x="1696159" y="5534036"/>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8" name="Oval 7"/>
              <p:cNvSpPr/>
              <p:nvPr/>
            </p:nvSpPr>
            <p:spPr bwMode="auto">
              <a:xfrm rot="10800000">
                <a:off x="1947596" y="6456519"/>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9" name="Curved Connector 81"/>
              <p:cNvCxnSpPr>
                <a:stCxn id="8" idx="0"/>
                <a:endCxn id="41" idx="4"/>
              </p:cNvCxnSpPr>
              <p:nvPr/>
            </p:nvCxnSpPr>
            <p:spPr>
              <a:xfrm rot="5400000" flipH="1" flipV="1">
                <a:off x="2839891" y="5164151"/>
                <a:ext cx="457227" cy="2203713"/>
              </a:xfrm>
              <a:prstGeom prst="curvedConnector3">
                <a:avLst>
                  <a:gd name="adj1" fmla="val -50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10" name="Curved Connector 83"/>
              <p:cNvCxnSpPr>
                <a:endCxn id="36" idx="4"/>
              </p:cNvCxnSpPr>
              <p:nvPr/>
            </p:nvCxnSpPr>
            <p:spPr>
              <a:xfrm rot="5400000" flipH="1" flipV="1">
                <a:off x="2505679" y="5493599"/>
                <a:ext cx="358796" cy="1446385"/>
              </a:xfrm>
              <a:prstGeom prst="curvedConnector3">
                <a:avLst>
                  <a:gd name="adj1" fmla="val -63717"/>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nvGrpSpPr>
              <p:cNvPr id="59468" name="Group 147"/>
              <p:cNvGrpSpPr>
                <a:grpSpLocks/>
              </p:cNvGrpSpPr>
              <p:nvPr/>
            </p:nvGrpSpPr>
            <p:grpSpPr bwMode="auto">
              <a:xfrm>
                <a:off x="1826931" y="5580167"/>
                <a:ext cx="2343429" cy="228614"/>
                <a:chOff x="1904721" y="5943546"/>
                <a:chExt cx="2343429" cy="228614"/>
              </a:xfrm>
            </p:grpSpPr>
            <p:grpSp>
              <p:nvGrpSpPr>
                <p:cNvPr id="59521" name="Group 8"/>
                <p:cNvGrpSpPr>
                  <a:grpSpLocks noChangeAspect="1"/>
                </p:cNvGrpSpPr>
                <p:nvPr/>
              </p:nvGrpSpPr>
              <p:grpSpPr bwMode="auto">
                <a:xfrm>
                  <a:off x="1904721" y="5943546"/>
                  <a:ext cx="274670" cy="228614"/>
                  <a:chOff x="1553921" y="5333892"/>
                  <a:chExt cx="548705" cy="457228"/>
                </a:xfrm>
              </p:grpSpPr>
              <p:sp>
                <p:nvSpPr>
                  <p:cNvPr id="68" name="Oval 67"/>
                  <p:cNvSpPr/>
                  <p:nvPr/>
                </p:nvSpPr>
                <p:spPr>
                  <a:xfrm>
                    <a:off x="1598325" y="5333892"/>
                    <a:ext cx="459897" cy="457228"/>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9" name="Oval 68"/>
                  <p:cNvSpPr/>
                  <p:nvPr/>
                </p:nvSpPr>
                <p:spPr>
                  <a:xfrm>
                    <a:off x="1791798" y="5530754"/>
                    <a:ext cx="76121" cy="76205"/>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 name="Rectangle 69"/>
                  <p:cNvSpPr/>
                  <p:nvPr/>
                </p:nvSpPr>
                <p:spPr>
                  <a:xfrm>
                    <a:off x="2048708" y="553075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1" name="Rectangle 70"/>
                  <p:cNvSpPr/>
                  <p:nvPr/>
                </p:nvSpPr>
                <p:spPr>
                  <a:xfrm>
                    <a:off x="1553921" y="553075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65" name="Oval 64"/>
                <p:cNvSpPr/>
                <p:nvPr/>
              </p:nvSpPr>
              <p:spPr bwMode="auto">
                <a:xfrm>
                  <a:off x="2019035" y="5943546"/>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66" name="Curved Connector 81"/>
                <p:cNvCxnSpPr>
                  <a:stCxn id="65" idx="0"/>
                  <a:endCxn id="39" idx="0"/>
                </p:cNvCxnSpPr>
                <p:nvPr/>
              </p:nvCxnSpPr>
              <p:spPr>
                <a:xfrm rot="16200000" flipH="1">
                  <a:off x="3085965" y="4895668"/>
                  <a:ext cx="114307" cy="2210063"/>
                </a:xfrm>
                <a:prstGeom prst="curvedConnector3">
                  <a:avLst>
                    <a:gd name="adj1" fmla="val -200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67" name="Curved Connector 83"/>
                <p:cNvCxnSpPr>
                  <a:stCxn id="69" idx="7"/>
                  <a:endCxn id="33" idx="0"/>
                </p:cNvCxnSpPr>
                <p:nvPr/>
              </p:nvCxnSpPr>
              <p:spPr>
                <a:xfrm rot="16200000" flipH="1">
                  <a:off x="2766042" y="5337837"/>
                  <a:ext cx="9526" cy="1430508"/>
                </a:xfrm>
                <a:prstGeom prst="curvedConnector3">
                  <a:avLst>
                    <a:gd name="adj1" fmla="val -227469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59469" name="Group 148"/>
              <p:cNvGrpSpPr>
                <a:grpSpLocks/>
              </p:cNvGrpSpPr>
              <p:nvPr/>
            </p:nvGrpSpPr>
            <p:grpSpPr bwMode="auto">
              <a:xfrm rot="10800000">
                <a:off x="1818992" y="4741917"/>
                <a:ext cx="2351368" cy="304818"/>
                <a:chOff x="-623068" y="5943686"/>
                <a:chExt cx="2351368" cy="304818"/>
              </a:xfrm>
            </p:grpSpPr>
            <p:grpSp>
              <p:nvGrpSpPr>
                <p:cNvPr id="59513" name="Group 8"/>
                <p:cNvGrpSpPr>
                  <a:grpSpLocks noChangeAspect="1"/>
                </p:cNvGrpSpPr>
                <p:nvPr/>
              </p:nvGrpSpPr>
              <p:grpSpPr bwMode="auto">
                <a:xfrm>
                  <a:off x="1453629" y="5943687"/>
                  <a:ext cx="274671" cy="228613"/>
                  <a:chOff x="1566124" y="5334174"/>
                  <a:chExt cx="548708" cy="457226"/>
                </a:xfrm>
              </p:grpSpPr>
              <p:sp>
                <p:nvSpPr>
                  <p:cNvPr id="60" name="Oval 59"/>
                  <p:cNvSpPr/>
                  <p:nvPr/>
                </p:nvSpPr>
                <p:spPr>
                  <a:xfrm>
                    <a:off x="1943559" y="5340524"/>
                    <a:ext cx="459898" cy="457226"/>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1" name="Oval 60"/>
                  <p:cNvSpPr/>
                  <p:nvPr/>
                </p:nvSpPr>
                <p:spPr>
                  <a:xfrm>
                    <a:off x="1965760" y="5537386"/>
                    <a:ext cx="76121"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2" name="Rectangle 61"/>
                  <p:cNvSpPr/>
                  <p:nvPr/>
                </p:nvSpPr>
                <p:spPr>
                  <a:xfrm>
                    <a:off x="2397114" y="5537386"/>
                    <a:ext cx="53920"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3" name="Rectangle 62"/>
                  <p:cNvSpPr/>
                  <p:nvPr/>
                </p:nvSpPr>
                <p:spPr>
                  <a:xfrm>
                    <a:off x="1902326" y="5537386"/>
                    <a:ext cx="53920"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57" name="Oval 56"/>
                <p:cNvSpPr/>
                <p:nvPr/>
              </p:nvSpPr>
              <p:spPr bwMode="auto">
                <a:xfrm>
                  <a:off x="1561592" y="5945273"/>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8" name="Curved Connector 81"/>
                <p:cNvCxnSpPr>
                  <a:stCxn id="57" idx="0"/>
                  <a:endCxn id="28" idx="4"/>
                </p:cNvCxnSpPr>
                <p:nvPr/>
              </p:nvCxnSpPr>
              <p:spPr>
                <a:xfrm rot="16200000" flipH="1" flipV="1">
                  <a:off x="326379" y="4995826"/>
                  <a:ext cx="304818" cy="2203712"/>
                </a:xfrm>
                <a:prstGeom prst="curvedConnector3">
                  <a:avLst>
                    <a:gd name="adj1" fmla="val -75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59" name="Curved Connector 83"/>
                <p:cNvCxnSpPr>
                  <a:stCxn id="61" idx="1"/>
                  <a:endCxn id="30" idx="4"/>
                </p:cNvCxnSpPr>
                <p:nvPr/>
              </p:nvCxnSpPr>
              <p:spPr>
                <a:xfrm rot="16200000" flipH="1" flipV="1">
                  <a:off x="843170" y="5433231"/>
                  <a:ext cx="200037" cy="1433683"/>
                </a:xfrm>
                <a:prstGeom prst="curvedConnector3">
                  <a:avLst>
                    <a:gd name="adj1" fmla="val -11662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sp>
            <p:nvSpPr>
              <p:cNvPr id="13" name="Rectangle 12"/>
              <p:cNvSpPr/>
              <p:nvPr/>
            </p:nvSpPr>
            <p:spPr>
              <a:xfrm>
                <a:off x="2817649" y="413228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R1</a:t>
                </a:r>
              </a:p>
            </p:txBody>
          </p:sp>
          <p:sp>
            <p:nvSpPr>
              <p:cNvPr id="14" name="Rectangle 13"/>
              <p:cNvSpPr/>
              <p:nvPr/>
            </p:nvSpPr>
            <p:spPr>
              <a:xfrm>
                <a:off x="3579740" y="413228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R2</a:t>
                </a:r>
              </a:p>
            </p:txBody>
          </p:sp>
          <p:sp>
            <p:nvSpPr>
              <p:cNvPr id="15" name="Rectangle 14"/>
              <p:cNvSpPr/>
              <p:nvPr/>
            </p:nvSpPr>
            <p:spPr>
              <a:xfrm>
                <a:off x="2817649" y="4665713"/>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R3</a:t>
                </a:r>
              </a:p>
            </p:txBody>
          </p:sp>
          <p:sp>
            <p:nvSpPr>
              <p:cNvPr id="16" name="Rectangle 15"/>
              <p:cNvSpPr/>
              <p:nvPr/>
            </p:nvSpPr>
            <p:spPr>
              <a:xfrm>
                <a:off x="2817649" y="565637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R5</a:t>
                </a:r>
              </a:p>
            </p:txBody>
          </p:sp>
          <p:sp>
            <p:nvSpPr>
              <p:cNvPr id="17" name="Rectangle 16"/>
              <p:cNvSpPr/>
              <p:nvPr/>
            </p:nvSpPr>
            <p:spPr>
              <a:xfrm>
                <a:off x="2817649" y="5961189"/>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R7</a:t>
                </a:r>
              </a:p>
            </p:txBody>
          </p:sp>
          <p:sp>
            <p:nvSpPr>
              <p:cNvPr id="18" name="Rectangle 17"/>
              <p:cNvSpPr/>
              <p:nvPr/>
            </p:nvSpPr>
            <p:spPr>
              <a:xfrm>
                <a:off x="3579740" y="4665713"/>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R4</a:t>
                </a:r>
              </a:p>
            </p:txBody>
          </p:sp>
          <p:sp>
            <p:nvSpPr>
              <p:cNvPr id="19" name="Rectangle 18"/>
              <p:cNvSpPr/>
              <p:nvPr/>
            </p:nvSpPr>
            <p:spPr>
              <a:xfrm>
                <a:off x="3579740" y="565637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R6</a:t>
                </a:r>
              </a:p>
            </p:txBody>
          </p:sp>
          <p:sp>
            <p:nvSpPr>
              <p:cNvPr id="20" name="Rectangle 19"/>
              <p:cNvSpPr/>
              <p:nvPr/>
            </p:nvSpPr>
            <p:spPr>
              <a:xfrm>
                <a:off x="3579740" y="5961189"/>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R8</a:t>
                </a:r>
              </a:p>
            </p:txBody>
          </p:sp>
          <p:cxnSp>
            <p:nvCxnSpPr>
              <p:cNvPr id="21" name="Straight Connector 20"/>
              <p:cNvCxnSpPr>
                <a:stCxn id="13" idx="3"/>
                <a:endCxn id="22" idx="2"/>
              </p:cNvCxnSpPr>
              <p:nvPr/>
            </p:nvCxnSpPr>
            <p:spPr>
              <a:xfrm flipV="1">
                <a:off x="3198695" y="4189434"/>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Oval 21"/>
              <p:cNvSpPr/>
              <p:nvPr/>
            </p:nvSpPr>
            <p:spPr bwMode="auto">
              <a:xfrm>
                <a:off x="3389217" y="417038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3" name="Straight Connector 22"/>
              <p:cNvCxnSpPr>
                <a:stCxn id="22" idx="6"/>
                <a:endCxn id="14" idx="1"/>
              </p:cNvCxnSpPr>
              <p:nvPr/>
            </p:nvCxnSpPr>
            <p:spPr>
              <a:xfrm>
                <a:off x="3427322" y="4189434"/>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a:stCxn id="14" idx="3"/>
                <a:endCxn id="25" idx="2"/>
              </p:cNvCxnSpPr>
              <p:nvPr/>
            </p:nvCxnSpPr>
            <p:spPr>
              <a:xfrm flipV="1">
                <a:off x="3960786" y="4189434"/>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Oval 24"/>
              <p:cNvSpPr/>
              <p:nvPr/>
            </p:nvSpPr>
            <p:spPr bwMode="auto">
              <a:xfrm>
                <a:off x="4151308" y="417038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6" name="Straight Connector 137"/>
              <p:cNvCxnSpPr>
                <a:stCxn id="25" idx="6"/>
                <a:endCxn id="28" idx="6"/>
              </p:cNvCxnSpPr>
              <p:nvPr/>
            </p:nvCxnSpPr>
            <p:spPr>
              <a:xfrm>
                <a:off x="4189413" y="4189434"/>
                <a:ext cx="1587" cy="533432"/>
              </a:xfrm>
              <a:prstGeom prst="bentConnector3">
                <a:avLst>
                  <a:gd name="adj1" fmla="val 14395466"/>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18" idx="3"/>
                <a:endCxn id="28" idx="2"/>
              </p:cNvCxnSpPr>
              <p:nvPr/>
            </p:nvCxnSpPr>
            <p:spPr>
              <a:xfrm flipV="1">
                <a:off x="3960786" y="4722866"/>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Oval 27"/>
              <p:cNvSpPr/>
              <p:nvPr/>
            </p:nvSpPr>
            <p:spPr bwMode="auto">
              <a:xfrm>
                <a:off x="4151308" y="4703815"/>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9" name="Straight Connector 28"/>
              <p:cNvCxnSpPr>
                <a:stCxn id="15" idx="3"/>
                <a:endCxn id="30" idx="2"/>
              </p:cNvCxnSpPr>
              <p:nvPr/>
            </p:nvCxnSpPr>
            <p:spPr>
              <a:xfrm flipV="1">
                <a:off x="3198695" y="4722866"/>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Oval 29"/>
              <p:cNvSpPr/>
              <p:nvPr/>
            </p:nvSpPr>
            <p:spPr bwMode="auto">
              <a:xfrm>
                <a:off x="3389217" y="4703815"/>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1" name="Straight Connector 30"/>
              <p:cNvCxnSpPr>
                <a:stCxn id="30" idx="6"/>
                <a:endCxn id="18" idx="1"/>
              </p:cNvCxnSpPr>
              <p:nvPr/>
            </p:nvCxnSpPr>
            <p:spPr>
              <a:xfrm>
                <a:off x="3427322" y="4722866"/>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a:stCxn id="16" idx="3"/>
                <a:endCxn id="33" idx="2"/>
              </p:cNvCxnSpPr>
              <p:nvPr/>
            </p:nvCxnSpPr>
            <p:spPr>
              <a:xfrm flipV="1">
                <a:off x="3198695" y="5713525"/>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Oval 32"/>
              <p:cNvSpPr/>
              <p:nvPr/>
            </p:nvSpPr>
            <p:spPr bwMode="auto">
              <a:xfrm>
                <a:off x="3389217" y="5694474"/>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4" name="Straight Connector 33"/>
              <p:cNvCxnSpPr>
                <a:stCxn id="33" idx="6"/>
                <a:endCxn id="19" idx="1"/>
              </p:cNvCxnSpPr>
              <p:nvPr/>
            </p:nvCxnSpPr>
            <p:spPr>
              <a:xfrm>
                <a:off x="3427322" y="5713525"/>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7" idx="3"/>
                <a:endCxn id="36" idx="2"/>
              </p:cNvCxnSpPr>
              <p:nvPr/>
            </p:nvCxnSpPr>
            <p:spPr>
              <a:xfrm flipV="1">
                <a:off x="3198695" y="6018343"/>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p:nvPr/>
            </p:nvSpPr>
            <p:spPr bwMode="auto">
              <a:xfrm>
                <a:off x="3389217" y="5999292"/>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7" name="Straight Connector 36"/>
              <p:cNvCxnSpPr>
                <a:stCxn id="36" idx="6"/>
                <a:endCxn id="20" idx="1"/>
              </p:cNvCxnSpPr>
              <p:nvPr/>
            </p:nvCxnSpPr>
            <p:spPr>
              <a:xfrm>
                <a:off x="3427322" y="6018343"/>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stCxn id="19" idx="3"/>
                <a:endCxn id="39" idx="2"/>
              </p:cNvCxnSpPr>
              <p:nvPr/>
            </p:nvCxnSpPr>
            <p:spPr>
              <a:xfrm flipV="1">
                <a:off x="3960786" y="5713525"/>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Oval 38"/>
              <p:cNvSpPr/>
              <p:nvPr/>
            </p:nvSpPr>
            <p:spPr bwMode="auto">
              <a:xfrm>
                <a:off x="4151308" y="5694474"/>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0" name="Straight Connector 39"/>
              <p:cNvCxnSpPr>
                <a:stCxn id="20" idx="3"/>
                <a:endCxn id="41" idx="2"/>
              </p:cNvCxnSpPr>
              <p:nvPr/>
            </p:nvCxnSpPr>
            <p:spPr>
              <a:xfrm flipV="1">
                <a:off x="3960786" y="6018343"/>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p:nvPr/>
            </p:nvSpPr>
            <p:spPr bwMode="auto">
              <a:xfrm>
                <a:off x="4151308" y="5999292"/>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2" name="Straight Connector 137"/>
              <p:cNvCxnSpPr>
                <a:stCxn id="39" idx="6"/>
                <a:endCxn id="28" idx="6"/>
              </p:cNvCxnSpPr>
              <p:nvPr/>
            </p:nvCxnSpPr>
            <p:spPr>
              <a:xfrm flipV="1">
                <a:off x="4189413" y="4722866"/>
                <a:ext cx="1587" cy="990659"/>
              </a:xfrm>
              <a:prstGeom prst="bentConnector3">
                <a:avLst>
                  <a:gd name="adj1" fmla="val 14395466"/>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37"/>
              <p:cNvCxnSpPr>
                <a:stCxn id="39" idx="6"/>
                <a:endCxn id="41" idx="6"/>
              </p:cNvCxnSpPr>
              <p:nvPr/>
            </p:nvCxnSpPr>
            <p:spPr>
              <a:xfrm>
                <a:off x="4189413" y="5713525"/>
                <a:ext cx="1587" cy="304818"/>
              </a:xfrm>
              <a:prstGeom prst="bentConnector3">
                <a:avLst>
                  <a:gd name="adj1" fmla="val 14395466"/>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37"/>
              <p:cNvCxnSpPr>
                <a:endCxn id="17" idx="1"/>
              </p:cNvCxnSpPr>
              <p:nvPr/>
            </p:nvCxnSpPr>
            <p:spPr>
              <a:xfrm rot="16200000" flipH="1">
                <a:off x="1214910" y="4434655"/>
                <a:ext cx="1090677" cy="2114802"/>
              </a:xfrm>
              <a:prstGeom prst="bentConnector2">
                <a:avLst/>
              </a:prstGeom>
              <a:ln w="28575">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988631" y="5656371"/>
                <a:ext cx="609673"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Fuse 2</a:t>
                </a:r>
              </a:p>
            </p:txBody>
          </p:sp>
          <p:sp>
            <p:nvSpPr>
              <p:cNvPr id="46" name="Rectangle 45"/>
              <p:cNvSpPr/>
              <p:nvPr/>
            </p:nvSpPr>
            <p:spPr>
              <a:xfrm>
                <a:off x="988631" y="4132281"/>
                <a:ext cx="609673"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Fuse 1</a:t>
                </a:r>
              </a:p>
            </p:txBody>
          </p:sp>
          <p:cxnSp>
            <p:nvCxnSpPr>
              <p:cNvPr id="47" name="Straight Connector 137"/>
              <p:cNvCxnSpPr>
                <a:stCxn id="46" idx="2"/>
                <a:endCxn id="13" idx="1"/>
              </p:cNvCxnSpPr>
              <p:nvPr/>
            </p:nvCxnSpPr>
            <p:spPr>
              <a:xfrm rot="5400000" flipH="1" flipV="1">
                <a:off x="2017456" y="3484497"/>
                <a:ext cx="76205" cy="1524182"/>
              </a:xfrm>
              <a:prstGeom prst="bentConnector4">
                <a:avLst>
                  <a:gd name="adj1" fmla="val -95000"/>
                  <a:gd name="adj2" fmla="val 6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137"/>
              <p:cNvCxnSpPr>
                <a:stCxn id="45" idx="2"/>
                <a:endCxn id="16" idx="1"/>
              </p:cNvCxnSpPr>
              <p:nvPr/>
            </p:nvCxnSpPr>
            <p:spPr>
              <a:xfrm rot="5400000" flipH="1" flipV="1">
                <a:off x="2017456" y="5008587"/>
                <a:ext cx="76205" cy="1524182"/>
              </a:xfrm>
              <a:prstGeom prst="bentConnector4">
                <a:avLst>
                  <a:gd name="adj1" fmla="val -105000"/>
                  <a:gd name="adj2" fmla="val 6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137"/>
              <p:cNvCxnSpPr>
                <a:stCxn id="46" idx="0"/>
              </p:cNvCxnSpPr>
              <p:nvPr/>
            </p:nvCxnSpPr>
            <p:spPr>
              <a:xfrm rot="16200000" flipH="1" flipV="1">
                <a:off x="701282" y="4316430"/>
                <a:ext cx="776334" cy="408037"/>
              </a:xfrm>
              <a:prstGeom prst="bentConnector3">
                <a:avLst>
                  <a:gd name="adj1" fmla="val -29444"/>
                </a:avLst>
              </a:prstGeom>
              <a:ln w="28575">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137"/>
              <p:cNvCxnSpPr>
                <a:endCxn id="45" idx="0"/>
              </p:cNvCxnSpPr>
              <p:nvPr/>
            </p:nvCxnSpPr>
            <p:spPr>
              <a:xfrm rot="16200000" flipH="1">
                <a:off x="736208" y="5099110"/>
                <a:ext cx="615986" cy="498534"/>
              </a:xfrm>
              <a:prstGeom prst="bentConnector3">
                <a:avLst>
                  <a:gd name="adj1" fmla="val 50000"/>
                </a:avLst>
              </a:prstGeom>
              <a:ln w="28575">
                <a:solidFill>
                  <a:schemeClr val="accent6">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9508" name="TextBox 31"/>
              <p:cNvSpPr txBox="1">
                <a:spLocks noChangeArrowheads="1"/>
              </p:cNvSpPr>
              <p:nvPr/>
            </p:nvSpPr>
            <p:spPr bwMode="auto">
              <a:xfrm>
                <a:off x="1293812" y="3810000"/>
                <a:ext cx="838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J1 – Hot  1</a:t>
                </a:r>
              </a:p>
            </p:txBody>
          </p:sp>
          <p:sp>
            <p:nvSpPr>
              <p:cNvPr id="59509" name="TextBox 29"/>
              <p:cNvSpPr txBox="1">
                <a:spLocks noChangeArrowheads="1"/>
              </p:cNvSpPr>
              <p:nvPr/>
            </p:nvSpPr>
            <p:spPr bwMode="auto">
              <a:xfrm>
                <a:off x="1143000" y="44958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J2 – Neutral  1</a:t>
                </a:r>
              </a:p>
            </p:txBody>
          </p:sp>
          <p:sp>
            <p:nvSpPr>
              <p:cNvPr id="59510" name="TextBox 29"/>
              <p:cNvSpPr txBox="1">
                <a:spLocks noChangeArrowheads="1"/>
              </p:cNvSpPr>
              <p:nvPr/>
            </p:nvSpPr>
            <p:spPr bwMode="auto">
              <a:xfrm>
                <a:off x="1143000" y="60198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J4 – Neutral  2</a:t>
                </a:r>
              </a:p>
            </p:txBody>
          </p:sp>
          <p:sp>
            <p:nvSpPr>
              <p:cNvPr id="59511" name="TextBox 31"/>
              <p:cNvSpPr txBox="1">
                <a:spLocks noChangeArrowheads="1"/>
              </p:cNvSpPr>
              <p:nvPr/>
            </p:nvSpPr>
            <p:spPr bwMode="auto">
              <a:xfrm>
                <a:off x="1219200" y="5316379"/>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J3 – Hot  2</a:t>
                </a:r>
              </a:p>
            </p:txBody>
          </p:sp>
          <p:cxnSp>
            <p:nvCxnSpPr>
              <p:cNvPr id="55" name="Straight Connector 137"/>
              <p:cNvCxnSpPr>
                <a:endCxn id="15" idx="1"/>
              </p:cNvCxnSpPr>
              <p:nvPr/>
            </p:nvCxnSpPr>
            <p:spPr>
              <a:xfrm flipV="1">
                <a:off x="813986" y="4741917"/>
                <a:ext cx="2003664" cy="95256"/>
              </a:xfrm>
              <a:prstGeom prst="bentConnector3">
                <a:avLst>
                  <a:gd name="adj1" fmla="val 23927"/>
                </a:avLst>
              </a:prstGeom>
              <a:ln w="28575">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grpSp>
        <p:nvGrpSpPr>
          <p:cNvPr id="59395" name="Group 144"/>
          <p:cNvGrpSpPr>
            <a:grpSpLocks/>
          </p:cNvGrpSpPr>
          <p:nvPr/>
        </p:nvGrpSpPr>
        <p:grpSpPr bwMode="auto">
          <a:xfrm>
            <a:off x="6235700" y="639763"/>
            <a:ext cx="2362200" cy="5578475"/>
            <a:chOff x="4876800" y="457200"/>
            <a:chExt cx="2362200" cy="5580221"/>
          </a:xfrm>
        </p:grpSpPr>
        <p:sp>
          <p:nvSpPr>
            <p:cNvPr id="90" name="Rectangle 5"/>
            <p:cNvSpPr/>
            <p:nvPr/>
          </p:nvSpPr>
          <p:spPr>
            <a:xfrm>
              <a:off x="4876800" y="2820139"/>
              <a:ext cx="2362200" cy="1294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PEM Voltage Monitor No. CAS-V11</a:t>
              </a:r>
            </a:p>
          </p:txBody>
        </p:sp>
        <p:sp>
          <p:nvSpPr>
            <p:cNvPr id="91" name="Rectangle 6"/>
            <p:cNvSpPr/>
            <p:nvPr/>
          </p:nvSpPr>
          <p:spPr>
            <a:xfrm>
              <a:off x="4876800" y="4190580"/>
              <a:ext cx="2362200" cy="381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2" name="Rectangle 7"/>
            <p:cNvSpPr/>
            <p:nvPr/>
          </p:nvSpPr>
          <p:spPr>
            <a:xfrm>
              <a:off x="4876800" y="2362796"/>
              <a:ext cx="2362200" cy="381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59430" name="Group 8"/>
            <p:cNvGrpSpPr>
              <a:grpSpLocks noChangeAspect="1"/>
            </p:cNvGrpSpPr>
            <p:nvPr/>
          </p:nvGrpSpPr>
          <p:grpSpPr bwMode="auto">
            <a:xfrm>
              <a:off x="5668961" y="4266804"/>
              <a:ext cx="274637" cy="228672"/>
              <a:chOff x="1554480" y="5333208"/>
              <a:chExt cx="548640" cy="457344"/>
            </a:xfrm>
          </p:grpSpPr>
          <p:sp>
            <p:nvSpPr>
              <p:cNvPr id="119" name="Oval 118"/>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0" name="Oval 10"/>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1" name="Rectangle 11"/>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9431" name="Group 13"/>
            <p:cNvGrpSpPr>
              <a:grpSpLocks noChangeAspect="1"/>
            </p:cNvGrpSpPr>
            <p:nvPr/>
          </p:nvGrpSpPr>
          <p:grpSpPr bwMode="auto">
            <a:xfrm>
              <a:off x="5973761" y="4266804"/>
              <a:ext cx="274637" cy="228672"/>
              <a:chOff x="1554480" y="5333208"/>
              <a:chExt cx="548640" cy="457344"/>
            </a:xfrm>
          </p:grpSpPr>
          <p:sp>
            <p:nvSpPr>
              <p:cNvPr id="115" name="Oval 114"/>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Oval 115"/>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9432" name="Group 18"/>
            <p:cNvGrpSpPr>
              <a:grpSpLocks noChangeAspect="1"/>
            </p:cNvGrpSpPr>
            <p:nvPr/>
          </p:nvGrpSpPr>
          <p:grpSpPr bwMode="auto">
            <a:xfrm>
              <a:off x="6278561" y="4266804"/>
              <a:ext cx="274637" cy="228672"/>
              <a:chOff x="1554480" y="5333208"/>
              <a:chExt cx="548640" cy="457344"/>
            </a:xfrm>
          </p:grpSpPr>
          <p:sp>
            <p:nvSpPr>
              <p:cNvPr id="111" name="Oval 110"/>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2" name="Oval 111"/>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3" name="Rectangle 112"/>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4" name="Rectangle 113"/>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9433" name="Group 23"/>
            <p:cNvGrpSpPr>
              <a:grpSpLocks noChangeAspect="1"/>
            </p:cNvGrpSpPr>
            <p:nvPr/>
          </p:nvGrpSpPr>
          <p:grpSpPr bwMode="auto">
            <a:xfrm>
              <a:off x="6583361" y="4266804"/>
              <a:ext cx="274637" cy="228672"/>
              <a:chOff x="1554480" y="5333208"/>
              <a:chExt cx="548640" cy="457344"/>
            </a:xfrm>
          </p:grpSpPr>
          <p:sp>
            <p:nvSpPr>
              <p:cNvPr id="107" name="Oval 106"/>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8" name="Oval 107"/>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9" name="Rectangle 108"/>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0" name="Rectangle 109"/>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59434" name="TextBox 29"/>
            <p:cNvSpPr txBox="1">
              <a:spLocks noChangeArrowheads="1"/>
            </p:cNvSpPr>
            <p:nvPr/>
          </p:nvSpPr>
          <p:spPr bwMode="auto">
            <a:xfrm rot="-5400000">
              <a:off x="5876132" y="5020389"/>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J2 – Neutral  1</a:t>
              </a:r>
            </a:p>
          </p:txBody>
        </p:sp>
        <p:sp>
          <p:nvSpPr>
            <p:cNvPr id="59435" name="TextBox 31"/>
            <p:cNvSpPr txBox="1">
              <a:spLocks noChangeArrowheads="1"/>
            </p:cNvSpPr>
            <p:nvPr/>
          </p:nvSpPr>
          <p:spPr bwMode="auto">
            <a:xfrm rot="-5400000">
              <a:off x="6142835" y="4982289"/>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J1 – Hot  1</a:t>
              </a:r>
            </a:p>
          </p:txBody>
        </p:sp>
        <p:sp>
          <p:nvSpPr>
            <p:cNvPr id="99" name="Oval 98"/>
            <p:cNvSpPr/>
            <p:nvPr/>
          </p:nvSpPr>
          <p:spPr>
            <a:xfrm>
              <a:off x="5648325" y="2439020"/>
              <a:ext cx="76200" cy="7622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Oval 99"/>
            <p:cNvSpPr/>
            <p:nvPr/>
          </p:nvSpPr>
          <p:spPr>
            <a:xfrm>
              <a:off x="5648325" y="2591468"/>
              <a:ext cx="76200" cy="7622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9438" name="TextBox 34"/>
            <p:cNvSpPr txBox="1">
              <a:spLocks noChangeArrowheads="1"/>
            </p:cNvSpPr>
            <p:nvPr/>
          </p:nvSpPr>
          <p:spPr bwMode="auto">
            <a:xfrm rot="-5400000">
              <a:off x="4944269" y="1515269"/>
              <a:ext cx="1447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2 - Fuses – 250V ¼A</a:t>
              </a:r>
            </a:p>
          </p:txBody>
        </p:sp>
        <p:sp>
          <p:nvSpPr>
            <p:cNvPr id="59439" name="TextBox 36"/>
            <p:cNvSpPr txBox="1">
              <a:spLocks noChangeArrowheads="1"/>
            </p:cNvSpPr>
            <p:nvPr/>
          </p:nvSpPr>
          <p:spPr bwMode="auto">
            <a:xfrm rot="-5400000">
              <a:off x="4410868" y="1286589"/>
              <a:ext cx="1905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AC Power (input to monitor)</a:t>
              </a:r>
            </a:p>
          </p:txBody>
        </p:sp>
        <p:pic>
          <p:nvPicPr>
            <p:cNvPr id="59440" name="Picture 3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7800" y="2462213"/>
              <a:ext cx="214313" cy="204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41" name="TextBox 29"/>
            <p:cNvSpPr txBox="1">
              <a:spLocks noChangeArrowheads="1"/>
            </p:cNvSpPr>
            <p:nvPr/>
          </p:nvSpPr>
          <p:spPr bwMode="auto">
            <a:xfrm rot="-5400000">
              <a:off x="5266611" y="502039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J4 – Neutral  2</a:t>
              </a:r>
            </a:p>
          </p:txBody>
        </p:sp>
        <p:sp>
          <p:nvSpPr>
            <p:cNvPr id="59442" name="TextBox 31"/>
            <p:cNvSpPr txBox="1">
              <a:spLocks noChangeArrowheads="1"/>
            </p:cNvSpPr>
            <p:nvPr/>
          </p:nvSpPr>
          <p:spPr bwMode="auto">
            <a:xfrm rot="-5400000">
              <a:off x="5533314" y="4982290"/>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J3 – Hot  2</a:t>
              </a:r>
            </a:p>
          </p:txBody>
        </p:sp>
        <p:sp>
          <p:nvSpPr>
            <p:cNvPr id="59443" name="TextBox 29"/>
            <p:cNvSpPr txBox="1">
              <a:spLocks noChangeArrowheads="1"/>
            </p:cNvSpPr>
            <p:nvPr/>
          </p:nvSpPr>
          <p:spPr bwMode="auto">
            <a:xfrm>
              <a:off x="6019800" y="57912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Outputs</a:t>
              </a:r>
            </a:p>
          </p:txBody>
        </p:sp>
      </p:grpSp>
      <p:grpSp>
        <p:nvGrpSpPr>
          <p:cNvPr id="59396" name="Group 140"/>
          <p:cNvGrpSpPr>
            <a:grpSpLocks/>
          </p:cNvGrpSpPr>
          <p:nvPr/>
        </p:nvGrpSpPr>
        <p:grpSpPr bwMode="auto">
          <a:xfrm>
            <a:off x="1203325" y="971550"/>
            <a:ext cx="2438400" cy="2163763"/>
            <a:chOff x="457200" y="1066800"/>
            <a:chExt cx="2438400" cy="2163763"/>
          </a:xfrm>
        </p:grpSpPr>
        <p:pic>
          <p:nvPicPr>
            <p:cNvPr id="59412" name="Picture 3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1425" y="1371600"/>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124"/>
            <p:cNvSpPr txBox="1"/>
            <p:nvPr/>
          </p:nvSpPr>
          <p:spPr>
            <a:xfrm>
              <a:off x="457200" y="1066800"/>
              <a:ext cx="1219200" cy="554038"/>
            </a:xfrm>
            <a:prstGeom prst="rect">
              <a:avLst/>
            </a:prstGeom>
            <a:noFill/>
            <a:ln w="3175">
              <a:solidFill>
                <a:schemeClr val="tx1"/>
              </a:solidFill>
            </a:ln>
          </p:spPr>
          <p:txBody>
            <a:bodyPr>
              <a:spAutoFit/>
            </a:bodyPr>
            <a:lstStyle/>
            <a:p>
              <a:pPr fontAlgn="auto">
                <a:spcBef>
                  <a:spcPts val="0"/>
                </a:spcBef>
                <a:spcAft>
                  <a:spcPts val="0"/>
                </a:spcAft>
                <a:defRPr/>
              </a:pPr>
              <a:r>
                <a:rPr lang="en-US" sz="1000" dirty="0">
                  <a:latin typeface="Comic Sans MS" pitchFamily="66" charset="0"/>
                  <a:ea typeface="+mn-ea"/>
                </a:rPr>
                <a:t>CP-4 Plug Pins:</a:t>
              </a:r>
            </a:p>
            <a:p>
              <a:pPr marL="228600" indent="-228600" fontAlgn="auto">
                <a:spcBef>
                  <a:spcPts val="0"/>
                </a:spcBef>
                <a:spcAft>
                  <a:spcPts val="0"/>
                </a:spcAft>
                <a:buFontTx/>
                <a:buAutoNum type="arabicParenR"/>
                <a:defRPr/>
              </a:pPr>
              <a:r>
                <a:rPr lang="en-US" sz="1000" dirty="0">
                  <a:latin typeface="Comic Sans MS" pitchFamily="66" charset="0"/>
                  <a:ea typeface="+mn-ea"/>
                </a:rPr>
                <a:t>Hot 1</a:t>
              </a:r>
            </a:p>
            <a:p>
              <a:pPr marL="228600" indent="-228600" fontAlgn="auto">
                <a:spcBef>
                  <a:spcPts val="0"/>
                </a:spcBef>
                <a:spcAft>
                  <a:spcPts val="0"/>
                </a:spcAft>
                <a:buFontTx/>
                <a:buAutoNum type="arabicParenR"/>
                <a:defRPr/>
              </a:pPr>
              <a:r>
                <a:rPr lang="en-US" sz="1000" dirty="0">
                  <a:latin typeface="Comic Sans MS" pitchFamily="66" charset="0"/>
                  <a:ea typeface="+mn-ea"/>
                </a:rPr>
                <a:t>Neutral 1</a:t>
              </a:r>
            </a:p>
          </p:txBody>
        </p:sp>
        <p:pic>
          <p:nvPicPr>
            <p:cNvPr id="59414"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2225" y="2590800"/>
              <a:ext cx="639763" cy="639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Rectangular Callout 126"/>
            <p:cNvSpPr/>
            <p:nvPr/>
          </p:nvSpPr>
          <p:spPr>
            <a:xfrm>
              <a:off x="530225" y="2362200"/>
              <a:ext cx="609600" cy="304800"/>
            </a:xfrm>
            <a:prstGeom prst="wedgeRectCallout">
              <a:avLst>
                <a:gd name="adj1" fmla="val 114661"/>
                <a:gd name="adj2" fmla="val 191731"/>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Hot</a:t>
              </a:r>
            </a:p>
          </p:txBody>
        </p:sp>
        <p:sp>
          <p:nvSpPr>
            <p:cNvPr id="128" name="Rectangular Callout 127"/>
            <p:cNvSpPr/>
            <p:nvPr/>
          </p:nvSpPr>
          <p:spPr>
            <a:xfrm>
              <a:off x="987425" y="1676400"/>
              <a:ext cx="609600" cy="304800"/>
            </a:xfrm>
            <a:prstGeom prst="wedgeRectCallout">
              <a:avLst>
                <a:gd name="adj1" fmla="val 58122"/>
                <a:gd name="adj2" fmla="val 309423"/>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Ground</a:t>
              </a:r>
            </a:p>
          </p:txBody>
        </p:sp>
        <p:cxnSp>
          <p:nvCxnSpPr>
            <p:cNvPr id="129" name="Curved Connector 128"/>
            <p:cNvCxnSpPr>
              <a:stCxn id="132" idx="0"/>
            </p:cNvCxnSpPr>
            <p:nvPr/>
          </p:nvCxnSpPr>
          <p:spPr>
            <a:xfrm rot="5400000" flipH="1" flipV="1">
              <a:off x="1492250" y="1501775"/>
              <a:ext cx="1289050" cy="1270000"/>
            </a:xfrm>
            <a:prstGeom prst="curvedConnector3">
              <a:avLst>
                <a:gd name="adj1" fmla="val 11815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130" name="Oval 75"/>
            <p:cNvSpPr/>
            <p:nvPr/>
          </p:nvSpPr>
          <p:spPr bwMode="auto">
            <a:xfrm>
              <a:off x="2740025" y="1485900"/>
              <a:ext cx="38100" cy="38100"/>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1" name="Oval 130"/>
            <p:cNvSpPr/>
            <p:nvPr/>
          </p:nvSpPr>
          <p:spPr bwMode="auto">
            <a:xfrm>
              <a:off x="2740025" y="1600200"/>
              <a:ext cx="38100" cy="38100"/>
            </a:xfrm>
            <a:prstGeom prst="ellipse">
              <a:avLst/>
            </a:prstGeom>
            <a:solidFill>
              <a:schemeClr val="tx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2" name="Oval 131"/>
            <p:cNvSpPr/>
            <p:nvPr/>
          </p:nvSpPr>
          <p:spPr bwMode="auto">
            <a:xfrm>
              <a:off x="1482725" y="2781300"/>
              <a:ext cx="38100" cy="38100"/>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3" name="Oval 132"/>
            <p:cNvSpPr/>
            <p:nvPr/>
          </p:nvSpPr>
          <p:spPr bwMode="auto">
            <a:xfrm>
              <a:off x="1673225" y="2781300"/>
              <a:ext cx="38100" cy="38100"/>
            </a:xfrm>
            <a:prstGeom prst="ellipse">
              <a:avLst/>
            </a:prstGeom>
            <a:solidFill>
              <a:schemeClr val="tx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34" name="Curved Connector 81"/>
            <p:cNvCxnSpPr>
              <a:stCxn id="133" idx="6"/>
              <a:endCxn id="131" idx="3"/>
            </p:cNvCxnSpPr>
            <p:nvPr/>
          </p:nvCxnSpPr>
          <p:spPr>
            <a:xfrm flipV="1">
              <a:off x="1711325" y="1631950"/>
              <a:ext cx="1033463" cy="1168400"/>
            </a:xfrm>
            <a:prstGeom prst="curvedConnector2">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sp>
          <p:nvSpPr>
            <p:cNvPr id="135" name="Oval 134"/>
            <p:cNvSpPr/>
            <p:nvPr/>
          </p:nvSpPr>
          <p:spPr bwMode="auto">
            <a:xfrm>
              <a:off x="1590675" y="2705100"/>
              <a:ext cx="38100" cy="38100"/>
            </a:xfrm>
            <a:prstGeom prst="ellipse">
              <a:avLst/>
            </a:prstGeom>
            <a:solidFill>
              <a:schemeClr val="tx1"/>
            </a:solidFill>
            <a:ln w="31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36" name="Curved Connector 85"/>
            <p:cNvCxnSpPr>
              <a:stCxn id="135" idx="7"/>
              <a:endCxn id="137" idx="2"/>
            </p:cNvCxnSpPr>
            <p:nvPr/>
          </p:nvCxnSpPr>
          <p:spPr>
            <a:xfrm rot="5400000" flipH="1" flipV="1">
              <a:off x="1521619" y="2064544"/>
              <a:ext cx="749300" cy="544512"/>
            </a:xfrm>
            <a:prstGeom prst="curvedConnector2">
              <a:avLst/>
            </a:prstGeom>
            <a:ln w="31750">
              <a:solidFill>
                <a:srgbClr val="00B050"/>
              </a:solidFill>
            </a:ln>
            <a:effectLst/>
          </p:spPr>
          <p:style>
            <a:lnRef idx="1">
              <a:schemeClr val="accent1"/>
            </a:lnRef>
            <a:fillRef idx="0">
              <a:schemeClr val="accent1"/>
            </a:fillRef>
            <a:effectRef idx="0">
              <a:schemeClr val="accent1"/>
            </a:effectRef>
            <a:fontRef idx="minor">
              <a:schemeClr val="tx1"/>
            </a:fontRef>
          </p:style>
        </p:cxnSp>
        <p:sp>
          <p:nvSpPr>
            <p:cNvPr id="137" name="Oval 136"/>
            <p:cNvSpPr/>
            <p:nvPr/>
          </p:nvSpPr>
          <p:spPr bwMode="auto">
            <a:xfrm>
              <a:off x="2168525" y="1943100"/>
              <a:ext cx="38100" cy="38100"/>
            </a:xfrm>
            <a:prstGeom prst="ellipse">
              <a:avLst/>
            </a:prstGeom>
            <a:solidFill>
              <a:schemeClr val="tx1"/>
            </a:solidFill>
            <a:ln w="31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 name="Rectangular Callout 137"/>
            <p:cNvSpPr/>
            <p:nvPr/>
          </p:nvSpPr>
          <p:spPr>
            <a:xfrm>
              <a:off x="1825625" y="2514600"/>
              <a:ext cx="609600" cy="304800"/>
            </a:xfrm>
            <a:prstGeom prst="wedgeRectCallout">
              <a:avLst>
                <a:gd name="adj1" fmla="val -52482"/>
                <a:gd name="adj2" fmla="val 134039"/>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Neutral</a:t>
              </a:r>
            </a:p>
          </p:txBody>
        </p:sp>
      </p:grpSp>
      <p:sp>
        <p:nvSpPr>
          <p:cNvPr id="59397" name="TextBox 144"/>
          <p:cNvSpPr txBox="1">
            <a:spLocks noChangeArrowheads="1"/>
          </p:cNvSpPr>
          <p:nvPr/>
        </p:nvSpPr>
        <p:spPr bwMode="auto">
          <a:xfrm>
            <a:off x="2659063" y="844550"/>
            <a:ext cx="38100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Internal Design and Interfaces as of 20100525</a:t>
            </a:r>
          </a:p>
        </p:txBody>
      </p:sp>
      <p:sp>
        <p:nvSpPr>
          <p:cNvPr id="59398" name="Title 139"/>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(3)</a:t>
            </a:r>
          </a:p>
        </p:txBody>
      </p:sp>
      <p:sp>
        <p:nvSpPr>
          <p:cNvPr id="59399" name="Slide Number Placeholder 14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3CBCF25-9653-4402-9944-1525522CD8B6}" type="slidenum">
              <a:rPr lang="en-US" smtClean="0">
                <a:solidFill>
                  <a:srgbClr val="898989"/>
                </a:solidFill>
                <a:latin typeface="Calibri" pitchFamily="34" charset="0"/>
              </a:rPr>
              <a:pPr eaLnBrk="1" hangingPunct="1"/>
              <a:t>113</a:t>
            </a:fld>
            <a:endParaRPr lang="en-US" smtClean="0">
              <a:solidFill>
                <a:srgbClr val="898989"/>
              </a:solidFill>
              <a:latin typeface="Calibri" pitchFamily="34" charset="0"/>
            </a:endParaRPr>
          </a:p>
        </p:txBody>
      </p:sp>
      <p:grpSp>
        <p:nvGrpSpPr>
          <p:cNvPr id="59400" name="Group 149"/>
          <p:cNvGrpSpPr>
            <a:grpSpLocks/>
          </p:cNvGrpSpPr>
          <p:nvPr/>
        </p:nvGrpSpPr>
        <p:grpSpPr bwMode="auto">
          <a:xfrm>
            <a:off x="4308475" y="2070100"/>
            <a:ext cx="796925" cy="339725"/>
            <a:chOff x="4309242" y="2070539"/>
            <a:chExt cx="796158" cy="338958"/>
          </a:xfrm>
        </p:grpSpPr>
        <p:sp>
          <p:nvSpPr>
            <p:cNvPr id="146" name="Rectangle 145"/>
            <p:cNvSpPr/>
            <p:nvPr/>
          </p:nvSpPr>
          <p:spPr bwMode="auto">
            <a:xfrm>
              <a:off x="4309242" y="2070539"/>
              <a:ext cx="796158" cy="338958"/>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59408"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9206" y="2196596"/>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9"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762052" y="2199219"/>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10"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04405" y="2199223"/>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11"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41485" y="2201846"/>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401" name="Group 153"/>
          <p:cNvGrpSpPr>
            <a:grpSpLocks/>
          </p:cNvGrpSpPr>
          <p:nvPr/>
        </p:nvGrpSpPr>
        <p:grpSpPr bwMode="auto">
          <a:xfrm>
            <a:off x="4314825" y="2509838"/>
            <a:ext cx="795338" cy="338137"/>
            <a:chOff x="4314497" y="2509346"/>
            <a:chExt cx="796158" cy="338958"/>
          </a:xfrm>
        </p:grpSpPr>
        <p:sp>
          <p:nvSpPr>
            <p:cNvPr id="143" name="Rectangle 142"/>
            <p:cNvSpPr/>
            <p:nvPr/>
          </p:nvSpPr>
          <p:spPr bwMode="auto">
            <a:xfrm>
              <a:off x="4314497" y="2509346"/>
              <a:ext cx="796158" cy="338958"/>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1" name="Oval 150"/>
            <p:cNvSpPr/>
            <p:nvPr/>
          </p:nvSpPr>
          <p:spPr bwMode="auto">
            <a:xfrm>
              <a:off x="4746742" y="2576183"/>
              <a:ext cx="76279" cy="763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2" name="Oval 151"/>
            <p:cNvSpPr/>
            <p:nvPr/>
          </p:nvSpPr>
          <p:spPr bwMode="auto">
            <a:xfrm>
              <a:off x="4749920" y="2713039"/>
              <a:ext cx="76279" cy="763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59406" name="Picture 3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53590" y="2583715"/>
              <a:ext cx="214313" cy="204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940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8" name="Group 311"/>
          <p:cNvGrpSpPr>
            <a:grpSpLocks/>
          </p:cNvGrpSpPr>
          <p:nvPr/>
        </p:nvGrpSpPr>
        <p:grpSpPr bwMode="auto">
          <a:xfrm>
            <a:off x="1143000" y="1752600"/>
            <a:ext cx="6096000" cy="3370263"/>
            <a:chOff x="1143000" y="1752600"/>
            <a:chExt cx="6096000" cy="3370421"/>
          </a:xfrm>
        </p:grpSpPr>
        <p:pic>
          <p:nvPicPr>
            <p:cNvPr id="6042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15542" y="3429000"/>
              <a:ext cx="838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6019800" y="3352875"/>
              <a:ext cx="1219200" cy="1016048"/>
            </a:xfrm>
            <a:prstGeom prst="rect">
              <a:avLst/>
            </a:prstGeom>
            <a:noFill/>
            <a:ln w="3175">
              <a:solidFill>
                <a:schemeClr val="tx1"/>
              </a:solidFill>
            </a:ln>
          </p:spPr>
          <p:txBody>
            <a:bodyPr>
              <a:spAutoFit/>
            </a:bodyPr>
            <a:lstStyle/>
            <a:p>
              <a:pPr fontAlgn="auto">
                <a:spcBef>
                  <a:spcPts val="0"/>
                </a:spcBef>
                <a:spcAft>
                  <a:spcPts val="0"/>
                </a:spcAft>
                <a:defRPr/>
              </a:pPr>
              <a:r>
                <a:rPr lang="en-US" sz="1000" dirty="0">
                  <a:latin typeface="Comic Sans MS" pitchFamily="66" charset="0"/>
                  <a:ea typeface="+mn-ea"/>
                </a:rPr>
                <a:t>Lemo 4-Pin:</a:t>
              </a:r>
            </a:p>
            <a:p>
              <a:pPr marL="228600" indent="-228600" fontAlgn="auto">
                <a:spcBef>
                  <a:spcPts val="0"/>
                </a:spcBef>
                <a:spcAft>
                  <a:spcPts val="0"/>
                </a:spcAft>
                <a:buFontTx/>
                <a:buAutoNum type="arabicParenR"/>
                <a:defRPr/>
              </a:pPr>
              <a:r>
                <a:rPr lang="en-US" sz="1000" dirty="0">
                  <a:latin typeface="Comic Sans MS" pitchFamily="66" charset="0"/>
                  <a:ea typeface="+mn-ea"/>
                </a:rPr>
                <a:t>Neutral 1</a:t>
              </a:r>
            </a:p>
            <a:p>
              <a:pPr marL="228600" indent="-228600" fontAlgn="auto">
                <a:spcBef>
                  <a:spcPts val="0"/>
                </a:spcBef>
                <a:spcAft>
                  <a:spcPts val="0"/>
                </a:spcAft>
                <a:buFontTx/>
                <a:buAutoNum type="arabicParenR"/>
                <a:defRPr/>
              </a:pPr>
              <a:r>
                <a:rPr lang="en-US" sz="1000" dirty="0">
                  <a:latin typeface="Comic Sans MS" pitchFamily="66" charset="0"/>
                  <a:ea typeface="+mn-ea"/>
                </a:rPr>
                <a:t>Neutral 2</a:t>
              </a:r>
            </a:p>
            <a:p>
              <a:pPr marL="228600" indent="-228600" fontAlgn="auto">
                <a:spcBef>
                  <a:spcPts val="0"/>
                </a:spcBef>
                <a:spcAft>
                  <a:spcPts val="0"/>
                </a:spcAft>
                <a:buFontTx/>
                <a:buAutoNum type="arabicParenR"/>
                <a:defRPr/>
              </a:pPr>
              <a:r>
                <a:rPr lang="en-US" sz="1000" dirty="0">
                  <a:latin typeface="Comic Sans MS" pitchFamily="66" charset="0"/>
                  <a:ea typeface="+mn-ea"/>
                </a:rPr>
                <a:t>Hot 2 - fused</a:t>
              </a:r>
            </a:p>
            <a:p>
              <a:pPr marL="228600" indent="-228600" fontAlgn="auto">
                <a:spcBef>
                  <a:spcPts val="0"/>
                </a:spcBef>
                <a:spcAft>
                  <a:spcPts val="0"/>
                </a:spcAft>
                <a:buFontTx/>
                <a:buAutoNum type="arabicParenR"/>
                <a:defRPr/>
              </a:pPr>
              <a:r>
                <a:rPr lang="en-US" sz="1000" dirty="0">
                  <a:latin typeface="Comic Sans MS" pitchFamily="66" charset="0"/>
                  <a:ea typeface="+mn-ea"/>
                </a:rPr>
                <a:t>Hot 1 - fused</a:t>
              </a:r>
            </a:p>
            <a:p>
              <a:pPr marL="228600" indent="-228600" fontAlgn="auto">
                <a:spcBef>
                  <a:spcPts val="0"/>
                </a:spcBef>
                <a:spcAft>
                  <a:spcPts val="0"/>
                </a:spcAft>
                <a:buFontTx/>
                <a:buAutoNum type="arabicParenR"/>
                <a:defRPr/>
              </a:pPr>
              <a:r>
                <a:rPr lang="en-US" sz="1000" dirty="0">
                  <a:latin typeface="Comic Sans MS" pitchFamily="66" charset="0"/>
                  <a:ea typeface="+mn-ea"/>
                </a:rPr>
                <a:t>Shield</a:t>
              </a:r>
            </a:p>
          </p:txBody>
        </p:sp>
        <p:grpSp>
          <p:nvGrpSpPr>
            <p:cNvPr id="60425" name="Group 133"/>
            <p:cNvGrpSpPr>
              <a:grpSpLocks/>
            </p:cNvGrpSpPr>
            <p:nvPr/>
          </p:nvGrpSpPr>
          <p:grpSpPr bwMode="auto">
            <a:xfrm>
              <a:off x="1827211" y="2684507"/>
              <a:ext cx="3741739" cy="1182742"/>
              <a:chOff x="2819399" y="5943486"/>
              <a:chExt cx="3741739" cy="1182742"/>
            </a:xfrm>
          </p:grpSpPr>
          <p:grpSp>
            <p:nvGrpSpPr>
              <p:cNvPr id="60465" name="Group 8"/>
              <p:cNvGrpSpPr>
                <a:grpSpLocks noChangeAspect="1"/>
              </p:cNvGrpSpPr>
              <p:nvPr/>
            </p:nvGrpSpPr>
            <p:grpSpPr bwMode="auto">
              <a:xfrm>
                <a:off x="2819399" y="5943486"/>
                <a:ext cx="274637" cy="228611"/>
                <a:chOff x="1554482" y="5333772"/>
                <a:chExt cx="548640" cy="457222"/>
              </a:xfrm>
            </p:grpSpPr>
            <p:sp>
              <p:nvSpPr>
                <p:cNvPr id="49" name="Oval 48"/>
                <p:cNvSpPr/>
                <p:nvPr/>
              </p:nvSpPr>
              <p:spPr>
                <a:xfrm>
                  <a:off x="1598885" y="5333772"/>
                  <a:ext cx="459843"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0" name="Oval 49"/>
                <p:cNvSpPr/>
                <p:nvPr/>
              </p:nvSpPr>
              <p:spPr>
                <a:xfrm>
                  <a:off x="1792335" y="5530631"/>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1" name="Rectangle 50"/>
                <p:cNvSpPr/>
                <p:nvPr/>
              </p:nvSpPr>
              <p:spPr>
                <a:xfrm>
                  <a:off x="2049214" y="5530631"/>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2" name="Rectangle 51"/>
                <p:cNvSpPr/>
                <p:nvPr/>
              </p:nvSpPr>
              <p:spPr>
                <a:xfrm>
                  <a:off x="1554486" y="5530631"/>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6" name="Oval 45"/>
              <p:cNvSpPr/>
              <p:nvPr/>
            </p:nvSpPr>
            <p:spPr bwMode="auto">
              <a:xfrm>
                <a:off x="2933701" y="5943486"/>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7" name="Curved Connector 81"/>
              <p:cNvCxnSpPr>
                <a:stCxn id="46" idx="0"/>
                <a:endCxn id="13" idx="2"/>
              </p:cNvCxnSpPr>
              <p:nvPr/>
            </p:nvCxnSpPr>
            <p:spPr>
              <a:xfrm rot="16200000" flipH="1">
                <a:off x="3456755" y="5439483"/>
                <a:ext cx="1182742" cy="2190750"/>
              </a:xfrm>
              <a:prstGeom prst="curvedConnector4">
                <a:avLst>
                  <a:gd name="adj1" fmla="val -19331"/>
                  <a:gd name="adj2" fmla="val 50435"/>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48" name="Curved Connector 47"/>
              <p:cNvCxnSpPr>
                <a:stCxn id="50" idx="7"/>
                <a:endCxn id="16" idx="1"/>
              </p:cNvCxnSpPr>
              <p:nvPr/>
            </p:nvCxnSpPr>
            <p:spPr>
              <a:xfrm rot="16200000" flipH="1">
                <a:off x="4310043" y="4710024"/>
                <a:ext cx="912854" cy="3589337"/>
              </a:xfrm>
              <a:prstGeom prst="curvedConnector3">
                <a:avLst>
                  <a:gd name="adj1" fmla="val -25659"/>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60426" name="Group 8"/>
            <p:cNvGrpSpPr>
              <a:grpSpLocks noChangeAspect="1"/>
            </p:cNvGrpSpPr>
            <p:nvPr/>
          </p:nvGrpSpPr>
          <p:grpSpPr bwMode="auto">
            <a:xfrm rot="10800000">
              <a:off x="1825625" y="4894410"/>
              <a:ext cx="274638" cy="228611"/>
              <a:chOff x="1552940" y="5334000"/>
              <a:chExt cx="548642" cy="457222"/>
            </a:xfrm>
          </p:grpSpPr>
          <p:sp>
            <p:nvSpPr>
              <p:cNvPr id="41" name="Oval 40"/>
              <p:cNvSpPr/>
              <p:nvPr/>
            </p:nvSpPr>
            <p:spPr>
              <a:xfrm>
                <a:off x="1597339" y="5334000"/>
                <a:ext cx="459845"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2" name="Oval 41"/>
              <p:cNvSpPr/>
              <p:nvPr/>
            </p:nvSpPr>
            <p:spPr>
              <a:xfrm>
                <a:off x="1619539" y="5534036"/>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3" name="Rectangle 42"/>
              <p:cNvSpPr/>
              <p:nvPr/>
            </p:nvSpPr>
            <p:spPr>
              <a:xfrm>
                <a:off x="2050841" y="5534036"/>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 name="Rectangle 43"/>
              <p:cNvSpPr/>
              <p:nvPr/>
            </p:nvSpPr>
            <p:spPr>
              <a:xfrm>
                <a:off x="1556112" y="5534036"/>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7" name="Oval 6"/>
            <p:cNvSpPr/>
            <p:nvPr/>
          </p:nvSpPr>
          <p:spPr bwMode="auto">
            <a:xfrm rot="10800000">
              <a:off x="1947863" y="5084919"/>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8" name="Curved Connector 81"/>
            <p:cNvCxnSpPr>
              <a:stCxn id="7" idx="0"/>
              <a:endCxn id="13" idx="2"/>
            </p:cNvCxnSpPr>
            <p:nvPr/>
          </p:nvCxnSpPr>
          <p:spPr>
            <a:xfrm rot="5400000" flipH="1" flipV="1">
              <a:off x="2431227" y="3402936"/>
              <a:ext cx="1255772" cy="2184400"/>
            </a:xfrm>
            <a:prstGeom prst="curvedConnector4">
              <a:avLst>
                <a:gd name="adj1" fmla="val -18203"/>
                <a:gd name="adj2" fmla="val 50436"/>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9" name="Curved Connector 83"/>
            <p:cNvCxnSpPr>
              <a:stCxn id="42" idx="1"/>
              <a:endCxn id="14" idx="4"/>
            </p:cNvCxnSpPr>
            <p:nvPr/>
          </p:nvCxnSpPr>
          <p:spPr>
            <a:xfrm rot="5400000" flipH="1" flipV="1">
              <a:off x="3136082" y="2839373"/>
              <a:ext cx="1017636" cy="3340100"/>
            </a:xfrm>
            <a:prstGeom prst="curvedConnector3">
              <a:avLst>
                <a:gd name="adj1" fmla="val -22992"/>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nvGrpSpPr>
            <p:cNvPr id="60430" name="Group 147"/>
            <p:cNvGrpSpPr>
              <a:grpSpLocks/>
            </p:cNvGrpSpPr>
            <p:nvPr/>
          </p:nvGrpSpPr>
          <p:grpSpPr bwMode="auto">
            <a:xfrm>
              <a:off x="1827211" y="3867249"/>
              <a:ext cx="3754439" cy="569940"/>
              <a:chOff x="1905001" y="5602228"/>
              <a:chExt cx="3754439" cy="569940"/>
            </a:xfrm>
          </p:grpSpPr>
          <p:grpSp>
            <p:nvGrpSpPr>
              <p:cNvPr id="60453" name="Group 8"/>
              <p:cNvGrpSpPr>
                <a:grpSpLocks noChangeAspect="1"/>
              </p:cNvGrpSpPr>
              <p:nvPr/>
            </p:nvGrpSpPr>
            <p:grpSpPr bwMode="auto">
              <a:xfrm>
                <a:off x="1905001" y="5943557"/>
                <a:ext cx="274637" cy="228611"/>
                <a:chOff x="1554484" y="5333914"/>
                <a:chExt cx="548640" cy="457222"/>
              </a:xfrm>
            </p:grpSpPr>
            <p:sp>
              <p:nvSpPr>
                <p:cNvPr id="37" name="Oval 36"/>
                <p:cNvSpPr/>
                <p:nvPr/>
              </p:nvSpPr>
              <p:spPr>
                <a:xfrm>
                  <a:off x="1598887" y="5333914"/>
                  <a:ext cx="459843"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Oval 37"/>
                <p:cNvSpPr/>
                <p:nvPr/>
              </p:nvSpPr>
              <p:spPr>
                <a:xfrm>
                  <a:off x="1792337" y="5530773"/>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9" name="Rectangle 38"/>
                <p:cNvSpPr/>
                <p:nvPr/>
              </p:nvSpPr>
              <p:spPr>
                <a:xfrm>
                  <a:off x="2049216" y="5530773"/>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0" name="Rectangle 39"/>
                <p:cNvSpPr/>
                <p:nvPr/>
              </p:nvSpPr>
              <p:spPr>
                <a:xfrm>
                  <a:off x="1554488" y="5530773"/>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4" name="Oval 33"/>
              <p:cNvSpPr/>
              <p:nvPr/>
            </p:nvSpPr>
            <p:spPr bwMode="auto">
              <a:xfrm>
                <a:off x="2019303" y="5943557"/>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5" name="Curved Connector 81"/>
              <p:cNvCxnSpPr>
                <a:stCxn id="34" idx="0"/>
                <a:endCxn id="13" idx="2"/>
              </p:cNvCxnSpPr>
              <p:nvPr/>
            </p:nvCxnSpPr>
            <p:spPr>
              <a:xfrm rot="5400000" flipH="1" flipV="1">
                <a:off x="2963063" y="4677518"/>
                <a:ext cx="341329" cy="2190750"/>
              </a:xfrm>
              <a:prstGeom prst="curvedConnector2">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36" name="Curved Connector 83"/>
              <p:cNvCxnSpPr>
                <a:stCxn id="38" idx="5"/>
                <a:endCxn id="15" idx="4"/>
              </p:cNvCxnSpPr>
              <p:nvPr/>
            </p:nvCxnSpPr>
            <p:spPr>
              <a:xfrm rot="5400000" flipH="1" flipV="1">
                <a:off x="3687757" y="4103642"/>
                <a:ext cx="339741" cy="3603625"/>
              </a:xfrm>
              <a:prstGeom prst="curvedConnector3">
                <a:avLst>
                  <a:gd name="adj1" fmla="val -6906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60431" name="Group 148"/>
            <p:cNvGrpSpPr>
              <a:grpSpLocks/>
            </p:cNvGrpSpPr>
            <p:nvPr/>
          </p:nvGrpSpPr>
          <p:grpSpPr bwMode="auto">
            <a:xfrm rot="10800000">
              <a:off x="1816100" y="3449717"/>
              <a:ext cx="3482975" cy="417532"/>
              <a:chOff x="-1751783" y="5751572"/>
              <a:chExt cx="3482975" cy="417532"/>
            </a:xfrm>
          </p:grpSpPr>
          <p:grpSp>
            <p:nvGrpSpPr>
              <p:cNvPr id="60445" name="Group 8"/>
              <p:cNvGrpSpPr>
                <a:grpSpLocks noChangeAspect="1"/>
              </p:cNvGrpSpPr>
              <p:nvPr/>
            </p:nvGrpSpPr>
            <p:grpSpPr bwMode="auto">
              <a:xfrm>
                <a:off x="1456554" y="5940493"/>
                <a:ext cx="274638" cy="228611"/>
                <a:chOff x="1571968" y="5327786"/>
                <a:chExt cx="548642" cy="457222"/>
              </a:xfrm>
            </p:grpSpPr>
            <p:sp>
              <p:nvSpPr>
                <p:cNvPr id="29" name="Oval 28"/>
                <p:cNvSpPr/>
                <p:nvPr/>
              </p:nvSpPr>
              <p:spPr>
                <a:xfrm>
                  <a:off x="2117438" y="5165852"/>
                  <a:ext cx="459845"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 name="Oval 29"/>
                <p:cNvSpPr/>
                <p:nvPr/>
              </p:nvSpPr>
              <p:spPr>
                <a:xfrm>
                  <a:off x="2139638" y="5362712"/>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 name="Rectangle 30"/>
                <p:cNvSpPr/>
                <p:nvPr/>
              </p:nvSpPr>
              <p:spPr>
                <a:xfrm>
                  <a:off x="2570940" y="5362712"/>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 name="Rectangle 31"/>
                <p:cNvSpPr/>
                <p:nvPr/>
              </p:nvSpPr>
              <p:spPr>
                <a:xfrm>
                  <a:off x="2076211" y="5362712"/>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6" name="Oval 25"/>
              <p:cNvSpPr/>
              <p:nvPr/>
            </p:nvSpPr>
            <p:spPr bwMode="auto">
              <a:xfrm>
                <a:off x="1648642" y="5857938"/>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7" name="Curved Connector 81"/>
              <p:cNvCxnSpPr>
                <a:stCxn id="26" idx="0"/>
                <a:endCxn id="13" idx="2"/>
              </p:cNvCxnSpPr>
              <p:nvPr/>
            </p:nvCxnSpPr>
            <p:spPr>
              <a:xfrm rot="5400000" flipH="1">
                <a:off x="479443" y="4757007"/>
                <a:ext cx="192097" cy="2184400"/>
              </a:xfrm>
              <a:prstGeom prst="curvedConnector2">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28" name="Curved Connector 83"/>
              <p:cNvCxnSpPr>
                <a:stCxn id="30" idx="3"/>
                <a:endCxn id="12" idx="1"/>
              </p:cNvCxnSpPr>
              <p:nvPr/>
            </p:nvCxnSpPr>
            <p:spPr>
              <a:xfrm rot="5400000" flipH="1">
                <a:off x="-81737" y="4246628"/>
                <a:ext cx="155582" cy="3327400"/>
              </a:xfrm>
              <a:prstGeom prst="curvedConnector3">
                <a:avLst>
                  <a:gd name="adj1" fmla="val -149155"/>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sp>
          <p:nvSpPr>
            <p:cNvPr id="12" name="Oval 11"/>
            <p:cNvSpPr/>
            <p:nvPr/>
          </p:nvSpPr>
          <p:spPr bwMode="auto">
            <a:xfrm>
              <a:off x="5295900" y="3695791"/>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 name="Oval 12"/>
            <p:cNvSpPr/>
            <p:nvPr/>
          </p:nvSpPr>
          <p:spPr bwMode="auto">
            <a:xfrm>
              <a:off x="4151313" y="3848198"/>
              <a:ext cx="38100" cy="38102"/>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 name="Oval 13"/>
            <p:cNvSpPr/>
            <p:nvPr/>
          </p:nvSpPr>
          <p:spPr bwMode="auto">
            <a:xfrm>
              <a:off x="5295900" y="3962504"/>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Oval 14"/>
            <p:cNvSpPr/>
            <p:nvPr/>
          </p:nvSpPr>
          <p:spPr bwMode="auto">
            <a:xfrm>
              <a:off x="5562600" y="3962504"/>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 name="Oval 15"/>
            <p:cNvSpPr/>
            <p:nvPr/>
          </p:nvSpPr>
          <p:spPr bwMode="auto">
            <a:xfrm>
              <a:off x="5562600" y="3695791"/>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0437" name="TextBox 31"/>
            <p:cNvSpPr txBox="1">
              <a:spLocks noChangeArrowheads="1"/>
            </p:cNvSpPr>
            <p:nvPr/>
          </p:nvSpPr>
          <p:spPr bwMode="auto">
            <a:xfrm>
              <a:off x="1293812" y="2438400"/>
              <a:ext cx="838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J1 – Hot  1</a:t>
              </a:r>
            </a:p>
          </p:txBody>
        </p:sp>
        <p:sp>
          <p:nvSpPr>
            <p:cNvPr id="60438" name="TextBox 29"/>
            <p:cNvSpPr txBox="1">
              <a:spLocks noChangeArrowheads="1"/>
            </p:cNvSpPr>
            <p:nvPr/>
          </p:nvSpPr>
          <p:spPr bwMode="auto">
            <a:xfrm>
              <a:off x="1143000" y="31242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J2 – Neutral  1</a:t>
              </a:r>
            </a:p>
          </p:txBody>
        </p:sp>
        <p:sp>
          <p:nvSpPr>
            <p:cNvPr id="60439" name="TextBox 29"/>
            <p:cNvSpPr txBox="1">
              <a:spLocks noChangeArrowheads="1"/>
            </p:cNvSpPr>
            <p:nvPr/>
          </p:nvSpPr>
          <p:spPr bwMode="auto">
            <a:xfrm>
              <a:off x="1143000" y="46482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J4 – Neutral  2</a:t>
              </a:r>
            </a:p>
          </p:txBody>
        </p:sp>
        <p:sp>
          <p:nvSpPr>
            <p:cNvPr id="60440" name="TextBox 31"/>
            <p:cNvSpPr txBox="1">
              <a:spLocks noChangeArrowheads="1"/>
            </p:cNvSpPr>
            <p:nvPr/>
          </p:nvSpPr>
          <p:spPr bwMode="auto">
            <a:xfrm>
              <a:off x="1219200" y="3944779"/>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J3 – Hot  2</a:t>
              </a:r>
            </a:p>
          </p:txBody>
        </p:sp>
        <p:sp>
          <p:nvSpPr>
            <p:cNvPr id="21" name="Oval 20"/>
            <p:cNvSpPr/>
            <p:nvPr/>
          </p:nvSpPr>
          <p:spPr bwMode="auto">
            <a:xfrm>
              <a:off x="5018088" y="3848198"/>
              <a:ext cx="38100" cy="38102"/>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2" name="Curved Connector 81"/>
            <p:cNvCxnSpPr>
              <a:stCxn id="13" idx="6"/>
              <a:endCxn id="21" idx="2"/>
            </p:cNvCxnSpPr>
            <p:nvPr/>
          </p:nvCxnSpPr>
          <p:spPr>
            <a:xfrm>
              <a:off x="4189413" y="3867249"/>
              <a:ext cx="828675" cy="1588"/>
            </a:xfrm>
            <a:prstGeom prst="curvedConnector3">
              <a:avLst>
                <a:gd name="adj1" fmla="val 50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sp>
          <p:nvSpPr>
            <p:cNvPr id="60443" name="TextBox 31"/>
            <p:cNvSpPr txBox="1">
              <a:spLocks noChangeArrowheads="1"/>
            </p:cNvSpPr>
            <p:nvPr/>
          </p:nvSpPr>
          <p:spPr bwMode="auto">
            <a:xfrm>
              <a:off x="2209800" y="1752600"/>
              <a:ext cx="37338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Cable:  From 4 BNC connectors to 4-Pin Lemo on DAQIC-2</a:t>
              </a:r>
            </a:p>
          </p:txBody>
        </p:sp>
        <p:sp>
          <p:nvSpPr>
            <p:cNvPr id="24" name="Oval 23"/>
            <p:cNvSpPr/>
            <p:nvPr/>
          </p:nvSpPr>
          <p:spPr bwMode="auto">
            <a:xfrm>
              <a:off x="5402263" y="3421141"/>
              <a:ext cx="76200" cy="76204"/>
            </a:xfrm>
            <a:prstGeom prst="ellipse">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60419" name="TextBox 54"/>
          <p:cNvSpPr txBox="1">
            <a:spLocks noChangeArrowheads="1"/>
          </p:cNvSpPr>
          <p:nvPr/>
        </p:nvSpPr>
        <p:spPr bwMode="auto">
          <a:xfrm>
            <a:off x="2659063" y="820738"/>
            <a:ext cx="38100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Cable design as of 20100525</a:t>
            </a:r>
          </a:p>
        </p:txBody>
      </p:sp>
      <p:sp>
        <p:nvSpPr>
          <p:cNvPr id="60420" name="Title 53"/>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(4)</a:t>
            </a:r>
          </a:p>
        </p:txBody>
      </p:sp>
      <p:sp>
        <p:nvSpPr>
          <p:cNvPr id="60421"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2CDA6F-8075-4F01-BC25-A433996A05F0}" type="slidenum">
              <a:rPr lang="en-US" smtClean="0">
                <a:solidFill>
                  <a:srgbClr val="898989"/>
                </a:solidFill>
                <a:latin typeface="Calibri" pitchFamily="34" charset="0"/>
              </a:rPr>
              <a:pPr eaLnBrk="1" hangingPunct="1"/>
              <a:t>114</a:t>
            </a:fld>
            <a:endParaRPr lang="en-US" smtClean="0">
              <a:solidFill>
                <a:srgbClr val="898989"/>
              </a:solidFill>
              <a:latin typeface="Calibri" pitchFamily="34" charset="0"/>
            </a:endParaRPr>
          </a:p>
        </p:txBody>
      </p:sp>
      <p:sp>
        <p:nvSpPr>
          <p:cNvPr id="6042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TextBox 3"/>
          <p:cNvSpPr txBox="1">
            <a:spLocks noChangeArrowheads="1"/>
          </p:cNvSpPr>
          <p:nvPr/>
        </p:nvSpPr>
        <p:spPr bwMode="auto">
          <a:xfrm>
            <a:off x="1330325" y="1436688"/>
            <a:ext cx="702468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Lights</a:t>
            </a:r>
          </a:p>
          <a:p>
            <a:pPr eaLnBrk="1" hangingPunct="1"/>
            <a:r>
              <a:rPr lang="en-US" sz="1000">
                <a:latin typeface="Comic Sans MS" pitchFamily="66" charset="0"/>
              </a:rPr>
              <a:t>Vacuum Equipment</a:t>
            </a:r>
          </a:p>
          <a:p>
            <a:pPr eaLnBrk="1" hangingPunct="1"/>
            <a:r>
              <a:rPr lang="en-US" sz="1000">
                <a:latin typeface="Comic Sans MS" pitchFamily="66" charset="0"/>
              </a:rPr>
              <a:t>Rechargeable Flashlights</a:t>
            </a:r>
          </a:p>
          <a:p>
            <a:pPr eaLnBrk="1" hangingPunct="1"/>
            <a:r>
              <a:rPr lang="en-US" sz="1000">
                <a:latin typeface="Comic Sans MS" pitchFamily="66" charset="0"/>
              </a:rPr>
              <a:t>Computer Monitors</a:t>
            </a:r>
          </a:p>
          <a:p>
            <a:pPr eaLnBrk="1" hangingPunct="1"/>
            <a:r>
              <a:rPr lang="en-US" sz="1000">
                <a:latin typeface="Comic Sans MS" pitchFamily="66" charset="0"/>
              </a:rPr>
              <a:t>Optical Isolators</a:t>
            </a:r>
          </a:p>
          <a:p>
            <a:pPr eaLnBrk="1" hangingPunct="1"/>
            <a:r>
              <a:rPr lang="en-US" sz="1000">
                <a:latin typeface="Comic Sans MS" pitchFamily="66" charset="0"/>
              </a:rPr>
              <a:t>Trouble Lights</a:t>
            </a:r>
          </a:p>
          <a:p>
            <a:pPr eaLnBrk="1" hangingPunct="1"/>
            <a:r>
              <a:rPr lang="en-US" sz="1000">
                <a:latin typeface="Comic Sans MS" pitchFamily="66" charset="0"/>
              </a:rPr>
              <a:t>Warning Signs</a:t>
            </a:r>
          </a:p>
          <a:p>
            <a:pPr eaLnBrk="1" hangingPunct="1"/>
            <a:r>
              <a:rPr lang="en-US" sz="1000">
                <a:latin typeface="Comic Sans MS" pitchFamily="66" charset="0"/>
              </a:rPr>
              <a:t>Laser Hazard Status Signs</a:t>
            </a:r>
          </a:p>
          <a:p>
            <a:pPr eaLnBrk="1" hangingPunct="1"/>
            <a:r>
              <a:rPr lang="en-US" sz="1000">
                <a:latin typeface="Comic Sans MS" pitchFamily="66" charset="0"/>
              </a:rPr>
              <a:t>Laser Danger Signs</a:t>
            </a:r>
          </a:p>
          <a:p>
            <a:pPr eaLnBrk="1" hangingPunct="1"/>
            <a:r>
              <a:rPr lang="en-US" sz="1000">
                <a:latin typeface="Comic Sans MS" pitchFamily="66" charset="0"/>
              </a:rPr>
              <a:t>Loudspeakers</a:t>
            </a:r>
          </a:p>
          <a:p>
            <a:pPr eaLnBrk="1" hangingPunct="1"/>
            <a:r>
              <a:rPr lang="en-US" sz="1000">
                <a:latin typeface="Comic Sans MS" pitchFamily="66" charset="0"/>
              </a:rPr>
              <a:t>Telephones</a:t>
            </a:r>
          </a:p>
          <a:p>
            <a:pPr eaLnBrk="1" hangingPunct="1"/>
            <a:endParaRPr lang="en-US" sz="1000">
              <a:latin typeface="Comic Sans MS" pitchFamily="66" charset="0"/>
            </a:endParaRPr>
          </a:p>
          <a:p>
            <a:pPr eaLnBrk="1" hangingPunct="1"/>
            <a:endParaRPr lang="en-US" sz="1000">
              <a:latin typeface="Comic Sans MS" pitchFamily="66" charset="0"/>
            </a:endParaRPr>
          </a:p>
          <a:p>
            <a:pPr eaLnBrk="1" hangingPunct="1">
              <a:buFontTx/>
              <a:buAutoNum type="arabicParenR"/>
            </a:pPr>
            <a:endParaRPr lang="en-US" sz="1000">
              <a:latin typeface="Comic Sans MS" pitchFamily="66" charset="0"/>
            </a:endParaRPr>
          </a:p>
        </p:txBody>
      </p:sp>
      <p:sp>
        <p:nvSpPr>
          <p:cNvPr id="61443"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E89CC55-57E4-4084-9426-7D0E88FEB5E5}" type="slidenum">
              <a:rPr lang="en-US" smtClean="0">
                <a:solidFill>
                  <a:srgbClr val="898989"/>
                </a:solidFill>
                <a:latin typeface="Calibri" pitchFamily="34" charset="0"/>
              </a:rPr>
              <a:pPr eaLnBrk="1" hangingPunct="1"/>
              <a:t>115</a:t>
            </a:fld>
            <a:endParaRPr lang="en-US" smtClean="0">
              <a:solidFill>
                <a:srgbClr val="898989"/>
              </a:solidFill>
              <a:latin typeface="Calibri" pitchFamily="34" charset="0"/>
            </a:endParaRPr>
          </a:p>
        </p:txBody>
      </p:sp>
      <p:sp>
        <p:nvSpPr>
          <p:cNvPr id="61444" name="Title 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Wall Warts and Other Items Requiring Power</a:t>
            </a:r>
          </a:p>
        </p:txBody>
      </p:sp>
      <p:sp>
        <p:nvSpPr>
          <p:cNvPr id="61445"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TextBox 3"/>
          <p:cNvSpPr txBox="1">
            <a:spLocks noChangeArrowheads="1"/>
          </p:cNvSpPr>
          <p:nvPr/>
        </p:nvSpPr>
        <p:spPr bwMode="auto">
          <a:xfrm>
            <a:off x="304800" y="106680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Weather Sensor locations </a:t>
            </a:r>
          </a:p>
          <a:p>
            <a:pPr eaLnBrk="1" hangingPunct="1">
              <a:buFontTx/>
              <a:buAutoNum type="arabicParenR"/>
            </a:pPr>
            <a:endParaRPr lang="en-US" sz="1000">
              <a:latin typeface="Comic Sans MS" pitchFamily="66" charset="0"/>
            </a:endParaRPr>
          </a:p>
        </p:txBody>
      </p:sp>
      <p:sp>
        <p:nvSpPr>
          <p:cNvPr id="42" name="Rectangle 41"/>
          <p:cNvSpPr/>
          <p:nvPr/>
        </p:nvSpPr>
        <p:spPr>
          <a:xfrm>
            <a:off x="5943600" y="16764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2468" name="TextBox 4"/>
          <p:cNvSpPr txBox="1">
            <a:spLocks noChangeArrowheads="1"/>
          </p:cNvSpPr>
          <p:nvPr/>
        </p:nvSpPr>
        <p:spPr bwMode="auto">
          <a:xfrm>
            <a:off x="304800" y="249555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LLO network</a:t>
            </a:r>
          </a:p>
          <a:p>
            <a:pPr eaLnBrk="1" hangingPunct="1">
              <a:buFontTx/>
              <a:buAutoNum type="arabicParenR"/>
            </a:pPr>
            <a:endParaRPr lang="en-US" sz="1000">
              <a:latin typeface="Comic Sans MS" pitchFamily="66" charset="0"/>
            </a:endParaRPr>
          </a:p>
        </p:txBody>
      </p:sp>
      <p:sp>
        <p:nvSpPr>
          <p:cNvPr id="62469" name="TextBox 5"/>
          <p:cNvSpPr txBox="1">
            <a:spLocks noChangeArrowheads="1"/>
          </p:cNvSpPr>
          <p:nvPr/>
        </p:nvSpPr>
        <p:spPr bwMode="auto">
          <a:xfrm>
            <a:off x="304800" y="417195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LSU network</a:t>
            </a:r>
          </a:p>
          <a:p>
            <a:pPr eaLnBrk="1" hangingPunct="1">
              <a:buFontTx/>
              <a:buAutoNum type="arabicParenR"/>
            </a:pPr>
            <a:endParaRPr lang="en-US" sz="1000">
              <a:latin typeface="Comic Sans MS" pitchFamily="66" charset="0"/>
            </a:endParaRPr>
          </a:p>
        </p:txBody>
      </p:sp>
      <p:sp>
        <p:nvSpPr>
          <p:cNvPr id="62470"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C2F64F-191D-498C-BADB-DE3EFF5B2A02}" type="slidenum">
              <a:rPr lang="en-US" smtClean="0">
                <a:solidFill>
                  <a:srgbClr val="898989"/>
                </a:solidFill>
                <a:latin typeface="Calibri" pitchFamily="34" charset="0"/>
              </a:rPr>
              <a:pPr eaLnBrk="1" hangingPunct="1"/>
              <a:t>116</a:t>
            </a:fld>
            <a:endParaRPr lang="en-US" smtClean="0">
              <a:solidFill>
                <a:srgbClr val="898989"/>
              </a:solidFill>
              <a:latin typeface="Calibri" pitchFamily="34" charset="0"/>
            </a:endParaRPr>
          </a:p>
        </p:txBody>
      </p:sp>
      <p:sp>
        <p:nvSpPr>
          <p:cNvPr id="62471"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Weather Sensors</a:t>
            </a:r>
          </a:p>
        </p:txBody>
      </p:sp>
      <p:sp>
        <p:nvSpPr>
          <p:cNvPr id="6247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5" name="Group 274"/>
          <p:cNvGrpSpPr/>
          <p:nvPr/>
        </p:nvGrpSpPr>
        <p:grpSpPr>
          <a:xfrm>
            <a:off x="641350" y="775460"/>
            <a:ext cx="7902575" cy="5270500"/>
            <a:chOff x="641350" y="775460"/>
            <a:chExt cx="7902575" cy="5270500"/>
          </a:xfrm>
        </p:grpSpPr>
        <p:grpSp>
          <p:nvGrpSpPr>
            <p:cNvPr id="276" name="Group 275"/>
            <p:cNvGrpSpPr/>
            <p:nvPr/>
          </p:nvGrpSpPr>
          <p:grpSpPr>
            <a:xfrm>
              <a:off x="641350" y="775460"/>
              <a:ext cx="7902575" cy="5270500"/>
              <a:chOff x="641350" y="673100"/>
              <a:chExt cx="7902575" cy="5270500"/>
            </a:xfrm>
          </p:grpSpPr>
          <p:sp>
            <p:nvSpPr>
              <p:cNvPr id="278" name="Rectangle 277"/>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79" name="Rectangle 278"/>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0" name="Rectangle 279"/>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1" name="Rectangle 280"/>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2" name="Rectangle 281"/>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3" name="Rectangle 282"/>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4" name="Rectangle 283"/>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5" name="Rectangle 284"/>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6" name="Rectangle 285"/>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7" name="Rectangle 286"/>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8" name="Rectangle 287"/>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9" name="Rectangle 288"/>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0" name="Rectangle 289"/>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1" name="Rectangle 290"/>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292" name="Rectangle 291"/>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3" name="Rectangle 292"/>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4" name="Rectangle 293"/>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5" name="Rectangle 294"/>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6" name="Rectangle 295"/>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7" name="Rectangle 296"/>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8" name="Rectangle 297"/>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9" name="Rectangle 298"/>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0" name="Rectangle 299"/>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1" name="Rectangle 300"/>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2" name="Rectangle 301"/>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3" name="Rectangle 302"/>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4" name="Rectangle 303"/>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5" name="Rectangle 304"/>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6" name="Rectangle 305"/>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7" name="Rectangle 306"/>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8" name="Rectangle 307"/>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9" name="Rectangle 308"/>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0" name="Rectangle 309"/>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1" name="Rectangle 310"/>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2" name="Rectangle 311"/>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3" name="Rectangle 312"/>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4" name="Rectangle 313"/>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5" name="Rectangle 314"/>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6" name="Rectangle 315"/>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7" name="Rectangle 316"/>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8" name="Rectangle 317"/>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9" name="Rectangle 318"/>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0" name="Rectangle 319"/>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1" name="Rectangle 320"/>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2" name="Rectangle 321"/>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3" name="Rectangle 322"/>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4" name="Rectangle 323"/>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5" name="Rectangle 324"/>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6" name="Rectangle 325"/>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7" name="Rectangle 326"/>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8" name="Rectangle 327"/>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9" name="Rectangle 328"/>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0" name="Rectangle 329"/>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1" name="Rectangle 330"/>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2" name="Rectangle 331"/>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3" name="Rectangle 332"/>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4" name="Rectangle 333"/>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335" name="Rectangle 334"/>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6" name="Rectangle 335"/>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7" name="Rectangle 336"/>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8" name="Rectangle 337"/>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9" name="Rectangle 338"/>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0" name="Rectangle 339"/>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1" name="Rectangle 340"/>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2" name="Rectangle 341"/>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3" name="Rectangle 342"/>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4" name="Rectangle 343"/>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5" name="Rectangle 344"/>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6" name="Rectangle 345"/>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7" name="Rectangle 346"/>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8" name="Rectangle 347"/>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9" name="Rectangle 348"/>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0" name="Rectangle 349"/>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1" name="Rectangle 350"/>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2" name="Rectangle 351"/>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3"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354"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355"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356" name="Rectangle 355"/>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7"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358"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359"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360"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361"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362"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363"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364"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365"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366"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67"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68"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6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70"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71"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72"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373"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L1-AOS-C1</a:t>
                </a:r>
                <a:endParaRPr lang="en-US" sz="800" b="1" dirty="0">
                  <a:latin typeface="Comic Sans MS" charset="0"/>
                  <a:ea typeface="ＭＳ Ｐゴシック" charset="-128"/>
                </a:endParaRPr>
              </a:p>
            </p:txBody>
          </p:sp>
          <p:sp>
            <p:nvSpPr>
              <p:cNvPr id="374"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375"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376"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377"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378"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379"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380"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381"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382"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383"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384"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385"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386"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2" action="ppaction://hlinksldjump"/>
                  </a:rPr>
                  <a:t>L1-ISC-C4</a:t>
                </a:r>
                <a:endParaRPr lang="en-US" sz="800" b="1" dirty="0">
                  <a:latin typeface="Comic Sans MS" pitchFamily="66" charset="0"/>
                </a:endParaRPr>
              </a:p>
            </p:txBody>
          </p:sp>
          <p:sp>
            <p:nvSpPr>
              <p:cNvPr id="387"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3" action="ppaction://hlinksldjump"/>
                  </a:rPr>
                  <a:t>L1-OAF-C1</a:t>
                </a:r>
                <a:endParaRPr lang="en-US" sz="800" b="1" dirty="0">
                  <a:latin typeface="Comic Sans MS" pitchFamily="66" charset="0"/>
                  <a:ea typeface="ＭＳ Ｐゴシック" charset="-128"/>
                </a:endParaRPr>
              </a:p>
            </p:txBody>
          </p:sp>
          <p:sp>
            <p:nvSpPr>
              <p:cNvPr id="388"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389"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390"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391"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392"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393"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394"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395"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396"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397"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398"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399"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400"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401"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402"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403"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404"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405"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406"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407"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408"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40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277"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3" action="ppaction://hlinksldjump"/>
                </a:rPr>
                <a:t>L1-FAC-C1</a:t>
              </a:r>
              <a:endParaRPr lang="en-US" sz="800" b="1" dirty="0">
                <a:latin typeface="Comic Sans MS" pitchFamily="66" charset="0"/>
                <a:ea typeface="ＭＳ Ｐゴシック" charset="-128"/>
              </a:endParaRPr>
            </a:p>
          </p:txBody>
        </p:sp>
      </p:gr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4" action="ppaction://hlinksldjump"/>
              </a:rPr>
              <a:t>&lt;&lt; IFO Subsystems</a:t>
            </a:r>
            <a:endParaRPr lang="en-US" sz="800" b="1" dirty="0">
              <a:latin typeface="Comic Sans MS" pitchFamily="66" charset="0"/>
            </a:endParaRPr>
          </a:p>
        </p:txBody>
      </p:sp>
      <p:sp>
        <p:nvSpPr>
          <p:cNvPr id="64515" name="Title 2"/>
          <p:cNvSpPr>
            <a:spLocks noGrp="1"/>
          </p:cNvSpPr>
          <p:nvPr>
            <p:ph type="title"/>
          </p:nvPr>
        </p:nvSpPr>
        <p:spPr>
          <a:xfrm>
            <a:off x="1725613" y="0"/>
            <a:ext cx="7418387" cy="681038"/>
          </a:xfrm>
        </p:spPr>
        <p:txBody>
          <a:bodyPr/>
          <a:lstStyle/>
          <a:p>
            <a:r>
              <a:rPr lang="en-US" sz="2000" dirty="0" smtClean="0">
                <a:ea typeface="ＭＳ Ｐゴシック" pitchFamily="34" charset="-128"/>
              </a:rPr>
              <a:t>Subsystem: ISC (Interferometer Sensing and Control)</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4517"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8FF70BF-7128-4CEF-9DA3-D4D7290795C9}" type="slidenum">
              <a:rPr lang="en-US" smtClean="0">
                <a:solidFill>
                  <a:srgbClr val="898989"/>
                </a:solidFill>
                <a:latin typeface="Calibri" pitchFamily="34" charset="0"/>
              </a:rPr>
              <a:pPr eaLnBrk="1" hangingPunct="1"/>
              <a:t>117</a:t>
            </a:fld>
            <a:endParaRPr lang="en-US" smtClean="0">
              <a:solidFill>
                <a:srgbClr val="898989"/>
              </a:solidFill>
              <a:latin typeface="Calibri" pitchFamily="34" charset="0"/>
            </a:endParaRPr>
          </a:p>
        </p:txBody>
      </p:sp>
      <p:sp>
        <p:nvSpPr>
          <p:cNvPr id="141" name="Rounded Rectangular Callout 140"/>
          <p:cNvSpPr/>
          <p:nvPr/>
        </p:nvSpPr>
        <p:spPr bwMode="auto">
          <a:xfrm>
            <a:off x="216318" y="2070305"/>
            <a:ext cx="4173551" cy="3114649"/>
          </a:xfrm>
          <a:prstGeom prst="wedgeRoundRectCallout">
            <a:avLst>
              <a:gd name="adj1" fmla="val 69812"/>
              <a:gd name="adj2" fmla="val 10543"/>
              <a:gd name="adj3" fmla="val 16667"/>
            </a:avLst>
          </a:prstGeom>
          <a:solidFill>
            <a:schemeClr val="accent2">
              <a:lumMod val="40000"/>
              <a:lumOff val="60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ISC</a:t>
            </a:r>
          </a:p>
        </p:txBody>
      </p:sp>
    </p:spTree>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19924" y="1059853"/>
            <a:ext cx="6523027" cy="548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70" name="Title 2"/>
          <p:cNvSpPr>
            <a:spLocks noGrp="1"/>
          </p:cNvSpPr>
          <p:nvPr>
            <p:ph type="title"/>
          </p:nvPr>
        </p:nvSpPr>
        <p:spPr>
          <a:xfrm>
            <a:off x="1725613" y="0"/>
            <a:ext cx="6961187" cy="681038"/>
          </a:xfrm>
        </p:spPr>
        <p:txBody>
          <a:bodyPr/>
          <a:lstStyle/>
          <a:p>
            <a:r>
              <a:rPr lang="en-US" dirty="0" smtClean="0">
                <a:ea typeface="ＭＳ Ｐゴシック" pitchFamily="34" charset="-128"/>
              </a:rPr>
              <a:t>LLO ISC Equipment</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71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E2D05C-43E7-421A-8244-2C8797BC0DAC}" type="slidenum">
              <a:rPr lang="en-US" smtClean="0">
                <a:solidFill>
                  <a:srgbClr val="898989"/>
                </a:solidFill>
                <a:latin typeface="Calibri" pitchFamily="34" charset="0"/>
              </a:rPr>
              <a:pPr eaLnBrk="1" hangingPunct="1"/>
              <a:t>118</a:t>
            </a:fld>
            <a:endParaRPr lang="en-US" smtClean="0">
              <a:solidFill>
                <a:srgbClr val="898989"/>
              </a:solidFill>
              <a:latin typeface="Calibri" pitchFamily="34" charset="0"/>
            </a:endParaRPr>
          </a:p>
        </p:txBody>
      </p:sp>
      <p:sp>
        <p:nvSpPr>
          <p:cNvPr id="7174" name="Rectangle 1"/>
          <p:cNvSpPr>
            <a:spLocks noChangeArrowheads="1"/>
          </p:cNvSpPr>
          <p:nvPr/>
        </p:nvSpPr>
        <p:spPr bwMode="auto">
          <a:xfrm>
            <a:off x="3760361" y="4786706"/>
            <a:ext cx="398463" cy="231775"/>
          </a:xfrm>
          <a:prstGeom prst="rect">
            <a:avLst/>
          </a:prstGeom>
          <a:noFill/>
          <a:ln>
            <a:noFill/>
          </a:ln>
          <a:extLst/>
        </p:spPr>
        <p:txBody>
          <a:bodyPr wrap="none">
            <a:spAutoFit/>
          </a:bodyPr>
          <a:lstStyle/>
          <a:p>
            <a:r>
              <a:rPr lang="en-US" sz="900" dirty="0">
                <a:latin typeface="Comic Sans MS" pitchFamily="66" charset="0"/>
                <a:hlinkClick r:id="rId3" action="ppaction://hlinksldjump"/>
              </a:rPr>
              <a:t>CER</a:t>
            </a:r>
            <a:endParaRPr lang="en-US" sz="1000" dirty="0"/>
          </a:p>
        </p:txBody>
      </p:sp>
      <p:sp>
        <p:nvSpPr>
          <p:cNvPr id="7" name="Rectangle 6"/>
          <p:cNvSpPr/>
          <p:nvPr/>
        </p:nvSpPr>
        <p:spPr>
          <a:xfrm>
            <a:off x="3760361" y="5546248"/>
            <a:ext cx="404813" cy="230188"/>
          </a:xfrm>
          <a:prstGeom prst="rect">
            <a:avLst/>
          </a:prstGeom>
          <a:noFill/>
        </p:spPr>
        <p:txBody>
          <a:bodyPr wrap="none">
            <a:spAutoFit/>
          </a:bodyPr>
          <a:lstStyle/>
          <a:p>
            <a:pPr>
              <a:defRPr/>
            </a:pPr>
            <a:r>
              <a:rPr lang="en-US" sz="900" dirty="0">
                <a:latin typeface="Comic Sans MS" pitchFamily="66" charset="0"/>
                <a:hlinkClick r:id="rId4" action="ppaction://hlinksldjump"/>
              </a:rPr>
              <a:t>LDR</a:t>
            </a:r>
            <a:endParaRPr lang="en-US" sz="1050" dirty="0"/>
          </a:p>
        </p:txBody>
      </p:sp>
      <p:sp>
        <p:nvSpPr>
          <p:cNvPr id="8" name="Rectangle 7"/>
          <p:cNvSpPr/>
          <p:nvPr/>
        </p:nvSpPr>
        <p:spPr>
          <a:xfrm>
            <a:off x="3779411" y="5821679"/>
            <a:ext cx="385763" cy="231775"/>
          </a:xfrm>
          <a:prstGeom prst="rect">
            <a:avLst/>
          </a:prstGeom>
          <a:noFill/>
        </p:spPr>
        <p:txBody>
          <a:bodyPr wrap="none">
            <a:spAutoFit/>
          </a:bodyPr>
          <a:lstStyle/>
          <a:p>
            <a:pPr>
              <a:defRPr/>
            </a:pPr>
            <a:r>
              <a:rPr lang="en-US" sz="900" dirty="0">
                <a:latin typeface="Comic Sans MS" pitchFamily="66" charset="0"/>
                <a:hlinkClick r:id="rId5" action="ppaction://hlinksldjump"/>
              </a:rPr>
              <a:t>CPR</a:t>
            </a:r>
            <a:endParaRPr lang="en-US" sz="1050" dirty="0"/>
          </a:p>
        </p:txBody>
      </p:sp>
      <p:sp>
        <p:nvSpPr>
          <p:cNvPr id="7177" name="Rectangle 8"/>
          <p:cNvSpPr>
            <a:spLocks noChangeArrowheads="1"/>
          </p:cNvSpPr>
          <p:nvPr/>
        </p:nvSpPr>
        <p:spPr bwMode="auto">
          <a:xfrm>
            <a:off x="5272667" y="3502270"/>
            <a:ext cx="615950" cy="230187"/>
          </a:xfrm>
          <a:prstGeom prst="rect">
            <a:avLst/>
          </a:prstGeom>
          <a:noFill/>
          <a:ln>
            <a:noFill/>
          </a:ln>
          <a:extLst/>
        </p:spPr>
        <p:txBody>
          <a:bodyPr>
            <a:spAutoFit/>
          </a:bodyPr>
          <a:lstStyle/>
          <a:p>
            <a:r>
              <a:rPr lang="en-US" sz="900" dirty="0" smtClean="0">
                <a:latin typeface="Comic Sans MS" pitchFamily="66" charset="0"/>
                <a:hlinkClick r:id="rId6" action="ppaction://hlinksldjump"/>
              </a:rPr>
              <a:t>LVEA</a:t>
            </a:r>
            <a:endParaRPr lang="en-US" sz="1000" dirty="0"/>
          </a:p>
        </p:txBody>
      </p:sp>
      <p:sp>
        <p:nvSpPr>
          <p:cNvPr id="7178" name="Rectangle 9"/>
          <p:cNvSpPr>
            <a:spLocks noChangeArrowheads="1"/>
          </p:cNvSpPr>
          <p:nvPr/>
        </p:nvSpPr>
        <p:spPr bwMode="auto">
          <a:xfrm>
            <a:off x="1654176" y="4786706"/>
            <a:ext cx="439737" cy="231775"/>
          </a:xfrm>
          <a:prstGeom prst="rect">
            <a:avLst/>
          </a:prstGeom>
          <a:noFill/>
          <a:ln>
            <a:noFill/>
          </a:ln>
          <a:extLst/>
        </p:spPr>
        <p:txBody>
          <a:bodyPr wrap="none">
            <a:spAutoFit/>
          </a:bodyPr>
          <a:lstStyle/>
          <a:p>
            <a:r>
              <a:rPr lang="en-US" sz="900" dirty="0">
                <a:latin typeface="Comic Sans MS" pitchFamily="66" charset="0"/>
                <a:hlinkClick r:id="rId7" action="ppaction://hlinksldjump"/>
              </a:rPr>
              <a:t>MSR</a:t>
            </a:r>
            <a:endParaRPr lang="en-US" sz="1000" dirty="0"/>
          </a:p>
        </p:txBody>
      </p:sp>
      <p:sp>
        <p:nvSpPr>
          <p:cNvPr id="7179" name="Rectangle 10"/>
          <p:cNvSpPr>
            <a:spLocks noChangeArrowheads="1"/>
          </p:cNvSpPr>
          <p:nvPr/>
        </p:nvSpPr>
        <p:spPr bwMode="auto">
          <a:xfrm>
            <a:off x="1682750" y="5781383"/>
            <a:ext cx="411163" cy="230188"/>
          </a:xfrm>
          <a:prstGeom prst="rect">
            <a:avLst/>
          </a:prstGeom>
          <a:noFill/>
          <a:ln>
            <a:noFill/>
          </a:ln>
          <a:extLst/>
        </p:spPr>
        <p:txBody>
          <a:bodyPr wrap="none">
            <a:spAutoFit/>
          </a:bodyPr>
          <a:lstStyle/>
          <a:p>
            <a:r>
              <a:rPr lang="en-US" sz="900" dirty="0">
                <a:latin typeface="Comic Sans MS" pitchFamily="66" charset="0"/>
              </a:rPr>
              <a:t>CUR</a:t>
            </a:r>
            <a:endParaRPr lang="en-US" sz="1000" dirty="0"/>
          </a:p>
        </p:txBody>
      </p:sp>
      <p:sp>
        <p:nvSpPr>
          <p:cNvPr id="13" name="Rectangle 8"/>
          <p:cNvSpPr>
            <a:spLocks noChangeArrowheads="1"/>
          </p:cNvSpPr>
          <p:nvPr/>
        </p:nvSpPr>
        <p:spPr bwMode="auto">
          <a:xfrm>
            <a:off x="3986002" y="827155"/>
            <a:ext cx="615950" cy="230187"/>
          </a:xfrm>
          <a:prstGeom prst="rect">
            <a:avLst/>
          </a:prstGeom>
          <a:noFill/>
          <a:ln>
            <a:noFill/>
          </a:ln>
          <a:extLst/>
        </p:spPr>
        <p:txBody>
          <a:bodyPr>
            <a:spAutoFit/>
          </a:bodyPr>
          <a:lstStyle/>
          <a:p>
            <a:r>
              <a:rPr lang="en-US" sz="900" dirty="0" smtClean="0">
                <a:latin typeface="Comic Sans MS" pitchFamily="66" charset="0"/>
                <a:hlinkClick r:id="rId8" action="ppaction://hlinksldjump"/>
              </a:rPr>
              <a:t>VEAY</a:t>
            </a:r>
            <a:endParaRPr lang="en-US" sz="1000" dirty="0"/>
          </a:p>
        </p:txBody>
      </p:sp>
      <p:sp>
        <p:nvSpPr>
          <p:cNvPr id="14" name="Rectangle 8"/>
          <p:cNvSpPr>
            <a:spLocks noChangeArrowheads="1"/>
          </p:cNvSpPr>
          <p:nvPr/>
        </p:nvSpPr>
        <p:spPr bwMode="auto">
          <a:xfrm>
            <a:off x="6694513" y="3403239"/>
            <a:ext cx="615950" cy="230187"/>
          </a:xfrm>
          <a:prstGeom prst="rect">
            <a:avLst/>
          </a:prstGeom>
          <a:noFill/>
          <a:ln>
            <a:noFill/>
          </a:ln>
          <a:extLst/>
        </p:spPr>
        <p:txBody>
          <a:bodyPr>
            <a:spAutoFit/>
          </a:bodyPr>
          <a:lstStyle/>
          <a:p>
            <a:r>
              <a:rPr lang="en-US" sz="900" dirty="0" smtClean="0">
                <a:latin typeface="Comic Sans MS" pitchFamily="66" charset="0"/>
                <a:hlinkClick r:id="rId9" action="ppaction://hlinksldjump"/>
              </a:rPr>
              <a:t>VEAX</a:t>
            </a:r>
            <a:endParaRPr lang="en-US" sz="1000" dirty="0"/>
          </a:p>
        </p:txBody>
      </p:sp>
      <p:sp>
        <p:nvSpPr>
          <p:cNvPr id="15" name="Rectangle 8"/>
          <p:cNvSpPr>
            <a:spLocks noChangeArrowheads="1"/>
          </p:cNvSpPr>
          <p:nvPr/>
        </p:nvSpPr>
        <p:spPr bwMode="auto">
          <a:xfrm>
            <a:off x="2231803" y="1416372"/>
            <a:ext cx="991505" cy="230832"/>
          </a:xfrm>
          <a:prstGeom prst="rect">
            <a:avLst/>
          </a:prstGeom>
          <a:noFill/>
          <a:ln>
            <a:noFill/>
          </a:ln>
          <a:extLst/>
        </p:spPr>
        <p:txBody>
          <a:bodyPr wrap="square">
            <a:spAutoFit/>
          </a:bodyPr>
          <a:lstStyle/>
          <a:p>
            <a:r>
              <a:rPr lang="en-US" sz="900" dirty="0" smtClean="0">
                <a:latin typeface="Comic Sans MS" pitchFamily="66" charset="0"/>
                <a:hlinkClick r:id="rId10"/>
              </a:rPr>
              <a:t>D1000653</a:t>
            </a:r>
            <a:endParaRPr lang="en-US" sz="1000" dirty="0"/>
          </a:p>
        </p:txBody>
      </p:sp>
      <p:sp>
        <p:nvSpPr>
          <p:cNvPr id="16" name="Rectangle 8"/>
          <p:cNvSpPr>
            <a:spLocks noChangeArrowheads="1"/>
          </p:cNvSpPr>
          <p:nvPr/>
        </p:nvSpPr>
        <p:spPr bwMode="auto">
          <a:xfrm>
            <a:off x="4389546" y="827155"/>
            <a:ext cx="991505" cy="230832"/>
          </a:xfrm>
          <a:prstGeom prst="rect">
            <a:avLst/>
          </a:prstGeom>
          <a:noFill/>
          <a:ln>
            <a:noFill/>
          </a:ln>
          <a:extLst/>
        </p:spPr>
        <p:txBody>
          <a:bodyPr wrap="square">
            <a:spAutoFit/>
          </a:bodyPr>
          <a:lstStyle/>
          <a:p>
            <a:r>
              <a:rPr lang="en-US" sz="900" dirty="0" smtClean="0">
                <a:latin typeface="Comic Sans MS" pitchFamily="66" charset="0"/>
                <a:hlinkClick r:id="rId11"/>
              </a:rPr>
              <a:t>D1002803</a:t>
            </a:r>
            <a:endParaRPr lang="en-US" sz="1000" dirty="0"/>
          </a:p>
        </p:txBody>
      </p:sp>
      <p:sp>
        <p:nvSpPr>
          <p:cNvPr id="17" name="Rectangle 8"/>
          <p:cNvSpPr>
            <a:spLocks noChangeArrowheads="1"/>
          </p:cNvSpPr>
          <p:nvPr/>
        </p:nvSpPr>
        <p:spPr bwMode="auto">
          <a:xfrm>
            <a:off x="7109703" y="3395879"/>
            <a:ext cx="991505" cy="230832"/>
          </a:xfrm>
          <a:prstGeom prst="rect">
            <a:avLst/>
          </a:prstGeom>
          <a:noFill/>
          <a:ln>
            <a:noFill/>
          </a:ln>
          <a:extLst/>
        </p:spPr>
        <p:txBody>
          <a:bodyPr wrap="square">
            <a:spAutoFit/>
          </a:bodyPr>
          <a:lstStyle/>
          <a:p>
            <a:r>
              <a:rPr lang="en-US" sz="900" dirty="0" smtClean="0">
                <a:latin typeface="Comic Sans MS" pitchFamily="66" charset="0"/>
                <a:hlinkClick r:id="rId11"/>
              </a:rPr>
              <a:t>D1002803</a:t>
            </a:r>
            <a:endParaRPr lang="en-US" sz="1000" dirty="0"/>
          </a:p>
        </p:txBody>
      </p:sp>
      <p:sp>
        <p:nvSpPr>
          <p:cNvPr id="18" name="Rectangle 8"/>
          <p:cNvSpPr>
            <a:spLocks noChangeArrowheads="1"/>
          </p:cNvSpPr>
          <p:nvPr/>
        </p:nvSpPr>
        <p:spPr bwMode="auto">
          <a:xfrm>
            <a:off x="3223308" y="3556444"/>
            <a:ext cx="991505" cy="230832"/>
          </a:xfrm>
          <a:prstGeom prst="rect">
            <a:avLst/>
          </a:prstGeom>
          <a:noFill/>
          <a:ln>
            <a:noFill/>
          </a:ln>
          <a:extLst/>
        </p:spPr>
        <p:txBody>
          <a:bodyPr wrap="square">
            <a:spAutoFit/>
          </a:bodyPr>
          <a:lstStyle/>
          <a:p>
            <a:r>
              <a:rPr lang="en-US" sz="900" dirty="0" smtClean="0">
                <a:latin typeface="Comic Sans MS" pitchFamily="66" charset="0"/>
                <a:hlinkClick r:id="rId12"/>
              </a:rPr>
              <a:t>D1100909</a:t>
            </a:r>
            <a:endParaRPr lang="en-US" sz="1000" dirty="0"/>
          </a:p>
        </p:txBody>
      </p:sp>
      <p:sp>
        <p:nvSpPr>
          <p:cNvPr id="19" name="Rectangle 8"/>
          <p:cNvSpPr>
            <a:spLocks noChangeArrowheads="1"/>
          </p:cNvSpPr>
          <p:nvPr/>
        </p:nvSpPr>
        <p:spPr bwMode="auto">
          <a:xfrm>
            <a:off x="3223307" y="3394797"/>
            <a:ext cx="738237" cy="230832"/>
          </a:xfrm>
          <a:prstGeom prst="rect">
            <a:avLst/>
          </a:prstGeom>
          <a:noFill/>
          <a:ln>
            <a:noFill/>
          </a:ln>
          <a:extLst/>
        </p:spPr>
        <p:txBody>
          <a:bodyPr wrap="square">
            <a:spAutoFit/>
          </a:bodyPr>
          <a:lstStyle/>
          <a:p>
            <a:r>
              <a:rPr lang="en-US" sz="900" dirty="0" smtClean="0">
                <a:latin typeface="Comic Sans MS" pitchFamily="66" charset="0"/>
              </a:rPr>
              <a:t>IO Stuff</a:t>
            </a:r>
            <a:endParaRPr lang="en-US" sz="1000" dirty="0"/>
          </a:p>
        </p:txBody>
      </p:sp>
    </p:spTree>
    <p:extLst>
      <p:ext uri="{BB962C8B-B14F-4D97-AF65-F5344CB8AC3E}">
        <p14:creationId xmlns:p14="http://schemas.microsoft.com/office/powerpoint/2010/main" val="2348343898"/>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3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L1-ISC-C1</a:t>
            </a:r>
          </a:p>
        </p:txBody>
      </p:sp>
      <p:pic>
        <p:nvPicPr>
          <p:cNvPr id="6554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5"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1 Layout </a:t>
            </a:r>
            <a:r>
              <a:rPr lang="en-US" sz="800" b="1" dirty="0" smtClean="0">
                <a:latin typeface="Comic Sans MS" pitchFamily="66" charset="0"/>
              </a:rPr>
              <a:t>(</a:t>
            </a:r>
            <a:r>
              <a:rPr lang="en-US" sz="800" b="1" dirty="0">
                <a:latin typeface="Comic Sans MS" pitchFamily="66" charset="0"/>
                <a:hlinkClick r:id="rId6"/>
              </a:rPr>
              <a:t>D1200949</a:t>
            </a:r>
            <a:r>
              <a:rPr lang="en-US" sz="800" b="1" dirty="0" smtClean="0">
                <a:latin typeface="Comic Sans MS" pitchFamily="66" charset="0"/>
              </a:rPr>
              <a:t>) (</a:t>
            </a:r>
            <a:r>
              <a:rPr lang="en-US" sz="800" b="1" dirty="0" smtClean="0">
                <a:latin typeface="Comic Sans MS" pitchFamily="66" charset="0"/>
                <a:hlinkClick r:id="rId7"/>
              </a:rPr>
              <a:t>S1201186</a:t>
            </a:r>
            <a:r>
              <a:rPr lang="en-US" sz="800" b="1" dirty="0" smtClean="0">
                <a:latin typeface="Comic Sans MS" pitchFamily="66" charset="0"/>
              </a:rPr>
              <a:t>)</a:t>
            </a:r>
            <a:endParaRPr lang="en-US" sz="800" b="1" dirty="0">
              <a:latin typeface="Comic Sans MS" pitchFamily="66" charset="0"/>
            </a:endParaRPr>
          </a:p>
        </p:txBody>
      </p:sp>
      <p:grpSp>
        <p:nvGrpSpPr>
          <p:cNvPr id="65551" name="Group 320"/>
          <p:cNvGrpSpPr>
            <a:grpSpLocks/>
          </p:cNvGrpSpPr>
          <p:nvPr/>
        </p:nvGrpSpPr>
        <p:grpSpPr bwMode="auto">
          <a:xfrm>
            <a:off x="2009775" y="1458033"/>
            <a:ext cx="5691188" cy="225425"/>
            <a:chOff x="-437080" y="4827922"/>
            <a:chExt cx="5690576" cy="224070"/>
          </a:xfrm>
        </p:grpSpPr>
        <p:grpSp>
          <p:nvGrpSpPr>
            <p:cNvPr id="65588" name="Group 254"/>
            <p:cNvGrpSpPr>
              <a:grpSpLocks/>
            </p:cNvGrpSpPr>
            <p:nvPr/>
          </p:nvGrpSpPr>
          <p:grpSpPr bwMode="auto">
            <a:xfrm>
              <a:off x="-437080" y="4827922"/>
              <a:ext cx="3060355" cy="221195"/>
              <a:chOff x="-437080" y="4827922"/>
              <a:chExt cx="3060355" cy="221195"/>
            </a:xfrm>
          </p:grpSpPr>
          <p:pic>
            <p:nvPicPr>
              <p:cNvPr id="65593"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94" name="TextBox 327"/>
              <p:cNvSpPr txBox="1">
                <a:spLocks noChangeArrowheads="1"/>
              </p:cNvSpPr>
              <p:nvPr/>
            </p:nvSpPr>
            <p:spPr bwMode="auto">
              <a:xfrm>
                <a:off x="-437080" y="4827922"/>
                <a:ext cx="17828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OMC Piezo Driver</a:t>
                </a:r>
                <a:endParaRPr lang="en-US" sz="800" b="1" dirty="0">
                  <a:latin typeface="Comic Sans MS" pitchFamily="66" charset="0"/>
                </a:endParaRPr>
              </a:p>
            </p:txBody>
          </p:sp>
          <p:sp>
            <p:nvSpPr>
              <p:cNvPr id="65595" name="TextBox 328"/>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65589" name="Group 255"/>
            <p:cNvGrpSpPr>
              <a:grpSpLocks/>
            </p:cNvGrpSpPr>
            <p:nvPr/>
          </p:nvGrpSpPr>
          <p:grpSpPr bwMode="auto">
            <a:xfrm>
              <a:off x="2843649" y="4830798"/>
              <a:ext cx="2409847" cy="221194"/>
              <a:chOff x="2843649" y="4830798"/>
              <a:chExt cx="2409847" cy="221194"/>
            </a:xfrm>
          </p:grpSpPr>
          <p:pic>
            <p:nvPicPr>
              <p:cNvPr id="6559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3649"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91" name="TextBox 324"/>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a:latin typeface="Comic Sans MS" pitchFamily="66" charset="0"/>
                  </a:rPr>
                  <a:t>?</a:t>
                </a:r>
                <a:r>
                  <a:rPr lang="en-US" sz="800" b="1" dirty="0" smtClean="0">
                    <a:latin typeface="Comic Sans MS" pitchFamily="66" charset="0"/>
                  </a:rPr>
                  <a:t>@1A</a:t>
                </a:r>
                <a:endParaRPr lang="en-US" sz="800" b="1" dirty="0">
                  <a:latin typeface="Comic Sans MS" pitchFamily="66" charset="0"/>
                </a:endParaRPr>
              </a:p>
            </p:txBody>
          </p:sp>
          <p:sp>
            <p:nvSpPr>
              <p:cNvPr id="65592" name="TextBox 325"/>
              <p:cNvSpPr txBox="1">
                <a:spLocks noChangeArrowheads="1"/>
              </p:cNvSpPr>
              <p:nvPr/>
            </p:nvSpPr>
            <p:spPr bwMode="auto">
              <a:xfrm>
                <a:off x="2852014"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prstClr val="black"/>
                    </a:solidFill>
                    <a:latin typeface="Comic Sans MS" pitchFamily="66" charset="0"/>
                  </a:rPr>
                  <a:t>Sxxxxxx</a:t>
                </a:r>
                <a:r>
                  <a:rPr lang="en-US" sz="800" b="1" dirty="0">
                    <a:solidFill>
                      <a:prstClr val="black"/>
                    </a:solidFill>
                    <a:latin typeface="Comic Sans MS" pitchFamily="66" charset="0"/>
                  </a:rPr>
                  <a:t> </a:t>
                </a:r>
                <a:endParaRPr lang="en-US" sz="800" b="1" dirty="0">
                  <a:latin typeface="Comic Sans MS" pitchFamily="66" charset="0"/>
                </a:endParaRPr>
              </a:p>
            </p:txBody>
          </p:sp>
        </p:grpSp>
      </p:grpSp>
      <p:grpSp>
        <p:nvGrpSpPr>
          <p:cNvPr id="65554" name="Group 197"/>
          <p:cNvGrpSpPr>
            <a:grpSpLocks/>
          </p:cNvGrpSpPr>
          <p:nvPr/>
        </p:nvGrpSpPr>
        <p:grpSpPr bwMode="auto">
          <a:xfrm>
            <a:off x="1514639" y="3676549"/>
            <a:ext cx="6179974" cy="223950"/>
            <a:chOff x="-924198" y="5770960"/>
            <a:chExt cx="6180559" cy="224182"/>
          </a:xfrm>
        </p:grpSpPr>
        <p:grpSp>
          <p:nvGrpSpPr>
            <p:cNvPr id="65562" name="Group 195"/>
            <p:cNvGrpSpPr>
              <a:grpSpLocks/>
            </p:cNvGrpSpPr>
            <p:nvPr/>
          </p:nvGrpSpPr>
          <p:grpSpPr bwMode="auto">
            <a:xfrm>
              <a:off x="-924198" y="5770960"/>
              <a:ext cx="3553225" cy="221307"/>
              <a:chOff x="-924198" y="5788212"/>
              <a:chExt cx="3553225" cy="221307"/>
            </a:xfrm>
          </p:grpSpPr>
          <p:grpSp>
            <p:nvGrpSpPr>
              <p:cNvPr id="65568" name="Group 194"/>
              <p:cNvGrpSpPr>
                <a:grpSpLocks/>
              </p:cNvGrpSpPr>
              <p:nvPr/>
            </p:nvGrpSpPr>
            <p:grpSpPr bwMode="auto">
              <a:xfrm>
                <a:off x="-924198" y="5788212"/>
                <a:ext cx="3553225" cy="215667"/>
                <a:chOff x="-924198" y="5788212"/>
                <a:chExt cx="3553225" cy="215667"/>
              </a:xfrm>
            </p:grpSpPr>
            <p:pic>
              <p:nvPicPr>
                <p:cNvPr id="6557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71" name="TextBox 207"/>
                <p:cNvSpPr txBox="1">
                  <a:spLocks noChangeArrowheads="1"/>
                </p:cNvSpPr>
                <p:nvPr/>
              </p:nvSpPr>
              <p:spPr bwMode="auto">
                <a:xfrm>
                  <a:off x="-924198" y="5788212"/>
                  <a:ext cx="227279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ISC HAM-A </a:t>
                  </a:r>
                  <a:r>
                    <a:rPr lang="en-US" sz="800" b="1" dirty="0">
                      <a:latin typeface="Comic Sans MS" pitchFamily="66" charset="0"/>
                      <a:hlinkClick r:id="rId10" action="ppaction://hlinksldjump"/>
                    </a:rPr>
                    <a:t>Coil Driver (Tip/Tilt OMC)</a:t>
                  </a:r>
                  <a:endParaRPr lang="en-US" sz="800" b="1" dirty="0">
                    <a:latin typeface="Comic Sans MS" pitchFamily="66" charset="0"/>
                  </a:endParaRPr>
                </a:p>
              </p:txBody>
            </p:sp>
          </p:grpSp>
          <p:sp>
            <p:nvSpPr>
              <p:cNvPr id="65569"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D1100687</a:t>
                </a:r>
                <a:endParaRPr lang="en-US" sz="800" b="1" dirty="0">
                  <a:latin typeface="Comic Sans MS" pitchFamily="66" charset="0"/>
                </a:endParaRPr>
              </a:p>
            </p:txBody>
          </p:sp>
        </p:grpSp>
        <p:grpSp>
          <p:nvGrpSpPr>
            <p:cNvPr id="65563" name="Group 192"/>
            <p:cNvGrpSpPr>
              <a:grpSpLocks/>
            </p:cNvGrpSpPr>
            <p:nvPr/>
          </p:nvGrpSpPr>
          <p:grpSpPr bwMode="auto">
            <a:xfrm>
              <a:off x="2841236" y="5773948"/>
              <a:ext cx="2415125" cy="221194"/>
              <a:chOff x="2841236" y="5773948"/>
              <a:chExt cx="2415125" cy="221194"/>
            </a:xfrm>
          </p:grpSpPr>
          <p:sp>
            <p:nvSpPr>
              <p:cNvPr id="65564"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65565" name="Group 191"/>
              <p:cNvGrpSpPr>
                <a:grpSpLocks/>
              </p:cNvGrpSpPr>
              <p:nvPr/>
            </p:nvGrpSpPr>
            <p:grpSpPr bwMode="auto">
              <a:xfrm>
                <a:off x="2841236" y="5779698"/>
                <a:ext cx="1280160" cy="215444"/>
                <a:chOff x="2841236" y="5779698"/>
                <a:chExt cx="1280160" cy="215444"/>
              </a:xfrm>
            </p:grpSpPr>
            <p:pic>
              <p:nvPicPr>
                <p:cNvPr id="655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67"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2"/>
                    </a:rPr>
                    <a:t>S1106047</a:t>
                  </a:r>
                  <a:endParaRPr lang="en-US" sz="800" b="1" dirty="0">
                    <a:latin typeface="Comic Sans MS" pitchFamily="66" charset="0"/>
                  </a:endParaRPr>
                </a:p>
              </p:txBody>
            </p:sp>
          </p:grpSp>
        </p:grpSp>
      </p:grpSp>
      <p:sp>
        <p:nvSpPr>
          <p:cNvPr id="65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67182D-6BB1-46FD-91B3-BD1BACD52F8F}" type="slidenum">
              <a:rPr lang="en-US" smtClean="0">
                <a:solidFill>
                  <a:srgbClr val="898989"/>
                </a:solidFill>
                <a:latin typeface="Calibri" pitchFamily="34" charset="0"/>
              </a:rPr>
              <a:pPr eaLnBrk="1" hangingPunct="1"/>
              <a:t>119</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65561"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CER</a:t>
            </a:r>
            <a:endParaRPr lang="en-US" sz="800" b="1" dirty="0">
              <a:latin typeface="Comic Sans MS" pitchFamily="66" charset="0"/>
            </a:endParaRPr>
          </a:p>
        </p:txBody>
      </p:sp>
      <p:sp>
        <p:nvSpPr>
          <p:cNvPr id="130" name="Rectangle 129"/>
          <p:cNvSpPr/>
          <p:nvPr/>
        </p:nvSpPr>
        <p:spPr>
          <a:xfrm>
            <a:off x="509588" y="6206845"/>
            <a:ext cx="1838965" cy="276999"/>
          </a:xfrm>
          <a:prstGeom prst="rect">
            <a:avLst/>
          </a:prstGeom>
        </p:spPr>
        <p:txBody>
          <a:bodyPr wrap="none">
            <a:spAutoFit/>
          </a:bodyPr>
          <a:lstStyle/>
          <a:p>
            <a:r>
              <a:rPr lang="en-US" sz="1200" dirty="0" smtClean="0">
                <a:latin typeface="Comic Sans MS" pitchFamily="66" charset="0"/>
              </a:rPr>
              <a:t>IO Diagram: </a:t>
            </a:r>
            <a:r>
              <a:rPr lang="en-US" sz="1200" dirty="0" smtClean="0">
                <a:latin typeface="Comic Sans MS" pitchFamily="66" charset="0"/>
                <a:hlinkClick r:id="rId14"/>
              </a:rPr>
              <a:t>D1100909</a:t>
            </a:r>
            <a:endParaRPr lang="en-US" sz="1200" dirty="0">
              <a:latin typeface="Comic Sans MS" pitchFamily="66" charset="0"/>
            </a:endParaRPr>
          </a:p>
        </p:txBody>
      </p:sp>
      <p:grpSp>
        <p:nvGrpSpPr>
          <p:cNvPr id="132" name="Group 359"/>
          <p:cNvGrpSpPr>
            <a:grpSpLocks/>
          </p:cNvGrpSpPr>
          <p:nvPr/>
        </p:nvGrpSpPr>
        <p:grpSpPr bwMode="auto">
          <a:xfrm>
            <a:off x="1917701" y="5400676"/>
            <a:ext cx="5786437" cy="458787"/>
            <a:chOff x="-325187" y="6101482"/>
            <a:chExt cx="5785716" cy="457947"/>
          </a:xfrm>
        </p:grpSpPr>
        <p:grpSp>
          <p:nvGrpSpPr>
            <p:cNvPr id="133" name="Group 220"/>
            <p:cNvGrpSpPr>
              <a:grpSpLocks/>
            </p:cNvGrpSpPr>
            <p:nvPr/>
          </p:nvGrpSpPr>
          <p:grpSpPr bwMode="auto">
            <a:xfrm>
              <a:off x="-325187" y="6101482"/>
              <a:ext cx="3149746" cy="452196"/>
              <a:chOff x="-325187" y="6110108"/>
              <a:chExt cx="3149746" cy="452196"/>
            </a:xfrm>
          </p:grpSpPr>
          <p:pic>
            <p:nvPicPr>
              <p:cNvPr id="13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9" name="TextBox 372"/>
              <p:cNvSpPr txBox="1">
                <a:spLocks noChangeArrowheads="1"/>
              </p:cNvSpPr>
              <p:nvPr/>
            </p:nvSpPr>
            <p:spPr bwMode="auto">
              <a:xfrm>
                <a:off x="-325187" y="6216967"/>
                <a:ext cx="1869327"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l</a:t>
                </a:r>
                <a:r>
                  <a:rPr lang="en-US" sz="800" b="1" dirty="0" smtClean="0">
                    <a:latin typeface="Comic Sans MS" pitchFamily="66" charset="0"/>
                    <a:hlinkClick r:id="rId16" action="ppaction://hlinksldjump"/>
                  </a:rPr>
                  <a:t>1lsc0 I/O </a:t>
                </a:r>
                <a:r>
                  <a:rPr lang="en-US" sz="800" b="1" dirty="0">
                    <a:latin typeface="Comic Sans MS" pitchFamily="66" charset="0"/>
                    <a:hlinkClick r:id="rId16" action="ppaction://hlinksldjump"/>
                  </a:rPr>
                  <a:t>Extension Chassis</a:t>
                </a:r>
                <a:endParaRPr lang="en-US" sz="800" b="1" dirty="0">
                  <a:latin typeface="Comic Sans MS" pitchFamily="66" charset="0"/>
                </a:endParaRPr>
              </a:p>
            </p:txBody>
          </p:sp>
          <p:sp>
            <p:nvSpPr>
              <p:cNvPr id="14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7"/>
                  </a:rPr>
                  <a:t>D1001715</a:t>
                </a:r>
                <a:endParaRPr lang="en-US" sz="800" b="1" dirty="0">
                  <a:solidFill>
                    <a:schemeClr val="bg1"/>
                  </a:solidFill>
                  <a:latin typeface="Comic Sans MS" pitchFamily="66" charset="0"/>
                </a:endParaRPr>
              </a:p>
            </p:txBody>
          </p:sp>
        </p:grpSp>
        <p:grpSp>
          <p:nvGrpSpPr>
            <p:cNvPr id="134" name="Group 221"/>
            <p:cNvGrpSpPr>
              <a:grpSpLocks/>
            </p:cNvGrpSpPr>
            <p:nvPr/>
          </p:nvGrpSpPr>
          <p:grpSpPr bwMode="auto">
            <a:xfrm>
              <a:off x="3042258" y="6107233"/>
              <a:ext cx="2418271" cy="452196"/>
              <a:chOff x="3042258" y="6107233"/>
              <a:chExt cx="2418271" cy="452196"/>
            </a:xfrm>
          </p:grpSpPr>
          <p:pic>
            <p:nvPicPr>
              <p:cNvPr id="135"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3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8"/>
                  </a:rPr>
                  <a:t>S1106342</a:t>
                </a:r>
                <a:endParaRPr lang="en-US" sz="800" b="1" dirty="0">
                  <a:solidFill>
                    <a:schemeClr val="bg1"/>
                  </a:solidFill>
                  <a:latin typeface="Comic Sans MS" pitchFamily="66" charset="0"/>
                </a:endParaRPr>
              </a:p>
            </p:txBody>
          </p:sp>
        </p:grpSp>
      </p:grpSp>
      <p:grpSp>
        <p:nvGrpSpPr>
          <p:cNvPr id="141" name="Group 359"/>
          <p:cNvGrpSpPr>
            <a:grpSpLocks/>
          </p:cNvGrpSpPr>
          <p:nvPr/>
        </p:nvGrpSpPr>
        <p:grpSpPr bwMode="auto">
          <a:xfrm>
            <a:off x="1922462" y="4388191"/>
            <a:ext cx="5789613" cy="458788"/>
            <a:chOff x="-328362" y="6101482"/>
            <a:chExt cx="5788891" cy="457947"/>
          </a:xfrm>
        </p:grpSpPr>
        <p:grpSp>
          <p:nvGrpSpPr>
            <p:cNvPr id="142" name="Group 220"/>
            <p:cNvGrpSpPr>
              <a:grpSpLocks/>
            </p:cNvGrpSpPr>
            <p:nvPr/>
          </p:nvGrpSpPr>
          <p:grpSpPr bwMode="auto">
            <a:xfrm>
              <a:off x="-328362" y="6101482"/>
              <a:ext cx="3152921" cy="452196"/>
              <a:chOff x="-328362" y="6110108"/>
              <a:chExt cx="3152921" cy="452196"/>
            </a:xfrm>
          </p:grpSpPr>
          <p:pic>
            <p:nvPicPr>
              <p:cNvPr id="147"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8" name="TextBox 372"/>
              <p:cNvSpPr txBox="1">
                <a:spLocks noChangeArrowheads="1"/>
              </p:cNvSpPr>
              <p:nvPr/>
            </p:nvSpPr>
            <p:spPr bwMode="auto">
              <a:xfrm>
                <a:off x="-328362" y="6216967"/>
                <a:ext cx="1872502"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9" action="ppaction://hlinksldjump"/>
                  </a:rPr>
                  <a:t>l</a:t>
                </a:r>
                <a:r>
                  <a:rPr lang="en-US" sz="800" b="1" dirty="0" smtClean="0">
                    <a:latin typeface="Comic Sans MS" pitchFamily="66" charset="0"/>
                    <a:hlinkClick r:id="rId19" action="ppaction://hlinksldjump"/>
                  </a:rPr>
                  <a:t>1asc0 I/O </a:t>
                </a:r>
                <a:r>
                  <a:rPr lang="en-US" sz="800" b="1" dirty="0">
                    <a:latin typeface="Comic Sans MS" pitchFamily="66" charset="0"/>
                    <a:hlinkClick r:id="rId19" action="ppaction://hlinksldjump"/>
                  </a:rPr>
                  <a:t>Extension Chassis</a:t>
                </a:r>
                <a:endParaRPr lang="en-US" sz="800" b="1" dirty="0">
                  <a:latin typeface="Comic Sans MS" pitchFamily="66" charset="0"/>
                </a:endParaRPr>
              </a:p>
            </p:txBody>
          </p:sp>
          <p:sp>
            <p:nvSpPr>
              <p:cNvPr id="14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7"/>
                  </a:rPr>
                  <a:t>D1001715</a:t>
                </a:r>
                <a:endParaRPr lang="en-US" sz="800" b="1" dirty="0">
                  <a:solidFill>
                    <a:schemeClr val="bg1"/>
                  </a:solidFill>
                  <a:latin typeface="Comic Sans MS" pitchFamily="66" charset="0"/>
                </a:endParaRPr>
              </a:p>
            </p:txBody>
          </p:sp>
        </p:grpSp>
        <p:grpSp>
          <p:nvGrpSpPr>
            <p:cNvPr id="143" name="Group 221"/>
            <p:cNvGrpSpPr>
              <a:grpSpLocks/>
            </p:cNvGrpSpPr>
            <p:nvPr/>
          </p:nvGrpSpPr>
          <p:grpSpPr bwMode="auto">
            <a:xfrm>
              <a:off x="3042258" y="6107233"/>
              <a:ext cx="2418271" cy="452196"/>
              <a:chOff x="3042258" y="6107233"/>
              <a:chExt cx="2418271" cy="452196"/>
            </a:xfrm>
          </p:grpSpPr>
          <p:pic>
            <p:nvPicPr>
              <p:cNvPr id="144"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0"/>
                  </a:rPr>
                  <a:t>S1106300</a:t>
                </a:r>
                <a:endParaRPr lang="en-US" sz="800" b="1" dirty="0">
                  <a:solidFill>
                    <a:schemeClr val="bg1"/>
                  </a:solidFill>
                  <a:latin typeface="Comic Sans MS" pitchFamily="66" charset="0"/>
                </a:endParaRPr>
              </a:p>
            </p:txBody>
          </p:sp>
        </p:grpSp>
      </p:grpSp>
      <p:grpSp>
        <p:nvGrpSpPr>
          <p:cNvPr id="151" name="Group 230"/>
          <p:cNvGrpSpPr>
            <a:grpSpLocks/>
          </p:cNvGrpSpPr>
          <p:nvPr/>
        </p:nvGrpSpPr>
        <p:grpSpPr bwMode="auto">
          <a:xfrm>
            <a:off x="2010892" y="5127423"/>
            <a:ext cx="5686142" cy="233064"/>
            <a:chOff x="-428870" y="5770960"/>
            <a:chExt cx="5685231" cy="233306"/>
          </a:xfrm>
        </p:grpSpPr>
        <p:grpSp>
          <p:nvGrpSpPr>
            <p:cNvPr id="152" name="Group 195"/>
            <p:cNvGrpSpPr>
              <a:grpSpLocks/>
            </p:cNvGrpSpPr>
            <p:nvPr/>
          </p:nvGrpSpPr>
          <p:grpSpPr bwMode="auto">
            <a:xfrm>
              <a:off x="-428870" y="5770960"/>
              <a:ext cx="3057897" cy="233306"/>
              <a:chOff x="-428870" y="5788212"/>
              <a:chExt cx="3057897" cy="233306"/>
            </a:xfrm>
          </p:grpSpPr>
          <p:grpSp>
            <p:nvGrpSpPr>
              <p:cNvPr id="158" name="Group 194"/>
              <p:cNvGrpSpPr>
                <a:grpSpLocks/>
              </p:cNvGrpSpPr>
              <p:nvPr/>
            </p:nvGrpSpPr>
            <p:grpSpPr bwMode="auto">
              <a:xfrm>
                <a:off x="-428870" y="5788212"/>
                <a:ext cx="3057897" cy="215668"/>
                <a:chOff x="-428870" y="5788212"/>
                <a:chExt cx="3057897" cy="215668"/>
              </a:xfrm>
            </p:grpSpPr>
            <p:pic>
              <p:nvPicPr>
                <p:cNvPr id="16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58"/>
                <p:cNvSpPr txBox="1">
                  <a:spLocks noChangeArrowheads="1"/>
                </p:cNvSpPr>
                <p:nvPr/>
              </p:nvSpPr>
              <p:spPr bwMode="auto">
                <a:xfrm>
                  <a:off x="-428870" y="5788212"/>
                  <a:ext cx="1777467"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1" action="ppaction://hlinksldjump"/>
                    </a:rPr>
                    <a:t>ISC Anti-Image Chassis (LSC)</a:t>
                  </a:r>
                  <a:endParaRPr lang="en-US" sz="800" b="1" dirty="0">
                    <a:solidFill>
                      <a:prstClr val="black"/>
                    </a:solidFill>
                    <a:latin typeface="Comic Sans MS" pitchFamily="66" charset="0"/>
                  </a:endParaRPr>
                </a:p>
              </p:txBody>
            </p:sp>
          </p:grpSp>
          <p:sp>
            <p:nvSpPr>
              <p:cNvPr id="159" name="TextBox 353"/>
              <p:cNvSpPr txBox="1">
                <a:spLocks noChangeArrowheads="1"/>
              </p:cNvSpPr>
              <p:nvPr/>
            </p:nvSpPr>
            <p:spPr bwMode="auto">
              <a:xfrm>
                <a:off x="1345721" y="5805850"/>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2"/>
                  </a:rPr>
                  <a:t>D070081</a:t>
                </a:r>
                <a:endParaRPr lang="en-US" sz="800" b="1" dirty="0">
                  <a:solidFill>
                    <a:prstClr val="black"/>
                  </a:solidFill>
                  <a:latin typeface="Comic Sans MS" pitchFamily="66" charset="0"/>
                </a:endParaRPr>
              </a:p>
            </p:txBody>
          </p:sp>
        </p:grpSp>
        <p:grpSp>
          <p:nvGrpSpPr>
            <p:cNvPr id="153" name="Group 192"/>
            <p:cNvGrpSpPr>
              <a:grpSpLocks/>
            </p:cNvGrpSpPr>
            <p:nvPr/>
          </p:nvGrpSpPr>
          <p:grpSpPr bwMode="auto">
            <a:xfrm>
              <a:off x="2841236" y="5773948"/>
              <a:ext cx="2415125" cy="221194"/>
              <a:chOff x="2841236" y="5773948"/>
              <a:chExt cx="2415125" cy="221194"/>
            </a:xfrm>
          </p:grpSpPr>
          <p:sp>
            <p:nvSpPr>
              <p:cNvPr id="15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55" name="Group 191"/>
              <p:cNvGrpSpPr>
                <a:grpSpLocks/>
              </p:cNvGrpSpPr>
              <p:nvPr/>
            </p:nvGrpSpPr>
            <p:grpSpPr bwMode="auto">
              <a:xfrm>
                <a:off x="2841236" y="5779698"/>
                <a:ext cx="1280160" cy="215444"/>
                <a:chOff x="2841236" y="5779698"/>
                <a:chExt cx="1280160" cy="215444"/>
              </a:xfrm>
            </p:grpSpPr>
            <p:pic>
              <p:nvPicPr>
                <p:cNvPr id="1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3"/>
                    </a:rPr>
                    <a:t>S1102757</a:t>
                  </a:r>
                  <a:endParaRPr lang="en-US" sz="800" b="1" dirty="0">
                    <a:solidFill>
                      <a:prstClr val="black"/>
                    </a:solidFill>
                    <a:latin typeface="Comic Sans MS" pitchFamily="66" charset="0"/>
                  </a:endParaRPr>
                </a:p>
              </p:txBody>
            </p:sp>
          </p:grpSp>
        </p:grpSp>
      </p:grpSp>
      <p:grpSp>
        <p:nvGrpSpPr>
          <p:cNvPr id="162" name="Group 230"/>
          <p:cNvGrpSpPr>
            <a:grpSpLocks/>
          </p:cNvGrpSpPr>
          <p:nvPr/>
        </p:nvGrpSpPr>
        <p:grpSpPr bwMode="auto">
          <a:xfrm>
            <a:off x="1803009" y="4910980"/>
            <a:ext cx="5894388" cy="223837"/>
            <a:chOff x="-637082" y="5770953"/>
            <a:chExt cx="5893443" cy="224189"/>
          </a:xfrm>
        </p:grpSpPr>
        <p:grpSp>
          <p:nvGrpSpPr>
            <p:cNvPr id="163" name="Group 195"/>
            <p:cNvGrpSpPr>
              <a:grpSpLocks/>
            </p:cNvGrpSpPr>
            <p:nvPr/>
          </p:nvGrpSpPr>
          <p:grpSpPr bwMode="auto">
            <a:xfrm>
              <a:off x="-637082" y="5770953"/>
              <a:ext cx="3266109" cy="221314"/>
              <a:chOff x="-637082" y="5788205"/>
              <a:chExt cx="3266109" cy="221314"/>
            </a:xfrm>
          </p:grpSpPr>
          <p:grpSp>
            <p:nvGrpSpPr>
              <p:cNvPr id="169" name="Group 194"/>
              <p:cNvGrpSpPr>
                <a:grpSpLocks/>
              </p:cNvGrpSpPr>
              <p:nvPr/>
            </p:nvGrpSpPr>
            <p:grpSpPr bwMode="auto">
              <a:xfrm>
                <a:off x="-637082" y="5788205"/>
                <a:ext cx="3266109" cy="215668"/>
                <a:chOff x="-637082" y="5788205"/>
                <a:chExt cx="3266109" cy="215668"/>
              </a:xfrm>
            </p:grpSpPr>
            <p:pic>
              <p:nvPicPr>
                <p:cNvPr id="17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4" action="ppaction://hlinksldjump"/>
                    </a:rPr>
                    <a:t>ISC Anti-Alias Chassis (LSC)</a:t>
                  </a:r>
                  <a:endParaRPr lang="en-US" sz="800" b="1" dirty="0">
                    <a:solidFill>
                      <a:prstClr val="black"/>
                    </a:solidFill>
                    <a:latin typeface="Comic Sans MS" pitchFamily="66" charset="0"/>
                  </a:endParaRPr>
                </a:p>
              </p:txBody>
            </p:sp>
          </p:grpSp>
          <p:sp>
            <p:nvSpPr>
              <p:cNvPr id="1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164" name="Group 192"/>
            <p:cNvGrpSpPr>
              <a:grpSpLocks/>
            </p:cNvGrpSpPr>
            <p:nvPr/>
          </p:nvGrpSpPr>
          <p:grpSpPr bwMode="auto">
            <a:xfrm>
              <a:off x="2841236" y="5773948"/>
              <a:ext cx="2415125" cy="221194"/>
              <a:chOff x="2841236" y="5773948"/>
              <a:chExt cx="2415125" cy="221194"/>
            </a:xfrm>
          </p:grpSpPr>
          <p:sp>
            <p:nvSpPr>
              <p:cNvPr id="1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66" name="Group 191"/>
              <p:cNvGrpSpPr>
                <a:grpSpLocks/>
              </p:cNvGrpSpPr>
              <p:nvPr/>
            </p:nvGrpSpPr>
            <p:grpSpPr bwMode="auto">
              <a:xfrm>
                <a:off x="2841236" y="5779698"/>
                <a:ext cx="1280160" cy="215444"/>
                <a:chOff x="2841236" y="5779698"/>
                <a:chExt cx="1280160" cy="215444"/>
              </a:xfrm>
            </p:grpSpPr>
            <p:pic>
              <p:nvPicPr>
                <p:cNvPr id="16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6"/>
                    </a:rPr>
                    <a:t>S1102779</a:t>
                  </a:r>
                  <a:endParaRPr lang="en-US" sz="800" b="1" dirty="0">
                    <a:solidFill>
                      <a:prstClr val="black"/>
                    </a:solidFill>
                    <a:latin typeface="Comic Sans MS" pitchFamily="66" charset="0"/>
                  </a:endParaRPr>
                </a:p>
              </p:txBody>
            </p:sp>
          </p:grpSp>
        </p:grpSp>
      </p:grpSp>
      <p:grpSp>
        <p:nvGrpSpPr>
          <p:cNvPr id="173" name="Group 230"/>
          <p:cNvGrpSpPr>
            <a:grpSpLocks/>
          </p:cNvGrpSpPr>
          <p:nvPr/>
        </p:nvGrpSpPr>
        <p:grpSpPr bwMode="auto">
          <a:xfrm>
            <a:off x="1804039" y="4786045"/>
            <a:ext cx="5894388" cy="232842"/>
            <a:chOff x="-637082" y="5770953"/>
            <a:chExt cx="5893443" cy="233208"/>
          </a:xfrm>
        </p:grpSpPr>
        <p:grpSp>
          <p:nvGrpSpPr>
            <p:cNvPr id="174" name="Group 195"/>
            <p:cNvGrpSpPr>
              <a:grpSpLocks/>
            </p:cNvGrpSpPr>
            <p:nvPr/>
          </p:nvGrpSpPr>
          <p:grpSpPr bwMode="auto">
            <a:xfrm>
              <a:off x="-637082" y="5770953"/>
              <a:ext cx="3266109" cy="233208"/>
              <a:chOff x="-637082" y="5788205"/>
              <a:chExt cx="3266109" cy="233208"/>
            </a:xfrm>
          </p:grpSpPr>
          <p:grpSp>
            <p:nvGrpSpPr>
              <p:cNvPr id="180" name="Group 194"/>
              <p:cNvGrpSpPr>
                <a:grpSpLocks/>
              </p:cNvGrpSpPr>
              <p:nvPr/>
            </p:nvGrpSpPr>
            <p:grpSpPr bwMode="auto">
              <a:xfrm>
                <a:off x="-637082" y="5788205"/>
                <a:ext cx="3266109" cy="215668"/>
                <a:chOff x="-637082" y="5788205"/>
                <a:chExt cx="3266109" cy="215668"/>
              </a:xfrm>
            </p:grpSpPr>
            <p:pic>
              <p:nvPicPr>
                <p:cNvPr id="1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7" action="ppaction://hlinksldjump"/>
                    </a:rPr>
                    <a:t>ISC Anti-Alias Chassis (LSC)</a:t>
                  </a:r>
                  <a:endParaRPr lang="en-US" sz="800" b="1" dirty="0">
                    <a:solidFill>
                      <a:prstClr val="black"/>
                    </a:solidFill>
                    <a:latin typeface="Comic Sans MS" pitchFamily="66" charset="0"/>
                  </a:endParaRPr>
                </a:p>
              </p:txBody>
            </p:sp>
          </p:grpSp>
          <p:sp>
            <p:nvSpPr>
              <p:cNvPr id="181" name="TextBox 353"/>
              <p:cNvSpPr txBox="1">
                <a:spLocks noChangeArrowheads="1"/>
              </p:cNvSpPr>
              <p:nvPr/>
            </p:nvSpPr>
            <p:spPr bwMode="auto">
              <a:xfrm>
                <a:off x="1345721" y="5805969"/>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175" name="Group 192"/>
            <p:cNvGrpSpPr>
              <a:grpSpLocks/>
            </p:cNvGrpSpPr>
            <p:nvPr/>
          </p:nvGrpSpPr>
          <p:grpSpPr bwMode="auto">
            <a:xfrm>
              <a:off x="2841236" y="5773948"/>
              <a:ext cx="2415125" cy="221194"/>
              <a:chOff x="2841236" y="5773948"/>
              <a:chExt cx="2415125" cy="221194"/>
            </a:xfrm>
          </p:grpSpPr>
          <p:sp>
            <p:nvSpPr>
              <p:cNvPr id="17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77" name="Group 191"/>
              <p:cNvGrpSpPr>
                <a:grpSpLocks/>
              </p:cNvGrpSpPr>
              <p:nvPr/>
            </p:nvGrpSpPr>
            <p:grpSpPr bwMode="auto">
              <a:xfrm>
                <a:off x="2841236" y="5779698"/>
                <a:ext cx="1280160" cy="215444"/>
                <a:chOff x="2841236" y="5779698"/>
                <a:chExt cx="1280160" cy="215444"/>
              </a:xfrm>
            </p:grpSpPr>
            <p:pic>
              <p:nvPicPr>
                <p:cNvPr id="17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white"/>
                      </a:solidFill>
                      <a:latin typeface="Comic Sans MS" pitchFamily="66" charset="0"/>
                      <a:hlinkClick r:id="rId28"/>
                    </a:rPr>
                    <a:t>S1102768</a:t>
                  </a:r>
                  <a:endParaRPr lang="en-US" sz="800" b="1" dirty="0">
                    <a:solidFill>
                      <a:prstClr val="black"/>
                    </a:solidFill>
                    <a:latin typeface="Comic Sans MS" pitchFamily="66" charset="0"/>
                  </a:endParaRPr>
                </a:p>
              </p:txBody>
            </p:sp>
          </p:grpSp>
        </p:grpSp>
      </p:grpSp>
      <p:grpSp>
        <p:nvGrpSpPr>
          <p:cNvPr id="184" name="Group 230"/>
          <p:cNvGrpSpPr>
            <a:grpSpLocks/>
          </p:cNvGrpSpPr>
          <p:nvPr/>
        </p:nvGrpSpPr>
        <p:grpSpPr bwMode="auto">
          <a:xfrm>
            <a:off x="1800307" y="2793347"/>
            <a:ext cx="5894388" cy="223837"/>
            <a:chOff x="-637082" y="5770953"/>
            <a:chExt cx="5893443" cy="224189"/>
          </a:xfrm>
        </p:grpSpPr>
        <p:grpSp>
          <p:nvGrpSpPr>
            <p:cNvPr id="185" name="Group 195"/>
            <p:cNvGrpSpPr>
              <a:grpSpLocks/>
            </p:cNvGrpSpPr>
            <p:nvPr/>
          </p:nvGrpSpPr>
          <p:grpSpPr bwMode="auto">
            <a:xfrm>
              <a:off x="-637082" y="5770953"/>
              <a:ext cx="3266109" cy="221314"/>
              <a:chOff x="-637082" y="5788205"/>
              <a:chExt cx="3266109" cy="221314"/>
            </a:xfrm>
          </p:grpSpPr>
          <p:grpSp>
            <p:nvGrpSpPr>
              <p:cNvPr id="191" name="Group 194"/>
              <p:cNvGrpSpPr>
                <a:grpSpLocks/>
              </p:cNvGrpSpPr>
              <p:nvPr/>
            </p:nvGrpSpPr>
            <p:grpSpPr bwMode="auto">
              <a:xfrm>
                <a:off x="-637082" y="5788205"/>
                <a:ext cx="3266109" cy="215668"/>
                <a:chOff x="-637082" y="5788205"/>
                <a:chExt cx="3266109" cy="215668"/>
              </a:xfrm>
            </p:grpSpPr>
            <p:pic>
              <p:nvPicPr>
                <p:cNvPr id="19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9" action="ppaction://hlinksldjump"/>
                    </a:rPr>
                    <a:t>Anti-Alias Chassis (ASC)</a:t>
                  </a:r>
                  <a:endParaRPr lang="en-US" sz="800" b="1" dirty="0">
                    <a:solidFill>
                      <a:prstClr val="black"/>
                    </a:solidFill>
                    <a:latin typeface="Comic Sans MS" pitchFamily="66" charset="0"/>
                  </a:endParaRPr>
                </a:p>
              </p:txBody>
            </p:sp>
          </p:grpSp>
          <p:sp>
            <p:nvSpPr>
              <p:cNvPr id="19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±18@0.5A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195" name="Group 230"/>
          <p:cNvGrpSpPr>
            <a:grpSpLocks/>
          </p:cNvGrpSpPr>
          <p:nvPr/>
        </p:nvGrpSpPr>
        <p:grpSpPr bwMode="auto">
          <a:xfrm>
            <a:off x="1803559" y="2690115"/>
            <a:ext cx="5894388" cy="223837"/>
            <a:chOff x="-637082" y="5770953"/>
            <a:chExt cx="5893443" cy="224189"/>
          </a:xfrm>
        </p:grpSpPr>
        <p:grpSp>
          <p:nvGrpSpPr>
            <p:cNvPr id="196" name="Group 195"/>
            <p:cNvGrpSpPr>
              <a:grpSpLocks/>
            </p:cNvGrpSpPr>
            <p:nvPr/>
          </p:nvGrpSpPr>
          <p:grpSpPr bwMode="auto">
            <a:xfrm>
              <a:off x="-637082" y="5770953"/>
              <a:ext cx="3266109" cy="221314"/>
              <a:chOff x="-637082" y="5788205"/>
              <a:chExt cx="3266109" cy="221314"/>
            </a:xfrm>
          </p:grpSpPr>
          <p:grpSp>
            <p:nvGrpSpPr>
              <p:cNvPr id="202" name="Group 194"/>
              <p:cNvGrpSpPr>
                <a:grpSpLocks/>
              </p:cNvGrpSpPr>
              <p:nvPr/>
            </p:nvGrpSpPr>
            <p:grpSpPr bwMode="auto">
              <a:xfrm>
                <a:off x="-637082" y="5788205"/>
                <a:ext cx="3266109" cy="215668"/>
                <a:chOff x="-637082" y="5788205"/>
                <a:chExt cx="3266109" cy="215668"/>
              </a:xfrm>
            </p:grpSpPr>
            <p:pic>
              <p:nvPicPr>
                <p:cNvPr id="20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0" action="ppaction://hlinksldjump"/>
                    </a:rPr>
                    <a:t>Anti-Alias Chassis (ASC)</a:t>
                  </a:r>
                  <a:endParaRPr lang="en-US" sz="800" b="1" dirty="0">
                    <a:solidFill>
                      <a:prstClr val="black"/>
                    </a:solidFill>
                    <a:latin typeface="Comic Sans MS" pitchFamily="66" charset="0"/>
                  </a:endParaRPr>
                </a:p>
              </p:txBody>
            </p:sp>
          </p:grpSp>
          <p:sp>
            <p:nvSpPr>
              <p:cNvPr id="20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197" name="Group 192"/>
            <p:cNvGrpSpPr>
              <a:grpSpLocks/>
            </p:cNvGrpSpPr>
            <p:nvPr/>
          </p:nvGrpSpPr>
          <p:grpSpPr bwMode="auto">
            <a:xfrm>
              <a:off x="2841236" y="5773948"/>
              <a:ext cx="2415125" cy="221194"/>
              <a:chOff x="2841236" y="5773948"/>
              <a:chExt cx="2415125" cy="221194"/>
            </a:xfrm>
          </p:grpSpPr>
          <p:sp>
            <p:nvSpPr>
              <p:cNvPr id="19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99" name="Group 191"/>
              <p:cNvGrpSpPr>
                <a:grpSpLocks/>
              </p:cNvGrpSpPr>
              <p:nvPr/>
            </p:nvGrpSpPr>
            <p:grpSpPr bwMode="auto">
              <a:xfrm>
                <a:off x="2841236" y="5779698"/>
                <a:ext cx="1280160" cy="215444"/>
                <a:chOff x="2841236" y="5779698"/>
                <a:chExt cx="1280160" cy="215444"/>
              </a:xfrm>
            </p:grpSpPr>
            <p:pic>
              <p:nvPicPr>
                <p:cNvPr id="20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1"/>
                    </a:rPr>
                    <a:t>S1102708</a:t>
                  </a:r>
                  <a:endParaRPr lang="en-US" sz="800" b="1" dirty="0">
                    <a:solidFill>
                      <a:prstClr val="black"/>
                    </a:solidFill>
                    <a:latin typeface="Comic Sans MS" pitchFamily="66" charset="0"/>
                  </a:endParaRPr>
                </a:p>
              </p:txBody>
            </p:sp>
          </p:grpSp>
        </p:grpSp>
      </p:grpSp>
      <p:grpSp>
        <p:nvGrpSpPr>
          <p:cNvPr id="206" name="Group 230"/>
          <p:cNvGrpSpPr>
            <a:grpSpLocks/>
          </p:cNvGrpSpPr>
          <p:nvPr/>
        </p:nvGrpSpPr>
        <p:grpSpPr bwMode="auto">
          <a:xfrm>
            <a:off x="1803559" y="2451339"/>
            <a:ext cx="5894388" cy="223837"/>
            <a:chOff x="-637082" y="5770953"/>
            <a:chExt cx="5893443" cy="224189"/>
          </a:xfrm>
        </p:grpSpPr>
        <p:grpSp>
          <p:nvGrpSpPr>
            <p:cNvPr id="207" name="Group 195"/>
            <p:cNvGrpSpPr>
              <a:grpSpLocks/>
            </p:cNvGrpSpPr>
            <p:nvPr/>
          </p:nvGrpSpPr>
          <p:grpSpPr bwMode="auto">
            <a:xfrm>
              <a:off x="-637082" y="5770953"/>
              <a:ext cx="3266109" cy="221314"/>
              <a:chOff x="-637082" y="5788205"/>
              <a:chExt cx="3266109" cy="221314"/>
            </a:xfrm>
          </p:grpSpPr>
          <p:grpSp>
            <p:nvGrpSpPr>
              <p:cNvPr id="213" name="Group 194"/>
              <p:cNvGrpSpPr>
                <a:grpSpLocks/>
              </p:cNvGrpSpPr>
              <p:nvPr/>
            </p:nvGrpSpPr>
            <p:grpSpPr bwMode="auto">
              <a:xfrm>
                <a:off x="-637082" y="5788205"/>
                <a:ext cx="3266109" cy="215668"/>
                <a:chOff x="-637082" y="5788205"/>
                <a:chExt cx="3266109" cy="215668"/>
              </a:xfrm>
            </p:grpSpPr>
            <p:pic>
              <p:nvPicPr>
                <p:cNvPr id="21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2" action="ppaction://hlinksldjump"/>
                    </a:rPr>
                    <a:t>Anti-Alias Chassis (ASC)</a:t>
                  </a:r>
                  <a:endParaRPr lang="en-US" sz="800" b="1" dirty="0">
                    <a:solidFill>
                      <a:prstClr val="black"/>
                    </a:solidFill>
                    <a:latin typeface="Comic Sans MS" pitchFamily="66" charset="0"/>
                  </a:endParaRPr>
                </a:p>
              </p:txBody>
            </p:sp>
          </p:grpSp>
          <p:sp>
            <p:nvSpPr>
              <p:cNvPr id="21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208" name="Group 192"/>
            <p:cNvGrpSpPr>
              <a:grpSpLocks/>
            </p:cNvGrpSpPr>
            <p:nvPr/>
          </p:nvGrpSpPr>
          <p:grpSpPr bwMode="auto">
            <a:xfrm>
              <a:off x="2841236" y="5773948"/>
              <a:ext cx="2415125" cy="221194"/>
              <a:chOff x="2841236" y="5773948"/>
              <a:chExt cx="2415125" cy="221194"/>
            </a:xfrm>
          </p:grpSpPr>
          <p:sp>
            <p:nvSpPr>
              <p:cNvPr id="20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10" name="Group 191"/>
              <p:cNvGrpSpPr>
                <a:grpSpLocks/>
              </p:cNvGrpSpPr>
              <p:nvPr/>
            </p:nvGrpSpPr>
            <p:grpSpPr bwMode="auto">
              <a:xfrm>
                <a:off x="2841236" y="5779698"/>
                <a:ext cx="1280160" cy="215444"/>
                <a:chOff x="2841236" y="5779698"/>
                <a:chExt cx="1280160" cy="215444"/>
              </a:xfrm>
            </p:grpSpPr>
            <p:pic>
              <p:nvPicPr>
                <p:cNvPr id="21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3"/>
                    </a:rPr>
                    <a:t>S1102771</a:t>
                  </a:r>
                  <a:endParaRPr lang="en-US" sz="800" b="1" dirty="0">
                    <a:solidFill>
                      <a:prstClr val="black"/>
                    </a:solidFill>
                    <a:latin typeface="Comic Sans MS" pitchFamily="66" charset="0"/>
                  </a:endParaRPr>
                </a:p>
              </p:txBody>
            </p:sp>
          </p:grpSp>
        </p:grpSp>
      </p:grpSp>
      <p:grpSp>
        <p:nvGrpSpPr>
          <p:cNvPr id="217" name="Group 230"/>
          <p:cNvGrpSpPr>
            <a:grpSpLocks/>
          </p:cNvGrpSpPr>
          <p:nvPr/>
        </p:nvGrpSpPr>
        <p:grpSpPr bwMode="auto">
          <a:xfrm>
            <a:off x="1801655" y="2345099"/>
            <a:ext cx="5894388" cy="223837"/>
            <a:chOff x="-637082" y="5770953"/>
            <a:chExt cx="5893443" cy="224189"/>
          </a:xfrm>
        </p:grpSpPr>
        <p:grpSp>
          <p:nvGrpSpPr>
            <p:cNvPr id="218" name="Group 217"/>
            <p:cNvGrpSpPr>
              <a:grpSpLocks/>
            </p:cNvGrpSpPr>
            <p:nvPr/>
          </p:nvGrpSpPr>
          <p:grpSpPr bwMode="auto">
            <a:xfrm>
              <a:off x="-637082" y="5770953"/>
              <a:ext cx="3266109" cy="221314"/>
              <a:chOff x="-637082" y="5788205"/>
              <a:chExt cx="3266109" cy="221314"/>
            </a:xfrm>
          </p:grpSpPr>
          <p:grpSp>
            <p:nvGrpSpPr>
              <p:cNvPr id="224" name="Group 194"/>
              <p:cNvGrpSpPr>
                <a:grpSpLocks/>
              </p:cNvGrpSpPr>
              <p:nvPr/>
            </p:nvGrpSpPr>
            <p:grpSpPr bwMode="auto">
              <a:xfrm>
                <a:off x="-637082" y="5788205"/>
                <a:ext cx="3266109" cy="215668"/>
                <a:chOff x="-637082" y="5788205"/>
                <a:chExt cx="3266109" cy="215668"/>
              </a:xfrm>
            </p:grpSpPr>
            <p:pic>
              <p:nvPicPr>
                <p:cNvPr id="2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4" action="ppaction://hlinksldjump"/>
                    </a:rPr>
                    <a:t>Anti-Alias Chassis (ASC)</a:t>
                  </a:r>
                  <a:endParaRPr lang="en-US" sz="800" b="1" dirty="0">
                    <a:solidFill>
                      <a:prstClr val="black"/>
                    </a:solidFill>
                    <a:latin typeface="Comic Sans MS" pitchFamily="66" charset="0"/>
                  </a:endParaRPr>
                </a:p>
              </p:txBody>
            </p:sp>
          </p:grpSp>
          <p:sp>
            <p:nvSpPr>
              <p:cNvPr id="2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219" name="Group 192"/>
            <p:cNvGrpSpPr>
              <a:grpSpLocks/>
            </p:cNvGrpSpPr>
            <p:nvPr/>
          </p:nvGrpSpPr>
          <p:grpSpPr bwMode="auto">
            <a:xfrm>
              <a:off x="2841236" y="5773948"/>
              <a:ext cx="2415125" cy="221194"/>
              <a:chOff x="2841236" y="5773948"/>
              <a:chExt cx="2415125" cy="221194"/>
            </a:xfrm>
          </p:grpSpPr>
          <p:sp>
            <p:nvSpPr>
              <p:cNvPr id="2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21" name="Group 191"/>
              <p:cNvGrpSpPr>
                <a:grpSpLocks/>
              </p:cNvGrpSpPr>
              <p:nvPr/>
            </p:nvGrpSpPr>
            <p:grpSpPr bwMode="auto">
              <a:xfrm>
                <a:off x="2841236" y="5779698"/>
                <a:ext cx="1280160" cy="215444"/>
                <a:chOff x="2841236" y="5779698"/>
                <a:chExt cx="1280160" cy="215444"/>
              </a:xfrm>
            </p:grpSpPr>
            <p:pic>
              <p:nvPicPr>
                <p:cNvPr id="2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5"/>
                    </a:rPr>
                    <a:t>S1102775</a:t>
                  </a:r>
                  <a:endParaRPr lang="en-US" sz="800" b="1" dirty="0">
                    <a:solidFill>
                      <a:prstClr val="black"/>
                    </a:solidFill>
                    <a:latin typeface="Comic Sans MS" pitchFamily="66" charset="0"/>
                  </a:endParaRPr>
                </a:p>
              </p:txBody>
            </p:sp>
          </p:grpSp>
        </p:grpSp>
      </p:grpSp>
      <p:grpSp>
        <p:nvGrpSpPr>
          <p:cNvPr id="228" name="Group 230"/>
          <p:cNvGrpSpPr>
            <a:grpSpLocks/>
          </p:cNvGrpSpPr>
          <p:nvPr/>
        </p:nvGrpSpPr>
        <p:grpSpPr bwMode="auto">
          <a:xfrm>
            <a:off x="1803559" y="2120739"/>
            <a:ext cx="5894388" cy="223837"/>
            <a:chOff x="-637082" y="5770953"/>
            <a:chExt cx="5893443" cy="224189"/>
          </a:xfrm>
        </p:grpSpPr>
        <p:grpSp>
          <p:nvGrpSpPr>
            <p:cNvPr id="229" name="Group 195"/>
            <p:cNvGrpSpPr>
              <a:grpSpLocks/>
            </p:cNvGrpSpPr>
            <p:nvPr/>
          </p:nvGrpSpPr>
          <p:grpSpPr bwMode="auto">
            <a:xfrm>
              <a:off x="-637082" y="5770953"/>
              <a:ext cx="3266109" cy="221314"/>
              <a:chOff x="-637082" y="5788205"/>
              <a:chExt cx="3266109" cy="221314"/>
            </a:xfrm>
          </p:grpSpPr>
          <p:grpSp>
            <p:nvGrpSpPr>
              <p:cNvPr id="235" name="Group 194"/>
              <p:cNvGrpSpPr>
                <a:grpSpLocks/>
              </p:cNvGrpSpPr>
              <p:nvPr/>
            </p:nvGrpSpPr>
            <p:grpSpPr bwMode="auto">
              <a:xfrm>
                <a:off x="-637082" y="5788205"/>
                <a:ext cx="3266109" cy="215668"/>
                <a:chOff x="-637082" y="5788205"/>
                <a:chExt cx="3266109" cy="215668"/>
              </a:xfrm>
            </p:grpSpPr>
            <p:pic>
              <p:nvPicPr>
                <p:cNvPr id="23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6" action="ppaction://hlinksldjump"/>
                    </a:rPr>
                    <a:t>Anti-Alias Chassis (ASC)</a:t>
                  </a:r>
                  <a:endParaRPr lang="en-US" sz="800" b="1" dirty="0">
                    <a:solidFill>
                      <a:prstClr val="black"/>
                    </a:solidFill>
                    <a:latin typeface="Comic Sans MS" pitchFamily="66" charset="0"/>
                  </a:endParaRPr>
                </a:p>
              </p:txBody>
            </p:sp>
          </p:grpSp>
          <p:sp>
            <p:nvSpPr>
              <p:cNvPr id="23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230" name="Group 192"/>
            <p:cNvGrpSpPr>
              <a:grpSpLocks/>
            </p:cNvGrpSpPr>
            <p:nvPr/>
          </p:nvGrpSpPr>
          <p:grpSpPr bwMode="auto">
            <a:xfrm>
              <a:off x="2841236" y="5773948"/>
              <a:ext cx="2415125" cy="221194"/>
              <a:chOff x="2841236" y="5773948"/>
              <a:chExt cx="2415125" cy="221194"/>
            </a:xfrm>
          </p:grpSpPr>
          <p:sp>
            <p:nvSpPr>
              <p:cNvPr id="23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±18@0.5A</a:t>
                </a:r>
              </a:p>
            </p:txBody>
          </p:sp>
          <p:grpSp>
            <p:nvGrpSpPr>
              <p:cNvPr id="232" name="Group 191"/>
              <p:cNvGrpSpPr>
                <a:grpSpLocks/>
              </p:cNvGrpSpPr>
              <p:nvPr/>
            </p:nvGrpSpPr>
            <p:grpSpPr bwMode="auto">
              <a:xfrm>
                <a:off x="2841236" y="5779698"/>
                <a:ext cx="1280160" cy="215444"/>
                <a:chOff x="2841236" y="5779698"/>
                <a:chExt cx="1280160" cy="215444"/>
              </a:xfrm>
            </p:grpSpPr>
            <p:pic>
              <p:nvPicPr>
                <p:cNvPr id="23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7"/>
                    </a:rPr>
                    <a:t>S1102769</a:t>
                  </a:r>
                  <a:endParaRPr lang="en-US" sz="800" b="1" dirty="0">
                    <a:solidFill>
                      <a:prstClr val="black"/>
                    </a:solidFill>
                    <a:latin typeface="Comic Sans MS" pitchFamily="66" charset="0"/>
                  </a:endParaRPr>
                </a:p>
              </p:txBody>
            </p:sp>
          </p:grpSp>
        </p:grpSp>
      </p:grpSp>
      <p:grpSp>
        <p:nvGrpSpPr>
          <p:cNvPr id="239" name="Group 230"/>
          <p:cNvGrpSpPr>
            <a:grpSpLocks/>
          </p:cNvGrpSpPr>
          <p:nvPr/>
        </p:nvGrpSpPr>
        <p:grpSpPr bwMode="auto">
          <a:xfrm>
            <a:off x="1800315" y="2007675"/>
            <a:ext cx="5894388" cy="223837"/>
            <a:chOff x="-637082" y="5770953"/>
            <a:chExt cx="5893443" cy="224189"/>
          </a:xfrm>
        </p:grpSpPr>
        <p:grpSp>
          <p:nvGrpSpPr>
            <p:cNvPr id="240" name="Group 239"/>
            <p:cNvGrpSpPr>
              <a:grpSpLocks/>
            </p:cNvGrpSpPr>
            <p:nvPr/>
          </p:nvGrpSpPr>
          <p:grpSpPr bwMode="auto">
            <a:xfrm>
              <a:off x="-637082" y="5770953"/>
              <a:ext cx="3266109" cy="221314"/>
              <a:chOff x="-637082" y="5788205"/>
              <a:chExt cx="3266109" cy="221314"/>
            </a:xfrm>
          </p:grpSpPr>
          <p:grpSp>
            <p:nvGrpSpPr>
              <p:cNvPr id="246" name="Group 194"/>
              <p:cNvGrpSpPr>
                <a:grpSpLocks/>
              </p:cNvGrpSpPr>
              <p:nvPr/>
            </p:nvGrpSpPr>
            <p:grpSpPr bwMode="auto">
              <a:xfrm>
                <a:off x="-637082" y="5788205"/>
                <a:ext cx="3266109" cy="215668"/>
                <a:chOff x="-637082" y="5788205"/>
                <a:chExt cx="3266109" cy="215668"/>
              </a:xfrm>
            </p:grpSpPr>
            <p:pic>
              <p:nvPicPr>
                <p:cNvPr id="24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8" action="ppaction://hlinksldjump"/>
                    </a:rPr>
                    <a:t>Anti-Alias Chassis (ASC)</a:t>
                  </a:r>
                  <a:endParaRPr lang="en-US" sz="800" b="1" dirty="0">
                    <a:solidFill>
                      <a:prstClr val="black"/>
                    </a:solidFill>
                    <a:latin typeface="Comic Sans MS" pitchFamily="66" charset="0"/>
                  </a:endParaRPr>
                </a:p>
              </p:txBody>
            </p:sp>
          </p:grpSp>
          <p:sp>
            <p:nvSpPr>
              <p:cNvPr id="24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241" name="Group 192"/>
            <p:cNvGrpSpPr>
              <a:grpSpLocks/>
            </p:cNvGrpSpPr>
            <p:nvPr/>
          </p:nvGrpSpPr>
          <p:grpSpPr bwMode="auto">
            <a:xfrm>
              <a:off x="2841236" y="5773948"/>
              <a:ext cx="2415125" cy="221194"/>
              <a:chOff x="2841236" y="5773948"/>
              <a:chExt cx="2415125" cy="221194"/>
            </a:xfrm>
          </p:grpSpPr>
          <p:sp>
            <p:nvSpPr>
              <p:cNvPr id="24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43" name="Group 191"/>
              <p:cNvGrpSpPr>
                <a:grpSpLocks/>
              </p:cNvGrpSpPr>
              <p:nvPr/>
            </p:nvGrpSpPr>
            <p:grpSpPr bwMode="auto">
              <a:xfrm>
                <a:off x="2841236" y="5779698"/>
                <a:ext cx="1280160" cy="215444"/>
                <a:chOff x="2841236" y="5779698"/>
                <a:chExt cx="1280160" cy="215444"/>
              </a:xfrm>
            </p:grpSpPr>
            <p:pic>
              <p:nvPicPr>
                <p:cNvPr id="24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9"/>
                    </a:rPr>
                    <a:t>S1102767</a:t>
                  </a:r>
                  <a:endParaRPr lang="en-US" sz="800" b="1" dirty="0">
                    <a:solidFill>
                      <a:prstClr val="black"/>
                    </a:solidFill>
                    <a:latin typeface="Comic Sans MS" pitchFamily="66" charset="0"/>
                  </a:endParaRPr>
                </a:p>
              </p:txBody>
            </p:sp>
          </p:grpSp>
        </p:grpSp>
      </p:grpSp>
      <p:grpSp>
        <p:nvGrpSpPr>
          <p:cNvPr id="250" name="Group 230"/>
          <p:cNvGrpSpPr>
            <a:grpSpLocks/>
          </p:cNvGrpSpPr>
          <p:nvPr/>
        </p:nvGrpSpPr>
        <p:grpSpPr bwMode="auto">
          <a:xfrm>
            <a:off x="1802227" y="1788479"/>
            <a:ext cx="5894388" cy="223837"/>
            <a:chOff x="-637082" y="5770953"/>
            <a:chExt cx="5893443" cy="224189"/>
          </a:xfrm>
        </p:grpSpPr>
        <p:grpSp>
          <p:nvGrpSpPr>
            <p:cNvPr id="251" name="Group 250"/>
            <p:cNvGrpSpPr>
              <a:grpSpLocks/>
            </p:cNvGrpSpPr>
            <p:nvPr/>
          </p:nvGrpSpPr>
          <p:grpSpPr bwMode="auto">
            <a:xfrm>
              <a:off x="-637082" y="5770953"/>
              <a:ext cx="3266109" cy="221314"/>
              <a:chOff x="-637082" y="5788205"/>
              <a:chExt cx="3266109" cy="221314"/>
            </a:xfrm>
          </p:grpSpPr>
          <p:grpSp>
            <p:nvGrpSpPr>
              <p:cNvPr id="257" name="Group 194"/>
              <p:cNvGrpSpPr>
                <a:grpSpLocks/>
              </p:cNvGrpSpPr>
              <p:nvPr/>
            </p:nvGrpSpPr>
            <p:grpSpPr bwMode="auto">
              <a:xfrm>
                <a:off x="-637082" y="5788205"/>
                <a:ext cx="3266109" cy="215668"/>
                <a:chOff x="-637082" y="5788205"/>
                <a:chExt cx="3266109" cy="215668"/>
              </a:xfrm>
            </p:grpSpPr>
            <p:pic>
              <p:nvPicPr>
                <p:cNvPr id="25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40" action="ppaction://hlinksldjump"/>
                    </a:rPr>
                    <a:t>Anti-Alias Chassis (ASC)</a:t>
                  </a:r>
                  <a:endParaRPr lang="en-US" sz="800" b="1" dirty="0">
                    <a:solidFill>
                      <a:prstClr val="black"/>
                    </a:solidFill>
                    <a:latin typeface="Comic Sans MS" pitchFamily="66" charset="0"/>
                  </a:endParaRPr>
                </a:p>
              </p:txBody>
            </p:sp>
          </p:grpSp>
          <p:sp>
            <p:nvSpPr>
              <p:cNvPr id="25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252" name="Group 192"/>
            <p:cNvGrpSpPr>
              <a:grpSpLocks/>
            </p:cNvGrpSpPr>
            <p:nvPr/>
          </p:nvGrpSpPr>
          <p:grpSpPr bwMode="auto">
            <a:xfrm>
              <a:off x="2841236" y="5773948"/>
              <a:ext cx="2415125" cy="221194"/>
              <a:chOff x="2841236" y="5773948"/>
              <a:chExt cx="2415125" cy="221194"/>
            </a:xfrm>
          </p:grpSpPr>
          <p:sp>
            <p:nvSpPr>
              <p:cNvPr id="25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54" name="Group 191"/>
              <p:cNvGrpSpPr>
                <a:grpSpLocks/>
              </p:cNvGrpSpPr>
              <p:nvPr/>
            </p:nvGrpSpPr>
            <p:grpSpPr bwMode="auto">
              <a:xfrm>
                <a:off x="2841236" y="5779698"/>
                <a:ext cx="1280160" cy="215444"/>
                <a:chOff x="2841236" y="5779698"/>
                <a:chExt cx="1280160" cy="215444"/>
              </a:xfrm>
            </p:grpSpPr>
            <p:pic>
              <p:nvPicPr>
                <p:cNvPr id="25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1"/>
                    </a:rPr>
                    <a:t>S1102772</a:t>
                  </a:r>
                  <a:endParaRPr lang="en-US" sz="800" b="1" dirty="0">
                    <a:solidFill>
                      <a:prstClr val="black"/>
                    </a:solidFill>
                    <a:latin typeface="Comic Sans MS" pitchFamily="66" charset="0"/>
                  </a:endParaRPr>
                </a:p>
              </p:txBody>
            </p:sp>
          </p:grpSp>
        </p:grpSp>
      </p:grpSp>
      <p:grpSp>
        <p:nvGrpSpPr>
          <p:cNvPr id="261" name="Group 230"/>
          <p:cNvGrpSpPr>
            <a:grpSpLocks/>
          </p:cNvGrpSpPr>
          <p:nvPr/>
        </p:nvGrpSpPr>
        <p:grpSpPr bwMode="auto">
          <a:xfrm>
            <a:off x="1800323" y="1680571"/>
            <a:ext cx="5894388" cy="223837"/>
            <a:chOff x="-637082" y="5770953"/>
            <a:chExt cx="5893443" cy="224189"/>
          </a:xfrm>
        </p:grpSpPr>
        <p:grpSp>
          <p:nvGrpSpPr>
            <p:cNvPr id="262" name="Group 261"/>
            <p:cNvGrpSpPr>
              <a:grpSpLocks/>
            </p:cNvGrpSpPr>
            <p:nvPr/>
          </p:nvGrpSpPr>
          <p:grpSpPr bwMode="auto">
            <a:xfrm>
              <a:off x="-637082" y="5770953"/>
              <a:ext cx="3266109" cy="221314"/>
              <a:chOff x="-637082" y="5788205"/>
              <a:chExt cx="3266109" cy="221314"/>
            </a:xfrm>
          </p:grpSpPr>
          <p:grpSp>
            <p:nvGrpSpPr>
              <p:cNvPr id="268" name="Group 194"/>
              <p:cNvGrpSpPr>
                <a:grpSpLocks/>
              </p:cNvGrpSpPr>
              <p:nvPr/>
            </p:nvGrpSpPr>
            <p:grpSpPr bwMode="auto">
              <a:xfrm>
                <a:off x="-637082" y="5788205"/>
                <a:ext cx="3266109" cy="215668"/>
                <a:chOff x="-637082" y="5788205"/>
                <a:chExt cx="3266109" cy="215668"/>
              </a:xfrm>
            </p:grpSpPr>
            <p:pic>
              <p:nvPicPr>
                <p:cNvPr id="27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42" action="ppaction://hlinksldjump"/>
                    </a:rPr>
                    <a:t>Anti-Alias Chassis (ASC)</a:t>
                  </a:r>
                  <a:endParaRPr lang="en-US" sz="800" b="1" dirty="0">
                    <a:solidFill>
                      <a:prstClr val="black"/>
                    </a:solidFill>
                    <a:latin typeface="Comic Sans MS" pitchFamily="66" charset="0"/>
                  </a:endParaRPr>
                </a:p>
              </p:txBody>
            </p:sp>
          </p:grpSp>
          <p:sp>
            <p:nvSpPr>
              <p:cNvPr id="26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D0902783</a:t>
                </a:r>
                <a:endParaRPr lang="en-US" sz="800" b="1" dirty="0">
                  <a:solidFill>
                    <a:prstClr val="black"/>
                  </a:solidFill>
                  <a:latin typeface="Comic Sans MS" pitchFamily="66" charset="0"/>
                </a:endParaRPr>
              </a:p>
            </p:txBody>
          </p:sp>
        </p:grpSp>
        <p:grpSp>
          <p:nvGrpSpPr>
            <p:cNvPr id="263" name="Group 192"/>
            <p:cNvGrpSpPr>
              <a:grpSpLocks/>
            </p:cNvGrpSpPr>
            <p:nvPr/>
          </p:nvGrpSpPr>
          <p:grpSpPr bwMode="auto">
            <a:xfrm>
              <a:off x="2841236" y="5773948"/>
              <a:ext cx="2415125" cy="221194"/>
              <a:chOff x="2841236" y="5773948"/>
              <a:chExt cx="2415125" cy="221194"/>
            </a:xfrm>
          </p:grpSpPr>
          <p:sp>
            <p:nvSpPr>
              <p:cNvPr id="26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65" name="Group 191"/>
              <p:cNvGrpSpPr>
                <a:grpSpLocks/>
              </p:cNvGrpSpPr>
              <p:nvPr/>
            </p:nvGrpSpPr>
            <p:grpSpPr bwMode="auto">
              <a:xfrm>
                <a:off x="2841236" y="5779698"/>
                <a:ext cx="1280160" cy="215444"/>
                <a:chOff x="2841236" y="5779698"/>
                <a:chExt cx="1280160" cy="215444"/>
              </a:xfrm>
            </p:grpSpPr>
            <p:pic>
              <p:nvPicPr>
                <p:cNvPr id="2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3"/>
                    </a:rPr>
                    <a:t>S1102773</a:t>
                  </a:r>
                  <a:endParaRPr lang="en-US" sz="800" b="1" dirty="0">
                    <a:solidFill>
                      <a:prstClr val="black"/>
                    </a:solidFill>
                    <a:latin typeface="Comic Sans MS" pitchFamily="66" charset="0"/>
                  </a:endParaRPr>
                </a:p>
              </p:txBody>
            </p:sp>
          </p:grpSp>
        </p:grpSp>
      </p:grpSp>
      <p:grpSp>
        <p:nvGrpSpPr>
          <p:cNvPr id="272" name="Group 311"/>
          <p:cNvGrpSpPr>
            <a:grpSpLocks/>
          </p:cNvGrpSpPr>
          <p:nvPr/>
        </p:nvGrpSpPr>
        <p:grpSpPr bwMode="auto">
          <a:xfrm>
            <a:off x="1866509" y="1135270"/>
            <a:ext cx="5830888" cy="223832"/>
            <a:chOff x="-577972" y="4827927"/>
            <a:chExt cx="5831468" cy="224065"/>
          </a:xfrm>
        </p:grpSpPr>
        <p:grpSp>
          <p:nvGrpSpPr>
            <p:cNvPr id="273" name="Group 254"/>
            <p:cNvGrpSpPr>
              <a:grpSpLocks/>
            </p:cNvGrpSpPr>
            <p:nvPr/>
          </p:nvGrpSpPr>
          <p:grpSpPr bwMode="auto">
            <a:xfrm>
              <a:off x="-577972" y="4827927"/>
              <a:ext cx="3201247" cy="221190"/>
              <a:chOff x="-577972" y="4827927"/>
              <a:chExt cx="3201247" cy="221190"/>
            </a:xfrm>
          </p:grpSpPr>
          <p:pic>
            <p:nvPicPr>
              <p:cNvPr id="27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9" name="TextBox 318"/>
              <p:cNvSpPr txBox="1">
                <a:spLocks noChangeArrowheads="1"/>
              </p:cNvSpPr>
              <p:nvPr/>
            </p:nvSpPr>
            <p:spPr bwMode="auto">
              <a:xfrm>
                <a:off x="-577972" y="4827927"/>
                <a:ext cx="19237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Beam Diverter Controller</a:t>
                </a:r>
                <a:endParaRPr lang="en-US" sz="800" b="1" dirty="0">
                  <a:latin typeface="Comic Sans MS" pitchFamily="66" charset="0"/>
                </a:endParaRPr>
              </a:p>
            </p:txBody>
          </p:sp>
          <p:sp>
            <p:nvSpPr>
              <p:cNvPr id="280" name="TextBox 319"/>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74" name="Group 255"/>
            <p:cNvGrpSpPr>
              <a:grpSpLocks/>
            </p:cNvGrpSpPr>
            <p:nvPr/>
          </p:nvGrpSpPr>
          <p:grpSpPr bwMode="auto">
            <a:xfrm>
              <a:off x="2835486" y="4830798"/>
              <a:ext cx="2418010" cy="221194"/>
              <a:chOff x="2835486" y="4830798"/>
              <a:chExt cx="2418010" cy="221194"/>
            </a:xfrm>
          </p:grpSpPr>
          <p:pic>
            <p:nvPicPr>
              <p:cNvPr id="27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 name="TextBox 315"/>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a:latin typeface="Comic Sans MS" pitchFamily="66" charset="0"/>
                  </a:rPr>
                  <a:t>1A</a:t>
                </a:r>
              </a:p>
            </p:txBody>
          </p:sp>
          <p:sp>
            <p:nvSpPr>
              <p:cNvPr id="277" name="TextBox 316"/>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prstClr val="black"/>
                    </a:solidFill>
                    <a:latin typeface="Comic Sans MS" pitchFamily="66" charset="0"/>
                  </a:rPr>
                  <a:t>Sxxxxxx</a:t>
                </a:r>
                <a:endParaRPr lang="en-US" sz="800" b="1" dirty="0">
                  <a:latin typeface="Comic Sans MS" pitchFamily="66" charset="0"/>
                </a:endParaRPr>
              </a:p>
            </p:txBody>
          </p:sp>
        </p:grpSp>
      </p:grpSp>
      <p:grpSp>
        <p:nvGrpSpPr>
          <p:cNvPr id="281" name="Group 320"/>
          <p:cNvGrpSpPr>
            <a:grpSpLocks/>
          </p:cNvGrpSpPr>
          <p:nvPr/>
        </p:nvGrpSpPr>
        <p:grpSpPr bwMode="auto">
          <a:xfrm>
            <a:off x="2010891" y="1244883"/>
            <a:ext cx="5691188" cy="225425"/>
            <a:chOff x="-437080" y="4827922"/>
            <a:chExt cx="5690576" cy="224070"/>
          </a:xfrm>
        </p:grpSpPr>
        <p:grpSp>
          <p:nvGrpSpPr>
            <p:cNvPr id="282" name="Group 254"/>
            <p:cNvGrpSpPr>
              <a:grpSpLocks/>
            </p:cNvGrpSpPr>
            <p:nvPr/>
          </p:nvGrpSpPr>
          <p:grpSpPr bwMode="auto">
            <a:xfrm>
              <a:off x="-437080" y="4827922"/>
              <a:ext cx="3060355" cy="221195"/>
              <a:chOff x="-437080" y="4827922"/>
              <a:chExt cx="3060355" cy="221195"/>
            </a:xfrm>
          </p:grpSpPr>
          <p:pic>
            <p:nvPicPr>
              <p:cNvPr id="28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TextBox 327"/>
              <p:cNvSpPr txBox="1">
                <a:spLocks noChangeArrowheads="1"/>
              </p:cNvSpPr>
              <p:nvPr/>
            </p:nvSpPr>
            <p:spPr bwMode="auto">
              <a:xfrm>
                <a:off x="-437080" y="4827922"/>
                <a:ext cx="17828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Beam Diverter Controller</a:t>
                </a:r>
              </a:p>
            </p:txBody>
          </p:sp>
          <p:sp>
            <p:nvSpPr>
              <p:cNvPr id="289" name="TextBox 328"/>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83" name="Group 255"/>
            <p:cNvGrpSpPr>
              <a:grpSpLocks/>
            </p:cNvGrpSpPr>
            <p:nvPr/>
          </p:nvGrpSpPr>
          <p:grpSpPr bwMode="auto">
            <a:xfrm>
              <a:off x="2835486" y="4830798"/>
              <a:ext cx="2418010" cy="221194"/>
              <a:chOff x="2835486" y="4830798"/>
              <a:chExt cx="2418010" cy="221194"/>
            </a:xfrm>
          </p:grpSpPr>
          <p:pic>
            <p:nvPicPr>
              <p:cNvPr id="28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TextBox 324"/>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a:latin typeface="Comic Sans MS" pitchFamily="66" charset="0"/>
                  </a:rPr>
                  <a:t>1A</a:t>
                </a:r>
              </a:p>
            </p:txBody>
          </p:sp>
          <p:sp>
            <p:nvSpPr>
              <p:cNvPr id="286" name="TextBox 325"/>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prstClr val="black"/>
                    </a:solidFill>
                    <a:latin typeface="Comic Sans MS" pitchFamily="66" charset="0"/>
                  </a:rPr>
                  <a:t>Sxxxxxx</a:t>
                </a:r>
                <a:endParaRPr lang="en-US" sz="800" b="1" dirty="0">
                  <a:latin typeface="Comic Sans MS" pitchFamily="66" charset="0"/>
                </a:endParaRPr>
              </a:p>
            </p:txBody>
          </p:sp>
        </p:grpSp>
      </p:grpSp>
      <p:grpSp>
        <p:nvGrpSpPr>
          <p:cNvPr id="290" name="Group 230"/>
          <p:cNvGrpSpPr>
            <a:grpSpLocks/>
          </p:cNvGrpSpPr>
          <p:nvPr/>
        </p:nvGrpSpPr>
        <p:grpSpPr bwMode="auto">
          <a:xfrm>
            <a:off x="1722291" y="4018358"/>
            <a:ext cx="5972420" cy="223949"/>
            <a:chOff x="-715102" y="5770960"/>
            <a:chExt cx="5971463" cy="224182"/>
          </a:xfrm>
        </p:grpSpPr>
        <p:grpSp>
          <p:nvGrpSpPr>
            <p:cNvPr id="291" name="Group 195"/>
            <p:cNvGrpSpPr>
              <a:grpSpLocks/>
            </p:cNvGrpSpPr>
            <p:nvPr/>
          </p:nvGrpSpPr>
          <p:grpSpPr bwMode="auto">
            <a:xfrm>
              <a:off x="-715102" y="5770960"/>
              <a:ext cx="3344129" cy="221419"/>
              <a:chOff x="-715102" y="5788212"/>
              <a:chExt cx="3344129" cy="221419"/>
            </a:xfrm>
          </p:grpSpPr>
          <p:grpSp>
            <p:nvGrpSpPr>
              <p:cNvPr id="297" name="Group 194"/>
              <p:cNvGrpSpPr>
                <a:grpSpLocks/>
              </p:cNvGrpSpPr>
              <p:nvPr/>
            </p:nvGrpSpPr>
            <p:grpSpPr bwMode="auto">
              <a:xfrm>
                <a:off x="-715102" y="5788212"/>
                <a:ext cx="3344129" cy="215668"/>
                <a:chOff x="-715102" y="5788212"/>
                <a:chExt cx="3344129" cy="215668"/>
              </a:xfrm>
            </p:grpSpPr>
            <p:pic>
              <p:nvPicPr>
                <p:cNvPr id="2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 name="TextBox 358"/>
                <p:cNvSpPr txBox="1">
                  <a:spLocks noChangeArrowheads="1"/>
                </p:cNvSpPr>
                <p:nvPr/>
              </p:nvSpPr>
              <p:spPr bwMode="auto">
                <a:xfrm>
                  <a:off x="-715102" y="5788212"/>
                  <a:ext cx="206369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44" action="ppaction://hlinksldjump"/>
                    </a:rPr>
                    <a:t>ISC Anti-Image Chassis (ASC)</a:t>
                  </a:r>
                  <a:endParaRPr lang="en-US" sz="800" b="1" dirty="0">
                    <a:solidFill>
                      <a:prstClr val="black"/>
                    </a:solidFill>
                    <a:latin typeface="Comic Sans MS" pitchFamily="66" charset="0"/>
                  </a:endParaRPr>
                </a:p>
              </p:txBody>
            </p:sp>
          </p:grpSp>
          <p:sp>
            <p:nvSpPr>
              <p:cNvPr id="298"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2"/>
                  </a:rPr>
                  <a:t>D070081</a:t>
                </a:r>
                <a:endParaRPr lang="en-US" sz="800" b="1" dirty="0">
                  <a:solidFill>
                    <a:prstClr val="black"/>
                  </a:solidFill>
                  <a:latin typeface="Comic Sans MS" pitchFamily="66" charset="0"/>
                </a:endParaRPr>
              </a:p>
            </p:txBody>
          </p:sp>
        </p:grpSp>
        <p:grpSp>
          <p:nvGrpSpPr>
            <p:cNvPr id="292" name="Group 192"/>
            <p:cNvGrpSpPr>
              <a:grpSpLocks/>
            </p:cNvGrpSpPr>
            <p:nvPr/>
          </p:nvGrpSpPr>
          <p:grpSpPr bwMode="auto">
            <a:xfrm>
              <a:off x="2841236" y="5773948"/>
              <a:ext cx="2415125" cy="221194"/>
              <a:chOff x="2841236" y="5773948"/>
              <a:chExt cx="2415125" cy="221194"/>
            </a:xfrm>
          </p:grpSpPr>
          <p:sp>
            <p:nvSpPr>
              <p:cNvPr id="29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94" name="Group 191"/>
              <p:cNvGrpSpPr>
                <a:grpSpLocks/>
              </p:cNvGrpSpPr>
              <p:nvPr/>
            </p:nvGrpSpPr>
            <p:grpSpPr bwMode="auto">
              <a:xfrm>
                <a:off x="2841236" y="5779698"/>
                <a:ext cx="1280160" cy="215444"/>
                <a:chOff x="2841236" y="5779698"/>
                <a:chExt cx="1280160" cy="215444"/>
              </a:xfrm>
            </p:grpSpPr>
            <p:pic>
              <p:nvPicPr>
                <p:cNvPr id="29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5"/>
                    </a:rPr>
                    <a:t>S1102756</a:t>
                  </a:r>
                  <a:endParaRPr lang="en-US" sz="800" b="1" dirty="0">
                    <a:solidFill>
                      <a:prstClr val="black"/>
                    </a:solidFill>
                    <a:latin typeface="Comic Sans MS" pitchFamily="66" charset="0"/>
                  </a:endParaRPr>
                </a:p>
              </p:txBody>
            </p:sp>
          </p:grpSp>
        </p:grpSp>
      </p:grpSp>
      <p:grpSp>
        <p:nvGrpSpPr>
          <p:cNvPr id="312" name="Group 197"/>
          <p:cNvGrpSpPr>
            <a:grpSpLocks/>
          </p:cNvGrpSpPr>
          <p:nvPr/>
        </p:nvGrpSpPr>
        <p:grpSpPr bwMode="auto">
          <a:xfrm>
            <a:off x="1612669" y="3465517"/>
            <a:ext cx="6085196" cy="223950"/>
            <a:chOff x="-829411" y="5770960"/>
            <a:chExt cx="6085772" cy="224182"/>
          </a:xfrm>
        </p:grpSpPr>
        <p:grpSp>
          <p:nvGrpSpPr>
            <p:cNvPr id="313" name="Group 195"/>
            <p:cNvGrpSpPr>
              <a:grpSpLocks/>
            </p:cNvGrpSpPr>
            <p:nvPr/>
          </p:nvGrpSpPr>
          <p:grpSpPr bwMode="auto">
            <a:xfrm>
              <a:off x="-829411" y="5770960"/>
              <a:ext cx="3458438" cy="221307"/>
              <a:chOff x="-829411" y="5788212"/>
              <a:chExt cx="3458438" cy="221307"/>
            </a:xfrm>
          </p:grpSpPr>
          <p:grpSp>
            <p:nvGrpSpPr>
              <p:cNvPr id="319" name="Group 194"/>
              <p:cNvGrpSpPr>
                <a:grpSpLocks/>
              </p:cNvGrpSpPr>
              <p:nvPr/>
            </p:nvGrpSpPr>
            <p:grpSpPr bwMode="auto">
              <a:xfrm>
                <a:off x="-829411" y="5788212"/>
                <a:ext cx="3458438" cy="215667"/>
                <a:chOff x="-829411" y="5788212"/>
                <a:chExt cx="3458438" cy="215667"/>
              </a:xfrm>
            </p:grpSpPr>
            <p:pic>
              <p:nvPicPr>
                <p:cNvPr id="32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207"/>
                <p:cNvSpPr txBox="1">
                  <a:spLocks noChangeArrowheads="1"/>
                </p:cNvSpPr>
                <p:nvPr/>
              </p:nvSpPr>
              <p:spPr bwMode="auto">
                <a:xfrm>
                  <a:off x="-829411" y="5788212"/>
                  <a:ext cx="217800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6" action="ppaction://hlinksldjump"/>
                    </a:rPr>
                    <a:t>ISC HAM-A </a:t>
                  </a:r>
                  <a:r>
                    <a:rPr lang="en-US" sz="800" b="1" dirty="0">
                      <a:latin typeface="Comic Sans MS" pitchFamily="66" charset="0"/>
                      <a:hlinkClick r:id="rId46" action="ppaction://hlinksldjump"/>
                    </a:rPr>
                    <a:t>Coil Driver (Tip/Tilt OMC)</a:t>
                  </a:r>
                  <a:endParaRPr lang="en-US" sz="800" b="1" dirty="0">
                    <a:latin typeface="Comic Sans MS" pitchFamily="66" charset="0"/>
                  </a:endParaRPr>
                </a:p>
              </p:txBody>
            </p:sp>
          </p:grpSp>
          <p:sp>
            <p:nvSpPr>
              <p:cNvPr id="320"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D1100687</a:t>
                </a:r>
                <a:endParaRPr lang="en-US" sz="800" b="1" dirty="0">
                  <a:latin typeface="Comic Sans MS" pitchFamily="66" charset="0"/>
                </a:endParaRPr>
              </a:p>
            </p:txBody>
          </p:sp>
        </p:grpSp>
        <p:grpSp>
          <p:nvGrpSpPr>
            <p:cNvPr id="314" name="Group 192"/>
            <p:cNvGrpSpPr>
              <a:grpSpLocks/>
            </p:cNvGrpSpPr>
            <p:nvPr/>
          </p:nvGrpSpPr>
          <p:grpSpPr bwMode="auto">
            <a:xfrm>
              <a:off x="2841236" y="5773948"/>
              <a:ext cx="2415125" cy="221194"/>
              <a:chOff x="2841236" y="5773948"/>
              <a:chExt cx="2415125" cy="221194"/>
            </a:xfrm>
          </p:grpSpPr>
          <p:sp>
            <p:nvSpPr>
              <p:cNvPr id="315"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16" name="Group 191"/>
              <p:cNvGrpSpPr>
                <a:grpSpLocks/>
              </p:cNvGrpSpPr>
              <p:nvPr/>
            </p:nvGrpSpPr>
            <p:grpSpPr bwMode="auto">
              <a:xfrm>
                <a:off x="2841236" y="5779698"/>
                <a:ext cx="1280160" cy="215444"/>
                <a:chOff x="2841236" y="5779698"/>
                <a:chExt cx="1280160" cy="215444"/>
              </a:xfrm>
            </p:grpSpPr>
            <p:pic>
              <p:nvPicPr>
                <p:cNvPr id="31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7"/>
                    </a:rPr>
                    <a:t>S1100603</a:t>
                  </a:r>
                  <a:endParaRPr lang="en-US" sz="800" b="1" dirty="0">
                    <a:latin typeface="Comic Sans MS" pitchFamily="66" charset="0"/>
                  </a:endParaRPr>
                </a:p>
              </p:txBody>
            </p:sp>
          </p:grpSp>
        </p:grpSp>
      </p:grpSp>
      <p:grpSp>
        <p:nvGrpSpPr>
          <p:cNvPr id="334" name="Group 197"/>
          <p:cNvGrpSpPr>
            <a:grpSpLocks/>
          </p:cNvGrpSpPr>
          <p:nvPr/>
        </p:nvGrpSpPr>
        <p:grpSpPr bwMode="auto">
          <a:xfrm>
            <a:off x="1514639" y="3347532"/>
            <a:ext cx="6183226" cy="223951"/>
            <a:chOff x="-927450" y="5770959"/>
            <a:chExt cx="6183811" cy="224183"/>
          </a:xfrm>
        </p:grpSpPr>
        <p:grpSp>
          <p:nvGrpSpPr>
            <p:cNvPr id="335" name="Group 195"/>
            <p:cNvGrpSpPr>
              <a:grpSpLocks/>
            </p:cNvGrpSpPr>
            <p:nvPr/>
          </p:nvGrpSpPr>
          <p:grpSpPr bwMode="auto">
            <a:xfrm>
              <a:off x="-927450" y="5770959"/>
              <a:ext cx="3556477" cy="221308"/>
              <a:chOff x="-927450" y="5788211"/>
              <a:chExt cx="3556477" cy="221308"/>
            </a:xfrm>
          </p:grpSpPr>
          <p:grpSp>
            <p:nvGrpSpPr>
              <p:cNvPr id="341" name="Group 194"/>
              <p:cNvGrpSpPr>
                <a:grpSpLocks/>
              </p:cNvGrpSpPr>
              <p:nvPr/>
            </p:nvGrpSpPr>
            <p:grpSpPr bwMode="auto">
              <a:xfrm>
                <a:off x="-927450" y="5788211"/>
                <a:ext cx="3556477" cy="215667"/>
                <a:chOff x="-927450" y="5788211"/>
                <a:chExt cx="3556477" cy="215667"/>
              </a:xfrm>
            </p:grpSpPr>
            <p:pic>
              <p:nvPicPr>
                <p:cNvPr id="34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 name="TextBox 207"/>
                <p:cNvSpPr txBox="1">
                  <a:spLocks noChangeArrowheads="1"/>
                </p:cNvSpPr>
                <p:nvPr/>
              </p:nvSpPr>
              <p:spPr bwMode="auto">
                <a:xfrm>
                  <a:off x="-927450" y="5788211"/>
                  <a:ext cx="227604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8" action="ppaction://hlinksldjump"/>
                    </a:rPr>
                    <a:t>ISC HAM-A </a:t>
                  </a:r>
                  <a:r>
                    <a:rPr lang="en-US" sz="800" b="1" dirty="0">
                      <a:latin typeface="Comic Sans MS" pitchFamily="66" charset="0"/>
                      <a:hlinkClick r:id="rId48" action="ppaction://hlinksldjump"/>
                    </a:rPr>
                    <a:t>Coil Driver (Tip/Tilt </a:t>
                  </a:r>
                  <a:r>
                    <a:rPr lang="en-US" sz="800" b="1" dirty="0" smtClean="0">
                      <a:latin typeface="Comic Sans MS" pitchFamily="66" charset="0"/>
                      <a:hlinkClick r:id="rId48" action="ppaction://hlinksldjump"/>
                    </a:rPr>
                    <a:t>OMC)</a:t>
                  </a:r>
                  <a:endParaRPr lang="en-US" sz="800" b="1" dirty="0">
                    <a:latin typeface="Comic Sans MS" pitchFamily="66" charset="0"/>
                  </a:endParaRPr>
                </a:p>
              </p:txBody>
            </p:sp>
          </p:grpSp>
          <p:sp>
            <p:nvSpPr>
              <p:cNvPr id="342"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D1100687</a:t>
                </a:r>
                <a:endParaRPr lang="en-US" sz="800" b="1" dirty="0">
                  <a:latin typeface="Comic Sans MS" pitchFamily="66" charset="0"/>
                </a:endParaRPr>
              </a:p>
            </p:txBody>
          </p:sp>
        </p:grpSp>
        <p:grpSp>
          <p:nvGrpSpPr>
            <p:cNvPr id="336" name="Group 192"/>
            <p:cNvGrpSpPr>
              <a:grpSpLocks/>
            </p:cNvGrpSpPr>
            <p:nvPr/>
          </p:nvGrpSpPr>
          <p:grpSpPr bwMode="auto">
            <a:xfrm>
              <a:off x="2841236" y="5773948"/>
              <a:ext cx="2415125" cy="221194"/>
              <a:chOff x="2841236" y="5773948"/>
              <a:chExt cx="2415125" cy="221194"/>
            </a:xfrm>
          </p:grpSpPr>
          <p:sp>
            <p:nvSpPr>
              <p:cNvPr id="337"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38" name="Group 191"/>
              <p:cNvGrpSpPr>
                <a:grpSpLocks/>
              </p:cNvGrpSpPr>
              <p:nvPr/>
            </p:nvGrpSpPr>
            <p:grpSpPr bwMode="auto">
              <a:xfrm>
                <a:off x="2841236" y="5779698"/>
                <a:ext cx="1280160" cy="215444"/>
                <a:chOff x="2841236" y="5779698"/>
                <a:chExt cx="1280160" cy="215444"/>
              </a:xfrm>
            </p:grpSpPr>
            <p:pic>
              <p:nvPicPr>
                <p:cNvPr id="33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9"/>
                    </a:rPr>
                    <a:t>S1100607</a:t>
                  </a:r>
                  <a:endParaRPr lang="en-US" sz="800" b="1" dirty="0">
                    <a:latin typeface="Comic Sans MS" pitchFamily="66" charset="0"/>
                  </a:endParaRPr>
                </a:p>
              </p:txBody>
            </p:sp>
          </p:grpSp>
        </p:grpSp>
      </p:grpSp>
      <p:grpSp>
        <p:nvGrpSpPr>
          <p:cNvPr id="356" name="Group 197"/>
          <p:cNvGrpSpPr>
            <a:grpSpLocks/>
          </p:cNvGrpSpPr>
          <p:nvPr/>
        </p:nvGrpSpPr>
        <p:grpSpPr bwMode="auto">
          <a:xfrm>
            <a:off x="1438102" y="3128337"/>
            <a:ext cx="6256519" cy="223950"/>
            <a:chOff x="-1000750" y="5770960"/>
            <a:chExt cx="6257111" cy="224182"/>
          </a:xfrm>
        </p:grpSpPr>
        <p:grpSp>
          <p:nvGrpSpPr>
            <p:cNvPr id="357" name="Group 195"/>
            <p:cNvGrpSpPr>
              <a:grpSpLocks/>
            </p:cNvGrpSpPr>
            <p:nvPr/>
          </p:nvGrpSpPr>
          <p:grpSpPr bwMode="auto">
            <a:xfrm>
              <a:off x="-1000750" y="5770960"/>
              <a:ext cx="3629777" cy="221307"/>
              <a:chOff x="-1000750" y="5788212"/>
              <a:chExt cx="3629777" cy="221307"/>
            </a:xfrm>
          </p:grpSpPr>
          <p:grpSp>
            <p:nvGrpSpPr>
              <p:cNvPr id="363" name="Group 194"/>
              <p:cNvGrpSpPr>
                <a:grpSpLocks/>
              </p:cNvGrpSpPr>
              <p:nvPr/>
            </p:nvGrpSpPr>
            <p:grpSpPr bwMode="auto">
              <a:xfrm>
                <a:off x="-1000750" y="5788212"/>
                <a:ext cx="3629777" cy="215667"/>
                <a:chOff x="-1000750" y="5788212"/>
                <a:chExt cx="3629777" cy="215667"/>
              </a:xfrm>
            </p:grpSpPr>
            <p:pic>
              <p:nvPicPr>
                <p:cNvPr id="36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TextBox 207"/>
                <p:cNvSpPr txBox="1">
                  <a:spLocks noChangeArrowheads="1"/>
                </p:cNvSpPr>
                <p:nvPr/>
              </p:nvSpPr>
              <p:spPr bwMode="auto">
                <a:xfrm>
                  <a:off x="-1000750" y="5788212"/>
                  <a:ext cx="234934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0" action="ppaction://hlinksldjump"/>
                    </a:rPr>
                    <a:t>ISC HAM-A </a:t>
                  </a:r>
                  <a:r>
                    <a:rPr lang="en-US" sz="800" b="1" dirty="0">
                      <a:latin typeface="Comic Sans MS" pitchFamily="66" charset="0"/>
                      <a:hlinkClick r:id="rId50" action="ppaction://hlinksldjump"/>
                    </a:rPr>
                    <a:t>Coil Driver (Tip/Tilt REFL)</a:t>
                  </a:r>
                  <a:endParaRPr lang="en-US" sz="800" b="1" dirty="0">
                    <a:latin typeface="Comic Sans MS" pitchFamily="66" charset="0"/>
                  </a:endParaRPr>
                </a:p>
              </p:txBody>
            </p:sp>
          </p:grpSp>
          <p:sp>
            <p:nvSpPr>
              <p:cNvPr id="36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D1100687</a:t>
                </a:r>
                <a:endParaRPr lang="en-US" sz="800" b="1" dirty="0">
                  <a:latin typeface="Comic Sans MS" pitchFamily="66" charset="0"/>
                </a:endParaRPr>
              </a:p>
            </p:txBody>
          </p:sp>
        </p:grpSp>
        <p:grpSp>
          <p:nvGrpSpPr>
            <p:cNvPr id="358" name="Group 192"/>
            <p:cNvGrpSpPr>
              <a:grpSpLocks/>
            </p:cNvGrpSpPr>
            <p:nvPr/>
          </p:nvGrpSpPr>
          <p:grpSpPr bwMode="auto">
            <a:xfrm>
              <a:off x="2841236" y="5773948"/>
              <a:ext cx="2415125" cy="221194"/>
              <a:chOff x="2841236" y="5773948"/>
              <a:chExt cx="2415125" cy="221194"/>
            </a:xfrm>
          </p:grpSpPr>
          <p:sp>
            <p:nvSpPr>
              <p:cNvPr id="35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60" name="Group 191"/>
              <p:cNvGrpSpPr>
                <a:grpSpLocks/>
              </p:cNvGrpSpPr>
              <p:nvPr/>
            </p:nvGrpSpPr>
            <p:grpSpPr bwMode="auto">
              <a:xfrm>
                <a:off x="2841236" y="5779698"/>
                <a:ext cx="1280160" cy="215444"/>
                <a:chOff x="2841236" y="5779698"/>
                <a:chExt cx="1280160" cy="215444"/>
              </a:xfrm>
            </p:grpSpPr>
            <p:pic>
              <p:nvPicPr>
                <p:cNvPr id="36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1"/>
                    </a:rPr>
                    <a:t>S1100610</a:t>
                  </a:r>
                  <a:endParaRPr lang="en-US" sz="800" b="1" dirty="0">
                    <a:latin typeface="Comic Sans MS" pitchFamily="66" charset="0"/>
                  </a:endParaRPr>
                </a:p>
              </p:txBody>
            </p:sp>
          </p:grpSp>
        </p:grpSp>
      </p:grpSp>
      <p:grpSp>
        <p:nvGrpSpPr>
          <p:cNvPr id="367" name="Group 197"/>
          <p:cNvGrpSpPr>
            <a:grpSpLocks/>
          </p:cNvGrpSpPr>
          <p:nvPr/>
        </p:nvGrpSpPr>
        <p:grpSpPr bwMode="auto">
          <a:xfrm>
            <a:off x="1438102" y="3015273"/>
            <a:ext cx="6259771" cy="223950"/>
            <a:chOff x="-1004003" y="5770960"/>
            <a:chExt cx="6260364" cy="224182"/>
          </a:xfrm>
        </p:grpSpPr>
        <p:grpSp>
          <p:nvGrpSpPr>
            <p:cNvPr id="368" name="Group 195"/>
            <p:cNvGrpSpPr>
              <a:grpSpLocks/>
            </p:cNvGrpSpPr>
            <p:nvPr/>
          </p:nvGrpSpPr>
          <p:grpSpPr bwMode="auto">
            <a:xfrm>
              <a:off x="-1004003" y="5770960"/>
              <a:ext cx="3633030" cy="221307"/>
              <a:chOff x="-1004003" y="5788212"/>
              <a:chExt cx="3633030" cy="221307"/>
            </a:xfrm>
          </p:grpSpPr>
          <p:grpSp>
            <p:nvGrpSpPr>
              <p:cNvPr id="374" name="Group 194"/>
              <p:cNvGrpSpPr>
                <a:grpSpLocks/>
              </p:cNvGrpSpPr>
              <p:nvPr/>
            </p:nvGrpSpPr>
            <p:grpSpPr bwMode="auto">
              <a:xfrm>
                <a:off x="-1004003" y="5788212"/>
                <a:ext cx="3633030" cy="215667"/>
                <a:chOff x="-1004003" y="5788212"/>
                <a:chExt cx="3633030" cy="215667"/>
              </a:xfrm>
            </p:grpSpPr>
            <p:pic>
              <p:nvPicPr>
                <p:cNvPr id="37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TextBox 207"/>
                <p:cNvSpPr txBox="1">
                  <a:spLocks noChangeArrowheads="1"/>
                </p:cNvSpPr>
                <p:nvPr/>
              </p:nvSpPr>
              <p:spPr bwMode="auto">
                <a:xfrm>
                  <a:off x="-1004003" y="5788212"/>
                  <a:ext cx="235259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2" action="ppaction://hlinksldjump"/>
                    </a:rPr>
                    <a:t>ISC HAM-A Coil Driver (Tip/Tilt REFL)</a:t>
                  </a:r>
                  <a:endParaRPr lang="en-US" sz="800" b="1" dirty="0">
                    <a:latin typeface="Comic Sans MS" pitchFamily="66" charset="0"/>
                  </a:endParaRPr>
                </a:p>
              </p:txBody>
            </p:sp>
          </p:grpSp>
          <p:sp>
            <p:nvSpPr>
              <p:cNvPr id="375"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D1100687</a:t>
                </a:r>
                <a:endParaRPr lang="en-US" sz="800" b="1" dirty="0">
                  <a:latin typeface="Comic Sans MS" pitchFamily="66" charset="0"/>
                </a:endParaRPr>
              </a:p>
            </p:txBody>
          </p:sp>
        </p:grpSp>
        <p:grpSp>
          <p:nvGrpSpPr>
            <p:cNvPr id="369" name="Group 192"/>
            <p:cNvGrpSpPr>
              <a:grpSpLocks/>
            </p:cNvGrpSpPr>
            <p:nvPr/>
          </p:nvGrpSpPr>
          <p:grpSpPr bwMode="auto">
            <a:xfrm>
              <a:off x="2841236" y="5773948"/>
              <a:ext cx="2415125" cy="221194"/>
              <a:chOff x="2841236" y="5773948"/>
              <a:chExt cx="2415125" cy="221194"/>
            </a:xfrm>
          </p:grpSpPr>
          <p:sp>
            <p:nvSpPr>
              <p:cNvPr id="370"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±18@0.25A</a:t>
                </a:r>
              </a:p>
            </p:txBody>
          </p:sp>
          <p:grpSp>
            <p:nvGrpSpPr>
              <p:cNvPr id="371" name="Group 191"/>
              <p:cNvGrpSpPr>
                <a:grpSpLocks/>
              </p:cNvGrpSpPr>
              <p:nvPr/>
            </p:nvGrpSpPr>
            <p:grpSpPr bwMode="auto">
              <a:xfrm>
                <a:off x="2841236" y="5779698"/>
                <a:ext cx="1280160" cy="215444"/>
                <a:chOff x="2841236" y="5779698"/>
                <a:chExt cx="1280160" cy="215444"/>
              </a:xfrm>
            </p:grpSpPr>
            <p:pic>
              <p:nvPicPr>
                <p:cNvPr id="37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3"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prstClr val="black"/>
                      </a:solidFill>
                      <a:latin typeface="Comic Sans MS" pitchFamily="66" charset="0"/>
                    </a:rPr>
                    <a:t>Sxxxxxx</a:t>
                  </a:r>
                  <a:endParaRPr lang="en-US" sz="800" b="1" dirty="0">
                    <a:latin typeface="Comic Sans MS" pitchFamily="66" charset="0"/>
                  </a:endParaRPr>
                </a:p>
              </p:txBody>
            </p:sp>
          </p:grpSp>
        </p:grpSp>
      </p:grpSp>
      <p:pic>
        <p:nvPicPr>
          <p:cNvPr id="323" name="Picture 117">
            <a:hlinkClick r:id="" action="ppaction://noaction"/>
          </p:cNvPr>
          <p:cNvPicPr>
            <a:picLocks noChangeAspect="1" noChangeArrowheads="1"/>
          </p:cNvPicPr>
          <p:nvPr/>
        </p:nvPicPr>
        <p:blipFill>
          <a:blip r:embed="rId53"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 name="Picture 118">
            <a:hlinkClick r:id="" action="ppaction://noaction"/>
          </p:cNvPr>
          <p:cNvPicPr>
            <a:picLocks noChangeAspect="1" noChangeArrowheads="1"/>
          </p:cNvPicPr>
          <p:nvPr/>
        </p:nvPicPr>
        <p:blipFill>
          <a:blip r:embed="rId54" cstate="print">
            <a:extLst>
              <a:ext uri="{28A0092B-C50C-407E-A947-70E740481C1C}">
                <a14:useLocalDpi xmlns:a14="http://schemas.microsoft.com/office/drawing/2010/main" val="0"/>
              </a:ext>
            </a:extLst>
          </a:blip>
          <a:srcRect/>
          <a:stretch>
            <a:fillRect/>
          </a:stretch>
        </p:blipFill>
        <p:spPr bwMode="auto">
          <a:xfrm>
            <a:off x="8069263" y="1705671"/>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 name="Picture 119">
            <a:hlinkClick r:id="" action="ppaction://noaction"/>
          </p:cNvPr>
          <p:cNvPicPr>
            <a:picLocks noChangeAspect="1" noChangeArrowheads="1"/>
          </p:cNvPicPr>
          <p:nvPr/>
        </p:nvPicPr>
        <p:blipFill>
          <a:blip r:embed="rId55" cstate="print">
            <a:extLst>
              <a:ext uri="{28A0092B-C50C-407E-A947-70E740481C1C}">
                <a14:useLocalDpi xmlns:a14="http://schemas.microsoft.com/office/drawing/2010/main" val="0"/>
              </a:ext>
            </a:extLst>
          </a:blip>
          <a:srcRect/>
          <a:stretch>
            <a:fillRect/>
          </a:stretch>
        </p:blipFill>
        <p:spPr bwMode="auto">
          <a:xfrm>
            <a:off x="8767474" y="1709138"/>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0</a:t>
            </a:r>
            <a:endParaRPr lang="en-US" sz="800" b="1" dirty="0">
              <a:latin typeface="Comic Sans MS" pitchFamily="66" charset="0"/>
            </a:endParaRPr>
          </a:p>
        </p:txBody>
      </p:sp>
      <p:sp>
        <p:nvSpPr>
          <p:cNvPr id="327"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18</a:t>
            </a:r>
            <a:endParaRPr lang="en-US" sz="800" b="1" dirty="0">
              <a:latin typeface="Comic Sans MS" pitchFamily="66" charset="0"/>
            </a:endParaRPr>
          </a:p>
        </p:txBody>
      </p:sp>
      <p:sp>
        <p:nvSpPr>
          <p:cNvPr id="328" name="TextBox 327"/>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a:t>
            </a:r>
            <a:endParaRPr lang="en-US" sz="800" b="1" dirty="0">
              <a:latin typeface="Comic Sans MS" pitchFamily="66" charset="0"/>
            </a:endParaRPr>
          </a:p>
        </p:txBody>
      </p:sp>
      <p:grpSp>
        <p:nvGrpSpPr>
          <p:cNvPr id="352" name="Group 230"/>
          <p:cNvGrpSpPr>
            <a:grpSpLocks/>
          </p:cNvGrpSpPr>
          <p:nvPr/>
        </p:nvGrpSpPr>
        <p:grpSpPr bwMode="auto">
          <a:xfrm>
            <a:off x="1727739" y="3787062"/>
            <a:ext cx="5972420" cy="233064"/>
            <a:chOff x="-715102" y="5770960"/>
            <a:chExt cx="5971463" cy="233306"/>
          </a:xfrm>
        </p:grpSpPr>
        <p:grpSp>
          <p:nvGrpSpPr>
            <p:cNvPr id="353" name="Group 195"/>
            <p:cNvGrpSpPr>
              <a:grpSpLocks/>
            </p:cNvGrpSpPr>
            <p:nvPr/>
          </p:nvGrpSpPr>
          <p:grpSpPr bwMode="auto">
            <a:xfrm>
              <a:off x="-715102" y="5770960"/>
              <a:ext cx="3344129" cy="233306"/>
              <a:chOff x="-715102" y="5788212"/>
              <a:chExt cx="3344129" cy="233306"/>
            </a:xfrm>
          </p:grpSpPr>
          <p:grpSp>
            <p:nvGrpSpPr>
              <p:cNvPr id="381" name="Group 194"/>
              <p:cNvGrpSpPr>
                <a:grpSpLocks/>
              </p:cNvGrpSpPr>
              <p:nvPr/>
            </p:nvGrpSpPr>
            <p:grpSpPr bwMode="auto">
              <a:xfrm>
                <a:off x="-715102" y="5788212"/>
                <a:ext cx="3344129" cy="215668"/>
                <a:chOff x="-715102" y="5788212"/>
                <a:chExt cx="3344129" cy="215668"/>
              </a:xfrm>
            </p:grpSpPr>
            <p:pic>
              <p:nvPicPr>
                <p:cNvPr id="38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4" name="TextBox 358"/>
                <p:cNvSpPr txBox="1">
                  <a:spLocks noChangeArrowheads="1"/>
                </p:cNvSpPr>
                <p:nvPr/>
              </p:nvSpPr>
              <p:spPr bwMode="auto">
                <a:xfrm>
                  <a:off x="-715102" y="5788212"/>
                  <a:ext cx="206369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56" action="ppaction://hlinksldjump"/>
                    </a:rPr>
                    <a:t>ISC Anti-Image Chassis (ASC)</a:t>
                  </a:r>
                  <a:endParaRPr lang="en-US" sz="800" b="1" dirty="0">
                    <a:solidFill>
                      <a:prstClr val="black"/>
                    </a:solidFill>
                    <a:latin typeface="Comic Sans MS" pitchFamily="66" charset="0"/>
                  </a:endParaRPr>
                </a:p>
              </p:txBody>
            </p:sp>
          </p:grpSp>
          <p:sp>
            <p:nvSpPr>
              <p:cNvPr id="382" name="TextBox 353"/>
              <p:cNvSpPr txBox="1">
                <a:spLocks noChangeArrowheads="1"/>
              </p:cNvSpPr>
              <p:nvPr/>
            </p:nvSpPr>
            <p:spPr bwMode="auto">
              <a:xfrm>
                <a:off x="1345721" y="5805850"/>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2"/>
                  </a:rPr>
                  <a:t>D070081</a:t>
                </a:r>
                <a:endParaRPr lang="en-US" sz="800" b="1" dirty="0">
                  <a:solidFill>
                    <a:prstClr val="black"/>
                  </a:solidFill>
                  <a:latin typeface="Comic Sans MS" pitchFamily="66" charset="0"/>
                </a:endParaRPr>
              </a:p>
            </p:txBody>
          </p:sp>
        </p:grpSp>
        <p:grpSp>
          <p:nvGrpSpPr>
            <p:cNvPr id="354" name="Group 192"/>
            <p:cNvGrpSpPr>
              <a:grpSpLocks/>
            </p:cNvGrpSpPr>
            <p:nvPr/>
          </p:nvGrpSpPr>
          <p:grpSpPr bwMode="auto">
            <a:xfrm>
              <a:off x="2841236" y="5773948"/>
              <a:ext cx="2415125" cy="221194"/>
              <a:chOff x="2841236" y="5773948"/>
              <a:chExt cx="2415125" cy="221194"/>
            </a:xfrm>
          </p:grpSpPr>
          <p:sp>
            <p:nvSpPr>
              <p:cNvPr id="35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78" name="Group 191"/>
              <p:cNvGrpSpPr>
                <a:grpSpLocks/>
              </p:cNvGrpSpPr>
              <p:nvPr/>
            </p:nvGrpSpPr>
            <p:grpSpPr bwMode="auto">
              <a:xfrm>
                <a:off x="2841236" y="5779698"/>
                <a:ext cx="1280160" cy="215444"/>
                <a:chOff x="2841236" y="5779698"/>
                <a:chExt cx="1280160" cy="215444"/>
              </a:xfrm>
            </p:grpSpPr>
            <p:pic>
              <p:nvPicPr>
                <p:cNvPr id="37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prstClr val="black"/>
                      </a:solidFill>
                      <a:latin typeface="Comic Sans MS" pitchFamily="66" charset="0"/>
                    </a:rPr>
                    <a:t>Sxxxxxx</a:t>
                  </a:r>
                  <a:endParaRPr lang="en-US" sz="800" b="1" dirty="0">
                    <a:latin typeface="Comic Sans MS" pitchFamily="66" charset="0"/>
                  </a:endParaRPr>
                </a:p>
              </p:txBody>
            </p:sp>
          </p:grpSp>
        </p:grpSp>
      </p:grpSp>
      <p:sp>
        <p:nvSpPr>
          <p:cNvPr id="385" name="Rectangle 384"/>
          <p:cNvSpPr/>
          <p:nvPr/>
        </p:nvSpPr>
        <p:spPr>
          <a:xfrm>
            <a:off x="508546" y="6404920"/>
            <a:ext cx="1835759" cy="276999"/>
          </a:xfrm>
          <a:prstGeom prst="rect">
            <a:avLst/>
          </a:prstGeom>
        </p:spPr>
        <p:txBody>
          <a:bodyPr wrap="none">
            <a:spAutoFit/>
          </a:bodyPr>
          <a:lstStyle/>
          <a:p>
            <a:r>
              <a:rPr lang="en-US" sz="1200" dirty="0" smtClean="0">
                <a:latin typeface="Comic Sans MS" pitchFamily="66" charset="0"/>
              </a:rPr>
              <a:t>Vertex ISC: </a:t>
            </a:r>
            <a:r>
              <a:rPr lang="en-US" sz="1200" dirty="0" smtClean="0">
                <a:latin typeface="Comic Sans MS" pitchFamily="66" charset="0"/>
                <a:hlinkClick r:id="rId57"/>
              </a:rPr>
              <a:t>D1100170</a:t>
            </a:r>
            <a:endParaRPr lang="en-US" sz="1200" dirty="0">
              <a:latin typeface="Comic Sans MS" pitchFamily="66" charset="0"/>
            </a:endParaRPr>
          </a:p>
        </p:txBody>
      </p:sp>
      <p:sp>
        <p:nvSpPr>
          <p:cNvPr id="301" name="TextBox 36"/>
          <p:cNvSpPr txBox="1">
            <a:spLocks noChangeArrowheads="1"/>
          </p:cNvSpPr>
          <p:nvPr/>
        </p:nvSpPr>
        <p:spPr bwMode="auto">
          <a:xfrm>
            <a:off x="509588" y="6046788"/>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ISC-C1 is part of </a:t>
            </a:r>
            <a:r>
              <a:rPr lang="en-US" sz="800" b="1" dirty="0" smtClean="0">
                <a:latin typeface="Comic Sans MS" pitchFamily="66" charset="0"/>
                <a:hlinkClick r:id="rId58"/>
              </a:rPr>
              <a:t>D1001427</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320336215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ADE4F6-488C-4479-87DE-E1EEC16961CD}" type="slidenum">
              <a:rPr lang="en-US" smtClean="0">
                <a:solidFill>
                  <a:srgbClr val="898989"/>
                </a:solidFill>
                <a:latin typeface="Calibri" pitchFamily="34" charset="0"/>
              </a:rPr>
              <a:pPr eaLnBrk="1" hangingPunct="1"/>
              <a:t>12</a:t>
            </a:fld>
            <a:endParaRPr lang="en-US" smtClean="0">
              <a:solidFill>
                <a:srgbClr val="898989"/>
              </a:solidFill>
              <a:latin typeface="Calibri" pitchFamily="34" charset="0"/>
            </a:endParaRPr>
          </a:p>
        </p:txBody>
      </p:sp>
      <p:sp>
        <p:nvSpPr>
          <p:cNvPr id="8195"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CDS Components</a:t>
            </a:r>
          </a:p>
        </p:txBody>
      </p:sp>
      <p:sp>
        <p:nvSpPr>
          <p:cNvPr id="89" name="Date Placeholder 88"/>
          <p:cNvSpPr>
            <a:spLocks noGrp="1"/>
          </p:cNvSpPr>
          <p:nvPr>
            <p:ph type="dt" sz="quarter" idx="10"/>
          </p:nvPr>
        </p:nvSpPr>
        <p:spPr/>
        <p:txBody>
          <a:bodyPr/>
          <a:lstStyle/>
          <a:p>
            <a:pPr>
              <a:defRPr/>
            </a:pPr>
            <a:r>
              <a:rPr lang="en-US" smtClean="0"/>
              <a:t>LIGO-G1001032-V10</a:t>
            </a:r>
            <a:endParaRPr lang="en-US" dirty="0"/>
          </a:p>
        </p:txBody>
      </p:sp>
      <p:grpSp>
        <p:nvGrpSpPr>
          <p:cNvPr id="2" name="Group 1"/>
          <p:cNvGrpSpPr/>
          <p:nvPr/>
        </p:nvGrpSpPr>
        <p:grpSpPr>
          <a:xfrm>
            <a:off x="-138113" y="701674"/>
            <a:ext cx="9228696" cy="5922964"/>
            <a:chOff x="-138113" y="701674"/>
            <a:chExt cx="9228696" cy="5922964"/>
          </a:xfrm>
        </p:grpSpPr>
        <p:grpSp>
          <p:nvGrpSpPr>
            <p:cNvPr id="8196" name="Group 97"/>
            <p:cNvGrpSpPr>
              <a:grpSpLocks/>
            </p:cNvGrpSpPr>
            <p:nvPr/>
          </p:nvGrpSpPr>
          <p:grpSpPr bwMode="auto">
            <a:xfrm>
              <a:off x="-138113" y="744538"/>
              <a:ext cx="8705852" cy="5864224"/>
              <a:chOff x="-138113" y="744537"/>
              <a:chExt cx="8706278" cy="5864225"/>
            </a:xfrm>
          </p:grpSpPr>
          <p:pic>
            <p:nvPicPr>
              <p:cNvPr id="820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613" y="1139939"/>
                <a:ext cx="7905884" cy="5126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0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6408646" y="2864318"/>
                <a:ext cx="1763953" cy="121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06" name="Group 432"/>
              <p:cNvGrpSpPr>
                <a:grpSpLocks/>
              </p:cNvGrpSpPr>
              <p:nvPr/>
            </p:nvGrpSpPr>
            <p:grpSpPr bwMode="auto">
              <a:xfrm>
                <a:off x="421459" y="1267506"/>
                <a:ext cx="827102" cy="2571369"/>
                <a:chOff x="729593" y="1118148"/>
                <a:chExt cx="827088" cy="2570986"/>
              </a:xfrm>
            </p:grpSpPr>
            <p:sp>
              <p:nvSpPr>
                <p:cNvPr id="397" name="Rectangle 396"/>
                <p:cNvSpPr>
                  <a:spLocks/>
                </p:cNvSpPr>
                <p:nvPr/>
              </p:nvSpPr>
              <p:spPr bwMode="auto">
                <a:xfrm rot="16200000">
                  <a:off x="-143277" y="1989592"/>
                  <a:ext cx="2571367" cy="827114"/>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98" name="Rectangle 397"/>
                <p:cNvSpPr>
                  <a:spLocks noChangeAspect="1"/>
                </p:cNvSpPr>
                <p:nvPr/>
              </p:nvSpPr>
              <p:spPr bwMode="auto">
                <a:xfrm>
                  <a:off x="781238" y="1965065"/>
                  <a:ext cx="715986" cy="309517"/>
                </a:xfrm>
                <a:prstGeom prst="rect">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Front End Computer</a:t>
                  </a:r>
                </a:p>
              </p:txBody>
            </p:sp>
            <p:sp>
              <p:nvSpPr>
                <p:cNvPr id="399" name="Rectangle 398"/>
                <p:cNvSpPr>
                  <a:spLocks noChangeAspect="1"/>
                </p:cNvSpPr>
                <p:nvPr/>
              </p:nvSpPr>
              <p:spPr bwMode="auto">
                <a:xfrm>
                  <a:off x="782826" y="2330135"/>
                  <a:ext cx="717573" cy="309517"/>
                </a:xfrm>
                <a:prstGeom prst="rect">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Front End Computer</a:t>
                  </a:r>
                </a:p>
              </p:txBody>
            </p:sp>
            <p:sp>
              <p:nvSpPr>
                <p:cNvPr id="400" name="Rectangle 399"/>
                <p:cNvSpPr>
                  <a:spLocks noChangeAspect="1"/>
                </p:cNvSpPr>
                <p:nvPr/>
              </p:nvSpPr>
              <p:spPr bwMode="auto">
                <a:xfrm>
                  <a:off x="782826" y="1163497"/>
                  <a:ext cx="717573" cy="136505"/>
                </a:xfrm>
                <a:prstGeom prst="rect">
                  <a:avLst/>
                </a:prstGeom>
                <a:solidFill>
                  <a:srgbClr val="FF66FF"/>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600" dirty="0">
                      <a:solidFill>
                        <a:schemeClr val="tx1"/>
                      </a:solidFill>
                      <a:latin typeface="Comic Sans MS" pitchFamily="66" charset="0"/>
                    </a:rPr>
                    <a:t>Timing Master</a:t>
                  </a:r>
                </a:p>
              </p:txBody>
            </p:sp>
          </p:grpSp>
          <p:grpSp>
            <p:nvGrpSpPr>
              <p:cNvPr id="8207" name="Group 433"/>
              <p:cNvGrpSpPr>
                <a:grpSpLocks/>
              </p:cNvGrpSpPr>
              <p:nvPr/>
            </p:nvGrpSpPr>
            <p:grpSpPr bwMode="auto">
              <a:xfrm>
                <a:off x="2181973" y="2775965"/>
                <a:ext cx="781285" cy="2079935"/>
                <a:chOff x="2490077" y="2626382"/>
                <a:chExt cx="781272" cy="2079625"/>
              </a:xfrm>
            </p:grpSpPr>
            <p:sp>
              <p:nvSpPr>
                <p:cNvPr id="405" name="Rectangle 404"/>
                <p:cNvSpPr>
                  <a:spLocks/>
                </p:cNvSpPr>
                <p:nvPr/>
              </p:nvSpPr>
              <p:spPr bwMode="auto">
                <a:xfrm rot="16200000">
                  <a:off x="1841116" y="3275280"/>
                  <a:ext cx="2079315" cy="782663"/>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6" name="Rectangle 405"/>
                <p:cNvSpPr>
                  <a:spLocks/>
                </p:cNvSpPr>
                <p:nvPr/>
              </p:nvSpPr>
              <p:spPr bwMode="auto">
                <a:xfrm rot="16200000">
                  <a:off x="2841890" y="2817404"/>
                  <a:ext cx="117457" cy="23813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8" name="Rectangle 407"/>
                <p:cNvSpPr>
                  <a:spLocks/>
                </p:cNvSpPr>
                <p:nvPr/>
              </p:nvSpPr>
              <p:spPr bwMode="auto">
                <a:xfrm rot="16200000">
                  <a:off x="2844271" y="2970575"/>
                  <a:ext cx="117457" cy="236546"/>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9" name="Rectangle 408"/>
                <p:cNvSpPr>
                  <a:spLocks/>
                </p:cNvSpPr>
                <p:nvPr/>
              </p:nvSpPr>
              <p:spPr bwMode="auto">
                <a:xfrm rot="16200000">
                  <a:off x="2843478" y="3120571"/>
                  <a:ext cx="119044" cy="236546"/>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0" name="Rectangle 409"/>
                <p:cNvSpPr>
                  <a:spLocks/>
                </p:cNvSpPr>
                <p:nvPr/>
              </p:nvSpPr>
              <p:spPr bwMode="auto">
                <a:xfrm rot="16200000">
                  <a:off x="2844271" y="3270568"/>
                  <a:ext cx="117457" cy="236546"/>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1" name="Rectangle 410"/>
                <p:cNvSpPr>
                  <a:spLocks/>
                </p:cNvSpPr>
                <p:nvPr/>
              </p:nvSpPr>
              <p:spPr bwMode="auto">
                <a:xfrm rot="16200000">
                  <a:off x="2838715" y="3422151"/>
                  <a:ext cx="117457" cy="23813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2" name="Rectangle 411"/>
                <p:cNvSpPr>
                  <a:spLocks/>
                </p:cNvSpPr>
                <p:nvPr/>
              </p:nvSpPr>
              <p:spPr bwMode="auto">
                <a:xfrm rot="16200000">
                  <a:off x="2837921" y="3572147"/>
                  <a:ext cx="119045" cy="23813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8208" name="Group 431"/>
              <p:cNvGrpSpPr>
                <a:grpSpLocks/>
              </p:cNvGrpSpPr>
              <p:nvPr/>
            </p:nvGrpSpPr>
            <p:grpSpPr bwMode="auto">
              <a:xfrm>
                <a:off x="3806826" y="1317624"/>
                <a:ext cx="960438" cy="2571750"/>
                <a:chOff x="4950476" y="1199790"/>
                <a:chExt cx="960422" cy="2571367"/>
              </a:xfrm>
            </p:grpSpPr>
            <p:sp>
              <p:nvSpPr>
                <p:cNvPr id="401" name="Rectangle 400"/>
                <p:cNvSpPr>
                  <a:spLocks/>
                </p:cNvSpPr>
                <p:nvPr/>
              </p:nvSpPr>
              <p:spPr bwMode="auto">
                <a:xfrm rot="16200000">
                  <a:off x="4145220" y="2005239"/>
                  <a:ext cx="2571367" cy="960469"/>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2" name="Rectangle 401"/>
                <p:cNvSpPr>
                  <a:spLocks noChangeAspect="1"/>
                </p:cNvSpPr>
                <p:nvPr/>
              </p:nvSpPr>
              <p:spPr bwMode="auto">
                <a:xfrm>
                  <a:off x="4977658" y="1434705"/>
                  <a:ext cx="149230" cy="631731"/>
                </a:xfrm>
                <a:prstGeom prst="rect">
                  <a:avLst/>
                </a:prstGeom>
                <a:solidFill>
                  <a:srgbClr val="FFC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18VDC</a:t>
                  </a:r>
                </a:p>
              </p:txBody>
            </p:sp>
            <p:sp>
              <p:nvSpPr>
                <p:cNvPr id="403" name="Rectangle 402"/>
                <p:cNvSpPr>
                  <a:spLocks noChangeAspect="1"/>
                </p:cNvSpPr>
                <p:nvPr/>
              </p:nvSpPr>
              <p:spPr bwMode="auto">
                <a:xfrm>
                  <a:off x="5153876" y="3374341"/>
                  <a:ext cx="715986" cy="309517"/>
                </a:xfrm>
                <a:prstGeom prst="rect">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I/O Extension</a:t>
                  </a:r>
                </a:p>
              </p:txBody>
            </p:sp>
            <p:sp>
              <p:nvSpPr>
                <p:cNvPr id="404" name="Rectangle 403"/>
                <p:cNvSpPr>
                  <a:spLocks noChangeAspect="1"/>
                </p:cNvSpPr>
                <p:nvPr/>
              </p:nvSpPr>
              <p:spPr bwMode="auto">
                <a:xfrm>
                  <a:off x="5145938" y="1229949"/>
                  <a:ext cx="715985" cy="136505"/>
                </a:xfrm>
                <a:prstGeom prst="rect">
                  <a:avLst/>
                </a:prstGeom>
                <a:solidFill>
                  <a:srgbClr val="FF66FF"/>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600" dirty="0">
                      <a:solidFill>
                        <a:schemeClr val="tx1"/>
                      </a:solidFill>
                      <a:latin typeface="Comic Sans MS" pitchFamily="66" charset="0"/>
                    </a:rPr>
                    <a:t>Timing Fanout</a:t>
                  </a:r>
                </a:p>
              </p:txBody>
            </p:sp>
            <p:sp>
              <p:nvSpPr>
                <p:cNvPr id="413" name="Rectangle 412"/>
                <p:cNvSpPr>
                  <a:spLocks noChangeAspect="1"/>
                </p:cNvSpPr>
                <p:nvPr/>
              </p:nvSpPr>
              <p:spPr bwMode="auto">
                <a:xfrm>
                  <a:off x="4972895" y="2083896"/>
                  <a:ext cx="149230" cy="630143"/>
                </a:xfrm>
                <a:prstGeom prst="rect">
                  <a:avLst/>
                </a:prstGeom>
                <a:solidFill>
                  <a:srgbClr val="FF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24VDC</a:t>
                  </a:r>
                </a:p>
              </p:txBody>
            </p:sp>
            <p:sp>
              <p:nvSpPr>
                <p:cNvPr id="415" name="Rectangle 414"/>
                <p:cNvSpPr>
                  <a:spLocks noChangeAspect="1"/>
                </p:cNvSpPr>
                <p:nvPr/>
              </p:nvSpPr>
              <p:spPr bwMode="auto">
                <a:xfrm>
                  <a:off x="5149113" y="3212440"/>
                  <a:ext cx="715985" cy="134918"/>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6" name="Rectangle 415"/>
                <p:cNvSpPr>
                  <a:spLocks noChangeAspect="1"/>
                </p:cNvSpPr>
                <p:nvPr/>
              </p:nvSpPr>
              <p:spPr bwMode="auto">
                <a:xfrm>
                  <a:off x="5152289" y="3041016"/>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7" name="Rectangle 416"/>
                <p:cNvSpPr>
                  <a:spLocks noChangeAspect="1"/>
                </p:cNvSpPr>
                <p:nvPr/>
              </p:nvSpPr>
              <p:spPr bwMode="auto">
                <a:xfrm>
                  <a:off x="5152289" y="2868005"/>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8" name="Rectangle 417"/>
                <p:cNvSpPr>
                  <a:spLocks noChangeAspect="1"/>
                </p:cNvSpPr>
                <p:nvPr/>
              </p:nvSpPr>
              <p:spPr bwMode="auto">
                <a:xfrm>
                  <a:off x="5153876" y="2696580"/>
                  <a:ext cx="715986"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9" name="Rectangle 418"/>
                <p:cNvSpPr>
                  <a:spLocks noChangeAspect="1"/>
                </p:cNvSpPr>
                <p:nvPr/>
              </p:nvSpPr>
              <p:spPr bwMode="auto">
                <a:xfrm>
                  <a:off x="5152289" y="2520393"/>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20" name="Rectangle 419"/>
                <p:cNvSpPr>
                  <a:spLocks noChangeAspect="1"/>
                </p:cNvSpPr>
                <p:nvPr/>
              </p:nvSpPr>
              <p:spPr bwMode="auto">
                <a:xfrm>
                  <a:off x="5153876" y="2350557"/>
                  <a:ext cx="715986" cy="134917"/>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grpSp>
          <p:sp>
            <p:nvSpPr>
              <p:cNvPr id="421" name="Rectangle 420"/>
              <p:cNvSpPr>
                <a:spLocks/>
              </p:cNvSpPr>
              <p:nvPr/>
            </p:nvSpPr>
            <p:spPr bwMode="auto">
              <a:xfrm rot="16200000">
                <a:off x="4546100" y="4842645"/>
                <a:ext cx="2571750" cy="960484"/>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6" name="Rectangle 425"/>
              <p:cNvSpPr>
                <a:spLocks noChangeAspect="1"/>
              </p:cNvSpPr>
              <p:nvPr/>
            </p:nvSpPr>
            <p:spPr bwMode="auto">
              <a:xfrm>
                <a:off x="5550179" y="6049963"/>
                <a:ext cx="715998" cy="134937"/>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27" name="Rectangle 426"/>
              <p:cNvSpPr>
                <a:spLocks noChangeAspect="1"/>
              </p:cNvSpPr>
              <p:nvPr/>
            </p:nvSpPr>
            <p:spPr bwMode="auto">
              <a:xfrm>
                <a:off x="5553354" y="5878513"/>
                <a:ext cx="715998"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28" name="Rectangle 427"/>
              <p:cNvSpPr>
                <a:spLocks noChangeAspect="1"/>
              </p:cNvSpPr>
              <p:nvPr/>
            </p:nvSpPr>
            <p:spPr bwMode="auto">
              <a:xfrm>
                <a:off x="5553354" y="5705475"/>
                <a:ext cx="715998"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29" name="Rectangle 428"/>
              <p:cNvSpPr>
                <a:spLocks noChangeAspect="1"/>
              </p:cNvSpPr>
              <p:nvPr/>
            </p:nvSpPr>
            <p:spPr bwMode="auto">
              <a:xfrm>
                <a:off x="5554942" y="5534025"/>
                <a:ext cx="717585"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30" name="Rectangle 429"/>
              <p:cNvSpPr>
                <a:spLocks noChangeAspect="1"/>
              </p:cNvSpPr>
              <p:nvPr/>
            </p:nvSpPr>
            <p:spPr bwMode="auto">
              <a:xfrm>
                <a:off x="5553354" y="5357813"/>
                <a:ext cx="715998"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31" name="Rectangle 430"/>
              <p:cNvSpPr>
                <a:spLocks noChangeAspect="1"/>
              </p:cNvSpPr>
              <p:nvPr/>
            </p:nvSpPr>
            <p:spPr bwMode="auto">
              <a:xfrm>
                <a:off x="5554942" y="5187950"/>
                <a:ext cx="717585" cy="134938"/>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35" name="Rectangle 434"/>
              <p:cNvSpPr>
                <a:spLocks noChangeAspect="1"/>
              </p:cNvSpPr>
              <p:nvPr/>
            </p:nvSpPr>
            <p:spPr bwMode="auto">
              <a:xfrm>
                <a:off x="5389834" y="4086225"/>
                <a:ext cx="112718" cy="2306638"/>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AC Voltage</a:t>
                </a:r>
              </a:p>
            </p:txBody>
          </p:sp>
          <p:pic>
            <p:nvPicPr>
              <p:cNvPr id="821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6382487" y="4617627"/>
                <a:ext cx="1698699" cy="1079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18" name="Group 435"/>
              <p:cNvGrpSpPr>
                <a:grpSpLocks/>
              </p:cNvGrpSpPr>
              <p:nvPr/>
            </p:nvGrpSpPr>
            <p:grpSpPr bwMode="auto">
              <a:xfrm>
                <a:off x="7009765" y="744537"/>
                <a:ext cx="960438" cy="2571750"/>
                <a:chOff x="4453710" y="1199602"/>
                <a:chExt cx="960422" cy="2571367"/>
              </a:xfrm>
            </p:grpSpPr>
            <p:sp>
              <p:nvSpPr>
                <p:cNvPr id="437" name="Rectangle 436"/>
                <p:cNvSpPr>
                  <a:spLocks/>
                </p:cNvSpPr>
                <p:nvPr/>
              </p:nvSpPr>
              <p:spPr bwMode="auto">
                <a:xfrm rot="16200000">
                  <a:off x="3647660" y="2005051"/>
                  <a:ext cx="2571367" cy="960468"/>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2" name="Rectangle 441"/>
                <p:cNvSpPr>
                  <a:spLocks noChangeAspect="1"/>
                </p:cNvSpPr>
                <p:nvPr/>
              </p:nvSpPr>
              <p:spPr bwMode="auto">
                <a:xfrm>
                  <a:off x="4659491" y="3212252"/>
                  <a:ext cx="715985" cy="134917"/>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3" name="Rectangle 442"/>
                <p:cNvSpPr>
                  <a:spLocks noChangeAspect="1"/>
                </p:cNvSpPr>
                <p:nvPr/>
              </p:nvSpPr>
              <p:spPr bwMode="auto">
                <a:xfrm>
                  <a:off x="4662666" y="3040828"/>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4" name="Rectangle 443"/>
                <p:cNvSpPr>
                  <a:spLocks noChangeAspect="1"/>
                </p:cNvSpPr>
                <p:nvPr/>
              </p:nvSpPr>
              <p:spPr bwMode="auto">
                <a:xfrm>
                  <a:off x="4662666" y="2867816"/>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5" name="Rectangle 444"/>
                <p:cNvSpPr>
                  <a:spLocks noChangeAspect="1"/>
                </p:cNvSpPr>
                <p:nvPr/>
              </p:nvSpPr>
              <p:spPr bwMode="auto">
                <a:xfrm>
                  <a:off x="4664253" y="2696391"/>
                  <a:ext cx="715986"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6" name="Rectangle 445"/>
                <p:cNvSpPr>
                  <a:spLocks noChangeAspect="1"/>
                </p:cNvSpPr>
                <p:nvPr/>
              </p:nvSpPr>
              <p:spPr bwMode="auto">
                <a:xfrm>
                  <a:off x="4662666" y="2520205"/>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7" name="Rectangle 446"/>
                <p:cNvSpPr>
                  <a:spLocks noChangeAspect="1"/>
                </p:cNvSpPr>
                <p:nvPr/>
              </p:nvSpPr>
              <p:spPr bwMode="auto">
                <a:xfrm>
                  <a:off x="4664253" y="2350368"/>
                  <a:ext cx="715986" cy="134918"/>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grpSp>
          <p:sp>
            <p:nvSpPr>
              <p:cNvPr id="448" name="Left-Right Arrow 447"/>
              <p:cNvSpPr/>
              <p:nvPr/>
            </p:nvSpPr>
            <p:spPr bwMode="auto">
              <a:xfrm>
                <a:off x="1228792" y="1323974"/>
                <a:ext cx="2743335" cy="87313"/>
              </a:xfrm>
              <a:prstGeom prst="leftRightArrow">
                <a:avLst/>
              </a:prstGeom>
              <a:solidFill>
                <a:srgbClr val="FF66FF"/>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9" name="Left-Right Arrow 448"/>
              <p:cNvSpPr/>
              <p:nvPr/>
            </p:nvSpPr>
            <p:spPr bwMode="auto">
              <a:xfrm rot="1039687">
                <a:off x="1128775" y="3068637"/>
                <a:ext cx="2860815" cy="127000"/>
              </a:xfrm>
              <a:prstGeom prst="leftRightArrow">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0" name="Left-Right Arrow 449"/>
              <p:cNvSpPr/>
              <p:nvPr/>
            </p:nvSpPr>
            <p:spPr bwMode="auto">
              <a:xfrm rot="20732348">
                <a:off x="4754803" y="2422524"/>
                <a:ext cx="2449632" cy="85725"/>
              </a:xfrm>
              <a:prstGeom prst="leftRightArrow">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cxnSp>
            <p:nvCxnSpPr>
              <p:cNvPr id="461" name="Straight Arrow Connector 460"/>
              <p:cNvCxnSpPr/>
              <p:nvPr/>
            </p:nvCxnSpPr>
            <p:spPr bwMode="auto">
              <a:xfrm flipV="1">
                <a:off x="1284358" y="3538537"/>
                <a:ext cx="1192270" cy="300037"/>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64" name="Straight Arrow Connector 463"/>
              <p:cNvCxnSpPr/>
              <p:nvPr/>
            </p:nvCxnSpPr>
            <p:spPr bwMode="auto">
              <a:xfrm rot="16200000" flipH="1">
                <a:off x="811310" y="1922433"/>
                <a:ext cx="2105025" cy="1174808"/>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67" name="Straight Arrow Connector 466"/>
              <p:cNvCxnSpPr/>
              <p:nvPr/>
            </p:nvCxnSpPr>
            <p:spPr bwMode="auto">
              <a:xfrm flipV="1">
                <a:off x="4800842" y="3232149"/>
                <a:ext cx="2017812" cy="654050"/>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0" name="Straight Arrow Connector 469"/>
              <p:cNvCxnSpPr/>
              <p:nvPr/>
            </p:nvCxnSpPr>
            <p:spPr bwMode="auto">
              <a:xfrm>
                <a:off x="4761153" y="1355724"/>
                <a:ext cx="2073377" cy="1892300"/>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bwMode="auto">
              <a:xfrm rot="5400000" flipH="1" flipV="1">
                <a:off x="7540236" y="2643975"/>
                <a:ext cx="1111250" cy="220674"/>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bwMode="auto">
              <a:xfrm rot="16200000" flipH="1">
                <a:off x="7496578" y="1244594"/>
                <a:ext cx="1166813" cy="220674"/>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bwMode="auto">
              <a:xfrm rot="5400000" flipH="1" flipV="1">
                <a:off x="5986792" y="5765788"/>
                <a:ext cx="1166812" cy="496912"/>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bwMode="auto">
              <a:xfrm rot="16200000" flipH="1">
                <a:off x="5868523" y="4504518"/>
                <a:ext cx="1403350" cy="496912"/>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87" name="Curved Connector 486"/>
              <p:cNvCxnSpPr>
                <a:stCxn id="431" idx="1"/>
              </p:cNvCxnSpPr>
              <p:nvPr/>
            </p:nvCxnSpPr>
            <p:spPr bwMode="auto">
              <a:xfrm rot="10800000">
                <a:off x="3834008" y="1868487"/>
                <a:ext cx="1720934" cy="3387726"/>
              </a:xfrm>
              <a:prstGeom prst="curvedConnector3">
                <a:avLst>
                  <a:gd name="adj1" fmla="val 113282"/>
                </a:avLst>
              </a:prstGeom>
              <a:ln w="22225">
                <a:solidFill>
                  <a:schemeClr val="accent6">
                    <a:lumMod val="60000"/>
                    <a:lumOff val="40000"/>
                  </a:schemeClr>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89" name="Curved Connector 488"/>
              <p:cNvCxnSpPr>
                <a:stCxn id="430" idx="1"/>
              </p:cNvCxnSpPr>
              <p:nvPr/>
            </p:nvCxnSpPr>
            <p:spPr bwMode="auto">
              <a:xfrm rot="10800000">
                <a:off x="3829245" y="2517774"/>
                <a:ext cx="1724110" cy="2908300"/>
              </a:xfrm>
              <a:prstGeom prst="curvedConnector3">
                <a:avLst>
                  <a:gd name="adj1" fmla="val 113262"/>
                </a:avLst>
              </a:prstGeom>
              <a:ln w="22225">
                <a:solidFill>
                  <a:srgbClr val="FFFF99"/>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495" name="Curved Connector 494"/>
              <p:cNvCxnSpPr/>
              <p:nvPr/>
            </p:nvCxnSpPr>
            <p:spPr bwMode="auto">
              <a:xfrm rot="16200000" flipH="1">
                <a:off x="3549057" y="3186904"/>
                <a:ext cx="815975" cy="106367"/>
              </a:xfrm>
              <a:prstGeom prst="curvedConnector2">
                <a:avLst/>
              </a:prstGeom>
              <a:ln w="12700">
                <a:solidFill>
                  <a:srgbClr val="FFFF99"/>
                </a:solidFill>
                <a:prstDash val="sysDot"/>
                <a:headEnd type="none"/>
                <a:tailEnd type="triangle" w="lg" len="med"/>
              </a:ln>
            </p:spPr>
            <p:style>
              <a:lnRef idx="1">
                <a:schemeClr val="accent1"/>
              </a:lnRef>
              <a:fillRef idx="0">
                <a:schemeClr val="accent1"/>
              </a:fillRef>
              <a:effectRef idx="0">
                <a:schemeClr val="accent1"/>
              </a:effectRef>
              <a:fontRef idx="minor">
                <a:schemeClr val="tx1"/>
              </a:fontRef>
            </p:style>
          </p:cxnSp>
          <p:sp>
            <p:nvSpPr>
              <p:cNvPr id="8233" name="TextBox 517"/>
              <p:cNvSpPr txBox="1">
                <a:spLocks noChangeArrowheads="1"/>
              </p:cNvSpPr>
              <p:nvPr/>
            </p:nvSpPr>
            <p:spPr bwMode="auto">
              <a:xfrm>
                <a:off x="2082139" y="4013172"/>
                <a:ext cx="954087" cy="554037"/>
              </a:xfrm>
              <a:prstGeom prst="rect">
                <a:avLst/>
              </a:prstGeom>
              <a:solidFill>
                <a:srgbClr val="D5F4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Mass</a:t>
                </a:r>
              </a:p>
              <a:p>
                <a:pPr algn="ctr" eaLnBrk="1" hangingPunct="1"/>
                <a:r>
                  <a:rPr lang="en-US" sz="1000" dirty="0">
                    <a:latin typeface="Comic Sans MS" pitchFamily="66" charset="0"/>
                  </a:rPr>
                  <a:t>Storage</a:t>
                </a:r>
              </a:p>
              <a:p>
                <a:pPr algn="ctr" eaLnBrk="1" hangingPunct="1"/>
                <a:r>
                  <a:rPr lang="en-US" sz="1000" dirty="0">
                    <a:latin typeface="Comic Sans MS" pitchFamily="66" charset="0"/>
                  </a:rPr>
                  <a:t>Room (</a:t>
                </a:r>
                <a:r>
                  <a:rPr lang="en-US" sz="1000" dirty="0">
                    <a:latin typeface="Comic Sans MS" pitchFamily="66" charset="0"/>
                    <a:hlinkClick r:id="rId6" action="ppaction://hlinksldjump"/>
                  </a:rPr>
                  <a:t>MSR</a:t>
                </a:r>
                <a:r>
                  <a:rPr lang="en-US" sz="1000" dirty="0">
                    <a:latin typeface="Comic Sans MS" pitchFamily="66" charset="0"/>
                  </a:rPr>
                  <a:t>)</a:t>
                </a:r>
              </a:p>
            </p:txBody>
          </p:sp>
          <p:sp>
            <p:nvSpPr>
              <p:cNvPr id="8234" name="TextBox 518"/>
              <p:cNvSpPr txBox="1">
                <a:spLocks noChangeArrowheads="1"/>
              </p:cNvSpPr>
              <p:nvPr/>
            </p:nvSpPr>
            <p:spPr bwMode="auto">
              <a:xfrm>
                <a:off x="663705" y="4012260"/>
                <a:ext cx="906462" cy="554037"/>
              </a:xfrm>
              <a:prstGeom prst="rect">
                <a:avLst/>
              </a:prstGeom>
              <a:solidFill>
                <a:srgbClr val="D5F4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Operator</a:t>
                </a:r>
              </a:p>
              <a:p>
                <a:pPr algn="ctr" eaLnBrk="1" hangingPunct="1"/>
                <a:r>
                  <a:rPr lang="en-US" sz="1000" dirty="0">
                    <a:latin typeface="Comic Sans MS" pitchFamily="66" charset="0"/>
                  </a:rPr>
                  <a:t>Control</a:t>
                </a:r>
              </a:p>
              <a:p>
                <a:pPr algn="ctr" eaLnBrk="1" hangingPunct="1"/>
                <a:r>
                  <a:rPr lang="en-US" sz="1000" dirty="0">
                    <a:latin typeface="Comic Sans MS" pitchFamily="66" charset="0"/>
                  </a:rPr>
                  <a:t>Room (</a:t>
                </a:r>
                <a:r>
                  <a:rPr lang="en-US" sz="1000" dirty="0">
                    <a:latin typeface="Comic Sans MS" pitchFamily="66" charset="0"/>
                    <a:hlinkClick r:id="rId7" action="ppaction://hlinksldjump"/>
                  </a:rPr>
                  <a:t>OCR</a:t>
                </a:r>
                <a:r>
                  <a:rPr lang="en-US" sz="1000" dirty="0">
                    <a:latin typeface="Comic Sans MS" pitchFamily="66" charset="0"/>
                  </a:rPr>
                  <a:t>)</a:t>
                </a:r>
              </a:p>
            </p:txBody>
          </p:sp>
          <p:sp>
            <p:nvSpPr>
              <p:cNvPr id="8235" name="TextBox 519"/>
              <p:cNvSpPr txBox="1">
                <a:spLocks noChangeArrowheads="1"/>
              </p:cNvSpPr>
              <p:nvPr/>
            </p:nvSpPr>
            <p:spPr bwMode="auto">
              <a:xfrm>
                <a:off x="6952297" y="3742921"/>
                <a:ext cx="986600" cy="554037"/>
              </a:xfrm>
              <a:prstGeom prst="rect">
                <a:avLst/>
              </a:prstGeom>
              <a:solidFill>
                <a:srgbClr val="D5F4FF"/>
              </a:solidFill>
              <a:ln w="317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a:t>
                </a:r>
              </a:p>
              <a:p>
                <a:pPr algn="ctr" eaLnBrk="1" hangingPunct="1"/>
                <a:r>
                  <a:rPr lang="en-US" sz="1000" dirty="0">
                    <a:latin typeface="Comic Sans MS" pitchFamily="66" charset="0"/>
                  </a:rPr>
                  <a:t>Electronics</a:t>
                </a:r>
              </a:p>
              <a:p>
                <a:pPr algn="ctr" eaLnBrk="1" hangingPunct="1"/>
                <a:r>
                  <a:rPr lang="en-US" sz="1000" dirty="0">
                    <a:latin typeface="Comic Sans MS" pitchFamily="66" charset="0"/>
                  </a:rPr>
                  <a:t>Room (</a:t>
                </a:r>
                <a:r>
                  <a:rPr lang="en-US" sz="1000" dirty="0">
                    <a:latin typeface="Comic Sans MS" pitchFamily="66" charset="0"/>
                    <a:hlinkClick r:id="rId8" action="ppaction://hlinksldjump"/>
                  </a:rPr>
                  <a:t>CER</a:t>
                </a:r>
                <a:r>
                  <a:rPr lang="en-US" sz="1000" dirty="0">
                    <a:latin typeface="Comic Sans MS" pitchFamily="66" charset="0"/>
                  </a:rPr>
                  <a:t>)</a:t>
                </a:r>
              </a:p>
            </p:txBody>
          </p:sp>
          <p:sp>
            <p:nvSpPr>
              <p:cNvPr id="8236" name="TextBox 520"/>
              <p:cNvSpPr txBox="1">
                <a:spLocks noChangeArrowheads="1"/>
              </p:cNvSpPr>
              <p:nvPr/>
            </p:nvSpPr>
            <p:spPr bwMode="auto">
              <a:xfrm>
                <a:off x="6959800" y="4328708"/>
                <a:ext cx="986600" cy="554038"/>
              </a:xfrm>
              <a:prstGeom prst="rect">
                <a:avLst/>
              </a:prstGeom>
              <a:solidFill>
                <a:srgbClr val="D5F4FF"/>
              </a:solidFill>
              <a:ln w="317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Laser</a:t>
                </a:r>
              </a:p>
              <a:p>
                <a:pPr algn="ctr" eaLnBrk="1" hangingPunct="1"/>
                <a:r>
                  <a:rPr lang="en-US" sz="1000" dirty="0">
                    <a:latin typeface="Comic Sans MS" pitchFamily="66" charset="0"/>
                  </a:rPr>
                  <a:t>Diode</a:t>
                </a:r>
              </a:p>
              <a:p>
                <a:pPr algn="ctr" eaLnBrk="1" hangingPunct="1"/>
                <a:r>
                  <a:rPr lang="en-US" sz="1000" dirty="0">
                    <a:latin typeface="Comic Sans MS" pitchFamily="66" charset="0"/>
                  </a:rPr>
                  <a:t>Room (</a:t>
                </a:r>
                <a:r>
                  <a:rPr lang="en-US" sz="1000" dirty="0">
                    <a:latin typeface="Comic Sans MS" pitchFamily="66" charset="0"/>
                    <a:hlinkClick r:id="rId9" action="ppaction://hlinksldjump"/>
                  </a:rPr>
                  <a:t>LDR</a:t>
                </a:r>
                <a:r>
                  <a:rPr lang="en-US" sz="1000" dirty="0">
                    <a:latin typeface="Comic Sans MS" pitchFamily="66" charset="0"/>
                  </a:rPr>
                  <a:t>)</a:t>
                </a:r>
              </a:p>
            </p:txBody>
          </p:sp>
          <p:sp>
            <p:nvSpPr>
              <p:cNvPr id="8237" name="TextBox 521"/>
              <p:cNvSpPr txBox="1">
                <a:spLocks noChangeArrowheads="1"/>
              </p:cNvSpPr>
              <p:nvPr/>
            </p:nvSpPr>
            <p:spPr bwMode="auto">
              <a:xfrm>
                <a:off x="6961821" y="4919835"/>
                <a:ext cx="986600" cy="554038"/>
              </a:xfrm>
              <a:prstGeom prst="rect">
                <a:avLst/>
              </a:prstGeom>
              <a:solidFill>
                <a:srgbClr val="D5F4FF"/>
              </a:solidFill>
              <a:ln w="317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a:t>
                </a:r>
              </a:p>
              <a:p>
                <a:pPr algn="ctr" eaLnBrk="1" hangingPunct="1"/>
                <a:r>
                  <a:rPr lang="en-US" sz="1000" dirty="0">
                    <a:latin typeface="Comic Sans MS" pitchFamily="66" charset="0"/>
                  </a:rPr>
                  <a:t>Power </a:t>
                </a:r>
              </a:p>
              <a:p>
                <a:pPr algn="ctr" eaLnBrk="1" hangingPunct="1"/>
                <a:r>
                  <a:rPr lang="en-US" sz="1000" dirty="0">
                    <a:latin typeface="Comic Sans MS" pitchFamily="66" charset="0"/>
                  </a:rPr>
                  <a:t>Room (</a:t>
                </a:r>
                <a:r>
                  <a:rPr lang="en-US" sz="1000" dirty="0">
                    <a:latin typeface="Comic Sans MS" pitchFamily="66" charset="0"/>
                    <a:hlinkClick r:id="rId10" action="ppaction://hlinksldjump"/>
                  </a:rPr>
                  <a:t>CPR</a:t>
                </a:r>
                <a:r>
                  <a:rPr lang="en-US" sz="1000" dirty="0">
                    <a:latin typeface="Comic Sans MS" pitchFamily="66" charset="0"/>
                  </a:rPr>
                  <a:t>)</a:t>
                </a:r>
              </a:p>
            </p:txBody>
          </p:sp>
          <p:sp>
            <p:nvSpPr>
              <p:cNvPr id="86" name="TextBox 451"/>
              <p:cNvSpPr txBox="1">
                <a:spLocks noChangeArrowheads="1"/>
              </p:cNvSpPr>
              <p:nvPr/>
            </p:nvSpPr>
            <p:spPr bwMode="auto">
              <a:xfrm>
                <a:off x="5848644" y="1804987"/>
                <a:ext cx="873168" cy="461962"/>
              </a:xfrm>
              <a:prstGeom prst="rect">
                <a:avLst/>
              </a:prstGeom>
              <a:solidFill>
                <a:schemeClr val="tx2">
                  <a:lumMod val="40000"/>
                  <a:lumOff val="60000"/>
                </a:schemeClr>
              </a:solidFill>
              <a:ln w="317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rPr>
                  <a:t>Field </a:t>
                </a:r>
              </a:p>
              <a:p>
                <a:pPr algn="ctr">
                  <a:defRPr/>
                </a:pPr>
                <a:r>
                  <a:rPr lang="en-US" sz="800" b="1" dirty="0">
                    <a:latin typeface="Comic Sans MS" pitchFamily="66" charset="0"/>
                    <a:ea typeface="ＭＳ Ｐゴシック" charset="-128"/>
                  </a:rPr>
                  <a:t>I/O</a:t>
                </a:r>
              </a:p>
              <a:p>
                <a:pPr algn="ctr">
                  <a:defRPr/>
                </a:pPr>
                <a:r>
                  <a:rPr lang="en-US" sz="800" b="1" dirty="0">
                    <a:latin typeface="Comic Sans MS" pitchFamily="66" charset="0"/>
                    <a:ea typeface="ＭＳ Ｐゴシック" charset="-128"/>
                  </a:rPr>
                  <a:t>Cables</a:t>
                </a:r>
              </a:p>
            </p:txBody>
          </p:sp>
          <p:sp>
            <p:nvSpPr>
              <p:cNvPr id="8239" name="TextBox 454"/>
              <p:cNvSpPr txBox="1">
                <a:spLocks noChangeArrowheads="1"/>
              </p:cNvSpPr>
              <p:nvPr/>
            </p:nvSpPr>
            <p:spPr bwMode="auto">
              <a:xfrm>
                <a:off x="2398314" y="1405363"/>
                <a:ext cx="1045796" cy="461665"/>
              </a:xfrm>
              <a:prstGeom prst="rect">
                <a:avLst/>
              </a:prstGeom>
              <a:solidFill>
                <a:srgbClr val="FF66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a:t>
                </a:r>
              </a:p>
              <a:p>
                <a:pPr algn="ctr" eaLnBrk="1" hangingPunct="1"/>
                <a:r>
                  <a:rPr lang="en-US" sz="800" b="1">
                    <a:latin typeface="Comic Sans MS" pitchFamily="66" charset="0"/>
                  </a:rPr>
                  <a:t>Distribution</a:t>
                </a:r>
              </a:p>
              <a:p>
                <a:pPr algn="ctr" eaLnBrk="1" hangingPunct="1"/>
                <a:r>
                  <a:rPr lang="en-US" sz="800" b="1">
                    <a:latin typeface="Comic Sans MS" pitchFamily="66" charset="0"/>
                  </a:rPr>
                  <a:t>Cables</a:t>
                </a:r>
              </a:p>
            </p:txBody>
          </p:sp>
          <p:sp>
            <p:nvSpPr>
              <p:cNvPr id="8240" name="TextBox 455"/>
              <p:cNvSpPr txBox="1">
                <a:spLocks noChangeArrowheads="1"/>
              </p:cNvSpPr>
              <p:nvPr/>
            </p:nvSpPr>
            <p:spPr bwMode="auto">
              <a:xfrm>
                <a:off x="5535704" y="4219929"/>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a:t>
                </a:r>
              </a:p>
              <a:p>
                <a:pPr algn="ctr" eaLnBrk="1" hangingPunct="1"/>
                <a:r>
                  <a:rPr lang="en-US" sz="800" b="1">
                    <a:latin typeface="Comic Sans MS" pitchFamily="66" charset="0"/>
                  </a:rPr>
                  <a:t>Power</a:t>
                </a:r>
              </a:p>
              <a:p>
                <a:pPr algn="ctr" eaLnBrk="1" hangingPunct="1"/>
                <a:r>
                  <a:rPr lang="en-US" sz="800" b="1">
                    <a:latin typeface="Comic Sans MS" pitchFamily="66" charset="0"/>
                  </a:rPr>
                  <a:t>Racks</a:t>
                </a:r>
                <a:endParaRPr lang="en-US" sz="1000" b="1">
                  <a:latin typeface="Comic Sans MS" pitchFamily="66" charset="0"/>
                </a:endParaRPr>
              </a:p>
            </p:txBody>
          </p:sp>
          <p:sp>
            <p:nvSpPr>
              <p:cNvPr id="8241" name="TextBox 456"/>
              <p:cNvSpPr txBox="1">
                <a:spLocks noChangeArrowheads="1"/>
              </p:cNvSpPr>
              <p:nvPr/>
            </p:nvSpPr>
            <p:spPr bwMode="auto">
              <a:xfrm>
                <a:off x="7202174" y="777278"/>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Field Satellite</a:t>
                </a:r>
              </a:p>
              <a:p>
                <a:pPr algn="ctr" eaLnBrk="1" hangingPunct="1"/>
                <a:r>
                  <a:rPr lang="en-US" sz="800" b="1">
                    <a:latin typeface="Comic Sans MS" pitchFamily="66" charset="0"/>
                  </a:rPr>
                  <a:t>Racks</a:t>
                </a:r>
                <a:endParaRPr lang="en-US" sz="1000" b="1">
                  <a:latin typeface="Comic Sans MS" pitchFamily="66" charset="0"/>
                </a:endParaRPr>
              </a:p>
            </p:txBody>
          </p:sp>
          <p:sp>
            <p:nvSpPr>
              <p:cNvPr id="8242" name="TextBox 457"/>
              <p:cNvSpPr txBox="1">
                <a:spLocks noChangeArrowheads="1"/>
              </p:cNvSpPr>
              <p:nvPr/>
            </p:nvSpPr>
            <p:spPr bwMode="auto">
              <a:xfrm>
                <a:off x="3993285" y="1581439"/>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Subsystem</a:t>
                </a:r>
              </a:p>
              <a:p>
                <a:pPr algn="ctr" eaLnBrk="1" hangingPunct="1"/>
                <a:r>
                  <a:rPr lang="en-US" sz="800" b="1">
                    <a:latin typeface="Comic Sans MS" pitchFamily="66" charset="0"/>
                  </a:rPr>
                  <a:t>Electronics</a:t>
                </a:r>
              </a:p>
              <a:p>
                <a:pPr algn="ctr" eaLnBrk="1" hangingPunct="1"/>
                <a:r>
                  <a:rPr lang="en-US" sz="800" b="1">
                    <a:latin typeface="Comic Sans MS" pitchFamily="66" charset="0"/>
                  </a:rPr>
                  <a:t>Racks</a:t>
                </a:r>
              </a:p>
            </p:txBody>
          </p:sp>
          <p:sp>
            <p:nvSpPr>
              <p:cNvPr id="8243" name="TextBox 458"/>
              <p:cNvSpPr txBox="1">
                <a:spLocks noChangeArrowheads="1"/>
              </p:cNvSpPr>
              <p:nvPr/>
            </p:nvSpPr>
            <p:spPr bwMode="auto">
              <a:xfrm>
                <a:off x="461749" y="1526252"/>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a:t>
                </a:r>
              </a:p>
              <a:p>
                <a:pPr algn="ctr" eaLnBrk="1" hangingPunct="1"/>
                <a:r>
                  <a:rPr lang="en-US" sz="800" b="1">
                    <a:latin typeface="Comic Sans MS" pitchFamily="66" charset="0"/>
                  </a:rPr>
                  <a:t>End</a:t>
                </a:r>
              </a:p>
              <a:p>
                <a:pPr algn="ctr" eaLnBrk="1" hangingPunct="1"/>
                <a:r>
                  <a:rPr lang="en-US" sz="800" b="1">
                    <a:latin typeface="Comic Sans MS" pitchFamily="66" charset="0"/>
                  </a:rPr>
                  <a:t>Racks</a:t>
                </a:r>
                <a:endParaRPr lang="en-US" sz="1000" b="1">
                  <a:latin typeface="Comic Sans MS" pitchFamily="66" charset="0"/>
                </a:endParaRPr>
              </a:p>
            </p:txBody>
          </p:sp>
          <p:sp>
            <p:nvSpPr>
              <p:cNvPr id="8244" name="TextBox 453"/>
              <p:cNvSpPr txBox="1">
                <a:spLocks noChangeArrowheads="1"/>
              </p:cNvSpPr>
              <p:nvPr/>
            </p:nvSpPr>
            <p:spPr bwMode="auto">
              <a:xfrm>
                <a:off x="1184348" y="2997918"/>
                <a:ext cx="1030031" cy="461665"/>
              </a:xfrm>
              <a:prstGeom prst="rect">
                <a:avLst/>
              </a:prstGeom>
              <a:solidFill>
                <a:srgbClr val="FFFF00"/>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Fiber</a:t>
                </a:r>
              </a:p>
              <a:p>
                <a:pPr algn="ctr" eaLnBrk="1" hangingPunct="1"/>
                <a:r>
                  <a:rPr lang="en-US" sz="800" b="1">
                    <a:latin typeface="Comic Sans MS" pitchFamily="66" charset="0"/>
                  </a:rPr>
                  <a:t>Optic</a:t>
                </a:r>
              </a:p>
              <a:p>
                <a:pPr algn="ctr" eaLnBrk="1" hangingPunct="1"/>
                <a:r>
                  <a:rPr lang="en-US" sz="800" b="1">
                    <a:latin typeface="Comic Sans MS" pitchFamily="66" charset="0"/>
                  </a:rPr>
                  <a:t>Cables</a:t>
                </a:r>
              </a:p>
            </p:txBody>
          </p:sp>
          <p:sp>
            <p:nvSpPr>
              <p:cNvPr id="93" name="TextBox 450"/>
              <p:cNvSpPr txBox="1">
                <a:spLocks noChangeArrowheads="1"/>
              </p:cNvSpPr>
              <p:nvPr/>
            </p:nvSpPr>
            <p:spPr bwMode="auto">
              <a:xfrm>
                <a:off x="3626035" y="4970463"/>
                <a:ext cx="1023988" cy="461962"/>
              </a:xfrm>
              <a:prstGeom prst="rect">
                <a:avLst/>
              </a:prstGeom>
              <a:solidFill>
                <a:schemeClr val="accent6">
                  <a:lumMod val="40000"/>
                  <a:lumOff val="60000"/>
                </a:schemeClr>
              </a:solidFill>
              <a:ln w="317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rPr>
                  <a:t>DC </a:t>
                </a:r>
              </a:p>
              <a:p>
                <a:pPr algn="ctr">
                  <a:defRPr/>
                </a:pPr>
                <a:r>
                  <a:rPr lang="en-US" sz="800" b="1" dirty="0">
                    <a:latin typeface="Comic Sans MS" pitchFamily="66" charset="0"/>
                    <a:ea typeface="ＭＳ Ｐゴシック" charset="-128"/>
                  </a:rPr>
                  <a:t>Extension</a:t>
                </a:r>
              </a:p>
              <a:p>
                <a:pPr algn="ctr">
                  <a:defRPr/>
                </a:pPr>
                <a:r>
                  <a:rPr lang="en-US" sz="800" b="1" dirty="0">
                    <a:latin typeface="Comic Sans MS" pitchFamily="66" charset="0"/>
                    <a:ea typeface="ＭＳ Ｐゴシック" charset="-128"/>
                  </a:rPr>
                  <a:t>Cables</a:t>
                </a:r>
              </a:p>
            </p:txBody>
          </p:sp>
          <p:sp>
            <p:nvSpPr>
              <p:cNvPr id="94" name="TextBox 93"/>
              <p:cNvSpPr txBox="1"/>
              <p:nvPr/>
            </p:nvSpPr>
            <p:spPr bwMode="auto">
              <a:xfrm>
                <a:off x="8037914" y="1962149"/>
                <a:ext cx="530251" cy="246063"/>
              </a:xfrm>
              <a:prstGeom prst="rect">
                <a:avLst/>
              </a:prstGeom>
              <a:solidFill>
                <a:srgbClr val="D5F4FF"/>
              </a:solidFill>
              <a:ln w="3175">
                <a:solidFill>
                  <a:schemeClr val="tx1"/>
                </a:solidFill>
              </a:ln>
            </p:spPr>
            <p:txBody>
              <a:bodyPr>
                <a:spAutoFit/>
              </a:bodyPr>
              <a:lstStyle/>
              <a:p>
                <a:pPr algn="ctr" fontAlgn="auto">
                  <a:spcBef>
                    <a:spcPts val="0"/>
                  </a:spcBef>
                  <a:spcAft>
                    <a:spcPts val="0"/>
                  </a:spcAft>
                  <a:defRPr/>
                </a:pPr>
                <a:r>
                  <a:rPr lang="en-US" sz="1000" dirty="0">
                    <a:latin typeface="Comic Sans MS" pitchFamily="66" charset="0"/>
                    <a:ea typeface="+mn-ea"/>
                  </a:rPr>
                  <a:t>Field</a:t>
                </a:r>
              </a:p>
            </p:txBody>
          </p:sp>
          <p:sp>
            <p:nvSpPr>
              <p:cNvPr id="95" name="TextBox 452"/>
              <p:cNvSpPr txBox="1">
                <a:spLocks noChangeArrowheads="1"/>
              </p:cNvSpPr>
              <p:nvPr/>
            </p:nvSpPr>
            <p:spPr bwMode="auto">
              <a:xfrm>
                <a:off x="4602396" y="1862137"/>
                <a:ext cx="935083" cy="461962"/>
              </a:xfrm>
              <a:prstGeom prst="rect">
                <a:avLst/>
              </a:prstGeom>
              <a:solidFill>
                <a:schemeClr val="accent6">
                  <a:lumMod val="40000"/>
                  <a:lumOff val="60000"/>
                </a:schemeClr>
              </a:solidFill>
              <a:ln w="317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rPr>
                  <a:t>DC </a:t>
                </a:r>
              </a:p>
              <a:p>
                <a:pPr algn="ctr">
                  <a:defRPr/>
                </a:pPr>
                <a:r>
                  <a:rPr lang="en-US" sz="800" b="1" dirty="0">
                    <a:latin typeface="Comic Sans MS" pitchFamily="66" charset="0"/>
                    <a:ea typeface="ＭＳ Ｐゴシック" charset="-128"/>
                  </a:rPr>
                  <a:t>Extension</a:t>
                </a:r>
              </a:p>
              <a:p>
                <a:pPr algn="ctr">
                  <a:defRPr/>
                </a:pPr>
                <a:r>
                  <a:rPr lang="en-US" sz="800" b="1" dirty="0">
                    <a:latin typeface="Comic Sans MS" pitchFamily="66" charset="0"/>
                    <a:ea typeface="ＭＳ Ｐゴシック" charset="-128"/>
                  </a:rPr>
                  <a:t>Cords</a:t>
                </a:r>
              </a:p>
            </p:txBody>
          </p:sp>
          <p:sp>
            <p:nvSpPr>
              <p:cNvPr id="8248" name="TextBox 518"/>
              <p:cNvSpPr txBox="1">
                <a:spLocks noChangeArrowheads="1"/>
              </p:cNvSpPr>
              <p:nvPr/>
            </p:nvSpPr>
            <p:spPr bwMode="auto">
              <a:xfrm>
                <a:off x="663705" y="5381501"/>
                <a:ext cx="906462" cy="553998"/>
              </a:xfrm>
              <a:prstGeom prst="rect">
                <a:avLst/>
              </a:prstGeom>
              <a:solidFill>
                <a:srgbClr val="D5F4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Computer Users Room (</a:t>
                </a:r>
                <a:r>
                  <a:rPr lang="en-US" sz="1000" dirty="0">
                    <a:latin typeface="Comic Sans MS" pitchFamily="66" charset="0"/>
                    <a:hlinkClick r:id="rId11" action="ppaction://hlinksldjump"/>
                  </a:rPr>
                  <a:t>CUR</a:t>
                </a:r>
                <a:r>
                  <a:rPr lang="en-US" sz="1000" dirty="0">
                    <a:latin typeface="Comic Sans MS" pitchFamily="66" charset="0"/>
                  </a:rPr>
                  <a:t>)</a:t>
                </a:r>
              </a:p>
            </p:txBody>
          </p:sp>
          <p:sp>
            <p:nvSpPr>
              <p:cNvPr id="8249" name="TextBox 36"/>
              <p:cNvSpPr txBox="1">
                <a:spLocks noChangeArrowheads="1"/>
              </p:cNvSpPr>
              <p:nvPr/>
            </p:nvSpPr>
            <p:spPr bwMode="auto">
              <a:xfrm>
                <a:off x="-138113" y="928688"/>
                <a:ext cx="6988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Racks and Rooms (RAR)</a:t>
                </a:r>
              </a:p>
            </p:txBody>
          </p:sp>
          <p:cxnSp>
            <p:nvCxnSpPr>
              <p:cNvPr id="492" name="Curved Connector 491"/>
              <p:cNvCxnSpPr/>
              <p:nvPr/>
            </p:nvCxnSpPr>
            <p:spPr bwMode="auto">
              <a:xfrm rot="16200000" flipV="1">
                <a:off x="3876887" y="1974841"/>
                <a:ext cx="598487" cy="385781"/>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499" name="Curved Connector 491"/>
              <p:cNvCxnSpPr/>
              <p:nvPr/>
            </p:nvCxnSpPr>
            <p:spPr bwMode="auto">
              <a:xfrm rot="16200000" flipV="1">
                <a:off x="3789574" y="2062153"/>
                <a:ext cx="769937" cy="382606"/>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02" name="Curved Connector 491"/>
              <p:cNvCxnSpPr/>
              <p:nvPr/>
            </p:nvCxnSpPr>
            <p:spPr bwMode="auto">
              <a:xfrm rot="16200000" flipV="1">
                <a:off x="3703056" y="2148672"/>
                <a:ext cx="946150" cy="385781"/>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05" name="Curved Connector 491"/>
              <p:cNvCxnSpPr/>
              <p:nvPr/>
            </p:nvCxnSpPr>
            <p:spPr bwMode="auto">
              <a:xfrm rot="16200000" flipV="1">
                <a:off x="3615743" y="2235984"/>
                <a:ext cx="1117600" cy="382606"/>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08" name="Curved Connector 491"/>
              <p:cNvCxnSpPr/>
              <p:nvPr/>
            </p:nvCxnSpPr>
            <p:spPr bwMode="auto">
              <a:xfrm rot="16200000" flipV="1">
                <a:off x="3529224" y="2322503"/>
                <a:ext cx="1290637" cy="382606"/>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11" name="Curved Connector 491"/>
              <p:cNvCxnSpPr/>
              <p:nvPr/>
            </p:nvCxnSpPr>
            <p:spPr bwMode="auto">
              <a:xfrm rot="16200000" flipV="1">
                <a:off x="3442705" y="2409022"/>
                <a:ext cx="1460500" cy="379431"/>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99" name="Rectangle 98"/>
            <p:cNvSpPr>
              <a:spLocks/>
            </p:cNvSpPr>
            <p:nvPr/>
          </p:nvSpPr>
          <p:spPr bwMode="auto">
            <a:xfrm rot="16200000">
              <a:off x="6767513" y="3186113"/>
              <a:ext cx="187325" cy="104775"/>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0" name="Rectangle 99"/>
            <p:cNvSpPr>
              <a:spLocks/>
            </p:cNvSpPr>
            <p:nvPr/>
          </p:nvSpPr>
          <p:spPr bwMode="auto">
            <a:xfrm rot="16200000">
              <a:off x="6781800" y="5389563"/>
              <a:ext cx="187325" cy="104775"/>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200" name="TextBox 519"/>
            <p:cNvSpPr txBox="1">
              <a:spLocks noChangeAspect="1" noChangeArrowheads="1"/>
            </p:cNvSpPr>
            <p:nvPr/>
          </p:nvSpPr>
          <p:spPr bwMode="auto">
            <a:xfrm>
              <a:off x="8037514" y="1166813"/>
              <a:ext cx="983492" cy="56515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LVEA Racks </a:t>
              </a:r>
            </a:p>
            <a:p>
              <a:pPr algn="ctr" eaLnBrk="1" hangingPunct="1"/>
              <a:r>
                <a:rPr lang="en-US" sz="1000" dirty="0">
                  <a:latin typeface="Comic Sans MS" pitchFamily="66" charset="0"/>
                </a:rPr>
                <a:t>(</a:t>
              </a:r>
              <a:r>
                <a:rPr lang="en-US" sz="1000" dirty="0">
                  <a:latin typeface="Comic Sans MS" pitchFamily="66" charset="0"/>
                  <a:hlinkClick r:id="rId12" action="ppaction://hlinksldjump"/>
                </a:rPr>
                <a:t>LVEA</a:t>
              </a:r>
              <a:r>
                <a:rPr lang="en-US" sz="1000" dirty="0">
                  <a:latin typeface="Comic Sans MS" pitchFamily="66" charset="0"/>
                </a:rPr>
                <a:t>)</a:t>
              </a:r>
            </a:p>
          </p:txBody>
        </p:sp>
        <p:sp>
          <p:nvSpPr>
            <p:cNvPr id="8201" name="TextBox 519"/>
            <p:cNvSpPr txBox="1">
              <a:spLocks noChangeAspect="1" noChangeArrowheads="1"/>
            </p:cNvSpPr>
            <p:nvPr/>
          </p:nvSpPr>
          <p:spPr bwMode="auto">
            <a:xfrm>
              <a:off x="8107092" y="2974976"/>
              <a:ext cx="983491" cy="563562"/>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X-End Racks </a:t>
              </a:r>
            </a:p>
            <a:p>
              <a:pPr algn="ctr" eaLnBrk="1" hangingPunct="1"/>
              <a:r>
                <a:rPr lang="en-US" sz="1000" dirty="0" smtClean="0">
                  <a:latin typeface="Comic Sans MS" pitchFamily="66" charset="0"/>
                </a:rPr>
                <a:t>(</a:t>
              </a:r>
              <a:r>
                <a:rPr lang="en-US" sz="1000" dirty="0" smtClean="0">
                  <a:latin typeface="Comic Sans MS" pitchFamily="66" charset="0"/>
                  <a:hlinkClick r:id="rId13" action="ppaction://hlinksldjump"/>
                </a:rPr>
                <a:t>X-End</a:t>
              </a:r>
              <a:r>
                <a:rPr lang="en-US" sz="1000" dirty="0" smtClean="0">
                  <a:latin typeface="Comic Sans MS" pitchFamily="66" charset="0"/>
                </a:rPr>
                <a:t>)</a:t>
              </a:r>
              <a:endParaRPr lang="en-US" sz="1000" dirty="0">
                <a:latin typeface="Comic Sans MS" pitchFamily="66" charset="0"/>
              </a:endParaRPr>
            </a:p>
          </p:txBody>
        </p:sp>
        <p:sp>
          <p:nvSpPr>
            <p:cNvPr id="8202" name="TextBox 519"/>
            <p:cNvSpPr txBox="1">
              <a:spLocks noChangeAspect="1" noChangeArrowheads="1"/>
            </p:cNvSpPr>
            <p:nvPr/>
          </p:nvSpPr>
          <p:spPr bwMode="auto">
            <a:xfrm>
              <a:off x="4269167" y="701674"/>
              <a:ext cx="983492" cy="56515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Y-End </a:t>
              </a:r>
              <a:r>
                <a:rPr lang="en-US" sz="1000" dirty="0">
                  <a:latin typeface="Comic Sans MS" pitchFamily="66" charset="0"/>
                </a:rPr>
                <a:t>Racks </a:t>
              </a:r>
              <a:r>
                <a:rPr lang="en-US" sz="1000" dirty="0" smtClean="0">
                  <a:latin typeface="Comic Sans MS" pitchFamily="66" charset="0"/>
                </a:rPr>
                <a:t>(</a:t>
              </a:r>
              <a:r>
                <a:rPr lang="en-US" sz="1000" dirty="0" smtClean="0">
                  <a:latin typeface="Comic Sans MS" pitchFamily="66" charset="0"/>
                  <a:hlinkClick r:id="rId14" action="ppaction://hlinksldjump"/>
                </a:rPr>
                <a:t>Y-End</a:t>
              </a:r>
              <a:r>
                <a:rPr lang="en-US" sz="1000" dirty="0" smtClean="0">
                  <a:latin typeface="Comic Sans MS" pitchFamily="66" charset="0"/>
                </a:rPr>
                <a:t>)</a:t>
              </a:r>
              <a:endParaRPr lang="en-US" sz="1000" dirty="0">
                <a:latin typeface="Comic Sans MS" pitchFamily="66" charset="0"/>
              </a:endParaRPr>
            </a:p>
          </p:txBody>
        </p:sp>
        <p:sp>
          <p:nvSpPr>
            <p:cNvPr id="8203" name="TextBox 519"/>
            <p:cNvSpPr txBox="1">
              <a:spLocks noChangeAspect="1" noChangeArrowheads="1"/>
            </p:cNvSpPr>
            <p:nvPr/>
          </p:nvSpPr>
          <p:spPr bwMode="auto">
            <a:xfrm>
              <a:off x="3655075" y="6029325"/>
              <a:ext cx="998537" cy="595313"/>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Electronics Test Racks (</a:t>
              </a:r>
              <a:r>
                <a:rPr lang="en-US" sz="1000" dirty="0">
                  <a:latin typeface="Comic Sans MS" pitchFamily="66" charset="0"/>
                  <a:hlinkClick r:id="rId15" action="ppaction://hlinksldjump"/>
                </a:rPr>
                <a:t>ETR</a:t>
              </a:r>
              <a:r>
                <a:rPr lang="en-US" sz="1000" dirty="0">
                  <a:latin typeface="Comic Sans MS" pitchFamily="66" charset="0"/>
                </a:rPr>
                <a:t>)</a:t>
              </a:r>
            </a:p>
          </p:txBody>
        </p:sp>
        <p:sp>
          <p:nvSpPr>
            <p:cNvPr id="9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6" action="ppaction://hlinksldjump"/>
                </a:rPr>
                <a:t>&lt;&lt; Start</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4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L1-ISC-C1</a:t>
            </a:r>
          </a:p>
        </p:txBody>
      </p:sp>
      <p:sp>
        <p:nvSpPr>
          <p:cNvPr id="65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67182D-6BB1-46FD-91B3-BD1BACD52F8F}" type="slidenum">
              <a:rPr lang="en-US" smtClean="0">
                <a:solidFill>
                  <a:srgbClr val="898989"/>
                </a:solidFill>
                <a:latin typeface="Calibri" pitchFamily="34" charset="0"/>
              </a:rPr>
              <a:pPr eaLnBrk="1" hangingPunct="1"/>
              <a:t>120</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65561"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3" action="ppaction://hlinksldjump"/>
              </a:rPr>
              <a:t>&lt;&lt; CER</a:t>
            </a:r>
            <a:endParaRPr lang="en-US" sz="800" b="1">
              <a:latin typeface="Comic Sans MS" pitchFamily="66" charset="0"/>
            </a:endParaRPr>
          </a:p>
        </p:txBody>
      </p:sp>
      <p:sp>
        <p:nvSpPr>
          <p:cNvPr id="323"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4"/>
              </a:rPr>
              <a:t>D1100170</a:t>
            </a:r>
            <a:r>
              <a:rPr lang="en-US" sz="800" b="1" dirty="0" smtClean="0">
                <a:latin typeface="Comic Sans MS" pitchFamily="66" charset="0"/>
              </a:rPr>
              <a:t>)</a:t>
            </a:r>
            <a:endParaRPr lang="en-US" sz="800" b="1" dirty="0">
              <a:latin typeface="Comic Sans MS" pitchFamily="66" charset="0"/>
            </a:endParaRPr>
          </a:p>
        </p:txBody>
      </p:sp>
      <p:grpSp>
        <p:nvGrpSpPr>
          <p:cNvPr id="2" name="Group 1"/>
          <p:cNvGrpSpPr/>
          <p:nvPr/>
        </p:nvGrpSpPr>
        <p:grpSpPr>
          <a:xfrm>
            <a:off x="4516990" y="1774985"/>
            <a:ext cx="3867163" cy="4350426"/>
            <a:chOff x="4134846" y="2027473"/>
            <a:chExt cx="3867163" cy="4350426"/>
          </a:xfrm>
        </p:grpSpPr>
        <p:pic>
          <p:nvPicPr>
            <p:cNvPr id="59801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081747" y="3428678"/>
              <a:ext cx="1920262" cy="1096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21"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134846" y="2027473"/>
              <a:ext cx="1920262" cy="4350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2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71438" y="4593990"/>
              <a:ext cx="1923747" cy="1542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59494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82227" y="1774985"/>
            <a:ext cx="2416957"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1 Layout </a:t>
            </a:r>
            <a:r>
              <a:rPr lang="en-US" sz="800" b="1" dirty="0" smtClean="0">
                <a:latin typeface="Comic Sans MS" pitchFamily="66" charset="0"/>
              </a:rPr>
              <a:t>(</a:t>
            </a:r>
            <a:r>
              <a:rPr lang="en-US" sz="800" b="1" dirty="0" smtClean="0">
                <a:latin typeface="Comic Sans MS" pitchFamily="66" charset="0"/>
                <a:hlinkClick r:id="rId9"/>
              </a:rPr>
              <a:t>D1200949</a:t>
            </a:r>
            <a:r>
              <a:rPr lang="en-US" sz="800" b="1" dirty="0" smtClean="0">
                <a:latin typeface="Comic Sans MS" pitchFamily="66" charset="0"/>
              </a:rPr>
              <a:t>) (</a:t>
            </a:r>
            <a:r>
              <a:rPr lang="en-US" sz="800" b="1" dirty="0" smtClean="0">
                <a:latin typeface="Comic Sans MS" pitchFamily="66" charset="0"/>
                <a:hlinkClick r:id="rId10"/>
              </a:rPr>
              <a:t>S1201186</a:t>
            </a:r>
            <a:r>
              <a:rPr lang="en-US" sz="800" b="1" dirty="0" smtClean="0">
                <a:latin typeface="Comic Sans MS" pitchFamily="66" charset="0"/>
              </a:rPr>
              <a:t>)</a:t>
            </a:r>
            <a:endParaRPr lang="en-US" sz="800" b="1" dirty="0">
              <a:latin typeface="Comic Sans MS" pitchFamily="66" charset="0"/>
            </a:endParaRPr>
          </a:p>
        </p:txBody>
      </p:sp>
      <p:sp>
        <p:nvSpPr>
          <p:cNvPr id="14" name="TextBox 36"/>
          <p:cNvSpPr txBox="1">
            <a:spLocks noChangeArrowheads="1"/>
          </p:cNvSpPr>
          <p:nvPr/>
        </p:nvSpPr>
        <p:spPr bwMode="auto">
          <a:xfrm>
            <a:off x="984601" y="5659816"/>
            <a:ext cx="1181100" cy="223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smtClean="0">
                <a:latin typeface="Comic Sans MS" pitchFamily="66" charset="0"/>
                <a:hlinkClick r:id="rId11"/>
              </a:rPr>
              <a:t>D1001427</a:t>
            </a:r>
            <a:r>
              <a:rPr lang="en-US" sz="800" b="1" dirty="0">
                <a:latin typeface="Comic Sans MS" pitchFamily="66" charset="0"/>
              </a:rPr>
              <a:t>)</a:t>
            </a:r>
          </a:p>
        </p:txBody>
      </p:sp>
    </p:spTree>
    <p:extLst>
      <p:ext uri="{BB962C8B-B14F-4D97-AF65-F5344CB8AC3E}">
        <p14:creationId xmlns:p14="http://schemas.microsoft.com/office/powerpoint/2010/main" val="2942396451"/>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121</a:t>
            </a:fld>
            <a:endParaRPr lang="en-US" smtClean="0">
              <a:solidFill>
                <a:srgbClr val="898989"/>
              </a:solidFill>
              <a:latin typeface="Calibri" pitchFamily="34" charset="0"/>
            </a:endParaRPr>
          </a:p>
        </p:txBody>
      </p:sp>
      <p:sp>
        <p:nvSpPr>
          <p:cNvPr id="6963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L1-ISC-C1 </a:t>
            </a:r>
            <a:r>
              <a:rPr lang="en-US" sz="4800" dirty="0">
                <a:latin typeface="Comic Sans MS" pitchFamily="66" charset="0"/>
              </a:rPr>
              <a:t>Details</a:t>
            </a:r>
            <a:endParaRPr lang="en-US" dirty="0"/>
          </a:p>
        </p:txBody>
      </p:sp>
      <p:sp>
        <p:nvSpPr>
          <p:cNvPr id="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L1-ISC-C1</a:t>
            </a:r>
            <a:endParaRPr lang="en-US" sz="800" b="1" dirty="0">
              <a:latin typeface="Comic Sans MS" pitchFamily="66" charset="0"/>
            </a:endParaRPr>
          </a:p>
        </p:txBody>
      </p:sp>
    </p:spTree>
    <p:extLst>
      <p:ext uri="{BB962C8B-B14F-4D97-AF65-F5344CB8AC3E}">
        <p14:creationId xmlns:p14="http://schemas.microsoft.com/office/powerpoint/2010/main" val="2666526590"/>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S1102773</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122</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D0902783-S1102773</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(ASC)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S1102773</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solidFill>
                  <a:prstClr val="black"/>
                </a:solidFill>
                <a:latin typeface="Comic Sans MS" pitchFamily="66" charset="0"/>
              </a:rPr>
              <a:t>IN 21-24</a:t>
            </a:r>
            <a:endParaRPr lang="en-US" sz="1600" b="1" dirty="0">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3" name="Group 2"/>
          <p:cNvGrpSpPr/>
          <p:nvPr/>
        </p:nvGrpSpPr>
        <p:grpSpPr>
          <a:xfrm>
            <a:off x="933789" y="2709749"/>
            <a:ext cx="6187072" cy="1000248"/>
            <a:chOff x="933789" y="2709749"/>
            <a:chExt cx="6187072" cy="1000248"/>
          </a:xfrm>
        </p:grpSpPr>
        <p:grpSp>
          <p:nvGrpSpPr>
            <p:cNvPr id="103" name="Group 117"/>
            <p:cNvGrpSpPr>
              <a:grpSpLocks/>
            </p:cNvGrpSpPr>
            <p:nvPr/>
          </p:nvGrpSpPr>
          <p:grpSpPr bwMode="auto">
            <a:xfrm>
              <a:off x="933789" y="2727291"/>
              <a:ext cx="1041061" cy="358274"/>
              <a:chOff x="1392246" y="2728072"/>
              <a:chExt cx="1039800" cy="358028"/>
            </a:xfrm>
          </p:grpSpPr>
          <p:sp>
            <p:nvSpPr>
              <p:cNvPr id="104"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0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07" name="Group 113"/>
            <p:cNvGrpSpPr>
              <a:grpSpLocks/>
            </p:cNvGrpSpPr>
            <p:nvPr/>
          </p:nvGrpSpPr>
          <p:grpSpPr bwMode="auto">
            <a:xfrm>
              <a:off x="3916926" y="2709749"/>
              <a:ext cx="1123492" cy="378044"/>
              <a:chOff x="3688394" y="2710521"/>
              <a:chExt cx="1123420" cy="377783"/>
            </a:xfrm>
          </p:grpSpPr>
          <p:sp>
            <p:nvSpPr>
              <p:cNvPr id="108"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0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11" name="Group 116"/>
            <p:cNvGrpSpPr>
              <a:grpSpLocks/>
            </p:cNvGrpSpPr>
            <p:nvPr/>
          </p:nvGrpSpPr>
          <p:grpSpPr bwMode="auto">
            <a:xfrm>
              <a:off x="1496692" y="2922419"/>
              <a:ext cx="1042850" cy="392234"/>
              <a:chOff x="1955112" y="2923187"/>
              <a:chExt cx="1041633" cy="391972"/>
            </a:xfrm>
          </p:grpSpPr>
          <p:sp>
            <p:nvSpPr>
              <p:cNvPr id="112"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13"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1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5"/>
            <p:cNvGrpSpPr>
              <a:grpSpLocks/>
            </p:cNvGrpSpPr>
            <p:nvPr/>
          </p:nvGrpSpPr>
          <p:grpSpPr bwMode="auto">
            <a:xfrm>
              <a:off x="2425119" y="3106820"/>
              <a:ext cx="1104509" cy="415029"/>
              <a:chOff x="2539625" y="3107603"/>
              <a:chExt cx="1104296" cy="414752"/>
            </a:xfrm>
          </p:grpSpPr>
          <p:sp>
            <p:nvSpPr>
              <p:cNvPr id="116"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17"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18"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 name="Group 114"/>
            <p:cNvGrpSpPr>
              <a:grpSpLocks/>
            </p:cNvGrpSpPr>
            <p:nvPr/>
          </p:nvGrpSpPr>
          <p:grpSpPr bwMode="auto">
            <a:xfrm>
              <a:off x="3002681" y="3324130"/>
              <a:ext cx="1122064" cy="385867"/>
              <a:chOff x="3116595" y="3324904"/>
              <a:chExt cx="1122470" cy="385610"/>
            </a:xfrm>
          </p:grpSpPr>
          <p:sp>
            <p:nvSpPr>
              <p:cNvPr id="120"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21"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2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3" name="Group 112"/>
            <p:cNvGrpSpPr>
              <a:grpSpLocks/>
            </p:cNvGrpSpPr>
            <p:nvPr/>
          </p:nvGrpSpPr>
          <p:grpSpPr bwMode="auto">
            <a:xfrm>
              <a:off x="4519106" y="2907991"/>
              <a:ext cx="1084770" cy="383049"/>
              <a:chOff x="4290531" y="2908764"/>
              <a:chExt cx="1084743" cy="382794"/>
            </a:xfrm>
          </p:grpSpPr>
          <p:sp>
            <p:nvSpPr>
              <p:cNvPr id="12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2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2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7" name="Group 111"/>
            <p:cNvGrpSpPr>
              <a:grpSpLocks/>
            </p:cNvGrpSpPr>
            <p:nvPr/>
          </p:nvGrpSpPr>
          <p:grpSpPr bwMode="auto">
            <a:xfrm>
              <a:off x="5447589" y="3096319"/>
              <a:ext cx="1093388" cy="404722"/>
              <a:chOff x="4923336" y="3097097"/>
              <a:chExt cx="1093784" cy="404452"/>
            </a:xfrm>
          </p:grpSpPr>
          <p:sp>
            <p:nvSpPr>
              <p:cNvPr id="128"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29"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3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10"/>
            <p:cNvGrpSpPr>
              <a:grpSpLocks/>
            </p:cNvGrpSpPr>
            <p:nvPr/>
          </p:nvGrpSpPr>
          <p:grpSpPr bwMode="auto">
            <a:xfrm>
              <a:off x="6024450" y="3309485"/>
              <a:ext cx="1096411" cy="382073"/>
              <a:chOff x="5509725" y="3310251"/>
              <a:chExt cx="1096811" cy="381818"/>
            </a:xfrm>
          </p:grpSpPr>
          <p:sp>
            <p:nvSpPr>
              <p:cNvPr id="132"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33"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3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35" name="Group 128"/>
          <p:cNvGrpSpPr>
            <a:grpSpLocks/>
          </p:cNvGrpSpPr>
          <p:nvPr/>
        </p:nvGrpSpPr>
        <p:grpSpPr bwMode="auto">
          <a:xfrm>
            <a:off x="4427538" y="5130436"/>
            <a:ext cx="2035772" cy="394059"/>
            <a:chOff x="4799008" y="5492217"/>
            <a:chExt cx="2035181" cy="394231"/>
          </a:xfrm>
        </p:grpSpPr>
        <p:pic>
          <p:nvPicPr>
            <p:cNvPr id="136"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38"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4112327866"/>
      </p:ext>
    </p:ext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S1102772</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123</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D0902783-S1102772</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(ASC)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S1102772</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1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1178812380"/>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S1102767</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124</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D0902783-S1102767</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Anti-Alias Chassis (ASC)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S1102767</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2407527551"/>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S1102769</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125</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D0902783-S1102769</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Anti-Alias Chassis (ASC)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S1102769</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1889431315"/>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S1102775</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126</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D0902783-S1102775</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Anti-Alias Chassis (ASC)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S1102775</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766748838"/>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S1102771</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127</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D0902783-S1102771</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Anti-Alias Chassis (ASC)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S1102771</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1208753735"/>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S1102708</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128</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D0902783-S1102708</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Anti-Alias Chassis (ASC)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S1102708</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4128924476"/>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129</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Anti-Alias Chassis (ASC)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357095354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OCR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OCR (Operations Control Room)</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13</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7" name="Rectangle 6"/>
          <p:cNvSpPr/>
          <p:nvPr/>
        </p:nvSpPr>
        <p:spPr bwMode="auto">
          <a:xfrm>
            <a:off x="3333619" y="5461000"/>
            <a:ext cx="2631333" cy="9144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en-US" sz="1400" b="1" dirty="0" smtClean="0">
                <a:latin typeface="Comic Sans MS" pitchFamily="66" charset="0"/>
                <a:hlinkClick r:id="rId3"/>
              </a:rPr>
              <a:t>OCR Documentation</a:t>
            </a:r>
            <a:endParaRPr lang="en-US" sz="14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Corner Station</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130</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D1100687-Sxxxxxxx</a:t>
            </a:r>
          </a:p>
        </p:txBody>
      </p:sp>
      <p:grpSp>
        <p:nvGrpSpPr>
          <p:cNvPr id="65" name="Group 197"/>
          <p:cNvGrpSpPr>
            <a:grpSpLocks/>
          </p:cNvGrpSpPr>
          <p:nvPr/>
        </p:nvGrpSpPr>
        <p:grpSpPr bwMode="auto">
          <a:xfrm>
            <a:off x="1453243" y="792884"/>
            <a:ext cx="6264391" cy="223950"/>
            <a:chOff x="-1008623" y="5770960"/>
            <a:chExt cx="6264984" cy="224182"/>
          </a:xfrm>
        </p:grpSpPr>
        <p:grpSp>
          <p:nvGrpSpPr>
            <p:cNvPr id="67" name="Group 195"/>
            <p:cNvGrpSpPr>
              <a:grpSpLocks/>
            </p:cNvGrpSpPr>
            <p:nvPr/>
          </p:nvGrpSpPr>
          <p:grpSpPr bwMode="auto">
            <a:xfrm>
              <a:off x="-1008623" y="5770960"/>
              <a:ext cx="3637650" cy="221307"/>
              <a:chOff x="-1008623" y="5788212"/>
              <a:chExt cx="3637650" cy="221307"/>
            </a:xfrm>
          </p:grpSpPr>
          <p:grpSp>
            <p:nvGrpSpPr>
              <p:cNvPr id="73" name="Group 194"/>
              <p:cNvGrpSpPr>
                <a:grpSpLocks/>
              </p:cNvGrpSpPr>
              <p:nvPr/>
            </p:nvGrpSpPr>
            <p:grpSpPr bwMode="auto">
              <a:xfrm>
                <a:off x="-1008623" y="5788212"/>
                <a:ext cx="3637650" cy="215667"/>
                <a:chOff x="-1008623" y="5788212"/>
                <a:chExt cx="3637650" cy="215667"/>
              </a:xfrm>
            </p:grpSpPr>
            <p:pic>
              <p:nvPicPr>
                <p:cNvPr id="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207"/>
                <p:cNvSpPr txBox="1">
                  <a:spLocks noChangeArrowheads="1"/>
                </p:cNvSpPr>
                <p:nvPr/>
              </p:nvSpPr>
              <p:spPr bwMode="auto">
                <a:xfrm>
                  <a:off x="-1008623" y="5788212"/>
                  <a:ext cx="235721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HAM-A Coil Driver (Tip/Tilt REFL)</a:t>
                  </a:r>
                  <a:endParaRPr lang="en-US" sz="800" b="1" dirty="0">
                    <a:latin typeface="Comic Sans MS" pitchFamily="66" charset="0"/>
                  </a:endParaRPr>
                </a:p>
              </p:txBody>
            </p:sp>
          </p:grpSp>
          <p:sp>
            <p:nvSpPr>
              <p:cNvPr id="7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D1100687</a:t>
                </a:r>
                <a:endParaRPr lang="en-US" sz="800" b="1" dirty="0">
                  <a:latin typeface="Comic Sans MS" pitchFamily="66" charset="0"/>
                </a:endParaRPr>
              </a:p>
            </p:txBody>
          </p:sp>
        </p:grpSp>
        <p:grpSp>
          <p:nvGrpSpPr>
            <p:cNvPr id="68" name="Group 192"/>
            <p:cNvGrpSpPr>
              <a:grpSpLocks/>
            </p:cNvGrpSpPr>
            <p:nvPr/>
          </p:nvGrpSpPr>
          <p:grpSpPr bwMode="auto">
            <a:xfrm>
              <a:off x="2841236" y="5773948"/>
              <a:ext cx="2415125" cy="221194"/>
              <a:chOff x="2841236" y="5773948"/>
              <a:chExt cx="2415125" cy="221194"/>
            </a:xfrm>
          </p:grpSpPr>
          <p:sp>
            <p:nvSpPr>
              <p:cNvPr id="6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70" name="Group 191"/>
              <p:cNvGrpSpPr>
                <a:grpSpLocks/>
              </p:cNvGrpSpPr>
              <p:nvPr/>
            </p:nvGrpSpPr>
            <p:grpSpPr bwMode="auto">
              <a:xfrm>
                <a:off x="2841236" y="5779698"/>
                <a:ext cx="1280160" cy="215444"/>
                <a:chOff x="2841236" y="5779698"/>
                <a:chExt cx="1280160" cy="215444"/>
              </a:xfrm>
            </p:grpSpPr>
            <p:pic>
              <p:nvPicPr>
                <p:cNvPr id="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
        <p:nvSpPr>
          <p:cNvPr id="8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ction="ppaction://hlinksldjump"/>
              </a:rPr>
              <a:t>&lt;&lt; L1-ISC-C1</a:t>
            </a:r>
            <a:endParaRPr lang="en-US" sz="800" b="1" dirty="0">
              <a:latin typeface="Comic Sans MS" pitchFamily="66" charset="0"/>
            </a:endParaRPr>
          </a:p>
        </p:txBody>
      </p:sp>
      <p:grpSp>
        <p:nvGrpSpPr>
          <p:cNvPr id="66" name="Group 65"/>
          <p:cNvGrpSpPr/>
          <p:nvPr/>
        </p:nvGrpSpPr>
        <p:grpSpPr>
          <a:xfrm>
            <a:off x="1023938" y="2106364"/>
            <a:ext cx="7675562" cy="3815679"/>
            <a:chOff x="1023938" y="2106364"/>
            <a:chExt cx="7675562" cy="3815679"/>
          </a:xfrm>
        </p:grpSpPr>
        <p:grpSp>
          <p:nvGrpSpPr>
            <p:cNvPr id="87" name="Group 86"/>
            <p:cNvGrpSpPr/>
            <p:nvPr/>
          </p:nvGrpSpPr>
          <p:grpSpPr>
            <a:xfrm>
              <a:off x="1023938" y="2106364"/>
              <a:ext cx="7661275" cy="1190822"/>
              <a:chOff x="1023938" y="2106364"/>
              <a:chExt cx="7661275" cy="1190822"/>
            </a:xfrm>
          </p:grpSpPr>
          <p:grpSp>
            <p:nvGrpSpPr>
              <p:cNvPr id="119" name="Group 118"/>
              <p:cNvGrpSpPr/>
              <p:nvPr/>
            </p:nvGrpSpPr>
            <p:grpSpPr>
              <a:xfrm>
                <a:off x="1572417" y="2697235"/>
                <a:ext cx="5135878" cy="599951"/>
                <a:chOff x="1572417" y="2697235"/>
                <a:chExt cx="5135878" cy="599951"/>
              </a:xfrm>
            </p:grpSpPr>
            <p:grpSp>
              <p:nvGrpSpPr>
                <p:cNvPr id="138" name="Group 85"/>
                <p:cNvGrpSpPr>
                  <a:grpSpLocks/>
                </p:cNvGrpSpPr>
                <p:nvPr/>
              </p:nvGrpSpPr>
              <p:grpSpPr bwMode="auto">
                <a:xfrm>
                  <a:off x="1572417" y="2716285"/>
                  <a:ext cx="1196155" cy="380876"/>
                  <a:chOff x="1820335" y="2926612"/>
                  <a:chExt cx="1195691" cy="380622"/>
                </a:xfrm>
              </p:grpSpPr>
              <p:pic>
                <p:nvPicPr>
                  <p:cNvPr id="15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TextBox 353"/>
                  <p:cNvSpPr txBox="1">
                    <a:spLocks noChangeArrowheads="1"/>
                  </p:cNvSpPr>
                  <p:nvPr/>
                </p:nvSpPr>
                <p:spPr bwMode="auto">
                  <a:xfrm>
                    <a:off x="2314012" y="2926612"/>
                    <a:ext cx="70201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PD Inputs</a:t>
                    </a:r>
                    <a:endParaRPr lang="en-US" sz="800" b="1" dirty="0">
                      <a:solidFill>
                        <a:prstClr val="black"/>
                      </a:solidFill>
                      <a:latin typeface="Comic Sans MS" pitchFamily="66" charset="0"/>
                    </a:endParaRPr>
                  </a:p>
                </p:txBody>
              </p:sp>
              <p:sp>
                <p:nvSpPr>
                  <p:cNvPr id="154" name="Rectangle 88"/>
                  <p:cNvSpPr>
                    <a:spLocks noChangeArrowheads="1"/>
                  </p:cNvSpPr>
                  <p:nvPr/>
                </p:nvSpPr>
                <p:spPr bwMode="auto">
                  <a:xfrm>
                    <a:off x="1820335" y="3091934"/>
                    <a:ext cx="67332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PD Inputs</a:t>
                    </a:r>
                  </a:p>
                </p:txBody>
              </p:sp>
            </p:grpSp>
            <p:grpSp>
              <p:nvGrpSpPr>
                <p:cNvPr id="139" name="Group 138"/>
                <p:cNvGrpSpPr/>
                <p:nvPr/>
              </p:nvGrpSpPr>
              <p:grpSpPr>
                <a:xfrm>
                  <a:off x="2225093" y="2916310"/>
                  <a:ext cx="1286857" cy="380876"/>
                  <a:chOff x="2225093" y="2916310"/>
                  <a:chExt cx="1286857" cy="380876"/>
                </a:xfrm>
              </p:grpSpPr>
              <p:pic>
                <p:nvPicPr>
                  <p:cNvPr id="149" name="Picture 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95143" y="3079063"/>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2742209" y="2916310"/>
                    <a:ext cx="7697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Inputs</a:t>
                    </a:r>
                    <a:endParaRPr lang="en-US" sz="800" b="1" dirty="0">
                      <a:solidFill>
                        <a:prstClr val="black"/>
                      </a:solidFill>
                      <a:latin typeface="Comic Sans MS" pitchFamily="66" charset="0"/>
                    </a:endParaRPr>
                  </a:p>
                </p:txBody>
              </p:sp>
              <p:sp>
                <p:nvSpPr>
                  <p:cNvPr id="151" name="Rectangle 92"/>
                  <p:cNvSpPr>
                    <a:spLocks noChangeArrowheads="1"/>
                  </p:cNvSpPr>
                  <p:nvPr/>
                </p:nvSpPr>
                <p:spPr bwMode="auto">
                  <a:xfrm>
                    <a:off x="2225093" y="3081742"/>
                    <a:ext cx="72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Coil Inputs</a:t>
                    </a:r>
                  </a:p>
                </p:txBody>
              </p:sp>
            </p:grpSp>
            <p:grpSp>
              <p:nvGrpSpPr>
                <p:cNvPr id="140" name="Group 139"/>
                <p:cNvGrpSpPr/>
                <p:nvPr/>
              </p:nvGrpSpPr>
              <p:grpSpPr>
                <a:xfrm>
                  <a:off x="4428625" y="2697235"/>
                  <a:ext cx="1493926" cy="380876"/>
                  <a:chOff x="4428625" y="2697235"/>
                  <a:chExt cx="1493926" cy="380876"/>
                </a:xfrm>
              </p:grpSpPr>
              <p:pic>
                <p:nvPicPr>
                  <p:cNvPr id="145" name="Picture 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38908" y="2870468"/>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6" name="Group 145"/>
                  <p:cNvGrpSpPr/>
                  <p:nvPr/>
                </p:nvGrpSpPr>
                <p:grpSpPr>
                  <a:xfrm>
                    <a:off x="4428625" y="2697235"/>
                    <a:ext cx="1493926" cy="380876"/>
                    <a:chOff x="4428625" y="2697235"/>
                    <a:chExt cx="1493926" cy="380876"/>
                  </a:xfrm>
                </p:grpSpPr>
                <p:sp>
                  <p:nvSpPr>
                    <p:cNvPr id="147" name="TextBox 353"/>
                    <p:cNvSpPr txBox="1">
                      <a:spLocks noChangeArrowheads="1"/>
                    </p:cNvSpPr>
                    <p:nvPr/>
                  </p:nvSpPr>
                  <p:spPr bwMode="auto">
                    <a:xfrm>
                      <a:off x="5027854" y="2697235"/>
                      <a:ext cx="8946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smtClean="0">
                          <a:solidFill>
                            <a:prstClr val="black"/>
                          </a:solidFill>
                          <a:latin typeface="Comic Sans MS" pitchFamily="66" charset="0"/>
                        </a:rPr>
                        <a:t>Binary Inputs</a:t>
                      </a:r>
                      <a:endParaRPr lang="en-US" sz="800" b="1" dirty="0">
                        <a:solidFill>
                          <a:prstClr val="black"/>
                        </a:solidFill>
                        <a:latin typeface="Comic Sans MS" pitchFamily="66" charset="0"/>
                      </a:endParaRPr>
                    </a:p>
                  </p:txBody>
                </p:sp>
                <p:sp>
                  <p:nvSpPr>
                    <p:cNvPr id="148" name="Rectangle 96"/>
                    <p:cNvSpPr>
                      <a:spLocks noChangeArrowheads="1"/>
                    </p:cNvSpPr>
                    <p:nvPr/>
                  </p:nvSpPr>
                  <p:spPr bwMode="auto">
                    <a:xfrm>
                      <a:off x="4428625" y="2862667"/>
                      <a:ext cx="856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Binary Inputs</a:t>
                      </a:r>
                    </a:p>
                  </p:txBody>
                </p:sp>
              </p:grpSp>
            </p:grpSp>
            <p:grpSp>
              <p:nvGrpSpPr>
                <p:cNvPr id="141" name="Group 97"/>
                <p:cNvGrpSpPr>
                  <a:grpSpLocks/>
                </p:cNvGrpSpPr>
                <p:nvPr/>
              </p:nvGrpSpPr>
              <p:grpSpPr bwMode="auto">
                <a:xfrm>
                  <a:off x="5130344" y="2897259"/>
                  <a:ext cx="1577951" cy="380876"/>
                  <a:chOff x="1581987" y="2926612"/>
                  <a:chExt cx="1576977" cy="380622"/>
                </a:xfrm>
              </p:grpSpPr>
              <p:pic>
                <p:nvPicPr>
                  <p:cNvPr id="14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 name="TextBox 353"/>
                  <p:cNvSpPr txBox="1">
                    <a:spLocks noChangeArrowheads="1"/>
                  </p:cNvSpPr>
                  <p:nvPr/>
                </p:nvSpPr>
                <p:spPr bwMode="auto">
                  <a:xfrm>
                    <a:off x="2164258" y="2926612"/>
                    <a:ext cx="994706"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Binary Outputs</a:t>
                    </a:r>
                    <a:endParaRPr lang="en-US" sz="800" b="1" dirty="0">
                      <a:solidFill>
                        <a:prstClr val="black"/>
                      </a:solidFill>
                      <a:latin typeface="Comic Sans MS" pitchFamily="66" charset="0"/>
                    </a:endParaRPr>
                  </a:p>
                </p:txBody>
              </p:sp>
              <p:sp>
                <p:nvSpPr>
                  <p:cNvPr id="144" name="Rectangle 100"/>
                  <p:cNvSpPr>
                    <a:spLocks noChangeArrowheads="1"/>
                  </p:cNvSpPr>
                  <p:nvPr/>
                </p:nvSpPr>
                <p:spPr bwMode="auto">
                  <a:xfrm>
                    <a:off x="1581987" y="3091934"/>
                    <a:ext cx="927887"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Binary Outputs</a:t>
                    </a:r>
                  </a:p>
                </p:txBody>
              </p:sp>
            </p:grpSp>
          </p:grpSp>
          <p:grpSp>
            <p:nvGrpSpPr>
              <p:cNvPr id="120" name="Group 119"/>
              <p:cNvGrpSpPr/>
              <p:nvPr/>
            </p:nvGrpSpPr>
            <p:grpSpPr>
              <a:xfrm>
                <a:off x="1023938" y="2106364"/>
                <a:ext cx="7661275" cy="609849"/>
                <a:chOff x="1023938" y="2106364"/>
                <a:chExt cx="7661275" cy="609849"/>
              </a:xfrm>
            </p:grpSpPr>
            <p:grpSp>
              <p:nvGrpSpPr>
                <p:cNvPr id="121" name="Group 54"/>
                <p:cNvGrpSpPr>
                  <a:grpSpLocks/>
                </p:cNvGrpSpPr>
                <p:nvPr/>
              </p:nvGrpSpPr>
              <p:grpSpPr bwMode="auto">
                <a:xfrm>
                  <a:off x="1023938" y="2106364"/>
                  <a:ext cx="7661275" cy="605087"/>
                  <a:chOff x="1024242" y="2105874"/>
                  <a:chExt cx="7660189" cy="605525"/>
                </a:xfrm>
              </p:grpSpPr>
              <p:pic>
                <p:nvPicPr>
                  <p:cNvPr id="1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D1100687</a:t>
                    </a:r>
                    <a:endParaRPr lang="en-US" sz="800" b="1" dirty="0">
                      <a:solidFill>
                        <a:prstClr val="black"/>
                      </a:solidFill>
                      <a:latin typeface="Comic Sans MS" pitchFamily="66" charset="0"/>
                    </a:endParaRPr>
                  </a:p>
                </p:txBody>
              </p:sp>
              <p:sp>
                <p:nvSpPr>
                  <p:cNvPr id="13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pic>
              <p:nvPicPr>
                <p:cNvPr id="1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127"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128"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129"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pic>
              <p:nvPicPr>
                <p:cNvPr id="13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1"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07929" y="2315819"/>
                  <a:ext cx="447812"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32685" y="2325533"/>
                  <a:ext cx="447620"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98328" y="2312036"/>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49697" y="2312035"/>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88" name="Group 87"/>
            <p:cNvGrpSpPr/>
            <p:nvPr/>
          </p:nvGrpSpPr>
          <p:grpSpPr>
            <a:xfrm>
              <a:off x="1030288" y="4449763"/>
              <a:ext cx="7669212" cy="1472280"/>
              <a:chOff x="1030288" y="4449763"/>
              <a:chExt cx="7669212" cy="1472280"/>
            </a:xfrm>
          </p:grpSpPr>
          <p:grpSp>
            <p:nvGrpSpPr>
              <p:cNvPr id="89" name="Group 88"/>
              <p:cNvGrpSpPr/>
              <p:nvPr/>
            </p:nvGrpSpPr>
            <p:grpSpPr>
              <a:xfrm>
                <a:off x="1030288" y="4449763"/>
                <a:ext cx="7669212" cy="604837"/>
                <a:chOff x="1030288" y="4449763"/>
                <a:chExt cx="7669212" cy="604837"/>
              </a:xfrm>
            </p:grpSpPr>
            <p:pic>
              <p:nvPicPr>
                <p:cNvPr id="103"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5"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endParaRPr lang="en-US" sz="800" b="1" dirty="0">
                    <a:solidFill>
                      <a:prstClr val="black"/>
                    </a:solidFill>
                    <a:latin typeface="Comic Sans MS" pitchFamily="66" charset="0"/>
                  </a:endParaRPr>
                </a:p>
              </p:txBody>
            </p:sp>
            <p:sp>
              <p:nvSpPr>
                <p:cNvPr id="106"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107" name="Group 106"/>
                <p:cNvGrpSpPr/>
                <p:nvPr/>
              </p:nvGrpSpPr>
              <p:grpSpPr>
                <a:xfrm>
                  <a:off x="1650171" y="4487808"/>
                  <a:ext cx="1316615" cy="469261"/>
                  <a:chOff x="1650171" y="4487808"/>
                  <a:chExt cx="1316615" cy="469261"/>
                </a:xfrm>
              </p:grpSpPr>
              <p:grpSp>
                <p:nvGrpSpPr>
                  <p:cNvPr id="111" name="Group 27"/>
                  <p:cNvGrpSpPr>
                    <a:grpSpLocks/>
                  </p:cNvGrpSpPr>
                  <p:nvPr/>
                </p:nvGrpSpPr>
                <p:grpSpPr bwMode="auto">
                  <a:xfrm>
                    <a:off x="2245979" y="4562206"/>
                    <a:ext cx="145877" cy="358767"/>
                    <a:chOff x="2743200" y="4387215"/>
                    <a:chExt cx="312420" cy="750570"/>
                  </a:xfrm>
                </p:grpSpPr>
                <p:pic>
                  <p:nvPicPr>
                    <p:cNvPr id="11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8"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80305" y="4679818"/>
                  <a:ext cx="791271"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8"/>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05262" y="4667338"/>
                  <a:ext cx="466500" cy="199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874481" y="4671193"/>
                  <a:ext cx="583125" cy="2049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0" name="Group 89"/>
              <p:cNvGrpSpPr/>
              <p:nvPr/>
            </p:nvGrpSpPr>
            <p:grpSpPr>
              <a:xfrm>
                <a:off x="2907929" y="5109135"/>
                <a:ext cx="3743722" cy="812908"/>
                <a:chOff x="2907929" y="5109135"/>
                <a:chExt cx="3743722" cy="812908"/>
              </a:xfrm>
            </p:grpSpPr>
            <p:grpSp>
              <p:nvGrpSpPr>
                <p:cNvPr id="91" name="Group 90"/>
                <p:cNvGrpSpPr/>
                <p:nvPr/>
              </p:nvGrpSpPr>
              <p:grpSpPr>
                <a:xfrm>
                  <a:off x="2907929" y="5109135"/>
                  <a:ext cx="1900284" cy="384032"/>
                  <a:chOff x="2907929" y="5109135"/>
                  <a:chExt cx="1900284" cy="384032"/>
                </a:xfrm>
              </p:grpSpPr>
              <p:pic>
                <p:nvPicPr>
                  <p:cNvPr id="100" name="Picture 9"/>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005261" y="5285748"/>
                    <a:ext cx="466503" cy="19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 name="TextBox 353"/>
                  <p:cNvSpPr txBox="1">
                    <a:spLocks noChangeArrowheads="1"/>
                  </p:cNvSpPr>
                  <p:nvPr/>
                </p:nvSpPr>
                <p:spPr bwMode="auto">
                  <a:xfrm>
                    <a:off x="3668810"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sp>
                <p:nvSpPr>
                  <p:cNvPr id="102" name="TextBox 353"/>
                  <p:cNvSpPr txBox="1">
                    <a:spLocks noChangeArrowheads="1"/>
                  </p:cNvSpPr>
                  <p:nvPr/>
                </p:nvSpPr>
                <p:spPr bwMode="auto">
                  <a:xfrm>
                    <a:off x="2907929"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grpSp>
            <p:grpSp>
              <p:nvGrpSpPr>
                <p:cNvPr id="92" name="Group 91"/>
                <p:cNvGrpSpPr/>
                <p:nvPr/>
              </p:nvGrpSpPr>
              <p:grpSpPr>
                <a:xfrm>
                  <a:off x="3783630" y="5335711"/>
                  <a:ext cx="1936752" cy="384032"/>
                  <a:chOff x="3783630" y="5109135"/>
                  <a:chExt cx="1936752" cy="384032"/>
                </a:xfrm>
              </p:grpSpPr>
              <p:pic>
                <p:nvPicPr>
                  <p:cNvPr id="97" name="Picture 12"/>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4874481" y="5283416"/>
                    <a:ext cx="583125" cy="19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353"/>
                  <p:cNvSpPr txBox="1">
                    <a:spLocks noChangeArrowheads="1"/>
                  </p:cNvSpPr>
                  <p:nvPr/>
                </p:nvSpPr>
                <p:spPr bwMode="auto">
                  <a:xfrm>
                    <a:off x="4580979"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sp>
                <p:nvSpPr>
                  <p:cNvPr id="99" name="TextBox 353"/>
                  <p:cNvSpPr txBox="1">
                    <a:spLocks noChangeArrowheads="1"/>
                  </p:cNvSpPr>
                  <p:nvPr/>
                </p:nvSpPr>
                <p:spPr bwMode="auto">
                  <a:xfrm>
                    <a:off x="3783630"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grpSp>
            <p:grpSp>
              <p:nvGrpSpPr>
                <p:cNvPr id="93" name="Group 92"/>
                <p:cNvGrpSpPr/>
                <p:nvPr/>
              </p:nvGrpSpPr>
              <p:grpSpPr>
                <a:xfrm>
                  <a:off x="4604433" y="5538011"/>
                  <a:ext cx="2047218" cy="384032"/>
                  <a:chOff x="4604433" y="5109135"/>
                  <a:chExt cx="2047218" cy="384032"/>
                </a:xfrm>
              </p:grpSpPr>
              <p:pic>
                <p:nvPicPr>
                  <p:cNvPr id="94" name="Picture 10"/>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5705266" y="5281641"/>
                    <a:ext cx="777503"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53"/>
                  <p:cNvSpPr txBox="1">
                    <a:spLocks noChangeArrowheads="1"/>
                  </p:cNvSpPr>
                  <p:nvPr/>
                </p:nvSpPr>
                <p:spPr bwMode="auto">
                  <a:xfrm>
                    <a:off x="5512248"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sp>
                <p:nvSpPr>
                  <p:cNvPr id="96" name="TextBox 353"/>
                  <p:cNvSpPr txBox="1">
                    <a:spLocks noChangeArrowheads="1"/>
                  </p:cNvSpPr>
                  <p:nvPr/>
                </p:nvSpPr>
                <p:spPr bwMode="auto">
                  <a:xfrm>
                    <a:off x="4604433"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88648556"/>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131</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D1100687-S1100610</a:t>
            </a:r>
          </a:p>
        </p:txBody>
      </p:sp>
      <p:grpSp>
        <p:nvGrpSpPr>
          <p:cNvPr id="86" name="Group 197"/>
          <p:cNvGrpSpPr>
            <a:grpSpLocks/>
          </p:cNvGrpSpPr>
          <p:nvPr/>
        </p:nvGrpSpPr>
        <p:grpSpPr bwMode="auto">
          <a:xfrm>
            <a:off x="1453243" y="792884"/>
            <a:ext cx="6264391" cy="223950"/>
            <a:chOff x="-1008623" y="5770960"/>
            <a:chExt cx="6264984" cy="224182"/>
          </a:xfrm>
        </p:grpSpPr>
        <p:grpSp>
          <p:nvGrpSpPr>
            <p:cNvPr id="87" name="Group 195"/>
            <p:cNvGrpSpPr>
              <a:grpSpLocks/>
            </p:cNvGrpSpPr>
            <p:nvPr/>
          </p:nvGrpSpPr>
          <p:grpSpPr bwMode="auto">
            <a:xfrm>
              <a:off x="-1008623" y="5770960"/>
              <a:ext cx="3637650" cy="221307"/>
              <a:chOff x="-1008623" y="5788212"/>
              <a:chExt cx="3637650" cy="221307"/>
            </a:xfrm>
          </p:grpSpPr>
          <p:grpSp>
            <p:nvGrpSpPr>
              <p:cNvPr id="93" name="Group 194"/>
              <p:cNvGrpSpPr>
                <a:grpSpLocks/>
              </p:cNvGrpSpPr>
              <p:nvPr/>
            </p:nvGrpSpPr>
            <p:grpSpPr bwMode="auto">
              <a:xfrm>
                <a:off x="-1008623" y="5788212"/>
                <a:ext cx="3637650" cy="215667"/>
                <a:chOff x="-1008623" y="5788212"/>
                <a:chExt cx="3637650" cy="215667"/>
              </a:xfrm>
            </p:grpSpPr>
            <p:pic>
              <p:nvPicPr>
                <p:cNvPr id="9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TextBox 207"/>
                <p:cNvSpPr txBox="1">
                  <a:spLocks noChangeArrowheads="1"/>
                </p:cNvSpPr>
                <p:nvPr/>
              </p:nvSpPr>
              <p:spPr bwMode="auto">
                <a:xfrm>
                  <a:off x="-1008623" y="5788212"/>
                  <a:ext cx="235721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HAM-A Coil Driver (Tip/Tilt REFL)</a:t>
                  </a:r>
                  <a:endParaRPr lang="en-US" sz="800" b="1" dirty="0">
                    <a:latin typeface="Comic Sans MS" pitchFamily="66" charset="0"/>
                  </a:endParaRPr>
                </a:p>
              </p:txBody>
            </p:sp>
          </p:grpSp>
          <p:sp>
            <p:nvSpPr>
              <p:cNvPr id="9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D1100687</a:t>
                </a:r>
                <a:endParaRPr lang="en-US" sz="800" b="1" dirty="0">
                  <a:latin typeface="Comic Sans MS" pitchFamily="66" charset="0"/>
                </a:endParaRPr>
              </a:p>
            </p:txBody>
          </p:sp>
        </p:grpSp>
        <p:grpSp>
          <p:nvGrpSpPr>
            <p:cNvPr id="88" name="Group 192"/>
            <p:cNvGrpSpPr>
              <a:grpSpLocks/>
            </p:cNvGrpSpPr>
            <p:nvPr/>
          </p:nvGrpSpPr>
          <p:grpSpPr bwMode="auto">
            <a:xfrm>
              <a:off x="2841236" y="5773948"/>
              <a:ext cx="2415125" cy="221194"/>
              <a:chOff x="2841236" y="5773948"/>
              <a:chExt cx="2415125" cy="221194"/>
            </a:xfrm>
          </p:grpSpPr>
          <p:sp>
            <p:nvSpPr>
              <p:cNvPr id="8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90" name="Group 191"/>
              <p:cNvGrpSpPr>
                <a:grpSpLocks/>
              </p:cNvGrpSpPr>
              <p:nvPr/>
            </p:nvGrpSpPr>
            <p:grpSpPr bwMode="auto">
              <a:xfrm>
                <a:off x="2841236" y="5779698"/>
                <a:ext cx="1280160" cy="215444"/>
                <a:chOff x="2841236" y="5779698"/>
                <a:chExt cx="1280160" cy="215444"/>
              </a:xfrm>
            </p:grpSpPr>
            <p:pic>
              <p:nvPicPr>
                <p:cNvPr id="9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S1100610 </a:t>
                  </a:r>
                  <a:r>
                    <a:rPr lang="en-US" sz="800" b="1" dirty="0" smtClean="0">
                      <a:latin typeface="Comic Sans MS" pitchFamily="66" charset="0"/>
                    </a:rPr>
                    <a:t>:</a:t>
                  </a:r>
                  <a:endParaRPr lang="en-US" sz="800" b="1" dirty="0">
                    <a:latin typeface="Comic Sans MS" pitchFamily="66" charset="0"/>
                  </a:endParaRPr>
                </a:p>
              </p:txBody>
            </p:sp>
          </p:grpSp>
        </p:grpSp>
      </p:grpSp>
      <p:sp>
        <p:nvSpPr>
          <p:cNvPr id="9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L1-ISC-C1</a:t>
            </a:r>
            <a:endParaRPr lang="en-US" sz="800" b="1" dirty="0">
              <a:latin typeface="Comic Sans MS" pitchFamily="66" charset="0"/>
            </a:endParaRPr>
          </a:p>
        </p:txBody>
      </p:sp>
      <p:grpSp>
        <p:nvGrpSpPr>
          <p:cNvPr id="66" name="Group 65"/>
          <p:cNvGrpSpPr/>
          <p:nvPr/>
        </p:nvGrpSpPr>
        <p:grpSpPr>
          <a:xfrm>
            <a:off x="1023938" y="2106364"/>
            <a:ext cx="7675562" cy="3815679"/>
            <a:chOff x="1023938" y="2106364"/>
            <a:chExt cx="7675562" cy="3815679"/>
          </a:xfrm>
        </p:grpSpPr>
        <p:grpSp>
          <p:nvGrpSpPr>
            <p:cNvPr id="67" name="Group 66"/>
            <p:cNvGrpSpPr/>
            <p:nvPr/>
          </p:nvGrpSpPr>
          <p:grpSpPr>
            <a:xfrm>
              <a:off x="1023938" y="2106364"/>
              <a:ext cx="7661275" cy="1190822"/>
              <a:chOff x="1023938" y="2106364"/>
              <a:chExt cx="7661275" cy="1190822"/>
            </a:xfrm>
          </p:grpSpPr>
          <p:grpSp>
            <p:nvGrpSpPr>
              <p:cNvPr id="120" name="Group 119"/>
              <p:cNvGrpSpPr/>
              <p:nvPr/>
            </p:nvGrpSpPr>
            <p:grpSpPr>
              <a:xfrm>
                <a:off x="1572417" y="2697235"/>
                <a:ext cx="5135878" cy="599951"/>
                <a:chOff x="1572417" y="2697235"/>
                <a:chExt cx="5135878" cy="599951"/>
              </a:xfrm>
            </p:grpSpPr>
            <p:grpSp>
              <p:nvGrpSpPr>
                <p:cNvPr id="139" name="Group 85"/>
                <p:cNvGrpSpPr>
                  <a:grpSpLocks/>
                </p:cNvGrpSpPr>
                <p:nvPr/>
              </p:nvGrpSpPr>
              <p:grpSpPr bwMode="auto">
                <a:xfrm>
                  <a:off x="1572417" y="2716285"/>
                  <a:ext cx="1196155" cy="380876"/>
                  <a:chOff x="1820335" y="2926612"/>
                  <a:chExt cx="1195691" cy="380622"/>
                </a:xfrm>
              </p:grpSpPr>
              <p:pic>
                <p:nvPicPr>
                  <p:cNvPr id="15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353"/>
                  <p:cNvSpPr txBox="1">
                    <a:spLocks noChangeArrowheads="1"/>
                  </p:cNvSpPr>
                  <p:nvPr/>
                </p:nvSpPr>
                <p:spPr bwMode="auto">
                  <a:xfrm>
                    <a:off x="2314012" y="2926612"/>
                    <a:ext cx="70201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PD Inputs</a:t>
                    </a:r>
                    <a:endParaRPr lang="en-US" sz="800" b="1" dirty="0">
                      <a:solidFill>
                        <a:prstClr val="black"/>
                      </a:solidFill>
                      <a:latin typeface="Comic Sans MS" pitchFamily="66" charset="0"/>
                    </a:endParaRPr>
                  </a:p>
                </p:txBody>
              </p:sp>
              <p:sp>
                <p:nvSpPr>
                  <p:cNvPr id="155" name="Rectangle 88"/>
                  <p:cNvSpPr>
                    <a:spLocks noChangeArrowheads="1"/>
                  </p:cNvSpPr>
                  <p:nvPr/>
                </p:nvSpPr>
                <p:spPr bwMode="auto">
                  <a:xfrm>
                    <a:off x="1820335" y="3091934"/>
                    <a:ext cx="67332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PD Inputs</a:t>
                    </a:r>
                  </a:p>
                </p:txBody>
              </p:sp>
            </p:grpSp>
            <p:grpSp>
              <p:nvGrpSpPr>
                <p:cNvPr id="140" name="Group 139"/>
                <p:cNvGrpSpPr/>
                <p:nvPr/>
              </p:nvGrpSpPr>
              <p:grpSpPr>
                <a:xfrm>
                  <a:off x="2225093" y="2916310"/>
                  <a:ext cx="1286857" cy="380876"/>
                  <a:chOff x="2225093" y="2916310"/>
                  <a:chExt cx="1286857" cy="380876"/>
                </a:xfrm>
              </p:grpSpPr>
              <p:pic>
                <p:nvPicPr>
                  <p:cNvPr id="150"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95143" y="3079063"/>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 name="TextBox 353"/>
                  <p:cNvSpPr txBox="1">
                    <a:spLocks noChangeArrowheads="1"/>
                  </p:cNvSpPr>
                  <p:nvPr/>
                </p:nvSpPr>
                <p:spPr bwMode="auto">
                  <a:xfrm>
                    <a:off x="2742209" y="2916310"/>
                    <a:ext cx="7697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Inputs</a:t>
                    </a:r>
                    <a:endParaRPr lang="en-US" sz="800" b="1" dirty="0">
                      <a:solidFill>
                        <a:prstClr val="black"/>
                      </a:solidFill>
                      <a:latin typeface="Comic Sans MS" pitchFamily="66" charset="0"/>
                    </a:endParaRPr>
                  </a:p>
                </p:txBody>
              </p:sp>
              <p:sp>
                <p:nvSpPr>
                  <p:cNvPr id="152" name="Rectangle 92"/>
                  <p:cNvSpPr>
                    <a:spLocks noChangeArrowheads="1"/>
                  </p:cNvSpPr>
                  <p:nvPr/>
                </p:nvSpPr>
                <p:spPr bwMode="auto">
                  <a:xfrm>
                    <a:off x="2225093" y="3081742"/>
                    <a:ext cx="72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Coil Inputs</a:t>
                    </a:r>
                  </a:p>
                </p:txBody>
              </p:sp>
            </p:grpSp>
            <p:grpSp>
              <p:nvGrpSpPr>
                <p:cNvPr id="141" name="Group 140"/>
                <p:cNvGrpSpPr/>
                <p:nvPr/>
              </p:nvGrpSpPr>
              <p:grpSpPr>
                <a:xfrm>
                  <a:off x="4428625" y="2697235"/>
                  <a:ext cx="1493926" cy="380876"/>
                  <a:chOff x="4428625" y="2697235"/>
                  <a:chExt cx="1493926" cy="380876"/>
                </a:xfrm>
              </p:grpSpPr>
              <p:pic>
                <p:nvPicPr>
                  <p:cNvPr id="146"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38908" y="2870468"/>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7" name="Group 146"/>
                  <p:cNvGrpSpPr/>
                  <p:nvPr/>
                </p:nvGrpSpPr>
                <p:grpSpPr>
                  <a:xfrm>
                    <a:off x="4428625" y="2697235"/>
                    <a:ext cx="1493926" cy="380876"/>
                    <a:chOff x="4428625" y="2697235"/>
                    <a:chExt cx="1493926" cy="380876"/>
                  </a:xfrm>
                </p:grpSpPr>
                <p:sp>
                  <p:nvSpPr>
                    <p:cNvPr id="148" name="TextBox 353"/>
                    <p:cNvSpPr txBox="1">
                      <a:spLocks noChangeArrowheads="1"/>
                    </p:cNvSpPr>
                    <p:nvPr/>
                  </p:nvSpPr>
                  <p:spPr bwMode="auto">
                    <a:xfrm>
                      <a:off x="5027854" y="2697235"/>
                      <a:ext cx="8946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smtClean="0">
                          <a:solidFill>
                            <a:prstClr val="black"/>
                          </a:solidFill>
                          <a:latin typeface="Comic Sans MS" pitchFamily="66" charset="0"/>
                        </a:rPr>
                        <a:t>Binary Inputs</a:t>
                      </a:r>
                      <a:endParaRPr lang="en-US" sz="800" b="1" dirty="0">
                        <a:solidFill>
                          <a:prstClr val="black"/>
                        </a:solidFill>
                        <a:latin typeface="Comic Sans MS" pitchFamily="66" charset="0"/>
                      </a:endParaRPr>
                    </a:p>
                  </p:txBody>
                </p:sp>
                <p:sp>
                  <p:nvSpPr>
                    <p:cNvPr id="149" name="Rectangle 96"/>
                    <p:cNvSpPr>
                      <a:spLocks noChangeArrowheads="1"/>
                    </p:cNvSpPr>
                    <p:nvPr/>
                  </p:nvSpPr>
                  <p:spPr bwMode="auto">
                    <a:xfrm>
                      <a:off x="4428625" y="2862667"/>
                      <a:ext cx="856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Binary Inputs</a:t>
                      </a:r>
                    </a:p>
                  </p:txBody>
                </p:sp>
              </p:grpSp>
            </p:grpSp>
            <p:grpSp>
              <p:nvGrpSpPr>
                <p:cNvPr id="142" name="Group 97"/>
                <p:cNvGrpSpPr>
                  <a:grpSpLocks/>
                </p:cNvGrpSpPr>
                <p:nvPr/>
              </p:nvGrpSpPr>
              <p:grpSpPr bwMode="auto">
                <a:xfrm>
                  <a:off x="5130344" y="2897259"/>
                  <a:ext cx="1577951" cy="380876"/>
                  <a:chOff x="1581987" y="2926612"/>
                  <a:chExt cx="1576977" cy="380622"/>
                </a:xfrm>
              </p:grpSpPr>
              <p:pic>
                <p:nvPicPr>
                  <p:cNvPr id="14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TextBox 353"/>
                  <p:cNvSpPr txBox="1">
                    <a:spLocks noChangeArrowheads="1"/>
                  </p:cNvSpPr>
                  <p:nvPr/>
                </p:nvSpPr>
                <p:spPr bwMode="auto">
                  <a:xfrm>
                    <a:off x="2164258" y="2926612"/>
                    <a:ext cx="994706"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Binary Outputs</a:t>
                    </a:r>
                    <a:endParaRPr lang="en-US" sz="800" b="1" dirty="0">
                      <a:solidFill>
                        <a:prstClr val="black"/>
                      </a:solidFill>
                      <a:latin typeface="Comic Sans MS" pitchFamily="66" charset="0"/>
                    </a:endParaRPr>
                  </a:p>
                </p:txBody>
              </p:sp>
              <p:sp>
                <p:nvSpPr>
                  <p:cNvPr id="145" name="Rectangle 100"/>
                  <p:cNvSpPr>
                    <a:spLocks noChangeArrowheads="1"/>
                  </p:cNvSpPr>
                  <p:nvPr/>
                </p:nvSpPr>
                <p:spPr bwMode="auto">
                  <a:xfrm>
                    <a:off x="1581987" y="3091934"/>
                    <a:ext cx="927887"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Binary Outputs</a:t>
                    </a:r>
                  </a:p>
                </p:txBody>
              </p:sp>
            </p:grpSp>
          </p:grpSp>
          <p:grpSp>
            <p:nvGrpSpPr>
              <p:cNvPr id="121" name="Group 120"/>
              <p:cNvGrpSpPr/>
              <p:nvPr/>
            </p:nvGrpSpPr>
            <p:grpSpPr>
              <a:xfrm>
                <a:off x="1023938" y="2106364"/>
                <a:ext cx="7661275" cy="609849"/>
                <a:chOff x="1023938" y="2106364"/>
                <a:chExt cx="7661275" cy="609849"/>
              </a:xfrm>
            </p:grpSpPr>
            <p:grpSp>
              <p:nvGrpSpPr>
                <p:cNvPr id="122" name="Group 54"/>
                <p:cNvGrpSpPr>
                  <a:grpSpLocks/>
                </p:cNvGrpSpPr>
                <p:nvPr/>
              </p:nvGrpSpPr>
              <p:grpSpPr bwMode="auto">
                <a:xfrm>
                  <a:off x="1023938" y="2106364"/>
                  <a:ext cx="7661275" cy="605087"/>
                  <a:chOff x="1024242" y="2105874"/>
                  <a:chExt cx="7660189" cy="605525"/>
                </a:xfrm>
              </p:grpSpPr>
              <p:pic>
                <p:nvPicPr>
                  <p:cNvPr id="13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D1100687</a:t>
                    </a:r>
                    <a:endParaRPr lang="en-US" sz="800" b="1" dirty="0">
                      <a:solidFill>
                        <a:prstClr val="black"/>
                      </a:solidFill>
                      <a:latin typeface="Comic Sans MS" pitchFamily="66" charset="0"/>
                    </a:endParaRPr>
                  </a:p>
                </p:txBody>
              </p:sp>
              <p:sp>
                <p:nvSpPr>
                  <p:cNvPr id="138"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pic>
              <p:nvPicPr>
                <p:cNvPr id="12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128"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129"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130"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pic>
              <p:nvPicPr>
                <p:cNvPr id="13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07929" y="2315819"/>
                  <a:ext cx="447812"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32685" y="2325533"/>
                  <a:ext cx="447620"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98328" y="2312036"/>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49697" y="2312035"/>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8" name="Group 67"/>
            <p:cNvGrpSpPr/>
            <p:nvPr/>
          </p:nvGrpSpPr>
          <p:grpSpPr>
            <a:xfrm>
              <a:off x="1030288" y="4449763"/>
              <a:ext cx="7669212" cy="1472280"/>
              <a:chOff x="1030288" y="4449763"/>
              <a:chExt cx="7669212" cy="1472280"/>
            </a:xfrm>
          </p:grpSpPr>
          <p:grpSp>
            <p:nvGrpSpPr>
              <p:cNvPr id="69" name="Group 68"/>
              <p:cNvGrpSpPr/>
              <p:nvPr/>
            </p:nvGrpSpPr>
            <p:grpSpPr>
              <a:xfrm>
                <a:off x="1030288" y="4449763"/>
                <a:ext cx="7669212" cy="604837"/>
                <a:chOff x="1030288" y="4449763"/>
                <a:chExt cx="7669212" cy="604837"/>
              </a:xfrm>
            </p:grpSpPr>
            <p:pic>
              <p:nvPicPr>
                <p:cNvPr id="104"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S1100610</a:t>
                  </a:r>
                  <a:endParaRPr lang="en-US" sz="800" b="1" dirty="0">
                    <a:solidFill>
                      <a:prstClr val="black"/>
                    </a:solidFill>
                    <a:latin typeface="Comic Sans MS" pitchFamily="66" charset="0"/>
                  </a:endParaRPr>
                </a:p>
              </p:txBody>
            </p:sp>
            <p:sp>
              <p:nvSpPr>
                <p:cNvPr id="107"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108" name="Group 107"/>
                <p:cNvGrpSpPr/>
                <p:nvPr/>
              </p:nvGrpSpPr>
              <p:grpSpPr>
                <a:xfrm>
                  <a:off x="1650171" y="4487808"/>
                  <a:ext cx="1316615" cy="469261"/>
                  <a:chOff x="1650171" y="4487808"/>
                  <a:chExt cx="1316615" cy="469261"/>
                </a:xfrm>
              </p:grpSpPr>
              <p:grpSp>
                <p:nvGrpSpPr>
                  <p:cNvPr id="112" name="Group 27"/>
                  <p:cNvGrpSpPr>
                    <a:grpSpLocks/>
                  </p:cNvGrpSpPr>
                  <p:nvPr/>
                </p:nvGrpSpPr>
                <p:grpSpPr bwMode="auto">
                  <a:xfrm>
                    <a:off x="2245979" y="4562206"/>
                    <a:ext cx="145877" cy="358767"/>
                    <a:chOff x="2743200" y="4387215"/>
                    <a:chExt cx="312420" cy="750570"/>
                  </a:xfrm>
                </p:grpSpPr>
                <p:pic>
                  <p:nvPicPr>
                    <p:cNvPr id="116"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3"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9"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680305" y="4679818"/>
                  <a:ext cx="791271"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8"/>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05262" y="4667338"/>
                  <a:ext cx="466500" cy="199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1"/>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874481" y="4671193"/>
                  <a:ext cx="583125" cy="2049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 name="Group 69"/>
              <p:cNvGrpSpPr/>
              <p:nvPr/>
            </p:nvGrpSpPr>
            <p:grpSpPr>
              <a:xfrm>
                <a:off x="2907929" y="5109135"/>
                <a:ext cx="3743722" cy="812908"/>
                <a:chOff x="2907929" y="5109135"/>
                <a:chExt cx="3743722" cy="812908"/>
              </a:xfrm>
            </p:grpSpPr>
            <p:grpSp>
              <p:nvGrpSpPr>
                <p:cNvPr id="71" name="Group 70"/>
                <p:cNvGrpSpPr/>
                <p:nvPr/>
              </p:nvGrpSpPr>
              <p:grpSpPr>
                <a:xfrm>
                  <a:off x="2907929" y="5109135"/>
                  <a:ext cx="1900284" cy="384032"/>
                  <a:chOff x="2907929" y="5109135"/>
                  <a:chExt cx="1900284" cy="384032"/>
                </a:xfrm>
              </p:grpSpPr>
              <p:pic>
                <p:nvPicPr>
                  <p:cNvPr id="101" name="Picture 9"/>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4005261" y="5285748"/>
                    <a:ext cx="466503" cy="19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3668810"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sp>
                <p:nvSpPr>
                  <p:cNvPr id="103" name="TextBox 353"/>
                  <p:cNvSpPr txBox="1">
                    <a:spLocks noChangeArrowheads="1"/>
                  </p:cNvSpPr>
                  <p:nvPr/>
                </p:nvSpPr>
                <p:spPr bwMode="auto">
                  <a:xfrm>
                    <a:off x="2907929"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grpSp>
            <p:grpSp>
              <p:nvGrpSpPr>
                <p:cNvPr id="72" name="Group 71"/>
                <p:cNvGrpSpPr/>
                <p:nvPr/>
              </p:nvGrpSpPr>
              <p:grpSpPr>
                <a:xfrm>
                  <a:off x="3783630" y="5335711"/>
                  <a:ext cx="1936752" cy="384032"/>
                  <a:chOff x="3783630" y="5109135"/>
                  <a:chExt cx="1936752" cy="384032"/>
                </a:xfrm>
              </p:grpSpPr>
              <p:pic>
                <p:nvPicPr>
                  <p:cNvPr id="98" name="Picture 12"/>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4874481" y="5283416"/>
                    <a:ext cx="583125" cy="19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Box 353"/>
                  <p:cNvSpPr txBox="1">
                    <a:spLocks noChangeArrowheads="1"/>
                  </p:cNvSpPr>
                  <p:nvPr/>
                </p:nvSpPr>
                <p:spPr bwMode="auto">
                  <a:xfrm>
                    <a:off x="4580979"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sp>
                <p:nvSpPr>
                  <p:cNvPr id="100" name="TextBox 353"/>
                  <p:cNvSpPr txBox="1">
                    <a:spLocks noChangeArrowheads="1"/>
                  </p:cNvSpPr>
                  <p:nvPr/>
                </p:nvSpPr>
                <p:spPr bwMode="auto">
                  <a:xfrm>
                    <a:off x="3783630"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grpSp>
            <p:grpSp>
              <p:nvGrpSpPr>
                <p:cNvPr id="73" name="Group 72"/>
                <p:cNvGrpSpPr/>
                <p:nvPr/>
              </p:nvGrpSpPr>
              <p:grpSpPr>
                <a:xfrm>
                  <a:off x="4604433" y="5538011"/>
                  <a:ext cx="2047218" cy="384032"/>
                  <a:chOff x="4604433" y="5109135"/>
                  <a:chExt cx="2047218" cy="384032"/>
                </a:xfrm>
              </p:grpSpPr>
              <p:pic>
                <p:nvPicPr>
                  <p:cNvPr id="74" name="Picture 10"/>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5705266" y="5281641"/>
                    <a:ext cx="777503"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53"/>
                  <p:cNvSpPr txBox="1">
                    <a:spLocks noChangeArrowheads="1"/>
                  </p:cNvSpPr>
                  <p:nvPr/>
                </p:nvSpPr>
                <p:spPr bwMode="auto">
                  <a:xfrm>
                    <a:off x="5512248"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sp>
                <p:nvSpPr>
                  <p:cNvPr id="76" name="TextBox 353"/>
                  <p:cNvSpPr txBox="1">
                    <a:spLocks noChangeArrowheads="1"/>
                  </p:cNvSpPr>
                  <p:nvPr/>
                </p:nvSpPr>
                <p:spPr bwMode="auto">
                  <a:xfrm>
                    <a:off x="4604433"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1773195652"/>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132</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D1100687-S1100607</a:t>
            </a:r>
          </a:p>
        </p:txBody>
      </p:sp>
      <p:grpSp>
        <p:nvGrpSpPr>
          <p:cNvPr id="86" name="Group 197"/>
          <p:cNvGrpSpPr>
            <a:grpSpLocks/>
          </p:cNvGrpSpPr>
          <p:nvPr/>
        </p:nvGrpSpPr>
        <p:grpSpPr bwMode="auto">
          <a:xfrm>
            <a:off x="1453243" y="792884"/>
            <a:ext cx="6264391" cy="223950"/>
            <a:chOff x="-1008623" y="5770960"/>
            <a:chExt cx="6264984" cy="224182"/>
          </a:xfrm>
        </p:grpSpPr>
        <p:grpSp>
          <p:nvGrpSpPr>
            <p:cNvPr id="87" name="Group 195"/>
            <p:cNvGrpSpPr>
              <a:grpSpLocks/>
            </p:cNvGrpSpPr>
            <p:nvPr/>
          </p:nvGrpSpPr>
          <p:grpSpPr bwMode="auto">
            <a:xfrm>
              <a:off x="-1008623" y="5770960"/>
              <a:ext cx="3637650" cy="221307"/>
              <a:chOff x="-1008623" y="5788212"/>
              <a:chExt cx="3637650" cy="221307"/>
            </a:xfrm>
          </p:grpSpPr>
          <p:grpSp>
            <p:nvGrpSpPr>
              <p:cNvPr id="93" name="Group 194"/>
              <p:cNvGrpSpPr>
                <a:grpSpLocks/>
              </p:cNvGrpSpPr>
              <p:nvPr/>
            </p:nvGrpSpPr>
            <p:grpSpPr bwMode="auto">
              <a:xfrm>
                <a:off x="-1008623" y="5788212"/>
                <a:ext cx="3637650" cy="215667"/>
                <a:chOff x="-1008623" y="5788212"/>
                <a:chExt cx="3637650" cy="215667"/>
              </a:xfrm>
            </p:grpSpPr>
            <p:pic>
              <p:nvPicPr>
                <p:cNvPr id="9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TextBox 207"/>
                <p:cNvSpPr txBox="1">
                  <a:spLocks noChangeArrowheads="1"/>
                </p:cNvSpPr>
                <p:nvPr/>
              </p:nvSpPr>
              <p:spPr bwMode="auto">
                <a:xfrm>
                  <a:off x="-1008623" y="5788212"/>
                  <a:ext cx="235721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HAM-A Coil Driver (Tip/Tilt OMC)</a:t>
                  </a:r>
                  <a:endParaRPr lang="en-US" sz="800" b="1" dirty="0">
                    <a:latin typeface="Comic Sans MS" pitchFamily="66" charset="0"/>
                  </a:endParaRPr>
                </a:p>
              </p:txBody>
            </p:sp>
          </p:grpSp>
          <p:sp>
            <p:nvSpPr>
              <p:cNvPr id="9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D1100687</a:t>
                </a:r>
                <a:endParaRPr lang="en-US" sz="800" b="1" dirty="0">
                  <a:latin typeface="Comic Sans MS" pitchFamily="66" charset="0"/>
                </a:endParaRPr>
              </a:p>
            </p:txBody>
          </p:sp>
        </p:grpSp>
        <p:grpSp>
          <p:nvGrpSpPr>
            <p:cNvPr id="88" name="Group 192"/>
            <p:cNvGrpSpPr>
              <a:grpSpLocks/>
            </p:cNvGrpSpPr>
            <p:nvPr/>
          </p:nvGrpSpPr>
          <p:grpSpPr bwMode="auto">
            <a:xfrm>
              <a:off x="2841236" y="5773948"/>
              <a:ext cx="2415125" cy="221194"/>
              <a:chOff x="2841236" y="5773948"/>
              <a:chExt cx="2415125" cy="221194"/>
            </a:xfrm>
          </p:grpSpPr>
          <p:sp>
            <p:nvSpPr>
              <p:cNvPr id="8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90" name="Group 191"/>
              <p:cNvGrpSpPr>
                <a:grpSpLocks/>
              </p:cNvGrpSpPr>
              <p:nvPr/>
            </p:nvGrpSpPr>
            <p:grpSpPr bwMode="auto">
              <a:xfrm>
                <a:off x="2841236" y="5779698"/>
                <a:ext cx="1280160" cy="215444"/>
                <a:chOff x="2841236" y="5779698"/>
                <a:chExt cx="1280160" cy="215444"/>
              </a:xfrm>
            </p:grpSpPr>
            <p:pic>
              <p:nvPicPr>
                <p:cNvPr id="9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S1100607 </a:t>
                  </a:r>
                  <a:r>
                    <a:rPr lang="en-US" sz="800" b="1" dirty="0" smtClean="0">
                      <a:latin typeface="Comic Sans MS" pitchFamily="66" charset="0"/>
                    </a:rPr>
                    <a:t>:</a:t>
                  </a:r>
                  <a:endParaRPr lang="en-US" sz="800" b="1" dirty="0">
                    <a:latin typeface="Comic Sans MS" pitchFamily="66" charset="0"/>
                  </a:endParaRPr>
                </a:p>
              </p:txBody>
            </p:sp>
          </p:grpSp>
        </p:grpSp>
      </p:grpSp>
      <p:sp>
        <p:nvSpPr>
          <p:cNvPr id="9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L1-ISC-C1</a:t>
            </a:r>
            <a:endParaRPr lang="en-US" sz="800" b="1" dirty="0">
              <a:latin typeface="Comic Sans MS" pitchFamily="66" charset="0"/>
            </a:endParaRPr>
          </a:p>
        </p:txBody>
      </p:sp>
      <p:grpSp>
        <p:nvGrpSpPr>
          <p:cNvPr id="66" name="Group 65"/>
          <p:cNvGrpSpPr/>
          <p:nvPr/>
        </p:nvGrpSpPr>
        <p:grpSpPr>
          <a:xfrm>
            <a:off x="1023938" y="2106364"/>
            <a:ext cx="7675562" cy="3815679"/>
            <a:chOff x="1023938" y="2106364"/>
            <a:chExt cx="7675562" cy="3815679"/>
          </a:xfrm>
        </p:grpSpPr>
        <p:grpSp>
          <p:nvGrpSpPr>
            <p:cNvPr id="67" name="Group 66"/>
            <p:cNvGrpSpPr/>
            <p:nvPr/>
          </p:nvGrpSpPr>
          <p:grpSpPr>
            <a:xfrm>
              <a:off x="1023938" y="2106364"/>
              <a:ext cx="7661275" cy="1190822"/>
              <a:chOff x="1023938" y="2106364"/>
              <a:chExt cx="7661275" cy="1190822"/>
            </a:xfrm>
          </p:grpSpPr>
          <p:grpSp>
            <p:nvGrpSpPr>
              <p:cNvPr id="120" name="Group 119"/>
              <p:cNvGrpSpPr/>
              <p:nvPr/>
            </p:nvGrpSpPr>
            <p:grpSpPr>
              <a:xfrm>
                <a:off x="1572417" y="2697235"/>
                <a:ext cx="5135878" cy="599951"/>
                <a:chOff x="1572417" y="2697235"/>
                <a:chExt cx="5135878" cy="599951"/>
              </a:xfrm>
            </p:grpSpPr>
            <p:grpSp>
              <p:nvGrpSpPr>
                <p:cNvPr id="139" name="Group 85"/>
                <p:cNvGrpSpPr>
                  <a:grpSpLocks/>
                </p:cNvGrpSpPr>
                <p:nvPr/>
              </p:nvGrpSpPr>
              <p:grpSpPr bwMode="auto">
                <a:xfrm>
                  <a:off x="1572417" y="2716285"/>
                  <a:ext cx="1196155" cy="380876"/>
                  <a:chOff x="1820335" y="2926612"/>
                  <a:chExt cx="1195691" cy="380622"/>
                </a:xfrm>
              </p:grpSpPr>
              <p:pic>
                <p:nvPicPr>
                  <p:cNvPr id="15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353"/>
                  <p:cNvSpPr txBox="1">
                    <a:spLocks noChangeArrowheads="1"/>
                  </p:cNvSpPr>
                  <p:nvPr/>
                </p:nvSpPr>
                <p:spPr bwMode="auto">
                  <a:xfrm>
                    <a:off x="2314012" y="2926612"/>
                    <a:ext cx="70201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PD Inputs</a:t>
                    </a:r>
                    <a:endParaRPr lang="en-US" sz="800" b="1" dirty="0">
                      <a:solidFill>
                        <a:prstClr val="black"/>
                      </a:solidFill>
                      <a:latin typeface="Comic Sans MS" pitchFamily="66" charset="0"/>
                    </a:endParaRPr>
                  </a:p>
                </p:txBody>
              </p:sp>
              <p:sp>
                <p:nvSpPr>
                  <p:cNvPr id="155" name="Rectangle 88"/>
                  <p:cNvSpPr>
                    <a:spLocks noChangeArrowheads="1"/>
                  </p:cNvSpPr>
                  <p:nvPr/>
                </p:nvSpPr>
                <p:spPr bwMode="auto">
                  <a:xfrm>
                    <a:off x="1820335" y="3091934"/>
                    <a:ext cx="67332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PD Inputs</a:t>
                    </a:r>
                  </a:p>
                </p:txBody>
              </p:sp>
            </p:grpSp>
            <p:grpSp>
              <p:nvGrpSpPr>
                <p:cNvPr id="140" name="Group 139"/>
                <p:cNvGrpSpPr/>
                <p:nvPr/>
              </p:nvGrpSpPr>
              <p:grpSpPr>
                <a:xfrm>
                  <a:off x="2225093" y="2916310"/>
                  <a:ext cx="1286857" cy="380876"/>
                  <a:chOff x="2225093" y="2916310"/>
                  <a:chExt cx="1286857" cy="380876"/>
                </a:xfrm>
              </p:grpSpPr>
              <p:pic>
                <p:nvPicPr>
                  <p:cNvPr id="150"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95143" y="3079063"/>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 name="TextBox 353"/>
                  <p:cNvSpPr txBox="1">
                    <a:spLocks noChangeArrowheads="1"/>
                  </p:cNvSpPr>
                  <p:nvPr/>
                </p:nvSpPr>
                <p:spPr bwMode="auto">
                  <a:xfrm>
                    <a:off x="2742209" y="2916310"/>
                    <a:ext cx="7697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Inputs</a:t>
                    </a:r>
                    <a:endParaRPr lang="en-US" sz="800" b="1" dirty="0">
                      <a:solidFill>
                        <a:prstClr val="black"/>
                      </a:solidFill>
                      <a:latin typeface="Comic Sans MS" pitchFamily="66" charset="0"/>
                    </a:endParaRPr>
                  </a:p>
                </p:txBody>
              </p:sp>
              <p:sp>
                <p:nvSpPr>
                  <p:cNvPr id="152" name="Rectangle 92"/>
                  <p:cNvSpPr>
                    <a:spLocks noChangeArrowheads="1"/>
                  </p:cNvSpPr>
                  <p:nvPr/>
                </p:nvSpPr>
                <p:spPr bwMode="auto">
                  <a:xfrm>
                    <a:off x="2225093" y="3081742"/>
                    <a:ext cx="72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Coil Inputs</a:t>
                    </a:r>
                  </a:p>
                </p:txBody>
              </p:sp>
            </p:grpSp>
            <p:grpSp>
              <p:nvGrpSpPr>
                <p:cNvPr id="141" name="Group 140"/>
                <p:cNvGrpSpPr/>
                <p:nvPr/>
              </p:nvGrpSpPr>
              <p:grpSpPr>
                <a:xfrm>
                  <a:off x="4428625" y="2697235"/>
                  <a:ext cx="1493926" cy="380876"/>
                  <a:chOff x="4428625" y="2697235"/>
                  <a:chExt cx="1493926" cy="380876"/>
                </a:xfrm>
              </p:grpSpPr>
              <p:pic>
                <p:nvPicPr>
                  <p:cNvPr id="146"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38908" y="2870468"/>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7" name="Group 146"/>
                  <p:cNvGrpSpPr/>
                  <p:nvPr/>
                </p:nvGrpSpPr>
                <p:grpSpPr>
                  <a:xfrm>
                    <a:off x="4428625" y="2697235"/>
                    <a:ext cx="1493926" cy="380876"/>
                    <a:chOff x="4428625" y="2697235"/>
                    <a:chExt cx="1493926" cy="380876"/>
                  </a:xfrm>
                </p:grpSpPr>
                <p:sp>
                  <p:nvSpPr>
                    <p:cNvPr id="148" name="TextBox 353"/>
                    <p:cNvSpPr txBox="1">
                      <a:spLocks noChangeArrowheads="1"/>
                    </p:cNvSpPr>
                    <p:nvPr/>
                  </p:nvSpPr>
                  <p:spPr bwMode="auto">
                    <a:xfrm>
                      <a:off x="5027854" y="2697235"/>
                      <a:ext cx="8946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smtClean="0">
                          <a:solidFill>
                            <a:prstClr val="black"/>
                          </a:solidFill>
                          <a:latin typeface="Comic Sans MS" pitchFamily="66" charset="0"/>
                        </a:rPr>
                        <a:t>Binary Inputs</a:t>
                      </a:r>
                      <a:endParaRPr lang="en-US" sz="800" b="1" dirty="0">
                        <a:solidFill>
                          <a:prstClr val="black"/>
                        </a:solidFill>
                        <a:latin typeface="Comic Sans MS" pitchFamily="66" charset="0"/>
                      </a:endParaRPr>
                    </a:p>
                  </p:txBody>
                </p:sp>
                <p:sp>
                  <p:nvSpPr>
                    <p:cNvPr id="149" name="Rectangle 96"/>
                    <p:cNvSpPr>
                      <a:spLocks noChangeArrowheads="1"/>
                    </p:cNvSpPr>
                    <p:nvPr/>
                  </p:nvSpPr>
                  <p:spPr bwMode="auto">
                    <a:xfrm>
                      <a:off x="4428625" y="2862667"/>
                      <a:ext cx="856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Binary Inputs</a:t>
                      </a:r>
                    </a:p>
                  </p:txBody>
                </p:sp>
              </p:grpSp>
            </p:grpSp>
            <p:grpSp>
              <p:nvGrpSpPr>
                <p:cNvPr id="142" name="Group 97"/>
                <p:cNvGrpSpPr>
                  <a:grpSpLocks/>
                </p:cNvGrpSpPr>
                <p:nvPr/>
              </p:nvGrpSpPr>
              <p:grpSpPr bwMode="auto">
                <a:xfrm>
                  <a:off x="5130344" y="2897259"/>
                  <a:ext cx="1577951" cy="380876"/>
                  <a:chOff x="1581987" y="2926612"/>
                  <a:chExt cx="1576977" cy="380622"/>
                </a:xfrm>
              </p:grpSpPr>
              <p:pic>
                <p:nvPicPr>
                  <p:cNvPr id="14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TextBox 353"/>
                  <p:cNvSpPr txBox="1">
                    <a:spLocks noChangeArrowheads="1"/>
                  </p:cNvSpPr>
                  <p:nvPr/>
                </p:nvSpPr>
                <p:spPr bwMode="auto">
                  <a:xfrm>
                    <a:off x="2164258" y="2926612"/>
                    <a:ext cx="994706"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Binary Outputs</a:t>
                    </a:r>
                    <a:endParaRPr lang="en-US" sz="800" b="1" dirty="0">
                      <a:solidFill>
                        <a:prstClr val="black"/>
                      </a:solidFill>
                      <a:latin typeface="Comic Sans MS" pitchFamily="66" charset="0"/>
                    </a:endParaRPr>
                  </a:p>
                </p:txBody>
              </p:sp>
              <p:sp>
                <p:nvSpPr>
                  <p:cNvPr id="145" name="Rectangle 100"/>
                  <p:cNvSpPr>
                    <a:spLocks noChangeArrowheads="1"/>
                  </p:cNvSpPr>
                  <p:nvPr/>
                </p:nvSpPr>
                <p:spPr bwMode="auto">
                  <a:xfrm>
                    <a:off x="1581987" y="3091934"/>
                    <a:ext cx="927887"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Binary Outputs</a:t>
                    </a:r>
                  </a:p>
                </p:txBody>
              </p:sp>
            </p:grpSp>
          </p:grpSp>
          <p:grpSp>
            <p:nvGrpSpPr>
              <p:cNvPr id="121" name="Group 120"/>
              <p:cNvGrpSpPr/>
              <p:nvPr/>
            </p:nvGrpSpPr>
            <p:grpSpPr>
              <a:xfrm>
                <a:off x="1023938" y="2106364"/>
                <a:ext cx="7661275" cy="609849"/>
                <a:chOff x="1023938" y="2106364"/>
                <a:chExt cx="7661275" cy="609849"/>
              </a:xfrm>
            </p:grpSpPr>
            <p:grpSp>
              <p:nvGrpSpPr>
                <p:cNvPr id="122" name="Group 54"/>
                <p:cNvGrpSpPr>
                  <a:grpSpLocks/>
                </p:cNvGrpSpPr>
                <p:nvPr/>
              </p:nvGrpSpPr>
              <p:grpSpPr bwMode="auto">
                <a:xfrm>
                  <a:off x="1023938" y="2106364"/>
                  <a:ext cx="7661275" cy="605087"/>
                  <a:chOff x="1024242" y="2105874"/>
                  <a:chExt cx="7660189" cy="605525"/>
                </a:xfrm>
              </p:grpSpPr>
              <p:pic>
                <p:nvPicPr>
                  <p:cNvPr id="13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D1100687</a:t>
                    </a:r>
                    <a:endParaRPr lang="en-US" sz="800" b="1" dirty="0">
                      <a:solidFill>
                        <a:prstClr val="black"/>
                      </a:solidFill>
                      <a:latin typeface="Comic Sans MS" pitchFamily="66" charset="0"/>
                    </a:endParaRPr>
                  </a:p>
                </p:txBody>
              </p:sp>
              <p:sp>
                <p:nvSpPr>
                  <p:cNvPr id="138"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pic>
              <p:nvPicPr>
                <p:cNvPr id="12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128"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129"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130"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pic>
              <p:nvPicPr>
                <p:cNvPr id="131"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07929" y="2315819"/>
                  <a:ext cx="447812"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32685" y="2325533"/>
                  <a:ext cx="447620"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98328" y="2312036"/>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49697" y="2312035"/>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8" name="Group 67"/>
            <p:cNvGrpSpPr/>
            <p:nvPr/>
          </p:nvGrpSpPr>
          <p:grpSpPr>
            <a:xfrm>
              <a:off x="1030288" y="4449763"/>
              <a:ext cx="7669212" cy="1472280"/>
              <a:chOff x="1030288" y="4449763"/>
              <a:chExt cx="7669212" cy="1472280"/>
            </a:xfrm>
          </p:grpSpPr>
          <p:grpSp>
            <p:nvGrpSpPr>
              <p:cNvPr id="69" name="Group 68"/>
              <p:cNvGrpSpPr/>
              <p:nvPr/>
            </p:nvGrpSpPr>
            <p:grpSpPr>
              <a:xfrm>
                <a:off x="1030288" y="4449763"/>
                <a:ext cx="7669212" cy="604837"/>
                <a:chOff x="1030288" y="4449763"/>
                <a:chExt cx="7669212" cy="604837"/>
              </a:xfrm>
            </p:grpSpPr>
            <p:pic>
              <p:nvPicPr>
                <p:cNvPr id="104"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S1100607</a:t>
                  </a:r>
                  <a:endParaRPr lang="en-US" sz="800" b="1" dirty="0">
                    <a:solidFill>
                      <a:prstClr val="black"/>
                    </a:solidFill>
                    <a:latin typeface="Comic Sans MS" pitchFamily="66" charset="0"/>
                  </a:endParaRPr>
                </a:p>
              </p:txBody>
            </p:sp>
            <p:sp>
              <p:nvSpPr>
                <p:cNvPr id="107"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108" name="Group 107"/>
                <p:cNvGrpSpPr/>
                <p:nvPr/>
              </p:nvGrpSpPr>
              <p:grpSpPr>
                <a:xfrm>
                  <a:off x="1650171" y="4487808"/>
                  <a:ext cx="1316615" cy="469261"/>
                  <a:chOff x="1650171" y="4487808"/>
                  <a:chExt cx="1316615" cy="469261"/>
                </a:xfrm>
              </p:grpSpPr>
              <p:grpSp>
                <p:nvGrpSpPr>
                  <p:cNvPr id="112" name="Group 27"/>
                  <p:cNvGrpSpPr>
                    <a:grpSpLocks/>
                  </p:cNvGrpSpPr>
                  <p:nvPr/>
                </p:nvGrpSpPr>
                <p:grpSpPr bwMode="auto">
                  <a:xfrm>
                    <a:off x="2245979" y="4562206"/>
                    <a:ext cx="145877" cy="358767"/>
                    <a:chOff x="2743200" y="4387215"/>
                    <a:chExt cx="312420" cy="750570"/>
                  </a:xfrm>
                </p:grpSpPr>
                <p:pic>
                  <p:nvPicPr>
                    <p:cNvPr id="116"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3"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9"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680305" y="4679818"/>
                  <a:ext cx="791271"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8"/>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05262" y="4667338"/>
                  <a:ext cx="466500" cy="199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1"/>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874481" y="4671193"/>
                  <a:ext cx="583125" cy="2049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 name="Group 69"/>
              <p:cNvGrpSpPr/>
              <p:nvPr/>
            </p:nvGrpSpPr>
            <p:grpSpPr>
              <a:xfrm>
                <a:off x="2907929" y="5109135"/>
                <a:ext cx="3743722" cy="812908"/>
                <a:chOff x="2907929" y="5109135"/>
                <a:chExt cx="3743722" cy="812908"/>
              </a:xfrm>
            </p:grpSpPr>
            <p:grpSp>
              <p:nvGrpSpPr>
                <p:cNvPr id="71" name="Group 70"/>
                <p:cNvGrpSpPr/>
                <p:nvPr/>
              </p:nvGrpSpPr>
              <p:grpSpPr>
                <a:xfrm>
                  <a:off x="2907929" y="5109135"/>
                  <a:ext cx="1900284" cy="384032"/>
                  <a:chOff x="2907929" y="5109135"/>
                  <a:chExt cx="1900284" cy="384032"/>
                </a:xfrm>
              </p:grpSpPr>
              <p:pic>
                <p:nvPicPr>
                  <p:cNvPr id="101" name="Picture 9"/>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4005261" y="5285748"/>
                    <a:ext cx="466503" cy="19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3668810"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sp>
                <p:nvSpPr>
                  <p:cNvPr id="103" name="TextBox 353"/>
                  <p:cNvSpPr txBox="1">
                    <a:spLocks noChangeArrowheads="1"/>
                  </p:cNvSpPr>
                  <p:nvPr/>
                </p:nvSpPr>
                <p:spPr bwMode="auto">
                  <a:xfrm>
                    <a:off x="2907929"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grpSp>
            <p:grpSp>
              <p:nvGrpSpPr>
                <p:cNvPr id="72" name="Group 71"/>
                <p:cNvGrpSpPr/>
                <p:nvPr/>
              </p:nvGrpSpPr>
              <p:grpSpPr>
                <a:xfrm>
                  <a:off x="3783630" y="5335711"/>
                  <a:ext cx="1936752" cy="384032"/>
                  <a:chOff x="3783630" y="5109135"/>
                  <a:chExt cx="1936752" cy="384032"/>
                </a:xfrm>
              </p:grpSpPr>
              <p:pic>
                <p:nvPicPr>
                  <p:cNvPr id="98" name="Picture 12"/>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4874481" y="5283416"/>
                    <a:ext cx="583125" cy="19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Box 353"/>
                  <p:cNvSpPr txBox="1">
                    <a:spLocks noChangeArrowheads="1"/>
                  </p:cNvSpPr>
                  <p:nvPr/>
                </p:nvSpPr>
                <p:spPr bwMode="auto">
                  <a:xfrm>
                    <a:off x="4580979"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sp>
                <p:nvSpPr>
                  <p:cNvPr id="100" name="TextBox 353"/>
                  <p:cNvSpPr txBox="1">
                    <a:spLocks noChangeArrowheads="1"/>
                  </p:cNvSpPr>
                  <p:nvPr/>
                </p:nvSpPr>
                <p:spPr bwMode="auto">
                  <a:xfrm>
                    <a:off x="3783630"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grpSp>
            <p:grpSp>
              <p:nvGrpSpPr>
                <p:cNvPr id="73" name="Group 72"/>
                <p:cNvGrpSpPr/>
                <p:nvPr/>
              </p:nvGrpSpPr>
              <p:grpSpPr>
                <a:xfrm>
                  <a:off x="4604433" y="5538011"/>
                  <a:ext cx="2047218" cy="384032"/>
                  <a:chOff x="4604433" y="5109135"/>
                  <a:chExt cx="2047218" cy="384032"/>
                </a:xfrm>
              </p:grpSpPr>
              <p:pic>
                <p:nvPicPr>
                  <p:cNvPr id="74" name="Picture 10"/>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5705266" y="5281641"/>
                    <a:ext cx="777503"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53"/>
                  <p:cNvSpPr txBox="1">
                    <a:spLocks noChangeArrowheads="1"/>
                  </p:cNvSpPr>
                  <p:nvPr/>
                </p:nvSpPr>
                <p:spPr bwMode="auto">
                  <a:xfrm>
                    <a:off x="5512248"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sp>
                <p:nvSpPr>
                  <p:cNvPr id="76" name="TextBox 353"/>
                  <p:cNvSpPr txBox="1">
                    <a:spLocks noChangeArrowheads="1"/>
                  </p:cNvSpPr>
                  <p:nvPr/>
                </p:nvSpPr>
                <p:spPr bwMode="auto">
                  <a:xfrm>
                    <a:off x="4604433"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1727313778"/>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133</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D1100687-S1100603</a:t>
            </a:r>
          </a:p>
        </p:txBody>
      </p:sp>
      <p:grpSp>
        <p:nvGrpSpPr>
          <p:cNvPr id="86" name="Group 197"/>
          <p:cNvGrpSpPr>
            <a:grpSpLocks/>
          </p:cNvGrpSpPr>
          <p:nvPr/>
        </p:nvGrpSpPr>
        <p:grpSpPr bwMode="auto">
          <a:xfrm>
            <a:off x="1453243" y="792884"/>
            <a:ext cx="6264391" cy="223950"/>
            <a:chOff x="-1008623" y="5770960"/>
            <a:chExt cx="6264984" cy="224182"/>
          </a:xfrm>
        </p:grpSpPr>
        <p:grpSp>
          <p:nvGrpSpPr>
            <p:cNvPr id="87" name="Group 195"/>
            <p:cNvGrpSpPr>
              <a:grpSpLocks/>
            </p:cNvGrpSpPr>
            <p:nvPr/>
          </p:nvGrpSpPr>
          <p:grpSpPr bwMode="auto">
            <a:xfrm>
              <a:off x="-1008623" y="5770960"/>
              <a:ext cx="3637650" cy="221307"/>
              <a:chOff x="-1008623" y="5788212"/>
              <a:chExt cx="3637650" cy="221307"/>
            </a:xfrm>
          </p:grpSpPr>
          <p:grpSp>
            <p:nvGrpSpPr>
              <p:cNvPr id="93" name="Group 194"/>
              <p:cNvGrpSpPr>
                <a:grpSpLocks/>
              </p:cNvGrpSpPr>
              <p:nvPr/>
            </p:nvGrpSpPr>
            <p:grpSpPr bwMode="auto">
              <a:xfrm>
                <a:off x="-1008623" y="5788212"/>
                <a:ext cx="3637650" cy="215667"/>
                <a:chOff x="-1008623" y="5788212"/>
                <a:chExt cx="3637650" cy="215667"/>
              </a:xfrm>
            </p:grpSpPr>
            <p:pic>
              <p:nvPicPr>
                <p:cNvPr id="9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TextBox 207"/>
                <p:cNvSpPr txBox="1">
                  <a:spLocks noChangeArrowheads="1"/>
                </p:cNvSpPr>
                <p:nvPr/>
              </p:nvSpPr>
              <p:spPr bwMode="auto">
                <a:xfrm>
                  <a:off x="-1008623" y="5788212"/>
                  <a:ext cx="235721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HAM-A Coil Driver (Tip/Tilt OMC)</a:t>
                  </a:r>
                  <a:endParaRPr lang="en-US" sz="800" b="1" dirty="0">
                    <a:latin typeface="Comic Sans MS" pitchFamily="66" charset="0"/>
                  </a:endParaRPr>
                </a:p>
              </p:txBody>
            </p:sp>
          </p:grpSp>
          <p:sp>
            <p:nvSpPr>
              <p:cNvPr id="9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D1100687</a:t>
                </a:r>
                <a:endParaRPr lang="en-US" sz="800" b="1" dirty="0">
                  <a:latin typeface="Comic Sans MS" pitchFamily="66" charset="0"/>
                </a:endParaRPr>
              </a:p>
            </p:txBody>
          </p:sp>
        </p:grpSp>
        <p:grpSp>
          <p:nvGrpSpPr>
            <p:cNvPr id="88" name="Group 192"/>
            <p:cNvGrpSpPr>
              <a:grpSpLocks/>
            </p:cNvGrpSpPr>
            <p:nvPr/>
          </p:nvGrpSpPr>
          <p:grpSpPr bwMode="auto">
            <a:xfrm>
              <a:off x="2841236" y="5773948"/>
              <a:ext cx="2415125" cy="221194"/>
              <a:chOff x="2841236" y="5773948"/>
              <a:chExt cx="2415125" cy="221194"/>
            </a:xfrm>
          </p:grpSpPr>
          <p:sp>
            <p:nvSpPr>
              <p:cNvPr id="8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90" name="Group 191"/>
              <p:cNvGrpSpPr>
                <a:grpSpLocks/>
              </p:cNvGrpSpPr>
              <p:nvPr/>
            </p:nvGrpSpPr>
            <p:grpSpPr bwMode="auto">
              <a:xfrm>
                <a:off x="2841236" y="5779698"/>
                <a:ext cx="1280160" cy="215444"/>
                <a:chOff x="2841236" y="5779698"/>
                <a:chExt cx="1280160" cy="215444"/>
              </a:xfrm>
            </p:grpSpPr>
            <p:pic>
              <p:nvPicPr>
                <p:cNvPr id="9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S1100603</a:t>
                  </a:r>
                  <a:endParaRPr lang="en-US" sz="800" b="1" dirty="0">
                    <a:latin typeface="Comic Sans MS" pitchFamily="66" charset="0"/>
                  </a:endParaRPr>
                </a:p>
              </p:txBody>
            </p:sp>
          </p:grpSp>
        </p:grpSp>
      </p:grpSp>
      <p:sp>
        <p:nvSpPr>
          <p:cNvPr id="9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L1-ISC-C1</a:t>
            </a:r>
            <a:endParaRPr lang="en-US" sz="800" b="1" dirty="0">
              <a:latin typeface="Comic Sans MS" pitchFamily="66" charset="0"/>
            </a:endParaRPr>
          </a:p>
        </p:txBody>
      </p:sp>
      <p:grpSp>
        <p:nvGrpSpPr>
          <p:cNvPr id="16" name="Group 15"/>
          <p:cNvGrpSpPr/>
          <p:nvPr/>
        </p:nvGrpSpPr>
        <p:grpSpPr>
          <a:xfrm>
            <a:off x="1023938" y="2106364"/>
            <a:ext cx="7675562" cy="3815679"/>
            <a:chOff x="1023938" y="2106364"/>
            <a:chExt cx="7675562" cy="3815679"/>
          </a:xfrm>
        </p:grpSpPr>
        <p:grpSp>
          <p:nvGrpSpPr>
            <p:cNvPr id="15" name="Group 14"/>
            <p:cNvGrpSpPr/>
            <p:nvPr/>
          </p:nvGrpSpPr>
          <p:grpSpPr>
            <a:xfrm>
              <a:off x="1023938" y="2106364"/>
              <a:ext cx="7661275" cy="1190822"/>
              <a:chOff x="1023938" y="2106364"/>
              <a:chExt cx="7661275" cy="1190822"/>
            </a:xfrm>
          </p:grpSpPr>
          <p:grpSp>
            <p:nvGrpSpPr>
              <p:cNvPr id="9" name="Group 8"/>
              <p:cNvGrpSpPr/>
              <p:nvPr/>
            </p:nvGrpSpPr>
            <p:grpSpPr>
              <a:xfrm>
                <a:off x="1572417" y="2697235"/>
                <a:ext cx="5135878" cy="599951"/>
                <a:chOff x="1572417" y="2697235"/>
                <a:chExt cx="5135878" cy="599951"/>
              </a:xfrm>
            </p:grpSpPr>
            <p:grpSp>
              <p:nvGrpSpPr>
                <p:cNvPr id="66" name="Group 85"/>
                <p:cNvGrpSpPr>
                  <a:grpSpLocks/>
                </p:cNvGrpSpPr>
                <p:nvPr/>
              </p:nvGrpSpPr>
              <p:grpSpPr bwMode="auto">
                <a:xfrm>
                  <a:off x="1572417" y="2716285"/>
                  <a:ext cx="1196155" cy="380876"/>
                  <a:chOff x="1820335" y="2926612"/>
                  <a:chExt cx="1195691" cy="380622"/>
                </a:xfrm>
              </p:grpSpPr>
              <p:pic>
                <p:nvPicPr>
                  <p:cNvPr id="6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Box 353"/>
                  <p:cNvSpPr txBox="1">
                    <a:spLocks noChangeArrowheads="1"/>
                  </p:cNvSpPr>
                  <p:nvPr/>
                </p:nvSpPr>
                <p:spPr bwMode="auto">
                  <a:xfrm>
                    <a:off x="2314012" y="2926612"/>
                    <a:ext cx="70201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PD Inputs</a:t>
                    </a:r>
                    <a:endParaRPr lang="en-US" sz="800" b="1" dirty="0">
                      <a:solidFill>
                        <a:prstClr val="black"/>
                      </a:solidFill>
                      <a:latin typeface="Comic Sans MS" pitchFamily="66" charset="0"/>
                    </a:endParaRPr>
                  </a:p>
                </p:txBody>
              </p:sp>
              <p:sp>
                <p:nvSpPr>
                  <p:cNvPr id="69" name="Rectangle 88"/>
                  <p:cNvSpPr>
                    <a:spLocks noChangeArrowheads="1"/>
                  </p:cNvSpPr>
                  <p:nvPr/>
                </p:nvSpPr>
                <p:spPr bwMode="auto">
                  <a:xfrm>
                    <a:off x="1820335" y="3091934"/>
                    <a:ext cx="67332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PD Inputs</a:t>
                    </a:r>
                  </a:p>
                </p:txBody>
              </p:sp>
            </p:grpSp>
            <p:grpSp>
              <p:nvGrpSpPr>
                <p:cNvPr id="2" name="Group 1"/>
                <p:cNvGrpSpPr/>
                <p:nvPr/>
              </p:nvGrpSpPr>
              <p:grpSpPr>
                <a:xfrm>
                  <a:off x="2225093" y="2916310"/>
                  <a:ext cx="1286857" cy="380876"/>
                  <a:chOff x="2225093" y="2916310"/>
                  <a:chExt cx="1286857" cy="380876"/>
                </a:xfrm>
              </p:grpSpPr>
              <p:pic>
                <p:nvPicPr>
                  <p:cNvPr id="106"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95143" y="3079063"/>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353"/>
                  <p:cNvSpPr txBox="1">
                    <a:spLocks noChangeArrowheads="1"/>
                  </p:cNvSpPr>
                  <p:nvPr/>
                </p:nvSpPr>
                <p:spPr bwMode="auto">
                  <a:xfrm>
                    <a:off x="2742209" y="2916310"/>
                    <a:ext cx="7697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Inputs</a:t>
                    </a:r>
                    <a:endParaRPr lang="en-US" sz="800" b="1" dirty="0">
                      <a:solidFill>
                        <a:prstClr val="black"/>
                      </a:solidFill>
                      <a:latin typeface="Comic Sans MS" pitchFamily="66" charset="0"/>
                    </a:endParaRPr>
                  </a:p>
                </p:txBody>
              </p:sp>
              <p:sp>
                <p:nvSpPr>
                  <p:cNvPr id="73" name="Rectangle 92"/>
                  <p:cNvSpPr>
                    <a:spLocks noChangeArrowheads="1"/>
                  </p:cNvSpPr>
                  <p:nvPr/>
                </p:nvSpPr>
                <p:spPr bwMode="auto">
                  <a:xfrm>
                    <a:off x="2225093" y="3081742"/>
                    <a:ext cx="72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Coil Inputs</a:t>
                    </a:r>
                  </a:p>
                </p:txBody>
              </p:sp>
            </p:grpSp>
            <p:grpSp>
              <p:nvGrpSpPr>
                <p:cNvPr id="4" name="Group 3"/>
                <p:cNvGrpSpPr/>
                <p:nvPr/>
              </p:nvGrpSpPr>
              <p:grpSpPr>
                <a:xfrm>
                  <a:off x="4428625" y="2697235"/>
                  <a:ext cx="1493926" cy="380876"/>
                  <a:chOff x="4428625" y="2697235"/>
                  <a:chExt cx="1493926" cy="380876"/>
                </a:xfrm>
              </p:grpSpPr>
              <p:pic>
                <p:nvPicPr>
                  <p:cNvPr id="107"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38908" y="2870468"/>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
                  <p:cNvGrpSpPr/>
                  <p:nvPr/>
                </p:nvGrpSpPr>
                <p:grpSpPr>
                  <a:xfrm>
                    <a:off x="4428625" y="2697235"/>
                    <a:ext cx="1493926" cy="380876"/>
                    <a:chOff x="4428625" y="2697235"/>
                    <a:chExt cx="1493926" cy="380876"/>
                  </a:xfrm>
                </p:grpSpPr>
                <p:sp>
                  <p:nvSpPr>
                    <p:cNvPr id="76" name="TextBox 353"/>
                    <p:cNvSpPr txBox="1">
                      <a:spLocks noChangeArrowheads="1"/>
                    </p:cNvSpPr>
                    <p:nvPr/>
                  </p:nvSpPr>
                  <p:spPr bwMode="auto">
                    <a:xfrm>
                      <a:off x="5027854" y="2697235"/>
                      <a:ext cx="8946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smtClean="0">
                          <a:solidFill>
                            <a:prstClr val="black"/>
                          </a:solidFill>
                          <a:latin typeface="Comic Sans MS" pitchFamily="66" charset="0"/>
                        </a:rPr>
                        <a:t>Binary Inputs</a:t>
                      </a:r>
                      <a:endParaRPr lang="en-US" sz="800" b="1" dirty="0">
                        <a:solidFill>
                          <a:prstClr val="black"/>
                        </a:solidFill>
                        <a:latin typeface="Comic Sans MS" pitchFamily="66" charset="0"/>
                      </a:endParaRPr>
                    </a:p>
                  </p:txBody>
                </p:sp>
                <p:sp>
                  <p:nvSpPr>
                    <p:cNvPr id="98" name="Rectangle 96"/>
                    <p:cNvSpPr>
                      <a:spLocks noChangeArrowheads="1"/>
                    </p:cNvSpPr>
                    <p:nvPr/>
                  </p:nvSpPr>
                  <p:spPr bwMode="auto">
                    <a:xfrm>
                      <a:off x="4428625" y="2862667"/>
                      <a:ext cx="856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Binary Inputs</a:t>
                      </a:r>
                    </a:p>
                  </p:txBody>
                </p:sp>
              </p:grpSp>
            </p:grpSp>
            <p:grpSp>
              <p:nvGrpSpPr>
                <p:cNvPr id="99" name="Group 97"/>
                <p:cNvGrpSpPr>
                  <a:grpSpLocks/>
                </p:cNvGrpSpPr>
                <p:nvPr/>
              </p:nvGrpSpPr>
              <p:grpSpPr bwMode="auto">
                <a:xfrm>
                  <a:off x="5130344" y="2897259"/>
                  <a:ext cx="1577951" cy="380876"/>
                  <a:chOff x="1581987" y="2926612"/>
                  <a:chExt cx="1576977" cy="380622"/>
                </a:xfrm>
              </p:grpSpPr>
              <p:pic>
                <p:nvPicPr>
                  <p:cNvPr id="10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 name="TextBox 353"/>
                  <p:cNvSpPr txBox="1">
                    <a:spLocks noChangeArrowheads="1"/>
                  </p:cNvSpPr>
                  <p:nvPr/>
                </p:nvSpPr>
                <p:spPr bwMode="auto">
                  <a:xfrm>
                    <a:off x="2164258" y="2926612"/>
                    <a:ext cx="994706"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Binary Outputs</a:t>
                    </a:r>
                    <a:endParaRPr lang="en-US" sz="800" b="1" dirty="0">
                      <a:solidFill>
                        <a:prstClr val="black"/>
                      </a:solidFill>
                      <a:latin typeface="Comic Sans MS" pitchFamily="66" charset="0"/>
                    </a:endParaRPr>
                  </a:p>
                </p:txBody>
              </p:sp>
              <p:sp>
                <p:nvSpPr>
                  <p:cNvPr id="102" name="Rectangle 100"/>
                  <p:cNvSpPr>
                    <a:spLocks noChangeArrowheads="1"/>
                  </p:cNvSpPr>
                  <p:nvPr/>
                </p:nvSpPr>
                <p:spPr bwMode="auto">
                  <a:xfrm>
                    <a:off x="1581987" y="3091934"/>
                    <a:ext cx="927887"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Binary Outputs</a:t>
                    </a:r>
                  </a:p>
                </p:txBody>
              </p:sp>
            </p:grpSp>
          </p:grpSp>
          <p:grpSp>
            <p:nvGrpSpPr>
              <p:cNvPr id="10" name="Group 9"/>
              <p:cNvGrpSpPr/>
              <p:nvPr/>
            </p:nvGrpSpPr>
            <p:grpSpPr>
              <a:xfrm>
                <a:off x="1023938" y="2106364"/>
                <a:ext cx="7661275" cy="609849"/>
                <a:chOff x="1023938" y="2106364"/>
                <a:chExt cx="7661275" cy="609849"/>
              </a:xfrm>
            </p:grpSpPr>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rPr>
                      <a:t>D1100688</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pic>
              <p:nvPicPr>
                <p:cNvPr id="320523"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pic>
              <p:nvPicPr>
                <p:cNvPr id="59187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07929" y="2315819"/>
                  <a:ext cx="447812"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32685" y="2325533"/>
                  <a:ext cx="447620"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98328" y="2312036"/>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49697" y="2312035"/>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4" name="Group 13"/>
            <p:cNvGrpSpPr/>
            <p:nvPr/>
          </p:nvGrpSpPr>
          <p:grpSpPr>
            <a:xfrm>
              <a:off x="1030288" y="4449763"/>
              <a:ext cx="7669212" cy="1472280"/>
              <a:chOff x="1030288" y="4449763"/>
              <a:chExt cx="7669212" cy="1472280"/>
            </a:xfrm>
          </p:grpSpPr>
          <p:grpSp>
            <p:nvGrpSpPr>
              <p:cNvPr id="12" name="Group 11"/>
              <p:cNvGrpSpPr/>
              <p:nvPr/>
            </p:nvGrpSpPr>
            <p:grpSpPr>
              <a:xfrm>
                <a:off x="1030288" y="4449763"/>
                <a:ext cx="7669212" cy="604837"/>
                <a:chOff x="1030288" y="4449763"/>
                <a:chExt cx="7669212" cy="604837"/>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109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0563"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S1100603</a:t>
                  </a:r>
                  <a:endParaRPr lang="en-US" sz="800" b="1" dirty="0">
                    <a:solidFill>
                      <a:prstClr val="black"/>
                    </a:solidFill>
                    <a:latin typeface="Comic Sans MS" pitchFamily="66" charset="0"/>
                  </a:endParaRPr>
                </a:p>
              </p:txBody>
            </p:sp>
            <p:sp>
              <p:nvSpPr>
                <p:cNvPr id="32056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77" name="Group 76"/>
                <p:cNvGrpSpPr/>
                <p:nvPr/>
              </p:nvGrpSpPr>
              <p:grpSpPr>
                <a:xfrm>
                  <a:off x="1650171" y="4487808"/>
                  <a:ext cx="1316615" cy="469261"/>
                  <a:chOff x="1650171" y="4487808"/>
                  <a:chExt cx="1316615" cy="469261"/>
                </a:xfrm>
              </p:grpSpPr>
              <p:grpSp>
                <p:nvGrpSpPr>
                  <p:cNvPr id="78" name="Group 27"/>
                  <p:cNvGrpSpPr>
                    <a:grpSpLocks/>
                  </p:cNvGrpSpPr>
                  <p:nvPr/>
                </p:nvGrpSpPr>
                <p:grpSpPr bwMode="auto">
                  <a:xfrm>
                    <a:off x="2245979" y="4562206"/>
                    <a:ext cx="145877" cy="358767"/>
                    <a:chOff x="2743200" y="4387215"/>
                    <a:chExt cx="312420" cy="750570"/>
                  </a:xfrm>
                </p:grpSpPr>
                <p:pic>
                  <p:nvPicPr>
                    <p:cNvPr id="8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680305" y="4679818"/>
                  <a:ext cx="791271"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8"/>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005262" y="4667338"/>
                  <a:ext cx="466500" cy="199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11"/>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4874481" y="4671193"/>
                  <a:ext cx="583125" cy="2049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 name="Group 12"/>
              <p:cNvGrpSpPr/>
              <p:nvPr/>
            </p:nvGrpSpPr>
            <p:grpSpPr>
              <a:xfrm>
                <a:off x="2907929" y="5109135"/>
                <a:ext cx="3743722" cy="812908"/>
                <a:chOff x="2907929" y="5109135"/>
                <a:chExt cx="3743722" cy="812908"/>
              </a:xfrm>
            </p:grpSpPr>
            <p:grpSp>
              <p:nvGrpSpPr>
                <p:cNvPr id="7" name="Group 6"/>
                <p:cNvGrpSpPr/>
                <p:nvPr/>
              </p:nvGrpSpPr>
              <p:grpSpPr>
                <a:xfrm>
                  <a:off x="2907929" y="5109135"/>
                  <a:ext cx="1900284" cy="384032"/>
                  <a:chOff x="2907929" y="5109135"/>
                  <a:chExt cx="1900284" cy="384032"/>
                </a:xfrm>
              </p:grpSpPr>
              <p:pic>
                <p:nvPicPr>
                  <p:cNvPr id="110" name="Picture 9"/>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4005261" y="5285748"/>
                    <a:ext cx="466503" cy="19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TextBox 353"/>
                  <p:cNvSpPr txBox="1">
                    <a:spLocks noChangeArrowheads="1"/>
                  </p:cNvSpPr>
                  <p:nvPr/>
                </p:nvSpPr>
                <p:spPr bwMode="auto">
                  <a:xfrm>
                    <a:off x="3668810"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sp>
                <p:nvSpPr>
                  <p:cNvPr id="118" name="TextBox 353"/>
                  <p:cNvSpPr txBox="1">
                    <a:spLocks noChangeArrowheads="1"/>
                  </p:cNvSpPr>
                  <p:nvPr/>
                </p:nvSpPr>
                <p:spPr bwMode="auto">
                  <a:xfrm>
                    <a:off x="2907929"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grpSp>
            <p:grpSp>
              <p:nvGrpSpPr>
                <p:cNvPr id="5" name="Group 4"/>
                <p:cNvGrpSpPr/>
                <p:nvPr/>
              </p:nvGrpSpPr>
              <p:grpSpPr>
                <a:xfrm>
                  <a:off x="3783630" y="5335711"/>
                  <a:ext cx="1936752" cy="384032"/>
                  <a:chOff x="3783630" y="5109135"/>
                  <a:chExt cx="1936752" cy="384032"/>
                </a:xfrm>
              </p:grpSpPr>
              <p:pic>
                <p:nvPicPr>
                  <p:cNvPr id="113" name="Picture 12"/>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4874481" y="5283416"/>
                    <a:ext cx="583125" cy="19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53"/>
                  <p:cNvSpPr txBox="1">
                    <a:spLocks noChangeArrowheads="1"/>
                  </p:cNvSpPr>
                  <p:nvPr/>
                </p:nvSpPr>
                <p:spPr bwMode="auto">
                  <a:xfrm>
                    <a:off x="4580979"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sp>
                <p:nvSpPr>
                  <p:cNvPr id="119" name="TextBox 353"/>
                  <p:cNvSpPr txBox="1">
                    <a:spLocks noChangeArrowheads="1"/>
                  </p:cNvSpPr>
                  <p:nvPr/>
                </p:nvSpPr>
                <p:spPr bwMode="auto">
                  <a:xfrm>
                    <a:off x="3783630"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grpSp>
            <p:grpSp>
              <p:nvGrpSpPr>
                <p:cNvPr id="6" name="Group 5"/>
                <p:cNvGrpSpPr/>
                <p:nvPr/>
              </p:nvGrpSpPr>
              <p:grpSpPr>
                <a:xfrm>
                  <a:off x="4604433" y="5538011"/>
                  <a:ext cx="2047218" cy="384032"/>
                  <a:chOff x="4604433" y="5109135"/>
                  <a:chExt cx="2047218" cy="384032"/>
                </a:xfrm>
              </p:grpSpPr>
              <p:pic>
                <p:nvPicPr>
                  <p:cNvPr id="111" name="Picture 10"/>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705266" y="5281641"/>
                    <a:ext cx="777503"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5512248"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sp>
                <p:nvSpPr>
                  <p:cNvPr id="120" name="TextBox 353"/>
                  <p:cNvSpPr txBox="1">
                    <a:spLocks noChangeArrowheads="1"/>
                  </p:cNvSpPr>
                  <p:nvPr/>
                </p:nvSpPr>
                <p:spPr bwMode="auto">
                  <a:xfrm>
                    <a:off x="4604433"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3932515252"/>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134</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D1100687-S1106047</a:t>
            </a:r>
          </a:p>
        </p:txBody>
      </p:sp>
      <p:grpSp>
        <p:nvGrpSpPr>
          <p:cNvPr id="77" name="Group 197"/>
          <p:cNvGrpSpPr>
            <a:grpSpLocks/>
          </p:cNvGrpSpPr>
          <p:nvPr/>
        </p:nvGrpSpPr>
        <p:grpSpPr bwMode="auto">
          <a:xfrm>
            <a:off x="1453243" y="792884"/>
            <a:ext cx="6264391" cy="223950"/>
            <a:chOff x="-1008623" y="5770960"/>
            <a:chExt cx="6264984" cy="224182"/>
          </a:xfrm>
        </p:grpSpPr>
        <p:grpSp>
          <p:nvGrpSpPr>
            <p:cNvPr id="78" name="Group 195"/>
            <p:cNvGrpSpPr>
              <a:grpSpLocks/>
            </p:cNvGrpSpPr>
            <p:nvPr/>
          </p:nvGrpSpPr>
          <p:grpSpPr bwMode="auto">
            <a:xfrm>
              <a:off x="-1008623" y="5770960"/>
              <a:ext cx="3637650" cy="221307"/>
              <a:chOff x="-1008623" y="5788212"/>
              <a:chExt cx="3637650" cy="221307"/>
            </a:xfrm>
          </p:grpSpPr>
          <p:grpSp>
            <p:nvGrpSpPr>
              <p:cNvPr id="84" name="Group 194"/>
              <p:cNvGrpSpPr>
                <a:grpSpLocks/>
              </p:cNvGrpSpPr>
              <p:nvPr/>
            </p:nvGrpSpPr>
            <p:grpSpPr bwMode="auto">
              <a:xfrm>
                <a:off x="-1008623" y="5788212"/>
                <a:ext cx="3637650" cy="215667"/>
                <a:chOff x="-1008623" y="5788212"/>
                <a:chExt cx="3637650" cy="215667"/>
              </a:xfrm>
            </p:grpSpPr>
            <p:pic>
              <p:nvPicPr>
                <p:cNvPr id="8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207"/>
                <p:cNvSpPr txBox="1">
                  <a:spLocks noChangeArrowheads="1"/>
                </p:cNvSpPr>
                <p:nvPr/>
              </p:nvSpPr>
              <p:spPr bwMode="auto">
                <a:xfrm>
                  <a:off x="-1008623" y="5788212"/>
                  <a:ext cx="235721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HAM-A Coil Driver (Tip/Tilt OMC)</a:t>
                  </a:r>
                  <a:endParaRPr lang="en-US" sz="800" b="1" dirty="0">
                    <a:latin typeface="Comic Sans MS" pitchFamily="66" charset="0"/>
                  </a:endParaRPr>
                </a:p>
              </p:txBody>
            </p:sp>
          </p:grpSp>
          <p:sp>
            <p:nvSpPr>
              <p:cNvPr id="85"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D1100687</a:t>
                </a:r>
                <a:endParaRPr lang="en-US" sz="800" b="1" dirty="0">
                  <a:latin typeface="Comic Sans MS" pitchFamily="66" charset="0"/>
                </a:endParaRPr>
              </a:p>
            </p:txBody>
          </p:sp>
        </p:grpSp>
        <p:grpSp>
          <p:nvGrpSpPr>
            <p:cNvPr id="79" name="Group 192"/>
            <p:cNvGrpSpPr>
              <a:grpSpLocks/>
            </p:cNvGrpSpPr>
            <p:nvPr/>
          </p:nvGrpSpPr>
          <p:grpSpPr bwMode="auto">
            <a:xfrm>
              <a:off x="2841236" y="5773948"/>
              <a:ext cx="2415125" cy="221194"/>
              <a:chOff x="2841236" y="5773948"/>
              <a:chExt cx="2415125" cy="221194"/>
            </a:xfrm>
          </p:grpSpPr>
          <p:sp>
            <p:nvSpPr>
              <p:cNvPr id="80"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81" name="Group 191"/>
              <p:cNvGrpSpPr>
                <a:grpSpLocks/>
              </p:cNvGrpSpPr>
              <p:nvPr/>
            </p:nvGrpSpPr>
            <p:grpSpPr bwMode="auto">
              <a:xfrm>
                <a:off x="2841236" y="5779698"/>
                <a:ext cx="1280160" cy="215444"/>
                <a:chOff x="2841236" y="5779698"/>
                <a:chExt cx="1280160" cy="215444"/>
              </a:xfrm>
            </p:grpSpPr>
            <p:pic>
              <p:nvPicPr>
                <p:cNvPr id="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S1106047</a:t>
                  </a:r>
                  <a:endParaRPr lang="en-US" sz="800" b="1" dirty="0">
                    <a:latin typeface="Comic Sans MS" pitchFamily="66" charset="0"/>
                  </a:endParaRPr>
                </a:p>
              </p:txBody>
            </p:sp>
          </p:grpSp>
        </p:grpSp>
      </p:grpSp>
      <p:sp>
        <p:nvSpPr>
          <p:cNvPr id="8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L1-ISC-C1</a:t>
            </a:r>
            <a:endParaRPr lang="en-US" sz="800" b="1" dirty="0">
              <a:latin typeface="Comic Sans MS" pitchFamily="66" charset="0"/>
            </a:endParaRPr>
          </a:p>
        </p:txBody>
      </p:sp>
      <p:grpSp>
        <p:nvGrpSpPr>
          <p:cNvPr id="66" name="Group 65"/>
          <p:cNvGrpSpPr/>
          <p:nvPr/>
        </p:nvGrpSpPr>
        <p:grpSpPr>
          <a:xfrm>
            <a:off x="1023938" y="2106364"/>
            <a:ext cx="7675562" cy="3815679"/>
            <a:chOff x="1023938" y="2106364"/>
            <a:chExt cx="7675562" cy="3815679"/>
          </a:xfrm>
        </p:grpSpPr>
        <p:grpSp>
          <p:nvGrpSpPr>
            <p:cNvPr id="67" name="Group 66"/>
            <p:cNvGrpSpPr/>
            <p:nvPr/>
          </p:nvGrpSpPr>
          <p:grpSpPr>
            <a:xfrm>
              <a:off x="1023938" y="2106364"/>
              <a:ext cx="7661275" cy="1190822"/>
              <a:chOff x="1023938" y="2106364"/>
              <a:chExt cx="7661275" cy="1190822"/>
            </a:xfrm>
          </p:grpSpPr>
          <p:grpSp>
            <p:nvGrpSpPr>
              <p:cNvPr id="111" name="Group 110"/>
              <p:cNvGrpSpPr/>
              <p:nvPr/>
            </p:nvGrpSpPr>
            <p:grpSpPr>
              <a:xfrm>
                <a:off x="1572417" y="2697235"/>
                <a:ext cx="5135878" cy="599951"/>
                <a:chOff x="1572417" y="2697235"/>
                <a:chExt cx="5135878" cy="599951"/>
              </a:xfrm>
            </p:grpSpPr>
            <p:grpSp>
              <p:nvGrpSpPr>
                <p:cNvPr id="130" name="Group 85"/>
                <p:cNvGrpSpPr>
                  <a:grpSpLocks/>
                </p:cNvGrpSpPr>
                <p:nvPr/>
              </p:nvGrpSpPr>
              <p:grpSpPr bwMode="auto">
                <a:xfrm>
                  <a:off x="1572417" y="2716285"/>
                  <a:ext cx="1196155" cy="380876"/>
                  <a:chOff x="1820335" y="2926612"/>
                  <a:chExt cx="1195691" cy="380622"/>
                </a:xfrm>
              </p:grpSpPr>
              <p:pic>
                <p:nvPicPr>
                  <p:cNvPr id="14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 name="TextBox 353"/>
                  <p:cNvSpPr txBox="1">
                    <a:spLocks noChangeArrowheads="1"/>
                  </p:cNvSpPr>
                  <p:nvPr/>
                </p:nvSpPr>
                <p:spPr bwMode="auto">
                  <a:xfrm>
                    <a:off x="2314012" y="2926612"/>
                    <a:ext cx="70201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PD Inputs</a:t>
                    </a:r>
                    <a:endParaRPr lang="en-US" sz="800" b="1" dirty="0">
                      <a:solidFill>
                        <a:prstClr val="black"/>
                      </a:solidFill>
                      <a:latin typeface="Comic Sans MS" pitchFamily="66" charset="0"/>
                    </a:endParaRPr>
                  </a:p>
                </p:txBody>
              </p:sp>
              <p:sp>
                <p:nvSpPr>
                  <p:cNvPr id="146" name="Rectangle 88"/>
                  <p:cNvSpPr>
                    <a:spLocks noChangeArrowheads="1"/>
                  </p:cNvSpPr>
                  <p:nvPr/>
                </p:nvSpPr>
                <p:spPr bwMode="auto">
                  <a:xfrm>
                    <a:off x="1820335" y="3091934"/>
                    <a:ext cx="67332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PD Inputs</a:t>
                    </a:r>
                  </a:p>
                </p:txBody>
              </p:sp>
            </p:grpSp>
            <p:grpSp>
              <p:nvGrpSpPr>
                <p:cNvPr id="131" name="Group 130"/>
                <p:cNvGrpSpPr/>
                <p:nvPr/>
              </p:nvGrpSpPr>
              <p:grpSpPr>
                <a:xfrm>
                  <a:off x="2225093" y="2916310"/>
                  <a:ext cx="1286857" cy="380876"/>
                  <a:chOff x="2225093" y="2916310"/>
                  <a:chExt cx="1286857" cy="380876"/>
                </a:xfrm>
              </p:grpSpPr>
              <p:pic>
                <p:nvPicPr>
                  <p:cNvPr id="141"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95143" y="3079063"/>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 name="TextBox 353"/>
                  <p:cNvSpPr txBox="1">
                    <a:spLocks noChangeArrowheads="1"/>
                  </p:cNvSpPr>
                  <p:nvPr/>
                </p:nvSpPr>
                <p:spPr bwMode="auto">
                  <a:xfrm>
                    <a:off x="2742209" y="2916310"/>
                    <a:ext cx="76974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Inputs</a:t>
                    </a:r>
                    <a:endParaRPr lang="en-US" sz="800" b="1" dirty="0">
                      <a:solidFill>
                        <a:prstClr val="black"/>
                      </a:solidFill>
                      <a:latin typeface="Comic Sans MS" pitchFamily="66" charset="0"/>
                    </a:endParaRPr>
                  </a:p>
                </p:txBody>
              </p:sp>
              <p:sp>
                <p:nvSpPr>
                  <p:cNvPr id="143" name="Rectangle 92"/>
                  <p:cNvSpPr>
                    <a:spLocks noChangeArrowheads="1"/>
                  </p:cNvSpPr>
                  <p:nvPr/>
                </p:nvSpPr>
                <p:spPr bwMode="auto">
                  <a:xfrm>
                    <a:off x="2225093" y="3081742"/>
                    <a:ext cx="72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Coil Inputs</a:t>
                    </a:r>
                  </a:p>
                </p:txBody>
              </p:sp>
            </p:grpSp>
            <p:grpSp>
              <p:nvGrpSpPr>
                <p:cNvPr id="132" name="Group 131"/>
                <p:cNvGrpSpPr/>
                <p:nvPr/>
              </p:nvGrpSpPr>
              <p:grpSpPr>
                <a:xfrm>
                  <a:off x="4428625" y="2697235"/>
                  <a:ext cx="1493926" cy="380876"/>
                  <a:chOff x="4428625" y="2697235"/>
                  <a:chExt cx="1493926" cy="380876"/>
                </a:xfrm>
              </p:grpSpPr>
              <p:pic>
                <p:nvPicPr>
                  <p:cNvPr id="137"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38908" y="2870468"/>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8" name="Group 137"/>
                  <p:cNvGrpSpPr/>
                  <p:nvPr/>
                </p:nvGrpSpPr>
                <p:grpSpPr>
                  <a:xfrm>
                    <a:off x="4428625" y="2697235"/>
                    <a:ext cx="1493926" cy="380876"/>
                    <a:chOff x="4428625" y="2697235"/>
                    <a:chExt cx="1493926" cy="380876"/>
                  </a:xfrm>
                </p:grpSpPr>
                <p:sp>
                  <p:nvSpPr>
                    <p:cNvPr id="139" name="TextBox 353"/>
                    <p:cNvSpPr txBox="1">
                      <a:spLocks noChangeArrowheads="1"/>
                    </p:cNvSpPr>
                    <p:nvPr/>
                  </p:nvSpPr>
                  <p:spPr bwMode="auto">
                    <a:xfrm>
                      <a:off x="5027854" y="2697235"/>
                      <a:ext cx="8946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smtClean="0">
                          <a:solidFill>
                            <a:prstClr val="black"/>
                          </a:solidFill>
                          <a:latin typeface="Comic Sans MS" pitchFamily="66" charset="0"/>
                        </a:rPr>
                        <a:t>Binary Inputs</a:t>
                      </a:r>
                      <a:endParaRPr lang="en-US" sz="800" b="1" dirty="0">
                        <a:solidFill>
                          <a:prstClr val="black"/>
                        </a:solidFill>
                        <a:latin typeface="Comic Sans MS" pitchFamily="66" charset="0"/>
                      </a:endParaRPr>
                    </a:p>
                  </p:txBody>
                </p:sp>
                <p:sp>
                  <p:nvSpPr>
                    <p:cNvPr id="140" name="Rectangle 96"/>
                    <p:cNvSpPr>
                      <a:spLocks noChangeArrowheads="1"/>
                    </p:cNvSpPr>
                    <p:nvPr/>
                  </p:nvSpPr>
                  <p:spPr bwMode="auto">
                    <a:xfrm>
                      <a:off x="4428625" y="2862667"/>
                      <a:ext cx="8563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Binary Inputs</a:t>
                      </a:r>
                    </a:p>
                  </p:txBody>
                </p:sp>
              </p:grpSp>
            </p:grpSp>
            <p:grpSp>
              <p:nvGrpSpPr>
                <p:cNvPr id="133" name="Group 97"/>
                <p:cNvGrpSpPr>
                  <a:grpSpLocks/>
                </p:cNvGrpSpPr>
                <p:nvPr/>
              </p:nvGrpSpPr>
              <p:grpSpPr bwMode="auto">
                <a:xfrm>
                  <a:off x="5130344" y="2897259"/>
                  <a:ext cx="1577951" cy="380876"/>
                  <a:chOff x="1581987" y="2926612"/>
                  <a:chExt cx="1576977" cy="380622"/>
                </a:xfrm>
              </p:grpSpPr>
              <p:pic>
                <p:nvPicPr>
                  <p:cNvPr id="13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TextBox 353"/>
                  <p:cNvSpPr txBox="1">
                    <a:spLocks noChangeArrowheads="1"/>
                  </p:cNvSpPr>
                  <p:nvPr/>
                </p:nvSpPr>
                <p:spPr bwMode="auto">
                  <a:xfrm>
                    <a:off x="2164258" y="2926612"/>
                    <a:ext cx="994706"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Binary Outputs</a:t>
                    </a:r>
                    <a:endParaRPr lang="en-US" sz="800" b="1" dirty="0">
                      <a:solidFill>
                        <a:prstClr val="black"/>
                      </a:solidFill>
                      <a:latin typeface="Comic Sans MS" pitchFamily="66" charset="0"/>
                    </a:endParaRPr>
                  </a:p>
                </p:txBody>
              </p:sp>
              <p:sp>
                <p:nvSpPr>
                  <p:cNvPr id="136" name="Rectangle 100"/>
                  <p:cNvSpPr>
                    <a:spLocks noChangeArrowheads="1"/>
                  </p:cNvSpPr>
                  <p:nvPr/>
                </p:nvSpPr>
                <p:spPr bwMode="auto">
                  <a:xfrm>
                    <a:off x="1581987" y="3091934"/>
                    <a:ext cx="927887"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eaLnBrk="1" hangingPunct="1"/>
                    <a:r>
                      <a:rPr lang="en-US" sz="800" b="1" dirty="0">
                        <a:solidFill>
                          <a:prstClr val="black"/>
                        </a:solidFill>
                        <a:latin typeface="Comic Sans MS" pitchFamily="66" charset="0"/>
                      </a:rPr>
                      <a:t>Binary Outputs</a:t>
                    </a:r>
                  </a:p>
                </p:txBody>
              </p:sp>
            </p:grpSp>
          </p:grpSp>
          <p:grpSp>
            <p:nvGrpSpPr>
              <p:cNvPr id="112" name="Group 111"/>
              <p:cNvGrpSpPr/>
              <p:nvPr/>
            </p:nvGrpSpPr>
            <p:grpSpPr>
              <a:xfrm>
                <a:off x="1023938" y="2106364"/>
                <a:ext cx="7661275" cy="609849"/>
                <a:chOff x="1023938" y="2106364"/>
                <a:chExt cx="7661275" cy="609849"/>
              </a:xfrm>
            </p:grpSpPr>
            <p:grpSp>
              <p:nvGrpSpPr>
                <p:cNvPr id="113" name="Group 54"/>
                <p:cNvGrpSpPr>
                  <a:grpSpLocks/>
                </p:cNvGrpSpPr>
                <p:nvPr/>
              </p:nvGrpSpPr>
              <p:grpSpPr bwMode="auto">
                <a:xfrm>
                  <a:off x="1023938" y="2106364"/>
                  <a:ext cx="7661275" cy="605087"/>
                  <a:chOff x="1024242" y="2105874"/>
                  <a:chExt cx="7660189" cy="605525"/>
                </a:xfrm>
              </p:grpSpPr>
              <p:pic>
                <p:nvPicPr>
                  <p:cNvPr id="12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D1100687</a:t>
                    </a:r>
                    <a:endParaRPr lang="en-US" sz="800" b="1" dirty="0">
                      <a:solidFill>
                        <a:prstClr val="black"/>
                      </a:solidFill>
                      <a:latin typeface="Comic Sans MS" pitchFamily="66" charset="0"/>
                    </a:endParaRPr>
                  </a:p>
                </p:txBody>
              </p:sp>
              <p:sp>
                <p:nvSpPr>
                  <p:cNvPr id="12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pic>
              <p:nvPicPr>
                <p:cNvPr id="11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119"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120"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121"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pic>
              <p:nvPicPr>
                <p:cNvPr id="122"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07929" y="2315819"/>
                  <a:ext cx="447812"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32685" y="2325533"/>
                  <a:ext cx="447620" cy="1897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98328" y="2312036"/>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949697" y="2312035"/>
                  <a:ext cx="457200" cy="195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68" name="Group 67"/>
            <p:cNvGrpSpPr/>
            <p:nvPr/>
          </p:nvGrpSpPr>
          <p:grpSpPr>
            <a:xfrm>
              <a:off x="1030288" y="4449763"/>
              <a:ext cx="7669212" cy="1472280"/>
              <a:chOff x="1030288" y="4449763"/>
              <a:chExt cx="7669212" cy="1472280"/>
            </a:xfrm>
          </p:grpSpPr>
          <p:grpSp>
            <p:nvGrpSpPr>
              <p:cNvPr id="69" name="Group 68"/>
              <p:cNvGrpSpPr/>
              <p:nvPr/>
            </p:nvGrpSpPr>
            <p:grpSpPr>
              <a:xfrm>
                <a:off x="1030288" y="4449763"/>
                <a:ext cx="7669212" cy="604837"/>
                <a:chOff x="1030288" y="4449763"/>
                <a:chExt cx="7669212" cy="604837"/>
              </a:xfrm>
            </p:grpSpPr>
            <p:pic>
              <p:nvPicPr>
                <p:cNvPr id="95"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S1106047</a:t>
                  </a:r>
                  <a:endParaRPr lang="en-US" sz="800" b="1" dirty="0">
                    <a:solidFill>
                      <a:prstClr val="black"/>
                    </a:solidFill>
                    <a:latin typeface="Comic Sans MS" pitchFamily="66" charset="0"/>
                  </a:endParaRPr>
                </a:p>
              </p:txBody>
            </p:sp>
            <p:sp>
              <p:nvSpPr>
                <p:cNvPr id="98"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99" name="Group 98"/>
                <p:cNvGrpSpPr/>
                <p:nvPr/>
              </p:nvGrpSpPr>
              <p:grpSpPr>
                <a:xfrm>
                  <a:off x="1650171" y="4487808"/>
                  <a:ext cx="1316615" cy="469261"/>
                  <a:chOff x="1650171" y="4487808"/>
                  <a:chExt cx="1316615" cy="469261"/>
                </a:xfrm>
              </p:grpSpPr>
              <p:grpSp>
                <p:nvGrpSpPr>
                  <p:cNvPr id="103" name="Group 27"/>
                  <p:cNvGrpSpPr>
                    <a:grpSpLocks/>
                  </p:cNvGrpSpPr>
                  <p:nvPr/>
                </p:nvGrpSpPr>
                <p:grpSpPr bwMode="auto">
                  <a:xfrm>
                    <a:off x="2245979" y="4562206"/>
                    <a:ext cx="145877" cy="358767"/>
                    <a:chOff x="2743200" y="4387215"/>
                    <a:chExt cx="312420" cy="750570"/>
                  </a:xfrm>
                </p:grpSpPr>
                <p:pic>
                  <p:nvPicPr>
                    <p:cNvPr id="107"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4"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0"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680305" y="4679818"/>
                  <a:ext cx="791271"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8"/>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05262" y="4667338"/>
                  <a:ext cx="466500" cy="199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11"/>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874481" y="4671193"/>
                  <a:ext cx="583125" cy="2049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 name="Group 69"/>
              <p:cNvGrpSpPr/>
              <p:nvPr/>
            </p:nvGrpSpPr>
            <p:grpSpPr>
              <a:xfrm>
                <a:off x="2907929" y="5109135"/>
                <a:ext cx="3743722" cy="812908"/>
                <a:chOff x="2907929" y="5109135"/>
                <a:chExt cx="3743722" cy="812908"/>
              </a:xfrm>
            </p:grpSpPr>
            <p:grpSp>
              <p:nvGrpSpPr>
                <p:cNvPr id="71" name="Group 70"/>
                <p:cNvGrpSpPr/>
                <p:nvPr/>
              </p:nvGrpSpPr>
              <p:grpSpPr>
                <a:xfrm>
                  <a:off x="2907929" y="5109135"/>
                  <a:ext cx="1900284" cy="384032"/>
                  <a:chOff x="2907929" y="5109135"/>
                  <a:chExt cx="1900284" cy="384032"/>
                </a:xfrm>
              </p:grpSpPr>
              <p:pic>
                <p:nvPicPr>
                  <p:cNvPr id="92" name="Picture 9"/>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4005261" y="5285748"/>
                    <a:ext cx="466503" cy="197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53"/>
                  <p:cNvSpPr txBox="1">
                    <a:spLocks noChangeArrowheads="1"/>
                  </p:cNvSpPr>
                  <p:nvPr/>
                </p:nvSpPr>
                <p:spPr bwMode="auto">
                  <a:xfrm>
                    <a:off x="3668810"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sp>
                <p:nvSpPr>
                  <p:cNvPr id="94" name="TextBox 353"/>
                  <p:cNvSpPr txBox="1">
                    <a:spLocks noChangeArrowheads="1"/>
                  </p:cNvSpPr>
                  <p:nvPr/>
                </p:nvSpPr>
                <p:spPr bwMode="auto">
                  <a:xfrm>
                    <a:off x="2907929"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Monitors</a:t>
                    </a:r>
                    <a:endParaRPr lang="en-US" sz="800" b="1" dirty="0">
                      <a:solidFill>
                        <a:prstClr val="black"/>
                      </a:solidFill>
                      <a:latin typeface="Comic Sans MS" pitchFamily="66" charset="0"/>
                    </a:endParaRPr>
                  </a:p>
                </p:txBody>
              </p:sp>
            </p:grpSp>
            <p:grpSp>
              <p:nvGrpSpPr>
                <p:cNvPr id="72" name="Group 71"/>
                <p:cNvGrpSpPr/>
                <p:nvPr/>
              </p:nvGrpSpPr>
              <p:grpSpPr>
                <a:xfrm>
                  <a:off x="3783630" y="5335711"/>
                  <a:ext cx="1936752" cy="384032"/>
                  <a:chOff x="3783630" y="5109135"/>
                  <a:chExt cx="1936752" cy="384032"/>
                </a:xfrm>
              </p:grpSpPr>
              <p:pic>
                <p:nvPicPr>
                  <p:cNvPr id="89" name="Picture 12"/>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4874481" y="5283416"/>
                    <a:ext cx="583125" cy="195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TextBox 353"/>
                  <p:cNvSpPr txBox="1">
                    <a:spLocks noChangeArrowheads="1"/>
                  </p:cNvSpPr>
                  <p:nvPr/>
                </p:nvSpPr>
                <p:spPr bwMode="auto">
                  <a:xfrm>
                    <a:off x="4580979"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sp>
                <p:nvSpPr>
                  <p:cNvPr id="91" name="TextBox 353"/>
                  <p:cNvSpPr txBox="1">
                    <a:spLocks noChangeArrowheads="1"/>
                  </p:cNvSpPr>
                  <p:nvPr/>
                </p:nvSpPr>
                <p:spPr bwMode="auto">
                  <a:xfrm>
                    <a:off x="3783630"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Coil Driver Out</a:t>
                    </a:r>
                    <a:endParaRPr lang="en-US" sz="800" b="1" dirty="0">
                      <a:solidFill>
                        <a:prstClr val="black"/>
                      </a:solidFill>
                      <a:latin typeface="Comic Sans MS" pitchFamily="66" charset="0"/>
                    </a:endParaRPr>
                  </a:p>
                </p:txBody>
              </p:sp>
            </p:grpSp>
            <p:grpSp>
              <p:nvGrpSpPr>
                <p:cNvPr id="73" name="Group 72"/>
                <p:cNvGrpSpPr/>
                <p:nvPr/>
              </p:nvGrpSpPr>
              <p:grpSpPr>
                <a:xfrm>
                  <a:off x="4604433" y="5538011"/>
                  <a:ext cx="2047218" cy="384032"/>
                  <a:chOff x="4604433" y="5109135"/>
                  <a:chExt cx="2047218" cy="384032"/>
                </a:xfrm>
              </p:grpSpPr>
              <p:pic>
                <p:nvPicPr>
                  <p:cNvPr id="74" name="Picture 10"/>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5705266" y="5281641"/>
                    <a:ext cx="777503" cy="194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53"/>
                  <p:cNvSpPr txBox="1">
                    <a:spLocks noChangeArrowheads="1"/>
                  </p:cNvSpPr>
                  <p:nvPr/>
                </p:nvSpPr>
                <p:spPr bwMode="auto">
                  <a:xfrm>
                    <a:off x="5512248" y="5109135"/>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sp>
                <p:nvSpPr>
                  <p:cNvPr id="76" name="TextBox 353"/>
                  <p:cNvSpPr txBox="1">
                    <a:spLocks noChangeArrowheads="1"/>
                  </p:cNvSpPr>
                  <p:nvPr/>
                </p:nvSpPr>
                <p:spPr bwMode="auto">
                  <a:xfrm>
                    <a:off x="4604433" y="5277723"/>
                    <a:ext cx="11394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To/From Sat Amp</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2104597340"/>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135</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9" y="5122816"/>
            <a:ext cx="2197127" cy="401684"/>
            <a:chOff x="4733031" y="5484589"/>
            <a:chExt cx="2195774" cy="401859"/>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31992" y="5484589"/>
              <a:ext cx="119681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From DAC </a:t>
              </a:r>
              <a:r>
                <a:rPr lang="en-US" sz="800" b="1" dirty="0" smtClean="0">
                  <a:solidFill>
                    <a:prstClr val="black"/>
                  </a:solidFill>
                  <a:latin typeface="Comic Sans MS" pitchFamily="66" charset="0"/>
                </a:rPr>
                <a:t>Adapter</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1909763" y="2697235"/>
            <a:ext cx="4122575" cy="600003"/>
            <a:chOff x="1909763" y="2697235"/>
            <a:chExt cx="4122575" cy="600003"/>
          </a:xfrm>
        </p:grpSpPr>
        <p:grpSp>
          <p:nvGrpSpPr>
            <p:cNvPr id="320527" name="Group 85"/>
            <p:cNvGrpSpPr>
              <a:grpSpLocks/>
            </p:cNvGrpSpPr>
            <p:nvPr/>
          </p:nvGrpSpPr>
          <p:grpSpPr bwMode="auto">
            <a:xfrm>
              <a:off x="1909763" y="2716285"/>
              <a:ext cx="1217788" cy="380928"/>
              <a:chOff x="1833995" y="2926612"/>
              <a:chExt cx="1217314" cy="380674"/>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263621" y="2926612"/>
                <a:ext cx="78768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1-4</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endParaRPr lang="en-US" b="1" dirty="0">
                  <a:solidFill>
                    <a:prstClr val="black"/>
                  </a:solidFill>
                  <a:latin typeface="Comic Sans MS" pitchFamily="66" charset="0"/>
                </a:endParaRPr>
              </a:p>
            </p:txBody>
          </p:sp>
        </p:grpSp>
        <p:grpSp>
          <p:nvGrpSpPr>
            <p:cNvPr id="320528" name="Group 89"/>
            <p:cNvGrpSpPr>
              <a:grpSpLocks/>
            </p:cNvGrpSpPr>
            <p:nvPr/>
          </p:nvGrpSpPr>
          <p:grpSpPr bwMode="auto">
            <a:xfrm>
              <a:off x="2481259" y="2916310"/>
              <a:ext cx="1142028" cy="380928"/>
              <a:chOff x="1833900" y="2926612"/>
              <a:chExt cx="1141683" cy="380674"/>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265639" y="2926612"/>
                <a:ext cx="70994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OUT 5-8</a:t>
                </a: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5-8</a:t>
                </a:r>
                <a:endParaRPr lang="en-US" b="1" dirty="0">
                  <a:solidFill>
                    <a:prstClr val="black"/>
                  </a:solidFill>
                  <a:latin typeface="Comic Sans MS" pitchFamily="66" charset="0"/>
                </a:endParaRPr>
              </a:p>
            </p:txBody>
          </p:sp>
        </p:grpSp>
        <p:grpSp>
          <p:nvGrpSpPr>
            <p:cNvPr id="320529" name="Group 93"/>
            <p:cNvGrpSpPr>
              <a:grpSpLocks/>
            </p:cNvGrpSpPr>
            <p:nvPr/>
          </p:nvGrpSpPr>
          <p:grpSpPr bwMode="auto">
            <a:xfrm>
              <a:off x="4171951" y="2697235"/>
              <a:ext cx="1256989" cy="380928"/>
              <a:chOff x="1771507" y="2926612"/>
              <a:chExt cx="1257142" cy="380674"/>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195885" y="2926612"/>
                <a:ext cx="83276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9-12</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endParaRPr lang="en-US" b="1" dirty="0">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333338" cy="380928"/>
              <a:chOff x="1708912" y="2926612"/>
              <a:chExt cx="1332515"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204694" y="2926612"/>
                <a:ext cx="83673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OUT 13-16</a:t>
                </a: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endParaRPr lang="en-US" b="1" dirty="0">
                  <a:solidFill>
                    <a:prstClr val="black"/>
                  </a:solidFill>
                  <a:latin typeface="Comic Sans MS" pitchFamily="66" charset="0"/>
                </a:endParaRPr>
              </a:p>
            </p:txBody>
          </p:sp>
        </p:gr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grpSp>
        <p:nvGrpSpPr>
          <p:cNvPr id="65" name="Group 230"/>
          <p:cNvGrpSpPr>
            <a:grpSpLocks/>
          </p:cNvGrpSpPr>
          <p:nvPr/>
        </p:nvGrpSpPr>
        <p:grpSpPr bwMode="auto">
          <a:xfrm>
            <a:off x="1800225" y="795694"/>
            <a:ext cx="5894388" cy="233064"/>
            <a:chOff x="-637082" y="5770960"/>
            <a:chExt cx="5893443" cy="233306"/>
          </a:xfrm>
        </p:grpSpPr>
        <p:grpSp>
          <p:nvGrpSpPr>
            <p:cNvPr id="67" name="Group 195"/>
            <p:cNvGrpSpPr>
              <a:grpSpLocks/>
            </p:cNvGrpSpPr>
            <p:nvPr/>
          </p:nvGrpSpPr>
          <p:grpSpPr bwMode="auto">
            <a:xfrm>
              <a:off x="-637082" y="5770960"/>
              <a:ext cx="3266109" cy="233306"/>
              <a:chOff x="-637082" y="5788212"/>
              <a:chExt cx="3266109" cy="233306"/>
            </a:xfrm>
          </p:grpSpPr>
          <p:grpSp>
            <p:nvGrpSpPr>
              <p:cNvPr id="73" name="Group 194"/>
              <p:cNvGrpSpPr>
                <a:grpSpLocks/>
              </p:cNvGrpSpPr>
              <p:nvPr/>
            </p:nvGrpSpPr>
            <p:grpSpPr bwMode="auto">
              <a:xfrm>
                <a:off x="-637082" y="5788212"/>
                <a:ext cx="3266109" cy="215668"/>
                <a:chOff x="-637082" y="5788212"/>
                <a:chExt cx="3266109" cy="215668"/>
              </a:xfrm>
            </p:grpSpPr>
            <p:pic>
              <p:nvPicPr>
                <p:cNvPr id="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358"/>
                <p:cNvSpPr txBox="1">
                  <a:spLocks noChangeArrowheads="1"/>
                </p:cNvSpPr>
                <p:nvPr/>
              </p:nvSpPr>
              <p:spPr bwMode="auto">
                <a:xfrm>
                  <a:off x="-637082" y="5788212"/>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ISC Anti-Image Chassis (ASC)</a:t>
                  </a:r>
                </a:p>
              </p:txBody>
            </p:sp>
          </p:grpSp>
          <p:sp>
            <p:nvSpPr>
              <p:cNvPr id="74" name="TextBox 353"/>
              <p:cNvSpPr txBox="1">
                <a:spLocks noChangeArrowheads="1"/>
              </p:cNvSpPr>
              <p:nvPr/>
            </p:nvSpPr>
            <p:spPr bwMode="auto">
              <a:xfrm>
                <a:off x="1345721" y="5805850"/>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68" name="Group 192"/>
            <p:cNvGrpSpPr>
              <a:grpSpLocks/>
            </p:cNvGrpSpPr>
            <p:nvPr/>
          </p:nvGrpSpPr>
          <p:grpSpPr bwMode="auto">
            <a:xfrm>
              <a:off x="2841236" y="5773948"/>
              <a:ext cx="2415125" cy="221194"/>
              <a:chOff x="2841236" y="5773948"/>
              <a:chExt cx="2415125" cy="221194"/>
            </a:xfrm>
          </p:grpSpPr>
          <p:sp>
            <p:nvSpPr>
              <p:cNvPr id="6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70" name="Group 191"/>
              <p:cNvGrpSpPr>
                <a:grpSpLocks/>
              </p:cNvGrpSpPr>
              <p:nvPr/>
            </p:nvGrpSpPr>
            <p:grpSpPr bwMode="auto">
              <a:xfrm>
                <a:off x="2841236" y="5779698"/>
                <a:ext cx="1280160" cy="215444"/>
                <a:chOff x="2841236" y="5779698"/>
                <a:chExt cx="1280160" cy="215444"/>
              </a:xfrm>
            </p:grpSpPr>
            <p:pic>
              <p:nvPicPr>
                <p:cNvPr id="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
        <p:nvSpPr>
          <p:cNvPr id="7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ction="ppaction://hlinksldjump"/>
              </a:rPr>
              <a:t>&lt;&lt; L1-ISC-C1</a:t>
            </a:r>
            <a:endParaRPr lang="en-US" sz="800" b="1" dirty="0">
              <a:latin typeface="Comic Sans MS" pitchFamily="66" charset="0"/>
            </a:endParaRPr>
          </a:p>
        </p:txBody>
      </p:sp>
    </p:spTree>
    <p:extLst>
      <p:ext uri="{BB962C8B-B14F-4D97-AF65-F5344CB8AC3E}">
        <p14:creationId xmlns:p14="http://schemas.microsoft.com/office/powerpoint/2010/main" val="1680709113"/>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136</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D070081-S1102756</a:t>
            </a:r>
          </a:p>
        </p:txBody>
      </p:sp>
      <p:grpSp>
        <p:nvGrpSpPr>
          <p:cNvPr id="320517" name="Group 230"/>
          <p:cNvGrpSpPr>
            <a:grpSpLocks/>
          </p:cNvGrpSpPr>
          <p:nvPr/>
        </p:nvGrpSpPr>
        <p:grpSpPr bwMode="auto">
          <a:xfrm>
            <a:off x="1800225" y="795694"/>
            <a:ext cx="5894388" cy="233064"/>
            <a:chOff x="-637082" y="5770960"/>
            <a:chExt cx="5893443" cy="233306"/>
          </a:xfrm>
        </p:grpSpPr>
        <p:grpSp>
          <p:nvGrpSpPr>
            <p:cNvPr id="320568" name="Group 195"/>
            <p:cNvGrpSpPr>
              <a:grpSpLocks/>
            </p:cNvGrpSpPr>
            <p:nvPr/>
          </p:nvGrpSpPr>
          <p:grpSpPr bwMode="auto">
            <a:xfrm>
              <a:off x="-637082" y="5770960"/>
              <a:ext cx="3266109" cy="233306"/>
              <a:chOff x="-637082" y="5788212"/>
              <a:chExt cx="3266109" cy="233306"/>
            </a:xfrm>
          </p:grpSpPr>
          <p:grpSp>
            <p:nvGrpSpPr>
              <p:cNvPr id="320574" name="Group 194"/>
              <p:cNvGrpSpPr>
                <a:grpSpLocks/>
              </p:cNvGrpSpPr>
              <p:nvPr/>
            </p:nvGrpSpPr>
            <p:grpSpPr bwMode="auto">
              <a:xfrm>
                <a:off x="-637082" y="5788212"/>
                <a:ext cx="3266109" cy="215668"/>
                <a:chOff x="-637082" y="5788212"/>
                <a:chExt cx="3266109" cy="215668"/>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637082" y="5788212"/>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ISC Anti-Image Chassis (ASC)</a:t>
                  </a:r>
                </a:p>
              </p:txBody>
            </p:sp>
          </p:grpSp>
          <p:sp>
            <p:nvSpPr>
              <p:cNvPr id="320575" name="TextBox 353"/>
              <p:cNvSpPr txBox="1">
                <a:spLocks noChangeArrowheads="1"/>
              </p:cNvSpPr>
              <p:nvPr/>
            </p:nvSpPr>
            <p:spPr bwMode="auto">
              <a:xfrm>
                <a:off x="1345721" y="5805850"/>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S1102756</a:t>
                  </a:r>
                  <a:endParaRPr lang="en-US" sz="800" b="1" dirty="0">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S1102756</a:t>
              </a:r>
              <a:endParaRPr lang="en-US" sz="800" b="1" dirty="0">
                <a:solidFill>
                  <a:prstClr val="black"/>
                </a:solidFill>
                <a:latin typeface="Comic Sans MS" pitchFamily="66" charset="0"/>
              </a:endParaRP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7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L1-ISC-C1</a:t>
            </a:r>
            <a:endParaRPr lang="en-US" sz="800" b="1" dirty="0">
              <a:latin typeface="Comic Sans MS" pitchFamily="66" charset="0"/>
            </a:endParaRPr>
          </a:p>
        </p:txBody>
      </p:sp>
      <p:grpSp>
        <p:nvGrpSpPr>
          <p:cNvPr id="65" name="Group 80"/>
          <p:cNvGrpSpPr>
            <a:grpSpLocks/>
          </p:cNvGrpSpPr>
          <p:nvPr/>
        </p:nvGrpSpPr>
        <p:grpSpPr bwMode="auto">
          <a:xfrm>
            <a:off x="4446589" y="5122816"/>
            <a:ext cx="2197127" cy="401684"/>
            <a:chOff x="4733031" y="5484589"/>
            <a:chExt cx="2195774" cy="401859"/>
          </a:xfrm>
        </p:grpSpPr>
        <p:pic>
          <p:nvPicPr>
            <p:cNvPr id="66"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TextBox 353"/>
            <p:cNvSpPr txBox="1">
              <a:spLocks noChangeArrowheads="1"/>
            </p:cNvSpPr>
            <p:nvPr/>
          </p:nvSpPr>
          <p:spPr bwMode="auto">
            <a:xfrm>
              <a:off x="5731992" y="5484589"/>
              <a:ext cx="119681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From DAC </a:t>
              </a:r>
              <a:r>
                <a:rPr lang="en-US" sz="800" b="1" dirty="0" smtClean="0">
                  <a:solidFill>
                    <a:prstClr val="black"/>
                  </a:solidFill>
                  <a:latin typeface="Comic Sans MS" pitchFamily="66" charset="0"/>
                </a:rPr>
                <a:t>Adapter</a:t>
              </a:r>
              <a:endParaRPr lang="en-US" sz="800" b="1" dirty="0">
                <a:solidFill>
                  <a:prstClr val="black"/>
                </a:solidFill>
                <a:latin typeface="Comic Sans MS" pitchFamily="66" charset="0"/>
              </a:endParaRPr>
            </a:p>
          </p:txBody>
        </p:sp>
        <p:sp>
          <p:nvSpPr>
            <p:cNvPr id="68"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grpSp>
      <p:grpSp>
        <p:nvGrpSpPr>
          <p:cNvPr id="69" name="Group 68"/>
          <p:cNvGrpSpPr/>
          <p:nvPr/>
        </p:nvGrpSpPr>
        <p:grpSpPr>
          <a:xfrm>
            <a:off x="1909763" y="2697235"/>
            <a:ext cx="4122575" cy="600003"/>
            <a:chOff x="1909763" y="2697235"/>
            <a:chExt cx="4122575" cy="600003"/>
          </a:xfrm>
        </p:grpSpPr>
        <p:grpSp>
          <p:nvGrpSpPr>
            <p:cNvPr id="70" name="Group 85"/>
            <p:cNvGrpSpPr>
              <a:grpSpLocks/>
            </p:cNvGrpSpPr>
            <p:nvPr/>
          </p:nvGrpSpPr>
          <p:grpSpPr bwMode="auto">
            <a:xfrm>
              <a:off x="1909763" y="2716285"/>
              <a:ext cx="1217788" cy="380928"/>
              <a:chOff x="1833995" y="2926612"/>
              <a:chExt cx="1217314" cy="380674"/>
            </a:xfrm>
          </p:grpSpPr>
          <p:pic>
            <p:nvPicPr>
              <p:cNvPr id="84"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TextBox 353"/>
              <p:cNvSpPr txBox="1">
                <a:spLocks noChangeArrowheads="1"/>
              </p:cNvSpPr>
              <p:nvPr/>
            </p:nvSpPr>
            <p:spPr bwMode="auto">
              <a:xfrm>
                <a:off x="2263621" y="2926612"/>
                <a:ext cx="78768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1-4</a:t>
                </a:r>
                <a:endParaRPr lang="en-US" sz="800" b="1" dirty="0">
                  <a:solidFill>
                    <a:prstClr val="black"/>
                  </a:solidFill>
                  <a:latin typeface="Comic Sans MS" pitchFamily="66" charset="0"/>
                </a:endParaRPr>
              </a:p>
            </p:txBody>
          </p:sp>
          <p:sp>
            <p:nvSpPr>
              <p:cNvPr id="86"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endParaRPr lang="en-US" b="1" dirty="0">
                  <a:solidFill>
                    <a:prstClr val="black"/>
                  </a:solidFill>
                  <a:latin typeface="Comic Sans MS" pitchFamily="66" charset="0"/>
                </a:endParaRPr>
              </a:p>
            </p:txBody>
          </p:sp>
        </p:grpSp>
        <p:grpSp>
          <p:nvGrpSpPr>
            <p:cNvPr id="71" name="Group 89"/>
            <p:cNvGrpSpPr>
              <a:grpSpLocks/>
            </p:cNvGrpSpPr>
            <p:nvPr/>
          </p:nvGrpSpPr>
          <p:grpSpPr bwMode="auto">
            <a:xfrm>
              <a:off x="2481259" y="2916310"/>
              <a:ext cx="1142028" cy="380928"/>
              <a:chOff x="1833900" y="2926612"/>
              <a:chExt cx="1141683" cy="380674"/>
            </a:xfrm>
          </p:grpSpPr>
          <p:pic>
            <p:nvPicPr>
              <p:cNvPr id="81"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TextBox 353"/>
              <p:cNvSpPr txBox="1">
                <a:spLocks noChangeArrowheads="1"/>
              </p:cNvSpPr>
              <p:nvPr/>
            </p:nvSpPr>
            <p:spPr bwMode="auto">
              <a:xfrm>
                <a:off x="2265639" y="2926612"/>
                <a:ext cx="70994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OUT 5-8</a:t>
                </a:r>
              </a:p>
            </p:txBody>
          </p:sp>
          <p:sp>
            <p:nvSpPr>
              <p:cNvPr id="83"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5-8</a:t>
                </a:r>
                <a:endParaRPr lang="en-US" b="1" dirty="0">
                  <a:solidFill>
                    <a:prstClr val="black"/>
                  </a:solidFill>
                  <a:latin typeface="Comic Sans MS" pitchFamily="66" charset="0"/>
                </a:endParaRPr>
              </a:p>
            </p:txBody>
          </p:sp>
        </p:grpSp>
        <p:grpSp>
          <p:nvGrpSpPr>
            <p:cNvPr id="72" name="Group 93"/>
            <p:cNvGrpSpPr>
              <a:grpSpLocks/>
            </p:cNvGrpSpPr>
            <p:nvPr/>
          </p:nvGrpSpPr>
          <p:grpSpPr bwMode="auto">
            <a:xfrm>
              <a:off x="4171951" y="2697235"/>
              <a:ext cx="1256989" cy="380928"/>
              <a:chOff x="1771507" y="2926612"/>
              <a:chExt cx="1257142" cy="380674"/>
            </a:xfrm>
          </p:grpSpPr>
          <p:pic>
            <p:nvPicPr>
              <p:cNvPr id="78"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Box 353"/>
              <p:cNvSpPr txBox="1">
                <a:spLocks noChangeArrowheads="1"/>
              </p:cNvSpPr>
              <p:nvPr/>
            </p:nvSpPr>
            <p:spPr bwMode="auto">
              <a:xfrm>
                <a:off x="2195885" y="2926612"/>
                <a:ext cx="83276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9-12</a:t>
                </a:r>
                <a:endParaRPr lang="en-US" sz="800" b="1" dirty="0">
                  <a:solidFill>
                    <a:prstClr val="black"/>
                  </a:solidFill>
                  <a:latin typeface="Comic Sans MS" pitchFamily="66" charset="0"/>
                </a:endParaRPr>
              </a:p>
            </p:txBody>
          </p:sp>
          <p:sp>
            <p:nvSpPr>
              <p:cNvPr id="80"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endParaRPr lang="en-US" b="1" dirty="0">
                  <a:solidFill>
                    <a:prstClr val="black"/>
                  </a:solidFill>
                  <a:latin typeface="Comic Sans MS" pitchFamily="66" charset="0"/>
                </a:endParaRPr>
              </a:p>
            </p:txBody>
          </p:sp>
        </p:grpSp>
        <p:grpSp>
          <p:nvGrpSpPr>
            <p:cNvPr id="73" name="Group 97"/>
            <p:cNvGrpSpPr>
              <a:grpSpLocks/>
            </p:cNvGrpSpPr>
            <p:nvPr/>
          </p:nvGrpSpPr>
          <p:grpSpPr bwMode="auto">
            <a:xfrm>
              <a:off x="4699000" y="2897260"/>
              <a:ext cx="1333338" cy="380928"/>
              <a:chOff x="1708912" y="2926612"/>
              <a:chExt cx="1332515" cy="380674"/>
            </a:xfrm>
          </p:grpSpPr>
          <p:pic>
            <p:nvPicPr>
              <p:cNvPr id="74"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53"/>
              <p:cNvSpPr txBox="1">
                <a:spLocks noChangeArrowheads="1"/>
              </p:cNvSpPr>
              <p:nvPr/>
            </p:nvSpPr>
            <p:spPr bwMode="auto">
              <a:xfrm>
                <a:off x="2204694" y="2926612"/>
                <a:ext cx="83673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OUT 13-16</a:t>
                </a:r>
              </a:p>
            </p:txBody>
          </p:sp>
          <p:sp>
            <p:nvSpPr>
              <p:cNvPr id="76"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endParaRPr lang="en-US" b="1" dirty="0">
                  <a:solidFill>
                    <a:prstClr val="black"/>
                  </a:solidFill>
                  <a:latin typeface="Comic Sans MS" pitchFamily="66" charset="0"/>
                </a:endParaRPr>
              </a:p>
            </p:txBody>
          </p:sp>
        </p:grpSp>
      </p:grpSp>
    </p:spTree>
    <p:extLst>
      <p:ext uri="{BB962C8B-B14F-4D97-AF65-F5344CB8AC3E}">
        <p14:creationId xmlns:p14="http://schemas.microsoft.com/office/powerpoint/2010/main" val="2958441693"/>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7065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21763B6-FDDD-4FB3-82F2-0BD3B5326B14}" type="slidenum">
              <a:rPr lang="en-US" smtClean="0">
                <a:solidFill>
                  <a:srgbClr val="898989"/>
                </a:solidFill>
                <a:latin typeface="Calibri" pitchFamily="34" charset="0"/>
              </a:rPr>
              <a:pPr eaLnBrk="1" hangingPunct="1"/>
              <a:t>137</a:t>
            </a:fld>
            <a:endParaRPr lang="en-US" smtClean="0">
              <a:solidFill>
                <a:srgbClr val="898989"/>
              </a:solidFill>
              <a:latin typeface="Calibri" pitchFamily="34" charset="0"/>
            </a:endParaRPr>
          </a:p>
        </p:txBody>
      </p:sp>
      <p:sp>
        <p:nvSpPr>
          <p:cNvPr id="7066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D1001715-S1106300</a:t>
            </a:r>
          </a:p>
        </p:txBody>
      </p:sp>
      <p:grpSp>
        <p:nvGrpSpPr>
          <p:cNvPr id="70662" name="Group 278"/>
          <p:cNvGrpSpPr>
            <a:grpSpLocks/>
          </p:cNvGrpSpPr>
          <p:nvPr/>
        </p:nvGrpSpPr>
        <p:grpSpPr bwMode="auto">
          <a:xfrm>
            <a:off x="234950" y="749300"/>
            <a:ext cx="8832850" cy="5843588"/>
            <a:chOff x="234950" y="749909"/>
            <a:chExt cx="8832132" cy="5843504"/>
          </a:xfrm>
        </p:grpSpPr>
        <p:grpSp>
          <p:nvGrpSpPr>
            <p:cNvPr id="70663" name="Group 359"/>
            <p:cNvGrpSpPr>
              <a:grpSpLocks/>
            </p:cNvGrpSpPr>
            <p:nvPr/>
          </p:nvGrpSpPr>
          <p:grpSpPr bwMode="auto">
            <a:xfrm>
              <a:off x="1833060" y="749909"/>
              <a:ext cx="5930897" cy="458787"/>
              <a:chOff x="-469488" y="6101482"/>
              <a:chExt cx="5930017" cy="457947"/>
            </a:xfrm>
          </p:grpSpPr>
          <p:grpSp>
            <p:nvGrpSpPr>
              <p:cNvPr id="70814" name="Group 220"/>
              <p:cNvGrpSpPr>
                <a:grpSpLocks/>
              </p:cNvGrpSpPr>
              <p:nvPr/>
            </p:nvGrpSpPr>
            <p:grpSpPr bwMode="auto">
              <a:xfrm>
                <a:off x="-469488" y="6101482"/>
                <a:ext cx="3294047" cy="452196"/>
                <a:chOff x="-469488" y="6110108"/>
                <a:chExt cx="3294047" cy="452196"/>
              </a:xfrm>
            </p:grpSpPr>
            <p:pic>
              <p:nvPicPr>
                <p:cNvPr id="7081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0820"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l1asc0 I/O </a:t>
                  </a:r>
                  <a:r>
                    <a:rPr lang="en-US" sz="800" b="1" dirty="0">
                      <a:latin typeface="Comic Sans MS" pitchFamily="66" charset="0"/>
                    </a:rPr>
                    <a:t>Extension Chassis</a:t>
                  </a:r>
                </a:p>
              </p:txBody>
            </p:sp>
            <p:sp>
              <p:nvSpPr>
                <p:cNvPr id="7082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70815" name="Group 221"/>
              <p:cNvGrpSpPr>
                <a:grpSpLocks/>
              </p:cNvGrpSpPr>
              <p:nvPr/>
            </p:nvGrpSpPr>
            <p:grpSpPr bwMode="auto">
              <a:xfrm>
                <a:off x="3042258" y="6107233"/>
                <a:ext cx="2418271" cy="452196"/>
                <a:chOff x="3042258" y="6107233"/>
                <a:chExt cx="2418271" cy="452196"/>
              </a:xfrm>
            </p:grpSpPr>
            <p:pic>
              <p:nvPicPr>
                <p:cNvPr id="708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081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7081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S1106300</a:t>
                  </a:r>
                  <a:endParaRPr lang="en-US" sz="800" b="1" dirty="0">
                    <a:solidFill>
                      <a:schemeClr val="bg1"/>
                    </a:solidFill>
                    <a:latin typeface="Comic Sans MS" pitchFamily="66" charset="0"/>
                  </a:endParaRPr>
                </a:p>
              </p:txBody>
            </p:sp>
          </p:grpSp>
        </p:grpSp>
        <p:grpSp>
          <p:nvGrpSpPr>
            <p:cNvPr id="70664" name="Group 70"/>
            <p:cNvGrpSpPr>
              <a:grpSpLocks/>
            </p:cNvGrpSpPr>
            <p:nvPr/>
          </p:nvGrpSpPr>
          <p:grpSpPr bwMode="auto">
            <a:xfrm>
              <a:off x="234950" y="1212157"/>
              <a:ext cx="7659687" cy="2281931"/>
              <a:chOff x="234950" y="1212157"/>
              <a:chExt cx="7659687" cy="2281931"/>
            </a:xfrm>
          </p:grpSpPr>
          <p:grpSp>
            <p:nvGrpSpPr>
              <p:cNvPr id="70807" name="Group 60"/>
              <p:cNvGrpSpPr>
                <a:grpSpLocks/>
              </p:cNvGrpSpPr>
              <p:nvPr/>
            </p:nvGrpSpPr>
            <p:grpSpPr bwMode="auto">
              <a:xfrm>
                <a:off x="234950" y="1212157"/>
                <a:ext cx="7659687" cy="2281931"/>
                <a:chOff x="1025269" y="1269311"/>
                <a:chExt cx="7659941" cy="2281413"/>
              </a:xfrm>
            </p:grpSpPr>
            <p:pic>
              <p:nvPicPr>
                <p:cNvPr id="7081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70811" name="Group 26"/>
                <p:cNvGrpSpPr>
                  <a:grpSpLocks/>
                </p:cNvGrpSpPr>
                <p:nvPr/>
              </p:nvGrpSpPr>
              <p:grpSpPr bwMode="auto">
                <a:xfrm>
                  <a:off x="7421517" y="1269311"/>
                  <a:ext cx="1263693" cy="368091"/>
                  <a:chOff x="7420915" y="1268217"/>
                  <a:chExt cx="1263514" cy="368358"/>
                </a:xfrm>
              </p:grpSpPr>
              <p:sp>
                <p:nvSpPr>
                  <p:cNvPr id="7081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7081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5" name="Rectangle 424"/>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80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70665" name="Group 453"/>
            <p:cNvGrpSpPr>
              <a:grpSpLocks/>
            </p:cNvGrpSpPr>
            <p:nvPr/>
          </p:nvGrpSpPr>
          <p:grpSpPr bwMode="auto">
            <a:xfrm>
              <a:off x="234950" y="3554877"/>
              <a:ext cx="8832132" cy="3038536"/>
              <a:chOff x="234950" y="3554877"/>
              <a:chExt cx="8832132" cy="3038536"/>
            </a:xfrm>
          </p:grpSpPr>
          <p:grpSp>
            <p:nvGrpSpPr>
              <p:cNvPr id="70666" name="Group 294"/>
              <p:cNvGrpSpPr>
                <a:grpSpLocks/>
              </p:cNvGrpSpPr>
              <p:nvPr/>
            </p:nvGrpSpPr>
            <p:grpSpPr bwMode="auto">
              <a:xfrm>
                <a:off x="234950" y="3554877"/>
                <a:ext cx="8832132" cy="3038536"/>
                <a:chOff x="234950" y="3554877"/>
                <a:chExt cx="8832132" cy="3038536"/>
              </a:xfrm>
            </p:grpSpPr>
            <p:pic>
              <p:nvPicPr>
                <p:cNvPr id="7068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068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7068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7068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7068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7068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7069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7069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7069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7069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7069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7069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70696" name="Group 71"/>
                <p:cNvGrpSpPr>
                  <a:grpSpLocks/>
                </p:cNvGrpSpPr>
                <p:nvPr/>
              </p:nvGrpSpPr>
              <p:grpSpPr bwMode="auto">
                <a:xfrm>
                  <a:off x="4685716" y="3615348"/>
                  <a:ext cx="215899" cy="1838910"/>
                  <a:chOff x="8442323" y="2273111"/>
                  <a:chExt cx="215474" cy="1837971"/>
                </a:xfrm>
              </p:grpSpPr>
              <p:grpSp>
                <p:nvGrpSpPr>
                  <p:cNvPr id="70803" name="Group 72"/>
                  <p:cNvGrpSpPr>
                    <a:grpSpLocks/>
                  </p:cNvGrpSpPr>
                  <p:nvPr/>
                </p:nvGrpSpPr>
                <p:grpSpPr bwMode="auto">
                  <a:xfrm>
                    <a:off x="8442323" y="2273111"/>
                    <a:ext cx="214313" cy="1817086"/>
                    <a:chOff x="6193857" y="1452886"/>
                    <a:chExt cx="215444" cy="1817366"/>
                  </a:xfrm>
                </p:grpSpPr>
                <p:pic>
                  <p:nvPicPr>
                    <p:cNvPr id="7080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806" name="Rectangle 75"/>
                    <p:cNvSpPr>
                      <a:spLocks noChangeArrowheads="1"/>
                    </p:cNvSpPr>
                    <p:nvPr/>
                  </p:nvSpPr>
                  <p:spPr bwMode="auto">
                    <a:xfrm rot="5400000">
                      <a:off x="5878226" y="1768517"/>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b="1" dirty="0">
                        <a:solidFill>
                          <a:schemeClr val="bg1"/>
                        </a:solidFill>
                        <a:latin typeface="Comic Sans MS" pitchFamily="66" charset="0"/>
                      </a:endParaRPr>
                    </a:p>
                  </p:txBody>
                </p:sp>
              </p:grpSp>
              <p:sp>
                <p:nvSpPr>
                  <p:cNvPr id="7080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697" name="Group 73"/>
                <p:cNvGrpSpPr>
                  <a:grpSpLocks/>
                </p:cNvGrpSpPr>
                <p:nvPr/>
              </p:nvGrpSpPr>
              <p:grpSpPr bwMode="auto">
                <a:xfrm>
                  <a:off x="3234900" y="4443472"/>
                  <a:ext cx="215869" cy="1018533"/>
                  <a:chOff x="8442353" y="3093069"/>
                  <a:chExt cx="215444" cy="1018013"/>
                </a:xfrm>
              </p:grpSpPr>
              <p:pic>
                <p:nvPicPr>
                  <p:cNvPr id="7080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8061399" y="3497095"/>
                    <a:ext cx="977749" cy="20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80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698" name="Group 99"/>
                <p:cNvGrpSpPr>
                  <a:grpSpLocks/>
                </p:cNvGrpSpPr>
                <p:nvPr/>
              </p:nvGrpSpPr>
              <p:grpSpPr bwMode="auto">
                <a:xfrm>
                  <a:off x="4100662" y="3595683"/>
                  <a:ext cx="233360" cy="1849052"/>
                  <a:chOff x="4100710" y="3595688"/>
                  <a:chExt cx="233363" cy="1849437"/>
                </a:xfrm>
              </p:grpSpPr>
              <p:grpSp>
                <p:nvGrpSpPr>
                  <p:cNvPr id="70793" name="Group 141"/>
                  <p:cNvGrpSpPr>
                    <a:grpSpLocks/>
                  </p:cNvGrpSpPr>
                  <p:nvPr/>
                </p:nvGrpSpPr>
                <p:grpSpPr bwMode="auto">
                  <a:xfrm>
                    <a:off x="4100710" y="3595688"/>
                    <a:ext cx="233363" cy="1849437"/>
                    <a:chOff x="7985153" y="2757488"/>
                    <a:chExt cx="233330" cy="1848894"/>
                  </a:xfrm>
                </p:grpSpPr>
                <p:grpSp>
                  <p:nvGrpSpPr>
                    <p:cNvPr id="70795" name="Group 70"/>
                    <p:cNvGrpSpPr>
                      <a:grpSpLocks/>
                    </p:cNvGrpSpPr>
                    <p:nvPr/>
                  </p:nvGrpSpPr>
                  <p:grpSpPr bwMode="auto">
                    <a:xfrm>
                      <a:off x="7988855" y="2757488"/>
                      <a:ext cx="229628" cy="1836737"/>
                      <a:chOff x="6178463" y="1433228"/>
                      <a:chExt cx="230840" cy="1837026"/>
                    </a:xfrm>
                  </p:grpSpPr>
                  <p:sp>
                    <p:nvSpPr>
                      <p:cNvPr id="7079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7079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9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9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699" name="Group 100"/>
                <p:cNvGrpSpPr>
                  <a:grpSpLocks/>
                </p:cNvGrpSpPr>
                <p:nvPr/>
              </p:nvGrpSpPr>
              <p:grpSpPr bwMode="auto">
                <a:xfrm>
                  <a:off x="4973716" y="3600848"/>
                  <a:ext cx="233360" cy="1849052"/>
                  <a:chOff x="4100710" y="3595688"/>
                  <a:chExt cx="233363" cy="1849437"/>
                </a:xfrm>
              </p:grpSpPr>
              <p:grpSp>
                <p:nvGrpSpPr>
                  <p:cNvPr id="70787" name="Group 72"/>
                  <p:cNvGrpSpPr>
                    <a:grpSpLocks/>
                  </p:cNvGrpSpPr>
                  <p:nvPr/>
                </p:nvGrpSpPr>
                <p:grpSpPr bwMode="auto">
                  <a:xfrm>
                    <a:off x="4100710" y="3595688"/>
                    <a:ext cx="233363" cy="1849437"/>
                    <a:chOff x="7985153" y="2757488"/>
                    <a:chExt cx="233330" cy="1848894"/>
                  </a:xfrm>
                </p:grpSpPr>
                <p:grpSp>
                  <p:nvGrpSpPr>
                    <p:cNvPr id="70789" name="Group 70"/>
                    <p:cNvGrpSpPr>
                      <a:grpSpLocks/>
                    </p:cNvGrpSpPr>
                    <p:nvPr/>
                  </p:nvGrpSpPr>
                  <p:grpSpPr bwMode="auto">
                    <a:xfrm>
                      <a:off x="7988855" y="2757488"/>
                      <a:ext cx="229628" cy="1836737"/>
                      <a:chOff x="6178463" y="1433228"/>
                      <a:chExt cx="230840" cy="1837026"/>
                    </a:xfrm>
                  </p:grpSpPr>
                  <p:sp>
                    <p:nvSpPr>
                      <p:cNvPr id="7079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707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9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8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700" name="Group 107"/>
                <p:cNvGrpSpPr>
                  <a:grpSpLocks/>
                </p:cNvGrpSpPr>
                <p:nvPr/>
              </p:nvGrpSpPr>
              <p:grpSpPr bwMode="auto">
                <a:xfrm>
                  <a:off x="4392544" y="3600848"/>
                  <a:ext cx="233360" cy="1849052"/>
                  <a:chOff x="4100710" y="3595688"/>
                  <a:chExt cx="233363" cy="1849437"/>
                </a:xfrm>
              </p:grpSpPr>
              <p:grpSp>
                <p:nvGrpSpPr>
                  <p:cNvPr id="70781" name="Group 72"/>
                  <p:cNvGrpSpPr>
                    <a:grpSpLocks/>
                  </p:cNvGrpSpPr>
                  <p:nvPr/>
                </p:nvGrpSpPr>
                <p:grpSpPr bwMode="auto">
                  <a:xfrm>
                    <a:off x="4100710" y="3595688"/>
                    <a:ext cx="233363" cy="1849437"/>
                    <a:chOff x="7985153" y="2757488"/>
                    <a:chExt cx="233330" cy="1848894"/>
                  </a:xfrm>
                </p:grpSpPr>
                <p:grpSp>
                  <p:nvGrpSpPr>
                    <p:cNvPr id="70783" name="Group 70"/>
                    <p:cNvGrpSpPr>
                      <a:grpSpLocks/>
                    </p:cNvGrpSpPr>
                    <p:nvPr/>
                  </p:nvGrpSpPr>
                  <p:grpSpPr bwMode="auto">
                    <a:xfrm>
                      <a:off x="7988855" y="2757488"/>
                      <a:ext cx="229628" cy="1836737"/>
                      <a:chOff x="6178463" y="1433228"/>
                      <a:chExt cx="230840" cy="1837026"/>
                    </a:xfrm>
                  </p:grpSpPr>
                  <p:sp>
                    <p:nvSpPr>
                      <p:cNvPr id="7078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7078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8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701" name="Group 114"/>
                <p:cNvGrpSpPr>
                  <a:grpSpLocks/>
                </p:cNvGrpSpPr>
                <p:nvPr/>
              </p:nvGrpSpPr>
              <p:grpSpPr bwMode="auto">
                <a:xfrm>
                  <a:off x="3811365" y="3600848"/>
                  <a:ext cx="233360" cy="1849052"/>
                  <a:chOff x="4100710" y="3595688"/>
                  <a:chExt cx="233363" cy="1849437"/>
                </a:xfrm>
              </p:grpSpPr>
              <p:grpSp>
                <p:nvGrpSpPr>
                  <p:cNvPr id="70775" name="Group 72"/>
                  <p:cNvGrpSpPr>
                    <a:grpSpLocks/>
                  </p:cNvGrpSpPr>
                  <p:nvPr/>
                </p:nvGrpSpPr>
                <p:grpSpPr bwMode="auto">
                  <a:xfrm>
                    <a:off x="4100710" y="3595688"/>
                    <a:ext cx="233363" cy="1849437"/>
                    <a:chOff x="7985153" y="2757488"/>
                    <a:chExt cx="233330" cy="1848894"/>
                  </a:xfrm>
                </p:grpSpPr>
                <p:grpSp>
                  <p:nvGrpSpPr>
                    <p:cNvPr id="70777" name="Group 70"/>
                    <p:cNvGrpSpPr>
                      <a:grpSpLocks/>
                    </p:cNvGrpSpPr>
                    <p:nvPr/>
                  </p:nvGrpSpPr>
                  <p:grpSpPr bwMode="auto">
                    <a:xfrm>
                      <a:off x="7988855" y="2757488"/>
                      <a:ext cx="229628" cy="1836737"/>
                      <a:chOff x="6178463" y="1433228"/>
                      <a:chExt cx="230840" cy="1837026"/>
                    </a:xfrm>
                  </p:grpSpPr>
                  <p:sp>
                    <p:nvSpPr>
                      <p:cNvPr id="7077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7078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7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7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702" name="Group 73"/>
                <p:cNvGrpSpPr>
                  <a:grpSpLocks/>
                </p:cNvGrpSpPr>
                <p:nvPr/>
              </p:nvGrpSpPr>
              <p:grpSpPr bwMode="auto">
                <a:xfrm>
                  <a:off x="3519030" y="4440893"/>
                  <a:ext cx="215869" cy="1018533"/>
                  <a:chOff x="8442353" y="3093069"/>
                  <a:chExt cx="215444" cy="1018013"/>
                </a:xfrm>
              </p:grpSpPr>
              <p:pic>
                <p:nvPicPr>
                  <p:cNvPr id="707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8061399" y="3497095"/>
                    <a:ext cx="977749" cy="20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7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703" name="Group 73"/>
                <p:cNvGrpSpPr>
                  <a:grpSpLocks/>
                </p:cNvGrpSpPr>
                <p:nvPr/>
              </p:nvGrpSpPr>
              <p:grpSpPr bwMode="auto">
                <a:xfrm>
                  <a:off x="2937833" y="3612772"/>
                  <a:ext cx="215896" cy="1838912"/>
                  <a:chOff x="8442325" y="2273111"/>
                  <a:chExt cx="215471" cy="1837971"/>
                </a:xfrm>
              </p:grpSpPr>
              <p:grpSp>
                <p:nvGrpSpPr>
                  <p:cNvPr id="70767" name="Group 72"/>
                  <p:cNvGrpSpPr>
                    <a:grpSpLocks/>
                  </p:cNvGrpSpPr>
                  <p:nvPr/>
                </p:nvGrpSpPr>
                <p:grpSpPr bwMode="auto">
                  <a:xfrm>
                    <a:off x="8442325" y="2273111"/>
                    <a:ext cx="214313" cy="1817085"/>
                    <a:chOff x="6193859" y="1452886"/>
                    <a:chExt cx="215444" cy="1817365"/>
                  </a:xfrm>
                </p:grpSpPr>
                <p:pic>
                  <p:nvPicPr>
                    <p:cNvPr id="7076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70" name="Rectangle 75"/>
                    <p:cNvSpPr>
                      <a:spLocks noChangeArrowheads="1"/>
                    </p:cNvSpPr>
                    <p:nvPr/>
                  </p:nvSpPr>
                  <p:spPr bwMode="auto">
                    <a:xfrm rot="5400000">
                      <a:off x="5878228" y="1768517"/>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b="1" dirty="0">
                        <a:solidFill>
                          <a:schemeClr val="bg1"/>
                        </a:solidFill>
                        <a:latin typeface="Comic Sans MS" pitchFamily="66" charset="0"/>
                      </a:endParaRPr>
                    </a:p>
                  </p:txBody>
                </p:sp>
              </p:grpSp>
              <p:sp>
                <p:nvSpPr>
                  <p:cNvPr id="70768" name="TextBox 353"/>
                  <p:cNvSpPr txBox="1">
                    <a:spLocks noChangeArrowheads="1"/>
                  </p:cNvSpPr>
                  <p:nvPr/>
                </p:nvSpPr>
                <p:spPr bwMode="auto">
                  <a:xfrm rot="5400000">
                    <a:off x="8041067"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704" name="Group 133"/>
                <p:cNvGrpSpPr>
                  <a:grpSpLocks/>
                </p:cNvGrpSpPr>
                <p:nvPr/>
              </p:nvGrpSpPr>
              <p:grpSpPr bwMode="auto">
                <a:xfrm>
                  <a:off x="555625" y="3859212"/>
                  <a:ext cx="1443038" cy="1812925"/>
                  <a:chOff x="501360" y="3783323"/>
                  <a:chExt cx="1123399" cy="1143003"/>
                </a:xfrm>
              </p:grpSpPr>
              <p:sp>
                <p:nvSpPr>
                  <p:cNvPr id="382" name="Rectangle 381"/>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76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70705" name="Group 26"/>
                <p:cNvGrpSpPr>
                  <a:grpSpLocks/>
                </p:cNvGrpSpPr>
                <p:nvPr/>
              </p:nvGrpSpPr>
              <p:grpSpPr bwMode="auto">
                <a:xfrm>
                  <a:off x="6622358" y="3554877"/>
                  <a:ext cx="1272188" cy="342709"/>
                  <a:chOff x="7412367" y="1267773"/>
                  <a:chExt cx="1272066" cy="342946"/>
                </a:xfrm>
              </p:grpSpPr>
              <p:sp>
                <p:nvSpPr>
                  <p:cNvPr id="7076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S1106300</a:t>
                    </a:r>
                    <a:endParaRPr lang="en-US" sz="800" b="1" dirty="0">
                      <a:latin typeface="Comic Sans MS" pitchFamily="66" charset="0"/>
                    </a:endParaRPr>
                  </a:p>
                </p:txBody>
              </p:sp>
              <p:sp>
                <p:nvSpPr>
                  <p:cNvPr id="7076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70706" name="Group 151"/>
                <p:cNvGrpSpPr>
                  <a:grpSpLocks/>
                </p:cNvGrpSpPr>
                <p:nvPr/>
              </p:nvGrpSpPr>
              <p:grpSpPr bwMode="auto">
                <a:xfrm>
                  <a:off x="6520487" y="3870508"/>
                  <a:ext cx="2546595" cy="2722905"/>
                  <a:chOff x="6537579" y="3930330"/>
                  <a:chExt cx="2546595" cy="2722905"/>
                </a:xfrm>
              </p:grpSpPr>
              <p:grpSp>
                <p:nvGrpSpPr>
                  <p:cNvPr id="70707" name="Group 77"/>
                  <p:cNvGrpSpPr>
                    <a:grpSpLocks/>
                  </p:cNvGrpSpPr>
                  <p:nvPr/>
                </p:nvGrpSpPr>
                <p:grpSpPr bwMode="auto">
                  <a:xfrm>
                    <a:off x="6659900" y="3930330"/>
                    <a:ext cx="2412866" cy="222946"/>
                    <a:chOff x="5388330" y="5700074"/>
                    <a:chExt cx="2411543" cy="224521"/>
                  </a:xfrm>
                </p:grpSpPr>
                <p:pic>
                  <p:nvPicPr>
                    <p:cNvPr id="707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6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6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70708" name="Group 77"/>
                  <p:cNvGrpSpPr>
                    <a:grpSpLocks/>
                  </p:cNvGrpSpPr>
                  <p:nvPr/>
                </p:nvGrpSpPr>
                <p:grpSpPr bwMode="auto">
                  <a:xfrm>
                    <a:off x="6593115" y="4126888"/>
                    <a:ext cx="2488203" cy="222936"/>
                    <a:chOff x="5313031" y="5665686"/>
                    <a:chExt cx="2486842" cy="224513"/>
                  </a:xfrm>
                </p:grpSpPr>
                <p:pic>
                  <p:nvPicPr>
                    <p:cNvPr id="707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70709" name="Group 77"/>
                  <p:cNvGrpSpPr>
                    <a:grpSpLocks/>
                  </p:cNvGrpSpPr>
                  <p:nvPr/>
                </p:nvGrpSpPr>
                <p:grpSpPr bwMode="auto">
                  <a:xfrm>
                    <a:off x="6594543" y="4316328"/>
                    <a:ext cx="2488203" cy="222936"/>
                    <a:chOff x="5313031" y="5665686"/>
                    <a:chExt cx="2486842" cy="224513"/>
                  </a:xfrm>
                </p:grpSpPr>
                <p:pic>
                  <p:nvPicPr>
                    <p:cNvPr id="7075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5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70710" name="Group 77"/>
                  <p:cNvGrpSpPr>
                    <a:grpSpLocks/>
                  </p:cNvGrpSpPr>
                  <p:nvPr/>
                </p:nvGrpSpPr>
                <p:grpSpPr bwMode="auto">
                  <a:xfrm>
                    <a:off x="6595973" y="4505768"/>
                    <a:ext cx="2488201" cy="222936"/>
                    <a:chOff x="5313033" y="5665686"/>
                    <a:chExt cx="2486840" cy="224513"/>
                  </a:xfrm>
                </p:grpSpPr>
                <p:pic>
                  <p:nvPicPr>
                    <p:cNvPr id="7075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5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70711" name="Group 77"/>
                  <p:cNvGrpSpPr>
                    <a:grpSpLocks/>
                  </p:cNvGrpSpPr>
                  <p:nvPr/>
                </p:nvGrpSpPr>
                <p:grpSpPr bwMode="auto">
                  <a:xfrm>
                    <a:off x="6605346" y="4703652"/>
                    <a:ext cx="2478580" cy="222894"/>
                    <a:chOff x="5322652" y="5665686"/>
                    <a:chExt cx="2477221" cy="224475"/>
                  </a:xfrm>
                </p:grpSpPr>
                <p:pic>
                  <p:nvPicPr>
                    <p:cNvPr id="7074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70712" name="Group 77"/>
                  <p:cNvGrpSpPr>
                    <a:grpSpLocks/>
                  </p:cNvGrpSpPr>
                  <p:nvPr/>
                </p:nvGrpSpPr>
                <p:grpSpPr bwMode="auto">
                  <a:xfrm>
                    <a:off x="6605346" y="4899439"/>
                    <a:ext cx="2478580" cy="222894"/>
                    <a:chOff x="5322652" y="5665686"/>
                    <a:chExt cx="2477221" cy="224475"/>
                  </a:xfrm>
                </p:grpSpPr>
                <p:pic>
                  <p:nvPicPr>
                    <p:cNvPr id="7074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4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70713" name="Group 77"/>
                  <p:cNvGrpSpPr>
                    <a:grpSpLocks/>
                  </p:cNvGrpSpPr>
                  <p:nvPr/>
                </p:nvGrpSpPr>
                <p:grpSpPr bwMode="auto">
                  <a:xfrm>
                    <a:off x="6605272" y="5087454"/>
                    <a:ext cx="2478664" cy="222894"/>
                    <a:chOff x="5322675" y="5665686"/>
                    <a:chExt cx="2477198" cy="224474"/>
                  </a:xfrm>
                </p:grpSpPr>
                <p:pic>
                  <p:nvPicPr>
                    <p:cNvPr id="7074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4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70714" name="Group 77"/>
                  <p:cNvGrpSpPr>
                    <a:grpSpLocks/>
                  </p:cNvGrpSpPr>
                  <p:nvPr/>
                </p:nvGrpSpPr>
                <p:grpSpPr bwMode="auto">
                  <a:xfrm>
                    <a:off x="6602762" y="5274392"/>
                    <a:ext cx="2478581" cy="222894"/>
                    <a:chOff x="5322651" y="5665686"/>
                    <a:chExt cx="2477222" cy="224475"/>
                  </a:xfrm>
                </p:grpSpPr>
                <p:pic>
                  <p:nvPicPr>
                    <p:cNvPr id="7073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4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70715" name="Group 77"/>
                  <p:cNvGrpSpPr>
                    <a:grpSpLocks/>
                  </p:cNvGrpSpPr>
                  <p:nvPr/>
                </p:nvGrpSpPr>
                <p:grpSpPr bwMode="auto">
                  <a:xfrm>
                    <a:off x="6602763" y="5462432"/>
                    <a:ext cx="2478580" cy="222894"/>
                    <a:chOff x="5322652" y="5665686"/>
                    <a:chExt cx="2477221" cy="224475"/>
                  </a:xfrm>
                </p:grpSpPr>
                <p:pic>
                  <p:nvPicPr>
                    <p:cNvPr id="7073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3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70716" name="Group 77"/>
                  <p:cNvGrpSpPr>
                    <a:grpSpLocks/>
                  </p:cNvGrpSpPr>
                  <p:nvPr/>
                </p:nvGrpSpPr>
                <p:grpSpPr bwMode="auto">
                  <a:xfrm>
                    <a:off x="6602689" y="5658194"/>
                    <a:ext cx="2478664" cy="222894"/>
                    <a:chOff x="5322675" y="5665686"/>
                    <a:chExt cx="2477198" cy="224474"/>
                  </a:xfrm>
                </p:grpSpPr>
                <p:pic>
                  <p:nvPicPr>
                    <p:cNvPr id="7073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3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70717" name="Group 77"/>
                  <p:cNvGrpSpPr>
                    <a:grpSpLocks/>
                  </p:cNvGrpSpPr>
                  <p:nvPr/>
                </p:nvGrpSpPr>
                <p:grpSpPr bwMode="auto">
                  <a:xfrm>
                    <a:off x="6602766" y="5847686"/>
                    <a:ext cx="2478580" cy="222894"/>
                    <a:chOff x="5322652" y="5665686"/>
                    <a:chExt cx="2477221" cy="224475"/>
                  </a:xfrm>
                </p:grpSpPr>
                <p:pic>
                  <p:nvPicPr>
                    <p:cNvPr id="7073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3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70718" name="Group 77"/>
                  <p:cNvGrpSpPr>
                    <a:grpSpLocks/>
                  </p:cNvGrpSpPr>
                  <p:nvPr/>
                </p:nvGrpSpPr>
                <p:grpSpPr bwMode="auto">
                  <a:xfrm>
                    <a:off x="6602766" y="6035726"/>
                    <a:ext cx="2478580" cy="222894"/>
                    <a:chOff x="5322652" y="5665686"/>
                    <a:chExt cx="2477221" cy="224475"/>
                  </a:xfrm>
                </p:grpSpPr>
                <p:pic>
                  <p:nvPicPr>
                    <p:cNvPr id="7072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2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70719" name="Group 77"/>
                  <p:cNvGrpSpPr>
                    <a:grpSpLocks/>
                  </p:cNvGrpSpPr>
                  <p:nvPr/>
                </p:nvGrpSpPr>
                <p:grpSpPr bwMode="auto">
                  <a:xfrm>
                    <a:off x="6602692" y="6231488"/>
                    <a:ext cx="2478664" cy="222894"/>
                    <a:chOff x="5322675" y="5665686"/>
                    <a:chExt cx="2477198" cy="224474"/>
                  </a:xfrm>
                </p:grpSpPr>
                <p:pic>
                  <p:nvPicPr>
                    <p:cNvPr id="7072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2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70720" name="Group 77"/>
                  <p:cNvGrpSpPr>
                    <a:grpSpLocks/>
                  </p:cNvGrpSpPr>
                  <p:nvPr/>
                </p:nvGrpSpPr>
                <p:grpSpPr bwMode="auto">
                  <a:xfrm>
                    <a:off x="6537579" y="6430341"/>
                    <a:ext cx="2541183" cy="222894"/>
                    <a:chOff x="5260195" y="5665686"/>
                    <a:chExt cx="2539678" cy="224474"/>
                  </a:xfrm>
                </p:grpSpPr>
                <p:pic>
                  <p:nvPicPr>
                    <p:cNvPr id="7072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2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70667" name="Group 439"/>
              <p:cNvGrpSpPr>
                <a:grpSpLocks/>
              </p:cNvGrpSpPr>
              <p:nvPr/>
            </p:nvGrpSpPr>
            <p:grpSpPr bwMode="auto">
              <a:xfrm>
                <a:off x="2363420" y="5458525"/>
                <a:ext cx="3690745" cy="364202"/>
                <a:chOff x="2514671" y="5583891"/>
                <a:chExt cx="3690745" cy="364202"/>
              </a:xfrm>
            </p:grpSpPr>
            <p:sp>
              <p:nvSpPr>
                <p:cNvPr id="7066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7066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7067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7067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7067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7067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7067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7067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7067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7067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7067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7067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7068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l1asc0 – </a:t>
            </a:r>
            <a:r>
              <a:rPr lang="en-US" dirty="0">
                <a:solidFill>
                  <a:schemeClr val="bg1"/>
                </a:solidFill>
              </a:rPr>
              <a:t>I/O Extender </a:t>
            </a:r>
          </a:p>
        </p:txBody>
      </p:sp>
      <p:sp>
        <p:nvSpPr>
          <p:cNvPr id="182" name="Rectangle 75"/>
          <p:cNvSpPr>
            <a:spLocks noChangeArrowheads="1"/>
          </p:cNvSpPr>
          <p:nvPr/>
        </p:nvSpPr>
        <p:spPr bwMode="auto">
          <a:xfrm rot="5400000">
            <a:off x="3224486" y="3921351"/>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8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91085" y="4407162"/>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Rectangle 75"/>
          <p:cNvSpPr>
            <a:spLocks noChangeArrowheads="1"/>
          </p:cNvSpPr>
          <p:nvPr/>
        </p:nvSpPr>
        <p:spPr bwMode="auto">
          <a:xfrm rot="5400000">
            <a:off x="2924614" y="3916439"/>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8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291213" y="4402250"/>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75"/>
          <p:cNvSpPr>
            <a:spLocks noChangeArrowheads="1"/>
          </p:cNvSpPr>
          <p:nvPr/>
        </p:nvSpPr>
        <p:spPr bwMode="auto">
          <a:xfrm rot="5400000">
            <a:off x="2334694" y="3916439"/>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sp>
        <p:nvSpPr>
          <p:cNvPr id="188" name="Rectangle 75"/>
          <p:cNvSpPr>
            <a:spLocks noChangeArrowheads="1"/>
          </p:cNvSpPr>
          <p:nvPr/>
        </p:nvSpPr>
        <p:spPr bwMode="auto">
          <a:xfrm rot="5400000">
            <a:off x="2054486" y="3921359"/>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9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1991425" y="4831771"/>
            <a:ext cx="978264" cy="208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2255472" y="4831771"/>
            <a:ext cx="978264" cy="208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TextBox 353"/>
          <p:cNvSpPr txBox="1">
            <a:spLocks noChangeArrowheads="1"/>
          </p:cNvSpPr>
          <p:nvPr/>
        </p:nvSpPr>
        <p:spPr bwMode="auto">
          <a:xfrm rot="5400000">
            <a:off x="1961580" y="4829013"/>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194" name="TextBox 353"/>
          <p:cNvSpPr txBox="1">
            <a:spLocks noChangeArrowheads="1"/>
          </p:cNvSpPr>
          <p:nvPr/>
        </p:nvSpPr>
        <p:spPr bwMode="auto">
          <a:xfrm rot="5400000">
            <a:off x="2231964" y="4843765"/>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pic>
        <p:nvPicPr>
          <p:cNvPr id="18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01293" y="4402250"/>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421085" y="4407170"/>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L1-ISC-C1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white"/>
                  </a:solidFill>
                  <a:latin typeface="Comic Sans MS" pitchFamily="66" charset="0"/>
                  <a:hlinkClick r:id="rId5"/>
                </a:rPr>
                <a:t>S1102768</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138</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D0902783-S1102768</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ISC 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white"/>
                      </a:solidFill>
                      <a:latin typeface="Comic Sans MS" pitchFamily="66" charset="0"/>
                      <a:hlinkClick r:id="rId5"/>
                    </a:rPr>
                    <a:t>S1102768</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03" name="Group 102"/>
          <p:cNvGrpSpPr/>
          <p:nvPr/>
        </p:nvGrpSpPr>
        <p:grpSpPr>
          <a:xfrm>
            <a:off x="933789" y="2709749"/>
            <a:ext cx="6187072" cy="1000248"/>
            <a:chOff x="933789" y="2709749"/>
            <a:chExt cx="6187072" cy="1000248"/>
          </a:xfrm>
        </p:grpSpPr>
        <p:grpSp>
          <p:nvGrpSpPr>
            <p:cNvPr id="104" name="Group 117"/>
            <p:cNvGrpSpPr>
              <a:grpSpLocks/>
            </p:cNvGrpSpPr>
            <p:nvPr/>
          </p:nvGrpSpPr>
          <p:grpSpPr bwMode="auto">
            <a:xfrm>
              <a:off x="933789" y="2727291"/>
              <a:ext cx="1041061" cy="358274"/>
              <a:chOff x="1392246" y="2728072"/>
              <a:chExt cx="1039800" cy="358028"/>
            </a:xfrm>
          </p:grpSpPr>
          <p:sp>
            <p:nvSpPr>
              <p:cNvPr id="170"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05" name="Group 113"/>
            <p:cNvGrpSpPr>
              <a:grpSpLocks/>
            </p:cNvGrpSpPr>
            <p:nvPr/>
          </p:nvGrpSpPr>
          <p:grpSpPr bwMode="auto">
            <a:xfrm>
              <a:off x="3916926" y="2709749"/>
              <a:ext cx="1123492" cy="378044"/>
              <a:chOff x="3688394" y="2710521"/>
              <a:chExt cx="1123420" cy="377783"/>
            </a:xfrm>
          </p:grpSpPr>
          <p:sp>
            <p:nvSpPr>
              <p:cNvPr id="167"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8"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06" name="Group 116"/>
            <p:cNvGrpSpPr>
              <a:grpSpLocks/>
            </p:cNvGrpSpPr>
            <p:nvPr/>
          </p:nvGrpSpPr>
          <p:grpSpPr bwMode="auto">
            <a:xfrm>
              <a:off x="1496692" y="2922419"/>
              <a:ext cx="1042850" cy="392234"/>
              <a:chOff x="1955112" y="2923187"/>
              <a:chExt cx="1041633" cy="391972"/>
            </a:xfrm>
          </p:grpSpPr>
          <p:sp>
            <p:nvSpPr>
              <p:cNvPr id="164"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5"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7" name="Group 115"/>
            <p:cNvGrpSpPr>
              <a:grpSpLocks/>
            </p:cNvGrpSpPr>
            <p:nvPr/>
          </p:nvGrpSpPr>
          <p:grpSpPr bwMode="auto">
            <a:xfrm>
              <a:off x="2425119" y="3106820"/>
              <a:ext cx="1104509" cy="415029"/>
              <a:chOff x="2539625" y="3107603"/>
              <a:chExt cx="1104296" cy="414752"/>
            </a:xfrm>
          </p:grpSpPr>
          <p:sp>
            <p:nvSpPr>
              <p:cNvPr id="161"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2"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14"/>
            <p:cNvGrpSpPr>
              <a:grpSpLocks/>
            </p:cNvGrpSpPr>
            <p:nvPr/>
          </p:nvGrpSpPr>
          <p:grpSpPr bwMode="auto">
            <a:xfrm>
              <a:off x="3002681" y="3324130"/>
              <a:ext cx="1122064" cy="385867"/>
              <a:chOff x="3116595" y="3324904"/>
              <a:chExt cx="1122470" cy="385610"/>
            </a:xfrm>
          </p:grpSpPr>
          <p:sp>
            <p:nvSpPr>
              <p:cNvPr id="121"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22"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6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9" name="Group 112"/>
            <p:cNvGrpSpPr>
              <a:grpSpLocks/>
            </p:cNvGrpSpPr>
            <p:nvPr/>
          </p:nvGrpSpPr>
          <p:grpSpPr bwMode="auto">
            <a:xfrm>
              <a:off x="4519106" y="2907991"/>
              <a:ext cx="1084770" cy="383049"/>
              <a:chOff x="4290531" y="2908764"/>
              <a:chExt cx="1084743" cy="382794"/>
            </a:xfrm>
          </p:grpSpPr>
          <p:sp>
            <p:nvSpPr>
              <p:cNvPr id="118"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19"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2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0" name="Group 111"/>
            <p:cNvGrpSpPr>
              <a:grpSpLocks/>
            </p:cNvGrpSpPr>
            <p:nvPr/>
          </p:nvGrpSpPr>
          <p:grpSpPr bwMode="auto">
            <a:xfrm>
              <a:off x="5447589" y="3096319"/>
              <a:ext cx="1093388" cy="404722"/>
              <a:chOff x="4923336" y="3097097"/>
              <a:chExt cx="1093784" cy="404452"/>
            </a:xfrm>
          </p:grpSpPr>
          <p:sp>
            <p:nvSpPr>
              <p:cNvPr id="115"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16"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1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1" name="Group 110"/>
            <p:cNvGrpSpPr>
              <a:grpSpLocks/>
            </p:cNvGrpSpPr>
            <p:nvPr/>
          </p:nvGrpSpPr>
          <p:grpSpPr bwMode="auto">
            <a:xfrm>
              <a:off x="6024450" y="3309485"/>
              <a:ext cx="1096411" cy="382073"/>
              <a:chOff x="5509725" y="3310251"/>
              <a:chExt cx="1096811" cy="381818"/>
            </a:xfrm>
          </p:grpSpPr>
          <p:sp>
            <p:nvSpPr>
              <p:cNvPr id="112"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13"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1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3" name="Group 128"/>
          <p:cNvGrpSpPr>
            <a:grpSpLocks/>
          </p:cNvGrpSpPr>
          <p:nvPr/>
        </p:nvGrpSpPr>
        <p:grpSpPr bwMode="auto">
          <a:xfrm>
            <a:off x="4427538" y="5130436"/>
            <a:ext cx="2035772" cy="394059"/>
            <a:chOff x="4799008" y="5492217"/>
            <a:chExt cx="2035181" cy="394231"/>
          </a:xfrm>
        </p:grpSpPr>
        <p:pic>
          <p:nvPicPr>
            <p:cNvPr id="174"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6"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3084922127"/>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S1102779</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139</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D0902783-S1102779</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ISC Anti-Alias </a:t>
                  </a:r>
                  <a:r>
                    <a:rPr lang="en-US" sz="800" b="1" dirty="0">
                      <a:solidFill>
                        <a:prstClr val="black"/>
                      </a:solidFill>
                      <a:latin typeface="Comic Sans MS" pitchFamily="66" charset="0"/>
                    </a:rPr>
                    <a:t>Chassis (LSC)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S1102779</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ction="ppaction://hlinksldjump"/>
              </a:rPr>
              <a:t>&lt;&lt; L1-ISC-C1</a:t>
            </a:r>
            <a:endParaRPr lang="en-US" sz="800" b="1" dirty="0">
              <a:latin typeface="Comic Sans MS" pitchFamily="66" charset="0"/>
            </a:endParaRPr>
          </a:p>
        </p:txBody>
      </p:sp>
      <p:grpSp>
        <p:nvGrpSpPr>
          <p:cNvPr id="139" name="Group 138"/>
          <p:cNvGrpSpPr/>
          <p:nvPr/>
        </p:nvGrpSpPr>
        <p:grpSpPr>
          <a:xfrm>
            <a:off x="933789" y="2709749"/>
            <a:ext cx="6187072" cy="1000248"/>
            <a:chOff x="933789" y="2709749"/>
            <a:chExt cx="6187072" cy="1000248"/>
          </a:xfrm>
        </p:grpSpPr>
        <p:grpSp>
          <p:nvGrpSpPr>
            <p:cNvPr id="140" name="Group 117"/>
            <p:cNvGrpSpPr>
              <a:grpSpLocks/>
            </p:cNvGrpSpPr>
            <p:nvPr/>
          </p:nvGrpSpPr>
          <p:grpSpPr bwMode="auto">
            <a:xfrm>
              <a:off x="933789" y="2727291"/>
              <a:ext cx="1041061" cy="358274"/>
              <a:chOff x="1392246" y="2728072"/>
              <a:chExt cx="1039800" cy="358028"/>
            </a:xfrm>
          </p:grpSpPr>
          <p:sp>
            <p:nvSpPr>
              <p:cNvPr id="169"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7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41" name="Group 113"/>
            <p:cNvGrpSpPr>
              <a:grpSpLocks/>
            </p:cNvGrpSpPr>
            <p:nvPr/>
          </p:nvGrpSpPr>
          <p:grpSpPr bwMode="auto">
            <a:xfrm>
              <a:off x="3916926" y="2709749"/>
              <a:ext cx="1123492" cy="378044"/>
              <a:chOff x="3688394" y="2710521"/>
              <a:chExt cx="1123420" cy="377783"/>
            </a:xfrm>
          </p:grpSpPr>
          <p:sp>
            <p:nvSpPr>
              <p:cNvPr id="166"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6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42" name="Group 116"/>
            <p:cNvGrpSpPr>
              <a:grpSpLocks/>
            </p:cNvGrpSpPr>
            <p:nvPr/>
          </p:nvGrpSpPr>
          <p:grpSpPr bwMode="auto">
            <a:xfrm>
              <a:off x="1496692" y="2922419"/>
              <a:ext cx="1042850" cy="392234"/>
              <a:chOff x="1955112" y="2923187"/>
              <a:chExt cx="1041633" cy="391972"/>
            </a:xfrm>
          </p:grpSpPr>
          <p:sp>
            <p:nvSpPr>
              <p:cNvPr id="163"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4"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6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15"/>
            <p:cNvGrpSpPr>
              <a:grpSpLocks/>
            </p:cNvGrpSpPr>
            <p:nvPr/>
          </p:nvGrpSpPr>
          <p:grpSpPr bwMode="auto">
            <a:xfrm>
              <a:off x="2425119" y="3106820"/>
              <a:ext cx="1104509" cy="415029"/>
              <a:chOff x="2539625" y="3107603"/>
              <a:chExt cx="1104296" cy="414752"/>
            </a:xfrm>
          </p:grpSpPr>
          <p:sp>
            <p:nvSpPr>
              <p:cNvPr id="160"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61"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6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4" name="Group 114"/>
            <p:cNvGrpSpPr>
              <a:grpSpLocks/>
            </p:cNvGrpSpPr>
            <p:nvPr/>
          </p:nvGrpSpPr>
          <p:grpSpPr bwMode="auto">
            <a:xfrm>
              <a:off x="3002681" y="3324130"/>
              <a:ext cx="1122064" cy="385867"/>
              <a:chOff x="3116595" y="3324904"/>
              <a:chExt cx="1122470" cy="385610"/>
            </a:xfrm>
          </p:grpSpPr>
          <p:sp>
            <p:nvSpPr>
              <p:cNvPr id="157"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8"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59"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5" name="Group 112"/>
            <p:cNvGrpSpPr>
              <a:grpSpLocks/>
            </p:cNvGrpSpPr>
            <p:nvPr/>
          </p:nvGrpSpPr>
          <p:grpSpPr bwMode="auto">
            <a:xfrm>
              <a:off x="4519106" y="2907991"/>
              <a:ext cx="1084770" cy="383049"/>
              <a:chOff x="4290531" y="2908764"/>
              <a:chExt cx="1084743" cy="382794"/>
            </a:xfrm>
          </p:grpSpPr>
          <p:sp>
            <p:nvSpPr>
              <p:cNvPr id="154"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5"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5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6" name="Group 111"/>
            <p:cNvGrpSpPr>
              <a:grpSpLocks/>
            </p:cNvGrpSpPr>
            <p:nvPr/>
          </p:nvGrpSpPr>
          <p:grpSpPr bwMode="auto">
            <a:xfrm>
              <a:off x="5447589" y="3096319"/>
              <a:ext cx="1093388" cy="404722"/>
              <a:chOff x="4923336" y="3097097"/>
              <a:chExt cx="1093784" cy="404452"/>
            </a:xfrm>
          </p:grpSpPr>
          <p:sp>
            <p:nvSpPr>
              <p:cNvPr id="151"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52"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5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7" name="Group 110"/>
            <p:cNvGrpSpPr>
              <a:grpSpLocks/>
            </p:cNvGrpSpPr>
            <p:nvPr/>
          </p:nvGrpSpPr>
          <p:grpSpPr bwMode="auto">
            <a:xfrm>
              <a:off x="6024450" y="3309485"/>
              <a:ext cx="1096411" cy="382073"/>
              <a:chOff x="5509725" y="3310251"/>
              <a:chExt cx="1096811" cy="381818"/>
            </a:xfrm>
          </p:grpSpPr>
          <p:sp>
            <p:nvSpPr>
              <p:cNvPr id="148"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49"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5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2" name="Group 128"/>
          <p:cNvGrpSpPr>
            <a:grpSpLocks/>
          </p:cNvGrpSpPr>
          <p:nvPr/>
        </p:nvGrpSpPr>
        <p:grpSpPr bwMode="auto">
          <a:xfrm>
            <a:off x="4427538" y="5130436"/>
            <a:ext cx="2035772" cy="394059"/>
            <a:chOff x="4799008" y="5492217"/>
            <a:chExt cx="2035181" cy="394231"/>
          </a:xfrm>
        </p:grpSpPr>
        <p:pic>
          <p:nvPicPr>
            <p:cNvPr id="173" name="Picture 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75"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3017148150"/>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CUR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CUR (Computer User’s Room)</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14</a:t>
            </a:fld>
            <a:endParaRPr lang="en-US" smtClean="0">
              <a:solidFill>
                <a:srgbClr val="898989"/>
              </a:solidFill>
              <a:latin typeface="Calibri" pitchFamily="34" charset="0"/>
            </a:endParaRPr>
          </a:p>
        </p:txBody>
      </p:sp>
      <p:sp>
        <p:nvSpPr>
          <p:cNvPr id="7" name="Rectangle 6"/>
          <p:cNvSpPr/>
          <p:nvPr/>
        </p:nvSpPr>
        <p:spPr bwMode="auto">
          <a:xfrm>
            <a:off x="3333619" y="5461000"/>
            <a:ext cx="2631333" cy="9144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en-US" sz="1400" b="1" dirty="0" smtClean="0">
                <a:latin typeface="Comic Sans MS" pitchFamily="66" charset="0"/>
                <a:hlinkClick r:id="rId2"/>
              </a:rPr>
              <a:t>CUR Documentation</a:t>
            </a:r>
            <a:endParaRPr lang="en-US" sz="1400" b="1" dirty="0">
              <a:latin typeface="Comic Sans MS" pitchFamily="66" charset="0"/>
            </a:endParaRPr>
          </a:p>
        </p:txBody>
      </p:sp>
      <p:sp>
        <p:nvSpPr>
          <p:cNvPr id="10"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1"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Corner Station</a:t>
            </a:r>
            <a:endParaRPr lang="en-US" sz="800" b="1" dirty="0">
              <a:latin typeface="Comic Sans MS" pitchFamily="66" charset="0"/>
            </a:endParaRPr>
          </a:p>
        </p:txBody>
      </p:sp>
    </p:spTree>
    <p:extLst>
      <p:ext uri="{BB962C8B-B14F-4D97-AF65-F5344CB8AC3E}">
        <p14:creationId xmlns:p14="http://schemas.microsoft.com/office/powerpoint/2010/main" val="1807461739"/>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140</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D070081-S1102757</a:t>
            </a:r>
          </a:p>
        </p:txBody>
      </p:sp>
      <p:grpSp>
        <p:nvGrpSpPr>
          <p:cNvPr id="320517" name="Group 230"/>
          <p:cNvGrpSpPr>
            <a:grpSpLocks/>
          </p:cNvGrpSpPr>
          <p:nvPr/>
        </p:nvGrpSpPr>
        <p:grpSpPr bwMode="auto">
          <a:xfrm>
            <a:off x="1909763" y="795694"/>
            <a:ext cx="5784850" cy="233064"/>
            <a:chOff x="-527562" y="5770960"/>
            <a:chExt cx="5783923" cy="233306"/>
          </a:xfrm>
        </p:grpSpPr>
        <p:grpSp>
          <p:nvGrpSpPr>
            <p:cNvPr id="320568" name="Group 195"/>
            <p:cNvGrpSpPr>
              <a:grpSpLocks/>
            </p:cNvGrpSpPr>
            <p:nvPr/>
          </p:nvGrpSpPr>
          <p:grpSpPr bwMode="auto">
            <a:xfrm>
              <a:off x="-527562" y="5770960"/>
              <a:ext cx="3156589" cy="233306"/>
              <a:chOff x="-527562" y="5788212"/>
              <a:chExt cx="3156589" cy="233306"/>
            </a:xfrm>
          </p:grpSpPr>
          <p:grpSp>
            <p:nvGrpSpPr>
              <p:cNvPr id="320574" name="Group 194"/>
              <p:cNvGrpSpPr>
                <a:grpSpLocks/>
              </p:cNvGrpSpPr>
              <p:nvPr/>
            </p:nvGrpSpPr>
            <p:grpSpPr bwMode="auto">
              <a:xfrm>
                <a:off x="-527562" y="5788212"/>
                <a:ext cx="3156589" cy="215668"/>
                <a:chOff x="-527562" y="5788212"/>
                <a:chExt cx="3156589" cy="215668"/>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527562" y="5788212"/>
                  <a:ext cx="187615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ISC Anti-Image Chassis-(LSC)</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805850"/>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S1102757</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S1102757</a:t>
              </a:r>
              <a:endParaRPr lang="en-US" sz="800" b="1" dirty="0">
                <a:solidFill>
                  <a:prstClr val="black"/>
                </a:solidFill>
                <a:latin typeface="Comic Sans MS" pitchFamily="66" charset="0"/>
              </a:endParaRP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L1-ISC-C1</a:t>
            </a:r>
            <a:endParaRPr lang="en-US" sz="800" b="1" dirty="0">
              <a:latin typeface="Comic Sans MS" pitchFamily="66" charset="0"/>
            </a:endParaRPr>
          </a:p>
        </p:txBody>
      </p:sp>
      <p:grpSp>
        <p:nvGrpSpPr>
          <p:cNvPr id="66" name="Group 80"/>
          <p:cNvGrpSpPr>
            <a:grpSpLocks/>
          </p:cNvGrpSpPr>
          <p:nvPr/>
        </p:nvGrpSpPr>
        <p:grpSpPr bwMode="auto">
          <a:xfrm>
            <a:off x="4446589" y="5122816"/>
            <a:ext cx="2197127" cy="401684"/>
            <a:chOff x="4733031" y="5484589"/>
            <a:chExt cx="2195774" cy="401859"/>
          </a:xfrm>
        </p:grpSpPr>
        <p:pic>
          <p:nvPicPr>
            <p:cNvPr id="67"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Box 353"/>
            <p:cNvSpPr txBox="1">
              <a:spLocks noChangeArrowheads="1"/>
            </p:cNvSpPr>
            <p:nvPr/>
          </p:nvSpPr>
          <p:spPr bwMode="auto">
            <a:xfrm>
              <a:off x="5731992" y="5484589"/>
              <a:ext cx="119681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From DAC </a:t>
              </a:r>
              <a:r>
                <a:rPr lang="en-US" sz="800" b="1" dirty="0" smtClean="0">
                  <a:solidFill>
                    <a:prstClr val="black"/>
                  </a:solidFill>
                  <a:latin typeface="Comic Sans MS" pitchFamily="66" charset="0"/>
                </a:rPr>
                <a:t>Adapter</a:t>
              </a:r>
              <a:endParaRPr lang="en-US" sz="800" b="1" dirty="0">
                <a:solidFill>
                  <a:prstClr val="black"/>
                </a:solidFill>
                <a:latin typeface="Comic Sans MS" pitchFamily="66" charset="0"/>
              </a:endParaRPr>
            </a:p>
          </p:txBody>
        </p:sp>
        <p:sp>
          <p:nvSpPr>
            <p:cNvPr id="69"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grpSp>
      <p:grpSp>
        <p:nvGrpSpPr>
          <p:cNvPr id="70" name="Group 69"/>
          <p:cNvGrpSpPr/>
          <p:nvPr/>
        </p:nvGrpSpPr>
        <p:grpSpPr>
          <a:xfrm>
            <a:off x="1909763" y="2697235"/>
            <a:ext cx="4122575" cy="600003"/>
            <a:chOff x="1909763" y="2697235"/>
            <a:chExt cx="4122575" cy="600003"/>
          </a:xfrm>
        </p:grpSpPr>
        <p:grpSp>
          <p:nvGrpSpPr>
            <p:cNvPr id="71" name="Group 85"/>
            <p:cNvGrpSpPr>
              <a:grpSpLocks/>
            </p:cNvGrpSpPr>
            <p:nvPr/>
          </p:nvGrpSpPr>
          <p:grpSpPr bwMode="auto">
            <a:xfrm>
              <a:off x="1909763" y="2716285"/>
              <a:ext cx="1217788" cy="380928"/>
              <a:chOff x="1833995" y="2926612"/>
              <a:chExt cx="1217314" cy="380674"/>
            </a:xfrm>
          </p:grpSpPr>
          <p:pic>
            <p:nvPicPr>
              <p:cNvPr id="84"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TextBox 353"/>
              <p:cNvSpPr txBox="1">
                <a:spLocks noChangeArrowheads="1"/>
              </p:cNvSpPr>
              <p:nvPr/>
            </p:nvSpPr>
            <p:spPr bwMode="auto">
              <a:xfrm>
                <a:off x="2263621" y="2926612"/>
                <a:ext cx="78768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1-4</a:t>
                </a:r>
                <a:endParaRPr lang="en-US" sz="800" b="1" dirty="0">
                  <a:solidFill>
                    <a:prstClr val="black"/>
                  </a:solidFill>
                  <a:latin typeface="Comic Sans MS" pitchFamily="66" charset="0"/>
                </a:endParaRPr>
              </a:p>
            </p:txBody>
          </p:sp>
          <p:sp>
            <p:nvSpPr>
              <p:cNvPr id="86"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endParaRPr lang="en-US" b="1" dirty="0">
                  <a:solidFill>
                    <a:prstClr val="black"/>
                  </a:solidFill>
                  <a:latin typeface="Comic Sans MS" pitchFamily="66" charset="0"/>
                </a:endParaRPr>
              </a:p>
            </p:txBody>
          </p:sp>
        </p:grpSp>
        <p:grpSp>
          <p:nvGrpSpPr>
            <p:cNvPr id="72" name="Group 89"/>
            <p:cNvGrpSpPr>
              <a:grpSpLocks/>
            </p:cNvGrpSpPr>
            <p:nvPr/>
          </p:nvGrpSpPr>
          <p:grpSpPr bwMode="auto">
            <a:xfrm>
              <a:off x="2481259" y="2916310"/>
              <a:ext cx="1142028" cy="380928"/>
              <a:chOff x="1833900" y="2926612"/>
              <a:chExt cx="1141683" cy="380674"/>
            </a:xfrm>
          </p:grpSpPr>
          <p:pic>
            <p:nvPicPr>
              <p:cNvPr id="81"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TextBox 353"/>
              <p:cNvSpPr txBox="1">
                <a:spLocks noChangeArrowheads="1"/>
              </p:cNvSpPr>
              <p:nvPr/>
            </p:nvSpPr>
            <p:spPr bwMode="auto">
              <a:xfrm>
                <a:off x="2265639" y="2926612"/>
                <a:ext cx="70994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OUT 5-8</a:t>
                </a:r>
              </a:p>
            </p:txBody>
          </p:sp>
          <p:sp>
            <p:nvSpPr>
              <p:cNvPr id="83"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5-8</a:t>
                </a:r>
                <a:endParaRPr lang="en-US" b="1" dirty="0">
                  <a:solidFill>
                    <a:prstClr val="black"/>
                  </a:solidFill>
                  <a:latin typeface="Comic Sans MS" pitchFamily="66" charset="0"/>
                </a:endParaRPr>
              </a:p>
            </p:txBody>
          </p:sp>
        </p:grpSp>
        <p:grpSp>
          <p:nvGrpSpPr>
            <p:cNvPr id="73" name="Group 93"/>
            <p:cNvGrpSpPr>
              <a:grpSpLocks/>
            </p:cNvGrpSpPr>
            <p:nvPr/>
          </p:nvGrpSpPr>
          <p:grpSpPr bwMode="auto">
            <a:xfrm>
              <a:off x="4171951" y="2697235"/>
              <a:ext cx="1256989" cy="380928"/>
              <a:chOff x="1771507" y="2926612"/>
              <a:chExt cx="1257142" cy="380674"/>
            </a:xfrm>
          </p:grpSpPr>
          <p:pic>
            <p:nvPicPr>
              <p:cNvPr id="78"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Box 353"/>
              <p:cNvSpPr txBox="1">
                <a:spLocks noChangeArrowheads="1"/>
              </p:cNvSpPr>
              <p:nvPr/>
            </p:nvSpPr>
            <p:spPr bwMode="auto">
              <a:xfrm>
                <a:off x="2195885" y="2926612"/>
                <a:ext cx="83276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9-12</a:t>
                </a:r>
                <a:endParaRPr lang="en-US" sz="800" b="1" dirty="0">
                  <a:solidFill>
                    <a:prstClr val="black"/>
                  </a:solidFill>
                  <a:latin typeface="Comic Sans MS" pitchFamily="66" charset="0"/>
                </a:endParaRPr>
              </a:p>
            </p:txBody>
          </p:sp>
          <p:sp>
            <p:nvSpPr>
              <p:cNvPr id="80"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endParaRPr lang="en-US" b="1" dirty="0">
                  <a:solidFill>
                    <a:prstClr val="black"/>
                  </a:solidFill>
                  <a:latin typeface="Comic Sans MS" pitchFamily="66" charset="0"/>
                </a:endParaRPr>
              </a:p>
            </p:txBody>
          </p:sp>
        </p:grpSp>
        <p:grpSp>
          <p:nvGrpSpPr>
            <p:cNvPr id="74" name="Group 97"/>
            <p:cNvGrpSpPr>
              <a:grpSpLocks/>
            </p:cNvGrpSpPr>
            <p:nvPr/>
          </p:nvGrpSpPr>
          <p:grpSpPr bwMode="auto">
            <a:xfrm>
              <a:off x="4699000" y="2897260"/>
              <a:ext cx="1333338" cy="380928"/>
              <a:chOff x="1708912" y="2926612"/>
              <a:chExt cx="1332515" cy="380674"/>
            </a:xfrm>
          </p:grpSpPr>
          <p:pic>
            <p:nvPicPr>
              <p:cNvPr id="75"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353"/>
              <p:cNvSpPr txBox="1">
                <a:spLocks noChangeArrowheads="1"/>
              </p:cNvSpPr>
              <p:nvPr/>
            </p:nvSpPr>
            <p:spPr bwMode="auto">
              <a:xfrm>
                <a:off x="2204694" y="2926612"/>
                <a:ext cx="83673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OUT 13-16</a:t>
                </a:r>
              </a:p>
            </p:txBody>
          </p:sp>
          <p:sp>
            <p:nvSpPr>
              <p:cNvPr id="77"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endParaRPr lang="en-US" b="1" dirty="0">
                  <a:solidFill>
                    <a:prstClr val="black"/>
                  </a:solidFill>
                  <a:latin typeface="Comic Sans MS" pitchFamily="66" charset="0"/>
                </a:endParaRPr>
              </a:p>
            </p:txBody>
          </p:sp>
        </p:grpSp>
      </p:grpSp>
    </p:spTree>
    <p:extLst>
      <p:ext uri="{BB962C8B-B14F-4D97-AF65-F5344CB8AC3E}">
        <p14:creationId xmlns:p14="http://schemas.microsoft.com/office/powerpoint/2010/main" val="766514238"/>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7168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D570A7-4EA8-4597-AE8C-DE80ABBCBC54}" type="slidenum">
              <a:rPr lang="en-US" smtClean="0">
                <a:solidFill>
                  <a:srgbClr val="898989"/>
                </a:solidFill>
                <a:latin typeface="Calibri" pitchFamily="34" charset="0"/>
              </a:rPr>
              <a:pPr eaLnBrk="1" hangingPunct="1"/>
              <a:t>141</a:t>
            </a:fld>
            <a:endParaRPr lang="en-US" smtClean="0">
              <a:solidFill>
                <a:srgbClr val="898989"/>
              </a:solidFill>
              <a:latin typeface="Calibri" pitchFamily="34" charset="0"/>
            </a:endParaRPr>
          </a:p>
        </p:txBody>
      </p:sp>
      <p:sp>
        <p:nvSpPr>
          <p:cNvPr id="71684"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D1001715-S1106342</a:t>
            </a:r>
          </a:p>
        </p:txBody>
      </p:sp>
      <p:sp>
        <p:nvSpPr>
          <p:cNvPr id="7168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L1-ISC-C1</a:t>
            </a:r>
            <a:endParaRPr lang="en-US" sz="800" b="1" dirty="0">
              <a:latin typeface="Comic Sans MS" pitchFamily="66" charset="0"/>
            </a:endParaRPr>
          </a:p>
        </p:txBody>
      </p:sp>
      <p:grpSp>
        <p:nvGrpSpPr>
          <p:cNvPr id="71686" name="Group 278"/>
          <p:cNvGrpSpPr>
            <a:grpSpLocks/>
          </p:cNvGrpSpPr>
          <p:nvPr/>
        </p:nvGrpSpPr>
        <p:grpSpPr bwMode="auto">
          <a:xfrm>
            <a:off x="234950" y="749300"/>
            <a:ext cx="8832850" cy="5843588"/>
            <a:chOff x="234950" y="749909"/>
            <a:chExt cx="8832132" cy="5843504"/>
          </a:xfrm>
        </p:grpSpPr>
        <p:grpSp>
          <p:nvGrpSpPr>
            <p:cNvPr id="71687" name="Group 359"/>
            <p:cNvGrpSpPr>
              <a:grpSpLocks/>
            </p:cNvGrpSpPr>
            <p:nvPr/>
          </p:nvGrpSpPr>
          <p:grpSpPr bwMode="auto">
            <a:xfrm>
              <a:off x="1833060" y="749909"/>
              <a:ext cx="5930897" cy="458787"/>
              <a:chOff x="-469488" y="6101482"/>
              <a:chExt cx="5930017" cy="457947"/>
            </a:xfrm>
          </p:grpSpPr>
          <p:grpSp>
            <p:nvGrpSpPr>
              <p:cNvPr id="71838" name="Group 220"/>
              <p:cNvGrpSpPr>
                <a:grpSpLocks/>
              </p:cNvGrpSpPr>
              <p:nvPr/>
            </p:nvGrpSpPr>
            <p:grpSpPr bwMode="auto">
              <a:xfrm>
                <a:off x="-469488" y="6101482"/>
                <a:ext cx="3294047" cy="452196"/>
                <a:chOff x="-469488" y="6110108"/>
                <a:chExt cx="3294047" cy="452196"/>
              </a:xfrm>
            </p:grpSpPr>
            <p:pic>
              <p:nvPicPr>
                <p:cNvPr id="71843"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1844"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l1lsc0 </a:t>
                  </a:r>
                  <a:r>
                    <a:rPr lang="en-US" sz="800" b="1" dirty="0">
                      <a:latin typeface="Comic Sans MS" pitchFamily="66" charset="0"/>
                    </a:rPr>
                    <a:t>I/O Extension Chassis</a:t>
                  </a:r>
                </a:p>
              </p:txBody>
            </p:sp>
            <p:sp>
              <p:nvSpPr>
                <p:cNvPr id="7184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71839" name="Group 221"/>
              <p:cNvGrpSpPr>
                <a:grpSpLocks/>
              </p:cNvGrpSpPr>
              <p:nvPr/>
            </p:nvGrpSpPr>
            <p:grpSpPr bwMode="auto">
              <a:xfrm>
                <a:off x="3042258" y="6107233"/>
                <a:ext cx="2418271" cy="452196"/>
                <a:chOff x="3042258" y="6107233"/>
                <a:chExt cx="2418271" cy="452196"/>
              </a:xfrm>
            </p:grpSpPr>
            <p:pic>
              <p:nvPicPr>
                <p:cNvPr id="71840"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1841"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7184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S1106342</a:t>
                  </a:r>
                  <a:endParaRPr lang="en-US" sz="800" b="1" dirty="0">
                    <a:solidFill>
                      <a:schemeClr val="bg1"/>
                    </a:solidFill>
                    <a:latin typeface="Comic Sans MS" pitchFamily="66" charset="0"/>
                  </a:endParaRPr>
                </a:p>
              </p:txBody>
            </p:sp>
          </p:grpSp>
        </p:grpSp>
        <p:grpSp>
          <p:nvGrpSpPr>
            <p:cNvPr id="71688" name="Group 70"/>
            <p:cNvGrpSpPr>
              <a:grpSpLocks/>
            </p:cNvGrpSpPr>
            <p:nvPr/>
          </p:nvGrpSpPr>
          <p:grpSpPr bwMode="auto">
            <a:xfrm>
              <a:off x="234950" y="1212157"/>
              <a:ext cx="7659687" cy="2281931"/>
              <a:chOff x="234950" y="1212157"/>
              <a:chExt cx="7659687" cy="2281931"/>
            </a:xfrm>
          </p:grpSpPr>
          <p:grpSp>
            <p:nvGrpSpPr>
              <p:cNvPr id="71831" name="Group 60"/>
              <p:cNvGrpSpPr>
                <a:grpSpLocks/>
              </p:cNvGrpSpPr>
              <p:nvPr/>
            </p:nvGrpSpPr>
            <p:grpSpPr bwMode="auto">
              <a:xfrm>
                <a:off x="234950" y="1212157"/>
                <a:ext cx="7659687" cy="2281931"/>
                <a:chOff x="1025269" y="1269311"/>
                <a:chExt cx="7659941" cy="2281413"/>
              </a:xfrm>
            </p:grpSpPr>
            <p:pic>
              <p:nvPicPr>
                <p:cNvPr id="71834"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71835" name="Group 26"/>
                <p:cNvGrpSpPr>
                  <a:grpSpLocks/>
                </p:cNvGrpSpPr>
                <p:nvPr/>
              </p:nvGrpSpPr>
              <p:grpSpPr bwMode="auto">
                <a:xfrm>
                  <a:off x="7421517" y="1269311"/>
                  <a:ext cx="1263693" cy="368091"/>
                  <a:chOff x="7420915" y="1268217"/>
                  <a:chExt cx="1263514" cy="368358"/>
                </a:xfrm>
              </p:grpSpPr>
              <p:sp>
                <p:nvSpPr>
                  <p:cNvPr id="7183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7183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5" name="Rectangle 424"/>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183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71689" name="Group 453"/>
            <p:cNvGrpSpPr>
              <a:grpSpLocks/>
            </p:cNvGrpSpPr>
            <p:nvPr/>
          </p:nvGrpSpPr>
          <p:grpSpPr bwMode="auto">
            <a:xfrm>
              <a:off x="234950" y="3554877"/>
              <a:ext cx="8832132" cy="3038536"/>
              <a:chOff x="234950" y="3554877"/>
              <a:chExt cx="8832132" cy="3038536"/>
            </a:xfrm>
          </p:grpSpPr>
          <p:grpSp>
            <p:nvGrpSpPr>
              <p:cNvPr id="71690" name="Group 294"/>
              <p:cNvGrpSpPr>
                <a:grpSpLocks/>
              </p:cNvGrpSpPr>
              <p:nvPr/>
            </p:nvGrpSpPr>
            <p:grpSpPr bwMode="auto">
              <a:xfrm>
                <a:off x="234950" y="3554877"/>
                <a:ext cx="8832132" cy="3038536"/>
                <a:chOff x="234950" y="3554877"/>
                <a:chExt cx="8832132" cy="3038536"/>
              </a:xfrm>
            </p:grpSpPr>
            <p:pic>
              <p:nvPicPr>
                <p:cNvPr id="71705"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1706"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71707"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71710"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71712"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71713"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71714"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71715"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71716"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71717"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71718"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71719"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71720" name="Group 71"/>
                <p:cNvGrpSpPr>
                  <a:grpSpLocks/>
                </p:cNvGrpSpPr>
                <p:nvPr/>
              </p:nvGrpSpPr>
              <p:grpSpPr bwMode="auto">
                <a:xfrm>
                  <a:off x="4685716" y="3595684"/>
                  <a:ext cx="215899" cy="1858574"/>
                  <a:chOff x="8442323" y="2253457"/>
                  <a:chExt cx="215474" cy="1857625"/>
                </a:xfrm>
              </p:grpSpPr>
              <p:grpSp>
                <p:nvGrpSpPr>
                  <p:cNvPr id="71827" name="Group 72"/>
                  <p:cNvGrpSpPr>
                    <a:grpSpLocks/>
                  </p:cNvGrpSpPr>
                  <p:nvPr/>
                </p:nvGrpSpPr>
                <p:grpSpPr bwMode="auto">
                  <a:xfrm>
                    <a:off x="8442323" y="2253457"/>
                    <a:ext cx="214313" cy="1836738"/>
                    <a:chOff x="6193857" y="1433230"/>
                    <a:chExt cx="215444" cy="1837022"/>
                  </a:xfrm>
                </p:grpSpPr>
                <p:pic>
                  <p:nvPicPr>
                    <p:cNvPr id="7182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83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7182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1723" name="Group 100"/>
                <p:cNvGrpSpPr>
                  <a:grpSpLocks/>
                </p:cNvGrpSpPr>
                <p:nvPr/>
              </p:nvGrpSpPr>
              <p:grpSpPr bwMode="auto">
                <a:xfrm>
                  <a:off x="4973716" y="3581183"/>
                  <a:ext cx="233360" cy="1868717"/>
                  <a:chOff x="4100710" y="3576019"/>
                  <a:chExt cx="233363" cy="1869106"/>
                </a:xfrm>
              </p:grpSpPr>
              <p:grpSp>
                <p:nvGrpSpPr>
                  <p:cNvPr id="71811" name="Group 72"/>
                  <p:cNvGrpSpPr>
                    <a:grpSpLocks/>
                  </p:cNvGrpSpPr>
                  <p:nvPr/>
                </p:nvGrpSpPr>
                <p:grpSpPr bwMode="auto">
                  <a:xfrm>
                    <a:off x="4100710" y="3576019"/>
                    <a:ext cx="233363" cy="1869106"/>
                    <a:chOff x="7985153" y="2737825"/>
                    <a:chExt cx="233330" cy="1868557"/>
                  </a:xfrm>
                </p:grpSpPr>
                <p:grpSp>
                  <p:nvGrpSpPr>
                    <p:cNvPr id="71813" name="Group 70"/>
                    <p:cNvGrpSpPr>
                      <a:grpSpLocks/>
                    </p:cNvGrpSpPr>
                    <p:nvPr/>
                  </p:nvGrpSpPr>
                  <p:grpSpPr bwMode="auto">
                    <a:xfrm>
                      <a:off x="7988855" y="2737825"/>
                      <a:ext cx="229628" cy="1856398"/>
                      <a:chOff x="6178463" y="1413563"/>
                      <a:chExt cx="230840" cy="1856691"/>
                    </a:xfrm>
                  </p:grpSpPr>
                  <p:sp>
                    <p:nvSpPr>
                      <p:cNvPr id="71815" name="Rectangle 75"/>
                      <p:cNvSpPr>
                        <a:spLocks noChangeArrowheads="1"/>
                      </p:cNvSpPr>
                      <p:nvPr/>
                    </p:nvSpPr>
                    <p:spPr bwMode="auto">
                      <a:xfrm rot="5400000">
                        <a:off x="5878227" y="1729195"/>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9"/>
                          </a:rPr>
                          <a:t>ADC Adapter</a:t>
                        </a:r>
                        <a:endParaRPr lang="en-US" b="1" dirty="0">
                          <a:solidFill>
                            <a:schemeClr val="bg1"/>
                          </a:solidFill>
                          <a:latin typeface="Comic Sans MS" pitchFamily="66" charset="0"/>
                        </a:endParaRPr>
                      </a:p>
                    </p:txBody>
                  </p:sp>
                  <p:pic>
                    <p:nvPicPr>
                      <p:cNvPr id="7181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181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181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1724" name="Group 107"/>
                <p:cNvGrpSpPr>
                  <a:grpSpLocks/>
                </p:cNvGrpSpPr>
                <p:nvPr/>
              </p:nvGrpSpPr>
              <p:grpSpPr bwMode="auto">
                <a:xfrm>
                  <a:off x="4392544" y="3581183"/>
                  <a:ext cx="233360" cy="1868717"/>
                  <a:chOff x="4100710" y="3576019"/>
                  <a:chExt cx="233363" cy="1869106"/>
                </a:xfrm>
              </p:grpSpPr>
              <p:grpSp>
                <p:nvGrpSpPr>
                  <p:cNvPr id="71805" name="Group 72"/>
                  <p:cNvGrpSpPr>
                    <a:grpSpLocks/>
                  </p:cNvGrpSpPr>
                  <p:nvPr/>
                </p:nvGrpSpPr>
                <p:grpSpPr bwMode="auto">
                  <a:xfrm>
                    <a:off x="4100710" y="3576019"/>
                    <a:ext cx="233363" cy="1869106"/>
                    <a:chOff x="7985153" y="2737825"/>
                    <a:chExt cx="233330" cy="1868557"/>
                  </a:xfrm>
                </p:grpSpPr>
                <p:grpSp>
                  <p:nvGrpSpPr>
                    <p:cNvPr id="71807" name="Group 70"/>
                    <p:cNvGrpSpPr>
                      <a:grpSpLocks/>
                    </p:cNvGrpSpPr>
                    <p:nvPr/>
                  </p:nvGrpSpPr>
                  <p:grpSpPr bwMode="auto">
                    <a:xfrm>
                      <a:off x="7988855" y="2737825"/>
                      <a:ext cx="229628" cy="1856398"/>
                      <a:chOff x="6178463" y="1413563"/>
                      <a:chExt cx="230840" cy="1856691"/>
                    </a:xfrm>
                  </p:grpSpPr>
                  <p:sp>
                    <p:nvSpPr>
                      <p:cNvPr id="71809" name="Rectangle 75"/>
                      <p:cNvSpPr>
                        <a:spLocks noChangeArrowheads="1"/>
                      </p:cNvSpPr>
                      <p:nvPr/>
                    </p:nvSpPr>
                    <p:spPr bwMode="auto">
                      <a:xfrm rot="5400000">
                        <a:off x="5878227" y="1729195"/>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9"/>
                          </a:rPr>
                          <a:t>ADC Adapter</a:t>
                        </a:r>
                        <a:endParaRPr lang="en-US" b="1" dirty="0">
                          <a:solidFill>
                            <a:schemeClr val="bg1"/>
                          </a:solidFill>
                          <a:latin typeface="Comic Sans MS" pitchFamily="66" charset="0"/>
                        </a:endParaRPr>
                      </a:p>
                    </p:txBody>
                  </p:sp>
                  <p:pic>
                    <p:nvPicPr>
                      <p:cNvPr id="7181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180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180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1728" name="Group 133"/>
                <p:cNvGrpSpPr>
                  <a:grpSpLocks/>
                </p:cNvGrpSpPr>
                <p:nvPr/>
              </p:nvGrpSpPr>
              <p:grpSpPr bwMode="auto">
                <a:xfrm>
                  <a:off x="555625" y="3859212"/>
                  <a:ext cx="1443038" cy="1812925"/>
                  <a:chOff x="501360" y="3783323"/>
                  <a:chExt cx="1123399" cy="1143003"/>
                </a:xfrm>
              </p:grpSpPr>
              <p:sp>
                <p:nvSpPr>
                  <p:cNvPr id="382" name="Rectangle 381"/>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179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71729" name="Group 26"/>
                <p:cNvGrpSpPr>
                  <a:grpSpLocks/>
                </p:cNvGrpSpPr>
                <p:nvPr/>
              </p:nvGrpSpPr>
              <p:grpSpPr bwMode="auto">
                <a:xfrm>
                  <a:off x="6622358" y="3554877"/>
                  <a:ext cx="1272188" cy="342709"/>
                  <a:chOff x="7412367" y="1267773"/>
                  <a:chExt cx="1272066" cy="342946"/>
                </a:xfrm>
              </p:grpSpPr>
              <p:sp>
                <p:nvSpPr>
                  <p:cNvPr id="7178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S1106342</a:t>
                    </a:r>
                    <a:endParaRPr lang="en-US" sz="800" b="1" dirty="0">
                      <a:latin typeface="Comic Sans MS" pitchFamily="66" charset="0"/>
                    </a:endParaRPr>
                  </a:p>
                </p:txBody>
              </p:sp>
              <p:sp>
                <p:nvSpPr>
                  <p:cNvPr id="7178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71730" name="Group 151"/>
                <p:cNvGrpSpPr>
                  <a:grpSpLocks/>
                </p:cNvGrpSpPr>
                <p:nvPr/>
              </p:nvGrpSpPr>
              <p:grpSpPr bwMode="auto">
                <a:xfrm>
                  <a:off x="6520487" y="3870508"/>
                  <a:ext cx="2546595" cy="2722905"/>
                  <a:chOff x="6537579" y="3930330"/>
                  <a:chExt cx="2546595" cy="2722905"/>
                </a:xfrm>
              </p:grpSpPr>
              <p:grpSp>
                <p:nvGrpSpPr>
                  <p:cNvPr id="71731" name="Group 77"/>
                  <p:cNvGrpSpPr>
                    <a:grpSpLocks/>
                  </p:cNvGrpSpPr>
                  <p:nvPr/>
                </p:nvGrpSpPr>
                <p:grpSpPr bwMode="auto">
                  <a:xfrm>
                    <a:off x="6659900" y="3930330"/>
                    <a:ext cx="2412866" cy="222946"/>
                    <a:chOff x="5388330" y="5700074"/>
                    <a:chExt cx="2411543" cy="224521"/>
                  </a:xfrm>
                </p:grpSpPr>
                <p:pic>
                  <p:nvPicPr>
                    <p:cNvPr id="717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8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8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71732" name="Group 77"/>
                  <p:cNvGrpSpPr>
                    <a:grpSpLocks/>
                  </p:cNvGrpSpPr>
                  <p:nvPr/>
                </p:nvGrpSpPr>
                <p:grpSpPr bwMode="auto">
                  <a:xfrm>
                    <a:off x="6593115" y="4126888"/>
                    <a:ext cx="2488203" cy="222936"/>
                    <a:chOff x="5313031" y="5665686"/>
                    <a:chExt cx="2486842" cy="224513"/>
                  </a:xfrm>
                </p:grpSpPr>
                <p:pic>
                  <p:nvPicPr>
                    <p:cNvPr id="717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8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71733" name="Group 77"/>
                  <p:cNvGrpSpPr>
                    <a:grpSpLocks/>
                  </p:cNvGrpSpPr>
                  <p:nvPr/>
                </p:nvGrpSpPr>
                <p:grpSpPr bwMode="auto">
                  <a:xfrm>
                    <a:off x="6594543" y="4316328"/>
                    <a:ext cx="2488203" cy="222936"/>
                    <a:chOff x="5313031" y="5665686"/>
                    <a:chExt cx="2486842" cy="224513"/>
                  </a:xfrm>
                </p:grpSpPr>
                <p:pic>
                  <p:nvPicPr>
                    <p:cNvPr id="7177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8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71734" name="Group 77"/>
                  <p:cNvGrpSpPr>
                    <a:grpSpLocks/>
                  </p:cNvGrpSpPr>
                  <p:nvPr/>
                </p:nvGrpSpPr>
                <p:grpSpPr bwMode="auto">
                  <a:xfrm>
                    <a:off x="6595973" y="4505768"/>
                    <a:ext cx="2488201" cy="222936"/>
                    <a:chOff x="5313033" y="5665686"/>
                    <a:chExt cx="2486840" cy="224513"/>
                  </a:xfrm>
                </p:grpSpPr>
                <p:pic>
                  <p:nvPicPr>
                    <p:cNvPr id="7177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7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71735" name="Group 77"/>
                  <p:cNvGrpSpPr>
                    <a:grpSpLocks/>
                  </p:cNvGrpSpPr>
                  <p:nvPr/>
                </p:nvGrpSpPr>
                <p:grpSpPr bwMode="auto">
                  <a:xfrm>
                    <a:off x="6605346" y="4703652"/>
                    <a:ext cx="2478580" cy="222894"/>
                    <a:chOff x="5322652" y="5665686"/>
                    <a:chExt cx="2477221" cy="224475"/>
                  </a:xfrm>
                </p:grpSpPr>
                <p:pic>
                  <p:nvPicPr>
                    <p:cNvPr id="7177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71736" name="Group 77"/>
                  <p:cNvGrpSpPr>
                    <a:grpSpLocks/>
                  </p:cNvGrpSpPr>
                  <p:nvPr/>
                </p:nvGrpSpPr>
                <p:grpSpPr bwMode="auto">
                  <a:xfrm>
                    <a:off x="6605346" y="4899439"/>
                    <a:ext cx="2478580" cy="222894"/>
                    <a:chOff x="5322652" y="5665686"/>
                    <a:chExt cx="2477221" cy="224475"/>
                  </a:xfrm>
                </p:grpSpPr>
                <p:pic>
                  <p:nvPicPr>
                    <p:cNvPr id="7176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7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71737" name="Group 77"/>
                  <p:cNvGrpSpPr>
                    <a:grpSpLocks/>
                  </p:cNvGrpSpPr>
                  <p:nvPr/>
                </p:nvGrpSpPr>
                <p:grpSpPr bwMode="auto">
                  <a:xfrm>
                    <a:off x="6605272" y="5087454"/>
                    <a:ext cx="2478664" cy="222894"/>
                    <a:chOff x="5322675" y="5665686"/>
                    <a:chExt cx="2477198" cy="224474"/>
                  </a:xfrm>
                </p:grpSpPr>
                <p:pic>
                  <p:nvPicPr>
                    <p:cNvPr id="7176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6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71738" name="Group 77"/>
                  <p:cNvGrpSpPr>
                    <a:grpSpLocks/>
                  </p:cNvGrpSpPr>
                  <p:nvPr/>
                </p:nvGrpSpPr>
                <p:grpSpPr bwMode="auto">
                  <a:xfrm>
                    <a:off x="6602762" y="5274392"/>
                    <a:ext cx="2478581" cy="222894"/>
                    <a:chOff x="5322651" y="5665686"/>
                    <a:chExt cx="2477222" cy="224475"/>
                  </a:xfrm>
                </p:grpSpPr>
                <p:pic>
                  <p:nvPicPr>
                    <p:cNvPr id="7176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6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71739" name="Group 77"/>
                  <p:cNvGrpSpPr>
                    <a:grpSpLocks/>
                  </p:cNvGrpSpPr>
                  <p:nvPr/>
                </p:nvGrpSpPr>
                <p:grpSpPr bwMode="auto">
                  <a:xfrm>
                    <a:off x="6602763" y="5462432"/>
                    <a:ext cx="2478580" cy="222894"/>
                    <a:chOff x="5322652" y="5665686"/>
                    <a:chExt cx="2477221" cy="224475"/>
                  </a:xfrm>
                </p:grpSpPr>
                <p:pic>
                  <p:nvPicPr>
                    <p:cNvPr id="71760"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6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71740" name="Group 77"/>
                  <p:cNvGrpSpPr>
                    <a:grpSpLocks/>
                  </p:cNvGrpSpPr>
                  <p:nvPr/>
                </p:nvGrpSpPr>
                <p:grpSpPr bwMode="auto">
                  <a:xfrm>
                    <a:off x="6602689" y="5658194"/>
                    <a:ext cx="2478664" cy="222894"/>
                    <a:chOff x="5322675" y="5665686"/>
                    <a:chExt cx="2477198" cy="224474"/>
                  </a:xfrm>
                </p:grpSpPr>
                <p:pic>
                  <p:nvPicPr>
                    <p:cNvPr id="7175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71741" name="Group 77"/>
                  <p:cNvGrpSpPr>
                    <a:grpSpLocks/>
                  </p:cNvGrpSpPr>
                  <p:nvPr/>
                </p:nvGrpSpPr>
                <p:grpSpPr bwMode="auto">
                  <a:xfrm>
                    <a:off x="6602766" y="5847686"/>
                    <a:ext cx="2478580" cy="222894"/>
                    <a:chOff x="5322652" y="5665686"/>
                    <a:chExt cx="2477221" cy="224475"/>
                  </a:xfrm>
                </p:grpSpPr>
                <p:pic>
                  <p:nvPicPr>
                    <p:cNvPr id="7175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5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71742" name="Group 77"/>
                  <p:cNvGrpSpPr>
                    <a:grpSpLocks/>
                  </p:cNvGrpSpPr>
                  <p:nvPr/>
                </p:nvGrpSpPr>
                <p:grpSpPr bwMode="auto">
                  <a:xfrm>
                    <a:off x="6602766" y="6035726"/>
                    <a:ext cx="2478580" cy="222894"/>
                    <a:chOff x="5322652" y="5665686"/>
                    <a:chExt cx="2477221" cy="224475"/>
                  </a:xfrm>
                </p:grpSpPr>
                <p:pic>
                  <p:nvPicPr>
                    <p:cNvPr id="7175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5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71743" name="Group 77"/>
                  <p:cNvGrpSpPr>
                    <a:grpSpLocks/>
                  </p:cNvGrpSpPr>
                  <p:nvPr/>
                </p:nvGrpSpPr>
                <p:grpSpPr bwMode="auto">
                  <a:xfrm>
                    <a:off x="6602692" y="6231488"/>
                    <a:ext cx="2478664" cy="222894"/>
                    <a:chOff x="5322675" y="5665686"/>
                    <a:chExt cx="2477198" cy="224474"/>
                  </a:xfrm>
                </p:grpSpPr>
                <p:pic>
                  <p:nvPicPr>
                    <p:cNvPr id="7174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71744" name="Group 77"/>
                  <p:cNvGrpSpPr>
                    <a:grpSpLocks/>
                  </p:cNvGrpSpPr>
                  <p:nvPr/>
                </p:nvGrpSpPr>
                <p:grpSpPr bwMode="auto">
                  <a:xfrm>
                    <a:off x="6537579" y="6430341"/>
                    <a:ext cx="2541183" cy="222894"/>
                    <a:chOff x="5260195" y="5665686"/>
                    <a:chExt cx="2539678" cy="224474"/>
                  </a:xfrm>
                </p:grpSpPr>
                <p:pic>
                  <p:nvPicPr>
                    <p:cNvPr id="7174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4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71691" name="Group 439"/>
              <p:cNvGrpSpPr>
                <a:grpSpLocks/>
              </p:cNvGrpSpPr>
              <p:nvPr/>
            </p:nvGrpSpPr>
            <p:grpSpPr bwMode="auto">
              <a:xfrm>
                <a:off x="2363420" y="5458525"/>
                <a:ext cx="3690745" cy="364202"/>
                <a:chOff x="2514671" y="5583891"/>
                <a:chExt cx="3690745" cy="364202"/>
              </a:xfrm>
            </p:grpSpPr>
            <p:sp>
              <p:nvSpPr>
                <p:cNvPr id="71692"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71693"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71694"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71695"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71696"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71697"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71698"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71699"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71700"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71701"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71702"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71703"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71704"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l1lsc0 – </a:t>
            </a:r>
            <a:r>
              <a:rPr lang="en-US" dirty="0">
                <a:solidFill>
                  <a:schemeClr val="bg1"/>
                </a:solidFill>
              </a:rPr>
              <a:t>I/O Extender </a:t>
            </a:r>
          </a:p>
        </p:txBody>
      </p:sp>
    </p:spTree>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8" name="Title 8"/>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L1-ISC-C2</a:t>
            </a:r>
          </a:p>
        </p:txBody>
      </p:sp>
      <p:pic>
        <p:nvPicPr>
          <p:cNvPr id="6656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70"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2 Layout </a:t>
            </a:r>
            <a:r>
              <a:rPr lang="en-US" sz="800" b="1" dirty="0" smtClean="0">
                <a:latin typeface="Comic Sans MS" pitchFamily="66" charset="0"/>
              </a:rPr>
              <a:t>(</a:t>
            </a:r>
            <a:r>
              <a:rPr lang="en-US" sz="800" b="1" dirty="0" smtClean="0">
                <a:latin typeface="Comic Sans MS" pitchFamily="66" charset="0"/>
                <a:hlinkClick r:id="rId6"/>
              </a:rPr>
              <a:t>D1200975</a:t>
            </a:r>
            <a:r>
              <a:rPr lang="en-US" sz="800" b="1" dirty="0" smtClean="0">
                <a:latin typeface="Comic Sans MS" pitchFamily="66" charset="0"/>
              </a:rPr>
              <a:t>) (</a:t>
            </a:r>
            <a:r>
              <a:rPr lang="en-US" sz="800" b="1" dirty="0" smtClean="0">
                <a:latin typeface="Comic Sans MS" pitchFamily="66" charset="0"/>
                <a:hlinkClick r:id="rId7"/>
              </a:rPr>
              <a:t>S1201187</a:t>
            </a:r>
            <a:r>
              <a:rPr lang="en-US" sz="800" b="1" dirty="0" smtClean="0">
                <a:latin typeface="Comic Sans MS" pitchFamily="66" charset="0"/>
              </a:rPr>
              <a:t>)</a:t>
            </a:r>
            <a:endParaRPr lang="en-US" sz="800" b="1" dirty="0">
              <a:latin typeface="Comic Sans MS" pitchFamily="66" charset="0"/>
            </a:endParaRPr>
          </a:p>
        </p:txBody>
      </p:sp>
      <p:sp>
        <p:nvSpPr>
          <p:cNvPr id="6657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DA8C4A-8DB0-4062-916A-D31ED14EE6D1}" type="slidenum">
              <a:rPr lang="en-US" smtClean="0">
                <a:solidFill>
                  <a:srgbClr val="898989"/>
                </a:solidFill>
                <a:latin typeface="Calibri" pitchFamily="34" charset="0"/>
              </a:rPr>
              <a:pPr eaLnBrk="1" hangingPunct="1"/>
              <a:t>142</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LIGO-G1001032-V10</a:t>
            </a:r>
            <a:endParaRPr lang="en-US" dirty="0"/>
          </a:p>
        </p:txBody>
      </p:sp>
      <p:sp>
        <p:nvSpPr>
          <p:cNvPr id="66584"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ction="ppaction://hlinksldjump"/>
              </a:rPr>
              <a:t>&lt;&lt; CER</a:t>
            </a:r>
            <a:endParaRPr lang="en-US" sz="800" b="1" dirty="0">
              <a:latin typeface="Comic Sans MS" pitchFamily="66" charset="0"/>
            </a:endParaRPr>
          </a:p>
        </p:txBody>
      </p:sp>
      <p:grpSp>
        <p:nvGrpSpPr>
          <p:cNvPr id="79" name="Group 78"/>
          <p:cNvGrpSpPr/>
          <p:nvPr/>
        </p:nvGrpSpPr>
        <p:grpSpPr>
          <a:xfrm>
            <a:off x="1189426" y="3065240"/>
            <a:ext cx="6508751" cy="229001"/>
            <a:chOff x="3209779" y="5751490"/>
            <a:chExt cx="6508751" cy="229001"/>
          </a:xfrm>
        </p:grpSpPr>
        <p:pic>
          <p:nvPicPr>
            <p:cNvPr id="80"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 name="Group 81"/>
            <p:cNvGrpSpPr/>
            <p:nvPr/>
          </p:nvGrpSpPr>
          <p:grpSpPr>
            <a:xfrm>
              <a:off x="3209779" y="5754513"/>
              <a:ext cx="6508751" cy="224814"/>
              <a:chOff x="3209779" y="5754513"/>
              <a:chExt cx="6508751" cy="224814"/>
            </a:xfrm>
          </p:grpSpPr>
          <p:grpSp>
            <p:nvGrpSpPr>
              <p:cNvPr id="83" name="Group 261"/>
              <p:cNvGrpSpPr>
                <a:grpSpLocks/>
              </p:cNvGrpSpPr>
              <p:nvPr/>
            </p:nvGrpSpPr>
            <p:grpSpPr bwMode="auto">
              <a:xfrm>
                <a:off x="3209779" y="5754513"/>
                <a:ext cx="3851596" cy="221923"/>
                <a:chOff x="-1243214" y="6211703"/>
                <a:chExt cx="3851276" cy="220511"/>
              </a:xfrm>
            </p:grpSpPr>
            <p:sp>
              <p:nvSpPr>
                <p:cNvPr id="87" name="TextBox 80"/>
                <p:cNvSpPr txBox="1">
                  <a:spLocks noChangeArrowheads="1"/>
                </p:cNvSpPr>
                <p:nvPr/>
              </p:nvSpPr>
              <p:spPr bwMode="auto">
                <a:xfrm>
                  <a:off x="-1243214" y="6211703"/>
                  <a:ext cx="259181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384 Channel Binary Output (</a:t>
                  </a:r>
                  <a:r>
                    <a:rPr lang="en-US" sz="800" b="1" dirty="0" smtClean="0">
                      <a:latin typeface="Comic Sans MS" pitchFamily="66" charset="0"/>
                      <a:hlinkClick r:id="rId10" action="ppaction://hlinksldjump"/>
                    </a:rPr>
                    <a:t>R6 </a:t>
                  </a:r>
                  <a:r>
                    <a:rPr lang="en-US" sz="800" b="1" dirty="0">
                      <a:latin typeface="Comic Sans MS" pitchFamily="66" charset="0"/>
                      <a:hlinkClick r:id="rId10" action="ppaction://hlinksldjump"/>
                    </a:rPr>
                    <a:t>Whitening</a:t>
                  </a:r>
                  <a:r>
                    <a:rPr lang="en-US" sz="800" b="1" dirty="0" smtClean="0">
                      <a:latin typeface="Comic Sans MS" pitchFamily="66" charset="0"/>
                      <a:hlinkClick r:id="rId10" action="ppaction://hlinksldjump"/>
                    </a:rPr>
                    <a:t>)</a:t>
                  </a:r>
                  <a:endParaRPr lang="en-US" sz="800" b="1" dirty="0">
                    <a:latin typeface="Comic Sans MS" pitchFamily="66" charset="0"/>
                  </a:endParaRPr>
                </a:p>
              </p:txBody>
            </p:sp>
            <p:sp>
              <p:nvSpPr>
                <p:cNvPr id="88"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D1100251</a:t>
                  </a:r>
                  <a:endParaRPr lang="en-US" sz="800" b="1" dirty="0">
                    <a:latin typeface="Comic Sans MS" pitchFamily="66" charset="0"/>
                  </a:endParaRPr>
                </a:p>
              </p:txBody>
            </p:sp>
          </p:grpSp>
          <p:grpSp>
            <p:nvGrpSpPr>
              <p:cNvPr id="84" name="Group 262"/>
              <p:cNvGrpSpPr>
                <a:grpSpLocks/>
              </p:cNvGrpSpPr>
              <p:nvPr/>
            </p:nvGrpSpPr>
            <p:grpSpPr bwMode="auto">
              <a:xfrm>
                <a:off x="7309890" y="5757409"/>
                <a:ext cx="2408640" cy="221918"/>
                <a:chOff x="2856556" y="6214581"/>
                <a:chExt cx="2408440" cy="220506"/>
              </a:xfrm>
            </p:grpSpPr>
            <p:sp>
              <p:nvSpPr>
                <p:cNvPr id="85"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86"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S1203281</a:t>
                  </a:r>
                  <a:endParaRPr lang="en-US" sz="800" b="1" dirty="0">
                    <a:latin typeface="Comic Sans MS" pitchFamily="66" charset="0"/>
                  </a:endParaRPr>
                </a:p>
              </p:txBody>
            </p:sp>
          </p:grpSp>
        </p:grpSp>
      </p:grpSp>
      <p:grpSp>
        <p:nvGrpSpPr>
          <p:cNvPr id="90" name="Group 89"/>
          <p:cNvGrpSpPr/>
          <p:nvPr/>
        </p:nvGrpSpPr>
        <p:grpSpPr>
          <a:xfrm>
            <a:off x="1194338" y="2730626"/>
            <a:ext cx="6503839" cy="229001"/>
            <a:chOff x="3214691" y="5751490"/>
            <a:chExt cx="6503839" cy="229001"/>
          </a:xfrm>
        </p:grpSpPr>
        <p:pic>
          <p:nvPicPr>
            <p:cNvPr id="91"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3" name="Group 92"/>
            <p:cNvGrpSpPr/>
            <p:nvPr/>
          </p:nvGrpSpPr>
          <p:grpSpPr>
            <a:xfrm>
              <a:off x="3214691" y="5754514"/>
              <a:ext cx="6503839" cy="224813"/>
              <a:chOff x="3214691" y="5754514"/>
              <a:chExt cx="6503839" cy="224813"/>
            </a:xfrm>
          </p:grpSpPr>
          <p:grpSp>
            <p:nvGrpSpPr>
              <p:cNvPr id="94" name="Group 261"/>
              <p:cNvGrpSpPr>
                <a:grpSpLocks/>
              </p:cNvGrpSpPr>
              <p:nvPr/>
            </p:nvGrpSpPr>
            <p:grpSpPr bwMode="auto">
              <a:xfrm>
                <a:off x="3214691" y="5754514"/>
                <a:ext cx="3846684" cy="221922"/>
                <a:chOff x="-1238302" y="6211703"/>
                <a:chExt cx="3846364" cy="220510"/>
              </a:xfrm>
            </p:grpSpPr>
            <p:sp>
              <p:nvSpPr>
                <p:cNvPr id="98" name="TextBox 80"/>
                <p:cNvSpPr txBox="1">
                  <a:spLocks noChangeArrowheads="1"/>
                </p:cNvSpPr>
                <p:nvPr/>
              </p:nvSpPr>
              <p:spPr bwMode="auto">
                <a:xfrm>
                  <a:off x="-1238302" y="6211703"/>
                  <a:ext cx="2586907"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384 Channel Binary Output (</a:t>
                  </a:r>
                  <a:r>
                    <a:rPr lang="en-US" sz="800" b="1" dirty="0" smtClean="0">
                      <a:latin typeface="Comic Sans MS" pitchFamily="66" charset="0"/>
                      <a:hlinkClick r:id="rId13" action="ppaction://hlinksldjump"/>
                    </a:rPr>
                    <a:t>R5 </a:t>
                  </a:r>
                  <a:r>
                    <a:rPr lang="en-US" sz="800" b="1" dirty="0">
                      <a:latin typeface="Comic Sans MS" pitchFamily="66" charset="0"/>
                      <a:hlinkClick r:id="rId13" action="ppaction://hlinksldjump"/>
                    </a:rPr>
                    <a:t>&amp; </a:t>
                  </a:r>
                  <a:r>
                    <a:rPr lang="en-US" sz="800" b="1" dirty="0" smtClean="0">
                      <a:latin typeface="Comic Sans MS" pitchFamily="66" charset="0"/>
                      <a:hlinkClick r:id="rId13" action="ppaction://hlinksldjump"/>
                    </a:rPr>
                    <a:t>R6 </a:t>
                  </a:r>
                  <a:r>
                    <a:rPr lang="en-US" sz="800" b="1" dirty="0">
                      <a:latin typeface="Comic Sans MS" pitchFamily="66" charset="0"/>
                      <a:hlinkClick r:id="rId13" action="ppaction://hlinksldjump"/>
                    </a:rPr>
                    <a:t>Whitening</a:t>
                  </a:r>
                  <a:r>
                    <a:rPr lang="en-US" sz="800" b="1" dirty="0" smtClean="0">
                      <a:latin typeface="Comic Sans MS" pitchFamily="66" charset="0"/>
                      <a:hlinkClick r:id="rId13" action="ppaction://hlinksldjump"/>
                    </a:rPr>
                    <a:t>)</a:t>
                  </a:r>
                  <a:endParaRPr lang="en-US" sz="800" b="1" dirty="0">
                    <a:latin typeface="Comic Sans MS" pitchFamily="66" charset="0"/>
                  </a:endParaRPr>
                </a:p>
              </p:txBody>
            </p:sp>
            <p:sp>
              <p:nvSpPr>
                <p:cNvPr id="100" name="TextBox 81"/>
                <p:cNvSpPr txBox="1">
                  <a:spLocks noChangeArrowheads="1"/>
                </p:cNvSpPr>
                <p:nvPr/>
              </p:nvSpPr>
              <p:spPr bwMode="auto">
                <a:xfrm>
                  <a:off x="1345730" y="6216769"/>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D1100251</a:t>
                  </a:r>
                  <a:endParaRPr lang="en-US" sz="800" b="1" dirty="0">
                    <a:latin typeface="Comic Sans MS" pitchFamily="66" charset="0"/>
                  </a:endParaRPr>
                </a:p>
              </p:txBody>
            </p:sp>
          </p:grpSp>
          <p:grpSp>
            <p:nvGrpSpPr>
              <p:cNvPr id="95" name="Group 262"/>
              <p:cNvGrpSpPr>
                <a:grpSpLocks/>
              </p:cNvGrpSpPr>
              <p:nvPr/>
            </p:nvGrpSpPr>
            <p:grpSpPr bwMode="auto">
              <a:xfrm>
                <a:off x="7309890" y="5757409"/>
                <a:ext cx="2408640" cy="221918"/>
                <a:chOff x="2856556" y="6214581"/>
                <a:chExt cx="2408440" cy="220506"/>
              </a:xfrm>
            </p:grpSpPr>
            <p:sp>
              <p:nvSpPr>
                <p:cNvPr id="96"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97"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S1201217</a:t>
                  </a:r>
                  <a:endParaRPr lang="en-US" sz="800" b="1" dirty="0">
                    <a:latin typeface="Comic Sans MS" pitchFamily="66" charset="0"/>
                  </a:endParaRPr>
                </a:p>
              </p:txBody>
            </p:sp>
          </p:grpSp>
        </p:grpSp>
      </p:grpSp>
      <p:grpSp>
        <p:nvGrpSpPr>
          <p:cNvPr id="101" name="Group 100"/>
          <p:cNvGrpSpPr/>
          <p:nvPr/>
        </p:nvGrpSpPr>
        <p:grpSpPr>
          <a:xfrm>
            <a:off x="1075281" y="2391125"/>
            <a:ext cx="6622896" cy="229001"/>
            <a:chOff x="3095634" y="5751490"/>
            <a:chExt cx="6622896" cy="229001"/>
          </a:xfrm>
        </p:grpSpPr>
        <p:pic>
          <p:nvPicPr>
            <p:cNvPr id="102"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103"/>
            <p:cNvGrpSpPr/>
            <p:nvPr/>
          </p:nvGrpSpPr>
          <p:grpSpPr>
            <a:xfrm>
              <a:off x="3095634" y="5754482"/>
              <a:ext cx="6622896" cy="224845"/>
              <a:chOff x="3095634" y="5754482"/>
              <a:chExt cx="6622896" cy="224845"/>
            </a:xfrm>
          </p:grpSpPr>
          <p:grpSp>
            <p:nvGrpSpPr>
              <p:cNvPr id="105" name="Group 261"/>
              <p:cNvGrpSpPr>
                <a:grpSpLocks/>
              </p:cNvGrpSpPr>
              <p:nvPr/>
            </p:nvGrpSpPr>
            <p:grpSpPr bwMode="auto">
              <a:xfrm>
                <a:off x="3095634" y="5754482"/>
                <a:ext cx="3965741" cy="221944"/>
                <a:chOff x="-1357349" y="6211704"/>
                <a:chExt cx="3965411" cy="220533"/>
              </a:xfrm>
            </p:grpSpPr>
            <p:sp>
              <p:nvSpPr>
                <p:cNvPr id="109" name="TextBox 80"/>
                <p:cNvSpPr txBox="1">
                  <a:spLocks noChangeArrowheads="1"/>
                </p:cNvSpPr>
                <p:nvPr/>
              </p:nvSpPr>
              <p:spPr bwMode="auto">
                <a:xfrm>
                  <a:off x="-1357349" y="6211704"/>
                  <a:ext cx="2705955" cy="21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384 Channel Binary Output (</a:t>
                  </a:r>
                  <a:r>
                    <a:rPr lang="en-US" sz="800" b="1" dirty="0" smtClean="0">
                      <a:latin typeface="Comic Sans MS" pitchFamily="66" charset="0"/>
                      <a:hlinkClick r:id="rId15" action="ppaction://hlinksldjump"/>
                    </a:rPr>
                    <a:t>R2 </a:t>
                  </a:r>
                  <a:r>
                    <a:rPr lang="en-US" sz="800" b="1" dirty="0">
                      <a:latin typeface="Comic Sans MS" pitchFamily="66" charset="0"/>
                      <a:hlinkClick r:id="rId15" action="ppaction://hlinksldjump"/>
                    </a:rPr>
                    <a:t>&amp; </a:t>
                  </a:r>
                  <a:r>
                    <a:rPr lang="en-US" sz="800" b="1" dirty="0" smtClean="0">
                      <a:latin typeface="Comic Sans MS" pitchFamily="66" charset="0"/>
                      <a:hlinkClick r:id="rId15" action="ppaction://hlinksldjump"/>
                    </a:rPr>
                    <a:t>R4 </a:t>
                  </a:r>
                  <a:r>
                    <a:rPr lang="en-US" sz="800" b="1" dirty="0">
                      <a:latin typeface="Comic Sans MS" pitchFamily="66" charset="0"/>
                      <a:hlinkClick r:id="rId15" action="ppaction://hlinksldjump"/>
                    </a:rPr>
                    <a:t>Whitening</a:t>
                  </a:r>
                  <a:r>
                    <a:rPr lang="en-US" sz="800" b="1" dirty="0" smtClean="0">
                      <a:latin typeface="Comic Sans MS" pitchFamily="66" charset="0"/>
                      <a:hlinkClick r:id="rId15" action="ppaction://hlinksldjump"/>
                    </a:rPr>
                    <a:t>)</a:t>
                  </a:r>
                  <a:endParaRPr lang="en-US" sz="800" b="1" dirty="0">
                    <a:latin typeface="Comic Sans MS" pitchFamily="66" charset="0"/>
                  </a:endParaRPr>
                </a:p>
              </p:txBody>
            </p:sp>
            <p:sp>
              <p:nvSpPr>
                <p:cNvPr id="110" name="TextBox 81"/>
                <p:cNvSpPr txBox="1">
                  <a:spLocks noChangeArrowheads="1"/>
                </p:cNvSpPr>
                <p:nvPr/>
              </p:nvSpPr>
              <p:spPr bwMode="auto">
                <a:xfrm>
                  <a:off x="1345730" y="6216792"/>
                  <a:ext cx="126233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D1100251</a:t>
                  </a:r>
                  <a:endParaRPr lang="en-US" sz="800" b="1" dirty="0">
                    <a:latin typeface="Comic Sans MS" pitchFamily="66" charset="0"/>
                  </a:endParaRPr>
                </a:p>
              </p:txBody>
            </p:sp>
          </p:grpSp>
          <p:grpSp>
            <p:nvGrpSpPr>
              <p:cNvPr id="106" name="Group 262"/>
              <p:cNvGrpSpPr>
                <a:grpSpLocks/>
              </p:cNvGrpSpPr>
              <p:nvPr/>
            </p:nvGrpSpPr>
            <p:grpSpPr bwMode="auto">
              <a:xfrm>
                <a:off x="7309890" y="5757409"/>
                <a:ext cx="2408640" cy="221918"/>
                <a:chOff x="2856556" y="6214581"/>
                <a:chExt cx="2408440" cy="220506"/>
              </a:xfrm>
            </p:grpSpPr>
            <p:sp>
              <p:nvSpPr>
                <p:cNvPr id="107"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10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S1201216</a:t>
                  </a:r>
                  <a:endParaRPr lang="en-US" sz="800" b="1" dirty="0">
                    <a:latin typeface="Comic Sans MS" pitchFamily="66" charset="0"/>
                  </a:endParaRPr>
                </a:p>
              </p:txBody>
            </p:sp>
          </p:grpSp>
        </p:grpSp>
      </p:grpSp>
      <p:grpSp>
        <p:nvGrpSpPr>
          <p:cNvPr id="121" name="Group 120"/>
          <p:cNvGrpSpPr/>
          <p:nvPr/>
        </p:nvGrpSpPr>
        <p:grpSpPr>
          <a:xfrm>
            <a:off x="1081764" y="2064156"/>
            <a:ext cx="6617985" cy="229001"/>
            <a:chOff x="3100545" y="5751490"/>
            <a:chExt cx="6617985" cy="229001"/>
          </a:xfrm>
        </p:grpSpPr>
        <p:pic>
          <p:nvPicPr>
            <p:cNvPr id="122"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4" name="Group 123"/>
            <p:cNvGrpSpPr/>
            <p:nvPr/>
          </p:nvGrpSpPr>
          <p:grpSpPr>
            <a:xfrm>
              <a:off x="3100545" y="5754516"/>
              <a:ext cx="6617985" cy="224800"/>
              <a:chOff x="3100545" y="5754516"/>
              <a:chExt cx="6617985" cy="224800"/>
            </a:xfrm>
          </p:grpSpPr>
          <p:grpSp>
            <p:nvGrpSpPr>
              <p:cNvPr id="125" name="Group 261"/>
              <p:cNvGrpSpPr>
                <a:grpSpLocks/>
              </p:cNvGrpSpPr>
              <p:nvPr/>
            </p:nvGrpSpPr>
            <p:grpSpPr bwMode="auto">
              <a:xfrm>
                <a:off x="3100545" y="5754516"/>
                <a:ext cx="3960830" cy="221921"/>
                <a:chOff x="-1352439" y="6211705"/>
                <a:chExt cx="3960501" cy="220509"/>
              </a:xfrm>
            </p:grpSpPr>
            <p:sp>
              <p:nvSpPr>
                <p:cNvPr id="12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384 Channel Binary Output (R1 &amp; R2 Whitening)</a:t>
                  </a:r>
                  <a:endParaRPr lang="en-US" sz="800" b="1" dirty="0">
                    <a:latin typeface="Comic Sans MS" pitchFamily="66" charset="0"/>
                  </a:endParaRPr>
                </a:p>
              </p:txBody>
            </p:sp>
            <p:sp>
              <p:nvSpPr>
                <p:cNvPr id="13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D1100251</a:t>
                  </a:r>
                  <a:endParaRPr lang="en-US" sz="800" b="1" dirty="0">
                    <a:latin typeface="Comic Sans MS" pitchFamily="66" charset="0"/>
                  </a:endParaRPr>
                </a:p>
              </p:txBody>
            </p:sp>
          </p:grpSp>
          <p:grpSp>
            <p:nvGrpSpPr>
              <p:cNvPr id="126" name="Group 262"/>
              <p:cNvGrpSpPr>
                <a:grpSpLocks/>
              </p:cNvGrpSpPr>
              <p:nvPr/>
            </p:nvGrpSpPr>
            <p:grpSpPr bwMode="auto">
              <a:xfrm>
                <a:off x="7309890" y="5756709"/>
                <a:ext cx="2408640" cy="222607"/>
                <a:chOff x="2856556" y="6213896"/>
                <a:chExt cx="2408440" cy="221191"/>
              </a:xfrm>
            </p:grpSpPr>
            <p:sp>
              <p:nvSpPr>
                <p:cNvPr id="12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12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S1201215</a:t>
                  </a:r>
                  <a:endParaRPr lang="en-US" sz="800" b="1" dirty="0">
                    <a:latin typeface="Comic Sans MS" pitchFamily="66" charset="0"/>
                  </a:endParaRPr>
                </a:p>
              </p:txBody>
            </p:sp>
          </p:grpSp>
        </p:grpSp>
      </p:grpSp>
      <p:grpSp>
        <p:nvGrpSpPr>
          <p:cNvPr id="68" name="Group 67"/>
          <p:cNvGrpSpPr/>
          <p:nvPr/>
        </p:nvGrpSpPr>
        <p:grpSpPr>
          <a:xfrm>
            <a:off x="509588" y="3584322"/>
            <a:ext cx="7192811" cy="351008"/>
            <a:chOff x="2525719" y="5694763"/>
            <a:chExt cx="7192811" cy="351008"/>
          </a:xfrm>
        </p:grpSpPr>
        <p:pic>
          <p:nvPicPr>
            <p:cNvPr id="69"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304438"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70"/>
            <p:cNvGrpSpPr/>
            <p:nvPr/>
          </p:nvGrpSpPr>
          <p:grpSpPr>
            <a:xfrm>
              <a:off x="2525719" y="5694763"/>
              <a:ext cx="7192811" cy="338554"/>
              <a:chOff x="2525719" y="5694763"/>
              <a:chExt cx="7192811" cy="338554"/>
            </a:xfrm>
          </p:grpSpPr>
          <p:grpSp>
            <p:nvGrpSpPr>
              <p:cNvPr id="72" name="Group 261"/>
              <p:cNvGrpSpPr>
                <a:grpSpLocks/>
              </p:cNvGrpSpPr>
              <p:nvPr/>
            </p:nvGrpSpPr>
            <p:grpSpPr bwMode="auto">
              <a:xfrm>
                <a:off x="2525719" y="5694763"/>
                <a:ext cx="4535655" cy="338554"/>
                <a:chOff x="-1927219" y="6152316"/>
                <a:chExt cx="4535281" cy="336399"/>
              </a:xfrm>
            </p:grpSpPr>
            <p:sp>
              <p:nvSpPr>
                <p:cNvPr id="76" name="TextBox 80"/>
                <p:cNvSpPr txBox="1">
                  <a:spLocks noChangeArrowheads="1"/>
                </p:cNvSpPr>
                <p:nvPr/>
              </p:nvSpPr>
              <p:spPr bwMode="auto">
                <a:xfrm>
                  <a:off x="-1927219" y="6152316"/>
                  <a:ext cx="3275826"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ISC Common Beckhoff Concentrator</a:t>
                  </a:r>
                </a:p>
                <a:p>
                  <a:pPr algn="r" eaLnBrk="1" hangingPunct="1"/>
                  <a:r>
                    <a:rPr lang="en-US" sz="800" b="1" dirty="0" smtClean="0">
                      <a:latin typeface="Comic Sans MS" pitchFamily="66" charset="0"/>
                      <a:hlinkClick r:id="rId20" action="ppaction://hlinksldjump"/>
                    </a:rPr>
                    <a:t>(CM Servo, VCO, Delay Line)</a:t>
                  </a:r>
                  <a:endParaRPr lang="en-US" sz="800" b="1" dirty="0">
                    <a:latin typeface="Comic Sans MS" pitchFamily="66" charset="0"/>
                  </a:endParaRPr>
                </a:p>
              </p:txBody>
            </p:sp>
            <p:sp>
              <p:nvSpPr>
                <p:cNvPr id="77"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D1102961</a:t>
                  </a:r>
                  <a:endParaRPr lang="en-US" sz="800" b="1" dirty="0">
                    <a:latin typeface="Comic Sans MS" pitchFamily="66" charset="0"/>
                  </a:endParaRPr>
                </a:p>
              </p:txBody>
            </p:sp>
          </p:grpSp>
          <p:grpSp>
            <p:nvGrpSpPr>
              <p:cNvPr id="73" name="Group 262"/>
              <p:cNvGrpSpPr>
                <a:grpSpLocks/>
              </p:cNvGrpSpPr>
              <p:nvPr/>
            </p:nvGrpSpPr>
            <p:grpSpPr bwMode="auto">
              <a:xfrm>
                <a:off x="7309890" y="5756721"/>
                <a:ext cx="2408640" cy="232440"/>
                <a:chOff x="2856556" y="6213896"/>
                <a:chExt cx="2408440" cy="230961"/>
              </a:xfrm>
            </p:grpSpPr>
            <p:sp>
              <p:nvSpPr>
                <p:cNvPr id="74"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+24VDC</a:t>
                  </a:r>
                </a:p>
              </p:txBody>
            </p:sp>
            <p:sp>
              <p:nvSpPr>
                <p:cNvPr id="75"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S1102617</a:t>
                  </a:r>
                  <a:endParaRPr lang="en-US" sz="800" b="1" dirty="0">
                    <a:latin typeface="Comic Sans MS" pitchFamily="66" charset="0"/>
                  </a:endParaRPr>
                </a:p>
              </p:txBody>
            </p:sp>
          </p:grpSp>
        </p:grpSp>
      </p:grpSp>
      <p:grpSp>
        <p:nvGrpSpPr>
          <p:cNvPr id="78" name="Group 77"/>
          <p:cNvGrpSpPr/>
          <p:nvPr/>
        </p:nvGrpSpPr>
        <p:grpSpPr>
          <a:xfrm>
            <a:off x="509587" y="4050722"/>
            <a:ext cx="7196754" cy="352794"/>
            <a:chOff x="2521776" y="5692977"/>
            <a:chExt cx="7196754" cy="352794"/>
          </a:xfrm>
        </p:grpSpPr>
        <p:pic>
          <p:nvPicPr>
            <p:cNvPr id="89"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 name="Group 111"/>
            <p:cNvGrpSpPr/>
            <p:nvPr/>
          </p:nvGrpSpPr>
          <p:grpSpPr>
            <a:xfrm>
              <a:off x="2521776" y="5692977"/>
              <a:ext cx="7196754" cy="338554"/>
              <a:chOff x="2521776" y="5692977"/>
              <a:chExt cx="7196754" cy="338554"/>
            </a:xfrm>
          </p:grpSpPr>
          <p:grpSp>
            <p:nvGrpSpPr>
              <p:cNvPr id="113" name="Group 261"/>
              <p:cNvGrpSpPr>
                <a:grpSpLocks/>
              </p:cNvGrpSpPr>
              <p:nvPr/>
            </p:nvGrpSpPr>
            <p:grpSpPr bwMode="auto">
              <a:xfrm>
                <a:off x="2521776" y="5692977"/>
                <a:ext cx="4539598" cy="338554"/>
                <a:chOff x="-1931161" y="6150542"/>
                <a:chExt cx="4539223" cy="336399"/>
              </a:xfrm>
            </p:grpSpPr>
            <p:sp>
              <p:nvSpPr>
                <p:cNvPr id="117" name="TextBox 80"/>
                <p:cNvSpPr txBox="1">
                  <a:spLocks noChangeArrowheads="1"/>
                </p:cNvSpPr>
                <p:nvPr/>
              </p:nvSpPr>
              <p:spPr bwMode="auto">
                <a:xfrm>
                  <a:off x="-1931161" y="6150542"/>
                  <a:ext cx="3279767"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Corner 1 Beckhoff Concentrator</a:t>
                  </a:r>
                </a:p>
                <a:p>
                  <a:pPr algn="r" eaLnBrk="1" hangingPunct="1"/>
                  <a:r>
                    <a:rPr lang="en-US" sz="800" b="1" dirty="0" smtClean="0">
                      <a:latin typeface="Comic Sans MS" pitchFamily="66" charset="0"/>
                      <a:hlinkClick r:id="rId23" action="ppaction://hlinksldjump"/>
                    </a:rPr>
                    <a:t>(Picomotor, Serial Ports, Modbus)</a:t>
                  </a:r>
                  <a:endParaRPr lang="en-US" sz="800" b="1" dirty="0">
                    <a:latin typeface="Comic Sans MS" pitchFamily="66" charset="0"/>
                  </a:endParaRPr>
                </a:p>
              </p:txBody>
            </p:sp>
            <p:sp>
              <p:nvSpPr>
                <p:cNvPr id="11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D1100680</a:t>
                  </a:r>
                  <a:endParaRPr lang="en-US" sz="800" b="1" dirty="0">
                    <a:latin typeface="Comic Sans MS" pitchFamily="66" charset="0"/>
                  </a:endParaRPr>
                </a:p>
              </p:txBody>
            </p:sp>
          </p:grpSp>
          <p:grpSp>
            <p:nvGrpSpPr>
              <p:cNvPr id="114" name="Group 262"/>
              <p:cNvGrpSpPr>
                <a:grpSpLocks/>
              </p:cNvGrpSpPr>
              <p:nvPr/>
            </p:nvGrpSpPr>
            <p:grpSpPr bwMode="auto">
              <a:xfrm>
                <a:off x="7309890" y="5756721"/>
                <a:ext cx="2408640" cy="232440"/>
                <a:chOff x="2856556" y="6213896"/>
                <a:chExt cx="2408440" cy="230961"/>
              </a:xfrm>
            </p:grpSpPr>
            <p:sp>
              <p:nvSpPr>
                <p:cNvPr id="11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+24VDC</a:t>
                  </a:r>
                </a:p>
              </p:txBody>
            </p:sp>
            <p:sp>
              <p:nvSpPr>
                <p:cNvPr id="11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S1107446</a:t>
                  </a:r>
                  <a:endParaRPr lang="en-US" sz="800" b="1" dirty="0">
                    <a:latin typeface="Comic Sans MS" pitchFamily="66" charset="0"/>
                  </a:endParaRPr>
                </a:p>
              </p:txBody>
            </p:sp>
          </p:grpSp>
        </p:grpSp>
      </p:grpSp>
      <p:grpSp>
        <p:nvGrpSpPr>
          <p:cNvPr id="119" name="Group 118"/>
          <p:cNvGrpSpPr/>
          <p:nvPr/>
        </p:nvGrpSpPr>
        <p:grpSpPr>
          <a:xfrm>
            <a:off x="509587" y="4548375"/>
            <a:ext cx="7196754" cy="352794"/>
            <a:chOff x="2521776" y="5692977"/>
            <a:chExt cx="7196754" cy="352794"/>
          </a:xfrm>
        </p:grpSpPr>
        <p:pic>
          <p:nvPicPr>
            <p:cNvPr id="120"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2" name="Group 131"/>
            <p:cNvGrpSpPr/>
            <p:nvPr/>
          </p:nvGrpSpPr>
          <p:grpSpPr>
            <a:xfrm>
              <a:off x="2521776" y="5692977"/>
              <a:ext cx="7196754" cy="338554"/>
              <a:chOff x="2521776" y="5692977"/>
              <a:chExt cx="7196754" cy="338554"/>
            </a:xfrm>
          </p:grpSpPr>
          <p:grpSp>
            <p:nvGrpSpPr>
              <p:cNvPr id="133" name="Group 261"/>
              <p:cNvGrpSpPr>
                <a:grpSpLocks/>
              </p:cNvGrpSpPr>
              <p:nvPr/>
            </p:nvGrpSpPr>
            <p:grpSpPr bwMode="auto">
              <a:xfrm>
                <a:off x="2521776" y="5692977"/>
                <a:ext cx="4539598" cy="338554"/>
                <a:chOff x="-1931160" y="6150542"/>
                <a:chExt cx="4539222" cy="336399"/>
              </a:xfrm>
            </p:grpSpPr>
            <p:sp>
              <p:nvSpPr>
                <p:cNvPr id="137" name="TextBox 80"/>
                <p:cNvSpPr txBox="1">
                  <a:spLocks noChangeArrowheads="1"/>
                </p:cNvSpPr>
                <p:nvPr/>
              </p:nvSpPr>
              <p:spPr bwMode="auto">
                <a:xfrm>
                  <a:off x="-1931160" y="6150542"/>
                  <a:ext cx="3279767"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Corner 2 Beckhoff Concentrator</a:t>
                  </a:r>
                </a:p>
                <a:p>
                  <a:pPr algn="r" eaLnBrk="1" hangingPunct="1"/>
                  <a:r>
                    <a:rPr lang="en-US" sz="800" b="1" dirty="0" smtClean="0">
                      <a:latin typeface="Comic Sans MS" pitchFamily="66" charset="0"/>
                      <a:hlinkClick r:id="rId26" action="ppaction://hlinksldjump"/>
                    </a:rPr>
                    <a:t>(LSC Demod, VCO, Delay Line, RF Amps)</a:t>
                  </a:r>
                  <a:endParaRPr lang="en-US" sz="800" b="1" dirty="0">
                    <a:latin typeface="Comic Sans MS" pitchFamily="66" charset="0"/>
                  </a:endParaRPr>
                </a:p>
              </p:txBody>
            </p:sp>
            <p:sp>
              <p:nvSpPr>
                <p:cNvPr id="13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D1100681</a:t>
                  </a:r>
                  <a:endParaRPr lang="en-US" sz="800" b="1" dirty="0">
                    <a:latin typeface="Comic Sans MS" pitchFamily="66" charset="0"/>
                  </a:endParaRPr>
                </a:p>
              </p:txBody>
            </p:sp>
          </p:grpSp>
          <p:grpSp>
            <p:nvGrpSpPr>
              <p:cNvPr id="134" name="Group 262"/>
              <p:cNvGrpSpPr>
                <a:grpSpLocks/>
              </p:cNvGrpSpPr>
              <p:nvPr/>
            </p:nvGrpSpPr>
            <p:grpSpPr bwMode="auto">
              <a:xfrm>
                <a:off x="7309890" y="5756721"/>
                <a:ext cx="2408640" cy="232440"/>
                <a:chOff x="2856556" y="6213896"/>
                <a:chExt cx="2408440" cy="230961"/>
              </a:xfrm>
            </p:grpSpPr>
            <p:sp>
              <p:nvSpPr>
                <p:cNvPr id="13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+24VDC</a:t>
                  </a:r>
                </a:p>
              </p:txBody>
            </p:sp>
            <p:sp>
              <p:nvSpPr>
                <p:cNvPr id="13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S1107449</a:t>
                  </a:r>
                  <a:endParaRPr lang="en-US" sz="800" b="1" dirty="0">
                    <a:latin typeface="Comic Sans MS" pitchFamily="66" charset="0"/>
                  </a:endParaRPr>
                </a:p>
              </p:txBody>
            </p:sp>
          </p:grpSp>
        </p:grpSp>
      </p:grpSp>
      <p:grpSp>
        <p:nvGrpSpPr>
          <p:cNvPr id="139" name="Group 138"/>
          <p:cNvGrpSpPr/>
          <p:nvPr/>
        </p:nvGrpSpPr>
        <p:grpSpPr>
          <a:xfrm>
            <a:off x="509587" y="5026911"/>
            <a:ext cx="7196754" cy="352794"/>
            <a:chOff x="2521776" y="5692977"/>
            <a:chExt cx="7196754" cy="352794"/>
          </a:xfrm>
        </p:grpSpPr>
        <p:pic>
          <p:nvPicPr>
            <p:cNvPr id="140"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2" name="Group 141"/>
            <p:cNvGrpSpPr/>
            <p:nvPr/>
          </p:nvGrpSpPr>
          <p:grpSpPr>
            <a:xfrm>
              <a:off x="2521776" y="5692977"/>
              <a:ext cx="7196754" cy="338554"/>
              <a:chOff x="2521776" y="5692977"/>
              <a:chExt cx="7196754" cy="338554"/>
            </a:xfrm>
          </p:grpSpPr>
          <p:grpSp>
            <p:nvGrpSpPr>
              <p:cNvPr id="143" name="Group 261"/>
              <p:cNvGrpSpPr>
                <a:grpSpLocks/>
              </p:cNvGrpSpPr>
              <p:nvPr/>
            </p:nvGrpSpPr>
            <p:grpSpPr bwMode="auto">
              <a:xfrm>
                <a:off x="2521776" y="5692977"/>
                <a:ext cx="4539598" cy="338554"/>
                <a:chOff x="-1931161" y="6150542"/>
                <a:chExt cx="4539223" cy="336399"/>
              </a:xfrm>
            </p:grpSpPr>
            <p:sp>
              <p:nvSpPr>
                <p:cNvPr id="147" name="TextBox 80"/>
                <p:cNvSpPr txBox="1">
                  <a:spLocks noChangeArrowheads="1"/>
                </p:cNvSpPr>
                <p:nvPr/>
              </p:nvSpPr>
              <p:spPr bwMode="auto">
                <a:xfrm>
                  <a:off x="-1931161" y="6150542"/>
                  <a:ext cx="3279766"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9" action="ppaction://hlinksldjump"/>
                    </a:rPr>
                    <a:t>Beckhoff </a:t>
                  </a:r>
                  <a:r>
                    <a:rPr lang="en-US" sz="800" b="1" dirty="0" smtClean="0">
                      <a:latin typeface="Comic Sans MS" pitchFamily="66" charset="0"/>
                      <a:hlinkClick r:id="rId29" action="ppaction://hlinksldjump"/>
                    </a:rPr>
                    <a:t>Concentrator</a:t>
                  </a:r>
                </a:p>
                <a:p>
                  <a:pPr algn="r" eaLnBrk="1" hangingPunct="1"/>
                  <a:r>
                    <a:rPr lang="en-US" sz="800" b="1" dirty="0" smtClean="0">
                      <a:latin typeface="Comic Sans MS" pitchFamily="66" charset="0"/>
                      <a:hlinkClick r:id="rId29" action="ppaction://hlinksldjump"/>
                    </a:rPr>
                    <a:t>(ASC Demod)</a:t>
                  </a:r>
                  <a:endParaRPr lang="en-US" sz="800" b="1" dirty="0">
                    <a:latin typeface="Comic Sans MS" pitchFamily="66" charset="0"/>
                  </a:endParaRPr>
                </a:p>
              </p:txBody>
            </p:sp>
            <p:sp>
              <p:nvSpPr>
                <p:cNvPr id="14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D1101266</a:t>
                  </a:r>
                  <a:endParaRPr lang="en-US" sz="800" b="1" dirty="0">
                    <a:latin typeface="Comic Sans MS" pitchFamily="66" charset="0"/>
                  </a:endParaRPr>
                </a:p>
              </p:txBody>
            </p:sp>
          </p:grpSp>
          <p:grpSp>
            <p:nvGrpSpPr>
              <p:cNvPr id="144" name="Group 262"/>
              <p:cNvGrpSpPr>
                <a:grpSpLocks/>
              </p:cNvGrpSpPr>
              <p:nvPr/>
            </p:nvGrpSpPr>
            <p:grpSpPr bwMode="auto">
              <a:xfrm>
                <a:off x="7309890" y="5756721"/>
                <a:ext cx="2408640" cy="232440"/>
                <a:chOff x="2856556" y="6213896"/>
                <a:chExt cx="2408440" cy="230961"/>
              </a:xfrm>
            </p:grpSpPr>
            <p:sp>
              <p:nvSpPr>
                <p:cNvPr id="14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+24VDC</a:t>
                  </a:r>
                </a:p>
              </p:txBody>
            </p:sp>
            <p:sp>
              <p:nvSpPr>
                <p:cNvPr id="14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49" name="Group 148"/>
          <p:cNvGrpSpPr/>
          <p:nvPr/>
        </p:nvGrpSpPr>
        <p:grpSpPr>
          <a:xfrm>
            <a:off x="509588" y="5463287"/>
            <a:ext cx="7196753" cy="352794"/>
            <a:chOff x="2521777" y="5692977"/>
            <a:chExt cx="7196753" cy="352794"/>
          </a:xfrm>
        </p:grpSpPr>
        <p:pic>
          <p:nvPicPr>
            <p:cNvPr id="150"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1" name="Picture 1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2" name="Group 151"/>
            <p:cNvGrpSpPr/>
            <p:nvPr/>
          </p:nvGrpSpPr>
          <p:grpSpPr>
            <a:xfrm>
              <a:off x="2521777" y="5692977"/>
              <a:ext cx="7196753" cy="338554"/>
              <a:chOff x="2521777" y="5692977"/>
              <a:chExt cx="7196753" cy="338554"/>
            </a:xfrm>
          </p:grpSpPr>
          <p:grpSp>
            <p:nvGrpSpPr>
              <p:cNvPr id="153" name="Group 261"/>
              <p:cNvGrpSpPr>
                <a:grpSpLocks/>
              </p:cNvGrpSpPr>
              <p:nvPr/>
            </p:nvGrpSpPr>
            <p:grpSpPr bwMode="auto">
              <a:xfrm>
                <a:off x="2521777" y="5692977"/>
                <a:ext cx="4539597" cy="338554"/>
                <a:chOff x="-1931160" y="6150542"/>
                <a:chExt cx="4539222" cy="336399"/>
              </a:xfrm>
            </p:grpSpPr>
            <p:sp>
              <p:nvSpPr>
                <p:cNvPr id="157" name="TextBox 80"/>
                <p:cNvSpPr txBox="1">
                  <a:spLocks noChangeArrowheads="1"/>
                </p:cNvSpPr>
                <p:nvPr/>
              </p:nvSpPr>
              <p:spPr bwMode="auto">
                <a:xfrm>
                  <a:off x="-1931160" y="6150542"/>
                  <a:ext cx="3279766"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1" action="ppaction://hlinksldjump"/>
                    </a:rPr>
                    <a:t>Beckhoff </a:t>
                  </a:r>
                  <a:r>
                    <a:rPr lang="en-US" sz="800" b="1" dirty="0" smtClean="0">
                      <a:latin typeface="Comic Sans MS" pitchFamily="66" charset="0"/>
                      <a:hlinkClick r:id="rId31" action="ppaction://hlinksldjump"/>
                    </a:rPr>
                    <a:t>Concentrator</a:t>
                  </a:r>
                </a:p>
                <a:p>
                  <a:pPr algn="r" eaLnBrk="1" hangingPunct="1"/>
                  <a:r>
                    <a:rPr lang="en-US" sz="800" b="1" dirty="0" smtClean="0">
                      <a:latin typeface="Comic Sans MS" pitchFamily="66" charset="0"/>
                      <a:hlinkClick r:id="rId31" action="ppaction://hlinksldjump"/>
                    </a:rPr>
                    <a:t>(Beam Diverters, Shutters, Aux Channels)</a:t>
                  </a:r>
                  <a:endParaRPr lang="en-US" sz="800" b="1" dirty="0">
                    <a:latin typeface="Comic Sans MS" pitchFamily="66" charset="0"/>
                  </a:endParaRPr>
                </a:p>
              </p:txBody>
            </p:sp>
            <p:sp>
              <p:nvSpPr>
                <p:cNvPr id="15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D1200132</a:t>
                  </a:r>
                  <a:endParaRPr lang="en-US" sz="800" b="1" dirty="0">
                    <a:latin typeface="Comic Sans MS" pitchFamily="66" charset="0"/>
                  </a:endParaRPr>
                </a:p>
              </p:txBody>
            </p:sp>
          </p:grpSp>
          <p:grpSp>
            <p:nvGrpSpPr>
              <p:cNvPr id="154" name="Group 262"/>
              <p:cNvGrpSpPr>
                <a:grpSpLocks/>
              </p:cNvGrpSpPr>
              <p:nvPr/>
            </p:nvGrpSpPr>
            <p:grpSpPr bwMode="auto">
              <a:xfrm>
                <a:off x="7309890" y="5756721"/>
                <a:ext cx="2408640" cy="232440"/>
                <a:chOff x="2856556" y="6213896"/>
                <a:chExt cx="2408440" cy="230961"/>
              </a:xfrm>
            </p:grpSpPr>
            <p:sp>
              <p:nvSpPr>
                <p:cNvPr id="15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+24VDC</a:t>
                  </a:r>
                </a:p>
              </p:txBody>
            </p:sp>
            <p:sp>
              <p:nvSpPr>
                <p:cNvPr id="15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66567" name="Group 230"/>
          <p:cNvGrpSpPr>
            <a:grpSpLocks/>
          </p:cNvGrpSpPr>
          <p:nvPr/>
        </p:nvGrpSpPr>
        <p:grpSpPr bwMode="auto">
          <a:xfrm>
            <a:off x="1477523" y="1790778"/>
            <a:ext cx="6220654" cy="223951"/>
            <a:chOff x="-965093" y="5770959"/>
            <a:chExt cx="6221454" cy="224183"/>
          </a:xfrm>
        </p:grpSpPr>
        <p:grpSp>
          <p:nvGrpSpPr>
            <p:cNvPr id="66625" name="Group 195"/>
            <p:cNvGrpSpPr>
              <a:grpSpLocks/>
            </p:cNvGrpSpPr>
            <p:nvPr/>
          </p:nvGrpSpPr>
          <p:grpSpPr bwMode="auto">
            <a:xfrm>
              <a:off x="-965093" y="5770959"/>
              <a:ext cx="3594120" cy="221308"/>
              <a:chOff x="-965093" y="5788211"/>
              <a:chExt cx="3594120" cy="221308"/>
            </a:xfrm>
          </p:grpSpPr>
          <p:grpSp>
            <p:nvGrpSpPr>
              <p:cNvPr id="66631" name="Group 194"/>
              <p:cNvGrpSpPr>
                <a:grpSpLocks/>
              </p:cNvGrpSpPr>
              <p:nvPr/>
            </p:nvGrpSpPr>
            <p:grpSpPr bwMode="auto">
              <a:xfrm>
                <a:off x="-965093" y="5788211"/>
                <a:ext cx="3594120" cy="215667"/>
                <a:chOff x="-965093" y="5788211"/>
                <a:chExt cx="3594120" cy="215667"/>
              </a:xfrm>
            </p:grpSpPr>
            <p:pic>
              <p:nvPicPr>
                <p:cNvPr id="66633" name="Picture 20"/>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34" name="TextBox 240"/>
                <p:cNvSpPr txBox="1">
                  <a:spLocks noChangeArrowheads="1"/>
                </p:cNvSpPr>
                <p:nvPr/>
              </p:nvSpPr>
              <p:spPr bwMode="auto">
                <a:xfrm>
                  <a:off x="-965093" y="5788211"/>
                  <a:ext cx="231368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4" action="ppaction://hlinksldjump"/>
                    </a:rPr>
                    <a:t>Slow Controls Concentrator Serial Ports</a:t>
                  </a:r>
                  <a:endParaRPr lang="en-US" sz="800" b="1" dirty="0">
                    <a:latin typeface="Comic Sans MS" pitchFamily="66" charset="0"/>
                  </a:endParaRPr>
                </a:p>
              </p:txBody>
            </p:sp>
          </p:grpSp>
          <p:sp>
            <p:nvSpPr>
              <p:cNvPr id="6663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5"/>
                  </a:rPr>
                  <a:t>D1100632</a:t>
                </a:r>
                <a:endParaRPr lang="en-US" sz="800" b="1" dirty="0">
                  <a:latin typeface="Comic Sans MS" pitchFamily="66" charset="0"/>
                </a:endParaRPr>
              </a:p>
            </p:txBody>
          </p:sp>
        </p:grpSp>
        <p:grpSp>
          <p:nvGrpSpPr>
            <p:cNvPr id="66626" name="Group 192"/>
            <p:cNvGrpSpPr>
              <a:grpSpLocks/>
            </p:cNvGrpSpPr>
            <p:nvPr/>
          </p:nvGrpSpPr>
          <p:grpSpPr bwMode="auto">
            <a:xfrm>
              <a:off x="2841236" y="5773948"/>
              <a:ext cx="2415125" cy="221194"/>
              <a:chOff x="2841236" y="5773948"/>
              <a:chExt cx="2415125" cy="221194"/>
            </a:xfrm>
          </p:grpSpPr>
          <p:sp>
            <p:nvSpPr>
              <p:cNvPr id="6662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66628" name="Group 191"/>
              <p:cNvGrpSpPr>
                <a:grpSpLocks/>
              </p:cNvGrpSpPr>
              <p:nvPr/>
            </p:nvGrpSpPr>
            <p:grpSpPr bwMode="auto">
              <a:xfrm>
                <a:off x="2841236" y="5779698"/>
                <a:ext cx="1280160" cy="215444"/>
                <a:chOff x="2841236" y="5779698"/>
                <a:chExt cx="1280160" cy="215444"/>
              </a:xfrm>
            </p:grpSpPr>
            <p:pic>
              <p:nvPicPr>
                <p:cNvPr id="66629" name="Picture 20"/>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30"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S1103476</a:t>
                  </a:r>
                  <a:endParaRPr lang="en-US" sz="800" b="1" dirty="0">
                    <a:latin typeface="Comic Sans MS" pitchFamily="66" charset="0"/>
                  </a:endParaRPr>
                </a:p>
              </p:txBody>
            </p:sp>
          </p:grpSp>
        </p:grpSp>
      </p:grpSp>
      <p:pic>
        <p:nvPicPr>
          <p:cNvPr id="159" name="Picture 117">
            <a:hlinkClick r:id="" action="ppaction://noaction"/>
          </p:cNvPr>
          <p:cNvPicPr>
            <a:picLocks noChangeAspect="1" noChangeArrowheads="1"/>
          </p:cNvPicPr>
          <p:nvPr/>
        </p:nvPicPr>
        <p:blipFill>
          <a:blip r:embed="rId3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118">
            <a:hlinkClick r:id="" action="ppaction://noaction"/>
          </p:cNvPr>
          <p:cNvPicPr>
            <a:picLocks noChangeAspect="1" noChangeArrowheads="1"/>
          </p:cNvPicPr>
          <p:nvPr/>
        </p:nvPicPr>
        <p:blipFill>
          <a:blip r:embed="rId38" cstate="print">
            <a:extLst>
              <a:ext uri="{28A0092B-C50C-407E-A947-70E740481C1C}">
                <a14:useLocalDpi xmlns:a14="http://schemas.microsoft.com/office/drawing/2010/main" val="0"/>
              </a:ext>
            </a:extLst>
          </a:blip>
          <a:srcRect/>
          <a:stretch>
            <a:fillRect/>
          </a:stretch>
        </p:blipFill>
        <p:spPr bwMode="auto">
          <a:xfrm>
            <a:off x="8069263" y="1705671"/>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1" name="Picture 119">
            <a:hlinkClick r:id="" action="ppaction://noaction"/>
          </p:cNvPr>
          <p:cNvPicPr>
            <a:picLocks noChangeAspect="1" noChangeArrowheads="1"/>
          </p:cNvPicPr>
          <p:nvPr/>
        </p:nvPicPr>
        <p:blipFill>
          <a:blip r:embed="rId39" cstate="print">
            <a:extLst>
              <a:ext uri="{28A0092B-C50C-407E-A947-70E740481C1C}">
                <a14:useLocalDpi xmlns:a14="http://schemas.microsoft.com/office/drawing/2010/main" val="0"/>
              </a:ext>
            </a:extLst>
          </a:blip>
          <a:srcRect/>
          <a:stretch>
            <a:fillRect/>
          </a:stretch>
        </p:blipFill>
        <p:spPr bwMode="auto">
          <a:xfrm>
            <a:off x="8767474" y="1709138"/>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a:t>
            </a:r>
            <a:endParaRPr lang="en-US" sz="800" b="1" dirty="0">
              <a:latin typeface="Comic Sans MS" pitchFamily="66" charset="0"/>
            </a:endParaRPr>
          </a:p>
        </p:txBody>
      </p:sp>
      <p:sp>
        <p:nvSpPr>
          <p:cNvPr id="166"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a:t>
            </a:r>
            <a:endParaRPr lang="en-US" sz="800" b="1" dirty="0">
              <a:latin typeface="Comic Sans MS" pitchFamily="66" charset="0"/>
            </a:endParaRPr>
          </a:p>
        </p:txBody>
      </p:sp>
      <p:sp>
        <p:nvSpPr>
          <p:cNvPr id="167" name="TextBox 166"/>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t>
            </a:r>
            <a:endParaRPr lang="en-US" sz="800" b="1" dirty="0">
              <a:latin typeface="Comic Sans MS" pitchFamily="66" charset="0"/>
            </a:endParaRPr>
          </a:p>
        </p:txBody>
      </p:sp>
      <p:grpSp>
        <p:nvGrpSpPr>
          <p:cNvPr id="162" name="Group 161"/>
          <p:cNvGrpSpPr/>
          <p:nvPr/>
        </p:nvGrpSpPr>
        <p:grpSpPr>
          <a:xfrm>
            <a:off x="2655158" y="4821854"/>
            <a:ext cx="3924325" cy="184666"/>
            <a:chOff x="2173288" y="6524880"/>
            <a:chExt cx="3924325" cy="184666"/>
          </a:xfrm>
        </p:grpSpPr>
        <p:sp>
          <p:nvSpPr>
            <p:cNvPr id="16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64"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8"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69" name="Group 168"/>
          <p:cNvGrpSpPr/>
          <p:nvPr/>
        </p:nvGrpSpPr>
        <p:grpSpPr>
          <a:xfrm>
            <a:off x="2652605" y="3860601"/>
            <a:ext cx="3924325" cy="184666"/>
            <a:chOff x="2173288" y="6524880"/>
            <a:chExt cx="3924325" cy="184666"/>
          </a:xfrm>
        </p:grpSpPr>
        <p:sp>
          <p:nvSpPr>
            <p:cNvPr id="170"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71"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2"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3" name="Group 172"/>
          <p:cNvGrpSpPr/>
          <p:nvPr/>
        </p:nvGrpSpPr>
        <p:grpSpPr>
          <a:xfrm>
            <a:off x="2652508" y="4340393"/>
            <a:ext cx="3924325" cy="184666"/>
            <a:chOff x="2173288" y="6524880"/>
            <a:chExt cx="3924325" cy="184666"/>
          </a:xfrm>
        </p:grpSpPr>
        <p:sp>
          <p:nvSpPr>
            <p:cNvPr id="174"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75"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6"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7" name="Group 176"/>
          <p:cNvGrpSpPr/>
          <p:nvPr/>
        </p:nvGrpSpPr>
        <p:grpSpPr>
          <a:xfrm>
            <a:off x="2663434" y="5306767"/>
            <a:ext cx="3924325" cy="184666"/>
            <a:chOff x="2173288" y="6524880"/>
            <a:chExt cx="3924325" cy="184666"/>
          </a:xfrm>
        </p:grpSpPr>
        <p:sp>
          <p:nvSpPr>
            <p:cNvPr id="178"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79"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0"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1" name="Group 180"/>
          <p:cNvGrpSpPr/>
          <p:nvPr/>
        </p:nvGrpSpPr>
        <p:grpSpPr>
          <a:xfrm>
            <a:off x="2667264" y="5748432"/>
            <a:ext cx="3924325" cy="184666"/>
            <a:chOff x="2173288" y="6524880"/>
            <a:chExt cx="3924325" cy="184666"/>
          </a:xfrm>
        </p:grpSpPr>
        <p:sp>
          <p:nvSpPr>
            <p:cNvPr id="182"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83"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185" name="TextBox 36"/>
          <p:cNvSpPr txBox="1">
            <a:spLocks noChangeArrowheads="1"/>
          </p:cNvSpPr>
          <p:nvPr/>
        </p:nvSpPr>
        <p:spPr bwMode="auto">
          <a:xfrm>
            <a:off x="509588" y="6046788"/>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ISC-C2 is part of </a:t>
            </a:r>
            <a:r>
              <a:rPr lang="en-US" sz="800" b="1" dirty="0" smtClean="0">
                <a:latin typeface="Comic Sans MS" pitchFamily="66" charset="0"/>
                <a:hlinkClick r:id="rId41"/>
              </a:rPr>
              <a:t>D1001427</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3498397568"/>
      </p:ext>
    </p:ext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8" name="Title 8"/>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L1-ISC-C2</a:t>
            </a:r>
          </a:p>
        </p:txBody>
      </p:sp>
      <p:sp>
        <p:nvSpPr>
          <p:cNvPr id="6657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DA8C4A-8DB0-4062-916A-D31ED14EE6D1}" type="slidenum">
              <a:rPr lang="en-US" smtClean="0">
                <a:solidFill>
                  <a:srgbClr val="898989"/>
                </a:solidFill>
                <a:latin typeface="Calibri" pitchFamily="34" charset="0"/>
              </a:rPr>
              <a:pPr eaLnBrk="1" hangingPunct="1"/>
              <a:t>143</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LIGO-G1001032-V10</a:t>
            </a:r>
            <a:endParaRPr lang="en-US" dirty="0"/>
          </a:p>
        </p:txBody>
      </p:sp>
      <p:sp>
        <p:nvSpPr>
          <p:cNvPr id="66584"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3" action="ppaction://hlinksldjump"/>
              </a:rPr>
              <a:t>&lt;&lt; CER</a:t>
            </a:r>
            <a:endParaRPr lang="en-US" sz="800" b="1">
              <a:latin typeface="Comic Sans MS" pitchFamily="66" charset="0"/>
            </a:endParaRPr>
          </a:p>
        </p:txBody>
      </p:sp>
      <p:pic>
        <p:nvPicPr>
          <p:cNvPr id="59494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53810" y="1269241"/>
            <a:ext cx="2559154" cy="4870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9"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5"/>
              </a:rPr>
              <a:t>D1100170</a:t>
            </a:r>
            <a:r>
              <a:rPr lang="en-US" sz="800" b="1" dirty="0" smtClean="0">
                <a:latin typeface="Comic Sans MS" pitchFamily="66" charset="0"/>
              </a:rPr>
              <a:t>)</a:t>
            </a:r>
            <a:endParaRPr lang="en-US" sz="800" b="1" dirty="0">
              <a:latin typeface="Comic Sans MS" pitchFamily="66" charset="0"/>
            </a:endParaRPr>
          </a:p>
        </p:txBody>
      </p:sp>
      <p:sp>
        <p:nvSpPr>
          <p:cNvPr id="11"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2 Layout </a:t>
            </a:r>
            <a:r>
              <a:rPr lang="en-US" sz="800" b="1" dirty="0" smtClean="0">
                <a:latin typeface="Comic Sans MS" pitchFamily="66" charset="0"/>
              </a:rPr>
              <a:t>(</a:t>
            </a:r>
            <a:r>
              <a:rPr lang="en-US" sz="800" b="1" dirty="0" smtClean="0">
                <a:latin typeface="Comic Sans MS" pitchFamily="66" charset="0"/>
                <a:hlinkClick r:id="rId6"/>
              </a:rPr>
              <a:t>D1001427</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7"/>
              </a:rPr>
              <a:t>S1201187</a:t>
            </a:r>
            <a:r>
              <a:rPr lang="en-US" sz="800" b="1" dirty="0" smtClean="0">
                <a:latin typeface="Comic Sans MS" pitchFamily="66" charset="0"/>
              </a:rPr>
              <a:t>)</a:t>
            </a:r>
            <a:endParaRPr lang="en-US" sz="800" b="1" dirty="0">
              <a:latin typeface="Comic Sans MS" pitchFamily="66" charset="0"/>
            </a:endParaRPr>
          </a:p>
        </p:txBody>
      </p:sp>
      <p:pic>
        <p:nvPicPr>
          <p:cNvPr id="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11129" y="2000250"/>
            <a:ext cx="3193607"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TextBox 36"/>
          <p:cNvSpPr txBox="1">
            <a:spLocks noChangeArrowheads="1"/>
          </p:cNvSpPr>
          <p:nvPr/>
        </p:nvSpPr>
        <p:spPr bwMode="auto">
          <a:xfrm>
            <a:off x="984601" y="5659816"/>
            <a:ext cx="1181100" cy="223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smtClean="0">
                <a:latin typeface="Comic Sans MS" pitchFamily="66" charset="0"/>
                <a:hlinkClick r:id="rId6"/>
              </a:rPr>
              <a:t>D1001427</a:t>
            </a:r>
            <a:r>
              <a:rPr lang="en-US" sz="800" b="1" dirty="0">
                <a:latin typeface="Comic Sans MS" pitchFamily="66" charset="0"/>
              </a:rPr>
              <a:t>)</a:t>
            </a:r>
          </a:p>
        </p:txBody>
      </p:sp>
    </p:spTree>
    <p:extLst>
      <p:ext uri="{BB962C8B-B14F-4D97-AF65-F5344CB8AC3E}">
        <p14:creationId xmlns:p14="http://schemas.microsoft.com/office/powerpoint/2010/main" val="948627772"/>
      </p:ext>
    </p:ext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L1-ISC-C2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144</a:t>
            </a:fld>
            <a:endParaRPr lang="en-US" smtClean="0">
              <a:solidFill>
                <a:srgbClr val="898989"/>
              </a:solidFill>
              <a:latin typeface="Calibri" pitchFamily="34" charset="0"/>
            </a:endParaRPr>
          </a:p>
        </p:txBody>
      </p:sp>
      <p:sp>
        <p:nvSpPr>
          <p:cNvPr id="6963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L1-ISC-C2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L1-ISC-C2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78693" y="3627477"/>
            <a:ext cx="6165871" cy="63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D1100632 – S1103476</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S1103476</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D1100632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071040" y="3901778"/>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71041" y="447327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2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108" y="1519585"/>
            <a:ext cx="6923042" cy="641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L1-ISC-C2</a:t>
            </a:r>
            <a:endParaRPr lang="en-US" sz="800" b="1" dirty="0">
              <a:latin typeface="Comic Sans MS" pitchFamily="66" charset="0"/>
            </a:endParaRPr>
          </a:p>
        </p:txBody>
      </p:sp>
      <p:grpSp>
        <p:nvGrpSpPr>
          <p:cNvPr id="40" name="Group 230"/>
          <p:cNvGrpSpPr>
            <a:grpSpLocks/>
          </p:cNvGrpSpPr>
          <p:nvPr/>
        </p:nvGrpSpPr>
        <p:grpSpPr bwMode="auto">
          <a:xfrm>
            <a:off x="1461126" y="720725"/>
            <a:ext cx="6220654" cy="223951"/>
            <a:chOff x="-965093" y="5770959"/>
            <a:chExt cx="6221454" cy="224183"/>
          </a:xfrm>
        </p:grpSpPr>
        <p:grpSp>
          <p:nvGrpSpPr>
            <p:cNvPr id="41" name="Group 195"/>
            <p:cNvGrpSpPr>
              <a:grpSpLocks/>
            </p:cNvGrpSpPr>
            <p:nvPr/>
          </p:nvGrpSpPr>
          <p:grpSpPr bwMode="auto">
            <a:xfrm>
              <a:off x="-965093" y="5770959"/>
              <a:ext cx="3594120" cy="221308"/>
              <a:chOff x="-965093" y="5788211"/>
              <a:chExt cx="3594120" cy="221308"/>
            </a:xfrm>
          </p:grpSpPr>
          <p:grpSp>
            <p:nvGrpSpPr>
              <p:cNvPr id="47" name="Group 194"/>
              <p:cNvGrpSpPr>
                <a:grpSpLocks/>
              </p:cNvGrpSpPr>
              <p:nvPr/>
            </p:nvGrpSpPr>
            <p:grpSpPr bwMode="auto">
              <a:xfrm>
                <a:off x="-965093" y="5788211"/>
                <a:ext cx="3594120" cy="215667"/>
                <a:chOff x="-965093" y="5788211"/>
                <a:chExt cx="3594120" cy="215667"/>
              </a:xfrm>
            </p:grpSpPr>
            <p:pic>
              <p:nvPicPr>
                <p:cNvPr id="4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240"/>
                <p:cNvSpPr txBox="1">
                  <a:spLocks noChangeArrowheads="1"/>
                </p:cNvSpPr>
                <p:nvPr/>
              </p:nvSpPr>
              <p:spPr bwMode="auto">
                <a:xfrm>
                  <a:off x="-965093" y="5788211"/>
                  <a:ext cx="231368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Serial Port Concentrator for Timing</a:t>
                  </a:r>
                  <a:endParaRPr lang="en-US" sz="800" b="1" dirty="0">
                    <a:latin typeface="Comic Sans MS" pitchFamily="66" charset="0"/>
                  </a:endParaRPr>
                </a:p>
              </p:txBody>
            </p:sp>
          </p:grpSp>
          <p:sp>
            <p:nvSpPr>
              <p:cNvPr id="4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D1100632</a:t>
                </a:r>
                <a:endParaRPr lang="en-US" sz="800" b="1" dirty="0">
                  <a:latin typeface="Comic Sans MS" pitchFamily="66" charset="0"/>
                </a:endParaRPr>
              </a:p>
            </p:txBody>
          </p:sp>
        </p:grpSp>
        <p:grpSp>
          <p:nvGrpSpPr>
            <p:cNvPr id="42" name="Group 192"/>
            <p:cNvGrpSpPr>
              <a:grpSpLocks/>
            </p:cNvGrpSpPr>
            <p:nvPr/>
          </p:nvGrpSpPr>
          <p:grpSpPr bwMode="auto">
            <a:xfrm>
              <a:off x="2841236" y="5773948"/>
              <a:ext cx="2415125" cy="221194"/>
              <a:chOff x="2841236" y="5773948"/>
              <a:chExt cx="2415125" cy="221194"/>
            </a:xfrm>
          </p:grpSpPr>
          <p:sp>
            <p:nvSpPr>
              <p:cNvPr id="4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a:t>
                </a:r>
                <a:endParaRPr lang="en-US" sz="800" b="1" dirty="0">
                  <a:latin typeface="Comic Sans MS" pitchFamily="66" charset="0"/>
                </a:endParaRPr>
              </a:p>
            </p:txBody>
          </p:sp>
          <p:grpSp>
            <p:nvGrpSpPr>
              <p:cNvPr id="44" name="Group 191"/>
              <p:cNvGrpSpPr>
                <a:grpSpLocks/>
              </p:cNvGrpSpPr>
              <p:nvPr/>
            </p:nvGrpSpPr>
            <p:grpSpPr bwMode="auto">
              <a:xfrm>
                <a:off x="2841236" y="5779698"/>
                <a:ext cx="1280160" cy="215444"/>
                <a:chOff x="2841236" y="5779698"/>
                <a:chExt cx="1280160" cy="215444"/>
              </a:xfrm>
            </p:grpSpPr>
            <p:pic>
              <p:nvPicPr>
                <p:cNvPr id="4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S1103476</a:t>
                  </a:r>
                  <a:endParaRPr lang="en-US" sz="800" b="1" dirty="0">
                    <a:latin typeface="Comic Sans MS" pitchFamily="66" charset="0"/>
                  </a:endParaRPr>
                </a:p>
              </p:txBody>
            </p:sp>
          </p:grpSp>
        </p:grpSp>
      </p:grpSp>
      <p:pic>
        <p:nvPicPr>
          <p:cNvPr id="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292598" y="3894311"/>
            <a:ext cx="541871" cy="188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34554967"/>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S1201215</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146</a:t>
            </a:fld>
            <a:endParaRPr lang="en-US" smtClean="0">
              <a:solidFill>
                <a:srgbClr val="898989"/>
              </a:solidFill>
              <a:latin typeface="Calibri" pitchFamily="34" charset="0"/>
            </a:endParaRPr>
          </a:p>
        </p:txBody>
      </p:sp>
      <p:sp>
        <p:nvSpPr>
          <p:cNvPr id="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L1-ISC-C2</a:t>
            </a:r>
            <a:endParaRPr lang="en-US" sz="800" b="1" dirty="0">
              <a:latin typeface="Comic Sans MS" pitchFamily="66" charset="0"/>
            </a:endParaRP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384 Channel Binary Output (R1 &amp; R2 Whitening)</a:t>
                  </a:r>
                  <a:endParaRPr lang="en-US" sz="800" b="1" dirty="0">
                    <a:latin typeface="Comic Sans MS" pitchFamily="66" charset="0"/>
                  </a:endParaRP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S1201215</a:t>
                  </a:r>
                  <a:endParaRPr lang="en-US" sz="800" b="1" dirty="0">
                    <a:latin typeface="Comic Sans MS" pitchFamily="66" charset="0"/>
                  </a:endParaRPr>
                </a:p>
              </p:txBody>
            </p:sp>
          </p:grpSp>
        </p:grpSp>
      </p:grpSp>
      <p:grpSp>
        <p:nvGrpSpPr>
          <p:cNvPr id="38" name="Group 37"/>
          <p:cNvGrpSpPr/>
          <p:nvPr/>
        </p:nvGrpSpPr>
        <p:grpSpPr>
          <a:xfrm>
            <a:off x="1022350" y="1461293"/>
            <a:ext cx="7675801" cy="5087673"/>
            <a:chOff x="1022350" y="1461293"/>
            <a:chExt cx="7675801" cy="5087673"/>
          </a:xfrm>
        </p:grpSpPr>
        <p:grpSp>
          <p:nvGrpSpPr>
            <p:cNvPr id="39" name="Group 38"/>
            <p:cNvGrpSpPr/>
            <p:nvPr/>
          </p:nvGrpSpPr>
          <p:grpSpPr>
            <a:xfrm>
              <a:off x="1029689" y="1461293"/>
              <a:ext cx="7655524" cy="2112799"/>
              <a:chOff x="1029689" y="1461293"/>
              <a:chExt cx="7655524" cy="2112799"/>
            </a:xfrm>
          </p:grpSpPr>
          <p:grpSp>
            <p:nvGrpSpPr>
              <p:cNvPr id="99" name="Group 98"/>
              <p:cNvGrpSpPr/>
              <p:nvPr/>
            </p:nvGrpSpPr>
            <p:grpSpPr>
              <a:xfrm>
                <a:off x="1029689" y="1461293"/>
                <a:ext cx="7655524" cy="1350547"/>
                <a:chOff x="1029689" y="1461293"/>
                <a:chExt cx="7655524" cy="1350547"/>
              </a:xfrm>
            </p:grpSpPr>
            <p:pic>
              <p:nvPicPr>
                <p:cNvPr id="11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689" y="1461293"/>
                  <a:ext cx="6400800" cy="1350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0"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D1100251</a:t>
                  </a:r>
                  <a:endParaRPr lang="en-US" sz="800" b="1" dirty="0">
                    <a:solidFill>
                      <a:prstClr val="black"/>
                    </a:solidFill>
                    <a:latin typeface="Comic Sans MS" pitchFamily="66" charset="0"/>
                  </a:endParaRPr>
                </a:p>
              </p:txBody>
            </p:sp>
            <p:sp>
              <p:nvSpPr>
                <p:cNvPr id="121"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22"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1796406"/>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2280579"/>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0" name="Group 99"/>
              <p:cNvGrpSpPr/>
              <p:nvPr/>
            </p:nvGrpSpPr>
            <p:grpSpPr>
              <a:xfrm>
                <a:off x="1364882" y="2789822"/>
                <a:ext cx="5238695" cy="784270"/>
                <a:chOff x="1364882" y="2789822"/>
                <a:chExt cx="5238695" cy="784270"/>
              </a:xfrm>
            </p:grpSpPr>
            <p:pic>
              <p:nvPicPr>
                <p:cNvPr id="101"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TextBox 353"/>
                <p:cNvSpPr txBox="1">
                  <a:spLocks noChangeArrowheads="1"/>
                </p:cNvSpPr>
                <p:nvPr/>
              </p:nvSpPr>
              <p:spPr bwMode="auto">
                <a:xfrm>
                  <a:off x="1364883" y="2957933"/>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8" name="TextBox 353"/>
                <p:cNvSpPr txBox="1">
                  <a:spLocks noChangeArrowheads="1"/>
                </p:cNvSpPr>
                <p:nvPr/>
              </p:nvSpPr>
              <p:spPr bwMode="auto">
                <a:xfrm>
                  <a:off x="1803401" y="2795091"/>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1</a:t>
                  </a:r>
                  <a:endParaRPr lang="en-US" sz="800" b="1" dirty="0">
                    <a:solidFill>
                      <a:prstClr val="black"/>
                    </a:solidFill>
                    <a:latin typeface="Comic Sans MS" pitchFamily="66" charset="0"/>
                  </a:endParaRPr>
                </a:p>
              </p:txBody>
            </p:sp>
            <p:sp>
              <p:nvSpPr>
                <p:cNvPr id="109" name="TextBox 353"/>
                <p:cNvSpPr txBox="1">
                  <a:spLocks noChangeArrowheads="1"/>
                </p:cNvSpPr>
                <p:nvPr/>
              </p:nvSpPr>
              <p:spPr bwMode="auto">
                <a:xfrm>
                  <a:off x="1364882" y="335966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0" name="TextBox 353"/>
                <p:cNvSpPr txBox="1">
                  <a:spLocks noChangeArrowheads="1"/>
                </p:cNvSpPr>
                <p:nvPr/>
              </p:nvSpPr>
              <p:spPr bwMode="auto">
                <a:xfrm>
                  <a:off x="1803400" y="319681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2</a:t>
                  </a:r>
                  <a:endParaRPr lang="en-US" sz="800" b="1" dirty="0">
                    <a:solidFill>
                      <a:prstClr val="black"/>
                    </a:solidFill>
                    <a:latin typeface="Comic Sans MS" pitchFamily="66" charset="0"/>
                  </a:endParaRPr>
                </a:p>
              </p:txBody>
            </p:sp>
            <p:sp>
              <p:nvSpPr>
                <p:cNvPr id="111" name="TextBox 353"/>
                <p:cNvSpPr txBox="1">
                  <a:spLocks noChangeArrowheads="1"/>
                </p:cNvSpPr>
                <p:nvPr/>
              </p:nvSpPr>
              <p:spPr bwMode="auto">
                <a:xfrm>
                  <a:off x="3077562" y="295805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2" name="TextBox 353"/>
                <p:cNvSpPr txBox="1">
                  <a:spLocks noChangeArrowheads="1"/>
                </p:cNvSpPr>
                <p:nvPr/>
              </p:nvSpPr>
              <p:spPr bwMode="auto">
                <a:xfrm>
                  <a:off x="3516080" y="279520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1</a:t>
                  </a:r>
                  <a:endParaRPr lang="en-US" sz="800" b="1" dirty="0">
                    <a:solidFill>
                      <a:prstClr val="black"/>
                    </a:solidFill>
                    <a:latin typeface="Comic Sans MS" pitchFamily="66" charset="0"/>
                  </a:endParaRPr>
                </a:p>
              </p:txBody>
            </p:sp>
            <p:sp>
              <p:nvSpPr>
                <p:cNvPr id="113" name="TextBox 353"/>
                <p:cNvSpPr txBox="1">
                  <a:spLocks noChangeArrowheads="1"/>
                </p:cNvSpPr>
                <p:nvPr/>
              </p:nvSpPr>
              <p:spPr bwMode="auto">
                <a:xfrm>
                  <a:off x="3077561" y="335977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4" name="TextBox 353"/>
                <p:cNvSpPr txBox="1">
                  <a:spLocks noChangeArrowheads="1"/>
                </p:cNvSpPr>
                <p:nvPr/>
              </p:nvSpPr>
              <p:spPr bwMode="auto">
                <a:xfrm>
                  <a:off x="3516079" y="3196937"/>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2</a:t>
                  </a:r>
                  <a:endParaRPr lang="en-US" sz="800" b="1" dirty="0">
                    <a:solidFill>
                      <a:prstClr val="black"/>
                    </a:solidFill>
                    <a:latin typeface="Comic Sans MS" pitchFamily="66" charset="0"/>
                  </a:endParaRPr>
                </a:p>
              </p:txBody>
            </p:sp>
            <p:sp>
              <p:nvSpPr>
                <p:cNvPr id="115" name="TextBox 353"/>
                <p:cNvSpPr txBox="1">
                  <a:spLocks noChangeArrowheads="1"/>
                </p:cNvSpPr>
                <p:nvPr/>
              </p:nvSpPr>
              <p:spPr bwMode="auto">
                <a:xfrm>
                  <a:off x="4828229" y="29526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6" name="TextBox 353"/>
                <p:cNvSpPr txBox="1">
                  <a:spLocks noChangeArrowheads="1"/>
                </p:cNvSpPr>
                <p:nvPr/>
              </p:nvSpPr>
              <p:spPr bwMode="auto">
                <a:xfrm>
                  <a:off x="5266747" y="27898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1</a:t>
                  </a:r>
                  <a:endParaRPr lang="en-US" sz="800" b="1" dirty="0">
                    <a:solidFill>
                      <a:prstClr val="black"/>
                    </a:solidFill>
                    <a:latin typeface="Comic Sans MS" pitchFamily="66" charset="0"/>
                  </a:endParaRPr>
                </a:p>
              </p:txBody>
            </p:sp>
            <p:sp>
              <p:nvSpPr>
                <p:cNvPr id="117" name="TextBox 353"/>
                <p:cNvSpPr txBox="1">
                  <a:spLocks noChangeArrowheads="1"/>
                </p:cNvSpPr>
                <p:nvPr/>
              </p:nvSpPr>
              <p:spPr bwMode="auto">
                <a:xfrm>
                  <a:off x="4828228" y="335439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8" name="TextBox 353"/>
                <p:cNvSpPr txBox="1">
                  <a:spLocks noChangeArrowheads="1"/>
                </p:cNvSpPr>
                <p:nvPr/>
              </p:nvSpPr>
              <p:spPr bwMode="auto">
                <a:xfrm>
                  <a:off x="5266746" y="319155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2</a:t>
                  </a:r>
                  <a:endParaRPr lang="en-US" sz="800" b="1" dirty="0">
                    <a:solidFill>
                      <a:prstClr val="black"/>
                    </a:solidFill>
                    <a:latin typeface="Comic Sans MS" pitchFamily="66" charset="0"/>
                  </a:endParaRPr>
                </a:p>
              </p:txBody>
            </p:sp>
          </p:grpSp>
        </p:grpSp>
        <p:grpSp>
          <p:nvGrpSpPr>
            <p:cNvPr id="40" name="Group 39"/>
            <p:cNvGrpSpPr/>
            <p:nvPr/>
          </p:nvGrpSpPr>
          <p:grpSpPr>
            <a:xfrm>
              <a:off x="1022350" y="3767238"/>
              <a:ext cx="7675801" cy="2781728"/>
              <a:chOff x="1022350" y="3767238"/>
              <a:chExt cx="7675801" cy="2781728"/>
            </a:xfrm>
          </p:grpSpPr>
          <p:pic>
            <p:nvPicPr>
              <p:cNvPr id="41"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163118" y="5085578"/>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2" name="Group 41"/>
              <p:cNvGrpSpPr/>
              <p:nvPr/>
            </p:nvGrpSpPr>
            <p:grpSpPr>
              <a:xfrm>
                <a:off x="1022350" y="3767238"/>
                <a:ext cx="7675801" cy="1302156"/>
                <a:chOff x="1022350" y="3767238"/>
                <a:chExt cx="7675801" cy="1302156"/>
              </a:xfrm>
            </p:grpSpPr>
            <p:grpSp>
              <p:nvGrpSpPr>
                <p:cNvPr id="84" name="Group 30"/>
                <p:cNvGrpSpPr>
                  <a:grpSpLocks/>
                </p:cNvGrpSpPr>
                <p:nvPr/>
              </p:nvGrpSpPr>
              <p:grpSpPr bwMode="auto">
                <a:xfrm>
                  <a:off x="7426774" y="3830604"/>
                  <a:ext cx="1271377" cy="433513"/>
                  <a:chOff x="7427707" y="4452144"/>
                  <a:chExt cx="1271163" cy="432915"/>
                </a:xfrm>
              </p:grpSpPr>
              <p:sp>
                <p:nvSpPr>
                  <p:cNvPr id="9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S1201215</a:t>
                    </a:r>
                    <a:endParaRPr lang="en-US" sz="800" b="1" dirty="0">
                      <a:solidFill>
                        <a:prstClr val="black"/>
                      </a:solidFill>
                      <a:latin typeface="Comic Sans MS" pitchFamily="66" charset="0"/>
                    </a:endParaRPr>
                  </a:p>
                </p:txBody>
              </p:sp>
              <p:sp>
                <p:nvSpPr>
                  <p:cNvPr id="9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grpSp>
              <p:nvGrpSpPr>
                <p:cNvPr id="85" name="Group 84"/>
                <p:cNvGrpSpPr/>
                <p:nvPr/>
              </p:nvGrpSpPr>
              <p:grpSpPr>
                <a:xfrm>
                  <a:off x="1022350" y="3767238"/>
                  <a:ext cx="6400800" cy="1302156"/>
                  <a:chOff x="1022350" y="3767238"/>
                  <a:chExt cx="6400800" cy="1302156"/>
                </a:xfrm>
              </p:grpSpPr>
              <p:pic>
                <p:nvPicPr>
                  <p:cNvPr id="8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2350" y="3767238"/>
                    <a:ext cx="6400800" cy="1302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03343" y="46100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3172" y="3905193"/>
                    <a:ext cx="539456" cy="54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458171" y="4264117"/>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40231" y="4267439"/>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3" name="Group 42"/>
              <p:cNvGrpSpPr/>
              <p:nvPr/>
            </p:nvGrpSpPr>
            <p:grpSpPr>
              <a:xfrm>
                <a:off x="1867111" y="5083730"/>
                <a:ext cx="6375944" cy="1465236"/>
                <a:chOff x="1867111" y="5083730"/>
                <a:chExt cx="6375944" cy="1465236"/>
              </a:xfrm>
            </p:grpSpPr>
            <p:pic>
              <p:nvPicPr>
                <p:cNvPr id="44"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780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83066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9886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172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18674"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51537"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353"/>
                <p:cNvSpPr txBox="1">
                  <a:spLocks noChangeArrowheads="1"/>
                </p:cNvSpPr>
                <p:nvPr/>
              </p:nvSpPr>
              <p:spPr bwMode="auto">
                <a:xfrm>
                  <a:off x="2586320" y="52465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1" name="TextBox 353"/>
                <p:cNvSpPr txBox="1">
                  <a:spLocks noChangeArrowheads="1"/>
                </p:cNvSpPr>
                <p:nvPr/>
              </p:nvSpPr>
              <p:spPr bwMode="auto">
                <a:xfrm>
                  <a:off x="3024838" y="508373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1</a:t>
                  </a:r>
                  <a:endParaRPr lang="en-US" sz="800" b="1" dirty="0">
                    <a:solidFill>
                      <a:prstClr val="black"/>
                    </a:solidFill>
                    <a:latin typeface="Comic Sans MS" pitchFamily="66" charset="0"/>
                  </a:endParaRPr>
                </a:p>
              </p:txBody>
            </p:sp>
            <p:sp>
              <p:nvSpPr>
                <p:cNvPr id="52" name="TextBox 353"/>
                <p:cNvSpPr txBox="1">
                  <a:spLocks noChangeArrowheads="1"/>
                </p:cNvSpPr>
                <p:nvPr/>
              </p:nvSpPr>
              <p:spPr bwMode="auto">
                <a:xfrm>
                  <a:off x="3211287" y="569501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3" name="TextBox 353"/>
                <p:cNvSpPr txBox="1">
                  <a:spLocks noChangeArrowheads="1"/>
                </p:cNvSpPr>
                <p:nvPr/>
              </p:nvSpPr>
              <p:spPr bwMode="auto">
                <a:xfrm>
                  <a:off x="3649805" y="5532174"/>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2</a:t>
                  </a:r>
                  <a:endParaRPr lang="en-US" sz="800" b="1" dirty="0">
                    <a:solidFill>
                      <a:prstClr val="black"/>
                    </a:solidFill>
                    <a:latin typeface="Comic Sans MS" pitchFamily="66" charset="0"/>
                  </a:endParaRPr>
                </a:p>
              </p:txBody>
            </p:sp>
            <p:sp>
              <p:nvSpPr>
                <p:cNvPr id="54" name="TextBox 353"/>
                <p:cNvSpPr txBox="1">
                  <a:spLocks noChangeArrowheads="1"/>
                </p:cNvSpPr>
                <p:nvPr/>
              </p:nvSpPr>
              <p:spPr bwMode="auto">
                <a:xfrm>
                  <a:off x="4182082"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5" name="TextBox 353"/>
                <p:cNvSpPr txBox="1">
                  <a:spLocks noChangeArrowheads="1"/>
                </p:cNvSpPr>
                <p:nvPr/>
              </p:nvSpPr>
              <p:spPr bwMode="auto">
                <a:xfrm>
                  <a:off x="4620600"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1</a:t>
                  </a:r>
                  <a:endParaRPr lang="en-US" sz="800" b="1" dirty="0">
                    <a:solidFill>
                      <a:prstClr val="black"/>
                    </a:solidFill>
                    <a:latin typeface="Comic Sans MS" pitchFamily="66" charset="0"/>
                  </a:endParaRPr>
                </a:p>
              </p:txBody>
            </p:sp>
            <p:sp>
              <p:nvSpPr>
                <p:cNvPr id="56" name="TextBox 353"/>
                <p:cNvSpPr txBox="1">
                  <a:spLocks noChangeArrowheads="1"/>
                </p:cNvSpPr>
                <p:nvPr/>
              </p:nvSpPr>
              <p:spPr bwMode="auto">
                <a:xfrm>
                  <a:off x="4807049"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7" name="TextBox 353"/>
                <p:cNvSpPr txBox="1">
                  <a:spLocks noChangeArrowheads="1"/>
                </p:cNvSpPr>
                <p:nvPr/>
              </p:nvSpPr>
              <p:spPr bwMode="auto">
                <a:xfrm>
                  <a:off x="5245567"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2</a:t>
                  </a:r>
                  <a:endParaRPr lang="en-US" sz="800" b="1" dirty="0">
                    <a:solidFill>
                      <a:prstClr val="black"/>
                    </a:solidFill>
                    <a:latin typeface="Comic Sans MS" pitchFamily="66" charset="0"/>
                  </a:endParaRPr>
                </a:p>
              </p:txBody>
            </p:sp>
            <p:sp>
              <p:nvSpPr>
                <p:cNvPr id="58" name="TextBox 353"/>
                <p:cNvSpPr txBox="1">
                  <a:spLocks noChangeArrowheads="1"/>
                </p:cNvSpPr>
                <p:nvPr/>
              </p:nvSpPr>
              <p:spPr bwMode="auto">
                <a:xfrm>
                  <a:off x="5842740"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9" name="TextBox 353"/>
                <p:cNvSpPr txBox="1">
                  <a:spLocks noChangeArrowheads="1"/>
                </p:cNvSpPr>
                <p:nvPr/>
              </p:nvSpPr>
              <p:spPr bwMode="auto">
                <a:xfrm>
                  <a:off x="6281258"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1</a:t>
                  </a:r>
                  <a:endParaRPr lang="en-US" sz="800" b="1" dirty="0">
                    <a:solidFill>
                      <a:prstClr val="black"/>
                    </a:solidFill>
                    <a:latin typeface="Comic Sans MS" pitchFamily="66" charset="0"/>
                  </a:endParaRPr>
                </a:p>
              </p:txBody>
            </p:sp>
            <p:sp>
              <p:nvSpPr>
                <p:cNvPr id="71" name="TextBox 353"/>
                <p:cNvSpPr txBox="1">
                  <a:spLocks noChangeArrowheads="1"/>
                </p:cNvSpPr>
                <p:nvPr/>
              </p:nvSpPr>
              <p:spPr bwMode="auto">
                <a:xfrm>
                  <a:off x="6467707"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72" name="TextBox 353"/>
                <p:cNvSpPr txBox="1">
                  <a:spLocks noChangeArrowheads="1"/>
                </p:cNvSpPr>
                <p:nvPr/>
              </p:nvSpPr>
              <p:spPr bwMode="auto">
                <a:xfrm>
                  <a:off x="6906225"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2</a:t>
                  </a:r>
                  <a:endParaRPr lang="en-US" sz="800" b="1" dirty="0">
                    <a:solidFill>
                      <a:prstClr val="black"/>
                    </a:solidFill>
                    <a:latin typeface="Comic Sans MS" pitchFamily="66" charset="0"/>
                  </a:endParaRPr>
                </a:p>
              </p:txBody>
            </p:sp>
            <p:grpSp>
              <p:nvGrpSpPr>
                <p:cNvPr id="74" name="Group 73"/>
                <p:cNvGrpSpPr/>
                <p:nvPr/>
              </p:nvGrpSpPr>
              <p:grpSpPr>
                <a:xfrm>
                  <a:off x="1867111" y="5870705"/>
                  <a:ext cx="950720" cy="412278"/>
                  <a:chOff x="1867111" y="5870705"/>
                  <a:chExt cx="950720" cy="412278"/>
                </a:xfrm>
              </p:grpSpPr>
              <p:pic>
                <p:nvPicPr>
                  <p:cNvPr id="81"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458171" y="6038456"/>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2" name="TextBox 353"/>
                  <p:cNvSpPr txBox="1">
                    <a:spLocks noChangeArrowheads="1"/>
                  </p:cNvSpPr>
                  <p:nvPr/>
                </p:nvSpPr>
                <p:spPr bwMode="auto">
                  <a:xfrm>
                    <a:off x="1867111" y="603845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3" name="TextBox 353"/>
                  <p:cNvSpPr txBox="1">
                    <a:spLocks noChangeArrowheads="1"/>
                  </p:cNvSpPr>
                  <p:nvPr/>
                </p:nvSpPr>
                <p:spPr bwMode="auto">
                  <a:xfrm>
                    <a:off x="2382961" y="5870705"/>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In</a:t>
                    </a:r>
                    <a:endParaRPr lang="en-US" sz="800" b="1" dirty="0">
                      <a:solidFill>
                        <a:prstClr val="black"/>
                      </a:solidFill>
                      <a:latin typeface="Comic Sans MS" pitchFamily="66" charset="0"/>
                    </a:endParaRPr>
                  </a:p>
                </p:txBody>
              </p:sp>
            </p:grpSp>
            <p:grpSp>
              <p:nvGrpSpPr>
                <p:cNvPr id="75" name="Group 74"/>
                <p:cNvGrpSpPr/>
                <p:nvPr/>
              </p:nvGrpSpPr>
              <p:grpSpPr>
                <a:xfrm>
                  <a:off x="2549477" y="6145612"/>
                  <a:ext cx="950720" cy="403354"/>
                  <a:chOff x="2517080" y="5879630"/>
                  <a:chExt cx="950720" cy="403354"/>
                </a:xfrm>
              </p:grpSpPr>
              <p:pic>
                <p:nvPicPr>
                  <p:cNvPr id="78"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24894" y="6038457"/>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TextBox 353"/>
                  <p:cNvSpPr txBox="1">
                    <a:spLocks noChangeArrowheads="1"/>
                  </p:cNvSpPr>
                  <p:nvPr/>
                </p:nvSpPr>
                <p:spPr bwMode="auto">
                  <a:xfrm>
                    <a:off x="2517080" y="604738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0" name="TextBox 353"/>
                  <p:cNvSpPr txBox="1">
                    <a:spLocks noChangeArrowheads="1"/>
                  </p:cNvSpPr>
                  <p:nvPr/>
                </p:nvSpPr>
                <p:spPr bwMode="auto">
                  <a:xfrm>
                    <a:off x="3032930" y="5879630"/>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1015033522"/>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S1201216</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147</a:t>
            </a:fld>
            <a:endParaRPr lang="en-US" smtClean="0">
              <a:solidFill>
                <a:srgbClr val="898989"/>
              </a:solidFill>
              <a:latin typeface="Calibri" pitchFamily="34" charset="0"/>
            </a:endParaRP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384 Channel Binary Output (R2 &amp; R4 Whitening)</a:t>
                  </a: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S1201216</a:t>
                  </a:r>
                  <a:endParaRPr lang="en-US" sz="800" b="1" dirty="0">
                    <a:latin typeface="Comic Sans MS" pitchFamily="66" charset="0"/>
                  </a:endParaRPr>
                </a:p>
              </p:txBody>
            </p:sp>
          </p:grpSp>
        </p:grpSp>
      </p:gr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ction="ppaction://hlinksldjump"/>
              </a:rPr>
              <a:t>&lt;&lt; L1-ISC-C2</a:t>
            </a:r>
            <a:endParaRPr lang="en-US" sz="800" b="1" dirty="0">
              <a:latin typeface="Comic Sans MS" pitchFamily="66" charset="0"/>
            </a:endParaRPr>
          </a:p>
        </p:txBody>
      </p:sp>
      <p:grpSp>
        <p:nvGrpSpPr>
          <p:cNvPr id="39" name="Group 38"/>
          <p:cNvGrpSpPr/>
          <p:nvPr/>
        </p:nvGrpSpPr>
        <p:grpSpPr>
          <a:xfrm>
            <a:off x="1022350" y="1461293"/>
            <a:ext cx="7675801" cy="5087673"/>
            <a:chOff x="1022350" y="1461293"/>
            <a:chExt cx="7675801" cy="5087673"/>
          </a:xfrm>
        </p:grpSpPr>
        <p:grpSp>
          <p:nvGrpSpPr>
            <p:cNvPr id="40" name="Group 39"/>
            <p:cNvGrpSpPr/>
            <p:nvPr/>
          </p:nvGrpSpPr>
          <p:grpSpPr>
            <a:xfrm>
              <a:off x="1029689" y="1461293"/>
              <a:ext cx="7655524" cy="2112799"/>
              <a:chOff x="1029689" y="1461293"/>
              <a:chExt cx="7655524" cy="2112799"/>
            </a:xfrm>
          </p:grpSpPr>
          <p:grpSp>
            <p:nvGrpSpPr>
              <p:cNvPr id="100" name="Group 99"/>
              <p:cNvGrpSpPr/>
              <p:nvPr/>
            </p:nvGrpSpPr>
            <p:grpSpPr>
              <a:xfrm>
                <a:off x="1029689" y="1461293"/>
                <a:ext cx="7655524" cy="1350547"/>
                <a:chOff x="1029689" y="1461293"/>
                <a:chExt cx="7655524" cy="1350547"/>
              </a:xfrm>
            </p:grpSpPr>
            <p:pic>
              <p:nvPicPr>
                <p:cNvPr id="12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689" y="1461293"/>
                  <a:ext cx="6400800" cy="1350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D1100251</a:t>
                  </a:r>
                  <a:endParaRPr lang="en-US" sz="800" b="1" dirty="0">
                    <a:solidFill>
                      <a:prstClr val="black"/>
                    </a:solidFill>
                    <a:latin typeface="Comic Sans MS" pitchFamily="66" charset="0"/>
                  </a:endParaRPr>
                </a:p>
              </p:txBody>
            </p:sp>
            <p:sp>
              <p:nvSpPr>
                <p:cNvPr id="1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2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1796406"/>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2280579"/>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100"/>
              <p:cNvGrpSpPr/>
              <p:nvPr/>
            </p:nvGrpSpPr>
            <p:grpSpPr>
              <a:xfrm>
                <a:off x="1364882" y="2789822"/>
                <a:ext cx="5238695" cy="784270"/>
                <a:chOff x="1364882" y="2789822"/>
                <a:chExt cx="5238695" cy="784270"/>
              </a:xfrm>
            </p:grpSpPr>
            <p:pic>
              <p:nvPicPr>
                <p:cNvPr id="102"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353"/>
                <p:cNvSpPr txBox="1">
                  <a:spLocks noChangeArrowheads="1"/>
                </p:cNvSpPr>
                <p:nvPr/>
              </p:nvSpPr>
              <p:spPr bwMode="auto">
                <a:xfrm>
                  <a:off x="1364883" y="2957933"/>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9" name="TextBox 353"/>
                <p:cNvSpPr txBox="1">
                  <a:spLocks noChangeArrowheads="1"/>
                </p:cNvSpPr>
                <p:nvPr/>
              </p:nvSpPr>
              <p:spPr bwMode="auto">
                <a:xfrm>
                  <a:off x="1803401" y="2795091"/>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1</a:t>
                  </a:r>
                  <a:endParaRPr lang="en-US" sz="800" b="1" dirty="0">
                    <a:solidFill>
                      <a:prstClr val="black"/>
                    </a:solidFill>
                    <a:latin typeface="Comic Sans MS" pitchFamily="66" charset="0"/>
                  </a:endParaRPr>
                </a:p>
              </p:txBody>
            </p:sp>
            <p:sp>
              <p:nvSpPr>
                <p:cNvPr id="110" name="TextBox 353"/>
                <p:cNvSpPr txBox="1">
                  <a:spLocks noChangeArrowheads="1"/>
                </p:cNvSpPr>
                <p:nvPr/>
              </p:nvSpPr>
              <p:spPr bwMode="auto">
                <a:xfrm>
                  <a:off x="1364882" y="335966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1" name="TextBox 353"/>
                <p:cNvSpPr txBox="1">
                  <a:spLocks noChangeArrowheads="1"/>
                </p:cNvSpPr>
                <p:nvPr/>
              </p:nvSpPr>
              <p:spPr bwMode="auto">
                <a:xfrm>
                  <a:off x="1803400" y="319681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2</a:t>
                  </a:r>
                  <a:endParaRPr lang="en-US" sz="800" b="1" dirty="0">
                    <a:solidFill>
                      <a:prstClr val="black"/>
                    </a:solidFill>
                    <a:latin typeface="Comic Sans MS" pitchFamily="66" charset="0"/>
                  </a:endParaRPr>
                </a:p>
              </p:txBody>
            </p:sp>
            <p:sp>
              <p:nvSpPr>
                <p:cNvPr id="112" name="TextBox 353"/>
                <p:cNvSpPr txBox="1">
                  <a:spLocks noChangeArrowheads="1"/>
                </p:cNvSpPr>
                <p:nvPr/>
              </p:nvSpPr>
              <p:spPr bwMode="auto">
                <a:xfrm>
                  <a:off x="3077562" y="295805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3" name="TextBox 353"/>
                <p:cNvSpPr txBox="1">
                  <a:spLocks noChangeArrowheads="1"/>
                </p:cNvSpPr>
                <p:nvPr/>
              </p:nvSpPr>
              <p:spPr bwMode="auto">
                <a:xfrm>
                  <a:off x="3516080" y="279520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1</a:t>
                  </a:r>
                  <a:endParaRPr lang="en-US" sz="800" b="1" dirty="0">
                    <a:solidFill>
                      <a:prstClr val="black"/>
                    </a:solidFill>
                    <a:latin typeface="Comic Sans MS" pitchFamily="66" charset="0"/>
                  </a:endParaRPr>
                </a:p>
              </p:txBody>
            </p:sp>
            <p:sp>
              <p:nvSpPr>
                <p:cNvPr id="114" name="TextBox 353"/>
                <p:cNvSpPr txBox="1">
                  <a:spLocks noChangeArrowheads="1"/>
                </p:cNvSpPr>
                <p:nvPr/>
              </p:nvSpPr>
              <p:spPr bwMode="auto">
                <a:xfrm>
                  <a:off x="3077561" y="335977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5" name="TextBox 353"/>
                <p:cNvSpPr txBox="1">
                  <a:spLocks noChangeArrowheads="1"/>
                </p:cNvSpPr>
                <p:nvPr/>
              </p:nvSpPr>
              <p:spPr bwMode="auto">
                <a:xfrm>
                  <a:off x="3516079" y="3196937"/>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2</a:t>
                  </a:r>
                  <a:endParaRPr lang="en-US" sz="800" b="1" dirty="0">
                    <a:solidFill>
                      <a:prstClr val="black"/>
                    </a:solidFill>
                    <a:latin typeface="Comic Sans MS" pitchFamily="66" charset="0"/>
                  </a:endParaRPr>
                </a:p>
              </p:txBody>
            </p:sp>
            <p:sp>
              <p:nvSpPr>
                <p:cNvPr id="116" name="TextBox 353"/>
                <p:cNvSpPr txBox="1">
                  <a:spLocks noChangeArrowheads="1"/>
                </p:cNvSpPr>
                <p:nvPr/>
              </p:nvSpPr>
              <p:spPr bwMode="auto">
                <a:xfrm>
                  <a:off x="4828229" y="29526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7" name="TextBox 353"/>
                <p:cNvSpPr txBox="1">
                  <a:spLocks noChangeArrowheads="1"/>
                </p:cNvSpPr>
                <p:nvPr/>
              </p:nvSpPr>
              <p:spPr bwMode="auto">
                <a:xfrm>
                  <a:off x="5266747" y="27898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1</a:t>
                  </a:r>
                  <a:endParaRPr lang="en-US" sz="800" b="1" dirty="0">
                    <a:solidFill>
                      <a:prstClr val="black"/>
                    </a:solidFill>
                    <a:latin typeface="Comic Sans MS" pitchFamily="66" charset="0"/>
                  </a:endParaRPr>
                </a:p>
              </p:txBody>
            </p:sp>
            <p:sp>
              <p:nvSpPr>
                <p:cNvPr id="118" name="TextBox 353"/>
                <p:cNvSpPr txBox="1">
                  <a:spLocks noChangeArrowheads="1"/>
                </p:cNvSpPr>
                <p:nvPr/>
              </p:nvSpPr>
              <p:spPr bwMode="auto">
                <a:xfrm>
                  <a:off x="4828228" y="335439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9" name="TextBox 353"/>
                <p:cNvSpPr txBox="1">
                  <a:spLocks noChangeArrowheads="1"/>
                </p:cNvSpPr>
                <p:nvPr/>
              </p:nvSpPr>
              <p:spPr bwMode="auto">
                <a:xfrm>
                  <a:off x="5266746" y="319155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2</a:t>
                  </a:r>
                  <a:endParaRPr lang="en-US" sz="800" b="1" dirty="0">
                    <a:solidFill>
                      <a:prstClr val="black"/>
                    </a:solidFill>
                    <a:latin typeface="Comic Sans MS" pitchFamily="66" charset="0"/>
                  </a:endParaRPr>
                </a:p>
              </p:txBody>
            </p:sp>
          </p:grpSp>
        </p:grpSp>
        <p:grpSp>
          <p:nvGrpSpPr>
            <p:cNvPr id="41" name="Group 40"/>
            <p:cNvGrpSpPr/>
            <p:nvPr/>
          </p:nvGrpSpPr>
          <p:grpSpPr>
            <a:xfrm>
              <a:off x="1022350" y="3767238"/>
              <a:ext cx="7675801" cy="2781728"/>
              <a:chOff x="1022350" y="3767238"/>
              <a:chExt cx="7675801" cy="2781728"/>
            </a:xfrm>
          </p:grpSpPr>
          <p:pic>
            <p:nvPicPr>
              <p:cNvPr id="42"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163118" y="5085578"/>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 name="Group 42"/>
              <p:cNvGrpSpPr/>
              <p:nvPr/>
            </p:nvGrpSpPr>
            <p:grpSpPr>
              <a:xfrm>
                <a:off x="1022350" y="3767238"/>
                <a:ext cx="7675801" cy="1302156"/>
                <a:chOff x="1022350" y="3767238"/>
                <a:chExt cx="7675801" cy="1302156"/>
              </a:xfrm>
            </p:grpSpPr>
            <p:grpSp>
              <p:nvGrpSpPr>
                <p:cNvPr id="85" name="Group 30"/>
                <p:cNvGrpSpPr>
                  <a:grpSpLocks/>
                </p:cNvGrpSpPr>
                <p:nvPr/>
              </p:nvGrpSpPr>
              <p:grpSpPr bwMode="auto">
                <a:xfrm>
                  <a:off x="7426774" y="3830604"/>
                  <a:ext cx="1271377" cy="433513"/>
                  <a:chOff x="7427707" y="4452144"/>
                  <a:chExt cx="1271163" cy="432915"/>
                </a:xfrm>
              </p:grpSpPr>
              <p:sp>
                <p:nvSpPr>
                  <p:cNvPr id="9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S1201216</a:t>
                    </a:r>
                    <a:endParaRPr lang="en-US" sz="800" b="1" dirty="0">
                      <a:solidFill>
                        <a:prstClr val="black"/>
                      </a:solidFill>
                      <a:latin typeface="Comic Sans MS" pitchFamily="66" charset="0"/>
                    </a:endParaRPr>
                  </a:p>
                </p:txBody>
              </p:sp>
              <p:sp>
                <p:nvSpPr>
                  <p:cNvPr id="9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grpSp>
              <p:nvGrpSpPr>
                <p:cNvPr id="86" name="Group 85"/>
                <p:cNvGrpSpPr/>
                <p:nvPr/>
              </p:nvGrpSpPr>
              <p:grpSpPr>
                <a:xfrm>
                  <a:off x="1022350" y="3767238"/>
                  <a:ext cx="6400800" cy="1302156"/>
                  <a:chOff x="1022350" y="3767238"/>
                  <a:chExt cx="6400800" cy="1302156"/>
                </a:xfrm>
              </p:grpSpPr>
              <p:pic>
                <p:nvPicPr>
                  <p:cNvPr id="8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2350" y="3767238"/>
                    <a:ext cx="6400800" cy="1302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03343" y="46100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3172" y="3905193"/>
                    <a:ext cx="539456" cy="54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458171" y="4264117"/>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7"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40231" y="4267439"/>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4" name="Group 43"/>
              <p:cNvGrpSpPr/>
              <p:nvPr/>
            </p:nvGrpSpPr>
            <p:grpSpPr>
              <a:xfrm>
                <a:off x="1867111" y="5083730"/>
                <a:ext cx="6375944" cy="1465236"/>
                <a:chOff x="1867111" y="5083730"/>
                <a:chExt cx="6375944" cy="1465236"/>
              </a:xfrm>
            </p:grpSpPr>
            <p:pic>
              <p:nvPicPr>
                <p:cNvPr id="4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780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83066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9886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172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18674"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51537"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TextBox 353"/>
                <p:cNvSpPr txBox="1">
                  <a:spLocks noChangeArrowheads="1"/>
                </p:cNvSpPr>
                <p:nvPr/>
              </p:nvSpPr>
              <p:spPr bwMode="auto">
                <a:xfrm>
                  <a:off x="2586320" y="52465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2" name="TextBox 353"/>
                <p:cNvSpPr txBox="1">
                  <a:spLocks noChangeArrowheads="1"/>
                </p:cNvSpPr>
                <p:nvPr/>
              </p:nvSpPr>
              <p:spPr bwMode="auto">
                <a:xfrm>
                  <a:off x="3024838" y="508373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1</a:t>
                  </a:r>
                  <a:endParaRPr lang="en-US" sz="800" b="1" dirty="0">
                    <a:solidFill>
                      <a:prstClr val="black"/>
                    </a:solidFill>
                    <a:latin typeface="Comic Sans MS" pitchFamily="66" charset="0"/>
                  </a:endParaRPr>
                </a:p>
              </p:txBody>
            </p:sp>
            <p:sp>
              <p:nvSpPr>
                <p:cNvPr id="53" name="TextBox 353"/>
                <p:cNvSpPr txBox="1">
                  <a:spLocks noChangeArrowheads="1"/>
                </p:cNvSpPr>
                <p:nvPr/>
              </p:nvSpPr>
              <p:spPr bwMode="auto">
                <a:xfrm>
                  <a:off x="3211287" y="569501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4" name="TextBox 353"/>
                <p:cNvSpPr txBox="1">
                  <a:spLocks noChangeArrowheads="1"/>
                </p:cNvSpPr>
                <p:nvPr/>
              </p:nvSpPr>
              <p:spPr bwMode="auto">
                <a:xfrm>
                  <a:off x="3649805" y="5532174"/>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2</a:t>
                  </a:r>
                  <a:endParaRPr lang="en-US" sz="800" b="1" dirty="0">
                    <a:solidFill>
                      <a:prstClr val="black"/>
                    </a:solidFill>
                    <a:latin typeface="Comic Sans MS" pitchFamily="66" charset="0"/>
                  </a:endParaRPr>
                </a:p>
              </p:txBody>
            </p:sp>
            <p:sp>
              <p:nvSpPr>
                <p:cNvPr id="55" name="TextBox 353"/>
                <p:cNvSpPr txBox="1">
                  <a:spLocks noChangeArrowheads="1"/>
                </p:cNvSpPr>
                <p:nvPr/>
              </p:nvSpPr>
              <p:spPr bwMode="auto">
                <a:xfrm>
                  <a:off x="4182082"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6" name="TextBox 353"/>
                <p:cNvSpPr txBox="1">
                  <a:spLocks noChangeArrowheads="1"/>
                </p:cNvSpPr>
                <p:nvPr/>
              </p:nvSpPr>
              <p:spPr bwMode="auto">
                <a:xfrm>
                  <a:off x="4620600"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1</a:t>
                  </a:r>
                  <a:endParaRPr lang="en-US" sz="800" b="1" dirty="0">
                    <a:solidFill>
                      <a:prstClr val="black"/>
                    </a:solidFill>
                    <a:latin typeface="Comic Sans MS" pitchFamily="66" charset="0"/>
                  </a:endParaRPr>
                </a:p>
              </p:txBody>
            </p:sp>
            <p:sp>
              <p:nvSpPr>
                <p:cNvPr id="57" name="TextBox 353"/>
                <p:cNvSpPr txBox="1">
                  <a:spLocks noChangeArrowheads="1"/>
                </p:cNvSpPr>
                <p:nvPr/>
              </p:nvSpPr>
              <p:spPr bwMode="auto">
                <a:xfrm>
                  <a:off x="4807049"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8" name="TextBox 353"/>
                <p:cNvSpPr txBox="1">
                  <a:spLocks noChangeArrowheads="1"/>
                </p:cNvSpPr>
                <p:nvPr/>
              </p:nvSpPr>
              <p:spPr bwMode="auto">
                <a:xfrm>
                  <a:off x="5245567"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2</a:t>
                  </a:r>
                  <a:endParaRPr lang="en-US" sz="800" b="1" dirty="0">
                    <a:solidFill>
                      <a:prstClr val="black"/>
                    </a:solidFill>
                    <a:latin typeface="Comic Sans MS" pitchFamily="66" charset="0"/>
                  </a:endParaRPr>
                </a:p>
              </p:txBody>
            </p:sp>
            <p:sp>
              <p:nvSpPr>
                <p:cNvPr id="59" name="TextBox 353"/>
                <p:cNvSpPr txBox="1">
                  <a:spLocks noChangeArrowheads="1"/>
                </p:cNvSpPr>
                <p:nvPr/>
              </p:nvSpPr>
              <p:spPr bwMode="auto">
                <a:xfrm>
                  <a:off x="5842740"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71" name="TextBox 353"/>
                <p:cNvSpPr txBox="1">
                  <a:spLocks noChangeArrowheads="1"/>
                </p:cNvSpPr>
                <p:nvPr/>
              </p:nvSpPr>
              <p:spPr bwMode="auto">
                <a:xfrm>
                  <a:off x="6281258"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1</a:t>
                  </a:r>
                  <a:endParaRPr lang="en-US" sz="800" b="1" dirty="0">
                    <a:solidFill>
                      <a:prstClr val="black"/>
                    </a:solidFill>
                    <a:latin typeface="Comic Sans MS" pitchFamily="66" charset="0"/>
                  </a:endParaRPr>
                </a:p>
              </p:txBody>
            </p:sp>
            <p:sp>
              <p:nvSpPr>
                <p:cNvPr id="72" name="TextBox 353"/>
                <p:cNvSpPr txBox="1">
                  <a:spLocks noChangeArrowheads="1"/>
                </p:cNvSpPr>
                <p:nvPr/>
              </p:nvSpPr>
              <p:spPr bwMode="auto">
                <a:xfrm>
                  <a:off x="6467707"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74" name="TextBox 353"/>
                <p:cNvSpPr txBox="1">
                  <a:spLocks noChangeArrowheads="1"/>
                </p:cNvSpPr>
                <p:nvPr/>
              </p:nvSpPr>
              <p:spPr bwMode="auto">
                <a:xfrm>
                  <a:off x="6906225"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2</a:t>
                  </a:r>
                  <a:endParaRPr lang="en-US" sz="800" b="1" dirty="0">
                    <a:solidFill>
                      <a:prstClr val="black"/>
                    </a:solidFill>
                    <a:latin typeface="Comic Sans MS" pitchFamily="66" charset="0"/>
                  </a:endParaRPr>
                </a:p>
              </p:txBody>
            </p:sp>
            <p:grpSp>
              <p:nvGrpSpPr>
                <p:cNvPr id="75" name="Group 74"/>
                <p:cNvGrpSpPr/>
                <p:nvPr/>
              </p:nvGrpSpPr>
              <p:grpSpPr>
                <a:xfrm>
                  <a:off x="1867111" y="5870705"/>
                  <a:ext cx="950720" cy="412278"/>
                  <a:chOff x="1867111" y="5870705"/>
                  <a:chExt cx="950720" cy="412278"/>
                </a:xfrm>
              </p:grpSpPr>
              <p:pic>
                <p:nvPicPr>
                  <p:cNvPr id="82"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458171" y="6038456"/>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TextBox 353"/>
                  <p:cNvSpPr txBox="1">
                    <a:spLocks noChangeArrowheads="1"/>
                  </p:cNvSpPr>
                  <p:nvPr/>
                </p:nvSpPr>
                <p:spPr bwMode="auto">
                  <a:xfrm>
                    <a:off x="1867111" y="603845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4" name="TextBox 353"/>
                  <p:cNvSpPr txBox="1">
                    <a:spLocks noChangeArrowheads="1"/>
                  </p:cNvSpPr>
                  <p:nvPr/>
                </p:nvSpPr>
                <p:spPr bwMode="auto">
                  <a:xfrm>
                    <a:off x="2382961" y="5870705"/>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In</a:t>
                    </a:r>
                    <a:endParaRPr lang="en-US" sz="800" b="1" dirty="0">
                      <a:solidFill>
                        <a:prstClr val="black"/>
                      </a:solidFill>
                      <a:latin typeface="Comic Sans MS" pitchFamily="66" charset="0"/>
                    </a:endParaRPr>
                  </a:p>
                </p:txBody>
              </p:sp>
            </p:grpSp>
            <p:grpSp>
              <p:nvGrpSpPr>
                <p:cNvPr id="78" name="Group 77"/>
                <p:cNvGrpSpPr/>
                <p:nvPr/>
              </p:nvGrpSpPr>
              <p:grpSpPr>
                <a:xfrm>
                  <a:off x="2549477" y="6145612"/>
                  <a:ext cx="950720" cy="403354"/>
                  <a:chOff x="2517080" y="5879630"/>
                  <a:chExt cx="950720" cy="403354"/>
                </a:xfrm>
              </p:grpSpPr>
              <p:pic>
                <p:nvPicPr>
                  <p:cNvPr id="79"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24894" y="6038457"/>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0" name="TextBox 353"/>
                  <p:cNvSpPr txBox="1">
                    <a:spLocks noChangeArrowheads="1"/>
                  </p:cNvSpPr>
                  <p:nvPr/>
                </p:nvSpPr>
                <p:spPr bwMode="auto">
                  <a:xfrm>
                    <a:off x="2517080" y="604738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1" name="TextBox 353"/>
                  <p:cNvSpPr txBox="1">
                    <a:spLocks noChangeArrowheads="1"/>
                  </p:cNvSpPr>
                  <p:nvPr/>
                </p:nvSpPr>
                <p:spPr bwMode="auto">
                  <a:xfrm>
                    <a:off x="3032930" y="5879630"/>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741673391"/>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S1201217</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148</a:t>
            </a:fld>
            <a:endParaRPr lang="en-US" smtClean="0">
              <a:solidFill>
                <a:srgbClr val="898989"/>
              </a:solidFill>
              <a:latin typeface="Calibri" pitchFamily="34" charset="0"/>
            </a:endParaRP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384 Channel Binary Output (R5 &amp; R6 Whitening)</a:t>
                  </a:r>
                  <a:endParaRPr lang="en-US" sz="800" b="1" dirty="0">
                    <a:latin typeface="Comic Sans MS" pitchFamily="66" charset="0"/>
                  </a:endParaRP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S1201217</a:t>
                  </a:r>
                  <a:endParaRPr lang="en-US" sz="800" b="1" dirty="0">
                    <a:latin typeface="Comic Sans MS" pitchFamily="66" charset="0"/>
                  </a:endParaRPr>
                </a:p>
              </p:txBody>
            </p:sp>
          </p:grpSp>
        </p:grpSp>
      </p:gr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ction="ppaction://hlinksldjump"/>
              </a:rPr>
              <a:t>&lt;&lt; L1-ISC-C2</a:t>
            </a:r>
            <a:endParaRPr lang="en-US" sz="800" b="1" dirty="0">
              <a:latin typeface="Comic Sans MS" pitchFamily="66" charset="0"/>
            </a:endParaRPr>
          </a:p>
        </p:txBody>
      </p:sp>
      <p:grpSp>
        <p:nvGrpSpPr>
          <p:cNvPr id="39" name="Group 38"/>
          <p:cNvGrpSpPr/>
          <p:nvPr/>
        </p:nvGrpSpPr>
        <p:grpSpPr>
          <a:xfrm>
            <a:off x="1022350" y="1461293"/>
            <a:ext cx="7675801" cy="5087673"/>
            <a:chOff x="1022350" y="1461293"/>
            <a:chExt cx="7675801" cy="5087673"/>
          </a:xfrm>
        </p:grpSpPr>
        <p:grpSp>
          <p:nvGrpSpPr>
            <p:cNvPr id="40" name="Group 39"/>
            <p:cNvGrpSpPr/>
            <p:nvPr/>
          </p:nvGrpSpPr>
          <p:grpSpPr>
            <a:xfrm>
              <a:off x="1029689" y="1461293"/>
              <a:ext cx="7655524" cy="2112799"/>
              <a:chOff x="1029689" y="1461293"/>
              <a:chExt cx="7655524" cy="2112799"/>
            </a:xfrm>
          </p:grpSpPr>
          <p:grpSp>
            <p:nvGrpSpPr>
              <p:cNvPr id="100" name="Group 99"/>
              <p:cNvGrpSpPr/>
              <p:nvPr/>
            </p:nvGrpSpPr>
            <p:grpSpPr>
              <a:xfrm>
                <a:off x="1029689" y="1461293"/>
                <a:ext cx="7655524" cy="1350547"/>
                <a:chOff x="1029689" y="1461293"/>
                <a:chExt cx="7655524" cy="1350547"/>
              </a:xfrm>
            </p:grpSpPr>
            <p:pic>
              <p:nvPicPr>
                <p:cNvPr id="12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689" y="1461293"/>
                  <a:ext cx="6400800" cy="1350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D1100251</a:t>
                  </a:r>
                  <a:endParaRPr lang="en-US" sz="800" b="1" dirty="0">
                    <a:solidFill>
                      <a:prstClr val="black"/>
                    </a:solidFill>
                    <a:latin typeface="Comic Sans MS" pitchFamily="66" charset="0"/>
                  </a:endParaRPr>
                </a:p>
              </p:txBody>
            </p:sp>
            <p:sp>
              <p:nvSpPr>
                <p:cNvPr id="1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2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1796406"/>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2280579"/>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100"/>
              <p:cNvGrpSpPr/>
              <p:nvPr/>
            </p:nvGrpSpPr>
            <p:grpSpPr>
              <a:xfrm>
                <a:off x="1364882" y="2789822"/>
                <a:ext cx="5238695" cy="784270"/>
                <a:chOff x="1364882" y="2789822"/>
                <a:chExt cx="5238695" cy="784270"/>
              </a:xfrm>
            </p:grpSpPr>
            <p:pic>
              <p:nvPicPr>
                <p:cNvPr id="102"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353"/>
                <p:cNvSpPr txBox="1">
                  <a:spLocks noChangeArrowheads="1"/>
                </p:cNvSpPr>
                <p:nvPr/>
              </p:nvSpPr>
              <p:spPr bwMode="auto">
                <a:xfrm>
                  <a:off x="1364883" y="2957933"/>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9" name="TextBox 353"/>
                <p:cNvSpPr txBox="1">
                  <a:spLocks noChangeArrowheads="1"/>
                </p:cNvSpPr>
                <p:nvPr/>
              </p:nvSpPr>
              <p:spPr bwMode="auto">
                <a:xfrm>
                  <a:off x="1803401" y="2795091"/>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1</a:t>
                  </a:r>
                  <a:endParaRPr lang="en-US" sz="800" b="1" dirty="0">
                    <a:solidFill>
                      <a:prstClr val="black"/>
                    </a:solidFill>
                    <a:latin typeface="Comic Sans MS" pitchFamily="66" charset="0"/>
                  </a:endParaRPr>
                </a:p>
              </p:txBody>
            </p:sp>
            <p:sp>
              <p:nvSpPr>
                <p:cNvPr id="110" name="TextBox 353"/>
                <p:cNvSpPr txBox="1">
                  <a:spLocks noChangeArrowheads="1"/>
                </p:cNvSpPr>
                <p:nvPr/>
              </p:nvSpPr>
              <p:spPr bwMode="auto">
                <a:xfrm>
                  <a:off x="1364882" y="335966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1" name="TextBox 353"/>
                <p:cNvSpPr txBox="1">
                  <a:spLocks noChangeArrowheads="1"/>
                </p:cNvSpPr>
                <p:nvPr/>
              </p:nvSpPr>
              <p:spPr bwMode="auto">
                <a:xfrm>
                  <a:off x="1803400" y="319681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2</a:t>
                  </a:r>
                  <a:endParaRPr lang="en-US" sz="800" b="1" dirty="0">
                    <a:solidFill>
                      <a:prstClr val="black"/>
                    </a:solidFill>
                    <a:latin typeface="Comic Sans MS" pitchFamily="66" charset="0"/>
                  </a:endParaRPr>
                </a:p>
              </p:txBody>
            </p:sp>
            <p:sp>
              <p:nvSpPr>
                <p:cNvPr id="112" name="TextBox 353"/>
                <p:cNvSpPr txBox="1">
                  <a:spLocks noChangeArrowheads="1"/>
                </p:cNvSpPr>
                <p:nvPr/>
              </p:nvSpPr>
              <p:spPr bwMode="auto">
                <a:xfrm>
                  <a:off x="3077562" y="295805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3" name="TextBox 353"/>
                <p:cNvSpPr txBox="1">
                  <a:spLocks noChangeArrowheads="1"/>
                </p:cNvSpPr>
                <p:nvPr/>
              </p:nvSpPr>
              <p:spPr bwMode="auto">
                <a:xfrm>
                  <a:off x="3516080" y="279520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1</a:t>
                  </a:r>
                  <a:endParaRPr lang="en-US" sz="800" b="1" dirty="0">
                    <a:solidFill>
                      <a:prstClr val="black"/>
                    </a:solidFill>
                    <a:latin typeface="Comic Sans MS" pitchFamily="66" charset="0"/>
                  </a:endParaRPr>
                </a:p>
              </p:txBody>
            </p:sp>
            <p:sp>
              <p:nvSpPr>
                <p:cNvPr id="114" name="TextBox 353"/>
                <p:cNvSpPr txBox="1">
                  <a:spLocks noChangeArrowheads="1"/>
                </p:cNvSpPr>
                <p:nvPr/>
              </p:nvSpPr>
              <p:spPr bwMode="auto">
                <a:xfrm>
                  <a:off x="3077561" y="335977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5" name="TextBox 353"/>
                <p:cNvSpPr txBox="1">
                  <a:spLocks noChangeArrowheads="1"/>
                </p:cNvSpPr>
                <p:nvPr/>
              </p:nvSpPr>
              <p:spPr bwMode="auto">
                <a:xfrm>
                  <a:off x="3516079" y="3196937"/>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2</a:t>
                  </a:r>
                  <a:endParaRPr lang="en-US" sz="800" b="1" dirty="0">
                    <a:solidFill>
                      <a:prstClr val="black"/>
                    </a:solidFill>
                    <a:latin typeface="Comic Sans MS" pitchFamily="66" charset="0"/>
                  </a:endParaRPr>
                </a:p>
              </p:txBody>
            </p:sp>
            <p:sp>
              <p:nvSpPr>
                <p:cNvPr id="116" name="TextBox 353"/>
                <p:cNvSpPr txBox="1">
                  <a:spLocks noChangeArrowheads="1"/>
                </p:cNvSpPr>
                <p:nvPr/>
              </p:nvSpPr>
              <p:spPr bwMode="auto">
                <a:xfrm>
                  <a:off x="4828229" y="29526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7" name="TextBox 353"/>
                <p:cNvSpPr txBox="1">
                  <a:spLocks noChangeArrowheads="1"/>
                </p:cNvSpPr>
                <p:nvPr/>
              </p:nvSpPr>
              <p:spPr bwMode="auto">
                <a:xfrm>
                  <a:off x="5266747" y="27898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1</a:t>
                  </a:r>
                  <a:endParaRPr lang="en-US" sz="800" b="1" dirty="0">
                    <a:solidFill>
                      <a:prstClr val="black"/>
                    </a:solidFill>
                    <a:latin typeface="Comic Sans MS" pitchFamily="66" charset="0"/>
                  </a:endParaRPr>
                </a:p>
              </p:txBody>
            </p:sp>
            <p:sp>
              <p:nvSpPr>
                <p:cNvPr id="118" name="TextBox 353"/>
                <p:cNvSpPr txBox="1">
                  <a:spLocks noChangeArrowheads="1"/>
                </p:cNvSpPr>
                <p:nvPr/>
              </p:nvSpPr>
              <p:spPr bwMode="auto">
                <a:xfrm>
                  <a:off x="4828228" y="335439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9" name="TextBox 353"/>
                <p:cNvSpPr txBox="1">
                  <a:spLocks noChangeArrowheads="1"/>
                </p:cNvSpPr>
                <p:nvPr/>
              </p:nvSpPr>
              <p:spPr bwMode="auto">
                <a:xfrm>
                  <a:off x="5266746" y="319155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2</a:t>
                  </a:r>
                  <a:endParaRPr lang="en-US" sz="800" b="1" dirty="0">
                    <a:solidFill>
                      <a:prstClr val="black"/>
                    </a:solidFill>
                    <a:latin typeface="Comic Sans MS" pitchFamily="66" charset="0"/>
                  </a:endParaRPr>
                </a:p>
              </p:txBody>
            </p:sp>
          </p:grpSp>
        </p:grpSp>
        <p:grpSp>
          <p:nvGrpSpPr>
            <p:cNvPr id="41" name="Group 40"/>
            <p:cNvGrpSpPr/>
            <p:nvPr/>
          </p:nvGrpSpPr>
          <p:grpSpPr>
            <a:xfrm>
              <a:off x="1022350" y="3767238"/>
              <a:ext cx="7675801" cy="2781728"/>
              <a:chOff x="1022350" y="3767238"/>
              <a:chExt cx="7675801" cy="2781728"/>
            </a:xfrm>
          </p:grpSpPr>
          <p:pic>
            <p:nvPicPr>
              <p:cNvPr id="42"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163118" y="5085578"/>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 name="Group 42"/>
              <p:cNvGrpSpPr/>
              <p:nvPr/>
            </p:nvGrpSpPr>
            <p:grpSpPr>
              <a:xfrm>
                <a:off x="1022350" y="3767238"/>
                <a:ext cx="7675801" cy="1302156"/>
                <a:chOff x="1022350" y="3767238"/>
                <a:chExt cx="7675801" cy="1302156"/>
              </a:xfrm>
            </p:grpSpPr>
            <p:grpSp>
              <p:nvGrpSpPr>
                <p:cNvPr id="85" name="Group 30"/>
                <p:cNvGrpSpPr>
                  <a:grpSpLocks/>
                </p:cNvGrpSpPr>
                <p:nvPr/>
              </p:nvGrpSpPr>
              <p:grpSpPr bwMode="auto">
                <a:xfrm>
                  <a:off x="7426774" y="3830604"/>
                  <a:ext cx="1271377" cy="433513"/>
                  <a:chOff x="7427707" y="4452144"/>
                  <a:chExt cx="1271163" cy="432915"/>
                </a:xfrm>
              </p:grpSpPr>
              <p:sp>
                <p:nvSpPr>
                  <p:cNvPr id="9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S1201217</a:t>
                    </a:r>
                    <a:endParaRPr lang="en-US" sz="800" b="1" dirty="0">
                      <a:solidFill>
                        <a:prstClr val="black"/>
                      </a:solidFill>
                      <a:latin typeface="Comic Sans MS" pitchFamily="66" charset="0"/>
                    </a:endParaRPr>
                  </a:p>
                </p:txBody>
              </p:sp>
              <p:sp>
                <p:nvSpPr>
                  <p:cNvPr id="9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grpSp>
              <p:nvGrpSpPr>
                <p:cNvPr id="86" name="Group 85"/>
                <p:cNvGrpSpPr/>
                <p:nvPr/>
              </p:nvGrpSpPr>
              <p:grpSpPr>
                <a:xfrm>
                  <a:off x="1022350" y="3767238"/>
                  <a:ext cx="6400800" cy="1302156"/>
                  <a:chOff x="1022350" y="3767238"/>
                  <a:chExt cx="6400800" cy="1302156"/>
                </a:xfrm>
              </p:grpSpPr>
              <p:pic>
                <p:nvPicPr>
                  <p:cNvPr id="8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2350" y="3767238"/>
                    <a:ext cx="6400800" cy="1302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03343" y="46100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3172" y="3905193"/>
                    <a:ext cx="539456" cy="54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458171" y="4264117"/>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7"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40231" y="4267439"/>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4" name="Group 43"/>
              <p:cNvGrpSpPr/>
              <p:nvPr/>
            </p:nvGrpSpPr>
            <p:grpSpPr>
              <a:xfrm>
                <a:off x="1867111" y="5083730"/>
                <a:ext cx="6375944" cy="1465236"/>
                <a:chOff x="1867111" y="5083730"/>
                <a:chExt cx="6375944" cy="1465236"/>
              </a:xfrm>
            </p:grpSpPr>
            <p:pic>
              <p:nvPicPr>
                <p:cNvPr id="4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780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83066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9886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172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18674"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51537"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TextBox 353"/>
                <p:cNvSpPr txBox="1">
                  <a:spLocks noChangeArrowheads="1"/>
                </p:cNvSpPr>
                <p:nvPr/>
              </p:nvSpPr>
              <p:spPr bwMode="auto">
                <a:xfrm>
                  <a:off x="2586320" y="52465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2" name="TextBox 353"/>
                <p:cNvSpPr txBox="1">
                  <a:spLocks noChangeArrowheads="1"/>
                </p:cNvSpPr>
                <p:nvPr/>
              </p:nvSpPr>
              <p:spPr bwMode="auto">
                <a:xfrm>
                  <a:off x="3024838" y="508373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1</a:t>
                  </a:r>
                  <a:endParaRPr lang="en-US" sz="800" b="1" dirty="0">
                    <a:solidFill>
                      <a:prstClr val="black"/>
                    </a:solidFill>
                    <a:latin typeface="Comic Sans MS" pitchFamily="66" charset="0"/>
                  </a:endParaRPr>
                </a:p>
              </p:txBody>
            </p:sp>
            <p:sp>
              <p:nvSpPr>
                <p:cNvPr id="53" name="TextBox 353"/>
                <p:cNvSpPr txBox="1">
                  <a:spLocks noChangeArrowheads="1"/>
                </p:cNvSpPr>
                <p:nvPr/>
              </p:nvSpPr>
              <p:spPr bwMode="auto">
                <a:xfrm>
                  <a:off x="3211287" y="569501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4" name="TextBox 353"/>
                <p:cNvSpPr txBox="1">
                  <a:spLocks noChangeArrowheads="1"/>
                </p:cNvSpPr>
                <p:nvPr/>
              </p:nvSpPr>
              <p:spPr bwMode="auto">
                <a:xfrm>
                  <a:off x="3649805" y="5532174"/>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2</a:t>
                  </a:r>
                  <a:endParaRPr lang="en-US" sz="800" b="1" dirty="0">
                    <a:solidFill>
                      <a:prstClr val="black"/>
                    </a:solidFill>
                    <a:latin typeface="Comic Sans MS" pitchFamily="66" charset="0"/>
                  </a:endParaRPr>
                </a:p>
              </p:txBody>
            </p:sp>
            <p:sp>
              <p:nvSpPr>
                <p:cNvPr id="55" name="TextBox 353"/>
                <p:cNvSpPr txBox="1">
                  <a:spLocks noChangeArrowheads="1"/>
                </p:cNvSpPr>
                <p:nvPr/>
              </p:nvSpPr>
              <p:spPr bwMode="auto">
                <a:xfrm>
                  <a:off x="4182082"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6" name="TextBox 353"/>
                <p:cNvSpPr txBox="1">
                  <a:spLocks noChangeArrowheads="1"/>
                </p:cNvSpPr>
                <p:nvPr/>
              </p:nvSpPr>
              <p:spPr bwMode="auto">
                <a:xfrm>
                  <a:off x="4620600"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1</a:t>
                  </a:r>
                  <a:endParaRPr lang="en-US" sz="800" b="1" dirty="0">
                    <a:solidFill>
                      <a:prstClr val="black"/>
                    </a:solidFill>
                    <a:latin typeface="Comic Sans MS" pitchFamily="66" charset="0"/>
                  </a:endParaRPr>
                </a:p>
              </p:txBody>
            </p:sp>
            <p:sp>
              <p:nvSpPr>
                <p:cNvPr id="57" name="TextBox 353"/>
                <p:cNvSpPr txBox="1">
                  <a:spLocks noChangeArrowheads="1"/>
                </p:cNvSpPr>
                <p:nvPr/>
              </p:nvSpPr>
              <p:spPr bwMode="auto">
                <a:xfrm>
                  <a:off x="4807049"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8" name="TextBox 353"/>
                <p:cNvSpPr txBox="1">
                  <a:spLocks noChangeArrowheads="1"/>
                </p:cNvSpPr>
                <p:nvPr/>
              </p:nvSpPr>
              <p:spPr bwMode="auto">
                <a:xfrm>
                  <a:off x="5245567"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2</a:t>
                  </a:r>
                  <a:endParaRPr lang="en-US" sz="800" b="1" dirty="0">
                    <a:solidFill>
                      <a:prstClr val="black"/>
                    </a:solidFill>
                    <a:latin typeface="Comic Sans MS" pitchFamily="66" charset="0"/>
                  </a:endParaRPr>
                </a:p>
              </p:txBody>
            </p:sp>
            <p:sp>
              <p:nvSpPr>
                <p:cNvPr id="59" name="TextBox 353"/>
                <p:cNvSpPr txBox="1">
                  <a:spLocks noChangeArrowheads="1"/>
                </p:cNvSpPr>
                <p:nvPr/>
              </p:nvSpPr>
              <p:spPr bwMode="auto">
                <a:xfrm>
                  <a:off x="5842740"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71" name="TextBox 353"/>
                <p:cNvSpPr txBox="1">
                  <a:spLocks noChangeArrowheads="1"/>
                </p:cNvSpPr>
                <p:nvPr/>
              </p:nvSpPr>
              <p:spPr bwMode="auto">
                <a:xfrm>
                  <a:off x="6281258"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1</a:t>
                  </a:r>
                  <a:endParaRPr lang="en-US" sz="800" b="1" dirty="0">
                    <a:solidFill>
                      <a:prstClr val="black"/>
                    </a:solidFill>
                    <a:latin typeface="Comic Sans MS" pitchFamily="66" charset="0"/>
                  </a:endParaRPr>
                </a:p>
              </p:txBody>
            </p:sp>
            <p:sp>
              <p:nvSpPr>
                <p:cNvPr id="72" name="TextBox 353"/>
                <p:cNvSpPr txBox="1">
                  <a:spLocks noChangeArrowheads="1"/>
                </p:cNvSpPr>
                <p:nvPr/>
              </p:nvSpPr>
              <p:spPr bwMode="auto">
                <a:xfrm>
                  <a:off x="6467707"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74" name="TextBox 353"/>
                <p:cNvSpPr txBox="1">
                  <a:spLocks noChangeArrowheads="1"/>
                </p:cNvSpPr>
                <p:nvPr/>
              </p:nvSpPr>
              <p:spPr bwMode="auto">
                <a:xfrm>
                  <a:off x="6906225"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2</a:t>
                  </a:r>
                  <a:endParaRPr lang="en-US" sz="800" b="1" dirty="0">
                    <a:solidFill>
                      <a:prstClr val="black"/>
                    </a:solidFill>
                    <a:latin typeface="Comic Sans MS" pitchFamily="66" charset="0"/>
                  </a:endParaRPr>
                </a:p>
              </p:txBody>
            </p:sp>
            <p:grpSp>
              <p:nvGrpSpPr>
                <p:cNvPr id="75" name="Group 74"/>
                <p:cNvGrpSpPr/>
                <p:nvPr/>
              </p:nvGrpSpPr>
              <p:grpSpPr>
                <a:xfrm>
                  <a:off x="1867111" y="5870705"/>
                  <a:ext cx="950720" cy="412278"/>
                  <a:chOff x="1867111" y="5870705"/>
                  <a:chExt cx="950720" cy="412278"/>
                </a:xfrm>
              </p:grpSpPr>
              <p:pic>
                <p:nvPicPr>
                  <p:cNvPr id="82"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458171" y="6038456"/>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TextBox 353"/>
                  <p:cNvSpPr txBox="1">
                    <a:spLocks noChangeArrowheads="1"/>
                  </p:cNvSpPr>
                  <p:nvPr/>
                </p:nvSpPr>
                <p:spPr bwMode="auto">
                  <a:xfrm>
                    <a:off x="1867111" y="603845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4" name="TextBox 353"/>
                  <p:cNvSpPr txBox="1">
                    <a:spLocks noChangeArrowheads="1"/>
                  </p:cNvSpPr>
                  <p:nvPr/>
                </p:nvSpPr>
                <p:spPr bwMode="auto">
                  <a:xfrm>
                    <a:off x="2382961" y="5870705"/>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In</a:t>
                    </a:r>
                    <a:endParaRPr lang="en-US" sz="800" b="1" dirty="0">
                      <a:solidFill>
                        <a:prstClr val="black"/>
                      </a:solidFill>
                      <a:latin typeface="Comic Sans MS" pitchFamily="66" charset="0"/>
                    </a:endParaRPr>
                  </a:p>
                </p:txBody>
              </p:sp>
            </p:grpSp>
            <p:grpSp>
              <p:nvGrpSpPr>
                <p:cNvPr id="78" name="Group 77"/>
                <p:cNvGrpSpPr/>
                <p:nvPr/>
              </p:nvGrpSpPr>
              <p:grpSpPr>
                <a:xfrm>
                  <a:off x="2549477" y="6145612"/>
                  <a:ext cx="950720" cy="403354"/>
                  <a:chOff x="2517080" y="5879630"/>
                  <a:chExt cx="950720" cy="403354"/>
                </a:xfrm>
              </p:grpSpPr>
              <p:pic>
                <p:nvPicPr>
                  <p:cNvPr id="79"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24894" y="6038457"/>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0" name="TextBox 353"/>
                  <p:cNvSpPr txBox="1">
                    <a:spLocks noChangeArrowheads="1"/>
                  </p:cNvSpPr>
                  <p:nvPr/>
                </p:nvSpPr>
                <p:spPr bwMode="auto">
                  <a:xfrm>
                    <a:off x="2517080" y="604738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1" name="TextBox 353"/>
                  <p:cNvSpPr txBox="1">
                    <a:spLocks noChangeArrowheads="1"/>
                  </p:cNvSpPr>
                  <p:nvPr/>
                </p:nvSpPr>
                <p:spPr bwMode="auto">
                  <a:xfrm>
                    <a:off x="3032930" y="5879630"/>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530430810"/>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S1203281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149</a:t>
            </a:fld>
            <a:endParaRPr lang="en-US" smtClean="0">
              <a:solidFill>
                <a:srgbClr val="898989"/>
              </a:solidFill>
              <a:latin typeface="Calibri" pitchFamily="34" charset="0"/>
            </a:endParaRP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384 Channel Binary Output (R6 Whitening)</a:t>
                  </a:r>
                  <a:endParaRPr lang="en-US" sz="800" b="1" dirty="0">
                    <a:latin typeface="Comic Sans MS" pitchFamily="66" charset="0"/>
                  </a:endParaRP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S1203281</a:t>
                  </a:r>
                  <a:endParaRPr lang="en-US" sz="800" b="1" dirty="0">
                    <a:latin typeface="Comic Sans MS" pitchFamily="66" charset="0"/>
                  </a:endParaRPr>
                </a:p>
              </p:txBody>
            </p:sp>
          </p:grpSp>
        </p:grpSp>
      </p:gr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ction="ppaction://hlinksldjump"/>
              </a:rPr>
              <a:t>&lt;&lt; L1-ISC-C2</a:t>
            </a:r>
            <a:endParaRPr lang="en-US" sz="800" b="1" dirty="0">
              <a:latin typeface="Comic Sans MS" pitchFamily="66" charset="0"/>
            </a:endParaRPr>
          </a:p>
        </p:txBody>
      </p:sp>
      <p:grpSp>
        <p:nvGrpSpPr>
          <p:cNvPr id="39" name="Group 38"/>
          <p:cNvGrpSpPr/>
          <p:nvPr/>
        </p:nvGrpSpPr>
        <p:grpSpPr>
          <a:xfrm>
            <a:off x="1022350" y="1461293"/>
            <a:ext cx="7675801" cy="5087673"/>
            <a:chOff x="1022350" y="1461293"/>
            <a:chExt cx="7675801" cy="5087673"/>
          </a:xfrm>
        </p:grpSpPr>
        <p:grpSp>
          <p:nvGrpSpPr>
            <p:cNvPr id="40" name="Group 39"/>
            <p:cNvGrpSpPr/>
            <p:nvPr/>
          </p:nvGrpSpPr>
          <p:grpSpPr>
            <a:xfrm>
              <a:off x="1029689" y="1461293"/>
              <a:ext cx="7655524" cy="2112799"/>
              <a:chOff x="1029689" y="1461293"/>
              <a:chExt cx="7655524" cy="2112799"/>
            </a:xfrm>
          </p:grpSpPr>
          <p:grpSp>
            <p:nvGrpSpPr>
              <p:cNvPr id="100" name="Group 99"/>
              <p:cNvGrpSpPr/>
              <p:nvPr/>
            </p:nvGrpSpPr>
            <p:grpSpPr>
              <a:xfrm>
                <a:off x="1029689" y="1461293"/>
                <a:ext cx="7655524" cy="1350547"/>
                <a:chOff x="1029689" y="1461293"/>
                <a:chExt cx="7655524" cy="1350547"/>
              </a:xfrm>
            </p:grpSpPr>
            <p:pic>
              <p:nvPicPr>
                <p:cNvPr id="12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689" y="1461293"/>
                  <a:ext cx="6400800" cy="1350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D1100251</a:t>
                  </a:r>
                  <a:endParaRPr lang="en-US" sz="800" b="1" dirty="0">
                    <a:solidFill>
                      <a:prstClr val="black"/>
                    </a:solidFill>
                    <a:latin typeface="Comic Sans MS" pitchFamily="66" charset="0"/>
                  </a:endParaRPr>
                </a:p>
              </p:txBody>
            </p:sp>
            <p:sp>
              <p:nvSpPr>
                <p:cNvPr id="1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2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0964"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1796406"/>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1332" y="2280579"/>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375"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100"/>
              <p:cNvGrpSpPr/>
              <p:nvPr/>
            </p:nvGrpSpPr>
            <p:grpSpPr>
              <a:xfrm>
                <a:off x="1364882" y="2789822"/>
                <a:ext cx="5238695" cy="784270"/>
                <a:chOff x="1364882" y="2789822"/>
                <a:chExt cx="5238695" cy="784270"/>
              </a:xfrm>
            </p:grpSpPr>
            <p:pic>
              <p:nvPicPr>
                <p:cNvPr id="102"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48416"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97251"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52269"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353"/>
                <p:cNvSpPr txBox="1">
                  <a:spLocks noChangeArrowheads="1"/>
                </p:cNvSpPr>
                <p:nvPr/>
              </p:nvSpPr>
              <p:spPr bwMode="auto">
                <a:xfrm>
                  <a:off x="1364883" y="2957933"/>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9" name="TextBox 353"/>
                <p:cNvSpPr txBox="1">
                  <a:spLocks noChangeArrowheads="1"/>
                </p:cNvSpPr>
                <p:nvPr/>
              </p:nvSpPr>
              <p:spPr bwMode="auto">
                <a:xfrm>
                  <a:off x="1803401" y="2795091"/>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1</a:t>
                  </a:r>
                  <a:endParaRPr lang="en-US" sz="800" b="1" dirty="0">
                    <a:solidFill>
                      <a:prstClr val="black"/>
                    </a:solidFill>
                    <a:latin typeface="Comic Sans MS" pitchFamily="66" charset="0"/>
                  </a:endParaRPr>
                </a:p>
              </p:txBody>
            </p:sp>
            <p:sp>
              <p:nvSpPr>
                <p:cNvPr id="110" name="TextBox 353"/>
                <p:cNvSpPr txBox="1">
                  <a:spLocks noChangeArrowheads="1"/>
                </p:cNvSpPr>
                <p:nvPr/>
              </p:nvSpPr>
              <p:spPr bwMode="auto">
                <a:xfrm>
                  <a:off x="1364882" y="335966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1" name="TextBox 353"/>
                <p:cNvSpPr txBox="1">
                  <a:spLocks noChangeArrowheads="1"/>
                </p:cNvSpPr>
                <p:nvPr/>
              </p:nvSpPr>
              <p:spPr bwMode="auto">
                <a:xfrm>
                  <a:off x="1803400" y="319681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2</a:t>
                  </a:r>
                  <a:endParaRPr lang="en-US" sz="800" b="1" dirty="0">
                    <a:solidFill>
                      <a:prstClr val="black"/>
                    </a:solidFill>
                    <a:latin typeface="Comic Sans MS" pitchFamily="66" charset="0"/>
                  </a:endParaRPr>
                </a:p>
              </p:txBody>
            </p:sp>
            <p:sp>
              <p:nvSpPr>
                <p:cNvPr id="112" name="TextBox 353"/>
                <p:cNvSpPr txBox="1">
                  <a:spLocks noChangeArrowheads="1"/>
                </p:cNvSpPr>
                <p:nvPr/>
              </p:nvSpPr>
              <p:spPr bwMode="auto">
                <a:xfrm>
                  <a:off x="3077562" y="295805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3" name="TextBox 353"/>
                <p:cNvSpPr txBox="1">
                  <a:spLocks noChangeArrowheads="1"/>
                </p:cNvSpPr>
                <p:nvPr/>
              </p:nvSpPr>
              <p:spPr bwMode="auto">
                <a:xfrm>
                  <a:off x="3516080" y="279520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1</a:t>
                  </a:r>
                  <a:endParaRPr lang="en-US" sz="800" b="1" dirty="0">
                    <a:solidFill>
                      <a:prstClr val="black"/>
                    </a:solidFill>
                    <a:latin typeface="Comic Sans MS" pitchFamily="66" charset="0"/>
                  </a:endParaRPr>
                </a:p>
              </p:txBody>
            </p:sp>
            <p:sp>
              <p:nvSpPr>
                <p:cNvPr id="114" name="TextBox 353"/>
                <p:cNvSpPr txBox="1">
                  <a:spLocks noChangeArrowheads="1"/>
                </p:cNvSpPr>
                <p:nvPr/>
              </p:nvSpPr>
              <p:spPr bwMode="auto">
                <a:xfrm>
                  <a:off x="3077561" y="335977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5" name="TextBox 353"/>
                <p:cNvSpPr txBox="1">
                  <a:spLocks noChangeArrowheads="1"/>
                </p:cNvSpPr>
                <p:nvPr/>
              </p:nvSpPr>
              <p:spPr bwMode="auto">
                <a:xfrm>
                  <a:off x="3516079" y="3196937"/>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2</a:t>
                  </a:r>
                  <a:endParaRPr lang="en-US" sz="800" b="1" dirty="0">
                    <a:solidFill>
                      <a:prstClr val="black"/>
                    </a:solidFill>
                    <a:latin typeface="Comic Sans MS" pitchFamily="66" charset="0"/>
                  </a:endParaRPr>
                </a:p>
              </p:txBody>
            </p:sp>
            <p:sp>
              <p:nvSpPr>
                <p:cNvPr id="116" name="TextBox 353"/>
                <p:cNvSpPr txBox="1">
                  <a:spLocks noChangeArrowheads="1"/>
                </p:cNvSpPr>
                <p:nvPr/>
              </p:nvSpPr>
              <p:spPr bwMode="auto">
                <a:xfrm>
                  <a:off x="4828229" y="29526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7" name="TextBox 353"/>
                <p:cNvSpPr txBox="1">
                  <a:spLocks noChangeArrowheads="1"/>
                </p:cNvSpPr>
                <p:nvPr/>
              </p:nvSpPr>
              <p:spPr bwMode="auto">
                <a:xfrm>
                  <a:off x="5266747" y="27898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1</a:t>
                  </a:r>
                  <a:endParaRPr lang="en-US" sz="800" b="1" dirty="0">
                    <a:solidFill>
                      <a:prstClr val="black"/>
                    </a:solidFill>
                    <a:latin typeface="Comic Sans MS" pitchFamily="66" charset="0"/>
                  </a:endParaRPr>
                </a:p>
              </p:txBody>
            </p:sp>
            <p:sp>
              <p:nvSpPr>
                <p:cNvPr id="118" name="TextBox 353"/>
                <p:cNvSpPr txBox="1">
                  <a:spLocks noChangeArrowheads="1"/>
                </p:cNvSpPr>
                <p:nvPr/>
              </p:nvSpPr>
              <p:spPr bwMode="auto">
                <a:xfrm>
                  <a:off x="4828228" y="335439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9" name="TextBox 353"/>
                <p:cNvSpPr txBox="1">
                  <a:spLocks noChangeArrowheads="1"/>
                </p:cNvSpPr>
                <p:nvPr/>
              </p:nvSpPr>
              <p:spPr bwMode="auto">
                <a:xfrm>
                  <a:off x="5266746" y="319155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2</a:t>
                  </a:r>
                  <a:endParaRPr lang="en-US" sz="800" b="1" dirty="0">
                    <a:solidFill>
                      <a:prstClr val="black"/>
                    </a:solidFill>
                    <a:latin typeface="Comic Sans MS" pitchFamily="66" charset="0"/>
                  </a:endParaRPr>
                </a:p>
              </p:txBody>
            </p:sp>
          </p:grpSp>
        </p:grpSp>
        <p:grpSp>
          <p:nvGrpSpPr>
            <p:cNvPr id="41" name="Group 40"/>
            <p:cNvGrpSpPr/>
            <p:nvPr/>
          </p:nvGrpSpPr>
          <p:grpSpPr>
            <a:xfrm>
              <a:off x="1022350" y="3767238"/>
              <a:ext cx="7675801" cy="2781728"/>
              <a:chOff x="1022350" y="3767238"/>
              <a:chExt cx="7675801" cy="2781728"/>
            </a:xfrm>
          </p:grpSpPr>
          <p:pic>
            <p:nvPicPr>
              <p:cNvPr id="42"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163118" y="5085578"/>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 name="Group 42"/>
              <p:cNvGrpSpPr/>
              <p:nvPr/>
            </p:nvGrpSpPr>
            <p:grpSpPr>
              <a:xfrm>
                <a:off x="1022350" y="3767238"/>
                <a:ext cx="7675801" cy="1302156"/>
                <a:chOff x="1022350" y="3767238"/>
                <a:chExt cx="7675801" cy="1302156"/>
              </a:xfrm>
            </p:grpSpPr>
            <p:grpSp>
              <p:nvGrpSpPr>
                <p:cNvPr id="85" name="Group 30"/>
                <p:cNvGrpSpPr>
                  <a:grpSpLocks/>
                </p:cNvGrpSpPr>
                <p:nvPr/>
              </p:nvGrpSpPr>
              <p:grpSpPr bwMode="auto">
                <a:xfrm>
                  <a:off x="7426774" y="3830604"/>
                  <a:ext cx="1271377" cy="433513"/>
                  <a:chOff x="7427707" y="4452144"/>
                  <a:chExt cx="1271163" cy="432915"/>
                </a:xfrm>
              </p:grpSpPr>
              <p:sp>
                <p:nvSpPr>
                  <p:cNvPr id="9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S1203281</a:t>
                    </a:r>
                    <a:endParaRPr lang="en-US" sz="800" b="1" dirty="0">
                      <a:solidFill>
                        <a:prstClr val="black"/>
                      </a:solidFill>
                      <a:latin typeface="Comic Sans MS" pitchFamily="66" charset="0"/>
                    </a:endParaRPr>
                  </a:p>
                </p:txBody>
              </p:sp>
              <p:sp>
                <p:nvSpPr>
                  <p:cNvPr id="9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grpSp>
              <p:nvGrpSpPr>
                <p:cNvPr id="86" name="Group 85"/>
                <p:cNvGrpSpPr/>
                <p:nvPr/>
              </p:nvGrpSpPr>
              <p:grpSpPr>
                <a:xfrm>
                  <a:off x="1022350" y="3767238"/>
                  <a:ext cx="6400800" cy="1302156"/>
                  <a:chOff x="1022350" y="3767238"/>
                  <a:chExt cx="6400800" cy="1302156"/>
                </a:xfrm>
              </p:grpSpPr>
              <p:pic>
                <p:nvPicPr>
                  <p:cNvPr id="8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2350" y="3767238"/>
                    <a:ext cx="6400800" cy="1302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03343" y="46100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12392"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00760"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1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959325"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3172" y="3905193"/>
                    <a:ext cx="539456" cy="54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458171" y="4264117"/>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7" name="Picture 4"/>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40231" y="4267439"/>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44" name="Group 43"/>
              <p:cNvGrpSpPr/>
              <p:nvPr/>
            </p:nvGrpSpPr>
            <p:grpSpPr>
              <a:xfrm>
                <a:off x="1867111" y="5083730"/>
                <a:ext cx="6375944" cy="1465236"/>
                <a:chOff x="1867111" y="5083730"/>
                <a:chExt cx="6375944" cy="1465236"/>
              </a:xfrm>
            </p:grpSpPr>
            <p:pic>
              <p:nvPicPr>
                <p:cNvPr id="45"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780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83066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9886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172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18674"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1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51537"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TextBox 353"/>
                <p:cNvSpPr txBox="1">
                  <a:spLocks noChangeArrowheads="1"/>
                </p:cNvSpPr>
                <p:nvPr/>
              </p:nvSpPr>
              <p:spPr bwMode="auto">
                <a:xfrm>
                  <a:off x="2586320" y="52465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2" name="TextBox 353"/>
                <p:cNvSpPr txBox="1">
                  <a:spLocks noChangeArrowheads="1"/>
                </p:cNvSpPr>
                <p:nvPr/>
              </p:nvSpPr>
              <p:spPr bwMode="auto">
                <a:xfrm>
                  <a:off x="3024838" y="508373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1</a:t>
                  </a:r>
                  <a:endParaRPr lang="en-US" sz="800" b="1" dirty="0">
                    <a:solidFill>
                      <a:prstClr val="black"/>
                    </a:solidFill>
                    <a:latin typeface="Comic Sans MS" pitchFamily="66" charset="0"/>
                  </a:endParaRPr>
                </a:p>
              </p:txBody>
            </p:sp>
            <p:sp>
              <p:nvSpPr>
                <p:cNvPr id="53" name="TextBox 353"/>
                <p:cNvSpPr txBox="1">
                  <a:spLocks noChangeArrowheads="1"/>
                </p:cNvSpPr>
                <p:nvPr/>
              </p:nvSpPr>
              <p:spPr bwMode="auto">
                <a:xfrm>
                  <a:off x="3211287" y="569501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4" name="TextBox 353"/>
                <p:cNvSpPr txBox="1">
                  <a:spLocks noChangeArrowheads="1"/>
                </p:cNvSpPr>
                <p:nvPr/>
              </p:nvSpPr>
              <p:spPr bwMode="auto">
                <a:xfrm>
                  <a:off x="3649805" y="5532174"/>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2</a:t>
                  </a:r>
                  <a:endParaRPr lang="en-US" sz="800" b="1" dirty="0">
                    <a:solidFill>
                      <a:prstClr val="black"/>
                    </a:solidFill>
                    <a:latin typeface="Comic Sans MS" pitchFamily="66" charset="0"/>
                  </a:endParaRPr>
                </a:p>
              </p:txBody>
            </p:sp>
            <p:sp>
              <p:nvSpPr>
                <p:cNvPr id="55" name="TextBox 353"/>
                <p:cNvSpPr txBox="1">
                  <a:spLocks noChangeArrowheads="1"/>
                </p:cNvSpPr>
                <p:nvPr/>
              </p:nvSpPr>
              <p:spPr bwMode="auto">
                <a:xfrm>
                  <a:off x="4182082"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6" name="TextBox 353"/>
                <p:cNvSpPr txBox="1">
                  <a:spLocks noChangeArrowheads="1"/>
                </p:cNvSpPr>
                <p:nvPr/>
              </p:nvSpPr>
              <p:spPr bwMode="auto">
                <a:xfrm>
                  <a:off x="4620600"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1</a:t>
                  </a:r>
                  <a:endParaRPr lang="en-US" sz="800" b="1" dirty="0">
                    <a:solidFill>
                      <a:prstClr val="black"/>
                    </a:solidFill>
                    <a:latin typeface="Comic Sans MS" pitchFamily="66" charset="0"/>
                  </a:endParaRPr>
                </a:p>
              </p:txBody>
            </p:sp>
            <p:sp>
              <p:nvSpPr>
                <p:cNvPr id="57" name="TextBox 353"/>
                <p:cNvSpPr txBox="1">
                  <a:spLocks noChangeArrowheads="1"/>
                </p:cNvSpPr>
                <p:nvPr/>
              </p:nvSpPr>
              <p:spPr bwMode="auto">
                <a:xfrm>
                  <a:off x="4807049"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58" name="TextBox 353"/>
                <p:cNvSpPr txBox="1">
                  <a:spLocks noChangeArrowheads="1"/>
                </p:cNvSpPr>
                <p:nvPr/>
              </p:nvSpPr>
              <p:spPr bwMode="auto">
                <a:xfrm>
                  <a:off x="5245567"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2</a:t>
                  </a:r>
                  <a:endParaRPr lang="en-US" sz="800" b="1" dirty="0">
                    <a:solidFill>
                      <a:prstClr val="black"/>
                    </a:solidFill>
                    <a:latin typeface="Comic Sans MS" pitchFamily="66" charset="0"/>
                  </a:endParaRPr>
                </a:p>
              </p:txBody>
            </p:sp>
            <p:sp>
              <p:nvSpPr>
                <p:cNvPr id="59" name="TextBox 353"/>
                <p:cNvSpPr txBox="1">
                  <a:spLocks noChangeArrowheads="1"/>
                </p:cNvSpPr>
                <p:nvPr/>
              </p:nvSpPr>
              <p:spPr bwMode="auto">
                <a:xfrm>
                  <a:off x="5842740"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71" name="TextBox 353"/>
                <p:cNvSpPr txBox="1">
                  <a:spLocks noChangeArrowheads="1"/>
                </p:cNvSpPr>
                <p:nvPr/>
              </p:nvSpPr>
              <p:spPr bwMode="auto">
                <a:xfrm>
                  <a:off x="6281258"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1</a:t>
                  </a:r>
                  <a:endParaRPr lang="en-US" sz="800" b="1" dirty="0">
                    <a:solidFill>
                      <a:prstClr val="black"/>
                    </a:solidFill>
                    <a:latin typeface="Comic Sans MS" pitchFamily="66" charset="0"/>
                  </a:endParaRPr>
                </a:p>
              </p:txBody>
            </p:sp>
            <p:sp>
              <p:nvSpPr>
                <p:cNvPr id="72" name="TextBox 353"/>
                <p:cNvSpPr txBox="1">
                  <a:spLocks noChangeArrowheads="1"/>
                </p:cNvSpPr>
                <p:nvPr/>
              </p:nvSpPr>
              <p:spPr bwMode="auto">
                <a:xfrm>
                  <a:off x="6467707"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74" name="TextBox 353"/>
                <p:cNvSpPr txBox="1">
                  <a:spLocks noChangeArrowheads="1"/>
                </p:cNvSpPr>
                <p:nvPr/>
              </p:nvSpPr>
              <p:spPr bwMode="auto">
                <a:xfrm>
                  <a:off x="6906225"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2</a:t>
                  </a:r>
                  <a:endParaRPr lang="en-US" sz="800" b="1" dirty="0">
                    <a:solidFill>
                      <a:prstClr val="black"/>
                    </a:solidFill>
                    <a:latin typeface="Comic Sans MS" pitchFamily="66" charset="0"/>
                  </a:endParaRPr>
                </a:p>
              </p:txBody>
            </p:sp>
            <p:grpSp>
              <p:nvGrpSpPr>
                <p:cNvPr id="75" name="Group 74"/>
                <p:cNvGrpSpPr/>
                <p:nvPr/>
              </p:nvGrpSpPr>
              <p:grpSpPr>
                <a:xfrm>
                  <a:off x="1867111" y="5870705"/>
                  <a:ext cx="950720" cy="412278"/>
                  <a:chOff x="1867111" y="5870705"/>
                  <a:chExt cx="950720" cy="412278"/>
                </a:xfrm>
              </p:grpSpPr>
              <p:pic>
                <p:nvPicPr>
                  <p:cNvPr id="82"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458171" y="6038456"/>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3" name="TextBox 353"/>
                  <p:cNvSpPr txBox="1">
                    <a:spLocks noChangeArrowheads="1"/>
                  </p:cNvSpPr>
                  <p:nvPr/>
                </p:nvSpPr>
                <p:spPr bwMode="auto">
                  <a:xfrm>
                    <a:off x="1867111" y="603845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4" name="TextBox 353"/>
                  <p:cNvSpPr txBox="1">
                    <a:spLocks noChangeArrowheads="1"/>
                  </p:cNvSpPr>
                  <p:nvPr/>
                </p:nvSpPr>
                <p:spPr bwMode="auto">
                  <a:xfrm>
                    <a:off x="2382961" y="5870705"/>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In</a:t>
                    </a:r>
                    <a:endParaRPr lang="en-US" sz="800" b="1" dirty="0">
                      <a:solidFill>
                        <a:prstClr val="black"/>
                      </a:solidFill>
                      <a:latin typeface="Comic Sans MS" pitchFamily="66" charset="0"/>
                    </a:endParaRPr>
                  </a:p>
                </p:txBody>
              </p:sp>
            </p:grpSp>
            <p:grpSp>
              <p:nvGrpSpPr>
                <p:cNvPr id="78" name="Group 77"/>
                <p:cNvGrpSpPr/>
                <p:nvPr/>
              </p:nvGrpSpPr>
              <p:grpSpPr>
                <a:xfrm>
                  <a:off x="2549477" y="6145612"/>
                  <a:ext cx="950720" cy="403354"/>
                  <a:chOff x="2517080" y="5879630"/>
                  <a:chExt cx="950720" cy="403354"/>
                </a:xfrm>
              </p:grpSpPr>
              <p:pic>
                <p:nvPicPr>
                  <p:cNvPr id="79"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24894" y="6038457"/>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0" name="TextBox 353"/>
                  <p:cNvSpPr txBox="1">
                    <a:spLocks noChangeArrowheads="1"/>
                  </p:cNvSpPr>
                  <p:nvPr/>
                </p:nvSpPr>
                <p:spPr bwMode="auto">
                  <a:xfrm>
                    <a:off x="2517080" y="604738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81" name="TextBox 353"/>
                  <p:cNvSpPr txBox="1">
                    <a:spLocks noChangeArrowheads="1"/>
                  </p:cNvSpPr>
                  <p:nvPr/>
                </p:nvSpPr>
                <p:spPr bwMode="auto">
                  <a:xfrm>
                    <a:off x="3032930" y="5879630"/>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819174921"/>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MSR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MSR (Mass Storage Room)</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15</a:t>
            </a:fld>
            <a:endParaRPr lang="en-US" smtClean="0">
              <a:solidFill>
                <a:srgbClr val="898989"/>
              </a:solidFill>
              <a:latin typeface="Calibri" pitchFamily="34" charset="0"/>
            </a:endParaRPr>
          </a:p>
        </p:txBody>
      </p:sp>
      <p:sp>
        <p:nvSpPr>
          <p:cNvPr id="7" name="Rectangle 6"/>
          <p:cNvSpPr/>
          <p:nvPr/>
        </p:nvSpPr>
        <p:spPr bwMode="auto">
          <a:xfrm>
            <a:off x="3333618" y="4548496"/>
            <a:ext cx="2631333" cy="9144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en-US" sz="1400" b="1" dirty="0" smtClean="0">
                <a:latin typeface="Comic Sans MS" pitchFamily="66" charset="0"/>
                <a:hlinkClick r:id="rId2"/>
              </a:rPr>
              <a:t>MSR Documentation</a:t>
            </a:r>
            <a:endParaRPr lang="en-US" sz="1400" b="1" dirty="0" smtClean="0">
              <a:latin typeface="Comic Sans MS" pitchFamily="66" charset="0"/>
            </a:endParaRPr>
          </a:p>
          <a:p>
            <a:r>
              <a:rPr lang="en-US" sz="1400" b="1" dirty="0" smtClean="0">
                <a:latin typeface="Comic Sans MS" pitchFamily="66" charset="0"/>
                <a:hlinkClick r:id="rId3" action="ppaction://hlinksldjump"/>
              </a:rPr>
              <a:t>MSR Layout</a:t>
            </a:r>
            <a:endParaRPr lang="en-US" sz="1400" b="1" dirty="0">
              <a:latin typeface="Comic Sans MS" pitchFamily="66" charset="0"/>
            </a:endParaRPr>
          </a:p>
        </p:txBody>
      </p:sp>
      <p:sp>
        <p:nvSpPr>
          <p:cNvPr id="10"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Racks by AREA</a:t>
            </a:r>
            <a:endParaRPr lang="en-US" sz="800" b="1" dirty="0">
              <a:latin typeface="Comic Sans MS" pitchFamily="66" charset="0"/>
            </a:endParaRPr>
          </a:p>
        </p:txBody>
      </p:sp>
      <p:sp>
        <p:nvSpPr>
          <p:cNvPr id="11"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CDS Components</a:t>
            </a:r>
            <a:endParaRPr lang="en-US" sz="800" b="1" dirty="0">
              <a:latin typeface="Comic Sans MS" pitchFamily="66" charset="0"/>
            </a:endParaRPr>
          </a:p>
        </p:txBody>
      </p:sp>
      <p:sp>
        <p:nvSpPr>
          <p:cNvPr id="1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LLO Corner Station</a:t>
            </a:r>
            <a:endParaRPr lang="en-US" sz="800" b="1" dirty="0">
              <a:latin typeface="Comic Sans MS" pitchFamily="66" charset="0"/>
            </a:endParaRPr>
          </a:p>
        </p:txBody>
      </p:sp>
    </p:spTree>
    <p:extLst>
      <p:ext uri="{BB962C8B-B14F-4D97-AF65-F5344CB8AC3E}">
        <p14:creationId xmlns:p14="http://schemas.microsoft.com/office/powerpoint/2010/main" val="3287380049"/>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p:cNvGrpSpPr/>
          <p:nvPr/>
        </p:nvGrpSpPr>
        <p:grpSpPr>
          <a:xfrm>
            <a:off x="814992" y="741485"/>
            <a:ext cx="7247461" cy="351008"/>
            <a:chOff x="2471069" y="5694763"/>
            <a:chExt cx="7247461" cy="351008"/>
          </a:xfrm>
        </p:grpSpPr>
        <p:pic>
          <p:nvPicPr>
            <p:cNvPr id="40"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2" name="Group 41"/>
            <p:cNvGrpSpPr/>
            <p:nvPr/>
          </p:nvGrpSpPr>
          <p:grpSpPr>
            <a:xfrm>
              <a:off x="2471069" y="5694763"/>
              <a:ext cx="7247461" cy="338554"/>
              <a:chOff x="2471069" y="5694763"/>
              <a:chExt cx="7247461" cy="338554"/>
            </a:xfrm>
          </p:grpSpPr>
          <p:grpSp>
            <p:nvGrpSpPr>
              <p:cNvPr id="43" name="Group 261"/>
              <p:cNvGrpSpPr>
                <a:grpSpLocks/>
              </p:cNvGrpSpPr>
              <p:nvPr/>
            </p:nvGrpSpPr>
            <p:grpSpPr bwMode="auto">
              <a:xfrm>
                <a:off x="2471069" y="5694763"/>
                <a:ext cx="4590305" cy="338554"/>
                <a:chOff x="-1981864" y="6152316"/>
                <a:chExt cx="4589926" cy="336399"/>
              </a:xfrm>
            </p:grpSpPr>
            <p:sp>
              <p:nvSpPr>
                <p:cNvPr id="47" name="TextBox 80"/>
                <p:cNvSpPr txBox="1">
                  <a:spLocks noChangeArrowheads="1"/>
                </p:cNvSpPr>
                <p:nvPr/>
              </p:nvSpPr>
              <p:spPr bwMode="auto">
                <a:xfrm>
                  <a:off x="-1981864" y="6152316"/>
                  <a:ext cx="3330471"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Common Beckhoff Concentrator</a:t>
                  </a:r>
                </a:p>
                <a:p>
                  <a:pPr algn="r" eaLnBrk="1" hangingPunct="1"/>
                  <a:r>
                    <a:rPr lang="en-US" sz="800" b="1" dirty="0">
                      <a:latin typeface="Comic Sans MS" pitchFamily="66" charset="0"/>
                    </a:rPr>
                    <a:t>(CM Servo, VCO, Delay Line)</a:t>
                  </a:r>
                </a:p>
              </p:txBody>
            </p:sp>
            <p:sp>
              <p:nvSpPr>
                <p:cNvPr id="4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D1102961</a:t>
                  </a:r>
                  <a:endParaRPr lang="en-US" sz="800" b="1" dirty="0">
                    <a:latin typeface="Comic Sans MS" pitchFamily="66" charset="0"/>
                  </a:endParaRPr>
                </a:p>
              </p:txBody>
            </p:sp>
          </p:grpSp>
          <p:grpSp>
            <p:nvGrpSpPr>
              <p:cNvPr id="44" name="Group 262"/>
              <p:cNvGrpSpPr>
                <a:grpSpLocks/>
              </p:cNvGrpSpPr>
              <p:nvPr/>
            </p:nvGrpSpPr>
            <p:grpSpPr bwMode="auto">
              <a:xfrm>
                <a:off x="7309890" y="5756721"/>
                <a:ext cx="2408640" cy="232440"/>
                <a:chOff x="2856556" y="6213896"/>
                <a:chExt cx="2408440" cy="230961"/>
              </a:xfrm>
            </p:grpSpPr>
            <p:sp>
              <p:nvSpPr>
                <p:cNvPr id="4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4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S1102617</a:t>
                  </a:r>
                  <a:endParaRPr lang="en-US" sz="800" b="1" dirty="0">
                    <a:latin typeface="Comic Sans MS" pitchFamily="66" charset="0"/>
                  </a:endParaRPr>
                </a:p>
              </p:txBody>
            </p:sp>
          </p:grpSp>
        </p:grpSp>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D1102961 – S1102617</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S1102617</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D1102961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ction="ppaction://hlinksldjump"/>
              </a:rPr>
              <a:t>&lt;&lt; L1-ISC-C2</a:t>
            </a:r>
            <a:endParaRPr lang="en-US" sz="800" b="1" dirty="0">
              <a:latin typeface="Comic Sans MS" pitchFamily="66" charset="0"/>
            </a:endParaRPr>
          </a:p>
        </p:txBody>
      </p:sp>
    </p:spTree>
    <p:extLst>
      <p:ext uri="{BB962C8B-B14F-4D97-AF65-F5344CB8AC3E}">
        <p14:creationId xmlns:p14="http://schemas.microsoft.com/office/powerpoint/2010/main" val="1215059835"/>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p:cNvGrpSpPr/>
          <p:nvPr/>
        </p:nvGrpSpPr>
        <p:grpSpPr>
          <a:xfrm>
            <a:off x="1567854" y="747674"/>
            <a:ext cx="6495936" cy="352794"/>
            <a:chOff x="3222594" y="5692977"/>
            <a:chExt cx="6495936" cy="352794"/>
          </a:xfrm>
        </p:grpSpPr>
        <p:pic>
          <p:nvPicPr>
            <p:cNvPr id="37"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3222594" y="5692977"/>
              <a:ext cx="6495936" cy="338554"/>
              <a:chOff x="3222594" y="5692977"/>
              <a:chExt cx="6495936" cy="338554"/>
            </a:xfrm>
          </p:grpSpPr>
          <p:grpSp>
            <p:nvGrpSpPr>
              <p:cNvPr id="51" name="Group 261"/>
              <p:cNvGrpSpPr>
                <a:grpSpLocks/>
              </p:cNvGrpSpPr>
              <p:nvPr/>
            </p:nvGrpSpPr>
            <p:grpSpPr bwMode="auto">
              <a:xfrm>
                <a:off x="3222594" y="5692977"/>
                <a:ext cx="3838780" cy="338554"/>
                <a:chOff x="-1230401" y="6150542"/>
                <a:chExt cx="3838463" cy="336399"/>
              </a:xfrm>
            </p:grpSpPr>
            <p:sp>
              <p:nvSpPr>
                <p:cNvPr id="55" name="TextBox 80"/>
                <p:cNvSpPr txBox="1">
                  <a:spLocks noChangeArrowheads="1"/>
                </p:cNvSpPr>
                <p:nvPr/>
              </p:nvSpPr>
              <p:spPr bwMode="auto">
                <a:xfrm>
                  <a:off x="-1230401" y="6150542"/>
                  <a:ext cx="2579007"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Corner 1 Beckhoff Concentrator</a:t>
                  </a:r>
                </a:p>
                <a:p>
                  <a:pPr algn="r" eaLnBrk="1" hangingPunct="1"/>
                  <a:r>
                    <a:rPr lang="en-US" sz="800" b="1" dirty="0">
                      <a:latin typeface="Comic Sans MS" pitchFamily="66" charset="0"/>
                    </a:rPr>
                    <a:t>(Picomotor, Serial Ports, Modbus)</a:t>
                  </a: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D1100680</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S1107446</a:t>
                  </a:r>
                  <a:endParaRPr lang="en-US" sz="800" b="1" dirty="0">
                    <a:latin typeface="Comic Sans MS" pitchFamily="66" charset="0"/>
                  </a:endParaRPr>
                </a:p>
              </p:txBody>
            </p:sp>
          </p:grpSp>
        </p:grpSp>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D1100680 -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S1107446</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D1100680</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ction="ppaction://hlinksldjump"/>
              </a:rPr>
              <a:t>&lt;&lt; L1-ISC-C2</a:t>
            </a:r>
            <a:endParaRPr lang="en-US" sz="800" b="1" dirty="0">
              <a:latin typeface="Comic Sans MS" pitchFamily="66" charset="0"/>
            </a:endParaRPr>
          </a:p>
        </p:txBody>
      </p:sp>
    </p:spTree>
    <p:extLst>
      <p:ext uri="{BB962C8B-B14F-4D97-AF65-F5344CB8AC3E}">
        <p14:creationId xmlns:p14="http://schemas.microsoft.com/office/powerpoint/2010/main" val="1011741238"/>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p:cNvGrpSpPr/>
          <p:nvPr/>
        </p:nvGrpSpPr>
        <p:grpSpPr>
          <a:xfrm>
            <a:off x="1768140" y="745308"/>
            <a:ext cx="6288612" cy="352794"/>
            <a:chOff x="3429918" y="5692977"/>
            <a:chExt cx="6288612" cy="352794"/>
          </a:xfrm>
        </p:grpSpPr>
        <p:pic>
          <p:nvPicPr>
            <p:cNvPr id="37"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3429918" y="5692977"/>
              <a:ext cx="6288612" cy="338554"/>
              <a:chOff x="3429918" y="5692977"/>
              <a:chExt cx="6288612" cy="338554"/>
            </a:xfrm>
          </p:grpSpPr>
          <p:grpSp>
            <p:nvGrpSpPr>
              <p:cNvPr id="51" name="Group 261"/>
              <p:cNvGrpSpPr>
                <a:grpSpLocks/>
              </p:cNvGrpSpPr>
              <p:nvPr/>
            </p:nvGrpSpPr>
            <p:grpSpPr bwMode="auto">
              <a:xfrm>
                <a:off x="3429918" y="5692977"/>
                <a:ext cx="3631456" cy="338554"/>
                <a:chOff x="-1023093" y="6150542"/>
                <a:chExt cx="3631155" cy="336399"/>
              </a:xfrm>
            </p:grpSpPr>
            <p:sp>
              <p:nvSpPr>
                <p:cNvPr id="55" name="TextBox 80"/>
                <p:cNvSpPr txBox="1">
                  <a:spLocks noChangeArrowheads="1"/>
                </p:cNvSpPr>
                <p:nvPr/>
              </p:nvSpPr>
              <p:spPr bwMode="auto">
                <a:xfrm>
                  <a:off x="-1023093" y="6150542"/>
                  <a:ext cx="2371700"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Corner 2 Beckhoff Concentrator</a:t>
                  </a:r>
                </a:p>
                <a:p>
                  <a:pPr algn="r" eaLnBrk="1" hangingPunct="1"/>
                  <a:r>
                    <a:rPr lang="en-US" sz="800" b="1" dirty="0">
                      <a:latin typeface="Comic Sans MS" pitchFamily="66" charset="0"/>
                    </a:rPr>
                    <a:t>(LSC Demod, VCO, Delay Line, RF Amps)</a:t>
                  </a: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D1100681</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S1107449</a:t>
                  </a:r>
                  <a:endParaRPr lang="en-US" sz="800" b="1" dirty="0">
                    <a:latin typeface="Comic Sans MS" pitchFamily="66" charset="0"/>
                  </a:endParaRPr>
                </a:p>
              </p:txBody>
            </p:sp>
          </p:grpSp>
        </p:grpSp>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D1100681 – S1107449</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S1107449</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D1100681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ction="ppaction://hlinksldjump"/>
              </a:rPr>
              <a:t>&lt;&lt; L1-ISC-C2</a:t>
            </a:r>
            <a:endParaRPr lang="en-US" sz="800" b="1" dirty="0">
              <a:latin typeface="Comic Sans MS" pitchFamily="66" charset="0"/>
            </a:endParaRPr>
          </a:p>
        </p:txBody>
      </p:sp>
    </p:spTree>
    <p:extLst>
      <p:ext uri="{BB962C8B-B14F-4D97-AF65-F5344CB8AC3E}">
        <p14:creationId xmlns:p14="http://schemas.microsoft.com/office/powerpoint/2010/main" val="4174544560"/>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D1101266 -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153</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D1101266</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&lt;&lt; L1-ISC-C2</a:t>
            </a:r>
            <a:endParaRPr lang="en-US" sz="800" b="1" dirty="0">
              <a:latin typeface="Comic Sans MS" pitchFamily="66" charset="0"/>
            </a:endParaRPr>
          </a:p>
        </p:txBody>
      </p:sp>
      <p:grpSp>
        <p:nvGrpSpPr>
          <p:cNvPr id="36" name="Group 35"/>
          <p:cNvGrpSpPr/>
          <p:nvPr/>
        </p:nvGrpSpPr>
        <p:grpSpPr>
          <a:xfrm>
            <a:off x="2145747" y="741485"/>
            <a:ext cx="5918063" cy="352794"/>
            <a:chOff x="3800467" y="5692977"/>
            <a:chExt cx="5918063" cy="352794"/>
          </a:xfrm>
        </p:grpSpPr>
        <p:pic>
          <p:nvPicPr>
            <p:cNvPr id="37"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3800467" y="5692977"/>
              <a:ext cx="5918063" cy="338554"/>
              <a:chOff x="3800467" y="5692977"/>
              <a:chExt cx="5918063" cy="338554"/>
            </a:xfrm>
          </p:grpSpPr>
          <p:grpSp>
            <p:nvGrpSpPr>
              <p:cNvPr id="51" name="Group 261"/>
              <p:cNvGrpSpPr>
                <a:grpSpLocks/>
              </p:cNvGrpSpPr>
              <p:nvPr/>
            </p:nvGrpSpPr>
            <p:grpSpPr bwMode="auto">
              <a:xfrm>
                <a:off x="3800467" y="5692977"/>
                <a:ext cx="3260907" cy="338554"/>
                <a:chOff x="-652576" y="6150542"/>
                <a:chExt cx="3260638" cy="336399"/>
              </a:xfrm>
            </p:grpSpPr>
            <p:sp>
              <p:nvSpPr>
                <p:cNvPr id="55" name="TextBox 80"/>
                <p:cNvSpPr txBox="1">
                  <a:spLocks noChangeArrowheads="1"/>
                </p:cNvSpPr>
                <p:nvPr/>
              </p:nvSpPr>
              <p:spPr bwMode="auto">
                <a:xfrm>
                  <a:off x="-652576" y="6150542"/>
                  <a:ext cx="2001181"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Beckhoff Concentrator</a:t>
                  </a:r>
                </a:p>
                <a:p>
                  <a:pPr algn="r" eaLnBrk="1" hangingPunct="1"/>
                  <a:r>
                    <a:rPr lang="en-US" sz="800" b="1" dirty="0">
                      <a:latin typeface="Comic Sans MS" pitchFamily="66" charset="0"/>
                    </a:rPr>
                    <a:t>(ASC Demod</a:t>
                  </a:r>
                  <a:r>
                    <a:rPr lang="en-US" sz="800" b="1" dirty="0" smtClean="0">
                      <a:latin typeface="Comic Sans MS" pitchFamily="66" charset="0"/>
                    </a:rPr>
                    <a:t>)</a:t>
                  </a:r>
                  <a:endParaRPr lang="en-US" sz="800" b="1" dirty="0">
                    <a:latin typeface="Comic Sans MS" pitchFamily="66" charset="0"/>
                  </a:endParaRP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rPr>
                    <a:t>D1101266</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Tree>
    <p:extLst>
      <p:ext uri="{BB962C8B-B14F-4D97-AF65-F5344CB8AC3E}">
        <p14:creationId xmlns:p14="http://schemas.microsoft.com/office/powerpoint/2010/main" val="1884662595"/>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p:cNvGrpSpPr/>
          <p:nvPr/>
        </p:nvGrpSpPr>
        <p:grpSpPr>
          <a:xfrm>
            <a:off x="475130" y="741271"/>
            <a:ext cx="7585761" cy="352794"/>
            <a:chOff x="2132769" y="5692977"/>
            <a:chExt cx="7585761" cy="352794"/>
          </a:xfrm>
        </p:grpSpPr>
        <p:pic>
          <p:nvPicPr>
            <p:cNvPr id="37"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2132769" y="5692977"/>
              <a:ext cx="7585761" cy="338554"/>
              <a:chOff x="2132769" y="5692977"/>
              <a:chExt cx="7585761" cy="338554"/>
            </a:xfrm>
          </p:grpSpPr>
          <p:grpSp>
            <p:nvGrpSpPr>
              <p:cNvPr id="51" name="Group 261"/>
              <p:cNvGrpSpPr>
                <a:grpSpLocks/>
              </p:cNvGrpSpPr>
              <p:nvPr/>
            </p:nvGrpSpPr>
            <p:grpSpPr bwMode="auto">
              <a:xfrm>
                <a:off x="2132769" y="5692977"/>
                <a:ext cx="4928605" cy="338554"/>
                <a:chOff x="-2320136" y="6150542"/>
                <a:chExt cx="4928198" cy="336399"/>
              </a:xfrm>
            </p:grpSpPr>
            <p:sp>
              <p:nvSpPr>
                <p:cNvPr id="55" name="TextBox 80"/>
                <p:cNvSpPr txBox="1">
                  <a:spLocks noChangeArrowheads="1"/>
                </p:cNvSpPr>
                <p:nvPr/>
              </p:nvSpPr>
              <p:spPr bwMode="auto">
                <a:xfrm>
                  <a:off x="-2320136" y="6150542"/>
                  <a:ext cx="3668742" cy="336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Beckhoff Concentrator</a:t>
                  </a:r>
                </a:p>
                <a:p>
                  <a:pPr algn="r" eaLnBrk="1" hangingPunct="1"/>
                  <a:r>
                    <a:rPr lang="en-US" sz="800" b="1" dirty="0">
                      <a:latin typeface="Comic Sans MS" pitchFamily="66" charset="0"/>
                    </a:rPr>
                    <a:t>(Beam Diverters, Shutters, Aux Channels</a:t>
                  </a:r>
                  <a:r>
                    <a:rPr lang="en-US" sz="800" b="1" dirty="0" smtClean="0">
                      <a:latin typeface="Comic Sans MS" pitchFamily="66" charset="0"/>
                    </a:rPr>
                    <a:t>)</a:t>
                  </a:r>
                  <a:endParaRPr lang="en-US" sz="800" b="1" dirty="0">
                    <a:latin typeface="Comic Sans MS" pitchFamily="66" charset="0"/>
                  </a:endParaRP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D1200132</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D1200132 -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154</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D1200132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L1-ISC-C2</a:t>
            </a:r>
            <a:endParaRPr lang="en-US" sz="800" b="1" dirty="0">
              <a:latin typeface="Comic Sans MS" pitchFamily="66" charset="0"/>
            </a:endParaRPr>
          </a:p>
        </p:txBody>
      </p:sp>
    </p:spTree>
    <p:extLst>
      <p:ext uri="{BB962C8B-B14F-4D97-AF65-F5344CB8AC3E}">
        <p14:creationId xmlns:p14="http://schemas.microsoft.com/office/powerpoint/2010/main" val="1267157665"/>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58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L1-ISC-C3</a:t>
            </a:r>
          </a:p>
        </p:txBody>
      </p:sp>
      <p:pic>
        <p:nvPicPr>
          <p:cNvPr id="6758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0"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3 Layout </a:t>
            </a:r>
            <a:r>
              <a:rPr lang="en-US" sz="800" b="1" dirty="0" smtClean="0">
                <a:latin typeface="Comic Sans MS" pitchFamily="66" charset="0"/>
              </a:rPr>
              <a:t>(</a:t>
            </a:r>
            <a:r>
              <a:rPr lang="en-US" sz="800" b="1" dirty="0" smtClean="0">
                <a:latin typeface="Comic Sans MS" pitchFamily="66" charset="0"/>
                <a:hlinkClick r:id="rId6"/>
              </a:rPr>
              <a:t>D1200976</a:t>
            </a:r>
            <a:r>
              <a:rPr lang="en-US" sz="800" b="1" dirty="0" smtClean="0">
                <a:latin typeface="Comic Sans MS" pitchFamily="66" charset="0"/>
              </a:rPr>
              <a:t>) (</a:t>
            </a:r>
            <a:r>
              <a:rPr lang="en-US" sz="800" b="1" dirty="0" smtClean="0">
                <a:latin typeface="Comic Sans MS" pitchFamily="66" charset="0"/>
                <a:hlinkClick r:id="rId7"/>
              </a:rPr>
              <a:t>S1201188</a:t>
            </a:r>
            <a:r>
              <a:rPr lang="en-US" sz="800" b="1" dirty="0" smtClean="0">
                <a:latin typeface="Comic Sans MS" pitchFamily="66" charset="0"/>
              </a:rPr>
              <a:t>)</a:t>
            </a:r>
            <a:endParaRPr lang="en-US" sz="800" b="1" dirty="0">
              <a:latin typeface="Comic Sans MS" pitchFamily="66" charset="0"/>
            </a:endParaRP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155</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LIGO-G1001032-V10</a:t>
            </a:r>
            <a:endParaRPr lang="en-US" dirty="0"/>
          </a:p>
        </p:txBody>
      </p:sp>
      <p:pic>
        <p:nvPicPr>
          <p:cNvPr id="67595" name="Picture 118">
            <a:hlinkClick r:id="" action="ppaction://noaction"/>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CER</a:t>
            </a:r>
            <a:endParaRPr lang="en-US" sz="800" b="1" dirty="0">
              <a:latin typeface="Comic Sans MS" pitchFamily="66" charset="0"/>
            </a:endParaRPr>
          </a:p>
        </p:txBody>
      </p:sp>
      <p:grpSp>
        <p:nvGrpSpPr>
          <p:cNvPr id="14" name="Group 103"/>
          <p:cNvGrpSpPr>
            <a:grpSpLocks/>
          </p:cNvGrpSpPr>
          <p:nvPr/>
        </p:nvGrpSpPr>
        <p:grpSpPr bwMode="auto">
          <a:xfrm>
            <a:off x="1757115" y="1176256"/>
            <a:ext cx="6900863" cy="234950"/>
            <a:chOff x="2966569" y="5672948"/>
            <a:chExt cx="6899295" cy="235033"/>
          </a:xfrm>
        </p:grpSpPr>
        <p:grpSp>
          <p:nvGrpSpPr>
            <p:cNvPr id="15" name="Group 142"/>
            <p:cNvGrpSpPr>
              <a:grpSpLocks/>
            </p:cNvGrpSpPr>
            <p:nvPr/>
          </p:nvGrpSpPr>
          <p:grpSpPr bwMode="auto">
            <a:xfrm>
              <a:off x="2966569" y="5678699"/>
              <a:ext cx="3314306" cy="229282"/>
              <a:chOff x="-1191364" y="5557929"/>
              <a:chExt cx="3314306" cy="229282"/>
            </a:xfrm>
          </p:grpSpPr>
          <p:grpSp>
            <p:nvGrpSpPr>
              <p:cNvPr id="21" name="Group 39"/>
              <p:cNvGrpSpPr>
                <a:grpSpLocks/>
              </p:cNvGrpSpPr>
              <p:nvPr/>
            </p:nvGrpSpPr>
            <p:grpSpPr bwMode="auto">
              <a:xfrm>
                <a:off x="-1191364" y="5557929"/>
                <a:ext cx="3314306" cy="229282"/>
                <a:chOff x="-1191364" y="5557929"/>
                <a:chExt cx="3314306" cy="229282"/>
              </a:xfrm>
            </p:grpSpPr>
            <p:sp>
              <p:nvSpPr>
                <p:cNvPr id="23"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7</a:t>
                  </a:r>
                  <a:endParaRPr lang="en-US" sz="800" b="1" dirty="0">
                    <a:latin typeface="Comic Sans MS" pitchFamily="66" charset="0"/>
                  </a:endParaRPr>
                </a:p>
              </p:txBody>
            </p:sp>
            <p:pic>
              <p:nvPicPr>
                <p:cNvPr id="24"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6" name="Group 141"/>
            <p:cNvGrpSpPr>
              <a:grpSpLocks/>
            </p:cNvGrpSpPr>
            <p:nvPr/>
          </p:nvGrpSpPr>
          <p:grpSpPr bwMode="auto">
            <a:xfrm>
              <a:off x="6501441" y="5672948"/>
              <a:ext cx="3364423" cy="229282"/>
              <a:chOff x="307675" y="6052510"/>
              <a:chExt cx="3364423" cy="229282"/>
            </a:xfrm>
          </p:grpSpPr>
          <p:grpSp>
            <p:nvGrpSpPr>
              <p:cNvPr id="17" name="Group 40"/>
              <p:cNvGrpSpPr>
                <a:grpSpLocks/>
              </p:cNvGrpSpPr>
              <p:nvPr/>
            </p:nvGrpSpPr>
            <p:grpSpPr bwMode="auto">
              <a:xfrm>
                <a:off x="310820" y="6052510"/>
                <a:ext cx="3361278" cy="229282"/>
                <a:chOff x="526480" y="4991461"/>
                <a:chExt cx="3361278" cy="229282"/>
              </a:xfrm>
            </p:grpSpPr>
            <p:pic>
              <p:nvPicPr>
                <p:cNvPr id="19"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1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5" name="Group 230"/>
          <p:cNvGrpSpPr>
            <a:grpSpLocks/>
          </p:cNvGrpSpPr>
          <p:nvPr/>
        </p:nvGrpSpPr>
        <p:grpSpPr bwMode="auto">
          <a:xfrm>
            <a:off x="1755775" y="2461406"/>
            <a:ext cx="5938838" cy="224004"/>
            <a:chOff x="-683241" y="5770906"/>
            <a:chExt cx="5939602" cy="224349"/>
          </a:xfrm>
        </p:grpSpPr>
        <p:grpSp>
          <p:nvGrpSpPr>
            <p:cNvPr id="26" name="Group 195"/>
            <p:cNvGrpSpPr>
              <a:grpSpLocks/>
            </p:cNvGrpSpPr>
            <p:nvPr/>
          </p:nvGrpSpPr>
          <p:grpSpPr bwMode="auto">
            <a:xfrm>
              <a:off x="-683241" y="5770906"/>
              <a:ext cx="3312268" cy="221361"/>
              <a:chOff x="-683241" y="5788158"/>
              <a:chExt cx="3312268" cy="221361"/>
            </a:xfrm>
          </p:grpSpPr>
          <p:grpSp>
            <p:nvGrpSpPr>
              <p:cNvPr id="32" name="Group 194"/>
              <p:cNvGrpSpPr>
                <a:grpSpLocks/>
              </p:cNvGrpSpPr>
              <p:nvPr/>
            </p:nvGrpSpPr>
            <p:grpSpPr bwMode="auto">
              <a:xfrm>
                <a:off x="-683241" y="5788158"/>
                <a:ext cx="3312268" cy="215776"/>
                <a:chOff x="-683241" y="5788158"/>
                <a:chExt cx="3312268" cy="215776"/>
              </a:xfrm>
            </p:grpSpPr>
            <p:pic>
              <p:nvPicPr>
                <p:cNvPr id="3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2" action="ppaction://hlinksldjump"/>
                    </a:rPr>
                    <a:t>21.5 MHz Distribution </a:t>
                  </a:r>
                  <a:r>
                    <a:rPr lang="en-US" sz="800" b="1" dirty="0">
                      <a:latin typeface="Comic Sans MS" pitchFamily="66" charset="0"/>
                      <a:hlinkClick r:id="rId12" action="ppaction://hlinksldjump"/>
                    </a:rPr>
                    <a:t>Amplifier </a:t>
                  </a:r>
                  <a:endParaRPr lang="en-US" sz="800" b="1" dirty="0">
                    <a:latin typeface="Comic Sans MS" pitchFamily="66" charset="0"/>
                  </a:endParaRPr>
                </a:p>
              </p:txBody>
            </p:sp>
          </p:grpSp>
          <p:sp>
            <p:nvSpPr>
              <p:cNvPr id="3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D1000124</a:t>
                </a:r>
                <a:endParaRPr lang="en-US" sz="800" b="1" dirty="0">
                  <a:latin typeface="Comic Sans MS" pitchFamily="66" charset="0"/>
                </a:endParaRPr>
              </a:p>
            </p:txBody>
          </p:sp>
        </p:grpSp>
        <p:grpSp>
          <p:nvGrpSpPr>
            <p:cNvPr id="27" name="Group 192"/>
            <p:cNvGrpSpPr>
              <a:grpSpLocks/>
            </p:cNvGrpSpPr>
            <p:nvPr/>
          </p:nvGrpSpPr>
          <p:grpSpPr bwMode="auto">
            <a:xfrm>
              <a:off x="2841236" y="5773948"/>
              <a:ext cx="2415125" cy="221307"/>
              <a:chOff x="2841236" y="5773948"/>
              <a:chExt cx="2415125" cy="221307"/>
            </a:xfrm>
          </p:grpSpPr>
          <p:sp>
            <p:nvSpPr>
              <p:cNvPr id="2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9" name="Group 191"/>
              <p:cNvGrpSpPr>
                <a:grpSpLocks/>
              </p:cNvGrpSpPr>
              <p:nvPr/>
            </p:nvGrpSpPr>
            <p:grpSpPr bwMode="auto">
              <a:xfrm>
                <a:off x="2841236" y="5779588"/>
                <a:ext cx="1280160" cy="215667"/>
                <a:chOff x="2841236" y="5779588"/>
                <a:chExt cx="1280160" cy="215667"/>
              </a:xfrm>
            </p:grpSpPr>
            <p:pic>
              <p:nvPicPr>
                <p:cNvPr id="3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S1000649</a:t>
                  </a:r>
                  <a:endParaRPr lang="en-US" sz="800" dirty="0"/>
                </a:p>
              </p:txBody>
            </p:sp>
          </p:grpSp>
        </p:grpSp>
      </p:grpSp>
      <p:grpSp>
        <p:nvGrpSpPr>
          <p:cNvPr id="6" name="Group 5"/>
          <p:cNvGrpSpPr/>
          <p:nvPr/>
        </p:nvGrpSpPr>
        <p:grpSpPr>
          <a:xfrm>
            <a:off x="229633" y="3918740"/>
            <a:ext cx="7472978" cy="234634"/>
            <a:chOff x="932834" y="6282253"/>
            <a:chExt cx="7472978" cy="234634"/>
          </a:xfrm>
        </p:grpSpPr>
        <p:pic>
          <p:nvPicPr>
            <p:cNvPr id="20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80"/>
            <p:cNvSpPr txBox="1">
              <a:spLocks noChangeArrowheads="1"/>
            </p:cNvSpPr>
            <p:nvPr/>
          </p:nvSpPr>
          <p:spPr bwMode="auto">
            <a:xfrm>
              <a:off x="932834" y="6282253"/>
              <a:ext cx="35562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RF Amplifier Concentrator 1</a:t>
              </a:r>
              <a:endParaRPr lang="en-US" sz="800" b="1" dirty="0">
                <a:latin typeface="Comic Sans MS" pitchFamily="66" charset="0"/>
              </a:endParaRPr>
            </a:p>
          </p:txBody>
        </p:sp>
        <p:sp>
          <p:nvSpPr>
            <p:cNvPr id="45"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D1100262</a:t>
              </a:r>
              <a:endParaRPr lang="en-US" sz="800" b="1" dirty="0">
                <a:latin typeface="Comic Sans MS" pitchFamily="66" charset="0"/>
              </a:endParaRPr>
            </a:p>
          </p:txBody>
        </p:sp>
        <p:sp>
          <p:nvSpPr>
            <p:cNvPr id="42" name="TextBox 77"/>
            <p:cNvSpPr txBox="1">
              <a:spLocks noChangeArrowheads="1"/>
            </p:cNvSpPr>
            <p:nvPr/>
          </p:nvSpPr>
          <p:spPr bwMode="auto">
            <a:xfrm>
              <a:off x="7258404" y="6284447"/>
              <a:ext cx="1147408"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a:t>
              </a:r>
              <a:endParaRPr lang="en-US" sz="800" b="1" dirty="0">
                <a:latin typeface="Comic Sans MS" pitchFamily="66" charset="0"/>
              </a:endParaRPr>
            </a:p>
          </p:txBody>
        </p:sp>
        <p:sp>
          <p:nvSpPr>
            <p:cNvPr id="43"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rPr>
                <a:t>S1103461</a:t>
              </a:r>
              <a:endParaRPr lang="en-US" sz="800" b="1" dirty="0">
                <a:latin typeface="Comic Sans MS" pitchFamily="66" charset="0"/>
              </a:endParaRPr>
            </a:p>
          </p:txBody>
        </p:sp>
      </p:grpSp>
      <p:grpSp>
        <p:nvGrpSpPr>
          <p:cNvPr id="52" name="Group 103"/>
          <p:cNvGrpSpPr>
            <a:grpSpLocks/>
          </p:cNvGrpSpPr>
          <p:nvPr/>
        </p:nvGrpSpPr>
        <p:grpSpPr bwMode="auto">
          <a:xfrm>
            <a:off x="1751223" y="1395556"/>
            <a:ext cx="6900863" cy="234950"/>
            <a:chOff x="2966569" y="5672948"/>
            <a:chExt cx="6899295" cy="235033"/>
          </a:xfrm>
        </p:grpSpPr>
        <p:grpSp>
          <p:nvGrpSpPr>
            <p:cNvPr id="53" name="Group 142"/>
            <p:cNvGrpSpPr>
              <a:grpSpLocks/>
            </p:cNvGrpSpPr>
            <p:nvPr/>
          </p:nvGrpSpPr>
          <p:grpSpPr bwMode="auto">
            <a:xfrm>
              <a:off x="2966569" y="5678699"/>
              <a:ext cx="3314306" cy="229282"/>
              <a:chOff x="-1191364" y="5557929"/>
              <a:chExt cx="3314306" cy="229282"/>
            </a:xfrm>
          </p:grpSpPr>
          <p:grpSp>
            <p:nvGrpSpPr>
              <p:cNvPr id="59" name="Group 39"/>
              <p:cNvGrpSpPr>
                <a:grpSpLocks/>
              </p:cNvGrpSpPr>
              <p:nvPr/>
            </p:nvGrpSpPr>
            <p:grpSpPr bwMode="auto">
              <a:xfrm>
                <a:off x="-1191364" y="5557929"/>
                <a:ext cx="3314306" cy="229282"/>
                <a:chOff x="-1191364" y="5557929"/>
                <a:chExt cx="3314306" cy="229282"/>
              </a:xfrm>
            </p:grpSpPr>
            <p:sp>
              <p:nvSpPr>
                <p:cNvPr id="6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8</a:t>
                  </a:r>
                </a:p>
              </p:txBody>
            </p:sp>
            <p:pic>
              <p:nvPicPr>
                <p:cNvPr id="62"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54" name="Group 141"/>
            <p:cNvGrpSpPr>
              <a:grpSpLocks/>
            </p:cNvGrpSpPr>
            <p:nvPr/>
          </p:nvGrpSpPr>
          <p:grpSpPr bwMode="auto">
            <a:xfrm>
              <a:off x="6501441" y="5672948"/>
              <a:ext cx="3364423" cy="229282"/>
              <a:chOff x="307675" y="6052510"/>
              <a:chExt cx="3364423" cy="229282"/>
            </a:xfrm>
          </p:grpSpPr>
          <p:grpSp>
            <p:nvGrpSpPr>
              <p:cNvPr id="55" name="Group 40"/>
              <p:cNvGrpSpPr>
                <a:grpSpLocks/>
              </p:cNvGrpSpPr>
              <p:nvPr/>
            </p:nvGrpSpPr>
            <p:grpSpPr bwMode="auto">
              <a:xfrm>
                <a:off x="310820" y="6052510"/>
                <a:ext cx="3361278" cy="229282"/>
                <a:chOff x="526480" y="4991461"/>
                <a:chExt cx="3361278" cy="229282"/>
              </a:xfrm>
            </p:grpSpPr>
            <p:pic>
              <p:nvPicPr>
                <p:cNvPr id="57"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5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75" name="Group 103"/>
          <p:cNvGrpSpPr>
            <a:grpSpLocks/>
          </p:cNvGrpSpPr>
          <p:nvPr/>
        </p:nvGrpSpPr>
        <p:grpSpPr bwMode="auto">
          <a:xfrm>
            <a:off x="1750050" y="2299086"/>
            <a:ext cx="6900863" cy="234950"/>
            <a:chOff x="2966569" y="5672948"/>
            <a:chExt cx="6899295" cy="235033"/>
          </a:xfrm>
        </p:grpSpPr>
        <p:grpSp>
          <p:nvGrpSpPr>
            <p:cNvPr id="76" name="Group 142"/>
            <p:cNvGrpSpPr>
              <a:grpSpLocks/>
            </p:cNvGrpSpPr>
            <p:nvPr/>
          </p:nvGrpSpPr>
          <p:grpSpPr bwMode="auto">
            <a:xfrm>
              <a:off x="2966569" y="5678699"/>
              <a:ext cx="3314306" cy="229282"/>
              <a:chOff x="-1191364" y="5557929"/>
              <a:chExt cx="3314306" cy="229282"/>
            </a:xfrm>
          </p:grpSpPr>
          <p:grpSp>
            <p:nvGrpSpPr>
              <p:cNvPr id="82" name="Group 39"/>
              <p:cNvGrpSpPr>
                <a:grpSpLocks/>
              </p:cNvGrpSpPr>
              <p:nvPr/>
            </p:nvGrpSpPr>
            <p:grpSpPr bwMode="auto">
              <a:xfrm>
                <a:off x="-1191364" y="5557929"/>
                <a:ext cx="3314306" cy="229282"/>
                <a:chOff x="-1191364" y="5557929"/>
                <a:chExt cx="3314306" cy="229282"/>
              </a:xfrm>
            </p:grpSpPr>
            <p:sp>
              <p:nvSpPr>
                <p:cNvPr id="84"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21.5 MHz RF Source</a:t>
                  </a:r>
                  <a:endParaRPr lang="en-US" sz="800" b="1" dirty="0" smtClean="0">
                    <a:latin typeface="Comic Sans MS" pitchFamily="66" charset="0"/>
                  </a:endParaRPr>
                </a:p>
              </p:txBody>
            </p:sp>
            <p:pic>
              <p:nvPicPr>
                <p:cNvPr id="85"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3"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D080702</a:t>
                </a:r>
                <a:endParaRPr lang="en-US" sz="800" b="1" dirty="0">
                  <a:latin typeface="Comic Sans MS" pitchFamily="66" charset="0"/>
                </a:endParaRPr>
              </a:p>
            </p:txBody>
          </p:sp>
        </p:grpSp>
        <p:grpSp>
          <p:nvGrpSpPr>
            <p:cNvPr id="77" name="Group 141"/>
            <p:cNvGrpSpPr>
              <a:grpSpLocks/>
            </p:cNvGrpSpPr>
            <p:nvPr/>
          </p:nvGrpSpPr>
          <p:grpSpPr bwMode="auto">
            <a:xfrm>
              <a:off x="6501441" y="5672948"/>
              <a:ext cx="3364423" cy="229282"/>
              <a:chOff x="307675" y="6052510"/>
              <a:chExt cx="3364423" cy="229282"/>
            </a:xfrm>
          </p:grpSpPr>
          <p:grpSp>
            <p:nvGrpSpPr>
              <p:cNvPr id="78" name="Group 40"/>
              <p:cNvGrpSpPr>
                <a:grpSpLocks/>
              </p:cNvGrpSpPr>
              <p:nvPr/>
            </p:nvGrpSpPr>
            <p:grpSpPr bwMode="auto">
              <a:xfrm>
                <a:off x="310820" y="6052510"/>
                <a:ext cx="3361278" cy="229282"/>
                <a:chOff x="526480" y="4991461"/>
                <a:chExt cx="3361278" cy="229282"/>
              </a:xfrm>
            </p:grpSpPr>
            <p:pic>
              <p:nvPicPr>
                <p:cNvPr id="80"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7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S1000546</a:t>
                </a:r>
                <a:endParaRPr lang="en-US" sz="800" b="1" dirty="0">
                  <a:latin typeface="Comic Sans MS" pitchFamily="66" charset="0"/>
                </a:endParaRPr>
              </a:p>
            </p:txBody>
          </p:sp>
        </p:grpSp>
      </p:grpSp>
      <p:grpSp>
        <p:nvGrpSpPr>
          <p:cNvPr id="97" name="Group 230"/>
          <p:cNvGrpSpPr>
            <a:grpSpLocks/>
          </p:cNvGrpSpPr>
          <p:nvPr/>
        </p:nvGrpSpPr>
        <p:grpSpPr bwMode="auto">
          <a:xfrm>
            <a:off x="1758047" y="2789962"/>
            <a:ext cx="5938838" cy="224004"/>
            <a:chOff x="-683241" y="5770906"/>
            <a:chExt cx="5939602" cy="224349"/>
          </a:xfrm>
        </p:grpSpPr>
        <p:grpSp>
          <p:nvGrpSpPr>
            <p:cNvPr id="98" name="Group 195"/>
            <p:cNvGrpSpPr>
              <a:grpSpLocks/>
            </p:cNvGrpSpPr>
            <p:nvPr/>
          </p:nvGrpSpPr>
          <p:grpSpPr bwMode="auto">
            <a:xfrm>
              <a:off x="-683241" y="5770906"/>
              <a:ext cx="3312268" cy="221361"/>
              <a:chOff x="-683241" y="5788158"/>
              <a:chExt cx="3312268" cy="221361"/>
            </a:xfrm>
          </p:grpSpPr>
          <p:grpSp>
            <p:nvGrpSpPr>
              <p:cNvPr id="105" name="Group 194"/>
              <p:cNvGrpSpPr>
                <a:grpSpLocks/>
              </p:cNvGrpSpPr>
              <p:nvPr/>
            </p:nvGrpSpPr>
            <p:grpSpPr bwMode="auto">
              <a:xfrm>
                <a:off x="-683241" y="5788158"/>
                <a:ext cx="3312268" cy="215776"/>
                <a:chOff x="-683241" y="5788158"/>
                <a:chExt cx="3312268" cy="215776"/>
              </a:xfrm>
            </p:grpSpPr>
            <p:pic>
              <p:nvPicPr>
                <p:cNvPr id="10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35.5 MHz Distribution Amplifier </a:t>
                  </a:r>
                  <a:endParaRPr lang="en-US" sz="800" b="1" dirty="0">
                    <a:latin typeface="Comic Sans MS" pitchFamily="66" charset="0"/>
                  </a:endParaRPr>
                </a:p>
              </p:txBody>
            </p:sp>
          </p:grpSp>
          <p:sp>
            <p:nvSpPr>
              <p:cNvPr id="10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D1000124</a:t>
                </a:r>
                <a:endParaRPr lang="en-US" sz="800" b="1" dirty="0">
                  <a:latin typeface="Comic Sans MS" pitchFamily="66" charset="0"/>
                </a:endParaRPr>
              </a:p>
            </p:txBody>
          </p:sp>
        </p:grpSp>
        <p:grpSp>
          <p:nvGrpSpPr>
            <p:cNvPr id="100" name="Group 192"/>
            <p:cNvGrpSpPr>
              <a:grpSpLocks/>
            </p:cNvGrpSpPr>
            <p:nvPr/>
          </p:nvGrpSpPr>
          <p:grpSpPr bwMode="auto">
            <a:xfrm>
              <a:off x="2841236" y="5773948"/>
              <a:ext cx="2415125" cy="221307"/>
              <a:chOff x="2841236" y="5773948"/>
              <a:chExt cx="2415125" cy="221307"/>
            </a:xfrm>
          </p:grpSpPr>
          <p:sp>
            <p:nvSpPr>
              <p:cNvPr id="10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02" name="Group 191"/>
              <p:cNvGrpSpPr>
                <a:grpSpLocks/>
              </p:cNvGrpSpPr>
              <p:nvPr/>
            </p:nvGrpSpPr>
            <p:grpSpPr bwMode="auto">
              <a:xfrm>
                <a:off x="2841236" y="5779588"/>
                <a:ext cx="1280160" cy="215667"/>
                <a:chOff x="2841236" y="5779588"/>
                <a:chExt cx="1280160" cy="215667"/>
              </a:xfrm>
            </p:grpSpPr>
            <p:pic>
              <p:nvPicPr>
                <p:cNvPr id="10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S1000650</a:t>
                  </a:r>
                  <a:endParaRPr lang="en-US" sz="800" dirty="0"/>
                </a:p>
              </p:txBody>
            </p:sp>
          </p:grpSp>
        </p:grpSp>
      </p:grpSp>
      <p:grpSp>
        <p:nvGrpSpPr>
          <p:cNvPr id="109" name="Group 103"/>
          <p:cNvGrpSpPr>
            <a:grpSpLocks/>
          </p:cNvGrpSpPr>
          <p:nvPr/>
        </p:nvGrpSpPr>
        <p:grpSpPr bwMode="auto">
          <a:xfrm>
            <a:off x="1752322" y="2623859"/>
            <a:ext cx="6900863" cy="234950"/>
            <a:chOff x="2966569" y="5672948"/>
            <a:chExt cx="6899295" cy="235033"/>
          </a:xfrm>
        </p:grpSpPr>
        <p:grpSp>
          <p:nvGrpSpPr>
            <p:cNvPr id="110" name="Group 142"/>
            <p:cNvGrpSpPr>
              <a:grpSpLocks/>
            </p:cNvGrpSpPr>
            <p:nvPr/>
          </p:nvGrpSpPr>
          <p:grpSpPr bwMode="auto">
            <a:xfrm>
              <a:off x="2966569" y="5678699"/>
              <a:ext cx="3314306" cy="229282"/>
              <a:chOff x="-1191364" y="5557929"/>
              <a:chExt cx="3314306" cy="229282"/>
            </a:xfrm>
          </p:grpSpPr>
          <p:grpSp>
            <p:nvGrpSpPr>
              <p:cNvPr id="116" name="Group 39"/>
              <p:cNvGrpSpPr>
                <a:grpSpLocks/>
              </p:cNvGrpSpPr>
              <p:nvPr/>
            </p:nvGrpSpPr>
            <p:grpSpPr bwMode="auto">
              <a:xfrm>
                <a:off x="-1191364" y="5557929"/>
                <a:ext cx="3314306" cy="229282"/>
                <a:chOff x="-1191364" y="5557929"/>
                <a:chExt cx="3314306" cy="229282"/>
              </a:xfrm>
            </p:grpSpPr>
            <p:sp>
              <p:nvSpPr>
                <p:cNvPr id="11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35.5 MHz RF Source</a:t>
                  </a:r>
                  <a:endParaRPr lang="en-US" sz="800" b="1" dirty="0" smtClean="0">
                    <a:latin typeface="Comic Sans MS" pitchFamily="66" charset="0"/>
                  </a:endParaRPr>
                </a:p>
              </p:txBody>
            </p:sp>
            <p:pic>
              <p:nvPicPr>
                <p:cNvPr id="119"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7"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D080702</a:t>
                </a:r>
                <a:endParaRPr lang="en-US" sz="800" b="1" dirty="0">
                  <a:latin typeface="Comic Sans MS" pitchFamily="66" charset="0"/>
                </a:endParaRPr>
              </a:p>
            </p:txBody>
          </p:sp>
        </p:grpSp>
        <p:grpSp>
          <p:nvGrpSpPr>
            <p:cNvPr id="111" name="Group 141"/>
            <p:cNvGrpSpPr>
              <a:grpSpLocks/>
            </p:cNvGrpSpPr>
            <p:nvPr/>
          </p:nvGrpSpPr>
          <p:grpSpPr bwMode="auto">
            <a:xfrm>
              <a:off x="6501441" y="5672948"/>
              <a:ext cx="3364423" cy="229282"/>
              <a:chOff x="307675" y="6052510"/>
              <a:chExt cx="3364423" cy="229282"/>
            </a:xfrm>
          </p:grpSpPr>
          <p:grpSp>
            <p:nvGrpSpPr>
              <p:cNvPr id="112" name="Group 40"/>
              <p:cNvGrpSpPr>
                <a:grpSpLocks/>
              </p:cNvGrpSpPr>
              <p:nvPr/>
            </p:nvGrpSpPr>
            <p:grpSpPr bwMode="auto">
              <a:xfrm>
                <a:off x="310820" y="6052510"/>
                <a:ext cx="3361278" cy="229282"/>
                <a:chOff x="526480" y="4991461"/>
                <a:chExt cx="3361278" cy="229282"/>
              </a:xfrm>
            </p:grpSpPr>
            <p:pic>
              <p:nvPicPr>
                <p:cNvPr id="114"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11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S1000551</a:t>
                </a:r>
                <a:endParaRPr lang="en-US" sz="800" b="1" dirty="0">
                  <a:latin typeface="Comic Sans MS" pitchFamily="66" charset="0"/>
                </a:endParaRPr>
              </a:p>
            </p:txBody>
          </p:sp>
        </p:grpSp>
      </p:grpSp>
      <p:grpSp>
        <p:nvGrpSpPr>
          <p:cNvPr id="120" name="Group 230"/>
          <p:cNvGrpSpPr>
            <a:grpSpLocks/>
          </p:cNvGrpSpPr>
          <p:nvPr/>
        </p:nvGrpSpPr>
        <p:grpSpPr bwMode="auto">
          <a:xfrm>
            <a:off x="1760319" y="3229538"/>
            <a:ext cx="5938838" cy="224004"/>
            <a:chOff x="-683241" y="5770906"/>
            <a:chExt cx="5939602" cy="224349"/>
          </a:xfrm>
        </p:grpSpPr>
        <p:grpSp>
          <p:nvGrpSpPr>
            <p:cNvPr id="121" name="Group 195"/>
            <p:cNvGrpSpPr>
              <a:grpSpLocks/>
            </p:cNvGrpSpPr>
            <p:nvPr/>
          </p:nvGrpSpPr>
          <p:grpSpPr bwMode="auto">
            <a:xfrm>
              <a:off x="-683241" y="5770906"/>
              <a:ext cx="3312268" cy="221361"/>
              <a:chOff x="-683241" y="5788158"/>
              <a:chExt cx="3312268" cy="221361"/>
            </a:xfrm>
          </p:grpSpPr>
          <p:grpSp>
            <p:nvGrpSpPr>
              <p:cNvPr id="127" name="Group 194"/>
              <p:cNvGrpSpPr>
                <a:grpSpLocks/>
              </p:cNvGrpSpPr>
              <p:nvPr/>
            </p:nvGrpSpPr>
            <p:grpSpPr bwMode="auto">
              <a:xfrm>
                <a:off x="-683241" y="5788158"/>
                <a:ext cx="3312268" cy="215776"/>
                <a:chOff x="-683241" y="5788158"/>
                <a:chExt cx="3312268" cy="215776"/>
              </a:xfrm>
            </p:grpSpPr>
            <p:pic>
              <p:nvPicPr>
                <p:cNvPr id="12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80 MHz Distribution Amplifier </a:t>
                  </a:r>
                  <a:endParaRPr lang="en-US" sz="800" b="1" dirty="0">
                    <a:latin typeface="Comic Sans MS" pitchFamily="66" charset="0"/>
                  </a:endParaRPr>
                </a:p>
              </p:txBody>
            </p:sp>
          </p:grpSp>
          <p:sp>
            <p:nvSpPr>
              <p:cNvPr id="12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D1000124</a:t>
                </a:r>
                <a:endParaRPr lang="en-US" sz="800" b="1" dirty="0">
                  <a:latin typeface="Comic Sans MS" pitchFamily="66" charset="0"/>
                </a:endParaRPr>
              </a:p>
            </p:txBody>
          </p:sp>
        </p:grpSp>
        <p:grpSp>
          <p:nvGrpSpPr>
            <p:cNvPr id="122" name="Group 192"/>
            <p:cNvGrpSpPr>
              <a:grpSpLocks/>
            </p:cNvGrpSpPr>
            <p:nvPr/>
          </p:nvGrpSpPr>
          <p:grpSpPr bwMode="auto">
            <a:xfrm>
              <a:off x="2841236" y="5773948"/>
              <a:ext cx="2415125" cy="221307"/>
              <a:chOff x="2841236" y="5773948"/>
              <a:chExt cx="2415125" cy="221307"/>
            </a:xfrm>
          </p:grpSpPr>
          <p:sp>
            <p:nvSpPr>
              <p:cNvPr id="12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24" name="Group 191"/>
              <p:cNvGrpSpPr>
                <a:grpSpLocks/>
              </p:cNvGrpSpPr>
              <p:nvPr/>
            </p:nvGrpSpPr>
            <p:grpSpPr bwMode="auto">
              <a:xfrm>
                <a:off x="2841236" y="5779588"/>
                <a:ext cx="1280160" cy="215667"/>
                <a:chOff x="2841236" y="5779588"/>
                <a:chExt cx="1280160" cy="215667"/>
              </a:xfrm>
            </p:grpSpPr>
            <p:pic>
              <p:nvPicPr>
                <p:cNvPr id="12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S1000654</a:t>
                  </a:r>
                  <a:endParaRPr lang="en-US" sz="800" dirty="0"/>
                </a:p>
              </p:txBody>
            </p:sp>
          </p:grpSp>
        </p:grpSp>
      </p:grpSp>
      <p:grpSp>
        <p:nvGrpSpPr>
          <p:cNvPr id="131" name="Group 103"/>
          <p:cNvGrpSpPr>
            <a:grpSpLocks/>
          </p:cNvGrpSpPr>
          <p:nvPr/>
        </p:nvGrpSpPr>
        <p:grpSpPr bwMode="auto">
          <a:xfrm>
            <a:off x="1754594" y="3055343"/>
            <a:ext cx="6900863" cy="234950"/>
            <a:chOff x="2966569" y="5672948"/>
            <a:chExt cx="6899295" cy="235033"/>
          </a:xfrm>
        </p:grpSpPr>
        <p:grpSp>
          <p:nvGrpSpPr>
            <p:cNvPr id="132" name="Group 142"/>
            <p:cNvGrpSpPr>
              <a:grpSpLocks/>
            </p:cNvGrpSpPr>
            <p:nvPr/>
          </p:nvGrpSpPr>
          <p:grpSpPr bwMode="auto">
            <a:xfrm>
              <a:off x="2966569" y="5678699"/>
              <a:ext cx="3314306" cy="229282"/>
              <a:chOff x="-1191364" y="5557929"/>
              <a:chExt cx="3314306" cy="229282"/>
            </a:xfrm>
          </p:grpSpPr>
          <p:grpSp>
            <p:nvGrpSpPr>
              <p:cNvPr id="138" name="Group 39"/>
              <p:cNvGrpSpPr>
                <a:grpSpLocks/>
              </p:cNvGrpSpPr>
              <p:nvPr/>
            </p:nvGrpSpPr>
            <p:grpSpPr bwMode="auto">
              <a:xfrm>
                <a:off x="-1191364" y="5557929"/>
                <a:ext cx="3314306" cy="229282"/>
                <a:chOff x="-1191364" y="5557929"/>
                <a:chExt cx="3314306" cy="229282"/>
              </a:xfrm>
            </p:grpSpPr>
            <p:sp>
              <p:nvSpPr>
                <p:cNvPr id="140"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80 MHz RF Source</a:t>
                  </a:r>
                  <a:endParaRPr lang="en-US" sz="800" b="1" dirty="0" smtClean="0">
                    <a:latin typeface="Comic Sans MS" pitchFamily="66" charset="0"/>
                  </a:endParaRPr>
                </a:p>
              </p:txBody>
            </p:sp>
            <p:pic>
              <p:nvPicPr>
                <p:cNvPr id="141"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9"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D080702</a:t>
                </a:r>
                <a:endParaRPr lang="en-US" sz="800" b="1" dirty="0">
                  <a:latin typeface="Comic Sans MS" pitchFamily="66" charset="0"/>
                </a:endParaRPr>
              </a:p>
            </p:txBody>
          </p:sp>
        </p:grpSp>
        <p:grpSp>
          <p:nvGrpSpPr>
            <p:cNvPr id="133" name="Group 141"/>
            <p:cNvGrpSpPr>
              <a:grpSpLocks/>
            </p:cNvGrpSpPr>
            <p:nvPr/>
          </p:nvGrpSpPr>
          <p:grpSpPr bwMode="auto">
            <a:xfrm>
              <a:off x="6501441" y="5672948"/>
              <a:ext cx="3364423" cy="229282"/>
              <a:chOff x="307675" y="6052510"/>
              <a:chExt cx="3364423" cy="229282"/>
            </a:xfrm>
          </p:grpSpPr>
          <p:grpSp>
            <p:nvGrpSpPr>
              <p:cNvPr id="134" name="Group 40"/>
              <p:cNvGrpSpPr>
                <a:grpSpLocks/>
              </p:cNvGrpSpPr>
              <p:nvPr/>
            </p:nvGrpSpPr>
            <p:grpSpPr bwMode="auto">
              <a:xfrm>
                <a:off x="310820" y="6052510"/>
                <a:ext cx="3361278" cy="229282"/>
                <a:chOff x="526480" y="4991461"/>
                <a:chExt cx="3361278" cy="229282"/>
              </a:xfrm>
            </p:grpSpPr>
            <p:pic>
              <p:nvPicPr>
                <p:cNvPr id="136"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13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S1000567</a:t>
                </a:r>
                <a:endParaRPr lang="en-US" sz="800" b="1" dirty="0">
                  <a:latin typeface="Comic Sans MS" pitchFamily="66" charset="0"/>
                </a:endParaRPr>
              </a:p>
            </p:txBody>
          </p:sp>
        </p:grpSp>
      </p:grpSp>
      <p:grpSp>
        <p:nvGrpSpPr>
          <p:cNvPr id="142" name="Group 230"/>
          <p:cNvGrpSpPr>
            <a:grpSpLocks/>
          </p:cNvGrpSpPr>
          <p:nvPr/>
        </p:nvGrpSpPr>
        <p:grpSpPr bwMode="auto">
          <a:xfrm>
            <a:off x="1754427" y="3340994"/>
            <a:ext cx="5938838" cy="224004"/>
            <a:chOff x="-683241" y="5770906"/>
            <a:chExt cx="5939602" cy="224349"/>
          </a:xfrm>
        </p:grpSpPr>
        <p:grpSp>
          <p:nvGrpSpPr>
            <p:cNvPr id="143" name="Group 195"/>
            <p:cNvGrpSpPr>
              <a:grpSpLocks/>
            </p:cNvGrpSpPr>
            <p:nvPr/>
          </p:nvGrpSpPr>
          <p:grpSpPr bwMode="auto">
            <a:xfrm>
              <a:off x="-683241" y="5770906"/>
              <a:ext cx="3312268" cy="221361"/>
              <a:chOff x="-683241" y="5788158"/>
              <a:chExt cx="3312268" cy="221361"/>
            </a:xfrm>
          </p:grpSpPr>
          <p:grpSp>
            <p:nvGrpSpPr>
              <p:cNvPr id="149" name="Group 194"/>
              <p:cNvGrpSpPr>
                <a:grpSpLocks/>
              </p:cNvGrpSpPr>
              <p:nvPr/>
            </p:nvGrpSpPr>
            <p:grpSpPr bwMode="auto">
              <a:xfrm>
                <a:off x="-683241" y="5788158"/>
                <a:ext cx="3312268" cy="215776"/>
                <a:chOff x="-683241" y="5788158"/>
                <a:chExt cx="3312268" cy="215776"/>
              </a:xfrm>
            </p:grpSpPr>
            <p:pic>
              <p:nvPicPr>
                <p:cNvPr id="15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9" action="ppaction://hlinksldjump"/>
                    </a:rPr>
                    <a:t>4</a:t>
                  </a:r>
                  <a:r>
                    <a:rPr lang="en-US" sz="800" b="1" dirty="0" smtClean="0">
                      <a:latin typeface="Comic Sans MS" pitchFamily="66" charset="0"/>
                      <a:hlinkClick r:id="rId29" action="ppaction://hlinksldjump"/>
                    </a:rPr>
                    <a:t>0 MHz Frequency Divider</a:t>
                  </a:r>
                  <a:endParaRPr lang="en-US" sz="800" b="1" dirty="0">
                    <a:latin typeface="Comic Sans MS" pitchFamily="66" charset="0"/>
                  </a:endParaRPr>
                </a:p>
              </p:txBody>
            </p:sp>
          </p:grpSp>
          <p:sp>
            <p:nvSpPr>
              <p:cNvPr id="15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D1002182</a:t>
                </a:r>
                <a:endParaRPr lang="en-US" sz="800" b="1" dirty="0">
                  <a:latin typeface="Comic Sans MS" pitchFamily="66" charset="0"/>
                </a:endParaRPr>
              </a:p>
            </p:txBody>
          </p:sp>
        </p:grpSp>
        <p:grpSp>
          <p:nvGrpSpPr>
            <p:cNvPr id="144" name="Group 192"/>
            <p:cNvGrpSpPr>
              <a:grpSpLocks/>
            </p:cNvGrpSpPr>
            <p:nvPr/>
          </p:nvGrpSpPr>
          <p:grpSpPr bwMode="auto">
            <a:xfrm>
              <a:off x="2841236" y="5773948"/>
              <a:ext cx="2415125" cy="221307"/>
              <a:chOff x="2841236" y="5773948"/>
              <a:chExt cx="2415125" cy="221307"/>
            </a:xfrm>
          </p:grpSpPr>
          <p:sp>
            <p:nvSpPr>
              <p:cNvPr id="14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146" name="Group 191"/>
              <p:cNvGrpSpPr>
                <a:grpSpLocks/>
              </p:cNvGrpSpPr>
              <p:nvPr/>
            </p:nvGrpSpPr>
            <p:grpSpPr bwMode="auto">
              <a:xfrm>
                <a:off x="2841236" y="5779588"/>
                <a:ext cx="1280160" cy="215667"/>
                <a:chOff x="2841236" y="5779588"/>
                <a:chExt cx="1280160" cy="215667"/>
              </a:xfrm>
            </p:grpSpPr>
            <p:pic>
              <p:nvPicPr>
                <p:cNvPr id="14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S1000751</a:t>
                  </a:r>
                  <a:endParaRPr lang="en-US" sz="800" dirty="0"/>
                </a:p>
              </p:txBody>
            </p:sp>
          </p:grpSp>
        </p:grpSp>
      </p:grpSp>
      <p:grpSp>
        <p:nvGrpSpPr>
          <p:cNvPr id="153" name="Group 230"/>
          <p:cNvGrpSpPr>
            <a:grpSpLocks/>
          </p:cNvGrpSpPr>
          <p:nvPr/>
        </p:nvGrpSpPr>
        <p:grpSpPr bwMode="auto">
          <a:xfrm>
            <a:off x="1754427" y="3450178"/>
            <a:ext cx="5938838" cy="224004"/>
            <a:chOff x="-683241" y="5770906"/>
            <a:chExt cx="5939602" cy="224349"/>
          </a:xfrm>
        </p:grpSpPr>
        <p:grpSp>
          <p:nvGrpSpPr>
            <p:cNvPr id="154" name="Group 195"/>
            <p:cNvGrpSpPr>
              <a:grpSpLocks/>
            </p:cNvGrpSpPr>
            <p:nvPr/>
          </p:nvGrpSpPr>
          <p:grpSpPr bwMode="auto">
            <a:xfrm>
              <a:off x="-683241" y="5770906"/>
              <a:ext cx="3312268" cy="221361"/>
              <a:chOff x="-683241" y="5788158"/>
              <a:chExt cx="3312268" cy="221361"/>
            </a:xfrm>
          </p:grpSpPr>
          <p:grpSp>
            <p:nvGrpSpPr>
              <p:cNvPr id="160" name="Group 194"/>
              <p:cNvGrpSpPr>
                <a:grpSpLocks/>
              </p:cNvGrpSpPr>
              <p:nvPr/>
            </p:nvGrpSpPr>
            <p:grpSpPr bwMode="auto">
              <a:xfrm>
                <a:off x="-683241" y="5788158"/>
                <a:ext cx="3312268" cy="215776"/>
                <a:chOff x="-683241" y="5788158"/>
                <a:chExt cx="3312268" cy="215776"/>
              </a:xfrm>
            </p:grpSpPr>
            <p:pic>
              <p:nvPicPr>
                <p:cNvPr id="16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2" action="ppaction://hlinksldjump"/>
                    </a:rPr>
                    <a:t>4</a:t>
                  </a:r>
                  <a:r>
                    <a:rPr lang="en-US" sz="800" b="1" dirty="0" smtClean="0">
                      <a:latin typeface="Comic Sans MS" pitchFamily="66" charset="0"/>
                      <a:hlinkClick r:id="rId32" action="ppaction://hlinksldjump"/>
                    </a:rPr>
                    <a:t>0 MHz Distribution Amplifier </a:t>
                  </a:r>
                  <a:endParaRPr lang="en-US" sz="800" b="1" dirty="0">
                    <a:latin typeface="Comic Sans MS" pitchFamily="66" charset="0"/>
                  </a:endParaRPr>
                </a:p>
              </p:txBody>
            </p:sp>
          </p:grpSp>
          <p:sp>
            <p:nvSpPr>
              <p:cNvPr id="16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D1000124</a:t>
                </a:r>
                <a:endParaRPr lang="en-US" sz="800" b="1" dirty="0">
                  <a:latin typeface="Comic Sans MS" pitchFamily="66" charset="0"/>
                </a:endParaRPr>
              </a:p>
            </p:txBody>
          </p:sp>
        </p:grpSp>
        <p:grpSp>
          <p:nvGrpSpPr>
            <p:cNvPr id="155" name="Group 192"/>
            <p:cNvGrpSpPr>
              <a:grpSpLocks/>
            </p:cNvGrpSpPr>
            <p:nvPr/>
          </p:nvGrpSpPr>
          <p:grpSpPr bwMode="auto">
            <a:xfrm>
              <a:off x="2841236" y="5773948"/>
              <a:ext cx="2415125" cy="221307"/>
              <a:chOff x="2841236" y="5773948"/>
              <a:chExt cx="2415125" cy="221307"/>
            </a:xfrm>
          </p:grpSpPr>
          <p:sp>
            <p:nvSpPr>
              <p:cNvPr id="15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57" name="Group 191"/>
              <p:cNvGrpSpPr>
                <a:grpSpLocks/>
              </p:cNvGrpSpPr>
              <p:nvPr/>
            </p:nvGrpSpPr>
            <p:grpSpPr bwMode="auto">
              <a:xfrm>
                <a:off x="2841236" y="5779588"/>
                <a:ext cx="1280160" cy="215667"/>
                <a:chOff x="2841236" y="5779588"/>
                <a:chExt cx="1280160" cy="215667"/>
              </a:xfrm>
            </p:grpSpPr>
            <p:pic>
              <p:nvPicPr>
                <p:cNvPr id="15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S1000655</a:t>
                  </a:r>
                  <a:endParaRPr lang="en-US" sz="800" dirty="0"/>
                </a:p>
              </p:txBody>
            </p:sp>
          </p:grpSp>
        </p:grpSp>
      </p:grpSp>
      <p:grpSp>
        <p:nvGrpSpPr>
          <p:cNvPr id="164" name="Group 230"/>
          <p:cNvGrpSpPr>
            <a:grpSpLocks/>
          </p:cNvGrpSpPr>
          <p:nvPr/>
        </p:nvGrpSpPr>
        <p:grpSpPr bwMode="auto">
          <a:xfrm>
            <a:off x="1756699" y="3561634"/>
            <a:ext cx="5938838" cy="224004"/>
            <a:chOff x="-683241" y="5770906"/>
            <a:chExt cx="5939602" cy="224349"/>
          </a:xfrm>
        </p:grpSpPr>
        <p:grpSp>
          <p:nvGrpSpPr>
            <p:cNvPr id="165" name="Group 195"/>
            <p:cNvGrpSpPr>
              <a:grpSpLocks/>
            </p:cNvGrpSpPr>
            <p:nvPr/>
          </p:nvGrpSpPr>
          <p:grpSpPr bwMode="auto">
            <a:xfrm>
              <a:off x="-683241" y="5770906"/>
              <a:ext cx="3312268" cy="221361"/>
              <a:chOff x="-683241" y="5788158"/>
              <a:chExt cx="3312268" cy="221361"/>
            </a:xfrm>
          </p:grpSpPr>
          <p:grpSp>
            <p:nvGrpSpPr>
              <p:cNvPr id="171" name="Group 194"/>
              <p:cNvGrpSpPr>
                <a:grpSpLocks/>
              </p:cNvGrpSpPr>
              <p:nvPr/>
            </p:nvGrpSpPr>
            <p:grpSpPr bwMode="auto">
              <a:xfrm>
                <a:off x="-683241" y="5788158"/>
                <a:ext cx="3312268" cy="215776"/>
                <a:chOff x="-683241" y="5788158"/>
                <a:chExt cx="3312268" cy="215776"/>
              </a:xfrm>
            </p:grpSpPr>
            <p:pic>
              <p:nvPicPr>
                <p:cNvPr id="17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4" action="ppaction://hlinksldjump"/>
                    </a:rPr>
                    <a:t>10 MHz Frequency Divider</a:t>
                  </a:r>
                  <a:endParaRPr lang="en-US" sz="800" b="1" dirty="0">
                    <a:latin typeface="Comic Sans MS" pitchFamily="66" charset="0"/>
                  </a:endParaRPr>
                </a:p>
              </p:txBody>
            </p:sp>
          </p:grpSp>
          <p:sp>
            <p:nvSpPr>
              <p:cNvPr id="17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5"/>
                  </a:rPr>
                  <a:t>D1100974</a:t>
                </a:r>
                <a:endParaRPr lang="en-US" sz="800" b="1" dirty="0">
                  <a:latin typeface="Comic Sans MS" pitchFamily="66" charset="0"/>
                </a:endParaRPr>
              </a:p>
            </p:txBody>
          </p:sp>
        </p:grpSp>
        <p:grpSp>
          <p:nvGrpSpPr>
            <p:cNvPr id="166" name="Group 192"/>
            <p:cNvGrpSpPr>
              <a:grpSpLocks/>
            </p:cNvGrpSpPr>
            <p:nvPr/>
          </p:nvGrpSpPr>
          <p:grpSpPr bwMode="auto">
            <a:xfrm>
              <a:off x="2841236" y="5773948"/>
              <a:ext cx="2415125" cy="221307"/>
              <a:chOff x="2841236" y="5773948"/>
              <a:chExt cx="2415125" cy="221307"/>
            </a:xfrm>
          </p:grpSpPr>
          <p:sp>
            <p:nvSpPr>
              <p:cNvPr id="16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68" name="Group 191"/>
              <p:cNvGrpSpPr>
                <a:grpSpLocks/>
              </p:cNvGrpSpPr>
              <p:nvPr/>
            </p:nvGrpSpPr>
            <p:grpSpPr bwMode="auto">
              <a:xfrm>
                <a:off x="2841236" y="5779588"/>
                <a:ext cx="1280160" cy="215667"/>
                <a:chOff x="2841236" y="5779588"/>
                <a:chExt cx="1280160" cy="215667"/>
              </a:xfrm>
            </p:grpSpPr>
            <p:pic>
              <p:nvPicPr>
                <p:cNvPr id="16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S1103488</a:t>
                  </a:r>
                  <a:endParaRPr lang="en-US" sz="800" dirty="0"/>
                </a:p>
              </p:txBody>
            </p:sp>
          </p:grpSp>
        </p:grpSp>
      </p:grpSp>
      <p:grpSp>
        <p:nvGrpSpPr>
          <p:cNvPr id="175" name="Group 230"/>
          <p:cNvGrpSpPr>
            <a:grpSpLocks/>
          </p:cNvGrpSpPr>
          <p:nvPr/>
        </p:nvGrpSpPr>
        <p:grpSpPr bwMode="auto">
          <a:xfrm>
            <a:off x="1756699" y="3678982"/>
            <a:ext cx="5938838" cy="224004"/>
            <a:chOff x="-683241" y="5770906"/>
            <a:chExt cx="5939602" cy="224349"/>
          </a:xfrm>
        </p:grpSpPr>
        <p:grpSp>
          <p:nvGrpSpPr>
            <p:cNvPr id="176" name="Group 195"/>
            <p:cNvGrpSpPr>
              <a:grpSpLocks/>
            </p:cNvGrpSpPr>
            <p:nvPr/>
          </p:nvGrpSpPr>
          <p:grpSpPr bwMode="auto">
            <a:xfrm>
              <a:off x="-683241" y="5770906"/>
              <a:ext cx="3312268" cy="221361"/>
              <a:chOff x="-683241" y="5788158"/>
              <a:chExt cx="3312268" cy="221361"/>
            </a:xfrm>
          </p:grpSpPr>
          <p:grpSp>
            <p:nvGrpSpPr>
              <p:cNvPr id="182" name="Group 194"/>
              <p:cNvGrpSpPr>
                <a:grpSpLocks/>
              </p:cNvGrpSpPr>
              <p:nvPr/>
            </p:nvGrpSpPr>
            <p:grpSpPr bwMode="auto">
              <a:xfrm>
                <a:off x="-683241" y="5788158"/>
                <a:ext cx="3312268" cy="215776"/>
                <a:chOff x="-683241" y="5788158"/>
                <a:chExt cx="3312268" cy="215776"/>
              </a:xfrm>
            </p:grpSpPr>
            <p:pic>
              <p:nvPicPr>
                <p:cNvPr id="18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7" action="ppaction://hlinksldjump"/>
                    </a:rPr>
                    <a:t>10 MHz Distribution Amplifier </a:t>
                  </a:r>
                  <a:endParaRPr lang="en-US" sz="800" b="1" dirty="0">
                    <a:latin typeface="Comic Sans MS" pitchFamily="66" charset="0"/>
                  </a:endParaRPr>
                </a:p>
              </p:txBody>
            </p:sp>
          </p:grpSp>
          <p:sp>
            <p:nvSpPr>
              <p:cNvPr id="18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D1000124</a:t>
                </a:r>
                <a:endParaRPr lang="en-US" sz="800" b="1" dirty="0">
                  <a:latin typeface="Comic Sans MS" pitchFamily="66" charset="0"/>
                </a:endParaRPr>
              </a:p>
            </p:txBody>
          </p:sp>
        </p:grpSp>
        <p:grpSp>
          <p:nvGrpSpPr>
            <p:cNvPr id="177" name="Group 192"/>
            <p:cNvGrpSpPr>
              <a:grpSpLocks/>
            </p:cNvGrpSpPr>
            <p:nvPr/>
          </p:nvGrpSpPr>
          <p:grpSpPr bwMode="auto">
            <a:xfrm>
              <a:off x="2841236" y="5773948"/>
              <a:ext cx="2415125" cy="221307"/>
              <a:chOff x="2841236" y="5773948"/>
              <a:chExt cx="2415125" cy="221307"/>
            </a:xfrm>
          </p:grpSpPr>
          <p:sp>
            <p:nvSpPr>
              <p:cNvPr id="17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79" name="Group 191"/>
              <p:cNvGrpSpPr>
                <a:grpSpLocks/>
              </p:cNvGrpSpPr>
              <p:nvPr/>
            </p:nvGrpSpPr>
            <p:grpSpPr bwMode="auto">
              <a:xfrm>
                <a:off x="2841236" y="5779588"/>
                <a:ext cx="1280160" cy="215667"/>
                <a:chOff x="2841236" y="5779588"/>
                <a:chExt cx="1280160" cy="215667"/>
              </a:xfrm>
            </p:grpSpPr>
            <p:pic>
              <p:nvPicPr>
                <p:cNvPr id="18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8"/>
                    </a:rPr>
                    <a:t>S1000671</a:t>
                  </a:r>
                  <a:endParaRPr lang="en-US" sz="800" dirty="0"/>
                </a:p>
              </p:txBody>
            </p:sp>
          </p:grpSp>
        </p:grpSp>
      </p:grpSp>
      <p:grpSp>
        <p:nvGrpSpPr>
          <p:cNvPr id="186" name="Group 230"/>
          <p:cNvGrpSpPr>
            <a:grpSpLocks/>
          </p:cNvGrpSpPr>
          <p:nvPr/>
        </p:nvGrpSpPr>
        <p:grpSpPr bwMode="auto">
          <a:xfrm>
            <a:off x="1262063" y="4457301"/>
            <a:ext cx="6437086" cy="224004"/>
            <a:chOff x="-1181553" y="5770906"/>
            <a:chExt cx="6437914" cy="224349"/>
          </a:xfrm>
        </p:grpSpPr>
        <p:grpSp>
          <p:nvGrpSpPr>
            <p:cNvPr id="187" name="Group 195"/>
            <p:cNvGrpSpPr>
              <a:grpSpLocks/>
            </p:cNvGrpSpPr>
            <p:nvPr/>
          </p:nvGrpSpPr>
          <p:grpSpPr bwMode="auto">
            <a:xfrm>
              <a:off x="-1181553" y="5770906"/>
              <a:ext cx="3810580" cy="221361"/>
              <a:chOff x="-1181553" y="5788158"/>
              <a:chExt cx="3810580" cy="221361"/>
            </a:xfrm>
          </p:grpSpPr>
          <p:grpSp>
            <p:nvGrpSpPr>
              <p:cNvPr id="193" name="Group 194"/>
              <p:cNvGrpSpPr>
                <a:grpSpLocks/>
              </p:cNvGrpSpPr>
              <p:nvPr/>
            </p:nvGrpSpPr>
            <p:grpSpPr bwMode="auto">
              <a:xfrm>
                <a:off x="-1181553" y="5788158"/>
                <a:ext cx="3810580" cy="215776"/>
                <a:chOff x="-1181553" y="5788158"/>
                <a:chExt cx="3810580" cy="215776"/>
              </a:xfrm>
            </p:grpSpPr>
            <p:pic>
              <p:nvPicPr>
                <p:cNvPr id="19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6" name="TextBox 240"/>
                <p:cNvSpPr txBox="1">
                  <a:spLocks noChangeArrowheads="1"/>
                </p:cNvSpPr>
                <p:nvPr/>
              </p:nvSpPr>
              <p:spPr bwMode="auto">
                <a:xfrm>
                  <a:off x="-1181553" y="5788158"/>
                  <a:ext cx="2530148"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9" action="ppaction://hlinksldjump"/>
                    </a:rPr>
                    <a:t>Timing Comparator / Frequency Counter</a:t>
                  </a:r>
                  <a:endParaRPr lang="en-US" sz="800" b="1" dirty="0">
                    <a:latin typeface="Comic Sans MS" pitchFamily="66" charset="0"/>
                  </a:endParaRPr>
                </a:p>
              </p:txBody>
            </p:sp>
          </p:grpSp>
          <p:sp>
            <p:nvSpPr>
              <p:cNvPr id="19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0"/>
                  </a:rPr>
                  <a:t>D1001370</a:t>
                </a:r>
                <a:endParaRPr lang="en-US" sz="800" b="1" dirty="0">
                  <a:latin typeface="Comic Sans MS" pitchFamily="66" charset="0"/>
                </a:endParaRPr>
              </a:p>
            </p:txBody>
          </p:sp>
        </p:grpSp>
        <p:grpSp>
          <p:nvGrpSpPr>
            <p:cNvPr id="188" name="Group 192"/>
            <p:cNvGrpSpPr>
              <a:grpSpLocks/>
            </p:cNvGrpSpPr>
            <p:nvPr/>
          </p:nvGrpSpPr>
          <p:grpSpPr bwMode="auto">
            <a:xfrm>
              <a:off x="2841236" y="5773948"/>
              <a:ext cx="2415125" cy="221307"/>
              <a:chOff x="2841236" y="5773948"/>
              <a:chExt cx="2415125" cy="221307"/>
            </a:xfrm>
          </p:grpSpPr>
          <p:sp>
            <p:nvSpPr>
              <p:cNvPr id="18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grpSp>
            <p:nvGrpSpPr>
              <p:cNvPr id="190" name="Group 191"/>
              <p:cNvGrpSpPr>
                <a:grpSpLocks/>
              </p:cNvGrpSpPr>
              <p:nvPr/>
            </p:nvGrpSpPr>
            <p:grpSpPr bwMode="auto">
              <a:xfrm>
                <a:off x="2841236" y="5779588"/>
                <a:ext cx="1280160" cy="215667"/>
                <a:chOff x="2841236" y="5779588"/>
                <a:chExt cx="1280160" cy="215667"/>
              </a:xfrm>
            </p:grpSpPr>
            <p:pic>
              <p:nvPicPr>
                <p:cNvPr id="19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97" name="Group 230"/>
          <p:cNvGrpSpPr>
            <a:grpSpLocks/>
          </p:cNvGrpSpPr>
          <p:nvPr/>
        </p:nvGrpSpPr>
        <p:grpSpPr bwMode="auto">
          <a:xfrm>
            <a:off x="1760311" y="4566485"/>
            <a:ext cx="5938838" cy="224004"/>
            <a:chOff x="-683241" y="5770906"/>
            <a:chExt cx="5939602" cy="224349"/>
          </a:xfrm>
        </p:grpSpPr>
        <p:grpSp>
          <p:nvGrpSpPr>
            <p:cNvPr id="198" name="Group 195"/>
            <p:cNvGrpSpPr>
              <a:grpSpLocks/>
            </p:cNvGrpSpPr>
            <p:nvPr/>
          </p:nvGrpSpPr>
          <p:grpSpPr bwMode="auto">
            <a:xfrm>
              <a:off x="-683241" y="5770906"/>
              <a:ext cx="3312268" cy="221361"/>
              <a:chOff x="-683241" y="5788158"/>
              <a:chExt cx="3312268" cy="221361"/>
            </a:xfrm>
          </p:grpSpPr>
          <p:grpSp>
            <p:nvGrpSpPr>
              <p:cNvPr id="204" name="Group 194"/>
              <p:cNvGrpSpPr>
                <a:grpSpLocks/>
              </p:cNvGrpSpPr>
              <p:nvPr/>
            </p:nvGrpSpPr>
            <p:grpSpPr bwMode="auto">
              <a:xfrm>
                <a:off x="-683241" y="5788158"/>
                <a:ext cx="3312268" cy="215776"/>
                <a:chOff x="-683241" y="5788158"/>
                <a:chExt cx="3312268" cy="215776"/>
              </a:xfrm>
            </p:grpSpPr>
            <p:pic>
              <p:nvPicPr>
                <p:cNvPr id="20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1" action="ppaction://hlinksldjump"/>
                    </a:rPr>
                    <a:t>Timing Fanout Module</a:t>
                  </a:r>
                  <a:endParaRPr lang="en-US" sz="800" b="1" dirty="0">
                    <a:latin typeface="Comic Sans MS" pitchFamily="66" charset="0"/>
                  </a:endParaRPr>
                </a:p>
              </p:txBody>
            </p:sp>
          </p:grpSp>
          <p:sp>
            <p:nvSpPr>
              <p:cNvPr id="20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2"/>
                  </a:rPr>
                  <a:t>D070011</a:t>
                </a:r>
                <a:endParaRPr lang="en-US" sz="800" b="1" dirty="0">
                  <a:latin typeface="Comic Sans MS" pitchFamily="66" charset="0"/>
                </a:endParaRPr>
              </a:p>
            </p:txBody>
          </p:sp>
        </p:grpSp>
        <p:grpSp>
          <p:nvGrpSpPr>
            <p:cNvPr id="199" name="Group 192"/>
            <p:cNvGrpSpPr>
              <a:grpSpLocks/>
            </p:cNvGrpSpPr>
            <p:nvPr/>
          </p:nvGrpSpPr>
          <p:grpSpPr bwMode="auto">
            <a:xfrm>
              <a:off x="2841236" y="5773948"/>
              <a:ext cx="2415125" cy="221307"/>
              <a:chOff x="2841236" y="5773948"/>
              <a:chExt cx="2415125" cy="221307"/>
            </a:xfrm>
          </p:grpSpPr>
          <p:sp>
            <p:nvSpPr>
              <p:cNvPr id="200"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201" name="Group 191"/>
              <p:cNvGrpSpPr>
                <a:grpSpLocks/>
              </p:cNvGrpSpPr>
              <p:nvPr/>
            </p:nvGrpSpPr>
            <p:grpSpPr bwMode="auto">
              <a:xfrm>
                <a:off x="2841236" y="5779588"/>
                <a:ext cx="1280160" cy="215667"/>
                <a:chOff x="2841236" y="5779588"/>
                <a:chExt cx="1280160" cy="215667"/>
              </a:xfrm>
            </p:grpSpPr>
            <p:pic>
              <p:nvPicPr>
                <p:cNvPr id="20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10" name="Group 209"/>
          <p:cNvGrpSpPr/>
          <p:nvPr/>
        </p:nvGrpSpPr>
        <p:grpSpPr>
          <a:xfrm>
            <a:off x="230692" y="4092419"/>
            <a:ext cx="7472978" cy="234634"/>
            <a:chOff x="932834" y="6282253"/>
            <a:chExt cx="7472978" cy="234634"/>
          </a:xfrm>
        </p:grpSpPr>
        <p:pic>
          <p:nvPicPr>
            <p:cNvPr id="21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TextBox 80"/>
            <p:cNvSpPr txBox="1">
              <a:spLocks noChangeArrowheads="1"/>
            </p:cNvSpPr>
            <p:nvPr/>
          </p:nvSpPr>
          <p:spPr bwMode="auto">
            <a:xfrm>
              <a:off x="932834" y="6282253"/>
              <a:ext cx="35562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3" action="ppaction://hlinksldjump"/>
                </a:rPr>
                <a:t>RF Amplifier Concentrator 2</a:t>
              </a:r>
              <a:endParaRPr lang="en-US" sz="800" b="1" dirty="0">
                <a:latin typeface="Comic Sans MS" pitchFamily="66" charset="0"/>
              </a:endParaRPr>
            </a:p>
          </p:txBody>
        </p:sp>
        <p:sp>
          <p:nvSpPr>
            <p:cNvPr id="214"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D1100262</a:t>
              </a:r>
              <a:endParaRPr lang="en-US" sz="800" b="1" dirty="0">
                <a:latin typeface="Comic Sans MS" pitchFamily="66" charset="0"/>
              </a:endParaRPr>
            </a:p>
          </p:txBody>
        </p:sp>
        <p:sp>
          <p:nvSpPr>
            <p:cNvPr id="215" name="TextBox 77"/>
            <p:cNvSpPr txBox="1">
              <a:spLocks noChangeArrowheads="1"/>
            </p:cNvSpPr>
            <p:nvPr/>
          </p:nvSpPr>
          <p:spPr bwMode="auto">
            <a:xfrm>
              <a:off x="7258404" y="6284447"/>
              <a:ext cx="1147408"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216"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4"/>
                </a:rPr>
                <a:t>S1103460</a:t>
              </a:r>
              <a:endParaRPr lang="en-US" sz="800" b="1" dirty="0">
                <a:latin typeface="Comic Sans MS" pitchFamily="66" charset="0"/>
              </a:endParaRPr>
            </a:p>
          </p:txBody>
        </p:sp>
      </p:grpSp>
      <p:grpSp>
        <p:nvGrpSpPr>
          <p:cNvPr id="228" name="Group 103"/>
          <p:cNvGrpSpPr>
            <a:grpSpLocks/>
          </p:cNvGrpSpPr>
          <p:nvPr/>
        </p:nvGrpSpPr>
        <p:grpSpPr bwMode="auto">
          <a:xfrm>
            <a:off x="1752330" y="1621620"/>
            <a:ext cx="6900863" cy="234950"/>
            <a:chOff x="2966569" y="5672948"/>
            <a:chExt cx="6899295" cy="235033"/>
          </a:xfrm>
        </p:grpSpPr>
        <p:grpSp>
          <p:nvGrpSpPr>
            <p:cNvPr id="229" name="Group 142"/>
            <p:cNvGrpSpPr>
              <a:grpSpLocks/>
            </p:cNvGrpSpPr>
            <p:nvPr/>
          </p:nvGrpSpPr>
          <p:grpSpPr bwMode="auto">
            <a:xfrm>
              <a:off x="2966569" y="5678699"/>
              <a:ext cx="3314306" cy="229282"/>
              <a:chOff x="-1191364" y="5557929"/>
              <a:chExt cx="3314306" cy="229282"/>
            </a:xfrm>
          </p:grpSpPr>
          <p:grpSp>
            <p:nvGrpSpPr>
              <p:cNvPr id="235" name="Group 39"/>
              <p:cNvGrpSpPr>
                <a:grpSpLocks/>
              </p:cNvGrpSpPr>
              <p:nvPr/>
            </p:nvGrpSpPr>
            <p:grpSpPr bwMode="auto">
              <a:xfrm>
                <a:off x="-1191364" y="5557929"/>
                <a:ext cx="3314306" cy="229282"/>
                <a:chOff x="-1191364" y="5557929"/>
                <a:chExt cx="3314306" cy="229282"/>
              </a:xfrm>
            </p:grpSpPr>
            <p:sp>
              <p:nvSpPr>
                <p:cNvPr id="237"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a:t>
                  </a:r>
                  <a:r>
                    <a:rPr lang="en-US" sz="800" b="1" smtClean="0">
                      <a:latin typeface="Comic Sans MS" pitchFamily="66" charset="0"/>
                    </a:rPr>
                    <a:t>9 (TCS)</a:t>
                  </a:r>
                  <a:endParaRPr lang="en-US" sz="800" b="1" dirty="0">
                    <a:latin typeface="Comic Sans MS" pitchFamily="66" charset="0"/>
                  </a:endParaRPr>
                </a:p>
              </p:txBody>
            </p:sp>
            <p:pic>
              <p:nvPicPr>
                <p:cNvPr id="238"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230" name="Group 141"/>
            <p:cNvGrpSpPr>
              <a:grpSpLocks/>
            </p:cNvGrpSpPr>
            <p:nvPr/>
          </p:nvGrpSpPr>
          <p:grpSpPr bwMode="auto">
            <a:xfrm>
              <a:off x="6501441" y="5672948"/>
              <a:ext cx="3364423" cy="229282"/>
              <a:chOff x="307675" y="6052510"/>
              <a:chExt cx="3364423" cy="229282"/>
            </a:xfrm>
          </p:grpSpPr>
          <p:grpSp>
            <p:nvGrpSpPr>
              <p:cNvPr id="231" name="Group 40"/>
              <p:cNvGrpSpPr>
                <a:grpSpLocks/>
              </p:cNvGrpSpPr>
              <p:nvPr/>
            </p:nvGrpSpPr>
            <p:grpSpPr bwMode="auto">
              <a:xfrm>
                <a:off x="310820" y="6052510"/>
                <a:ext cx="3361278" cy="229282"/>
                <a:chOff x="526480" y="4991461"/>
                <a:chExt cx="3361278" cy="229282"/>
              </a:xfrm>
            </p:grpSpPr>
            <p:pic>
              <p:nvPicPr>
                <p:cNvPr id="233"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23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217" name="Picture 117">
            <a:hlinkClick r:id="" action="ppaction://noaction"/>
          </p:cNvPr>
          <p:cNvPicPr>
            <a:picLocks noChangeAspect="1" noChangeArrowheads="1"/>
          </p:cNvPicPr>
          <p:nvPr/>
        </p:nvPicPr>
        <p:blipFill>
          <a:blip r:embed="rId45" cstate="print">
            <a:extLst>
              <a:ext uri="{28A0092B-C50C-407E-A947-70E740481C1C}">
                <a14:useLocalDpi xmlns:a14="http://schemas.microsoft.com/office/drawing/2010/main" val="0"/>
              </a:ext>
            </a:extLst>
          </a:blip>
          <a:srcRect/>
          <a:stretch>
            <a:fillRect/>
          </a:stretch>
        </p:blipFill>
        <p:spPr bwMode="auto">
          <a:xfrm>
            <a:off x="8424863" y="1708624"/>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3"/>
          <p:cNvPicPr>
            <a:picLocks noChangeAspect="1" noChangeArrowheads="1"/>
          </p:cNvPicPr>
          <p:nvPr/>
        </p:nvPicPr>
        <p:blipFill>
          <a:blip r:embed="rId46" cstate="print">
            <a:extLst>
              <a:ext uri="{28A0092B-C50C-407E-A947-70E740481C1C}">
                <a14:useLocalDpi xmlns:a14="http://schemas.microsoft.com/office/drawing/2010/main" val="0"/>
              </a:ext>
            </a:extLst>
          </a:blip>
          <a:srcRect/>
          <a:stretch>
            <a:fillRect/>
          </a:stretch>
        </p:blipFill>
        <p:spPr bwMode="auto">
          <a:xfrm>
            <a:off x="8774092" y="1708738"/>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220"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a:t>
            </a:r>
          </a:p>
        </p:txBody>
      </p:sp>
      <p:sp>
        <p:nvSpPr>
          <p:cNvPr id="221" name="TextBox 220"/>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5</a:t>
            </a:r>
          </a:p>
        </p:txBody>
      </p:sp>
      <p:grpSp>
        <p:nvGrpSpPr>
          <p:cNvPr id="3" name="Group 2"/>
          <p:cNvGrpSpPr/>
          <p:nvPr/>
        </p:nvGrpSpPr>
        <p:grpSpPr>
          <a:xfrm>
            <a:off x="7155361" y="794546"/>
            <a:ext cx="1923327" cy="492245"/>
            <a:chOff x="712506" y="5554543"/>
            <a:chExt cx="1923327" cy="492245"/>
          </a:xfrm>
        </p:grpSpPr>
        <p:pic>
          <p:nvPicPr>
            <p:cNvPr id="622594" name="Picture 2"/>
            <p:cNvPicPr>
              <a:picLocks noChangeAspect="1" noChangeArrowheads="1"/>
            </p:cNvPicPr>
            <p:nvPr/>
          </p:nvPicPr>
          <p:blipFill>
            <a:blip r:embed="rId47"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3"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224"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8"/>
                </a:rPr>
                <a:t>D1200757</a:t>
              </a:r>
              <a:endParaRPr lang="en-US" sz="800" b="1" dirty="0">
                <a:latin typeface="Comic Sans MS" pitchFamily="66" charset="0"/>
              </a:endParaRPr>
            </a:p>
          </p:txBody>
        </p:sp>
        <p:sp>
          <p:nvSpPr>
            <p:cNvPr id="225"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9"/>
                </a:rPr>
                <a:t>S1202578</a:t>
              </a:r>
              <a:endParaRPr lang="en-US" sz="800" b="1" dirty="0">
                <a:latin typeface="Comic Sans MS" pitchFamily="66" charset="0"/>
              </a:endParaRPr>
            </a:p>
          </p:txBody>
        </p:sp>
      </p:grpSp>
      <p:sp>
        <p:nvSpPr>
          <p:cNvPr id="222" name="TextBox 36"/>
          <p:cNvSpPr txBox="1">
            <a:spLocks noChangeArrowheads="1"/>
          </p:cNvSpPr>
          <p:nvPr/>
        </p:nvSpPr>
        <p:spPr bwMode="auto">
          <a:xfrm>
            <a:off x="509588" y="6046788"/>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ISC-C3 is part of </a:t>
            </a:r>
            <a:r>
              <a:rPr lang="en-US" sz="800" b="1" dirty="0" smtClean="0">
                <a:latin typeface="Comic Sans MS" pitchFamily="66" charset="0"/>
                <a:hlinkClick r:id="rId50"/>
              </a:rPr>
              <a:t>D1001427</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L1-ISC-C3</a:t>
            </a: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156</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LIGO-G1001032-V10</a:t>
            </a:r>
            <a:endParaRPr lang="en-US" dirty="0"/>
          </a:p>
        </p:txBody>
      </p:sp>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ction="ppaction://hlinksldjump"/>
              </a:rPr>
              <a:t>&lt;&lt; CER</a:t>
            </a:r>
            <a:endParaRPr lang="en-US" sz="800" b="1" dirty="0">
              <a:latin typeface="Comic Sans MS" pitchFamily="66" charset="0"/>
            </a:endParaRPr>
          </a:p>
        </p:txBody>
      </p:sp>
      <p:pic>
        <p:nvPicPr>
          <p:cNvPr id="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94219" y="1194175"/>
            <a:ext cx="2596459" cy="49527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5"/>
              </a:rPr>
              <a:t>D1100170</a:t>
            </a:r>
            <a:r>
              <a:rPr lang="en-US" sz="800" b="1" dirty="0" smtClean="0">
                <a:latin typeface="Comic Sans MS" pitchFamily="66" charset="0"/>
              </a:rPr>
              <a:t>)</a:t>
            </a:r>
            <a:endParaRPr lang="en-US" sz="800" b="1" dirty="0">
              <a:latin typeface="Comic Sans MS" pitchFamily="66" charset="0"/>
            </a:endParaRPr>
          </a:p>
        </p:txBody>
      </p:sp>
      <p:sp>
        <p:nvSpPr>
          <p:cNvPr id="11"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3 Layout </a:t>
            </a:r>
            <a:r>
              <a:rPr lang="en-US" sz="800" b="1" dirty="0" smtClean="0">
                <a:latin typeface="Comic Sans MS" pitchFamily="66" charset="0"/>
              </a:rPr>
              <a:t>(</a:t>
            </a:r>
            <a:r>
              <a:rPr lang="en-US" sz="800" b="1" dirty="0" smtClean="0">
                <a:latin typeface="Comic Sans MS" pitchFamily="66" charset="0"/>
                <a:hlinkClick r:id="rId6"/>
              </a:rPr>
              <a:t>D1001427</a:t>
            </a:r>
            <a:r>
              <a:rPr lang="en-US" sz="800" b="1" dirty="0" smtClean="0">
                <a:latin typeface="Comic Sans MS" pitchFamily="66" charset="0"/>
              </a:rPr>
              <a:t>) (</a:t>
            </a:r>
            <a:r>
              <a:rPr lang="en-US" sz="800" b="1" dirty="0" smtClean="0">
                <a:latin typeface="Comic Sans MS" pitchFamily="66" charset="0"/>
                <a:hlinkClick r:id="rId7"/>
              </a:rPr>
              <a:t>S1201188</a:t>
            </a:r>
            <a:r>
              <a:rPr lang="en-US" sz="800" b="1" dirty="0" smtClean="0">
                <a:latin typeface="Comic Sans MS" pitchFamily="66" charset="0"/>
              </a:rPr>
              <a:t>)</a:t>
            </a:r>
            <a:endParaRPr lang="en-US" sz="800" b="1" dirty="0">
              <a:latin typeface="Comic Sans MS" pitchFamily="66" charset="0"/>
            </a:endParaRPr>
          </a:p>
        </p:txBody>
      </p:sp>
      <p:pic>
        <p:nvPicPr>
          <p:cNvPr id="59494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65931" y="1747157"/>
            <a:ext cx="2411464"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TextBox 36"/>
          <p:cNvSpPr txBox="1">
            <a:spLocks noChangeArrowheads="1"/>
          </p:cNvSpPr>
          <p:nvPr/>
        </p:nvSpPr>
        <p:spPr bwMode="auto">
          <a:xfrm>
            <a:off x="984601" y="5659816"/>
            <a:ext cx="1181100" cy="223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smtClean="0">
                <a:latin typeface="Comic Sans MS" pitchFamily="66" charset="0"/>
                <a:hlinkClick r:id="rId6"/>
              </a:rPr>
              <a:t>D1001427</a:t>
            </a:r>
            <a:r>
              <a:rPr lang="en-US" sz="800" b="1" dirty="0">
                <a:latin typeface="Comic Sans MS" pitchFamily="66" charset="0"/>
              </a:rPr>
              <a:t>)</a:t>
            </a:r>
          </a:p>
        </p:txBody>
      </p:sp>
    </p:spTree>
    <p:extLst>
      <p:ext uri="{BB962C8B-B14F-4D97-AF65-F5344CB8AC3E}">
        <p14:creationId xmlns:p14="http://schemas.microsoft.com/office/powerpoint/2010/main" val="3733817437"/>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L1-ISC-C3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757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DB0530-640B-4595-AB79-349300006435}" type="slidenum">
              <a:rPr lang="en-US" smtClean="0">
                <a:solidFill>
                  <a:srgbClr val="898989"/>
                </a:solidFill>
                <a:latin typeface="Calibri" pitchFamily="34" charset="0"/>
              </a:rPr>
              <a:pPr eaLnBrk="1" hangingPunct="1"/>
              <a:t>157</a:t>
            </a:fld>
            <a:endParaRPr lang="en-US" smtClean="0">
              <a:solidFill>
                <a:srgbClr val="898989"/>
              </a:solidFill>
              <a:latin typeface="Calibri" pitchFamily="34" charset="0"/>
            </a:endParaRPr>
          </a:p>
        </p:txBody>
      </p:sp>
      <p:sp>
        <p:nvSpPr>
          <p:cNvPr id="7578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L1-ISC-C3 Details</a:t>
            </a:r>
            <a:endParaRPr lang="en-US"/>
          </a:p>
        </p:txBody>
      </p:sp>
    </p:spTree>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S1000546</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158</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21.5 MHz RF Source</a:t>
                  </a:r>
                </a:p>
              </p:txBody>
            </p:sp>
            <p:pic>
              <p:nvPicPr>
                <p:cNvPr id="36"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S1000546</a:t>
                </a:r>
                <a:endParaRPr lang="en-US" sz="800" b="1" dirty="0">
                  <a:latin typeface="Comic Sans MS" pitchFamily="66" charset="0"/>
                </a:endParaRPr>
              </a:p>
            </p:txBody>
          </p:sp>
        </p:grpSp>
      </p:grpSp>
      <p:grpSp>
        <p:nvGrpSpPr>
          <p:cNvPr id="3" name="Group 2"/>
          <p:cNvGrpSpPr/>
          <p:nvPr/>
        </p:nvGrpSpPr>
        <p:grpSpPr>
          <a:xfrm>
            <a:off x="1011238" y="3765683"/>
            <a:ext cx="7688261" cy="1788385"/>
            <a:chOff x="1011238" y="3765683"/>
            <a:chExt cx="7688261" cy="1788385"/>
          </a:xfrm>
        </p:grpSpPr>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S1000546</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148864" y="5070742"/>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89089" y="46599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0982" y="4651841"/>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7" name="Group 16"/>
          <p:cNvGrpSpPr/>
          <p:nvPr/>
        </p:nvGrpSpPr>
        <p:grpSpPr>
          <a:xfrm>
            <a:off x="945152" y="1461293"/>
            <a:ext cx="7740061" cy="2115387"/>
            <a:chOff x="945152" y="1461293"/>
            <a:chExt cx="7740061" cy="2115387"/>
          </a:xfrm>
        </p:grpSpPr>
        <p:grpSp>
          <p:nvGrpSpPr>
            <p:cNvPr id="10" name="Group 9"/>
            <p:cNvGrpSpPr/>
            <p:nvPr/>
          </p:nvGrpSpPr>
          <p:grpSpPr>
            <a:xfrm>
              <a:off x="945152" y="1461293"/>
              <a:ext cx="7740061" cy="1842075"/>
              <a:chOff x="945152" y="1461293"/>
              <a:chExt cx="7740061" cy="1842075"/>
            </a:xfrm>
          </p:grpSpPr>
          <p:grpSp>
            <p:nvGrpSpPr>
              <p:cNvPr id="7" name="Group 6"/>
              <p:cNvGrpSpPr/>
              <p:nvPr/>
            </p:nvGrpSpPr>
            <p:grpSpPr>
              <a:xfrm>
                <a:off x="1011238" y="1461293"/>
                <a:ext cx="7673975" cy="1356575"/>
                <a:chOff x="1011238" y="1461293"/>
                <a:chExt cx="7673975" cy="1356575"/>
              </a:xfrm>
            </p:grpSpPr>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59699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4122" y="201322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4"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5358" y="2163610"/>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 name="Group 7"/>
              <p:cNvGrpSpPr/>
              <p:nvPr/>
            </p:nvGrpSpPr>
            <p:grpSpPr>
              <a:xfrm>
                <a:off x="945152" y="2823084"/>
                <a:ext cx="6243027" cy="480284"/>
                <a:chOff x="945152" y="2823084"/>
                <a:chExt cx="6243027" cy="480284"/>
              </a:xfrm>
            </p:grpSpPr>
            <p:grpSp>
              <p:nvGrpSpPr>
                <p:cNvPr id="5" name="Group 4"/>
                <p:cNvGrpSpPr/>
                <p:nvPr/>
              </p:nvGrpSpPr>
              <p:grpSpPr>
                <a:xfrm>
                  <a:off x="945152" y="2829811"/>
                  <a:ext cx="930680" cy="473557"/>
                  <a:chOff x="945152" y="2829811"/>
                  <a:chExt cx="930680" cy="473557"/>
                </a:xfrm>
              </p:grpSpPr>
              <p:pic>
                <p:nvPicPr>
                  <p:cNvPr id="39"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43"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Output</a:t>
                    </a:r>
                    <a:endParaRPr lang="en-US" sz="800" b="1" dirty="0">
                      <a:latin typeface="Comic Sans MS" pitchFamily="66" charset="0"/>
                    </a:endParaRPr>
                  </a:p>
                </p:txBody>
              </p:sp>
            </p:grpSp>
            <p:grpSp>
              <p:nvGrpSpPr>
                <p:cNvPr id="45" name="Group 44"/>
                <p:cNvGrpSpPr/>
                <p:nvPr/>
              </p:nvGrpSpPr>
              <p:grpSpPr>
                <a:xfrm>
                  <a:off x="6257499" y="2823084"/>
                  <a:ext cx="930680" cy="434147"/>
                  <a:chOff x="5319208" y="5808135"/>
                  <a:chExt cx="930680" cy="434147"/>
                </a:xfrm>
              </p:grpSpPr>
              <p:pic>
                <p:nvPicPr>
                  <p:cNvPr id="4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48"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Lock</a:t>
                    </a:r>
                    <a:endParaRPr lang="en-US" sz="800" b="1" dirty="0">
                      <a:latin typeface="Comic Sans MS" pitchFamily="66" charset="0"/>
                    </a:endParaRPr>
                  </a:p>
                </p:txBody>
              </p:sp>
            </p:grpSp>
          </p:grpSp>
        </p:grpSp>
        <p:grpSp>
          <p:nvGrpSpPr>
            <p:cNvPr id="16" name="Group 15"/>
            <p:cNvGrpSpPr/>
            <p:nvPr/>
          </p:nvGrpSpPr>
          <p:grpSpPr>
            <a:xfrm>
              <a:off x="5830536" y="2297225"/>
              <a:ext cx="215742" cy="1279455"/>
              <a:chOff x="5830536" y="2297225"/>
              <a:chExt cx="215742" cy="1279455"/>
            </a:xfrm>
          </p:grpSpPr>
          <p:sp>
            <p:nvSpPr>
              <p:cNvPr id="50" name="TextBox 353"/>
              <p:cNvSpPr txBox="1">
                <a:spLocks noChangeArrowheads="1"/>
              </p:cNvSpPr>
              <p:nvPr/>
            </p:nvSpPr>
            <p:spPr bwMode="auto">
              <a:xfrm rot="16200000">
                <a:off x="5564972" y="3095374"/>
                <a:ext cx="746869" cy="215742"/>
              </a:xfrm>
              <a:prstGeom prst="rect">
                <a:avLst/>
              </a:prstGeom>
              <a:solidFill>
                <a:schemeClr val="bg2"/>
              </a:solidFill>
              <a:ln w="9525">
                <a:solidFill>
                  <a:srgbClr val="000000"/>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dirty="0">
                  <a:latin typeface="Comic Sans MS" pitchFamily="66" charset="0"/>
                </a:endParaRPr>
              </a:p>
            </p:txBody>
          </p:sp>
          <p:sp>
            <p:nvSpPr>
              <p:cNvPr id="49" name="TextBox 353"/>
              <p:cNvSpPr txBox="1">
                <a:spLocks noChangeArrowheads="1"/>
              </p:cNvSpPr>
              <p:nvPr/>
            </p:nvSpPr>
            <p:spPr bwMode="auto">
              <a:xfrm rot="16200000">
                <a:off x="5298679" y="2829082"/>
                <a:ext cx="1279455" cy="21574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To …</a:t>
                </a:r>
                <a:endParaRPr lang="en-US" sz="800" b="1" dirty="0">
                  <a:latin typeface="Comic Sans MS" pitchFamily="66" charset="0"/>
                </a:endParaRPr>
              </a:p>
            </p:txBody>
          </p:sp>
        </p:grpSp>
      </p:grpSp>
    </p:spTree>
    <p:extLst>
      <p:ext uri="{BB962C8B-B14F-4D97-AF65-F5344CB8AC3E}">
        <p14:creationId xmlns:p14="http://schemas.microsoft.com/office/powerpoint/2010/main" val="482049469"/>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S1000649</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159</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21.5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S1000649</a:t>
                  </a:r>
                  <a:endParaRPr lang="en-US" sz="800" dirty="0"/>
                </a:p>
              </p:txBody>
            </p:sp>
          </p:grpSp>
        </p:grpSp>
      </p:grpSp>
      <p:grpSp>
        <p:nvGrpSpPr>
          <p:cNvPr id="16" name="Group 15"/>
          <p:cNvGrpSpPr/>
          <p:nvPr/>
        </p:nvGrpSpPr>
        <p:grpSpPr>
          <a:xfrm>
            <a:off x="909999" y="1428867"/>
            <a:ext cx="7789500" cy="3984461"/>
            <a:chOff x="909999" y="1428867"/>
            <a:chExt cx="7789500" cy="3984461"/>
          </a:xfrm>
        </p:grpSpPr>
        <p:grpSp>
          <p:nvGrpSpPr>
            <p:cNvPr id="10" name="Group 9"/>
            <p:cNvGrpSpPr/>
            <p:nvPr/>
          </p:nvGrpSpPr>
          <p:grpSpPr>
            <a:xfrm>
              <a:off x="909999" y="1428867"/>
              <a:ext cx="7775214" cy="1852029"/>
              <a:chOff x="909999" y="1428867"/>
              <a:chExt cx="7775214" cy="1852029"/>
            </a:xfrm>
          </p:grpSpPr>
          <p:grpSp>
            <p:nvGrpSpPr>
              <p:cNvPr id="8" name="Group 7"/>
              <p:cNvGrpSpPr/>
              <p:nvPr/>
            </p:nvGrpSpPr>
            <p:grpSpPr>
              <a:xfrm>
                <a:off x="998538" y="1428867"/>
                <a:ext cx="7686675" cy="675353"/>
                <a:chOff x="998538" y="1428867"/>
                <a:chExt cx="7686675" cy="675353"/>
              </a:xfrm>
            </p:grpSpPr>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59597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909999" y="2054467"/>
                <a:ext cx="4925415" cy="1226429"/>
                <a:chOff x="909999" y="2054467"/>
                <a:chExt cx="4925415" cy="1226429"/>
              </a:xfrm>
            </p:grpSpPr>
            <p:grpSp>
              <p:nvGrpSpPr>
                <p:cNvPr id="85" name="Group 84"/>
                <p:cNvGrpSpPr/>
                <p:nvPr/>
              </p:nvGrpSpPr>
              <p:grpSpPr>
                <a:xfrm>
                  <a:off x="909999" y="2068249"/>
                  <a:ext cx="930680" cy="473557"/>
                  <a:chOff x="945152" y="2829811"/>
                  <a:chExt cx="930680" cy="473557"/>
                </a:xfrm>
              </p:grpSpPr>
              <p:pic>
                <p:nvPicPr>
                  <p:cNvPr id="86"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10 </a:t>
                    </a:r>
                    <a:r>
                      <a:rPr lang="en-US" sz="800" b="1" dirty="0" err="1" smtClean="0">
                        <a:latin typeface="Comic Sans MS" pitchFamily="66" charset="0"/>
                      </a:rPr>
                      <a:t>dBm</a:t>
                    </a:r>
                    <a:endParaRPr lang="en-US" sz="800" b="1" dirty="0">
                      <a:latin typeface="Comic Sans MS" pitchFamily="66" charset="0"/>
                    </a:endParaRPr>
                  </a:p>
                </p:txBody>
              </p:sp>
            </p:grpSp>
            <p:grpSp>
              <p:nvGrpSpPr>
                <p:cNvPr id="89" name="Group 88"/>
                <p:cNvGrpSpPr/>
                <p:nvPr/>
              </p:nvGrpSpPr>
              <p:grpSpPr>
                <a:xfrm>
                  <a:off x="2176505" y="2054467"/>
                  <a:ext cx="930680" cy="473557"/>
                  <a:chOff x="945152" y="2829811"/>
                  <a:chExt cx="930680" cy="473557"/>
                </a:xfrm>
              </p:grpSpPr>
              <p:pic>
                <p:nvPicPr>
                  <p:cNvPr id="90"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a:t>
                    </a:r>
                    <a:endParaRPr lang="en-US" sz="800" b="1" dirty="0">
                      <a:latin typeface="Comic Sans MS" pitchFamily="66" charset="0"/>
                    </a:endParaRPr>
                  </a:p>
                </p:txBody>
              </p:sp>
            </p:grpSp>
            <p:grpSp>
              <p:nvGrpSpPr>
                <p:cNvPr id="93" name="Group 92"/>
                <p:cNvGrpSpPr/>
                <p:nvPr/>
              </p:nvGrpSpPr>
              <p:grpSpPr>
                <a:xfrm>
                  <a:off x="2562068" y="2291245"/>
                  <a:ext cx="930680" cy="473557"/>
                  <a:chOff x="945152" y="2829811"/>
                  <a:chExt cx="930680" cy="473557"/>
                </a:xfrm>
              </p:grpSpPr>
              <p:pic>
                <p:nvPicPr>
                  <p:cNvPr id="94"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a:t>
                    </a:r>
                    <a:endParaRPr lang="en-US" sz="800" b="1" dirty="0">
                      <a:latin typeface="Comic Sans MS" pitchFamily="66" charset="0"/>
                    </a:endParaRPr>
                  </a:p>
                </p:txBody>
              </p:sp>
            </p:grpSp>
            <p:grpSp>
              <p:nvGrpSpPr>
                <p:cNvPr id="97" name="Group 96"/>
                <p:cNvGrpSpPr/>
                <p:nvPr/>
              </p:nvGrpSpPr>
              <p:grpSpPr>
                <a:xfrm>
                  <a:off x="2941044" y="2533858"/>
                  <a:ext cx="930680" cy="473557"/>
                  <a:chOff x="945152" y="2829811"/>
                  <a:chExt cx="930680" cy="473557"/>
                </a:xfrm>
              </p:grpSpPr>
              <p:pic>
                <p:nvPicPr>
                  <p:cNvPr id="98"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a:t>
                    </a:r>
                    <a:endParaRPr lang="en-US" sz="800" b="1" dirty="0">
                      <a:latin typeface="Comic Sans MS" pitchFamily="66" charset="0"/>
                    </a:endParaRPr>
                  </a:p>
                </p:txBody>
              </p:sp>
            </p:grpSp>
            <p:grpSp>
              <p:nvGrpSpPr>
                <p:cNvPr id="101" name="Group 100"/>
                <p:cNvGrpSpPr/>
                <p:nvPr/>
              </p:nvGrpSpPr>
              <p:grpSpPr>
                <a:xfrm>
                  <a:off x="3339524" y="2793414"/>
                  <a:ext cx="930680" cy="473557"/>
                  <a:chOff x="945152" y="2829811"/>
                  <a:chExt cx="930680" cy="473557"/>
                </a:xfrm>
              </p:grpSpPr>
              <p:pic>
                <p:nvPicPr>
                  <p:cNvPr id="102"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a:t>
                    </a:r>
                    <a:endParaRPr lang="en-US" sz="800" b="1" dirty="0">
                      <a:latin typeface="Comic Sans MS" pitchFamily="66" charset="0"/>
                    </a:endParaRPr>
                  </a:p>
                </p:txBody>
              </p:sp>
            </p:grpSp>
            <p:grpSp>
              <p:nvGrpSpPr>
                <p:cNvPr id="105" name="Group 104"/>
                <p:cNvGrpSpPr/>
                <p:nvPr/>
              </p:nvGrpSpPr>
              <p:grpSpPr>
                <a:xfrm>
                  <a:off x="3741715" y="2068392"/>
                  <a:ext cx="930680" cy="473557"/>
                  <a:chOff x="945152" y="2829811"/>
                  <a:chExt cx="930680" cy="473557"/>
                </a:xfrm>
              </p:grpSpPr>
              <p:pic>
                <p:nvPicPr>
                  <p:cNvPr id="106"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5</a:t>
                    </a:r>
                    <a:endParaRPr lang="en-US" sz="800" b="1" dirty="0">
                      <a:latin typeface="Comic Sans MS" pitchFamily="66" charset="0"/>
                    </a:endParaRPr>
                  </a:p>
                </p:txBody>
              </p:sp>
            </p:grpSp>
            <p:grpSp>
              <p:nvGrpSpPr>
                <p:cNvPr id="109" name="Group 108"/>
                <p:cNvGrpSpPr/>
                <p:nvPr/>
              </p:nvGrpSpPr>
              <p:grpSpPr>
                <a:xfrm>
                  <a:off x="4127278" y="2305170"/>
                  <a:ext cx="930680" cy="473557"/>
                  <a:chOff x="945152" y="2829811"/>
                  <a:chExt cx="930680" cy="473557"/>
                </a:xfrm>
              </p:grpSpPr>
              <p:pic>
                <p:nvPicPr>
                  <p:cNvPr id="110"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1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6</a:t>
                    </a:r>
                    <a:endParaRPr lang="en-US" sz="800" b="1" dirty="0">
                      <a:latin typeface="Comic Sans MS" pitchFamily="66" charset="0"/>
                    </a:endParaRPr>
                  </a:p>
                </p:txBody>
              </p:sp>
            </p:grpSp>
            <p:grpSp>
              <p:nvGrpSpPr>
                <p:cNvPr id="113" name="Group 112"/>
                <p:cNvGrpSpPr/>
                <p:nvPr/>
              </p:nvGrpSpPr>
              <p:grpSpPr>
                <a:xfrm>
                  <a:off x="4506254" y="2547783"/>
                  <a:ext cx="930680" cy="473557"/>
                  <a:chOff x="945152" y="2829811"/>
                  <a:chExt cx="930680" cy="473557"/>
                </a:xfrm>
              </p:grpSpPr>
              <p:pic>
                <p:nvPicPr>
                  <p:cNvPr id="114"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1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7</a:t>
                    </a:r>
                    <a:endParaRPr lang="en-US" sz="800" b="1" dirty="0">
                      <a:latin typeface="Comic Sans MS" pitchFamily="66" charset="0"/>
                    </a:endParaRPr>
                  </a:p>
                </p:txBody>
              </p:sp>
            </p:grpSp>
            <p:grpSp>
              <p:nvGrpSpPr>
                <p:cNvPr id="117" name="Group 116"/>
                <p:cNvGrpSpPr/>
                <p:nvPr/>
              </p:nvGrpSpPr>
              <p:grpSpPr>
                <a:xfrm>
                  <a:off x="4904734" y="2807339"/>
                  <a:ext cx="930680" cy="473557"/>
                  <a:chOff x="945152" y="2829811"/>
                  <a:chExt cx="930680" cy="473557"/>
                </a:xfrm>
              </p:grpSpPr>
              <p:pic>
                <p:nvPicPr>
                  <p:cNvPr id="118"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2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8</a:t>
                    </a:r>
                    <a:endParaRPr lang="en-US" sz="800" b="1" dirty="0">
                      <a:latin typeface="Comic Sans MS" pitchFamily="66" charset="0"/>
                    </a:endParaRPr>
                  </a:p>
                </p:txBody>
              </p:sp>
            </p:grpSp>
          </p:grpSp>
        </p:grpSp>
        <p:grpSp>
          <p:nvGrpSpPr>
            <p:cNvPr id="15" name="Group 14"/>
            <p:cNvGrpSpPr/>
            <p:nvPr/>
          </p:nvGrpSpPr>
          <p:grpSpPr>
            <a:xfrm>
              <a:off x="999187" y="3727529"/>
              <a:ext cx="7700312" cy="1685799"/>
              <a:chOff x="999187" y="3727529"/>
              <a:chExt cx="7700312" cy="1685799"/>
            </a:xfrm>
          </p:grpSpPr>
          <p:grpSp>
            <p:nvGrpSpPr>
              <p:cNvPr id="13" name="Group 12"/>
              <p:cNvGrpSpPr/>
              <p:nvPr/>
            </p:nvGrpSpPr>
            <p:grpSpPr>
              <a:xfrm>
                <a:off x="999187" y="3727529"/>
                <a:ext cx="7700312" cy="639651"/>
                <a:chOff x="999187" y="3727529"/>
                <a:chExt cx="7700312" cy="639651"/>
              </a:xfrm>
            </p:grpSpPr>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S1000649</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51"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4" name="Group 13"/>
              <p:cNvGrpSpPr/>
              <p:nvPr/>
            </p:nvGrpSpPr>
            <p:grpSpPr>
              <a:xfrm>
                <a:off x="2991703" y="4349481"/>
                <a:ext cx="3818091" cy="1063847"/>
                <a:chOff x="2991703" y="4349481"/>
                <a:chExt cx="3818091" cy="1063847"/>
              </a:xfrm>
            </p:grpSpPr>
            <p:pic>
              <p:nvPicPr>
                <p:cNvPr id="59494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 name="Group 4"/>
                <p:cNvGrpSpPr/>
                <p:nvPr/>
              </p:nvGrpSpPr>
              <p:grpSpPr>
                <a:xfrm>
                  <a:off x="5297838" y="4535469"/>
                  <a:ext cx="930680" cy="434147"/>
                  <a:chOff x="5319208" y="5808135"/>
                  <a:chExt cx="930680" cy="434147"/>
                </a:xfrm>
              </p:grpSpPr>
              <p:pic>
                <p:nvPicPr>
                  <p:cNvPr id="594952"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2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M1</a:t>
                    </a:r>
                    <a:endParaRPr lang="en-US" sz="800" b="1" dirty="0">
                      <a:latin typeface="Comic Sans MS" pitchFamily="66" charset="0"/>
                    </a:endParaRPr>
                  </a:p>
                </p:txBody>
              </p:sp>
            </p:grpSp>
            <p:grpSp>
              <p:nvGrpSpPr>
                <p:cNvPr id="124" name="Group 123"/>
                <p:cNvGrpSpPr/>
                <p:nvPr/>
              </p:nvGrpSpPr>
              <p:grpSpPr>
                <a:xfrm>
                  <a:off x="5580641" y="4752542"/>
                  <a:ext cx="930680" cy="434147"/>
                  <a:chOff x="5319208" y="5808135"/>
                  <a:chExt cx="930680" cy="434147"/>
                </a:xfrm>
              </p:grpSpPr>
              <p:pic>
                <p:nvPicPr>
                  <p:cNvPr id="125"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6"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27"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M2</a:t>
                    </a:r>
                    <a:endParaRPr lang="en-US" sz="800" b="1" dirty="0">
                      <a:latin typeface="Comic Sans MS" pitchFamily="66" charset="0"/>
                    </a:endParaRPr>
                  </a:p>
                </p:txBody>
              </p:sp>
            </p:grpSp>
            <p:grpSp>
              <p:nvGrpSpPr>
                <p:cNvPr id="128" name="Group 127"/>
                <p:cNvGrpSpPr/>
                <p:nvPr/>
              </p:nvGrpSpPr>
              <p:grpSpPr>
                <a:xfrm>
                  <a:off x="5879114" y="4979181"/>
                  <a:ext cx="930680" cy="434147"/>
                  <a:chOff x="5319208" y="5808135"/>
                  <a:chExt cx="930680" cy="434147"/>
                </a:xfrm>
              </p:grpSpPr>
              <p:pic>
                <p:nvPicPr>
                  <p:cNvPr id="12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0"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31"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M3</a:t>
                    </a:r>
                    <a:endParaRPr lang="en-US" sz="800" b="1" dirty="0">
                      <a:latin typeface="Comic Sans MS" pitchFamily="66" charset="0"/>
                    </a:endParaRPr>
                  </a:p>
                </p:txBody>
              </p:sp>
            </p:grpSp>
            <p:grpSp>
              <p:nvGrpSpPr>
                <p:cNvPr id="6" name="Group 5"/>
                <p:cNvGrpSpPr/>
                <p:nvPr/>
              </p:nvGrpSpPr>
              <p:grpSpPr>
                <a:xfrm>
                  <a:off x="4286053" y="4349481"/>
                  <a:ext cx="1313349" cy="402344"/>
                  <a:chOff x="4286053" y="4762173"/>
                  <a:chExt cx="1313349" cy="402344"/>
                </a:xfrm>
              </p:grpSpPr>
              <p:pic>
                <p:nvPicPr>
                  <p:cNvPr id="79"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33"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grpSp>
          </p:grpSp>
        </p:grpSp>
      </p:grpSp>
    </p:spTree>
    <p:extLst>
      <p:ext uri="{BB962C8B-B14F-4D97-AF65-F5344CB8AC3E}">
        <p14:creationId xmlns:p14="http://schemas.microsoft.com/office/powerpoint/2010/main" val="2561102731"/>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MSR (Mass Storage Room) Layout</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16</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Corner Station</a:t>
            </a:r>
            <a:endParaRPr lang="en-US" sz="800" b="1" dirty="0">
              <a:latin typeface="Comic Sans MS" pitchFamily="66" charset="0"/>
            </a:endParaRPr>
          </a:p>
        </p:txBody>
      </p:sp>
      <p:sp>
        <p:nvSpPr>
          <p:cNvPr id="46"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47"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grpSp>
        <p:nvGrpSpPr>
          <p:cNvPr id="260" name="Group 259"/>
          <p:cNvGrpSpPr>
            <a:grpSpLocks noChangeAspect="1"/>
          </p:cNvGrpSpPr>
          <p:nvPr/>
        </p:nvGrpSpPr>
        <p:grpSpPr>
          <a:xfrm>
            <a:off x="3659735" y="726087"/>
            <a:ext cx="2116084" cy="763477"/>
            <a:chOff x="327891" y="2248484"/>
            <a:chExt cx="8427151" cy="3040494"/>
          </a:xfrm>
        </p:grpSpPr>
        <p:grpSp>
          <p:nvGrpSpPr>
            <p:cNvPr id="261" name="Group 260"/>
            <p:cNvGrpSpPr/>
            <p:nvPr/>
          </p:nvGrpSpPr>
          <p:grpSpPr>
            <a:xfrm>
              <a:off x="328753" y="2253108"/>
              <a:ext cx="8426289" cy="3035870"/>
              <a:chOff x="328753" y="2253108"/>
              <a:chExt cx="8426289" cy="3035870"/>
            </a:xfrm>
          </p:grpSpPr>
          <p:sp>
            <p:nvSpPr>
              <p:cNvPr id="452" name="Rectangle 451"/>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3" name="Rectangle 452"/>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4" name="Rectangle 453"/>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5" name="Rectangle 454"/>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6" name="Rectangle 455"/>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62" name="Group 261"/>
            <p:cNvGrpSpPr/>
            <p:nvPr/>
          </p:nvGrpSpPr>
          <p:grpSpPr>
            <a:xfrm>
              <a:off x="327891" y="2248484"/>
              <a:ext cx="8047260" cy="3014794"/>
              <a:chOff x="327891" y="2248484"/>
              <a:chExt cx="8047260" cy="3014794"/>
            </a:xfrm>
          </p:grpSpPr>
          <p:grpSp>
            <p:nvGrpSpPr>
              <p:cNvPr id="280" name="Group 279"/>
              <p:cNvGrpSpPr/>
              <p:nvPr/>
            </p:nvGrpSpPr>
            <p:grpSpPr>
              <a:xfrm>
                <a:off x="4351521" y="2252734"/>
                <a:ext cx="4023630" cy="3010544"/>
                <a:chOff x="4596622" y="2188841"/>
                <a:chExt cx="4392541" cy="3286569"/>
              </a:xfrm>
            </p:grpSpPr>
            <p:grpSp>
              <p:nvGrpSpPr>
                <p:cNvPr id="367" name="Group 366"/>
                <p:cNvGrpSpPr/>
                <p:nvPr/>
              </p:nvGrpSpPr>
              <p:grpSpPr>
                <a:xfrm>
                  <a:off x="4596622" y="2194594"/>
                  <a:ext cx="877824" cy="3275105"/>
                  <a:chOff x="3796733" y="2669888"/>
                  <a:chExt cx="877824" cy="3275105"/>
                </a:xfrm>
              </p:grpSpPr>
              <p:sp>
                <p:nvSpPr>
                  <p:cNvPr id="436" name="Rectangle 43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7" name="Rectangle 43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8" name="Rectangle 43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9" name="Rectangle 43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0" name="Rectangle 43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1" name="Rectangle 44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2" name="Rectangle 44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3" name="Rectangle 44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4" name="Rectangle 443"/>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5" name="Rectangle 444"/>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6" name="Rectangle 44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7" name="Rectangle 44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8" name="Rectangle 44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9" name="Rectangle 44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0" name="Rectangle 44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1" name="Rectangle 45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68" name="Group 367"/>
                <p:cNvGrpSpPr/>
                <p:nvPr/>
              </p:nvGrpSpPr>
              <p:grpSpPr>
                <a:xfrm>
                  <a:off x="5474446" y="2188841"/>
                  <a:ext cx="877824" cy="3281929"/>
                  <a:chOff x="3796733" y="2663064"/>
                  <a:chExt cx="877824" cy="3281929"/>
                </a:xfrm>
              </p:grpSpPr>
              <p:sp>
                <p:nvSpPr>
                  <p:cNvPr id="420" name="Rectangle 41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1" name="Rectangle 42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2" name="Rectangle 42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3" name="Rectangle 42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4" name="Rectangle 42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5" name="Rectangle 42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6" name="Rectangle 42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7" name="Rectangle 42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8" name="Rectangle 427"/>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9" name="Rectangle 428"/>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0" name="Rectangle 42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1" name="Rectangle 43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2" name="Rectangle 43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3" name="Rectangle 43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4" name="Rectangle 43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5" name="Rectangle 43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69" name="Group 368"/>
                <p:cNvGrpSpPr/>
                <p:nvPr/>
              </p:nvGrpSpPr>
              <p:grpSpPr>
                <a:xfrm>
                  <a:off x="6353417" y="2188841"/>
                  <a:ext cx="877824" cy="3281929"/>
                  <a:chOff x="3796733" y="2663064"/>
                  <a:chExt cx="877824" cy="3281929"/>
                </a:xfrm>
              </p:grpSpPr>
              <p:sp>
                <p:nvSpPr>
                  <p:cNvPr id="404" name="Rectangle 40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5" name="Rectangle 40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6" name="Rectangle 40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7" name="Rectangle 40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8" name="Rectangle 40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9" name="Rectangle 40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0" name="Rectangle 40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1" name="Rectangle 41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2" name="Rectangle 411"/>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3" name="Rectangle 412"/>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4" name="Rectangle 41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5" name="Rectangle 41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6" name="Rectangle 41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7" name="Rectangle 41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8" name="Rectangle 41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9" name="Rectangle 41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70" name="Group 369"/>
                <p:cNvGrpSpPr/>
                <p:nvPr/>
              </p:nvGrpSpPr>
              <p:grpSpPr>
                <a:xfrm>
                  <a:off x="7233514" y="2188841"/>
                  <a:ext cx="877824" cy="3281929"/>
                  <a:chOff x="3796733" y="2663064"/>
                  <a:chExt cx="877824" cy="3281929"/>
                </a:xfrm>
              </p:grpSpPr>
              <p:sp>
                <p:nvSpPr>
                  <p:cNvPr id="388" name="Rectangle 38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9" name="Rectangle 38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0" name="Rectangle 38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1" name="Rectangle 39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2" name="Rectangle 39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3" name="Rectangle 39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4" name="Rectangle 39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5" name="Rectangle 39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6" name="Rectangle 395"/>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7" name="Rectangle 396"/>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8" name="Rectangle 39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9" name="Rectangle 39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0" name="Rectangle 39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1" name="Rectangle 40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2" name="Rectangle 40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3" name="Rectangle 40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71" name="Group 370"/>
                <p:cNvGrpSpPr/>
                <p:nvPr/>
              </p:nvGrpSpPr>
              <p:grpSpPr>
                <a:xfrm>
                  <a:off x="8111339" y="2193481"/>
                  <a:ext cx="877824" cy="3281929"/>
                  <a:chOff x="3796733" y="2663064"/>
                  <a:chExt cx="877824" cy="3281929"/>
                </a:xfrm>
              </p:grpSpPr>
              <p:sp>
                <p:nvSpPr>
                  <p:cNvPr id="372" name="Rectangle 37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3" name="Rectangle 37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4" name="Rectangle 37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5" name="Rectangle 37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6" name="Rectangle 37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7" name="Rectangle 37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8" name="Rectangle 37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9" name="Rectangle 37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0" name="Rectangle 37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1" name="Rectangle 38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2" name="Rectangle 38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3" name="Rectangle 38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4" name="Rectangle 38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5" name="Rectangle 38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6" name="Rectangle 38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7" name="Rectangle 38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281" name="Group 280"/>
              <p:cNvGrpSpPr/>
              <p:nvPr/>
            </p:nvGrpSpPr>
            <p:grpSpPr>
              <a:xfrm>
                <a:off x="327891" y="2248484"/>
                <a:ext cx="4023630" cy="3011563"/>
                <a:chOff x="4596622" y="2188841"/>
                <a:chExt cx="4392541" cy="3287682"/>
              </a:xfrm>
            </p:grpSpPr>
            <p:grpSp>
              <p:nvGrpSpPr>
                <p:cNvPr id="282" name="Group 281"/>
                <p:cNvGrpSpPr/>
                <p:nvPr/>
              </p:nvGrpSpPr>
              <p:grpSpPr>
                <a:xfrm>
                  <a:off x="4596622" y="2194594"/>
                  <a:ext cx="877824" cy="3281929"/>
                  <a:chOff x="3796733" y="2669888"/>
                  <a:chExt cx="877824" cy="3281929"/>
                </a:xfrm>
              </p:grpSpPr>
              <p:sp>
                <p:nvSpPr>
                  <p:cNvPr id="351" name="Rectangle 350"/>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2" name="Rectangle 351"/>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3" name="Rectangle 352"/>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4" name="Rectangle 353"/>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5" name="Rectangle 354"/>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6" name="Rectangle 355"/>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7" name="Rectangle 356"/>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8" name="Rectangle 357"/>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9" name="Rectangle 358"/>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0" name="Rectangle 359"/>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1" name="Rectangle 360"/>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2" name="Rectangle 361"/>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3" name="Rectangle 362"/>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4" name="Rectangle 363"/>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5" name="Rectangle 364"/>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6" name="Rectangle 365"/>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3" name="Group 282"/>
                <p:cNvGrpSpPr/>
                <p:nvPr/>
              </p:nvGrpSpPr>
              <p:grpSpPr>
                <a:xfrm>
                  <a:off x="5474446" y="2188841"/>
                  <a:ext cx="877824" cy="3281929"/>
                  <a:chOff x="3796733" y="2663064"/>
                  <a:chExt cx="877824" cy="3281929"/>
                </a:xfrm>
              </p:grpSpPr>
              <p:sp>
                <p:nvSpPr>
                  <p:cNvPr id="335" name="Rectangle 334"/>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6" name="Rectangle 335"/>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7" name="Rectangle 336"/>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8" name="Rectangle 337"/>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9" name="Rectangle 338"/>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0" name="Rectangle 339"/>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1" name="Rectangle 340"/>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2" name="Rectangle 341"/>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3" name="Rectangle 342"/>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4" name="Rectangle 343"/>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5" name="Rectangle 344"/>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6" name="Rectangle 345"/>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7" name="Rectangle 346"/>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8" name="Rectangle 347"/>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9" name="Rectangle 348"/>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0" name="Rectangle 349"/>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4" name="Group 283"/>
                <p:cNvGrpSpPr/>
                <p:nvPr/>
              </p:nvGrpSpPr>
              <p:grpSpPr>
                <a:xfrm>
                  <a:off x="6353417" y="2188841"/>
                  <a:ext cx="877824" cy="3281929"/>
                  <a:chOff x="3796733" y="2663064"/>
                  <a:chExt cx="877824" cy="3281929"/>
                </a:xfrm>
              </p:grpSpPr>
              <p:sp>
                <p:nvSpPr>
                  <p:cNvPr id="319" name="Rectangle 318"/>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0" name="Rectangle 319"/>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1" name="Rectangle 320"/>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2" name="Rectangle 321"/>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3" name="Rectangle 322"/>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4" name="Rectangle 323"/>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5" name="Rectangle 324"/>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6" name="Rectangle 325"/>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7" name="Rectangle 326"/>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8" name="Rectangle 327"/>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9" name="Rectangle 328"/>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0" name="Rectangle 329"/>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1" name="Rectangle 330"/>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2" name="Rectangle 331"/>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3" name="Rectangle 332"/>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4" name="Rectangle 333"/>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5" name="Group 284"/>
                <p:cNvGrpSpPr/>
                <p:nvPr/>
              </p:nvGrpSpPr>
              <p:grpSpPr>
                <a:xfrm>
                  <a:off x="7233514" y="2188841"/>
                  <a:ext cx="877824" cy="3281929"/>
                  <a:chOff x="3796733" y="2663064"/>
                  <a:chExt cx="877824" cy="3281929"/>
                </a:xfrm>
              </p:grpSpPr>
              <p:sp>
                <p:nvSpPr>
                  <p:cNvPr id="303" name="Rectangle 302"/>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4" name="Rectangle 303"/>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5" name="Rectangle 304"/>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6" name="Rectangle 305"/>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7" name="Rectangle 306"/>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8" name="Rectangle 307"/>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9" name="Rectangle 308"/>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0" name="Rectangle 309"/>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1" name="Rectangle 310"/>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2" name="Rectangle 311"/>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3" name="Rectangle 312"/>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4" name="Rectangle 313"/>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5" name="Rectangle 314"/>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6" name="Rectangle 315"/>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7" name="Rectangle 316"/>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8" name="Rectangle 317"/>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6" name="Group 285"/>
                <p:cNvGrpSpPr/>
                <p:nvPr/>
              </p:nvGrpSpPr>
              <p:grpSpPr>
                <a:xfrm>
                  <a:off x="8111339" y="2193481"/>
                  <a:ext cx="877824" cy="3281929"/>
                  <a:chOff x="3796733" y="2663064"/>
                  <a:chExt cx="877824" cy="3281929"/>
                </a:xfrm>
              </p:grpSpPr>
              <p:sp>
                <p:nvSpPr>
                  <p:cNvPr id="287" name="Rectangle 28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8" name="Rectangle 28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9" name="Rectangle 28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0" name="Rectangle 28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1" name="Rectangle 29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2" name="Rectangle 29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3" name="Rectangle 29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4" name="Rectangle 29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5" name="Rectangle 29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6" name="Rectangle 29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7" name="Rectangle 29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8" name="Rectangle 29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9" name="Rectangle 29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0" name="Rectangle 29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1" name="Rectangle 30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2" name="Rectangle 30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263" name="Group 262"/>
            <p:cNvGrpSpPr/>
            <p:nvPr/>
          </p:nvGrpSpPr>
          <p:grpSpPr>
            <a:xfrm>
              <a:off x="790627" y="2789225"/>
              <a:ext cx="6845406" cy="2386630"/>
              <a:chOff x="790627" y="2789225"/>
              <a:chExt cx="6845406" cy="2386630"/>
            </a:xfrm>
          </p:grpSpPr>
          <p:grpSp>
            <p:nvGrpSpPr>
              <p:cNvPr id="264" name="Group 263"/>
              <p:cNvGrpSpPr/>
              <p:nvPr/>
            </p:nvGrpSpPr>
            <p:grpSpPr>
              <a:xfrm>
                <a:off x="790627" y="2789225"/>
                <a:ext cx="6845406" cy="603078"/>
                <a:chOff x="790627" y="2789225"/>
                <a:chExt cx="6845406" cy="603078"/>
              </a:xfrm>
            </p:grpSpPr>
            <p:sp>
              <p:nvSpPr>
                <p:cNvPr id="267" name="Rectangle 266"/>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68" name="Rectangle 267"/>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69" name="Rectangle 268"/>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0" name="Rectangle 269"/>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1" name="Rectangle 270"/>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2" name="Rectangle 271"/>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3" name="Rectangle 272"/>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4" name="Rectangle 273"/>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5" name="Rectangle 274"/>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6" name="Rectangle 275"/>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7" name="Rectangle 276"/>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8" name="Rectangle 277"/>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9" name="Rectangle 278"/>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265" name="Rectangle 264"/>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66" name="Rectangle 265"/>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457" name="Group 456"/>
          <p:cNvGrpSpPr>
            <a:grpSpLocks noChangeAspect="1"/>
          </p:cNvGrpSpPr>
          <p:nvPr/>
        </p:nvGrpSpPr>
        <p:grpSpPr>
          <a:xfrm>
            <a:off x="327891" y="2248484"/>
            <a:ext cx="8427151" cy="3040494"/>
            <a:chOff x="327891" y="2248484"/>
            <a:chExt cx="8427151" cy="3040494"/>
          </a:xfrm>
        </p:grpSpPr>
        <p:grpSp>
          <p:nvGrpSpPr>
            <p:cNvPr id="458" name="Group 457"/>
            <p:cNvGrpSpPr/>
            <p:nvPr/>
          </p:nvGrpSpPr>
          <p:grpSpPr>
            <a:xfrm>
              <a:off x="328753" y="2253108"/>
              <a:ext cx="8426289" cy="3035870"/>
              <a:chOff x="328753" y="2253108"/>
              <a:chExt cx="8426289" cy="3035870"/>
            </a:xfrm>
          </p:grpSpPr>
          <p:sp>
            <p:nvSpPr>
              <p:cNvPr id="664" name="Rectangle 663"/>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5" name="Rectangle 664"/>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6" name="Rectangle 665"/>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7" name="Rectangle 666"/>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8" name="Rectangle 667"/>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59" name="Group 458"/>
            <p:cNvGrpSpPr/>
            <p:nvPr/>
          </p:nvGrpSpPr>
          <p:grpSpPr>
            <a:xfrm>
              <a:off x="327891" y="2248484"/>
              <a:ext cx="8047260" cy="3014794"/>
              <a:chOff x="327891" y="2248484"/>
              <a:chExt cx="8047260" cy="3014794"/>
            </a:xfrm>
          </p:grpSpPr>
          <p:grpSp>
            <p:nvGrpSpPr>
              <p:cNvPr id="492" name="Group 491"/>
              <p:cNvGrpSpPr/>
              <p:nvPr/>
            </p:nvGrpSpPr>
            <p:grpSpPr>
              <a:xfrm>
                <a:off x="4351521" y="2252734"/>
                <a:ext cx="4023630" cy="3010544"/>
                <a:chOff x="4596622" y="2188841"/>
                <a:chExt cx="4392541" cy="3286569"/>
              </a:xfrm>
            </p:grpSpPr>
            <p:grpSp>
              <p:nvGrpSpPr>
                <p:cNvPr id="579" name="Group 578"/>
                <p:cNvGrpSpPr/>
                <p:nvPr/>
              </p:nvGrpSpPr>
              <p:grpSpPr>
                <a:xfrm>
                  <a:off x="4596622" y="2194594"/>
                  <a:ext cx="877824" cy="3275105"/>
                  <a:chOff x="3796733" y="2669888"/>
                  <a:chExt cx="877824" cy="3275105"/>
                </a:xfrm>
              </p:grpSpPr>
              <p:sp>
                <p:nvSpPr>
                  <p:cNvPr id="648" name="Rectangle 64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9" name="Rectangle 64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0" name="Rectangle 64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1" name="Rectangle 65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2" name="Rectangle 65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3" name="Rectangle 65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4" name="Rectangle 65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5" name="Rectangle 65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6" name="Rectangle 655"/>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7" name="Rectangle 656"/>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8" name="Rectangle 65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9" name="Rectangle 65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0" name="Rectangle 65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1" name="Rectangle 66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2" name="Rectangle 66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3" name="Rectangle 66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0" name="Group 579"/>
                <p:cNvGrpSpPr/>
                <p:nvPr/>
              </p:nvGrpSpPr>
              <p:grpSpPr>
                <a:xfrm>
                  <a:off x="5474446" y="2188841"/>
                  <a:ext cx="877824" cy="3281929"/>
                  <a:chOff x="3796733" y="2663064"/>
                  <a:chExt cx="877824" cy="3281929"/>
                </a:xfrm>
              </p:grpSpPr>
              <p:sp>
                <p:nvSpPr>
                  <p:cNvPr id="632" name="Rectangle 63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3" name="Rectangle 63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4" name="Rectangle 63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5" name="Rectangle 63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6" name="Rectangle 63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7" name="Rectangle 63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8" name="Rectangle 63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9" name="Rectangle 63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0" name="Rectangle 63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1" name="Rectangle 64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2" name="Rectangle 64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3" name="Rectangle 64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4" name="Rectangle 64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5" name="Rectangle 64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6" name="Rectangle 64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7" name="Rectangle 64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1" name="Group 580"/>
                <p:cNvGrpSpPr/>
                <p:nvPr/>
              </p:nvGrpSpPr>
              <p:grpSpPr>
                <a:xfrm>
                  <a:off x="6353417" y="2188841"/>
                  <a:ext cx="877824" cy="3281929"/>
                  <a:chOff x="3796733" y="2663064"/>
                  <a:chExt cx="877824" cy="3281929"/>
                </a:xfrm>
              </p:grpSpPr>
              <p:sp>
                <p:nvSpPr>
                  <p:cNvPr id="616" name="Rectangle 61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7" name="Rectangle 61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8" name="Rectangle 61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9" name="Rectangle 61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0" name="Rectangle 61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1" name="Rectangle 62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2" name="Rectangle 62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3" name="Rectangle 62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4" name="Rectangle 623"/>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5" name="Rectangle 624"/>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6" name="Rectangle 62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7" name="Rectangle 62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8" name="Rectangle 62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9" name="Rectangle 62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0" name="Rectangle 62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1" name="Rectangle 63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2" name="Group 581"/>
                <p:cNvGrpSpPr/>
                <p:nvPr/>
              </p:nvGrpSpPr>
              <p:grpSpPr>
                <a:xfrm>
                  <a:off x="7233514" y="2188841"/>
                  <a:ext cx="877824" cy="3281929"/>
                  <a:chOff x="3796733" y="2663064"/>
                  <a:chExt cx="877824" cy="3281929"/>
                </a:xfrm>
              </p:grpSpPr>
              <p:sp>
                <p:nvSpPr>
                  <p:cNvPr id="600" name="Rectangle 59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1" name="Rectangle 60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2" name="Rectangle 60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3" name="Rectangle 60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4" name="Rectangle 60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5" name="Rectangle 60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6" name="Rectangle 60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7" name="Rectangle 60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8" name="Rectangle 607"/>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9" name="Rectangle 608"/>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0" name="Rectangle 60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1" name="Rectangle 61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2" name="Rectangle 61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3" name="Rectangle 61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4" name="Rectangle 61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5" name="Rectangle 61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3" name="Group 582"/>
                <p:cNvGrpSpPr/>
                <p:nvPr/>
              </p:nvGrpSpPr>
              <p:grpSpPr>
                <a:xfrm>
                  <a:off x="8111339" y="2193481"/>
                  <a:ext cx="877824" cy="3281929"/>
                  <a:chOff x="3796733" y="2663064"/>
                  <a:chExt cx="877824" cy="3281929"/>
                </a:xfrm>
              </p:grpSpPr>
              <p:sp>
                <p:nvSpPr>
                  <p:cNvPr id="584" name="Rectangle 58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5" name="Rectangle 58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6" name="Rectangle 58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7" name="Rectangle 58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8" name="Rectangle 58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9" name="Rectangle 58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0" name="Rectangle 58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1" name="Rectangle 59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2" name="Rectangle 591"/>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3" name="Rectangle 592"/>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4" name="Rectangle 59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5" name="Rectangle 59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6" name="Rectangle 59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7" name="Rectangle 59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8" name="Rectangle 59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9" name="Rectangle 59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493" name="Group 492"/>
              <p:cNvGrpSpPr/>
              <p:nvPr/>
            </p:nvGrpSpPr>
            <p:grpSpPr>
              <a:xfrm>
                <a:off x="327891" y="2248484"/>
                <a:ext cx="4023630" cy="3011563"/>
                <a:chOff x="4596622" y="2188841"/>
                <a:chExt cx="4392541" cy="3287682"/>
              </a:xfrm>
            </p:grpSpPr>
            <p:grpSp>
              <p:nvGrpSpPr>
                <p:cNvPr id="494" name="Group 493"/>
                <p:cNvGrpSpPr/>
                <p:nvPr/>
              </p:nvGrpSpPr>
              <p:grpSpPr>
                <a:xfrm>
                  <a:off x="4596622" y="2194594"/>
                  <a:ext cx="877824" cy="3281929"/>
                  <a:chOff x="3796733" y="2669888"/>
                  <a:chExt cx="877824" cy="3281929"/>
                </a:xfrm>
              </p:grpSpPr>
              <p:sp>
                <p:nvSpPr>
                  <p:cNvPr id="563" name="Rectangle 562"/>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4" name="Rectangle 563"/>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5" name="Rectangle 564"/>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6" name="Rectangle 565"/>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7" name="Rectangle 566"/>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8" name="Rectangle 567"/>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9" name="Rectangle 568"/>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0" name="Rectangle 569"/>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1" name="Rectangle 570"/>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2" name="Rectangle 571"/>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3" name="Rectangle 572"/>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4" name="Rectangle 573"/>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5" name="Rectangle 574"/>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6" name="Rectangle 575"/>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7" name="Rectangle 576"/>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8" name="Rectangle 577"/>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5" name="Group 494"/>
                <p:cNvGrpSpPr/>
                <p:nvPr/>
              </p:nvGrpSpPr>
              <p:grpSpPr>
                <a:xfrm>
                  <a:off x="5474446" y="2188841"/>
                  <a:ext cx="877824" cy="3281929"/>
                  <a:chOff x="3796733" y="2663064"/>
                  <a:chExt cx="877824" cy="3281929"/>
                </a:xfrm>
              </p:grpSpPr>
              <p:sp>
                <p:nvSpPr>
                  <p:cNvPr id="547" name="Rectangle 54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8" name="Rectangle 54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9" name="Rectangle 54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0" name="Rectangle 54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1" name="Rectangle 55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2" name="Rectangle 55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3" name="Rectangle 55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4" name="Rectangle 55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5" name="Rectangle 55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6" name="Rectangle 55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7" name="Rectangle 55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8" name="Rectangle 55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9" name="Rectangle 55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0" name="Rectangle 55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1" name="Rectangle 56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2" name="Rectangle 56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6" name="Group 495"/>
                <p:cNvGrpSpPr/>
                <p:nvPr/>
              </p:nvGrpSpPr>
              <p:grpSpPr>
                <a:xfrm>
                  <a:off x="6353417" y="2188841"/>
                  <a:ext cx="877824" cy="3281929"/>
                  <a:chOff x="3796733" y="2663064"/>
                  <a:chExt cx="877824" cy="3281929"/>
                </a:xfrm>
              </p:grpSpPr>
              <p:sp>
                <p:nvSpPr>
                  <p:cNvPr id="531" name="Rectangle 530"/>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2" name="Rectangle 531"/>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3" name="Rectangle 532"/>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4" name="Rectangle 533"/>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5" name="Rectangle 534"/>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6" name="Rectangle 535"/>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7" name="Rectangle 536"/>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8" name="Rectangle 537"/>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9" name="Rectangle 538"/>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0" name="Rectangle 539"/>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1" name="Rectangle 540"/>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2" name="Rectangle 541"/>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3" name="Rectangle 542"/>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4" name="Rectangle 543"/>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5" name="Rectangle 544"/>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6" name="Rectangle 545"/>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7" name="Group 496"/>
                <p:cNvGrpSpPr/>
                <p:nvPr/>
              </p:nvGrpSpPr>
              <p:grpSpPr>
                <a:xfrm>
                  <a:off x="7233514" y="2188841"/>
                  <a:ext cx="877824" cy="3281929"/>
                  <a:chOff x="3796733" y="2663064"/>
                  <a:chExt cx="877824" cy="3281929"/>
                </a:xfrm>
              </p:grpSpPr>
              <p:sp>
                <p:nvSpPr>
                  <p:cNvPr id="515" name="Rectangle 514"/>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6" name="Rectangle 515"/>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7" name="Rectangle 516"/>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8" name="Rectangle 517"/>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9" name="Rectangle 518"/>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0" name="Rectangle 519"/>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1" name="Rectangle 520"/>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2" name="Rectangle 521"/>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3" name="Rectangle 522"/>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4" name="Rectangle 523"/>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5" name="Rectangle 524"/>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6" name="Rectangle 525"/>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7" name="Rectangle 526"/>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8" name="Rectangle 527"/>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9" name="Rectangle 528"/>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0" name="Rectangle 529"/>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8" name="Group 497"/>
                <p:cNvGrpSpPr/>
                <p:nvPr/>
              </p:nvGrpSpPr>
              <p:grpSpPr>
                <a:xfrm>
                  <a:off x="8111339" y="2193481"/>
                  <a:ext cx="877824" cy="3281929"/>
                  <a:chOff x="3796733" y="2663064"/>
                  <a:chExt cx="877824" cy="3281929"/>
                </a:xfrm>
              </p:grpSpPr>
              <p:sp>
                <p:nvSpPr>
                  <p:cNvPr id="499" name="Rectangle 498"/>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0" name="Rectangle 499"/>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1" name="Rectangle 500"/>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2" name="Rectangle 501"/>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3" name="Rectangle 502"/>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4" name="Rectangle 503"/>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5" name="Rectangle 504"/>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6" name="Rectangle 505"/>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7" name="Rectangle 506"/>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8" name="Rectangle 507"/>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9" name="Rectangle 508"/>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0" name="Rectangle 509"/>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1" name="Rectangle 510"/>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2" name="Rectangle 511"/>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3" name="Rectangle 512"/>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4" name="Rectangle 513"/>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460" name="Group 459"/>
            <p:cNvGrpSpPr/>
            <p:nvPr/>
          </p:nvGrpSpPr>
          <p:grpSpPr>
            <a:xfrm>
              <a:off x="790627" y="2757794"/>
              <a:ext cx="6845406" cy="2437124"/>
              <a:chOff x="790627" y="2757794"/>
              <a:chExt cx="6845406" cy="2437124"/>
            </a:xfrm>
          </p:grpSpPr>
          <p:grpSp>
            <p:nvGrpSpPr>
              <p:cNvPr id="461" name="Group 460"/>
              <p:cNvGrpSpPr/>
              <p:nvPr/>
            </p:nvGrpSpPr>
            <p:grpSpPr>
              <a:xfrm>
                <a:off x="790627" y="2789225"/>
                <a:ext cx="6845406" cy="603078"/>
                <a:chOff x="790627" y="2789225"/>
                <a:chExt cx="6845406" cy="603078"/>
              </a:xfrm>
            </p:grpSpPr>
            <p:sp>
              <p:nvSpPr>
                <p:cNvPr id="479" name="Rectangle 478"/>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0" name="Rectangle 479"/>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1" name="Rectangle 480"/>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2" name="Rectangle 481"/>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3" name="Rectangle 482"/>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4" name="Rectangle 483"/>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5" name="Rectangle 484"/>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6" name="Rectangle 485"/>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7" name="Rectangle 486"/>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8" name="Rectangle 487"/>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9" name="Rectangle 488"/>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90" name="Rectangle 489"/>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91" name="Rectangle 490"/>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462" name="Rectangle 86"/>
              <p:cNvSpPr>
                <a:spLocks noChangeArrowheads="1"/>
              </p:cNvSpPr>
              <p:nvPr/>
            </p:nvSpPr>
            <p:spPr bwMode="auto">
              <a:xfrm rot="16200000">
                <a:off x="779956" y="2992087"/>
                <a:ext cx="540655" cy="197350"/>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a:t>
                </a:r>
                <a:endParaRPr lang="en-US" sz="800" b="1" dirty="0">
                  <a:latin typeface="Comic Sans MS" charset="0"/>
                  <a:ea typeface="ＭＳ Ｐゴシック" charset="-128"/>
                </a:endParaRPr>
              </a:p>
            </p:txBody>
          </p:sp>
          <p:sp>
            <p:nvSpPr>
              <p:cNvPr id="463" name="Rectangle 86"/>
              <p:cNvSpPr>
                <a:spLocks noChangeArrowheads="1"/>
              </p:cNvSpPr>
              <p:nvPr/>
            </p:nvSpPr>
            <p:spPr bwMode="auto">
              <a:xfrm rot="16200000">
                <a:off x="4317728" y="2983044"/>
                <a:ext cx="628697"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5" action="ppaction://hlinksldjump"/>
                  </a:rPr>
                  <a:t>L1-UPS2</a:t>
                </a:r>
                <a:endParaRPr lang="en-US" sz="800" b="1" dirty="0">
                  <a:latin typeface="Comic Sans MS" charset="0"/>
                  <a:ea typeface="ＭＳ Ｐゴシック" charset="-128"/>
                </a:endParaRPr>
              </a:p>
            </p:txBody>
          </p:sp>
          <p:sp>
            <p:nvSpPr>
              <p:cNvPr id="464" name="Rectangle 86"/>
              <p:cNvSpPr>
                <a:spLocks noChangeArrowheads="1"/>
              </p:cNvSpPr>
              <p:nvPr/>
            </p:nvSpPr>
            <p:spPr bwMode="auto">
              <a:xfrm rot="16200000">
                <a:off x="4746320"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6" action="ppaction://hlinksldjump"/>
                  </a:rPr>
                  <a:t>L1-MS7</a:t>
                </a:r>
                <a:endParaRPr lang="en-US" sz="800" b="1" dirty="0">
                  <a:latin typeface="Comic Sans MS" charset="0"/>
                  <a:ea typeface="ＭＳ Ｐゴシック" charset="-128"/>
                </a:endParaRPr>
              </a:p>
            </p:txBody>
          </p:sp>
          <p:sp>
            <p:nvSpPr>
              <p:cNvPr id="465" name="Rectangle 86"/>
              <p:cNvSpPr>
                <a:spLocks noChangeArrowheads="1"/>
              </p:cNvSpPr>
              <p:nvPr/>
            </p:nvSpPr>
            <p:spPr bwMode="auto">
              <a:xfrm rot="16200000">
                <a:off x="5154667" y="2982889"/>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7" action="ppaction://hlinksldjump"/>
                  </a:rPr>
                  <a:t>L1-MS8</a:t>
                </a:r>
                <a:endParaRPr lang="en-US" sz="800" b="1" dirty="0">
                  <a:latin typeface="Comic Sans MS" charset="0"/>
                  <a:ea typeface="ＭＳ Ｐゴシック" charset="-128"/>
                </a:endParaRPr>
              </a:p>
            </p:txBody>
          </p:sp>
          <p:sp>
            <p:nvSpPr>
              <p:cNvPr id="466" name="Rectangle 86"/>
              <p:cNvSpPr>
                <a:spLocks noChangeArrowheads="1"/>
              </p:cNvSpPr>
              <p:nvPr/>
            </p:nvSpPr>
            <p:spPr bwMode="auto">
              <a:xfrm rot="16200000">
                <a:off x="5563014" y="29764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8" action="ppaction://hlinksldjump"/>
                  </a:rPr>
                  <a:t>L1-MS9</a:t>
                </a:r>
                <a:endParaRPr lang="en-US" sz="800" b="1" dirty="0">
                  <a:latin typeface="Comic Sans MS" charset="0"/>
                  <a:ea typeface="ＭＳ Ｐゴシック" charset="-128"/>
                </a:endParaRPr>
              </a:p>
            </p:txBody>
          </p:sp>
          <p:sp>
            <p:nvSpPr>
              <p:cNvPr id="467" name="Rectangle 466"/>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8" name="Rectangle 467"/>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9" name="Rectangle 86"/>
              <p:cNvSpPr>
                <a:spLocks noChangeArrowheads="1"/>
              </p:cNvSpPr>
              <p:nvPr/>
            </p:nvSpPr>
            <p:spPr bwMode="auto">
              <a:xfrm rot="16200000">
                <a:off x="1305569" y="2985490"/>
                <a:ext cx="540655" cy="197350"/>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L1-MS2</a:t>
                </a:r>
                <a:endParaRPr lang="en-US" sz="800" b="1" dirty="0">
                  <a:latin typeface="Comic Sans MS" charset="0"/>
                  <a:ea typeface="ＭＳ Ｐゴシック" charset="-128"/>
                </a:endParaRPr>
              </a:p>
            </p:txBody>
          </p:sp>
          <p:sp>
            <p:nvSpPr>
              <p:cNvPr id="470" name="Rectangle 86"/>
              <p:cNvSpPr>
                <a:spLocks noChangeArrowheads="1"/>
              </p:cNvSpPr>
              <p:nvPr/>
            </p:nvSpPr>
            <p:spPr bwMode="auto">
              <a:xfrm rot="16200000">
                <a:off x="1803183"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L1-MS3</a:t>
                </a:r>
                <a:endParaRPr lang="en-US" sz="800" b="1" dirty="0">
                  <a:latin typeface="Comic Sans MS" charset="0"/>
                  <a:ea typeface="ＭＳ Ｐゴシック" charset="-128"/>
                </a:endParaRPr>
              </a:p>
            </p:txBody>
          </p:sp>
          <p:sp>
            <p:nvSpPr>
              <p:cNvPr id="471" name="Rectangle 86"/>
              <p:cNvSpPr>
                <a:spLocks noChangeArrowheads="1"/>
              </p:cNvSpPr>
              <p:nvPr/>
            </p:nvSpPr>
            <p:spPr bwMode="auto">
              <a:xfrm rot="16200000">
                <a:off x="2328795"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L1-MS4</a:t>
                </a:r>
                <a:endParaRPr lang="en-US" sz="800" b="1" dirty="0">
                  <a:latin typeface="Comic Sans MS" charset="0"/>
                  <a:ea typeface="ＭＳ Ｐゴシック" charset="-128"/>
                </a:endParaRPr>
              </a:p>
            </p:txBody>
          </p:sp>
          <p:sp>
            <p:nvSpPr>
              <p:cNvPr id="472" name="Rectangle 86"/>
              <p:cNvSpPr>
                <a:spLocks noChangeArrowheads="1"/>
              </p:cNvSpPr>
              <p:nvPr/>
            </p:nvSpPr>
            <p:spPr bwMode="auto">
              <a:xfrm rot="16200000">
                <a:off x="2855729"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L1-MS5</a:t>
                </a:r>
                <a:endParaRPr lang="en-US" sz="800" b="1" dirty="0">
                  <a:latin typeface="Comic Sans MS" charset="0"/>
                  <a:ea typeface="ＭＳ Ｐゴシック" charset="-128"/>
                </a:endParaRPr>
              </a:p>
            </p:txBody>
          </p:sp>
          <p:sp>
            <p:nvSpPr>
              <p:cNvPr id="473" name="Rectangle 86"/>
              <p:cNvSpPr>
                <a:spLocks noChangeArrowheads="1"/>
              </p:cNvSpPr>
              <p:nvPr/>
            </p:nvSpPr>
            <p:spPr bwMode="auto">
              <a:xfrm rot="16200000">
                <a:off x="3381341" y="29764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L1-MS6</a:t>
                </a:r>
                <a:endParaRPr lang="en-US" sz="800" b="1" dirty="0">
                  <a:latin typeface="Comic Sans MS" charset="0"/>
                  <a:ea typeface="ＭＳ Ｐゴシック" charset="-128"/>
                </a:endParaRPr>
              </a:p>
            </p:txBody>
          </p:sp>
          <p:sp>
            <p:nvSpPr>
              <p:cNvPr id="474" name="Rectangle 86"/>
              <p:cNvSpPr>
                <a:spLocks noChangeArrowheads="1"/>
              </p:cNvSpPr>
              <p:nvPr/>
            </p:nvSpPr>
            <p:spPr bwMode="auto">
              <a:xfrm rot="16200000">
                <a:off x="5998782" y="2976444"/>
                <a:ext cx="652743"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L1-MS10</a:t>
                </a:r>
                <a:endParaRPr lang="en-US" sz="800" b="1" dirty="0">
                  <a:latin typeface="Comic Sans MS" charset="0"/>
                  <a:ea typeface="ＭＳ Ｐゴシック" charset="-128"/>
                </a:endParaRPr>
              </a:p>
            </p:txBody>
          </p:sp>
          <p:sp>
            <p:nvSpPr>
              <p:cNvPr id="475" name="Rectangle 86"/>
              <p:cNvSpPr>
                <a:spLocks noChangeArrowheads="1"/>
              </p:cNvSpPr>
              <p:nvPr/>
            </p:nvSpPr>
            <p:spPr bwMode="auto">
              <a:xfrm rot="16200000">
                <a:off x="6524393" y="2983044"/>
                <a:ext cx="652743"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L1-MS11</a:t>
                </a:r>
                <a:endParaRPr lang="en-US" sz="800" b="1" dirty="0">
                  <a:latin typeface="Comic Sans MS" charset="0"/>
                  <a:ea typeface="ＭＳ Ｐゴシック" charset="-128"/>
                </a:endParaRPr>
              </a:p>
            </p:txBody>
          </p:sp>
          <p:sp>
            <p:nvSpPr>
              <p:cNvPr id="476" name="Rectangle 86"/>
              <p:cNvSpPr>
                <a:spLocks noChangeArrowheads="1"/>
              </p:cNvSpPr>
              <p:nvPr/>
            </p:nvSpPr>
            <p:spPr bwMode="auto">
              <a:xfrm rot="16200000">
                <a:off x="7050004" y="2976444"/>
                <a:ext cx="652743"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L1-MS12</a:t>
                </a:r>
                <a:endParaRPr lang="en-US" sz="800" b="1" dirty="0">
                  <a:latin typeface="Comic Sans MS" charset="0"/>
                  <a:ea typeface="ＭＳ Ｐゴシック" charset="-128"/>
                </a:endParaRPr>
              </a:p>
            </p:txBody>
          </p:sp>
          <p:sp>
            <p:nvSpPr>
              <p:cNvPr id="477" name="Rectangle 86"/>
              <p:cNvSpPr>
                <a:spLocks noChangeArrowheads="1"/>
              </p:cNvSpPr>
              <p:nvPr/>
            </p:nvSpPr>
            <p:spPr bwMode="auto">
              <a:xfrm rot="16200000">
                <a:off x="5909400" y="4772847"/>
                <a:ext cx="628698"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L1-UPS1</a:t>
                </a:r>
                <a:endParaRPr lang="en-US" sz="800" b="1" dirty="0">
                  <a:latin typeface="Comic Sans MS" charset="0"/>
                  <a:ea typeface="ＭＳ Ｐゴシック" charset="-128"/>
                </a:endParaRPr>
              </a:p>
            </p:txBody>
          </p:sp>
          <p:sp>
            <p:nvSpPr>
              <p:cNvPr id="478" name="Rectangle 86"/>
              <p:cNvSpPr>
                <a:spLocks noChangeArrowheads="1"/>
              </p:cNvSpPr>
              <p:nvPr/>
            </p:nvSpPr>
            <p:spPr bwMode="auto">
              <a:xfrm rot="16200000">
                <a:off x="6256545" y="4766596"/>
                <a:ext cx="58381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L1-BM1</a:t>
                </a:r>
                <a:endParaRPr lang="en-US" sz="800" b="1" dirty="0">
                  <a:latin typeface="Comic Sans MS" charset="0"/>
                  <a:ea typeface="ＭＳ Ｐゴシック" charset="-128"/>
                </a:endParaRPr>
              </a:p>
            </p:txBody>
          </p:sp>
        </p:grpSp>
      </p:grpSp>
      <p:grpSp>
        <p:nvGrpSpPr>
          <p:cNvPr id="669" name="Group 668"/>
          <p:cNvGrpSpPr/>
          <p:nvPr/>
        </p:nvGrpSpPr>
        <p:grpSpPr>
          <a:xfrm>
            <a:off x="8715822" y="2229128"/>
            <a:ext cx="367977" cy="2752911"/>
            <a:chOff x="8735072" y="2229128"/>
            <a:chExt cx="367977" cy="2752911"/>
          </a:xfrm>
        </p:grpSpPr>
        <p:sp>
          <p:nvSpPr>
            <p:cNvPr id="670" name="Rectangle 86"/>
            <p:cNvSpPr>
              <a:spLocks noChangeArrowheads="1"/>
            </p:cNvSpPr>
            <p:nvPr/>
          </p:nvSpPr>
          <p:spPr bwMode="auto">
            <a:xfrm>
              <a:off x="8849453" y="2229128"/>
              <a:ext cx="253596" cy="461665"/>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Y</a:t>
              </a:r>
            </a:p>
            <a:p>
              <a:pPr algn="ctr">
                <a:defRPr/>
              </a:pPr>
              <a:r>
                <a:rPr lang="en-US" sz="800" b="1" dirty="0" smtClean="0">
                  <a:latin typeface="Comic Sans MS" charset="0"/>
                  <a:ea typeface="ＭＳ Ｐゴシック" charset="-128"/>
                </a:rPr>
                <a:t>|</a:t>
              </a:r>
            </a:p>
            <a:p>
              <a:pPr algn="ctr">
                <a:defRPr/>
              </a:pPr>
              <a:r>
                <a:rPr lang="en-US" sz="800" b="1" dirty="0">
                  <a:latin typeface="Comic Sans MS" charset="0"/>
                  <a:ea typeface="ＭＳ Ｐゴシック" charset="-128"/>
                </a:rPr>
                <a:t>V</a:t>
              </a:r>
            </a:p>
          </p:txBody>
        </p:sp>
        <p:sp>
          <p:nvSpPr>
            <p:cNvPr id="671" name="Rectangle 86"/>
            <p:cNvSpPr>
              <a:spLocks noChangeArrowheads="1"/>
            </p:cNvSpPr>
            <p:nvPr/>
          </p:nvSpPr>
          <p:spPr bwMode="auto">
            <a:xfrm>
              <a:off x="8735072" y="2348611"/>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672" name="Rectangle 86"/>
            <p:cNvSpPr>
              <a:spLocks noChangeArrowheads="1"/>
            </p:cNvSpPr>
            <p:nvPr/>
          </p:nvSpPr>
          <p:spPr bwMode="auto">
            <a:xfrm>
              <a:off x="8757816" y="2773971"/>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673" name="Rectangle 86"/>
            <p:cNvSpPr>
              <a:spLocks noChangeArrowheads="1"/>
            </p:cNvSpPr>
            <p:nvPr/>
          </p:nvSpPr>
          <p:spPr bwMode="auto">
            <a:xfrm>
              <a:off x="8750367" y="31528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674" name="Rectangle 86"/>
            <p:cNvSpPr>
              <a:spLocks noChangeArrowheads="1"/>
            </p:cNvSpPr>
            <p:nvPr/>
          </p:nvSpPr>
          <p:spPr bwMode="auto">
            <a:xfrm>
              <a:off x="8748767" y="35506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675" name="Rectangle 86"/>
            <p:cNvSpPr>
              <a:spLocks noChangeArrowheads="1"/>
            </p:cNvSpPr>
            <p:nvPr/>
          </p:nvSpPr>
          <p:spPr bwMode="auto">
            <a:xfrm>
              <a:off x="8758325" y="394767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676" name="Rectangle 86"/>
            <p:cNvSpPr>
              <a:spLocks noChangeArrowheads="1"/>
            </p:cNvSpPr>
            <p:nvPr/>
          </p:nvSpPr>
          <p:spPr bwMode="auto">
            <a:xfrm>
              <a:off x="8758325" y="434604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677" name="Rectangle 86"/>
            <p:cNvSpPr>
              <a:spLocks noChangeArrowheads="1"/>
            </p:cNvSpPr>
            <p:nvPr/>
          </p:nvSpPr>
          <p:spPr bwMode="auto">
            <a:xfrm>
              <a:off x="8758325" y="4766595"/>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grpSp>
      <p:grpSp>
        <p:nvGrpSpPr>
          <p:cNvPr id="678" name="Group 677"/>
          <p:cNvGrpSpPr/>
          <p:nvPr/>
        </p:nvGrpSpPr>
        <p:grpSpPr>
          <a:xfrm>
            <a:off x="380480" y="1853238"/>
            <a:ext cx="7972783" cy="406694"/>
            <a:chOff x="380480" y="1853238"/>
            <a:chExt cx="7972783" cy="406694"/>
          </a:xfrm>
        </p:grpSpPr>
        <p:sp>
          <p:nvSpPr>
            <p:cNvPr id="679" name="Rectangle 86"/>
            <p:cNvSpPr>
              <a:spLocks noChangeArrowheads="1"/>
            </p:cNvSpPr>
            <p:nvPr/>
          </p:nvSpPr>
          <p:spPr bwMode="auto">
            <a:xfrm>
              <a:off x="7969824" y="1853238"/>
              <a:ext cx="383439"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&lt;-X</a:t>
              </a:r>
              <a:endParaRPr lang="en-US" sz="800" b="1" dirty="0">
                <a:latin typeface="Comic Sans MS" charset="0"/>
                <a:ea typeface="ＭＳ Ｐゴシック" charset="-128"/>
              </a:endParaRPr>
            </a:p>
          </p:txBody>
        </p:sp>
        <p:sp>
          <p:nvSpPr>
            <p:cNvPr id="680" name="Rectangle 86"/>
            <p:cNvSpPr>
              <a:spLocks noChangeArrowheads="1"/>
            </p:cNvSpPr>
            <p:nvPr/>
          </p:nvSpPr>
          <p:spPr bwMode="auto">
            <a:xfrm>
              <a:off x="8050533" y="2035443"/>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681" name="Rectangle 86"/>
            <p:cNvSpPr>
              <a:spLocks noChangeArrowheads="1"/>
            </p:cNvSpPr>
            <p:nvPr/>
          </p:nvSpPr>
          <p:spPr bwMode="auto">
            <a:xfrm>
              <a:off x="7648485"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682" name="Rectangle 86"/>
            <p:cNvSpPr>
              <a:spLocks noChangeArrowheads="1"/>
            </p:cNvSpPr>
            <p:nvPr/>
          </p:nvSpPr>
          <p:spPr bwMode="auto">
            <a:xfrm>
              <a:off x="725302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683" name="Rectangle 86"/>
            <p:cNvSpPr>
              <a:spLocks noChangeArrowheads="1"/>
            </p:cNvSpPr>
            <p:nvPr/>
          </p:nvSpPr>
          <p:spPr bwMode="auto">
            <a:xfrm>
              <a:off x="6844384"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684" name="Rectangle 86"/>
            <p:cNvSpPr>
              <a:spLocks noChangeArrowheads="1"/>
            </p:cNvSpPr>
            <p:nvPr/>
          </p:nvSpPr>
          <p:spPr bwMode="auto">
            <a:xfrm>
              <a:off x="644025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685" name="Rectangle 86"/>
            <p:cNvSpPr>
              <a:spLocks noChangeArrowheads="1"/>
            </p:cNvSpPr>
            <p:nvPr/>
          </p:nvSpPr>
          <p:spPr bwMode="auto">
            <a:xfrm>
              <a:off x="6038203"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686" name="Rectangle 86"/>
            <p:cNvSpPr>
              <a:spLocks noChangeArrowheads="1"/>
            </p:cNvSpPr>
            <p:nvPr/>
          </p:nvSpPr>
          <p:spPr bwMode="auto">
            <a:xfrm>
              <a:off x="5629949"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sp>
          <p:nvSpPr>
            <p:cNvPr id="687" name="Rectangle 86"/>
            <p:cNvSpPr>
              <a:spLocks noChangeArrowheads="1"/>
            </p:cNvSpPr>
            <p:nvPr/>
          </p:nvSpPr>
          <p:spPr bwMode="auto">
            <a:xfrm>
              <a:off x="5227176" y="2033162"/>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8</a:t>
              </a:r>
              <a:endParaRPr lang="en-US" sz="800" b="1" dirty="0">
                <a:latin typeface="Comic Sans MS" charset="0"/>
                <a:ea typeface="ＭＳ Ｐゴシック" charset="-128"/>
              </a:endParaRPr>
            </a:p>
          </p:txBody>
        </p:sp>
        <p:sp>
          <p:nvSpPr>
            <p:cNvPr id="688" name="Rectangle 86"/>
            <p:cNvSpPr>
              <a:spLocks noChangeArrowheads="1"/>
            </p:cNvSpPr>
            <p:nvPr/>
          </p:nvSpPr>
          <p:spPr bwMode="auto">
            <a:xfrm>
              <a:off x="4840407"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9</a:t>
              </a:r>
              <a:endParaRPr lang="en-US" sz="800" b="1" dirty="0">
                <a:latin typeface="Comic Sans MS" charset="0"/>
                <a:ea typeface="ＭＳ Ｐゴシック" charset="-128"/>
              </a:endParaRPr>
            </a:p>
          </p:txBody>
        </p:sp>
        <p:sp>
          <p:nvSpPr>
            <p:cNvPr id="689" name="Rectangle 86"/>
            <p:cNvSpPr>
              <a:spLocks noChangeArrowheads="1"/>
            </p:cNvSpPr>
            <p:nvPr/>
          </p:nvSpPr>
          <p:spPr bwMode="auto">
            <a:xfrm>
              <a:off x="4404110"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10</a:t>
              </a:r>
              <a:endParaRPr lang="en-US" sz="800" b="1" dirty="0">
                <a:latin typeface="Comic Sans MS" charset="0"/>
                <a:ea typeface="ＭＳ Ｐゴシック" charset="-128"/>
              </a:endParaRPr>
            </a:p>
          </p:txBody>
        </p:sp>
        <p:sp>
          <p:nvSpPr>
            <p:cNvPr id="690" name="Rectangle 86"/>
            <p:cNvSpPr>
              <a:spLocks noChangeArrowheads="1"/>
            </p:cNvSpPr>
            <p:nvPr/>
          </p:nvSpPr>
          <p:spPr bwMode="auto">
            <a:xfrm>
              <a:off x="3995646"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11</a:t>
              </a:r>
              <a:endParaRPr lang="en-US" sz="800" b="1" dirty="0">
                <a:latin typeface="Comic Sans MS" charset="0"/>
                <a:ea typeface="ＭＳ Ｐゴシック" charset="-128"/>
              </a:endParaRPr>
            </a:p>
          </p:txBody>
        </p:sp>
        <p:sp>
          <p:nvSpPr>
            <p:cNvPr id="691" name="Rectangle 86"/>
            <p:cNvSpPr>
              <a:spLocks noChangeArrowheads="1"/>
            </p:cNvSpPr>
            <p:nvPr/>
          </p:nvSpPr>
          <p:spPr bwMode="auto">
            <a:xfrm>
              <a:off x="3593597" y="2042734"/>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12</a:t>
              </a:r>
              <a:endParaRPr lang="en-US" sz="800" b="1" dirty="0">
                <a:latin typeface="Comic Sans MS" charset="0"/>
                <a:ea typeface="ＭＳ Ｐゴシック" charset="-128"/>
              </a:endParaRPr>
            </a:p>
          </p:txBody>
        </p:sp>
        <p:sp>
          <p:nvSpPr>
            <p:cNvPr id="692" name="Rectangle 86"/>
            <p:cNvSpPr>
              <a:spLocks noChangeArrowheads="1"/>
            </p:cNvSpPr>
            <p:nvPr/>
          </p:nvSpPr>
          <p:spPr bwMode="auto">
            <a:xfrm>
              <a:off x="319813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13</a:t>
              </a:r>
              <a:endParaRPr lang="en-US" sz="800" b="1" dirty="0">
                <a:latin typeface="Comic Sans MS" charset="0"/>
                <a:ea typeface="ＭＳ Ｐゴシック" charset="-128"/>
              </a:endParaRPr>
            </a:p>
          </p:txBody>
        </p:sp>
        <p:sp>
          <p:nvSpPr>
            <p:cNvPr id="693" name="Rectangle 86"/>
            <p:cNvSpPr>
              <a:spLocks noChangeArrowheads="1"/>
            </p:cNvSpPr>
            <p:nvPr/>
          </p:nvSpPr>
          <p:spPr bwMode="auto">
            <a:xfrm>
              <a:off x="2789496"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14</a:t>
              </a:r>
              <a:endParaRPr lang="en-US" sz="800" b="1" dirty="0">
                <a:latin typeface="Comic Sans MS" charset="0"/>
                <a:ea typeface="ＭＳ Ｐゴシック" charset="-128"/>
              </a:endParaRPr>
            </a:p>
          </p:txBody>
        </p:sp>
        <p:sp>
          <p:nvSpPr>
            <p:cNvPr id="694" name="Rectangle 86"/>
            <p:cNvSpPr>
              <a:spLocks noChangeArrowheads="1"/>
            </p:cNvSpPr>
            <p:nvPr/>
          </p:nvSpPr>
          <p:spPr bwMode="auto">
            <a:xfrm>
              <a:off x="238536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15</a:t>
              </a:r>
              <a:endParaRPr lang="en-US" sz="800" b="1" dirty="0">
                <a:latin typeface="Comic Sans MS" charset="0"/>
                <a:ea typeface="ＭＳ Ｐゴシック" charset="-128"/>
              </a:endParaRPr>
            </a:p>
          </p:txBody>
        </p:sp>
        <p:sp>
          <p:nvSpPr>
            <p:cNvPr id="695" name="Rectangle 86"/>
            <p:cNvSpPr>
              <a:spLocks noChangeArrowheads="1"/>
            </p:cNvSpPr>
            <p:nvPr/>
          </p:nvSpPr>
          <p:spPr bwMode="auto">
            <a:xfrm>
              <a:off x="1983315"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16</a:t>
              </a:r>
              <a:endParaRPr lang="en-US" sz="800" b="1" dirty="0">
                <a:latin typeface="Comic Sans MS" charset="0"/>
                <a:ea typeface="ＭＳ Ｐゴシック" charset="-128"/>
              </a:endParaRPr>
            </a:p>
          </p:txBody>
        </p:sp>
        <p:sp>
          <p:nvSpPr>
            <p:cNvPr id="696" name="Rectangle 86"/>
            <p:cNvSpPr>
              <a:spLocks noChangeArrowheads="1"/>
            </p:cNvSpPr>
            <p:nvPr/>
          </p:nvSpPr>
          <p:spPr bwMode="auto">
            <a:xfrm>
              <a:off x="1575061"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17</a:t>
              </a:r>
              <a:endParaRPr lang="en-US" sz="800" b="1" dirty="0">
                <a:latin typeface="Comic Sans MS" charset="0"/>
                <a:ea typeface="ＭＳ Ｐゴシック" charset="-128"/>
              </a:endParaRPr>
            </a:p>
          </p:txBody>
        </p:sp>
        <p:sp>
          <p:nvSpPr>
            <p:cNvPr id="697" name="Rectangle 86"/>
            <p:cNvSpPr>
              <a:spLocks noChangeArrowheads="1"/>
            </p:cNvSpPr>
            <p:nvPr/>
          </p:nvSpPr>
          <p:spPr bwMode="auto">
            <a:xfrm>
              <a:off x="1172288" y="2042207"/>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18</a:t>
              </a:r>
              <a:endParaRPr lang="en-US" sz="800" b="1" dirty="0">
                <a:latin typeface="Comic Sans MS" charset="0"/>
                <a:ea typeface="ＭＳ Ｐゴシック" charset="-128"/>
              </a:endParaRPr>
            </a:p>
          </p:txBody>
        </p:sp>
        <p:sp>
          <p:nvSpPr>
            <p:cNvPr id="698" name="Rectangle 86"/>
            <p:cNvSpPr>
              <a:spLocks noChangeArrowheads="1"/>
            </p:cNvSpPr>
            <p:nvPr/>
          </p:nvSpPr>
          <p:spPr bwMode="auto">
            <a:xfrm>
              <a:off x="785519"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19</a:t>
              </a:r>
              <a:endParaRPr lang="en-US" sz="800" b="1" dirty="0">
                <a:latin typeface="Comic Sans MS" charset="0"/>
                <a:ea typeface="ＭＳ Ｐゴシック" charset="-128"/>
              </a:endParaRPr>
            </a:p>
          </p:txBody>
        </p:sp>
        <p:sp>
          <p:nvSpPr>
            <p:cNvPr id="699" name="Rectangle 86"/>
            <p:cNvSpPr>
              <a:spLocks noChangeArrowheads="1"/>
            </p:cNvSpPr>
            <p:nvPr/>
          </p:nvSpPr>
          <p:spPr bwMode="auto">
            <a:xfrm>
              <a:off x="380480" y="2042085"/>
              <a:ext cx="309701"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2</a:t>
              </a:r>
              <a:r>
                <a:rPr lang="en-US" sz="800" b="1" dirty="0" smtClean="0">
                  <a:latin typeface="Comic Sans MS" charset="0"/>
                  <a:ea typeface="ＭＳ Ｐゴシック" charset="-128"/>
                </a:rPr>
                <a:t>0</a:t>
              </a:r>
              <a:endParaRPr lang="en-US" sz="800" b="1" dirty="0">
                <a:latin typeface="Comic Sans MS" charset="0"/>
                <a:ea typeface="ＭＳ Ｐゴシック" charset="-128"/>
              </a:endParaRPr>
            </a:p>
          </p:txBody>
        </p:sp>
      </p:grpSp>
    </p:spTree>
    <p:extLst>
      <p:ext uri="{BB962C8B-B14F-4D97-AF65-F5344CB8AC3E}">
        <p14:creationId xmlns:p14="http://schemas.microsoft.com/office/powerpoint/2010/main" val="3082568746"/>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p:cNvGrpSpPr/>
          <p:nvPr/>
        </p:nvGrpSpPr>
        <p:grpSpPr>
          <a:xfrm>
            <a:off x="1009890" y="3764335"/>
            <a:ext cx="7688261" cy="1788385"/>
            <a:chOff x="1011238" y="3765683"/>
            <a:chExt cx="7688261" cy="1788385"/>
          </a:xfrm>
        </p:grpSpPr>
        <p:grpSp>
          <p:nvGrpSpPr>
            <p:cNvPr id="84" name="Group 30"/>
            <p:cNvGrpSpPr>
              <a:grpSpLocks/>
            </p:cNvGrpSpPr>
            <p:nvPr/>
          </p:nvGrpSpPr>
          <p:grpSpPr bwMode="auto">
            <a:xfrm>
              <a:off x="7428122" y="3831952"/>
              <a:ext cx="1271377" cy="433513"/>
              <a:chOff x="7427707" y="4452144"/>
              <a:chExt cx="1271163" cy="432915"/>
            </a:xfrm>
          </p:grpSpPr>
          <p:sp>
            <p:nvSpPr>
              <p:cNvPr id="8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S1000551</a:t>
                </a:r>
                <a:endParaRPr lang="en-US" sz="800" b="1" dirty="0">
                  <a:latin typeface="Comic Sans MS" pitchFamily="66" charset="0"/>
                </a:endParaRPr>
              </a:p>
            </p:txBody>
          </p:sp>
          <p:sp>
            <p:nvSpPr>
              <p:cNvPr id="9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8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6"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148864" y="5070742"/>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89089" y="46599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120982" y="4651841"/>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S1000551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160</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35.5 MHz RF Source</a:t>
                  </a:r>
                </a:p>
              </p:txBody>
            </p:sp>
            <p:pic>
              <p:nvPicPr>
                <p:cNvPr id="36" name="Picture 2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rPr>
                  <a:t>S1000551</a:t>
                </a:r>
                <a:endParaRPr lang="en-US" sz="800" b="1" dirty="0">
                  <a:latin typeface="Comic Sans MS" pitchFamily="66" charset="0"/>
                </a:endParaRPr>
              </a:p>
            </p:txBody>
          </p:sp>
        </p:grpSp>
      </p:grpSp>
      <p:grpSp>
        <p:nvGrpSpPr>
          <p:cNvPr id="91" name="Group 90"/>
          <p:cNvGrpSpPr/>
          <p:nvPr/>
        </p:nvGrpSpPr>
        <p:grpSpPr>
          <a:xfrm>
            <a:off x="945152" y="1461293"/>
            <a:ext cx="7740061" cy="2115387"/>
            <a:chOff x="945152" y="1461293"/>
            <a:chExt cx="7740061" cy="2115387"/>
          </a:xfrm>
        </p:grpSpPr>
        <p:grpSp>
          <p:nvGrpSpPr>
            <p:cNvPr id="92" name="Group 91"/>
            <p:cNvGrpSpPr/>
            <p:nvPr/>
          </p:nvGrpSpPr>
          <p:grpSpPr>
            <a:xfrm>
              <a:off x="945152" y="1461293"/>
              <a:ext cx="7740061" cy="1842075"/>
              <a:chOff x="945152" y="1461293"/>
              <a:chExt cx="7740061" cy="1842075"/>
            </a:xfrm>
          </p:grpSpPr>
          <p:grpSp>
            <p:nvGrpSpPr>
              <p:cNvPr id="96" name="Group 95"/>
              <p:cNvGrpSpPr/>
              <p:nvPr/>
            </p:nvGrpSpPr>
            <p:grpSpPr>
              <a:xfrm>
                <a:off x="1011238" y="1461293"/>
                <a:ext cx="7673975" cy="1356575"/>
                <a:chOff x="1011238" y="1461293"/>
                <a:chExt cx="7673975" cy="1356575"/>
              </a:xfrm>
            </p:grpSpPr>
            <p:sp>
              <p:nvSpPr>
                <p:cNvPr id="106"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D080702</a:t>
                  </a:r>
                  <a:endParaRPr lang="en-US" sz="800" b="1" dirty="0">
                    <a:latin typeface="Comic Sans MS" pitchFamily="66" charset="0"/>
                  </a:endParaRPr>
                </a:p>
              </p:txBody>
            </p:sp>
            <p:sp>
              <p:nvSpPr>
                <p:cNvPr id="107"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0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4122" y="201322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0"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5358" y="2163610"/>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7" name="Group 96"/>
              <p:cNvGrpSpPr/>
              <p:nvPr/>
            </p:nvGrpSpPr>
            <p:grpSpPr>
              <a:xfrm>
                <a:off x="945152" y="2823084"/>
                <a:ext cx="6243027" cy="480284"/>
                <a:chOff x="945152" y="2823084"/>
                <a:chExt cx="6243027" cy="480284"/>
              </a:xfrm>
            </p:grpSpPr>
            <p:grpSp>
              <p:nvGrpSpPr>
                <p:cNvPr id="98" name="Group 97"/>
                <p:cNvGrpSpPr/>
                <p:nvPr/>
              </p:nvGrpSpPr>
              <p:grpSpPr>
                <a:xfrm>
                  <a:off x="945152" y="2829811"/>
                  <a:ext cx="930680" cy="473557"/>
                  <a:chOff x="945152" y="2829811"/>
                  <a:chExt cx="930680" cy="473557"/>
                </a:xfrm>
              </p:grpSpPr>
              <p:pic>
                <p:nvPicPr>
                  <p:cNvPr id="103"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Output</a:t>
                    </a:r>
                    <a:endParaRPr lang="en-US" sz="800" b="1" dirty="0">
                      <a:latin typeface="Comic Sans MS" pitchFamily="66" charset="0"/>
                    </a:endParaRPr>
                  </a:p>
                </p:txBody>
              </p:sp>
            </p:grpSp>
            <p:grpSp>
              <p:nvGrpSpPr>
                <p:cNvPr id="99" name="Group 98"/>
                <p:cNvGrpSpPr/>
                <p:nvPr/>
              </p:nvGrpSpPr>
              <p:grpSpPr>
                <a:xfrm>
                  <a:off x="6257499" y="2823084"/>
                  <a:ext cx="930680" cy="434147"/>
                  <a:chOff x="5319208" y="5808135"/>
                  <a:chExt cx="930680" cy="434147"/>
                </a:xfrm>
              </p:grpSpPr>
              <p:pic>
                <p:nvPicPr>
                  <p:cNvPr id="10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1"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2"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Lock</a:t>
                    </a:r>
                    <a:endParaRPr lang="en-US" sz="800" b="1" dirty="0">
                      <a:latin typeface="Comic Sans MS" pitchFamily="66" charset="0"/>
                    </a:endParaRPr>
                  </a:p>
                </p:txBody>
              </p:sp>
            </p:grpSp>
          </p:grpSp>
        </p:grpSp>
        <p:grpSp>
          <p:nvGrpSpPr>
            <p:cNvPr id="93" name="Group 92"/>
            <p:cNvGrpSpPr/>
            <p:nvPr/>
          </p:nvGrpSpPr>
          <p:grpSpPr>
            <a:xfrm>
              <a:off x="5830536" y="2297225"/>
              <a:ext cx="215742" cy="1279455"/>
              <a:chOff x="5830536" y="2297225"/>
              <a:chExt cx="215742" cy="1279455"/>
            </a:xfrm>
          </p:grpSpPr>
          <p:sp>
            <p:nvSpPr>
              <p:cNvPr id="94" name="TextBox 353"/>
              <p:cNvSpPr txBox="1">
                <a:spLocks noChangeArrowheads="1"/>
              </p:cNvSpPr>
              <p:nvPr/>
            </p:nvSpPr>
            <p:spPr bwMode="auto">
              <a:xfrm rot="16200000">
                <a:off x="5564972" y="3095374"/>
                <a:ext cx="746869" cy="215742"/>
              </a:xfrm>
              <a:prstGeom prst="rect">
                <a:avLst/>
              </a:prstGeom>
              <a:solidFill>
                <a:schemeClr val="bg2"/>
              </a:solidFill>
              <a:ln w="9525">
                <a:solidFill>
                  <a:srgbClr val="000000"/>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dirty="0">
                  <a:latin typeface="Comic Sans MS" pitchFamily="66" charset="0"/>
                </a:endParaRPr>
              </a:p>
            </p:txBody>
          </p:sp>
          <p:sp>
            <p:nvSpPr>
              <p:cNvPr id="95" name="TextBox 353"/>
              <p:cNvSpPr txBox="1">
                <a:spLocks noChangeArrowheads="1"/>
              </p:cNvSpPr>
              <p:nvPr/>
            </p:nvSpPr>
            <p:spPr bwMode="auto">
              <a:xfrm rot="16200000">
                <a:off x="5298679" y="2829082"/>
                <a:ext cx="1279455" cy="21574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To …</a:t>
                </a:r>
                <a:endParaRPr lang="en-US" sz="800" b="1" dirty="0">
                  <a:latin typeface="Comic Sans MS" pitchFamily="66" charset="0"/>
                </a:endParaRPr>
              </a:p>
            </p:txBody>
          </p:sp>
        </p:grpSp>
      </p:grpSp>
    </p:spTree>
    <p:extLst>
      <p:ext uri="{BB962C8B-B14F-4D97-AF65-F5344CB8AC3E}">
        <p14:creationId xmlns:p14="http://schemas.microsoft.com/office/powerpoint/2010/main" val="1694706330"/>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S1000650</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161</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35.5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S1000650</a:t>
                  </a:r>
                  <a:endParaRPr lang="en-US" sz="800" dirty="0"/>
                </a:p>
              </p:txBody>
            </p:sp>
          </p:grpSp>
        </p:grpSp>
      </p:grpSp>
      <p:grpSp>
        <p:nvGrpSpPr>
          <p:cNvPr id="26" name="Group 25"/>
          <p:cNvGrpSpPr/>
          <p:nvPr/>
        </p:nvGrpSpPr>
        <p:grpSpPr>
          <a:xfrm>
            <a:off x="909999" y="1428867"/>
            <a:ext cx="7789500" cy="3984461"/>
            <a:chOff x="909999" y="1428867"/>
            <a:chExt cx="7789500" cy="3984461"/>
          </a:xfrm>
        </p:grpSpPr>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D1000124</a:t>
                  </a:r>
                  <a:endParaRPr lang="en-US" sz="800" b="1" dirty="0">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1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10 </a:t>
                    </a:r>
                    <a:r>
                      <a:rPr lang="en-US" sz="800" b="1" dirty="0" err="1" smtClean="0">
                        <a:latin typeface="Comic Sans MS" pitchFamily="66" charset="0"/>
                      </a:rPr>
                      <a:t>dBm</a:t>
                    </a:r>
                    <a:endParaRPr lang="en-US" sz="800" b="1" dirty="0">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a:t>
                    </a:r>
                    <a:endParaRPr lang="en-US" sz="800" b="1" dirty="0">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a:t>
                    </a:r>
                    <a:endParaRPr lang="en-US" sz="800" b="1" dirty="0">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a:t>
                    </a:r>
                    <a:endParaRPr lang="en-US" sz="800" b="1" dirty="0">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a:t>
                    </a:r>
                    <a:endParaRPr lang="en-US" sz="800" b="1" dirty="0">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5</a:t>
                    </a:r>
                    <a:endParaRPr lang="en-US" sz="800" b="1" dirty="0">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6</a:t>
                    </a:r>
                    <a:endParaRPr lang="en-US" sz="800" b="1" dirty="0">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7</a:t>
                    </a:r>
                    <a:endParaRPr lang="en-US" sz="800" b="1" dirty="0">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8</a:t>
                    </a:r>
                    <a:endParaRPr lang="en-US" sz="800" b="1" dirty="0">
                      <a:latin typeface="Comic Sans MS" pitchFamily="66" charset="0"/>
                    </a:endParaRPr>
                  </a:p>
                </p:txBody>
              </p:sp>
            </p:grpSp>
          </p:grpSp>
        </p:grpSp>
        <p:grpSp>
          <p:nvGrpSpPr>
            <p:cNvPr id="28" name="Group 27"/>
            <p:cNvGrpSpPr/>
            <p:nvPr/>
          </p:nvGrpSpPr>
          <p:grpSpPr>
            <a:xfrm>
              <a:off x="999187" y="3727529"/>
              <a:ext cx="7700312" cy="1685799"/>
              <a:chOff x="999187" y="3727529"/>
              <a:chExt cx="7700312" cy="1685799"/>
            </a:xfrm>
          </p:grpSpPr>
          <p:grpSp>
            <p:nvGrpSpPr>
              <p:cNvPr id="29" name="Group 28"/>
              <p:cNvGrpSpPr/>
              <p:nvPr/>
            </p:nvGrpSpPr>
            <p:grpSpPr>
              <a:xfrm>
                <a:off x="999187" y="3727529"/>
                <a:ext cx="7700312" cy="639651"/>
                <a:chOff x="999187" y="3727529"/>
                <a:chExt cx="7700312" cy="639651"/>
              </a:xfrm>
            </p:grpSpPr>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S1000650</a:t>
                    </a:r>
                    <a:endParaRPr lang="en-US" sz="800" b="1" dirty="0">
                      <a:latin typeface="Comic Sans MS" pitchFamily="66" charset="0"/>
                    </a:endParaRP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62"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 name="Group 29"/>
              <p:cNvGrpSpPr/>
              <p:nvPr/>
            </p:nvGrpSpPr>
            <p:grpSpPr>
              <a:xfrm>
                <a:off x="2991703" y="4349481"/>
                <a:ext cx="3818091" cy="1063847"/>
                <a:chOff x="2991703" y="4349481"/>
                <a:chExt cx="3818091" cy="1063847"/>
              </a:xfrm>
            </p:grpSpPr>
            <p:pic>
              <p:nvPicPr>
                <p:cNvPr id="31"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M1</a:t>
                    </a:r>
                    <a:endParaRPr lang="en-US" sz="800" b="1" dirty="0">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M2</a:t>
                    </a:r>
                    <a:endParaRPr lang="en-US" sz="800" b="1" dirty="0">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M3</a:t>
                    </a:r>
                    <a:endParaRPr lang="en-US" sz="800" b="1" dirty="0">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grpSp>
          </p:grpSp>
        </p:grpSp>
      </p:grpSp>
    </p:spTree>
    <p:extLst>
      <p:ext uri="{BB962C8B-B14F-4D97-AF65-F5344CB8AC3E}">
        <p14:creationId xmlns:p14="http://schemas.microsoft.com/office/powerpoint/2010/main" val="3139896614"/>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162</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80 MHz RF Source</a:t>
                  </a:r>
                </a:p>
              </p:txBody>
            </p:sp>
            <p:pic>
              <p:nvPicPr>
                <p:cNvPr id="36"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39" name="Group 38"/>
          <p:cNvGrpSpPr/>
          <p:nvPr/>
        </p:nvGrpSpPr>
        <p:grpSpPr>
          <a:xfrm>
            <a:off x="1009890" y="3764335"/>
            <a:ext cx="7688261" cy="1788385"/>
            <a:chOff x="1011238" y="3765683"/>
            <a:chExt cx="7688261" cy="1788385"/>
          </a:xfrm>
        </p:grpSpPr>
        <p:grpSp>
          <p:nvGrpSpPr>
            <p:cNvPr id="58" name="Group 30"/>
            <p:cNvGrpSpPr>
              <a:grpSpLocks/>
            </p:cNvGrpSpPr>
            <p:nvPr/>
          </p:nvGrpSpPr>
          <p:grpSpPr bwMode="auto">
            <a:xfrm>
              <a:off x="7428122" y="3831952"/>
              <a:ext cx="1271377" cy="433513"/>
              <a:chOff x="7427707" y="4452144"/>
              <a:chExt cx="1271163" cy="432915"/>
            </a:xfrm>
          </p:grpSpPr>
          <p:sp>
            <p:nvSpPr>
              <p:cNvPr id="6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S1000551</a:t>
                </a:r>
                <a:endParaRPr lang="en-US" sz="800" b="1" dirty="0">
                  <a:latin typeface="Comic Sans MS" pitchFamily="66" charset="0"/>
                </a:endParaRPr>
              </a:p>
            </p:txBody>
          </p:sp>
          <p:sp>
            <p:nvSpPr>
              <p:cNvPr id="6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5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148864" y="5070742"/>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89089" y="46599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0982" y="4651841"/>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6" name="Group 65"/>
          <p:cNvGrpSpPr/>
          <p:nvPr/>
        </p:nvGrpSpPr>
        <p:grpSpPr>
          <a:xfrm>
            <a:off x="945152" y="1461293"/>
            <a:ext cx="7740061" cy="2115387"/>
            <a:chOff x="945152" y="1461293"/>
            <a:chExt cx="7740061" cy="2115387"/>
          </a:xfrm>
        </p:grpSpPr>
        <p:grpSp>
          <p:nvGrpSpPr>
            <p:cNvPr id="67" name="Group 66"/>
            <p:cNvGrpSpPr/>
            <p:nvPr/>
          </p:nvGrpSpPr>
          <p:grpSpPr>
            <a:xfrm>
              <a:off x="945152" y="1461293"/>
              <a:ext cx="7740061" cy="1842075"/>
              <a:chOff x="945152" y="1461293"/>
              <a:chExt cx="7740061" cy="1842075"/>
            </a:xfrm>
          </p:grpSpPr>
          <p:grpSp>
            <p:nvGrpSpPr>
              <p:cNvPr id="71" name="Group 70"/>
              <p:cNvGrpSpPr/>
              <p:nvPr/>
            </p:nvGrpSpPr>
            <p:grpSpPr>
              <a:xfrm>
                <a:off x="1011238" y="1461293"/>
                <a:ext cx="7673975" cy="1356575"/>
                <a:chOff x="1011238" y="1461293"/>
                <a:chExt cx="7673975" cy="1356575"/>
              </a:xfrm>
            </p:grpSpPr>
            <p:sp>
              <p:nvSpPr>
                <p:cNvPr id="8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D080702</a:t>
                  </a:r>
                  <a:endParaRPr lang="en-US" sz="800" b="1" dirty="0">
                    <a:latin typeface="Comic Sans MS" pitchFamily="66" charset="0"/>
                  </a:endParaRPr>
                </a:p>
              </p:txBody>
            </p:sp>
            <p:sp>
              <p:nvSpPr>
                <p:cNvPr id="8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8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4122" y="201322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805358" y="2163610"/>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45152" y="2823084"/>
                <a:ext cx="6243027" cy="480284"/>
                <a:chOff x="945152" y="2823084"/>
                <a:chExt cx="6243027" cy="480284"/>
              </a:xfrm>
            </p:grpSpPr>
            <p:grpSp>
              <p:nvGrpSpPr>
                <p:cNvPr id="73" name="Group 72"/>
                <p:cNvGrpSpPr/>
                <p:nvPr/>
              </p:nvGrpSpPr>
              <p:grpSpPr>
                <a:xfrm>
                  <a:off x="945152" y="2829811"/>
                  <a:ext cx="930680" cy="473557"/>
                  <a:chOff x="945152" y="2829811"/>
                  <a:chExt cx="930680" cy="473557"/>
                </a:xfrm>
              </p:grpSpPr>
              <p:pic>
                <p:nvPicPr>
                  <p:cNvPr id="78"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Output</a:t>
                    </a:r>
                    <a:endParaRPr lang="en-US" sz="800" b="1" dirty="0">
                      <a:latin typeface="Comic Sans MS" pitchFamily="66" charset="0"/>
                    </a:endParaRPr>
                  </a:p>
                </p:txBody>
              </p:sp>
            </p:grpSp>
            <p:grpSp>
              <p:nvGrpSpPr>
                <p:cNvPr id="74" name="Group 73"/>
                <p:cNvGrpSpPr/>
                <p:nvPr/>
              </p:nvGrpSpPr>
              <p:grpSpPr>
                <a:xfrm>
                  <a:off x="6257499" y="2823084"/>
                  <a:ext cx="930680" cy="434147"/>
                  <a:chOff x="5319208" y="5808135"/>
                  <a:chExt cx="930680" cy="434147"/>
                </a:xfrm>
              </p:grpSpPr>
              <p:pic>
                <p:nvPicPr>
                  <p:cNvPr id="7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77"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Lock</a:t>
                    </a:r>
                    <a:endParaRPr lang="en-US" sz="800" b="1" dirty="0">
                      <a:latin typeface="Comic Sans MS" pitchFamily="66" charset="0"/>
                    </a:endParaRPr>
                  </a:p>
                </p:txBody>
              </p:sp>
            </p:grpSp>
          </p:grpSp>
        </p:grpSp>
        <p:grpSp>
          <p:nvGrpSpPr>
            <p:cNvPr id="68" name="Group 67"/>
            <p:cNvGrpSpPr/>
            <p:nvPr/>
          </p:nvGrpSpPr>
          <p:grpSpPr>
            <a:xfrm>
              <a:off x="5830536" y="2297225"/>
              <a:ext cx="215742" cy="1279455"/>
              <a:chOff x="5830536" y="2297225"/>
              <a:chExt cx="215742" cy="1279455"/>
            </a:xfrm>
          </p:grpSpPr>
          <p:sp>
            <p:nvSpPr>
              <p:cNvPr id="69" name="TextBox 353"/>
              <p:cNvSpPr txBox="1">
                <a:spLocks noChangeArrowheads="1"/>
              </p:cNvSpPr>
              <p:nvPr/>
            </p:nvSpPr>
            <p:spPr bwMode="auto">
              <a:xfrm rot="16200000">
                <a:off x="5564972" y="3095374"/>
                <a:ext cx="746869" cy="215742"/>
              </a:xfrm>
              <a:prstGeom prst="rect">
                <a:avLst/>
              </a:prstGeom>
              <a:solidFill>
                <a:schemeClr val="bg2"/>
              </a:solidFill>
              <a:ln w="9525">
                <a:solidFill>
                  <a:srgbClr val="000000"/>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dirty="0">
                  <a:latin typeface="Comic Sans MS" pitchFamily="66" charset="0"/>
                </a:endParaRPr>
              </a:p>
            </p:txBody>
          </p:sp>
          <p:sp>
            <p:nvSpPr>
              <p:cNvPr id="70" name="TextBox 353"/>
              <p:cNvSpPr txBox="1">
                <a:spLocks noChangeArrowheads="1"/>
              </p:cNvSpPr>
              <p:nvPr/>
            </p:nvSpPr>
            <p:spPr bwMode="auto">
              <a:xfrm rot="16200000">
                <a:off x="5298679" y="2829082"/>
                <a:ext cx="1279455" cy="21574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To …</a:t>
                </a:r>
                <a:endParaRPr lang="en-US" sz="800" b="1" dirty="0">
                  <a:latin typeface="Comic Sans MS" pitchFamily="66" charset="0"/>
                </a:endParaRPr>
              </a:p>
            </p:txBody>
          </p:sp>
        </p:grpSp>
      </p:grpSp>
    </p:spTree>
    <p:extLst>
      <p:ext uri="{BB962C8B-B14F-4D97-AF65-F5344CB8AC3E}">
        <p14:creationId xmlns:p14="http://schemas.microsoft.com/office/powerpoint/2010/main" val="1497705363"/>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163</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D1000124</a:t>
                </a:r>
                <a:endParaRPr lang="en-US" sz="800" b="1" dirty="0">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10 </a:t>
                  </a:r>
                  <a:r>
                    <a:rPr lang="en-US" sz="800" b="1" dirty="0" err="1" smtClean="0">
                      <a:latin typeface="Comic Sans MS" pitchFamily="66" charset="0"/>
                    </a:rPr>
                    <a:t>dBm</a:t>
                  </a:r>
                  <a:endParaRPr lang="en-US" sz="800" b="1" dirty="0">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a:t>
                  </a:r>
                  <a:endParaRPr lang="en-US" sz="800" b="1" dirty="0">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a:t>
                  </a:r>
                  <a:endParaRPr lang="en-US" sz="800" b="1" dirty="0">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a:t>
                  </a:r>
                  <a:endParaRPr lang="en-US" sz="800" b="1" dirty="0">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a:t>
                  </a:r>
                  <a:endParaRPr lang="en-US" sz="800" b="1" dirty="0">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5</a:t>
                  </a:r>
                  <a:endParaRPr lang="en-US" sz="800" b="1" dirty="0">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6</a:t>
                  </a:r>
                  <a:endParaRPr lang="en-US" sz="800" b="1" dirty="0">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7</a:t>
                  </a:r>
                  <a:endParaRPr lang="en-US" sz="800" b="1" dirty="0">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8</a:t>
                  </a:r>
                  <a:endParaRPr lang="en-US" sz="800" b="1" dirty="0">
                    <a:latin typeface="Comic Sans MS" pitchFamily="66" charset="0"/>
                  </a:endParaRPr>
                </a:p>
              </p:txBody>
            </p:sp>
          </p:grpSp>
        </p:grpSp>
      </p:grpSp>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S1000650</a:t>
              </a:r>
              <a:endParaRPr lang="en-US" sz="800" b="1" dirty="0">
                <a:latin typeface="Comic Sans MS" pitchFamily="66" charset="0"/>
              </a:endParaRP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62"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M1</a:t>
              </a:r>
              <a:endParaRPr lang="en-US" sz="800" b="1" dirty="0">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M2</a:t>
              </a:r>
              <a:endParaRPr lang="en-US" sz="800" b="1" dirty="0">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M3</a:t>
              </a:r>
              <a:endParaRPr lang="en-US" sz="800" b="1" dirty="0">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grpSp>
    </p:spTree>
    <p:extLst>
      <p:ext uri="{BB962C8B-B14F-4D97-AF65-F5344CB8AC3E}">
        <p14:creationId xmlns:p14="http://schemas.microsoft.com/office/powerpoint/2010/main" val="3978477956"/>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D1002182</a:t>
            </a:r>
            <a:endParaRPr lang="en-US" sz="800" b="1" dirty="0">
              <a:latin typeface="Comic Sans MS" pitchFamily="66" charset="0"/>
            </a:endParaRPr>
          </a:p>
        </p:txBody>
      </p:sp>
      <p:pic>
        <p:nvPicPr>
          <p:cNvPr id="590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6839" y="1423460"/>
            <a:ext cx="6400800" cy="670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8538" y="3735377"/>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12531"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Out</a:t>
              </a:r>
              <a:endParaRPr lang="en-US" sz="800" b="1" dirty="0">
                <a:latin typeface="Comic Sans MS" pitchFamily="66" charset="0"/>
              </a:endParaRPr>
            </a:p>
          </p:txBody>
        </p:sp>
      </p:grpSp>
      <p:grpSp>
        <p:nvGrpSpPr>
          <p:cNvPr id="74" name="Group 73"/>
          <p:cNvGrpSpPr/>
          <p:nvPr/>
        </p:nvGrpSpPr>
        <p:grpSpPr>
          <a:xfrm>
            <a:off x="5277011" y="2054467"/>
            <a:ext cx="930680" cy="473557"/>
            <a:chOff x="945152" y="2829811"/>
            <a:chExt cx="930680" cy="473557"/>
          </a:xfrm>
        </p:grpSpPr>
        <p:pic>
          <p:nvPicPr>
            <p:cNvPr id="10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In</a:t>
              </a:r>
              <a:endParaRPr lang="en-US" sz="800" b="1" dirty="0">
                <a:latin typeface="Comic Sans MS" pitchFamily="66" charset="0"/>
              </a:endParaRPr>
            </a:p>
          </p:txBody>
        </p:sp>
      </p:grpSp>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S1000650</a:t>
              </a:r>
              <a:endParaRPr lang="en-US" sz="800" b="1" dirty="0">
                <a:latin typeface="Comic Sans MS" pitchFamily="66" charset="0"/>
              </a:endParaRP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6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4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7"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48"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M1</a:t>
              </a:r>
              <a:endParaRPr lang="en-US" sz="800" b="1" dirty="0">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4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45"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M2</a:t>
              </a:r>
              <a:endParaRPr lang="en-US" sz="800" b="1" dirty="0">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4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1"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42"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M3</a:t>
              </a:r>
              <a:endParaRPr lang="en-US" sz="800" b="1" dirty="0">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39"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D1002182 -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164</a:t>
            </a:fld>
            <a:endParaRPr lang="en-US" smtClean="0">
              <a:solidFill>
                <a:srgbClr val="898989"/>
              </a:solidFill>
              <a:latin typeface="Calibri" pitchFamily="34" charset="0"/>
            </a:endParaRPr>
          </a:p>
        </p:txBody>
      </p:sp>
      <p:sp>
        <p:nvSpPr>
          <p:cNvPr id="12" name="TextBox 353"/>
          <p:cNvSpPr txBox="1">
            <a:spLocks noChangeArrowheads="1"/>
          </p:cNvSpPr>
          <p:nvPr/>
        </p:nvSpPr>
        <p:spPr bwMode="auto">
          <a:xfrm>
            <a:off x="7431833" y="4049732"/>
            <a:ext cx="560148" cy="215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ction="ppaction://hlinksldjump"/>
              </a:rPr>
              <a:t>&lt;&lt; </a:t>
            </a:r>
            <a:r>
              <a:rPr lang="en-US" sz="800" b="1" dirty="0" smtClean="0">
                <a:latin typeface="Comic Sans MS" pitchFamily="66" charset="0"/>
                <a:hlinkClick r:id="rId14" action="ppaction://hlinksldjump"/>
              </a:rPr>
              <a:t>L1-ISC-C3</a:t>
            </a:r>
            <a:endParaRPr lang="en-US" sz="800" b="1" dirty="0">
              <a:latin typeface="Comic Sans MS" pitchFamily="66" charset="0"/>
            </a:endParaRPr>
          </a:p>
        </p:txBody>
      </p:sp>
      <p:grpSp>
        <p:nvGrpSpPr>
          <p:cNvPr id="49" name="Group 230"/>
          <p:cNvGrpSpPr>
            <a:grpSpLocks/>
          </p:cNvGrpSpPr>
          <p:nvPr/>
        </p:nvGrpSpPr>
        <p:grpSpPr bwMode="auto">
          <a:xfrm>
            <a:off x="2200043" y="734373"/>
            <a:ext cx="5938838" cy="224004"/>
            <a:chOff x="-683241" y="5770906"/>
            <a:chExt cx="5939602" cy="224349"/>
          </a:xfrm>
        </p:grpSpPr>
        <p:grpSp>
          <p:nvGrpSpPr>
            <p:cNvPr id="50" name="Group 195"/>
            <p:cNvGrpSpPr>
              <a:grpSpLocks/>
            </p:cNvGrpSpPr>
            <p:nvPr/>
          </p:nvGrpSpPr>
          <p:grpSpPr bwMode="auto">
            <a:xfrm>
              <a:off x="-683241" y="5770906"/>
              <a:ext cx="3312268" cy="221361"/>
              <a:chOff x="-683241" y="5788158"/>
              <a:chExt cx="3312268" cy="221361"/>
            </a:xfrm>
          </p:grpSpPr>
          <p:grpSp>
            <p:nvGrpSpPr>
              <p:cNvPr id="56" name="Group 194"/>
              <p:cNvGrpSpPr>
                <a:grpSpLocks/>
              </p:cNvGrpSpPr>
              <p:nvPr/>
            </p:nvGrpSpPr>
            <p:grpSpPr bwMode="auto">
              <a:xfrm>
                <a:off x="-683241" y="5788158"/>
                <a:ext cx="3312268" cy="215776"/>
                <a:chOff x="-683241" y="5788158"/>
                <a:chExt cx="3312268" cy="215776"/>
              </a:xfrm>
            </p:grpSpPr>
            <p:pic>
              <p:nvPicPr>
                <p:cNvPr id="58"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4</a:t>
                  </a:r>
                  <a:r>
                    <a:rPr lang="en-US" sz="800" b="1" dirty="0" smtClean="0">
                      <a:latin typeface="Comic Sans MS" pitchFamily="66" charset="0"/>
                    </a:rPr>
                    <a:t>0 MHz Frequency Divider</a:t>
                  </a:r>
                  <a:endParaRPr lang="en-US" sz="800" b="1" dirty="0">
                    <a:latin typeface="Comic Sans MS" pitchFamily="66" charset="0"/>
                  </a:endParaRPr>
                </a:p>
              </p:txBody>
            </p:sp>
          </p:grpSp>
          <p:sp>
            <p:nvSpPr>
              <p:cNvPr id="5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rPr>
                  <a:t>D1002182</a:t>
                </a:r>
                <a:endParaRPr lang="en-US" sz="800" b="1" dirty="0">
                  <a:latin typeface="Comic Sans MS" pitchFamily="66" charset="0"/>
                </a:endParaRPr>
              </a:p>
            </p:txBody>
          </p:sp>
        </p:grpSp>
        <p:grpSp>
          <p:nvGrpSpPr>
            <p:cNvPr id="51" name="Group 192"/>
            <p:cNvGrpSpPr>
              <a:grpSpLocks/>
            </p:cNvGrpSpPr>
            <p:nvPr/>
          </p:nvGrpSpPr>
          <p:grpSpPr bwMode="auto">
            <a:xfrm>
              <a:off x="2841236" y="5773948"/>
              <a:ext cx="2415125" cy="221307"/>
              <a:chOff x="2841236" y="5773948"/>
              <a:chExt cx="2415125" cy="221307"/>
            </a:xfrm>
          </p:grpSpPr>
          <p:sp>
            <p:nvSpPr>
              <p:cNvPr id="5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53" name="Group 191"/>
              <p:cNvGrpSpPr>
                <a:grpSpLocks/>
              </p:cNvGrpSpPr>
              <p:nvPr/>
            </p:nvGrpSpPr>
            <p:grpSpPr bwMode="auto">
              <a:xfrm>
                <a:off x="2841236" y="5779588"/>
                <a:ext cx="1280160" cy="215667"/>
                <a:chOff x="2841236" y="5779588"/>
                <a:chExt cx="1280160" cy="215667"/>
              </a:xfrm>
            </p:grpSpPr>
            <p:pic>
              <p:nvPicPr>
                <p:cNvPr id="54"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spTree>
    <p:extLst>
      <p:ext uri="{BB962C8B-B14F-4D97-AF65-F5344CB8AC3E}">
        <p14:creationId xmlns:p14="http://schemas.microsoft.com/office/powerpoint/2010/main" val="1849742096"/>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165</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4</a:t>
                  </a:r>
                  <a:r>
                    <a:rPr lang="en-US" sz="800" b="1" dirty="0" smtClean="0">
                      <a:latin typeface="Comic Sans MS" pitchFamily="66" charset="0"/>
                    </a:rPr>
                    <a:t>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6" name="Group 25"/>
          <p:cNvGrpSpPr/>
          <p:nvPr/>
        </p:nvGrpSpPr>
        <p:grpSpPr>
          <a:xfrm>
            <a:off x="909999" y="1428867"/>
            <a:ext cx="7789500" cy="3984461"/>
            <a:chOff x="909999" y="1428867"/>
            <a:chExt cx="7789500" cy="3984461"/>
          </a:xfrm>
        </p:grpSpPr>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D1000124</a:t>
                  </a:r>
                  <a:endParaRPr lang="en-US" sz="800" b="1" dirty="0">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10 </a:t>
                    </a:r>
                    <a:r>
                      <a:rPr lang="en-US" sz="800" b="1" dirty="0" err="1" smtClean="0">
                        <a:latin typeface="Comic Sans MS" pitchFamily="66" charset="0"/>
                      </a:rPr>
                      <a:t>dBm</a:t>
                    </a:r>
                    <a:endParaRPr lang="en-US" sz="800" b="1" dirty="0">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a:t>
                    </a:r>
                    <a:endParaRPr lang="en-US" sz="800" b="1" dirty="0">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a:t>
                    </a:r>
                    <a:endParaRPr lang="en-US" sz="800" b="1" dirty="0">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a:t>
                    </a:r>
                    <a:endParaRPr lang="en-US" sz="800" b="1" dirty="0">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a:t>
                    </a:r>
                    <a:endParaRPr lang="en-US" sz="800" b="1" dirty="0">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5</a:t>
                    </a:r>
                    <a:endParaRPr lang="en-US" sz="800" b="1" dirty="0">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6</a:t>
                    </a:r>
                    <a:endParaRPr lang="en-US" sz="800" b="1" dirty="0">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7</a:t>
                    </a:r>
                    <a:endParaRPr lang="en-US" sz="800" b="1" dirty="0">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8</a:t>
                    </a:r>
                    <a:endParaRPr lang="en-US" sz="800" b="1" dirty="0">
                      <a:latin typeface="Comic Sans MS" pitchFamily="66" charset="0"/>
                    </a:endParaRPr>
                  </a:p>
                </p:txBody>
              </p:sp>
            </p:grpSp>
          </p:grpSp>
        </p:grpSp>
        <p:grpSp>
          <p:nvGrpSpPr>
            <p:cNvPr id="28" name="Group 27"/>
            <p:cNvGrpSpPr/>
            <p:nvPr/>
          </p:nvGrpSpPr>
          <p:grpSpPr>
            <a:xfrm>
              <a:off x="999187" y="3727529"/>
              <a:ext cx="7700312" cy="1685799"/>
              <a:chOff x="999187" y="3727529"/>
              <a:chExt cx="7700312" cy="1685799"/>
            </a:xfrm>
          </p:grpSpPr>
          <p:grpSp>
            <p:nvGrpSpPr>
              <p:cNvPr id="29" name="Group 28"/>
              <p:cNvGrpSpPr/>
              <p:nvPr/>
            </p:nvGrpSpPr>
            <p:grpSpPr>
              <a:xfrm>
                <a:off x="999187" y="3727529"/>
                <a:ext cx="7700312" cy="639651"/>
                <a:chOff x="999187" y="3727529"/>
                <a:chExt cx="7700312" cy="639651"/>
              </a:xfrm>
            </p:grpSpPr>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S1000650</a:t>
                    </a:r>
                    <a:endParaRPr lang="en-US" sz="800" b="1" dirty="0">
                      <a:latin typeface="Comic Sans MS" pitchFamily="66" charset="0"/>
                    </a:endParaRP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62"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 name="Group 29"/>
              <p:cNvGrpSpPr/>
              <p:nvPr/>
            </p:nvGrpSpPr>
            <p:grpSpPr>
              <a:xfrm>
                <a:off x="2991703" y="4349481"/>
                <a:ext cx="3818091" cy="1063847"/>
                <a:chOff x="2991703" y="4349481"/>
                <a:chExt cx="3818091" cy="1063847"/>
              </a:xfrm>
            </p:grpSpPr>
            <p:pic>
              <p:nvPicPr>
                <p:cNvPr id="31"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M1</a:t>
                    </a:r>
                    <a:endParaRPr lang="en-US" sz="800" b="1" dirty="0">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M2</a:t>
                    </a:r>
                    <a:endParaRPr lang="en-US" sz="800" b="1" dirty="0">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M3</a:t>
                    </a:r>
                    <a:endParaRPr lang="en-US" sz="800" b="1" dirty="0">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grpSp>
          </p:grpSp>
        </p:grpSp>
      </p:grpSp>
    </p:spTree>
    <p:extLst>
      <p:ext uri="{BB962C8B-B14F-4D97-AF65-F5344CB8AC3E}">
        <p14:creationId xmlns:p14="http://schemas.microsoft.com/office/powerpoint/2010/main" val="2744521223"/>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D1100974 -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166</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26" name="Group 230"/>
          <p:cNvGrpSpPr>
            <a:grpSpLocks/>
          </p:cNvGrpSpPr>
          <p:nvPr/>
        </p:nvGrpSpPr>
        <p:grpSpPr bwMode="auto">
          <a:xfrm>
            <a:off x="2208052" y="733951"/>
            <a:ext cx="5938838" cy="224004"/>
            <a:chOff x="-683241" y="5770906"/>
            <a:chExt cx="5939602" cy="224349"/>
          </a:xfrm>
        </p:grpSpPr>
        <p:grpSp>
          <p:nvGrpSpPr>
            <p:cNvPr id="27" name="Group 195"/>
            <p:cNvGrpSpPr>
              <a:grpSpLocks/>
            </p:cNvGrpSpPr>
            <p:nvPr/>
          </p:nvGrpSpPr>
          <p:grpSpPr bwMode="auto">
            <a:xfrm>
              <a:off x="-683241" y="5770906"/>
              <a:ext cx="3312268" cy="221361"/>
              <a:chOff x="-683241" y="5788158"/>
              <a:chExt cx="3312268" cy="221361"/>
            </a:xfrm>
          </p:grpSpPr>
          <p:grpSp>
            <p:nvGrpSpPr>
              <p:cNvPr id="33" name="Group 194"/>
              <p:cNvGrpSpPr>
                <a:grpSpLocks/>
              </p:cNvGrpSpPr>
              <p:nvPr/>
            </p:nvGrpSpPr>
            <p:grpSpPr bwMode="auto">
              <a:xfrm>
                <a:off x="-683241" y="5788158"/>
                <a:ext cx="3312268" cy="215776"/>
                <a:chOff x="-683241" y="5788158"/>
                <a:chExt cx="3312268" cy="215776"/>
              </a:xfrm>
            </p:grpSpPr>
            <p:pic>
              <p:nvPicPr>
                <p:cNvPr id="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 MHz Frequency Divider</a:t>
                  </a:r>
                  <a:endParaRPr lang="en-US" sz="800" b="1" dirty="0">
                    <a:latin typeface="Comic Sans MS" pitchFamily="66" charset="0"/>
                  </a:endParaRPr>
                </a:p>
              </p:txBody>
            </p:sp>
          </p:grpSp>
          <p:sp>
            <p:nvSpPr>
              <p:cNvPr id="3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D1100974</a:t>
                </a:r>
                <a:endParaRPr lang="en-US" sz="800" b="1" dirty="0">
                  <a:latin typeface="Comic Sans MS" pitchFamily="66" charset="0"/>
                </a:endParaRPr>
              </a:p>
            </p:txBody>
          </p:sp>
        </p:grpSp>
        <p:grpSp>
          <p:nvGrpSpPr>
            <p:cNvPr id="28" name="Group 192"/>
            <p:cNvGrpSpPr>
              <a:grpSpLocks/>
            </p:cNvGrpSpPr>
            <p:nvPr/>
          </p:nvGrpSpPr>
          <p:grpSpPr bwMode="auto">
            <a:xfrm>
              <a:off x="2841236" y="5773948"/>
              <a:ext cx="2415125" cy="221307"/>
              <a:chOff x="2841236" y="5773948"/>
              <a:chExt cx="2415125" cy="221307"/>
            </a:xfrm>
          </p:grpSpPr>
          <p:sp>
            <p:nvSpPr>
              <p:cNvPr id="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30" name="Group 191"/>
              <p:cNvGrpSpPr>
                <a:grpSpLocks/>
              </p:cNvGrpSpPr>
              <p:nvPr/>
            </p:nvGrpSpPr>
            <p:grpSpPr bwMode="auto">
              <a:xfrm>
                <a:off x="2841236" y="5779588"/>
                <a:ext cx="1280160" cy="215667"/>
                <a:chOff x="2841236" y="5779588"/>
                <a:chExt cx="1280160" cy="215667"/>
              </a:xfrm>
            </p:grpSpPr>
            <p:pic>
              <p:nvPicPr>
                <p:cNvPr id="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187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6839" y="1428137"/>
            <a:ext cx="6400800" cy="674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8747" y="3737555"/>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6"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D1100974</a:t>
            </a:r>
            <a:endParaRPr lang="en-US" sz="800" b="1" dirty="0">
              <a:latin typeface="Comic Sans MS" pitchFamily="66" charset="0"/>
            </a:endParaRPr>
          </a:p>
        </p:txBody>
      </p:sp>
      <p:sp>
        <p:nvSpPr>
          <p:cNvPr id="119"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2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12531"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2" name="Group 121"/>
          <p:cNvGrpSpPr/>
          <p:nvPr/>
        </p:nvGrpSpPr>
        <p:grpSpPr>
          <a:xfrm>
            <a:off x="909999" y="2068249"/>
            <a:ext cx="930680" cy="473557"/>
            <a:chOff x="945152" y="2829811"/>
            <a:chExt cx="930680" cy="473557"/>
          </a:xfrm>
        </p:grpSpPr>
        <p:pic>
          <p:nvPicPr>
            <p:cNvPr id="12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2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Out</a:t>
              </a:r>
              <a:endParaRPr lang="en-US" sz="800" b="1" dirty="0">
                <a:latin typeface="Comic Sans MS" pitchFamily="66" charset="0"/>
              </a:endParaRPr>
            </a:p>
          </p:txBody>
        </p:sp>
      </p:grpSp>
      <p:grpSp>
        <p:nvGrpSpPr>
          <p:cNvPr id="126" name="Group 125"/>
          <p:cNvGrpSpPr/>
          <p:nvPr/>
        </p:nvGrpSpPr>
        <p:grpSpPr>
          <a:xfrm>
            <a:off x="5277011" y="2054467"/>
            <a:ext cx="930680" cy="473557"/>
            <a:chOff x="945152" y="2829811"/>
            <a:chExt cx="930680" cy="473557"/>
          </a:xfrm>
        </p:grpSpPr>
        <p:pic>
          <p:nvPicPr>
            <p:cNvPr id="127"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2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In</a:t>
              </a:r>
              <a:endParaRPr lang="en-US" sz="800" b="1" dirty="0">
                <a:latin typeface="Comic Sans MS" pitchFamily="66" charset="0"/>
              </a:endParaRPr>
            </a:p>
          </p:txBody>
        </p:sp>
      </p:grpSp>
      <p:grpSp>
        <p:nvGrpSpPr>
          <p:cNvPr id="130" name="Group 30"/>
          <p:cNvGrpSpPr>
            <a:grpSpLocks/>
          </p:cNvGrpSpPr>
          <p:nvPr/>
        </p:nvGrpSpPr>
        <p:grpSpPr bwMode="auto">
          <a:xfrm>
            <a:off x="7428122" y="3831952"/>
            <a:ext cx="1271377" cy="433513"/>
            <a:chOff x="7427707" y="4452144"/>
            <a:chExt cx="1271163" cy="432915"/>
          </a:xfrm>
        </p:grpSpPr>
        <p:sp>
          <p:nvSpPr>
            <p:cNvPr id="13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S1000650</a:t>
              </a:r>
              <a:endParaRPr lang="en-US" sz="800" b="1" dirty="0">
                <a:latin typeface="Comic Sans MS" pitchFamily="66" charset="0"/>
              </a:endParaRPr>
            </a:p>
          </p:txBody>
        </p:sp>
        <p:sp>
          <p:nvSpPr>
            <p:cNvPr id="13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133"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6"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0" name="Group 139"/>
          <p:cNvGrpSpPr/>
          <p:nvPr/>
        </p:nvGrpSpPr>
        <p:grpSpPr>
          <a:xfrm>
            <a:off x="5297838" y="4535469"/>
            <a:ext cx="930680" cy="434147"/>
            <a:chOff x="5319208" y="5808135"/>
            <a:chExt cx="930680" cy="434147"/>
          </a:xfrm>
        </p:grpSpPr>
        <p:pic>
          <p:nvPicPr>
            <p:cNvPr id="14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4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M1</a:t>
              </a:r>
              <a:endParaRPr lang="en-US" sz="800" b="1" dirty="0">
                <a:latin typeface="Comic Sans MS" pitchFamily="66" charset="0"/>
              </a:endParaRPr>
            </a:p>
          </p:txBody>
        </p:sp>
      </p:grpSp>
      <p:grpSp>
        <p:nvGrpSpPr>
          <p:cNvPr id="144" name="Group 143"/>
          <p:cNvGrpSpPr/>
          <p:nvPr/>
        </p:nvGrpSpPr>
        <p:grpSpPr>
          <a:xfrm>
            <a:off x="5580641" y="4752542"/>
            <a:ext cx="930680" cy="434147"/>
            <a:chOff x="5319208" y="5808135"/>
            <a:chExt cx="930680" cy="434147"/>
          </a:xfrm>
        </p:grpSpPr>
        <p:pic>
          <p:nvPicPr>
            <p:cNvPr id="145"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6"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47"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M2</a:t>
              </a:r>
              <a:endParaRPr lang="en-US" sz="800" b="1" dirty="0">
                <a:latin typeface="Comic Sans MS" pitchFamily="66" charset="0"/>
              </a:endParaRPr>
            </a:p>
          </p:txBody>
        </p:sp>
      </p:grpSp>
      <p:grpSp>
        <p:nvGrpSpPr>
          <p:cNvPr id="148" name="Group 147"/>
          <p:cNvGrpSpPr/>
          <p:nvPr/>
        </p:nvGrpSpPr>
        <p:grpSpPr>
          <a:xfrm>
            <a:off x="5879114" y="4979181"/>
            <a:ext cx="930680" cy="434147"/>
            <a:chOff x="5319208" y="5808135"/>
            <a:chExt cx="930680" cy="434147"/>
          </a:xfrm>
        </p:grpSpPr>
        <p:pic>
          <p:nvPicPr>
            <p:cNvPr id="14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0"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51"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M3</a:t>
              </a:r>
              <a:endParaRPr lang="en-US" sz="800" b="1" dirty="0">
                <a:latin typeface="Comic Sans MS" pitchFamily="66" charset="0"/>
              </a:endParaRPr>
            </a:p>
          </p:txBody>
        </p:sp>
      </p:grpSp>
      <p:grpSp>
        <p:nvGrpSpPr>
          <p:cNvPr id="152" name="Group 151"/>
          <p:cNvGrpSpPr/>
          <p:nvPr/>
        </p:nvGrpSpPr>
        <p:grpSpPr>
          <a:xfrm>
            <a:off x="4286053" y="4349481"/>
            <a:ext cx="1313349" cy="402344"/>
            <a:chOff x="4286053" y="4762173"/>
            <a:chExt cx="1313349" cy="402344"/>
          </a:xfrm>
        </p:grpSpPr>
        <p:pic>
          <p:nvPicPr>
            <p:cNvPr id="15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55"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grpSp>
      <p:sp>
        <p:nvSpPr>
          <p:cNvPr id="156" name="TextBox 353"/>
          <p:cNvSpPr txBox="1">
            <a:spLocks noChangeArrowheads="1"/>
          </p:cNvSpPr>
          <p:nvPr/>
        </p:nvSpPr>
        <p:spPr bwMode="auto">
          <a:xfrm>
            <a:off x="7431833" y="4049732"/>
            <a:ext cx="560148" cy="215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57"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Tree>
    <p:extLst>
      <p:ext uri="{BB962C8B-B14F-4D97-AF65-F5344CB8AC3E}">
        <p14:creationId xmlns:p14="http://schemas.microsoft.com/office/powerpoint/2010/main" val="2913511719"/>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167</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6" name="Group 25"/>
          <p:cNvGrpSpPr/>
          <p:nvPr/>
        </p:nvGrpSpPr>
        <p:grpSpPr>
          <a:xfrm>
            <a:off x="909999" y="1428867"/>
            <a:ext cx="7789500" cy="3984461"/>
            <a:chOff x="909999" y="1428867"/>
            <a:chExt cx="7789500" cy="3984461"/>
          </a:xfrm>
        </p:grpSpPr>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D1000124</a:t>
                  </a:r>
                  <a:endParaRPr lang="en-US" sz="800" b="1" dirty="0">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10 </a:t>
                    </a:r>
                    <a:r>
                      <a:rPr lang="en-US" sz="800" b="1" dirty="0" err="1" smtClean="0">
                        <a:latin typeface="Comic Sans MS" pitchFamily="66" charset="0"/>
                      </a:rPr>
                      <a:t>dBm</a:t>
                    </a:r>
                    <a:endParaRPr lang="en-US" sz="800" b="1" dirty="0">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a:t>
                    </a:r>
                    <a:endParaRPr lang="en-US" sz="800" b="1" dirty="0">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a:t>
                    </a:r>
                    <a:endParaRPr lang="en-US" sz="800" b="1" dirty="0">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a:t>
                    </a:r>
                    <a:endParaRPr lang="en-US" sz="800" b="1" dirty="0">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a:t>
                    </a:r>
                    <a:endParaRPr lang="en-US" sz="800" b="1" dirty="0">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5</a:t>
                    </a:r>
                    <a:endParaRPr lang="en-US" sz="800" b="1" dirty="0">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6</a:t>
                    </a:r>
                    <a:endParaRPr lang="en-US" sz="800" b="1" dirty="0">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7</a:t>
                    </a:r>
                    <a:endParaRPr lang="en-US" sz="800" b="1" dirty="0">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8</a:t>
                    </a:r>
                    <a:endParaRPr lang="en-US" sz="800" b="1" dirty="0">
                      <a:latin typeface="Comic Sans MS" pitchFamily="66" charset="0"/>
                    </a:endParaRPr>
                  </a:p>
                </p:txBody>
              </p:sp>
            </p:grpSp>
          </p:grpSp>
        </p:grpSp>
        <p:grpSp>
          <p:nvGrpSpPr>
            <p:cNvPr id="28" name="Group 27"/>
            <p:cNvGrpSpPr/>
            <p:nvPr/>
          </p:nvGrpSpPr>
          <p:grpSpPr>
            <a:xfrm>
              <a:off x="999187" y="3727529"/>
              <a:ext cx="7700312" cy="1685799"/>
              <a:chOff x="999187" y="3727529"/>
              <a:chExt cx="7700312" cy="1685799"/>
            </a:xfrm>
          </p:grpSpPr>
          <p:grpSp>
            <p:nvGrpSpPr>
              <p:cNvPr id="29" name="Group 28"/>
              <p:cNvGrpSpPr/>
              <p:nvPr/>
            </p:nvGrpSpPr>
            <p:grpSpPr>
              <a:xfrm>
                <a:off x="999187" y="3727529"/>
                <a:ext cx="7700312" cy="639651"/>
                <a:chOff x="999187" y="3727529"/>
                <a:chExt cx="7700312" cy="639651"/>
              </a:xfrm>
            </p:grpSpPr>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S1000650</a:t>
                    </a:r>
                    <a:endParaRPr lang="en-US" sz="800" b="1" dirty="0">
                      <a:latin typeface="Comic Sans MS" pitchFamily="66" charset="0"/>
                    </a:endParaRP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62"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 name="Group 29"/>
              <p:cNvGrpSpPr/>
              <p:nvPr/>
            </p:nvGrpSpPr>
            <p:grpSpPr>
              <a:xfrm>
                <a:off x="2991703" y="4349481"/>
                <a:ext cx="3818091" cy="1063847"/>
                <a:chOff x="2991703" y="4349481"/>
                <a:chExt cx="3818091" cy="1063847"/>
              </a:xfrm>
            </p:grpSpPr>
            <p:pic>
              <p:nvPicPr>
                <p:cNvPr id="31"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M1</a:t>
                    </a:r>
                    <a:endParaRPr lang="en-US" sz="800" b="1" dirty="0">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M2</a:t>
                    </a:r>
                    <a:endParaRPr lang="en-US" sz="800" b="1" dirty="0">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M3</a:t>
                    </a:r>
                    <a:endParaRPr lang="en-US" sz="800" b="1" dirty="0">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grpSp>
          </p:grpSp>
        </p:grpSp>
      </p:grpSp>
    </p:spTree>
    <p:extLst>
      <p:ext uri="{BB962C8B-B14F-4D97-AF65-F5344CB8AC3E}">
        <p14:creationId xmlns:p14="http://schemas.microsoft.com/office/powerpoint/2010/main" val="1300860664"/>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D1100262 -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168</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37" name="Group 36"/>
          <p:cNvGrpSpPr/>
          <p:nvPr/>
        </p:nvGrpSpPr>
        <p:grpSpPr>
          <a:xfrm>
            <a:off x="1821976" y="735055"/>
            <a:ext cx="6349924" cy="234634"/>
            <a:chOff x="2055888" y="6282253"/>
            <a:chExt cx="6349924" cy="234634"/>
          </a:xfrm>
        </p:grpSpPr>
        <p:pic>
          <p:nvPicPr>
            <p:cNvPr id="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Box 80"/>
            <p:cNvSpPr txBox="1">
              <a:spLocks noChangeArrowheads="1"/>
            </p:cNvSpPr>
            <p:nvPr/>
          </p:nvSpPr>
          <p:spPr bwMode="auto">
            <a:xfrm>
              <a:off x="2055888" y="6282253"/>
              <a:ext cx="2433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Amplifier Concentrator 1</a:t>
              </a:r>
              <a:endParaRPr lang="en-US" sz="800" b="1" dirty="0">
                <a:latin typeface="Comic Sans MS" pitchFamily="66" charset="0"/>
              </a:endParaRPr>
            </a:p>
          </p:txBody>
        </p:sp>
        <p:sp>
          <p:nvSpPr>
            <p:cNvPr id="42"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D1100262</a:t>
              </a:r>
              <a:endParaRPr lang="en-US" sz="800" b="1" dirty="0">
                <a:latin typeface="Comic Sans MS" pitchFamily="66" charset="0"/>
              </a:endParaRPr>
            </a:p>
          </p:txBody>
        </p:sp>
        <p:sp>
          <p:nvSpPr>
            <p:cNvPr id="43" name="TextBox 77"/>
            <p:cNvSpPr txBox="1">
              <a:spLocks noChangeArrowheads="1"/>
            </p:cNvSpPr>
            <p:nvPr/>
          </p:nvSpPr>
          <p:spPr bwMode="auto">
            <a:xfrm>
              <a:off x="7258404" y="6285137"/>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sp>
          <p:nvSpPr>
            <p:cNvPr id="44"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nvGrpSpPr>
          <p:cNvPr id="8" name="Group 7"/>
          <p:cNvGrpSpPr/>
          <p:nvPr/>
        </p:nvGrpSpPr>
        <p:grpSpPr>
          <a:xfrm>
            <a:off x="940195" y="1345285"/>
            <a:ext cx="7759304" cy="4456338"/>
            <a:chOff x="940195" y="1345285"/>
            <a:chExt cx="7759304" cy="4456338"/>
          </a:xfrm>
        </p:grpSpPr>
        <p:grpSp>
          <p:nvGrpSpPr>
            <p:cNvPr id="7" name="Group 6"/>
            <p:cNvGrpSpPr/>
            <p:nvPr/>
          </p:nvGrpSpPr>
          <p:grpSpPr>
            <a:xfrm>
              <a:off x="940195" y="1345285"/>
              <a:ext cx="7745018" cy="887414"/>
              <a:chOff x="940195" y="1345285"/>
              <a:chExt cx="7745018" cy="887414"/>
            </a:xfrm>
          </p:grpSpPr>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D1100262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59494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1345285"/>
                <a:ext cx="6400800" cy="8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 name="Group 5"/>
            <p:cNvGrpSpPr/>
            <p:nvPr/>
          </p:nvGrpSpPr>
          <p:grpSpPr>
            <a:xfrm>
              <a:off x="998538" y="3548537"/>
              <a:ext cx="7700961" cy="2253086"/>
              <a:chOff x="998538" y="3548537"/>
              <a:chExt cx="7700961" cy="2253086"/>
            </a:xfrm>
          </p:grpSpPr>
          <p:grpSp>
            <p:nvGrpSpPr>
              <p:cNvPr id="5" name="Group 4"/>
              <p:cNvGrpSpPr/>
              <p:nvPr/>
            </p:nvGrpSpPr>
            <p:grpSpPr>
              <a:xfrm>
                <a:off x="998538" y="3548537"/>
                <a:ext cx="7700961" cy="997636"/>
                <a:chOff x="998538" y="3548537"/>
                <a:chExt cx="7700961" cy="997636"/>
              </a:xfrm>
            </p:grpSpPr>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 name="Group 2"/>
                <p:cNvGrpSpPr/>
                <p:nvPr/>
              </p:nvGrpSpPr>
              <p:grpSpPr>
                <a:xfrm>
                  <a:off x="998538" y="3548537"/>
                  <a:ext cx="6400800" cy="997636"/>
                  <a:chOff x="998538" y="3548537"/>
                  <a:chExt cx="6400800" cy="997636"/>
                </a:xfrm>
              </p:grpSpPr>
              <p:pic>
                <p:nvPicPr>
                  <p:cNvPr id="59494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3548537"/>
                    <a:ext cx="6400800" cy="997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86682"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1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081354" y="4088573"/>
                    <a:ext cx="1062837"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60486" y="4084001"/>
                    <a:ext cx="604088" cy="210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93806"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00931"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74065"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81189"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88314"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5514"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42638"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49763"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398793"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05917"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13042"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1429218" y="4609809"/>
                <a:ext cx="5795620" cy="1191814"/>
                <a:chOff x="1429218" y="4609809"/>
                <a:chExt cx="5795620" cy="1191814"/>
              </a:xfrm>
            </p:grpSpPr>
            <p:pic>
              <p:nvPicPr>
                <p:cNvPr id="23"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479557"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081354" y="4780033"/>
                  <a:ext cx="1062000"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486681"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493806"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66940"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74064"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81189"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28389"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35513"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42638"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391668"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398792"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405917"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53"/>
                <p:cNvSpPr txBox="1">
                  <a:spLocks noChangeArrowheads="1"/>
                </p:cNvSpPr>
                <p:nvPr/>
              </p:nvSpPr>
              <p:spPr bwMode="auto">
                <a:xfrm>
                  <a:off x="2970368" y="476688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a:t>
                  </a:r>
                  <a:endParaRPr lang="en-US" sz="800" b="1" dirty="0">
                    <a:latin typeface="Comic Sans MS" pitchFamily="66" charset="0"/>
                  </a:endParaRPr>
                </a:p>
              </p:txBody>
            </p:sp>
            <p:sp>
              <p:nvSpPr>
                <p:cNvPr id="61" name="TextBox 353"/>
                <p:cNvSpPr txBox="1">
                  <a:spLocks noChangeArrowheads="1"/>
                </p:cNvSpPr>
                <p:nvPr/>
              </p:nvSpPr>
              <p:spPr bwMode="auto">
                <a:xfrm>
                  <a:off x="3530755" y="46112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2" name="TextBox 353"/>
                <p:cNvSpPr txBox="1">
                  <a:spLocks noChangeArrowheads="1"/>
                </p:cNvSpPr>
                <p:nvPr/>
              </p:nvSpPr>
              <p:spPr bwMode="auto">
                <a:xfrm>
                  <a:off x="2250969" y="4610972"/>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sp>
              <p:nvSpPr>
                <p:cNvPr id="63" name="TextBox 353"/>
                <p:cNvSpPr txBox="1">
                  <a:spLocks noChangeArrowheads="1"/>
                </p:cNvSpPr>
                <p:nvPr/>
              </p:nvSpPr>
              <p:spPr bwMode="auto">
                <a:xfrm>
                  <a:off x="2969020" y="517014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5</a:t>
                  </a:r>
                  <a:endParaRPr lang="en-US" sz="800" b="1" dirty="0">
                    <a:latin typeface="Comic Sans MS" pitchFamily="66" charset="0"/>
                  </a:endParaRPr>
                </a:p>
              </p:txBody>
            </p:sp>
            <p:sp>
              <p:nvSpPr>
                <p:cNvPr id="64" name="TextBox 353"/>
                <p:cNvSpPr txBox="1">
                  <a:spLocks noChangeArrowheads="1"/>
                </p:cNvSpPr>
                <p:nvPr/>
              </p:nvSpPr>
              <p:spPr bwMode="auto">
                <a:xfrm>
                  <a:off x="3529407" y="5014477"/>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5" name="TextBox 353"/>
                <p:cNvSpPr txBox="1">
                  <a:spLocks noChangeArrowheads="1"/>
                </p:cNvSpPr>
                <p:nvPr/>
              </p:nvSpPr>
              <p:spPr bwMode="auto">
                <a:xfrm>
                  <a:off x="2967672" y="558148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9</a:t>
                  </a:r>
                  <a:endParaRPr lang="en-US" sz="800" b="1" dirty="0">
                    <a:latin typeface="Comic Sans MS" pitchFamily="66" charset="0"/>
                  </a:endParaRPr>
                </a:p>
              </p:txBody>
            </p:sp>
            <p:sp>
              <p:nvSpPr>
                <p:cNvPr id="66" name="TextBox 353"/>
                <p:cNvSpPr txBox="1">
                  <a:spLocks noChangeArrowheads="1"/>
                </p:cNvSpPr>
                <p:nvPr/>
              </p:nvSpPr>
              <p:spPr bwMode="auto">
                <a:xfrm>
                  <a:off x="3528059" y="542582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7" name="TextBox 353"/>
                <p:cNvSpPr txBox="1">
                  <a:spLocks noChangeArrowheads="1"/>
                </p:cNvSpPr>
                <p:nvPr/>
              </p:nvSpPr>
              <p:spPr bwMode="auto">
                <a:xfrm>
                  <a:off x="3959341"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a:t>
                  </a:r>
                  <a:endParaRPr lang="en-US" sz="800" b="1" dirty="0">
                    <a:latin typeface="Comic Sans MS" pitchFamily="66" charset="0"/>
                  </a:endParaRPr>
                </a:p>
              </p:txBody>
            </p:sp>
            <p:sp>
              <p:nvSpPr>
                <p:cNvPr id="68" name="TextBox 353"/>
                <p:cNvSpPr txBox="1">
                  <a:spLocks noChangeArrowheads="1"/>
                </p:cNvSpPr>
                <p:nvPr/>
              </p:nvSpPr>
              <p:spPr bwMode="auto">
                <a:xfrm>
                  <a:off x="4519728"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9" name="TextBox 353"/>
                <p:cNvSpPr txBox="1">
                  <a:spLocks noChangeArrowheads="1"/>
                </p:cNvSpPr>
                <p:nvPr/>
              </p:nvSpPr>
              <p:spPr bwMode="auto">
                <a:xfrm>
                  <a:off x="3957993"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6</a:t>
                  </a:r>
                  <a:endParaRPr lang="en-US" sz="800" b="1" dirty="0">
                    <a:latin typeface="Comic Sans MS" pitchFamily="66" charset="0"/>
                  </a:endParaRPr>
                </a:p>
              </p:txBody>
            </p:sp>
            <p:sp>
              <p:nvSpPr>
                <p:cNvPr id="70" name="TextBox 353"/>
                <p:cNvSpPr txBox="1">
                  <a:spLocks noChangeArrowheads="1"/>
                </p:cNvSpPr>
                <p:nvPr/>
              </p:nvSpPr>
              <p:spPr bwMode="auto">
                <a:xfrm>
                  <a:off x="4518380"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1" name="TextBox 353"/>
                <p:cNvSpPr txBox="1">
                  <a:spLocks noChangeArrowheads="1"/>
                </p:cNvSpPr>
                <p:nvPr/>
              </p:nvSpPr>
              <p:spPr bwMode="auto">
                <a:xfrm>
                  <a:off x="4003068" y="558731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72" name="TextBox 353"/>
                <p:cNvSpPr txBox="1">
                  <a:spLocks noChangeArrowheads="1"/>
                </p:cNvSpPr>
                <p:nvPr/>
              </p:nvSpPr>
              <p:spPr bwMode="auto">
                <a:xfrm>
                  <a:off x="4517032"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3" name="TextBox 353"/>
                <p:cNvSpPr txBox="1">
                  <a:spLocks noChangeArrowheads="1"/>
                </p:cNvSpPr>
                <p:nvPr/>
              </p:nvSpPr>
              <p:spPr bwMode="auto">
                <a:xfrm>
                  <a:off x="4924420"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a:t>
                  </a:r>
                  <a:endParaRPr lang="en-US" sz="800" b="1" dirty="0">
                    <a:latin typeface="Comic Sans MS" pitchFamily="66" charset="0"/>
                  </a:endParaRPr>
                </a:p>
              </p:txBody>
            </p:sp>
            <p:sp>
              <p:nvSpPr>
                <p:cNvPr id="74" name="TextBox 353"/>
                <p:cNvSpPr txBox="1">
                  <a:spLocks noChangeArrowheads="1"/>
                </p:cNvSpPr>
                <p:nvPr/>
              </p:nvSpPr>
              <p:spPr bwMode="auto">
                <a:xfrm>
                  <a:off x="5484807"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5" name="TextBox 353"/>
                <p:cNvSpPr txBox="1">
                  <a:spLocks noChangeArrowheads="1"/>
                </p:cNvSpPr>
                <p:nvPr/>
              </p:nvSpPr>
              <p:spPr bwMode="auto">
                <a:xfrm>
                  <a:off x="4923072"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a:t>
                  </a:r>
                  <a:endParaRPr lang="en-US" sz="800" b="1" dirty="0">
                    <a:latin typeface="Comic Sans MS" pitchFamily="66" charset="0"/>
                  </a:endParaRPr>
                </a:p>
              </p:txBody>
            </p:sp>
            <p:sp>
              <p:nvSpPr>
                <p:cNvPr id="78" name="TextBox 353"/>
                <p:cNvSpPr txBox="1">
                  <a:spLocks noChangeArrowheads="1"/>
                </p:cNvSpPr>
                <p:nvPr/>
              </p:nvSpPr>
              <p:spPr bwMode="auto">
                <a:xfrm>
                  <a:off x="5483459"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9" name="TextBox 353"/>
                <p:cNvSpPr txBox="1">
                  <a:spLocks noChangeArrowheads="1"/>
                </p:cNvSpPr>
                <p:nvPr/>
              </p:nvSpPr>
              <p:spPr bwMode="auto">
                <a:xfrm>
                  <a:off x="4970276" y="558073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11</a:t>
                  </a:r>
                  <a:endParaRPr lang="en-US" sz="800" b="1" dirty="0">
                    <a:latin typeface="Comic Sans MS" pitchFamily="66" charset="0"/>
                  </a:endParaRPr>
                </a:p>
              </p:txBody>
            </p:sp>
            <p:sp>
              <p:nvSpPr>
                <p:cNvPr id="80" name="TextBox 353"/>
                <p:cNvSpPr txBox="1">
                  <a:spLocks noChangeArrowheads="1"/>
                </p:cNvSpPr>
                <p:nvPr/>
              </p:nvSpPr>
              <p:spPr bwMode="auto">
                <a:xfrm>
                  <a:off x="5482111"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1" name="TextBox 353"/>
                <p:cNvSpPr txBox="1">
                  <a:spLocks noChangeArrowheads="1"/>
                </p:cNvSpPr>
                <p:nvPr/>
              </p:nvSpPr>
              <p:spPr bwMode="auto">
                <a:xfrm>
                  <a:off x="5894513" y="47654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a:t>
                  </a:r>
                  <a:endParaRPr lang="en-US" sz="800" b="1" dirty="0">
                    <a:latin typeface="Comic Sans MS" pitchFamily="66" charset="0"/>
                  </a:endParaRPr>
                </a:p>
              </p:txBody>
            </p:sp>
            <p:sp>
              <p:nvSpPr>
                <p:cNvPr id="82" name="TextBox 353"/>
                <p:cNvSpPr txBox="1">
                  <a:spLocks noChangeArrowheads="1"/>
                </p:cNvSpPr>
                <p:nvPr/>
              </p:nvSpPr>
              <p:spPr bwMode="auto">
                <a:xfrm>
                  <a:off x="6454900" y="460980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3" name="TextBox 353"/>
                <p:cNvSpPr txBox="1">
                  <a:spLocks noChangeArrowheads="1"/>
                </p:cNvSpPr>
                <p:nvPr/>
              </p:nvSpPr>
              <p:spPr bwMode="auto">
                <a:xfrm>
                  <a:off x="5893165" y="516872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a:t>
                  </a:r>
                  <a:endParaRPr lang="en-US" sz="800" b="1" dirty="0">
                    <a:latin typeface="Comic Sans MS" pitchFamily="66" charset="0"/>
                  </a:endParaRPr>
                </a:p>
              </p:txBody>
            </p:sp>
            <p:sp>
              <p:nvSpPr>
                <p:cNvPr id="84" name="TextBox 353"/>
                <p:cNvSpPr txBox="1">
                  <a:spLocks noChangeArrowheads="1"/>
                </p:cNvSpPr>
                <p:nvPr/>
              </p:nvSpPr>
              <p:spPr bwMode="auto">
                <a:xfrm>
                  <a:off x="6453552" y="501306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5" name="TextBox 353"/>
                <p:cNvSpPr txBox="1">
                  <a:spLocks noChangeArrowheads="1"/>
                </p:cNvSpPr>
                <p:nvPr/>
              </p:nvSpPr>
              <p:spPr bwMode="auto">
                <a:xfrm>
                  <a:off x="5932277" y="558006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12</a:t>
                  </a:r>
                  <a:endParaRPr lang="en-US" sz="800" b="1" dirty="0">
                    <a:latin typeface="Comic Sans MS" pitchFamily="66" charset="0"/>
                  </a:endParaRPr>
                </a:p>
              </p:txBody>
            </p:sp>
            <p:sp>
              <p:nvSpPr>
                <p:cNvPr id="86" name="TextBox 353"/>
                <p:cNvSpPr txBox="1">
                  <a:spLocks noChangeArrowheads="1"/>
                </p:cNvSpPr>
                <p:nvPr/>
              </p:nvSpPr>
              <p:spPr bwMode="auto">
                <a:xfrm>
                  <a:off x="6452204" y="542440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7" name="TextBox 353"/>
                <p:cNvSpPr txBox="1">
                  <a:spLocks noChangeArrowheads="1"/>
                </p:cNvSpPr>
                <p:nvPr/>
              </p:nvSpPr>
              <p:spPr bwMode="auto">
                <a:xfrm>
                  <a:off x="1429218" y="47636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Rear</a:t>
                  </a:r>
                  <a:endParaRPr lang="en-US" sz="800" b="1" dirty="0">
                    <a:latin typeface="Comic Sans MS" pitchFamily="66" charset="0"/>
                  </a:endParaRPr>
                </a:p>
              </p:txBody>
            </p:sp>
          </p:grpSp>
        </p:grpSp>
      </p:grpSp>
    </p:spTree>
    <p:extLst>
      <p:ext uri="{BB962C8B-B14F-4D97-AF65-F5344CB8AC3E}">
        <p14:creationId xmlns:p14="http://schemas.microsoft.com/office/powerpoint/2010/main" val="3733127175"/>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D1100262 -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169</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L1-ISC-C3</a:t>
            </a:r>
            <a:endParaRPr lang="en-US" sz="800" b="1" dirty="0">
              <a:latin typeface="Comic Sans MS" pitchFamily="66" charset="0"/>
            </a:endParaRPr>
          </a:p>
        </p:txBody>
      </p:sp>
      <p:grpSp>
        <p:nvGrpSpPr>
          <p:cNvPr id="37" name="Group 36"/>
          <p:cNvGrpSpPr/>
          <p:nvPr/>
        </p:nvGrpSpPr>
        <p:grpSpPr>
          <a:xfrm>
            <a:off x="1821976" y="735055"/>
            <a:ext cx="6349924" cy="234634"/>
            <a:chOff x="2055888" y="6282253"/>
            <a:chExt cx="6349924" cy="234634"/>
          </a:xfrm>
        </p:grpSpPr>
        <p:pic>
          <p:nvPicPr>
            <p:cNvPr id="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Box 80"/>
            <p:cNvSpPr txBox="1">
              <a:spLocks noChangeArrowheads="1"/>
            </p:cNvSpPr>
            <p:nvPr/>
          </p:nvSpPr>
          <p:spPr bwMode="auto">
            <a:xfrm>
              <a:off x="2055888" y="6282253"/>
              <a:ext cx="2433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Amplifier Concentrator 2</a:t>
              </a:r>
              <a:endParaRPr lang="en-US" sz="800" b="1" dirty="0">
                <a:latin typeface="Comic Sans MS" pitchFamily="66" charset="0"/>
              </a:endParaRPr>
            </a:p>
          </p:txBody>
        </p:sp>
        <p:sp>
          <p:nvSpPr>
            <p:cNvPr id="42"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D1100262</a:t>
              </a:r>
              <a:endParaRPr lang="en-US" sz="800" b="1" dirty="0">
                <a:latin typeface="Comic Sans MS" pitchFamily="66" charset="0"/>
              </a:endParaRPr>
            </a:p>
          </p:txBody>
        </p:sp>
        <p:sp>
          <p:nvSpPr>
            <p:cNvPr id="43" name="TextBox 77"/>
            <p:cNvSpPr txBox="1">
              <a:spLocks noChangeArrowheads="1"/>
            </p:cNvSpPr>
            <p:nvPr/>
          </p:nvSpPr>
          <p:spPr bwMode="auto">
            <a:xfrm>
              <a:off x="7258404" y="6285137"/>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sp>
          <p:nvSpPr>
            <p:cNvPr id="44"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nvGrpSpPr>
          <p:cNvPr id="22" name="Group 21"/>
          <p:cNvGrpSpPr/>
          <p:nvPr/>
        </p:nvGrpSpPr>
        <p:grpSpPr>
          <a:xfrm>
            <a:off x="940195" y="1345285"/>
            <a:ext cx="7759304" cy="4456338"/>
            <a:chOff x="940195" y="1345285"/>
            <a:chExt cx="7759304" cy="4456338"/>
          </a:xfrm>
        </p:grpSpPr>
        <p:grpSp>
          <p:nvGrpSpPr>
            <p:cNvPr id="23" name="Group 22"/>
            <p:cNvGrpSpPr/>
            <p:nvPr/>
          </p:nvGrpSpPr>
          <p:grpSpPr>
            <a:xfrm>
              <a:off x="940195" y="1345285"/>
              <a:ext cx="7745018" cy="887414"/>
              <a:chOff x="940195" y="1345285"/>
              <a:chExt cx="7745018" cy="887414"/>
            </a:xfrm>
          </p:grpSpPr>
          <p:sp>
            <p:nvSpPr>
              <p:cNvPr id="97"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D1100262</a:t>
                </a:r>
                <a:endParaRPr lang="en-US" sz="800" b="1" dirty="0">
                  <a:latin typeface="Comic Sans MS" pitchFamily="66" charset="0"/>
                </a:endParaRPr>
              </a:p>
            </p:txBody>
          </p:sp>
          <p:sp>
            <p:nvSpPr>
              <p:cNvPr id="98"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9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1345285"/>
                <a:ext cx="6400800" cy="8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 name="Group 23"/>
            <p:cNvGrpSpPr/>
            <p:nvPr/>
          </p:nvGrpSpPr>
          <p:grpSpPr>
            <a:xfrm>
              <a:off x="998538" y="3548537"/>
              <a:ext cx="7700961" cy="2253086"/>
              <a:chOff x="998538" y="3548537"/>
              <a:chExt cx="7700961" cy="2253086"/>
            </a:xfrm>
          </p:grpSpPr>
          <p:grpSp>
            <p:nvGrpSpPr>
              <p:cNvPr id="26" name="Group 25"/>
              <p:cNvGrpSpPr/>
              <p:nvPr/>
            </p:nvGrpSpPr>
            <p:grpSpPr>
              <a:xfrm>
                <a:off x="998538" y="3548537"/>
                <a:ext cx="7700961" cy="997636"/>
                <a:chOff x="998538" y="3548537"/>
                <a:chExt cx="7700961" cy="997636"/>
              </a:xfrm>
            </p:grpSpPr>
            <p:grpSp>
              <p:nvGrpSpPr>
                <p:cNvPr id="78" name="Group 30"/>
                <p:cNvGrpSpPr>
                  <a:grpSpLocks/>
                </p:cNvGrpSpPr>
                <p:nvPr/>
              </p:nvGrpSpPr>
              <p:grpSpPr bwMode="auto">
                <a:xfrm>
                  <a:off x="7428122" y="3831952"/>
                  <a:ext cx="1271377" cy="433513"/>
                  <a:chOff x="7427707" y="4452144"/>
                  <a:chExt cx="1271163" cy="432915"/>
                </a:xfrm>
              </p:grpSpPr>
              <p:sp>
                <p:nvSpPr>
                  <p:cNvPr id="9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S1001232</a:t>
                    </a:r>
                    <a:endParaRPr lang="en-US" sz="800" b="1" dirty="0">
                      <a:latin typeface="Comic Sans MS" pitchFamily="66" charset="0"/>
                    </a:endParaRPr>
                  </a:p>
                </p:txBody>
              </p:sp>
              <p:sp>
                <p:nvSpPr>
                  <p:cNvPr id="9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79" name="Group 78"/>
                <p:cNvGrpSpPr/>
                <p:nvPr/>
              </p:nvGrpSpPr>
              <p:grpSpPr>
                <a:xfrm>
                  <a:off x="998538" y="3548537"/>
                  <a:ext cx="6400800" cy="997636"/>
                  <a:chOff x="998538" y="3548537"/>
                  <a:chExt cx="6400800" cy="997636"/>
                </a:xfrm>
              </p:grpSpPr>
              <p:pic>
                <p:nvPicPr>
                  <p:cNvPr id="80"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3548537"/>
                    <a:ext cx="6400800" cy="997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86682"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1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081354" y="4088573"/>
                    <a:ext cx="1062837"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60486" y="4084001"/>
                    <a:ext cx="604088" cy="210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493806"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00931"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74065"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81189"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88314"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5514"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42638"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49763"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398793"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05917"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413042"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7" name="Group 26"/>
              <p:cNvGrpSpPr/>
              <p:nvPr/>
            </p:nvGrpSpPr>
            <p:grpSpPr>
              <a:xfrm>
                <a:off x="1429218" y="4609809"/>
                <a:ext cx="5795620" cy="1191814"/>
                <a:chOff x="1429218" y="4609809"/>
                <a:chExt cx="5795620" cy="1191814"/>
              </a:xfrm>
            </p:grpSpPr>
            <p:pic>
              <p:nvPicPr>
                <p:cNvPr id="28"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479557"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081354" y="4780033"/>
                  <a:ext cx="1062000"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486681"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493806"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66940"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74064"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481189"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28389"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35513"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42638"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391668"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398792"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405917"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2970368" y="476688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a:t>
                  </a:r>
                  <a:endParaRPr lang="en-US" sz="800" b="1" dirty="0">
                    <a:latin typeface="Comic Sans MS" pitchFamily="66" charset="0"/>
                  </a:endParaRPr>
                </a:p>
              </p:txBody>
            </p:sp>
            <p:sp>
              <p:nvSpPr>
                <p:cNvPr id="50" name="TextBox 353"/>
                <p:cNvSpPr txBox="1">
                  <a:spLocks noChangeArrowheads="1"/>
                </p:cNvSpPr>
                <p:nvPr/>
              </p:nvSpPr>
              <p:spPr bwMode="auto">
                <a:xfrm>
                  <a:off x="3530755" y="46112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51" name="TextBox 353"/>
                <p:cNvSpPr txBox="1">
                  <a:spLocks noChangeArrowheads="1"/>
                </p:cNvSpPr>
                <p:nvPr/>
              </p:nvSpPr>
              <p:spPr bwMode="auto">
                <a:xfrm>
                  <a:off x="2250969" y="4610972"/>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sp>
              <p:nvSpPr>
                <p:cNvPr id="52" name="TextBox 353"/>
                <p:cNvSpPr txBox="1">
                  <a:spLocks noChangeArrowheads="1"/>
                </p:cNvSpPr>
                <p:nvPr/>
              </p:nvSpPr>
              <p:spPr bwMode="auto">
                <a:xfrm>
                  <a:off x="2969020" y="517014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5</a:t>
                  </a:r>
                  <a:endParaRPr lang="en-US" sz="800" b="1" dirty="0">
                    <a:latin typeface="Comic Sans MS" pitchFamily="66" charset="0"/>
                  </a:endParaRPr>
                </a:p>
              </p:txBody>
            </p:sp>
            <p:sp>
              <p:nvSpPr>
                <p:cNvPr id="53" name="TextBox 353"/>
                <p:cNvSpPr txBox="1">
                  <a:spLocks noChangeArrowheads="1"/>
                </p:cNvSpPr>
                <p:nvPr/>
              </p:nvSpPr>
              <p:spPr bwMode="auto">
                <a:xfrm>
                  <a:off x="3529407" y="5014477"/>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54" name="TextBox 353"/>
                <p:cNvSpPr txBox="1">
                  <a:spLocks noChangeArrowheads="1"/>
                </p:cNvSpPr>
                <p:nvPr/>
              </p:nvSpPr>
              <p:spPr bwMode="auto">
                <a:xfrm>
                  <a:off x="2967672" y="558148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9</a:t>
                  </a:r>
                  <a:endParaRPr lang="en-US" sz="800" b="1" dirty="0">
                    <a:latin typeface="Comic Sans MS" pitchFamily="66" charset="0"/>
                  </a:endParaRPr>
                </a:p>
              </p:txBody>
            </p:sp>
            <p:sp>
              <p:nvSpPr>
                <p:cNvPr id="55" name="TextBox 353"/>
                <p:cNvSpPr txBox="1">
                  <a:spLocks noChangeArrowheads="1"/>
                </p:cNvSpPr>
                <p:nvPr/>
              </p:nvSpPr>
              <p:spPr bwMode="auto">
                <a:xfrm>
                  <a:off x="3528059" y="542582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56" name="TextBox 353"/>
                <p:cNvSpPr txBox="1">
                  <a:spLocks noChangeArrowheads="1"/>
                </p:cNvSpPr>
                <p:nvPr/>
              </p:nvSpPr>
              <p:spPr bwMode="auto">
                <a:xfrm>
                  <a:off x="3959341"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a:t>
                  </a:r>
                  <a:endParaRPr lang="en-US" sz="800" b="1" dirty="0">
                    <a:latin typeface="Comic Sans MS" pitchFamily="66" charset="0"/>
                  </a:endParaRPr>
                </a:p>
              </p:txBody>
            </p:sp>
            <p:sp>
              <p:nvSpPr>
                <p:cNvPr id="57" name="TextBox 353"/>
                <p:cNvSpPr txBox="1">
                  <a:spLocks noChangeArrowheads="1"/>
                </p:cNvSpPr>
                <p:nvPr/>
              </p:nvSpPr>
              <p:spPr bwMode="auto">
                <a:xfrm>
                  <a:off x="4519728"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58" name="TextBox 353"/>
                <p:cNvSpPr txBox="1">
                  <a:spLocks noChangeArrowheads="1"/>
                </p:cNvSpPr>
                <p:nvPr/>
              </p:nvSpPr>
              <p:spPr bwMode="auto">
                <a:xfrm>
                  <a:off x="3957993"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6</a:t>
                  </a:r>
                  <a:endParaRPr lang="en-US" sz="800" b="1" dirty="0">
                    <a:latin typeface="Comic Sans MS" pitchFamily="66" charset="0"/>
                  </a:endParaRPr>
                </a:p>
              </p:txBody>
            </p:sp>
            <p:sp>
              <p:nvSpPr>
                <p:cNvPr id="59" name="TextBox 353"/>
                <p:cNvSpPr txBox="1">
                  <a:spLocks noChangeArrowheads="1"/>
                </p:cNvSpPr>
                <p:nvPr/>
              </p:nvSpPr>
              <p:spPr bwMode="auto">
                <a:xfrm>
                  <a:off x="4518380"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1" name="TextBox 353"/>
                <p:cNvSpPr txBox="1">
                  <a:spLocks noChangeArrowheads="1"/>
                </p:cNvSpPr>
                <p:nvPr/>
              </p:nvSpPr>
              <p:spPr bwMode="auto">
                <a:xfrm>
                  <a:off x="4003068" y="558731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62" name="TextBox 353"/>
                <p:cNvSpPr txBox="1">
                  <a:spLocks noChangeArrowheads="1"/>
                </p:cNvSpPr>
                <p:nvPr/>
              </p:nvSpPr>
              <p:spPr bwMode="auto">
                <a:xfrm>
                  <a:off x="4517032"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3" name="TextBox 353"/>
                <p:cNvSpPr txBox="1">
                  <a:spLocks noChangeArrowheads="1"/>
                </p:cNvSpPr>
                <p:nvPr/>
              </p:nvSpPr>
              <p:spPr bwMode="auto">
                <a:xfrm>
                  <a:off x="4924420"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a:t>
                  </a:r>
                  <a:endParaRPr lang="en-US" sz="800" b="1" dirty="0">
                    <a:latin typeface="Comic Sans MS" pitchFamily="66" charset="0"/>
                  </a:endParaRPr>
                </a:p>
              </p:txBody>
            </p:sp>
            <p:sp>
              <p:nvSpPr>
                <p:cNvPr id="64" name="TextBox 353"/>
                <p:cNvSpPr txBox="1">
                  <a:spLocks noChangeArrowheads="1"/>
                </p:cNvSpPr>
                <p:nvPr/>
              </p:nvSpPr>
              <p:spPr bwMode="auto">
                <a:xfrm>
                  <a:off x="5484807"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5" name="TextBox 353"/>
                <p:cNvSpPr txBox="1">
                  <a:spLocks noChangeArrowheads="1"/>
                </p:cNvSpPr>
                <p:nvPr/>
              </p:nvSpPr>
              <p:spPr bwMode="auto">
                <a:xfrm>
                  <a:off x="4923072"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a:t>
                  </a:r>
                  <a:endParaRPr lang="en-US" sz="800" b="1" dirty="0">
                    <a:latin typeface="Comic Sans MS" pitchFamily="66" charset="0"/>
                  </a:endParaRPr>
                </a:p>
              </p:txBody>
            </p:sp>
            <p:sp>
              <p:nvSpPr>
                <p:cNvPr id="66" name="TextBox 353"/>
                <p:cNvSpPr txBox="1">
                  <a:spLocks noChangeArrowheads="1"/>
                </p:cNvSpPr>
                <p:nvPr/>
              </p:nvSpPr>
              <p:spPr bwMode="auto">
                <a:xfrm>
                  <a:off x="5483459"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7" name="TextBox 353"/>
                <p:cNvSpPr txBox="1">
                  <a:spLocks noChangeArrowheads="1"/>
                </p:cNvSpPr>
                <p:nvPr/>
              </p:nvSpPr>
              <p:spPr bwMode="auto">
                <a:xfrm>
                  <a:off x="4970276" y="558073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11</a:t>
                  </a:r>
                  <a:endParaRPr lang="en-US" sz="800" b="1" dirty="0">
                    <a:latin typeface="Comic Sans MS" pitchFamily="66" charset="0"/>
                  </a:endParaRPr>
                </a:p>
              </p:txBody>
            </p:sp>
            <p:sp>
              <p:nvSpPr>
                <p:cNvPr id="68" name="TextBox 353"/>
                <p:cNvSpPr txBox="1">
                  <a:spLocks noChangeArrowheads="1"/>
                </p:cNvSpPr>
                <p:nvPr/>
              </p:nvSpPr>
              <p:spPr bwMode="auto">
                <a:xfrm>
                  <a:off x="5482111"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9" name="TextBox 353"/>
                <p:cNvSpPr txBox="1">
                  <a:spLocks noChangeArrowheads="1"/>
                </p:cNvSpPr>
                <p:nvPr/>
              </p:nvSpPr>
              <p:spPr bwMode="auto">
                <a:xfrm>
                  <a:off x="5894513" y="47654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a:t>
                  </a:r>
                  <a:endParaRPr lang="en-US" sz="800" b="1" dirty="0">
                    <a:latin typeface="Comic Sans MS" pitchFamily="66" charset="0"/>
                  </a:endParaRPr>
                </a:p>
              </p:txBody>
            </p:sp>
            <p:sp>
              <p:nvSpPr>
                <p:cNvPr id="70" name="TextBox 353"/>
                <p:cNvSpPr txBox="1">
                  <a:spLocks noChangeArrowheads="1"/>
                </p:cNvSpPr>
                <p:nvPr/>
              </p:nvSpPr>
              <p:spPr bwMode="auto">
                <a:xfrm>
                  <a:off x="6454900" y="460980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1" name="TextBox 353"/>
                <p:cNvSpPr txBox="1">
                  <a:spLocks noChangeArrowheads="1"/>
                </p:cNvSpPr>
                <p:nvPr/>
              </p:nvSpPr>
              <p:spPr bwMode="auto">
                <a:xfrm>
                  <a:off x="5893165" y="516872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a:t>
                  </a:r>
                  <a:endParaRPr lang="en-US" sz="800" b="1" dirty="0">
                    <a:latin typeface="Comic Sans MS" pitchFamily="66" charset="0"/>
                  </a:endParaRPr>
                </a:p>
              </p:txBody>
            </p:sp>
            <p:sp>
              <p:nvSpPr>
                <p:cNvPr id="72" name="TextBox 353"/>
                <p:cNvSpPr txBox="1">
                  <a:spLocks noChangeArrowheads="1"/>
                </p:cNvSpPr>
                <p:nvPr/>
              </p:nvSpPr>
              <p:spPr bwMode="auto">
                <a:xfrm>
                  <a:off x="6453552" y="501306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3" name="TextBox 353"/>
                <p:cNvSpPr txBox="1">
                  <a:spLocks noChangeArrowheads="1"/>
                </p:cNvSpPr>
                <p:nvPr/>
              </p:nvSpPr>
              <p:spPr bwMode="auto">
                <a:xfrm>
                  <a:off x="5932277" y="558006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12</a:t>
                  </a:r>
                  <a:endParaRPr lang="en-US" sz="800" b="1" dirty="0">
                    <a:latin typeface="Comic Sans MS" pitchFamily="66" charset="0"/>
                  </a:endParaRPr>
                </a:p>
              </p:txBody>
            </p:sp>
            <p:sp>
              <p:nvSpPr>
                <p:cNvPr id="74" name="TextBox 353"/>
                <p:cNvSpPr txBox="1">
                  <a:spLocks noChangeArrowheads="1"/>
                </p:cNvSpPr>
                <p:nvPr/>
              </p:nvSpPr>
              <p:spPr bwMode="auto">
                <a:xfrm>
                  <a:off x="6452204" y="542440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5" name="TextBox 353"/>
                <p:cNvSpPr txBox="1">
                  <a:spLocks noChangeArrowheads="1"/>
                </p:cNvSpPr>
                <p:nvPr/>
              </p:nvSpPr>
              <p:spPr bwMode="auto">
                <a:xfrm>
                  <a:off x="1429218" y="47636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Rear</a:t>
                  </a:r>
                  <a:endParaRPr lang="en-US" sz="800" b="1" dirty="0">
                    <a:latin typeface="Comic Sans MS" pitchFamily="66" charset="0"/>
                  </a:endParaRPr>
                </a:p>
              </p:txBody>
            </p:sp>
          </p:grpSp>
        </p:grpSp>
      </p:grpSp>
    </p:spTree>
    <p:extLst>
      <p:ext uri="{BB962C8B-B14F-4D97-AF65-F5344CB8AC3E}">
        <p14:creationId xmlns:p14="http://schemas.microsoft.com/office/powerpoint/2010/main" val="2303354361"/>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MSR (Mass Storage Room) Layout</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17</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Corner Station</a:t>
            </a:r>
            <a:endParaRPr lang="en-US" sz="800" b="1" dirty="0">
              <a:latin typeface="Comic Sans MS" pitchFamily="66" charset="0"/>
            </a:endParaRPr>
          </a:p>
        </p:txBody>
      </p:sp>
      <p:sp>
        <p:nvSpPr>
          <p:cNvPr id="46"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47"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grpSp>
        <p:nvGrpSpPr>
          <p:cNvPr id="263" name="Group 262"/>
          <p:cNvGrpSpPr>
            <a:grpSpLocks noChangeAspect="1"/>
          </p:cNvGrpSpPr>
          <p:nvPr/>
        </p:nvGrpSpPr>
        <p:grpSpPr>
          <a:xfrm>
            <a:off x="3659735" y="726087"/>
            <a:ext cx="2116084" cy="763477"/>
            <a:chOff x="327891" y="2248484"/>
            <a:chExt cx="8427151" cy="3040494"/>
          </a:xfrm>
        </p:grpSpPr>
        <p:grpSp>
          <p:nvGrpSpPr>
            <p:cNvPr id="264" name="Group 263"/>
            <p:cNvGrpSpPr/>
            <p:nvPr/>
          </p:nvGrpSpPr>
          <p:grpSpPr>
            <a:xfrm>
              <a:off x="328753" y="2253108"/>
              <a:ext cx="8426289" cy="3035870"/>
              <a:chOff x="328753" y="2253108"/>
              <a:chExt cx="8426289" cy="3035870"/>
            </a:xfrm>
          </p:grpSpPr>
          <p:sp>
            <p:nvSpPr>
              <p:cNvPr id="470" name="Rectangle 469"/>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1" name="Rectangle 470"/>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2" name="Rectangle 471"/>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3" name="Rectangle 472"/>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4" name="Rectangle 473"/>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65" name="Group 264"/>
            <p:cNvGrpSpPr/>
            <p:nvPr/>
          </p:nvGrpSpPr>
          <p:grpSpPr>
            <a:xfrm>
              <a:off x="327891" y="2248484"/>
              <a:ext cx="8047260" cy="3014794"/>
              <a:chOff x="327891" y="2248484"/>
              <a:chExt cx="8047260" cy="3014794"/>
            </a:xfrm>
          </p:grpSpPr>
          <p:grpSp>
            <p:nvGrpSpPr>
              <p:cNvPr id="298" name="Group 297"/>
              <p:cNvGrpSpPr/>
              <p:nvPr/>
            </p:nvGrpSpPr>
            <p:grpSpPr>
              <a:xfrm>
                <a:off x="4351521" y="2252734"/>
                <a:ext cx="4023630" cy="3010544"/>
                <a:chOff x="4596622" y="2188841"/>
                <a:chExt cx="4392541" cy="3286569"/>
              </a:xfrm>
            </p:grpSpPr>
            <p:grpSp>
              <p:nvGrpSpPr>
                <p:cNvPr id="385" name="Group 384"/>
                <p:cNvGrpSpPr/>
                <p:nvPr/>
              </p:nvGrpSpPr>
              <p:grpSpPr>
                <a:xfrm>
                  <a:off x="4596622" y="2194594"/>
                  <a:ext cx="877824" cy="3275105"/>
                  <a:chOff x="3796733" y="2669888"/>
                  <a:chExt cx="877824" cy="3275105"/>
                </a:xfrm>
              </p:grpSpPr>
              <p:sp>
                <p:nvSpPr>
                  <p:cNvPr id="454" name="Rectangle 45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5" name="Rectangle 45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6" name="Rectangle 45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7" name="Rectangle 45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8" name="Rectangle 45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9" name="Rectangle 45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0" name="Rectangle 45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1" name="Rectangle 46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2" name="Rectangle 461"/>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3" name="Rectangle 462"/>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4" name="Rectangle 46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5" name="Rectangle 46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6" name="Rectangle 46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7" name="Rectangle 46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8" name="Rectangle 46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9" name="Rectangle 46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6" name="Group 385"/>
                <p:cNvGrpSpPr/>
                <p:nvPr/>
              </p:nvGrpSpPr>
              <p:grpSpPr>
                <a:xfrm>
                  <a:off x="5474446" y="2188841"/>
                  <a:ext cx="877824" cy="3281929"/>
                  <a:chOff x="3796733" y="2663064"/>
                  <a:chExt cx="877824" cy="3281929"/>
                </a:xfrm>
              </p:grpSpPr>
              <p:sp>
                <p:nvSpPr>
                  <p:cNvPr id="438" name="Rectangle 43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9" name="Rectangle 43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0" name="Rectangle 43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1" name="Rectangle 44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2" name="Rectangle 44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3" name="Rectangle 44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4" name="Rectangle 44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5" name="Rectangle 44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6" name="Rectangle 445"/>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7" name="Rectangle 446"/>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8" name="Rectangle 44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9" name="Rectangle 44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0" name="Rectangle 44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1" name="Rectangle 45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2" name="Rectangle 45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3" name="Rectangle 45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7" name="Group 386"/>
                <p:cNvGrpSpPr/>
                <p:nvPr/>
              </p:nvGrpSpPr>
              <p:grpSpPr>
                <a:xfrm>
                  <a:off x="6353417" y="2188841"/>
                  <a:ext cx="877824" cy="3281929"/>
                  <a:chOff x="3796733" y="2663064"/>
                  <a:chExt cx="877824" cy="3281929"/>
                </a:xfrm>
              </p:grpSpPr>
              <p:sp>
                <p:nvSpPr>
                  <p:cNvPr id="422" name="Rectangle 42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3" name="Rectangle 42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4" name="Rectangle 42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5" name="Rectangle 42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6" name="Rectangle 42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7" name="Rectangle 42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8" name="Rectangle 42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9" name="Rectangle 42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0" name="Rectangle 42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1" name="Rectangle 43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2" name="Rectangle 43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3" name="Rectangle 43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4" name="Rectangle 43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5" name="Rectangle 43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6" name="Rectangle 43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7" name="Rectangle 43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8" name="Group 387"/>
                <p:cNvGrpSpPr/>
                <p:nvPr/>
              </p:nvGrpSpPr>
              <p:grpSpPr>
                <a:xfrm>
                  <a:off x="7233514" y="2188841"/>
                  <a:ext cx="877824" cy="3281929"/>
                  <a:chOff x="3796733" y="2663064"/>
                  <a:chExt cx="877824" cy="3281929"/>
                </a:xfrm>
              </p:grpSpPr>
              <p:sp>
                <p:nvSpPr>
                  <p:cNvPr id="406" name="Rectangle 40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7" name="Rectangle 40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8" name="Rectangle 40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9" name="Rectangle 40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0" name="Rectangle 40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1" name="Rectangle 41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2" name="Rectangle 41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3" name="Rectangle 41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4" name="Rectangle 413"/>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5" name="Rectangle 414"/>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6" name="Rectangle 41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7" name="Rectangle 41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8" name="Rectangle 41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9" name="Rectangle 41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0" name="Rectangle 41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1" name="Rectangle 42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9" name="Group 388"/>
                <p:cNvGrpSpPr/>
                <p:nvPr/>
              </p:nvGrpSpPr>
              <p:grpSpPr>
                <a:xfrm>
                  <a:off x="8111339" y="2193481"/>
                  <a:ext cx="877824" cy="3281929"/>
                  <a:chOff x="3796733" y="2663064"/>
                  <a:chExt cx="877824" cy="3281929"/>
                </a:xfrm>
              </p:grpSpPr>
              <p:sp>
                <p:nvSpPr>
                  <p:cNvPr id="390" name="Rectangle 38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1" name="Rectangle 39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2" name="Rectangle 39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3" name="Rectangle 39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4" name="Rectangle 39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5" name="Rectangle 39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6" name="Rectangle 39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7" name="Rectangle 39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8" name="Rectangle 397"/>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9" name="Rectangle 398"/>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0" name="Rectangle 39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1" name="Rectangle 40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2" name="Rectangle 40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3" name="Rectangle 40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4" name="Rectangle 40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5" name="Rectangle 40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299" name="Group 298"/>
              <p:cNvGrpSpPr/>
              <p:nvPr/>
            </p:nvGrpSpPr>
            <p:grpSpPr>
              <a:xfrm>
                <a:off x="327891" y="2248484"/>
                <a:ext cx="4023630" cy="3011563"/>
                <a:chOff x="4596622" y="2188841"/>
                <a:chExt cx="4392541" cy="3287682"/>
              </a:xfrm>
            </p:grpSpPr>
            <p:grpSp>
              <p:nvGrpSpPr>
                <p:cNvPr id="300" name="Group 299"/>
                <p:cNvGrpSpPr/>
                <p:nvPr/>
              </p:nvGrpSpPr>
              <p:grpSpPr>
                <a:xfrm>
                  <a:off x="4596622" y="2194594"/>
                  <a:ext cx="877824" cy="3281929"/>
                  <a:chOff x="3796733" y="2669888"/>
                  <a:chExt cx="877824" cy="3281929"/>
                </a:xfrm>
              </p:grpSpPr>
              <p:sp>
                <p:nvSpPr>
                  <p:cNvPr id="369" name="Rectangle 368"/>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0" name="Rectangle 369"/>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1" name="Rectangle 370"/>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2" name="Rectangle 371"/>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3" name="Rectangle 372"/>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4" name="Rectangle 373"/>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5" name="Rectangle 374"/>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6" name="Rectangle 375"/>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7" name="Rectangle 376"/>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8" name="Rectangle 377"/>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9" name="Rectangle 378"/>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0" name="Rectangle 379"/>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1" name="Rectangle 380"/>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2" name="Rectangle 381"/>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3" name="Rectangle 382"/>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4" name="Rectangle 383"/>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1" name="Group 300"/>
                <p:cNvGrpSpPr/>
                <p:nvPr/>
              </p:nvGrpSpPr>
              <p:grpSpPr>
                <a:xfrm>
                  <a:off x="5474446" y="2188841"/>
                  <a:ext cx="877824" cy="3281929"/>
                  <a:chOff x="3796733" y="2663064"/>
                  <a:chExt cx="877824" cy="3281929"/>
                </a:xfrm>
              </p:grpSpPr>
              <p:sp>
                <p:nvSpPr>
                  <p:cNvPr id="353" name="Rectangle 352"/>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4" name="Rectangle 353"/>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5" name="Rectangle 354"/>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6" name="Rectangle 355"/>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7" name="Rectangle 356"/>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8" name="Rectangle 357"/>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9" name="Rectangle 358"/>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0" name="Rectangle 359"/>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1" name="Rectangle 360"/>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2" name="Rectangle 361"/>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3" name="Rectangle 362"/>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4" name="Rectangle 363"/>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5" name="Rectangle 364"/>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6" name="Rectangle 365"/>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7" name="Rectangle 366"/>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8" name="Rectangle 367"/>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2" name="Group 301"/>
                <p:cNvGrpSpPr/>
                <p:nvPr/>
              </p:nvGrpSpPr>
              <p:grpSpPr>
                <a:xfrm>
                  <a:off x="6353417" y="2188841"/>
                  <a:ext cx="877824" cy="3281929"/>
                  <a:chOff x="3796733" y="2663064"/>
                  <a:chExt cx="877824" cy="3281929"/>
                </a:xfrm>
              </p:grpSpPr>
              <p:sp>
                <p:nvSpPr>
                  <p:cNvPr id="337" name="Rectangle 33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8" name="Rectangle 33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9" name="Rectangle 33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0" name="Rectangle 33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1" name="Rectangle 34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2" name="Rectangle 34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3" name="Rectangle 34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4" name="Rectangle 34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5" name="Rectangle 34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6" name="Rectangle 34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7" name="Rectangle 34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8" name="Rectangle 34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9" name="Rectangle 34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0" name="Rectangle 34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1" name="Rectangle 35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2" name="Rectangle 35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3" name="Group 302"/>
                <p:cNvGrpSpPr/>
                <p:nvPr/>
              </p:nvGrpSpPr>
              <p:grpSpPr>
                <a:xfrm>
                  <a:off x="7233514" y="2188841"/>
                  <a:ext cx="877824" cy="3281929"/>
                  <a:chOff x="3796733" y="2663064"/>
                  <a:chExt cx="877824" cy="3281929"/>
                </a:xfrm>
              </p:grpSpPr>
              <p:sp>
                <p:nvSpPr>
                  <p:cNvPr id="321" name="Rectangle 320"/>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2" name="Rectangle 321"/>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3" name="Rectangle 322"/>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4" name="Rectangle 323"/>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5" name="Rectangle 324"/>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6" name="Rectangle 325"/>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7" name="Rectangle 326"/>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8" name="Rectangle 327"/>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9" name="Rectangle 328"/>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0" name="Rectangle 329"/>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1" name="Rectangle 330"/>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2" name="Rectangle 331"/>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3" name="Rectangle 332"/>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4" name="Rectangle 333"/>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5" name="Rectangle 334"/>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6" name="Rectangle 335"/>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4" name="Group 303"/>
                <p:cNvGrpSpPr/>
                <p:nvPr/>
              </p:nvGrpSpPr>
              <p:grpSpPr>
                <a:xfrm>
                  <a:off x="8111339" y="2193481"/>
                  <a:ext cx="877824" cy="3281929"/>
                  <a:chOff x="3796733" y="2663064"/>
                  <a:chExt cx="877824" cy="3281929"/>
                </a:xfrm>
              </p:grpSpPr>
              <p:sp>
                <p:nvSpPr>
                  <p:cNvPr id="305" name="Rectangle 304"/>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6" name="Rectangle 305"/>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7" name="Rectangle 306"/>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8" name="Rectangle 307"/>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9" name="Rectangle 308"/>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0" name="Rectangle 309"/>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1" name="Rectangle 310"/>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2" name="Rectangle 311"/>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3" name="Rectangle 312"/>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4" name="Rectangle 313"/>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5" name="Rectangle 314"/>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6" name="Rectangle 315"/>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7" name="Rectangle 316"/>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8" name="Rectangle 317"/>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9" name="Rectangle 318"/>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0" name="Rectangle 319"/>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266" name="Group 265"/>
            <p:cNvGrpSpPr/>
            <p:nvPr/>
          </p:nvGrpSpPr>
          <p:grpSpPr>
            <a:xfrm>
              <a:off x="790627" y="2789225"/>
              <a:ext cx="6845406" cy="2386630"/>
              <a:chOff x="790627" y="2789225"/>
              <a:chExt cx="6845406" cy="2386630"/>
            </a:xfrm>
          </p:grpSpPr>
          <p:grpSp>
            <p:nvGrpSpPr>
              <p:cNvPr id="267" name="Group 266"/>
              <p:cNvGrpSpPr/>
              <p:nvPr/>
            </p:nvGrpSpPr>
            <p:grpSpPr>
              <a:xfrm>
                <a:off x="790627" y="2789225"/>
                <a:ext cx="6845406" cy="603078"/>
                <a:chOff x="790627" y="2789225"/>
                <a:chExt cx="6845406" cy="603078"/>
              </a:xfrm>
            </p:grpSpPr>
            <p:sp>
              <p:nvSpPr>
                <p:cNvPr id="285" name="Rectangle 284"/>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6" name="Rectangle 285"/>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7" name="Rectangle 286"/>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8" name="Rectangle 287"/>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9" name="Rectangle 288"/>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0" name="Rectangle 289"/>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1" name="Rectangle 290"/>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2" name="Rectangle 291"/>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3" name="Rectangle 292"/>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4" name="Rectangle 293"/>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5" name="Rectangle 294"/>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6" name="Rectangle 295"/>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7" name="Rectangle 296"/>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273" name="Rectangle 272"/>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4" name="Rectangle 273"/>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13" name="Group 12"/>
          <p:cNvGrpSpPr/>
          <p:nvPr/>
        </p:nvGrpSpPr>
        <p:grpSpPr>
          <a:xfrm>
            <a:off x="8715822" y="2229128"/>
            <a:ext cx="367977" cy="2752911"/>
            <a:chOff x="8735072" y="2229128"/>
            <a:chExt cx="367977" cy="2752911"/>
          </a:xfrm>
        </p:grpSpPr>
        <p:sp>
          <p:nvSpPr>
            <p:cNvPr id="476" name="Rectangle 86"/>
            <p:cNvSpPr>
              <a:spLocks noChangeArrowheads="1"/>
            </p:cNvSpPr>
            <p:nvPr/>
          </p:nvSpPr>
          <p:spPr bwMode="auto">
            <a:xfrm>
              <a:off x="8849453" y="2229128"/>
              <a:ext cx="253596" cy="461665"/>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Y</a:t>
              </a:r>
            </a:p>
            <a:p>
              <a:pPr algn="ctr">
                <a:defRPr/>
              </a:pPr>
              <a:r>
                <a:rPr lang="en-US" sz="800" b="1" dirty="0" smtClean="0">
                  <a:latin typeface="Comic Sans MS" charset="0"/>
                  <a:ea typeface="ＭＳ Ｐゴシック" charset="-128"/>
                </a:rPr>
                <a:t>|</a:t>
              </a:r>
            </a:p>
            <a:p>
              <a:pPr algn="ctr">
                <a:defRPr/>
              </a:pPr>
              <a:r>
                <a:rPr lang="en-US" sz="800" b="1" dirty="0">
                  <a:latin typeface="Comic Sans MS" charset="0"/>
                  <a:ea typeface="ＭＳ Ｐゴシック" charset="-128"/>
                </a:rPr>
                <a:t>V</a:t>
              </a:r>
            </a:p>
          </p:txBody>
        </p:sp>
        <p:sp>
          <p:nvSpPr>
            <p:cNvPr id="478" name="Rectangle 86"/>
            <p:cNvSpPr>
              <a:spLocks noChangeArrowheads="1"/>
            </p:cNvSpPr>
            <p:nvPr/>
          </p:nvSpPr>
          <p:spPr bwMode="auto">
            <a:xfrm>
              <a:off x="8735072" y="2348611"/>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479" name="Rectangle 86"/>
            <p:cNvSpPr>
              <a:spLocks noChangeArrowheads="1"/>
            </p:cNvSpPr>
            <p:nvPr/>
          </p:nvSpPr>
          <p:spPr bwMode="auto">
            <a:xfrm>
              <a:off x="8757816" y="2773971"/>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480" name="Rectangle 86"/>
            <p:cNvSpPr>
              <a:spLocks noChangeArrowheads="1"/>
            </p:cNvSpPr>
            <p:nvPr/>
          </p:nvSpPr>
          <p:spPr bwMode="auto">
            <a:xfrm>
              <a:off x="8750367" y="31528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481" name="Rectangle 86"/>
            <p:cNvSpPr>
              <a:spLocks noChangeArrowheads="1"/>
            </p:cNvSpPr>
            <p:nvPr/>
          </p:nvSpPr>
          <p:spPr bwMode="auto">
            <a:xfrm>
              <a:off x="8748767" y="35506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482" name="Rectangle 86"/>
            <p:cNvSpPr>
              <a:spLocks noChangeArrowheads="1"/>
            </p:cNvSpPr>
            <p:nvPr/>
          </p:nvSpPr>
          <p:spPr bwMode="auto">
            <a:xfrm>
              <a:off x="8758325" y="394767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483" name="Rectangle 86"/>
            <p:cNvSpPr>
              <a:spLocks noChangeArrowheads="1"/>
            </p:cNvSpPr>
            <p:nvPr/>
          </p:nvSpPr>
          <p:spPr bwMode="auto">
            <a:xfrm>
              <a:off x="8758325" y="434604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484" name="Rectangle 86"/>
            <p:cNvSpPr>
              <a:spLocks noChangeArrowheads="1"/>
            </p:cNvSpPr>
            <p:nvPr/>
          </p:nvSpPr>
          <p:spPr bwMode="auto">
            <a:xfrm>
              <a:off x="8758325" y="4766595"/>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grpSp>
      <p:grpSp>
        <p:nvGrpSpPr>
          <p:cNvPr id="8" name="Group 7"/>
          <p:cNvGrpSpPr/>
          <p:nvPr/>
        </p:nvGrpSpPr>
        <p:grpSpPr>
          <a:xfrm>
            <a:off x="380480" y="1853238"/>
            <a:ext cx="7972783" cy="406694"/>
            <a:chOff x="380480" y="1853238"/>
            <a:chExt cx="7972783" cy="406694"/>
          </a:xfrm>
        </p:grpSpPr>
        <p:sp>
          <p:nvSpPr>
            <p:cNvPr id="475" name="Rectangle 86"/>
            <p:cNvSpPr>
              <a:spLocks noChangeArrowheads="1"/>
            </p:cNvSpPr>
            <p:nvPr/>
          </p:nvSpPr>
          <p:spPr bwMode="auto">
            <a:xfrm>
              <a:off x="7969824" y="1853238"/>
              <a:ext cx="383439"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&lt;-X</a:t>
              </a:r>
              <a:endParaRPr lang="en-US" sz="800" b="1" dirty="0">
                <a:latin typeface="Comic Sans MS" charset="0"/>
                <a:ea typeface="ＭＳ Ｐゴシック" charset="-128"/>
              </a:endParaRPr>
            </a:p>
          </p:txBody>
        </p:sp>
        <p:sp>
          <p:nvSpPr>
            <p:cNvPr id="477" name="Rectangle 86"/>
            <p:cNvSpPr>
              <a:spLocks noChangeArrowheads="1"/>
            </p:cNvSpPr>
            <p:nvPr/>
          </p:nvSpPr>
          <p:spPr bwMode="auto">
            <a:xfrm>
              <a:off x="8050533" y="2035443"/>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485" name="Rectangle 86"/>
            <p:cNvSpPr>
              <a:spLocks noChangeArrowheads="1"/>
            </p:cNvSpPr>
            <p:nvPr/>
          </p:nvSpPr>
          <p:spPr bwMode="auto">
            <a:xfrm>
              <a:off x="7648485"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486" name="Rectangle 86"/>
            <p:cNvSpPr>
              <a:spLocks noChangeArrowheads="1"/>
            </p:cNvSpPr>
            <p:nvPr/>
          </p:nvSpPr>
          <p:spPr bwMode="auto">
            <a:xfrm>
              <a:off x="725302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487" name="Rectangle 86"/>
            <p:cNvSpPr>
              <a:spLocks noChangeArrowheads="1"/>
            </p:cNvSpPr>
            <p:nvPr/>
          </p:nvSpPr>
          <p:spPr bwMode="auto">
            <a:xfrm>
              <a:off x="6844384"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488" name="Rectangle 86"/>
            <p:cNvSpPr>
              <a:spLocks noChangeArrowheads="1"/>
            </p:cNvSpPr>
            <p:nvPr/>
          </p:nvSpPr>
          <p:spPr bwMode="auto">
            <a:xfrm>
              <a:off x="644025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489" name="Rectangle 86"/>
            <p:cNvSpPr>
              <a:spLocks noChangeArrowheads="1"/>
            </p:cNvSpPr>
            <p:nvPr/>
          </p:nvSpPr>
          <p:spPr bwMode="auto">
            <a:xfrm>
              <a:off x="6038203"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490" name="Rectangle 86"/>
            <p:cNvSpPr>
              <a:spLocks noChangeArrowheads="1"/>
            </p:cNvSpPr>
            <p:nvPr/>
          </p:nvSpPr>
          <p:spPr bwMode="auto">
            <a:xfrm>
              <a:off x="5629949"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sp>
          <p:nvSpPr>
            <p:cNvPr id="491" name="Rectangle 86"/>
            <p:cNvSpPr>
              <a:spLocks noChangeArrowheads="1"/>
            </p:cNvSpPr>
            <p:nvPr/>
          </p:nvSpPr>
          <p:spPr bwMode="auto">
            <a:xfrm>
              <a:off x="5227176" y="2033162"/>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8</a:t>
              </a:r>
              <a:endParaRPr lang="en-US" sz="800" b="1" dirty="0">
                <a:latin typeface="Comic Sans MS" charset="0"/>
                <a:ea typeface="ＭＳ Ｐゴシック" charset="-128"/>
              </a:endParaRPr>
            </a:p>
          </p:txBody>
        </p:sp>
        <p:sp>
          <p:nvSpPr>
            <p:cNvPr id="492" name="Rectangle 86"/>
            <p:cNvSpPr>
              <a:spLocks noChangeArrowheads="1"/>
            </p:cNvSpPr>
            <p:nvPr/>
          </p:nvSpPr>
          <p:spPr bwMode="auto">
            <a:xfrm>
              <a:off x="4840407"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9</a:t>
              </a:r>
              <a:endParaRPr lang="en-US" sz="800" b="1" dirty="0">
                <a:latin typeface="Comic Sans MS" charset="0"/>
                <a:ea typeface="ＭＳ Ｐゴシック" charset="-128"/>
              </a:endParaRPr>
            </a:p>
          </p:txBody>
        </p:sp>
        <p:sp>
          <p:nvSpPr>
            <p:cNvPr id="493" name="Rectangle 86"/>
            <p:cNvSpPr>
              <a:spLocks noChangeArrowheads="1"/>
            </p:cNvSpPr>
            <p:nvPr/>
          </p:nvSpPr>
          <p:spPr bwMode="auto">
            <a:xfrm>
              <a:off x="4404110"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10</a:t>
              </a:r>
              <a:endParaRPr lang="en-US" sz="800" b="1" dirty="0">
                <a:latin typeface="Comic Sans MS" charset="0"/>
                <a:ea typeface="ＭＳ Ｐゴシック" charset="-128"/>
              </a:endParaRPr>
            </a:p>
          </p:txBody>
        </p:sp>
        <p:sp>
          <p:nvSpPr>
            <p:cNvPr id="494" name="Rectangle 86"/>
            <p:cNvSpPr>
              <a:spLocks noChangeArrowheads="1"/>
            </p:cNvSpPr>
            <p:nvPr/>
          </p:nvSpPr>
          <p:spPr bwMode="auto">
            <a:xfrm>
              <a:off x="3995646"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11</a:t>
              </a:r>
              <a:endParaRPr lang="en-US" sz="800" b="1" dirty="0">
                <a:latin typeface="Comic Sans MS" charset="0"/>
                <a:ea typeface="ＭＳ Ｐゴシック" charset="-128"/>
              </a:endParaRPr>
            </a:p>
          </p:txBody>
        </p:sp>
        <p:sp>
          <p:nvSpPr>
            <p:cNvPr id="495" name="Rectangle 86"/>
            <p:cNvSpPr>
              <a:spLocks noChangeArrowheads="1"/>
            </p:cNvSpPr>
            <p:nvPr/>
          </p:nvSpPr>
          <p:spPr bwMode="auto">
            <a:xfrm>
              <a:off x="3593597" y="2042734"/>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12</a:t>
              </a:r>
              <a:endParaRPr lang="en-US" sz="800" b="1" dirty="0">
                <a:latin typeface="Comic Sans MS" charset="0"/>
                <a:ea typeface="ＭＳ Ｐゴシック" charset="-128"/>
              </a:endParaRPr>
            </a:p>
          </p:txBody>
        </p:sp>
        <p:sp>
          <p:nvSpPr>
            <p:cNvPr id="496" name="Rectangle 86"/>
            <p:cNvSpPr>
              <a:spLocks noChangeArrowheads="1"/>
            </p:cNvSpPr>
            <p:nvPr/>
          </p:nvSpPr>
          <p:spPr bwMode="auto">
            <a:xfrm>
              <a:off x="319813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13</a:t>
              </a:r>
              <a:endParaRPr lang="en-US" sz="800" b="1" dirty="0">
                <a:latin typeface="Comic Sans MS" charset="0"/>
                <a:ea typeface="ＭＳ Ｐゴシック" charset="-128"/>
              </a:endParaRPr>
            </a:p>
          </p:txBody>
        </p:sp>
        <p:sp>
          <p:nvSpPr>
            <p:cNvPr id="497" name="Rectangle 86"/>
            <p:cNvSpPr>
              <a:spLocks noChangeArrowheads="1"/>
            </p:cNvSpPr>
            <p:nvPr/>
          </p:nvSpPr>
          <p:spPr bwMode="auto">
            <a:xfrm>
              <a:off x="2789496"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14</a:t>
              </a:r>
              <a:endParaRPr lang="en-US" sz="800" b="1" dirty="0">
                <a:latin typeface="Comic Sans MS" charset="0"/>
                <a:ea typeface="ＭＳ Ｐゴシック" charset="-128"/>
              </a:endParaRPr>
            </a:p>
          </p:txBody>
        </p:sp>
        <p:sp>
          <p:nvSpPr>
            <p:cNvPr id="498" name="Rectangle 86"/>
            <p:cNvSpPr>
              <a:spLocks noChangeArrowheads="1"/>
            </p:cNvSpPr>
            <p:nvPr/>
          </p:nvSpPr>
          <p:spPr bwMode="auto">
            <a:xfrm>
              <a:off x="238536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15</a:t>
              </a:r>
              <a:endParaRPr lang="en-US" sz="800" b="1" dirty="0">
                <a:latin typeface="Comic Sans MS" charset="0"/>
                <a:ea typeface="ＭＳ Ｐゴシック" charset="-128"/>
              </a:endParaRPr>
            </a:p>
          </p:txBody>
        </p:sp>
        <p:sp>
          <p:nvSpPr>
            <p:cNvPr id="499" name="Rectangle 86"/>
            <p:cNvSpPr>
              <a:spLocks noChangeArrowheads="1"/>
            </p:cNvSpPr>
            <p:nvPr/>
          </p:nvSpPr>
          <p:spPr bwMode="auto">
            <a:xfrm>
              <a:off x="1983315"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16</a:t>
              </a:r>
              <a:endParaRPr lang="en-US" sz="800" b="1" dirty="0">
                <a:latin typeface="Comic Sans MS" charset="0"/>
                <a:ea typeface="ＭＳ Ｐゴシック" charset="-128"/>
              </a:endParaRPr>
            </a:p>
          </p:txBody>
        </p:sp>
        <p:sp>
          <p:nvSpPr>
            <p:cNvPr id="500" name="Rectangle 86"/>
            <p:cNvSpPr>
              <a:spLocks noChangeArrowheads="1"/>
            </p:cNvSpPr>
            <p:nvPr/>
          </p:nvSpPr>
          <p:spPr bwMode="auto">
            <a:xfrm>
              <a:off x="1575061"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17</a:t>
              </a:r>
              <a:endParaRPr lang="en-US" sz="800" b="1" dirty="0">
                <a:latin typeface="Comic Sans MS" charset="0"/>
                <a:ea typeface="ＭＳ Ｐゴシック" charset="-128"/>
              </a:endParaRPr>
            </a:p>
          </p:txBody>
        </p:sp>
        <p:sp>
          <p:nvSpPr>
            <p:cNvPr id="501" name="Rectangle 86"/>
            <p:cNvSpPr>
              <a:spLocks noChangeArrowheads="1"/>
            </p:cNvSpPr>
            <p:nvPr/>
          </p:nvSpPr>
          <p:spPr bwMode="auto">
            <a:xfrm>
              <a:off x="1172288" y="2042207"/>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18</a:t>
              </a:r>
              <a:endParaRPr lang="en-US" sz="800" b="1" dirty="0">
                <a:latin typeface="Comic Sans MS" charset="0"/>
                <a:ea typeface="ＭＳ Ｐゴシック" charset="-128"/>
              </a:endParaRPr>
            </a:p>
          </p:txBody>
        </p:sp>
        <p:sp>
          <p:nvSpPr>
            <p:cNvPr id="502" name="Rectangle 86"/>
            <p:cNvSpPr>
              <a:spLocks noChangeArrowheads="1"/>
            </p:cNvSpPr>
            <p:nvPr/>
          </p:nvSpPr>
          <p:spPr bwMode="auto">
            <a:xfrm>
              <a:off x="785519"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19</a:t>
              </a:r>
              <a:endParaRPr lang="en-US" sz="800" b="1" dirty="0">
                <a:latin typeface="Comic Sans MS" charset="0"/>
                <a:ea typeface="ＭＳ Ｐゴシック" charset="-128"/>
              </a:endParaRPr>
            </a:p>
          </p:txBody>
        </p:sp>
        <p:sp>
          <p:nvSpPr>
            <p:cNvPr id="503" name="Rectangle 86"/>
            <p:cNvSpPr>
              <a:spLocks noChangeArrowheads="1"/>
            </p:cNvSpPr>
            <p:nvPr/>
          </p:nvSpPr>
          <p:spPr bwMode="auto">
            <a:xfrm>
              <a:off x="380480" y="2042085"/>
              <a:ext cx="309701"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2</a:t>
              </a:r>
              <a:r>
                <a:rPr lang="en-US" sz="800" b="1" dirty="0" smtClean="0">
                  <a:latin typeface="Comic Sans MS" charset="0"/>
                  <a:ea typeface="ＭＳ Ｐゴシック" charset="-128"/>
                </a:rPr>
                <a:t>0</a:t>
              </a:r>
              <a:endParaRPr lang="en-US" sz="800" b="1" dirty="0">
                <a:latin typeface="Comic Sans MS" charset="0"/>
                <a:ea typeface="ＭＳ Ｐゴシック" charset="-128"/>
              </a:endParaRPr>
            </a:p>
          </p:txBody>
        </p:sp>
      </p:grpSp>
      <p:grpSp>
        <p:nvGrpSpPr>
          <p:cNvPr id="504" name="Group 503"/>
          <p:cNvGrpSpPr/>
          <p:nvPr/>
        </p:nvGrpSpPr>
        <p:grpSpPr>
          <a:xfrm>
            <a:off x="330163" y="2250756"/>
            <a:ext cx="8427151" cy="3040494"/>
            <a:chOff x="327891" y="2248484"/>
            <a:chExt cx="8427151" cy="3040494"/>
          </a:xfrm>
        </p:grpSpPr>
        <p:grpSp>
          <p:nvGrpSpPr>
            <p:cNvPr id="505" name="Group 504"/>
            <p:cNvGrpSpPr/>
            <p:nvPr/>
          </p:nvGrpSpPr>
          <p:grpSpPr>
            <a:xfrm>
              <a:off x="328753" y="2253108"/>
              <a:ext cx="8426289" cy="3035870"/>
              <a:chOff x="328753" y="2253108"/>
              <a:chExt cx="8426289" cy="3035870"/>
            </a:xfrm>
          </p:grpSpPr>
          <p:sp>
            <p:nvSpPr>
              <p:cNvPr id="696" name="Rectangle 695"/>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7" name="Rectangle 696"/>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8" name="Rectangle 697"/>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0" name="Rectangle 699"/>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9" name="Rectangle 698"/>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06" name="Group 505"/>
            <p:cNvGrpSpPr/>
            <p:nvPr/>
          </p:nvGrpSpPr>
          <p:grpSpPr>
            <a:xfrm>
              <a:off x="327891" y="2248484"/>
              <a:ext cx="8047260" cy="3014794"/>
              <a:chOff x="327891" y="2248484"/>
              <a:chExt cx="8047260" cy="3014794"/>
            </a:xfrm>
          </p:grpSpPr>
          <p:grpSp>
            <p:nvGrpSpPr>
              <p:cNvPr id="524" name="Group 523"/>
              <p:cNvGrpSpPr/>
              <p:nvPr/>
            </p:nvGrpSpPr>
            <p:grpSpPr>
              <a:xfrm>
                <a:off x="4351521" y="2252734"/>
                <a:ext cx="4023630" cy="3010544"/>
                <a:chOff x="4596622" y="2188841"/>
                <a:chExt cx="4392541" cy="3286569"/>
              </a:xfrm>
            </p:grpSpPr>
            <p:grpSp>
              <p:nvGrpSpPr>
                <p:cNvPr id="611" name="Group 610"/>
                <p:cNvGrpSpPr/>
                <p:nvPr/>
              </p:nvGrpSpPr>
              <p:grpSpPr>
                <a:xfrm>
                  <a:off x="4596622" y="2194594"/>
                  <a:ext cx="877824" cy="3275105"/>
                  <a:chOff x="3796733" y="2669888"/>
                  <a:chExt cx="877824" cy="3275105"/>
                </a:xfrm>
              </p:grpSpPr>
              <p:sp>
                <p:nvSpPr>
                  <p:cNvPr id="680" name="Rectangle 67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1" name="Rectangle 68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2" name="Rectangle 68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3" name="Rectangle 68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4" name="Rectangle 68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5" name="Rectangle 68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6" name="Rectangle 68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7" name="Rectangle 68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8" name="Rectangle 687"/>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9" name="Rectangle 688"/>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0" name="Rectangle 68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1" name="Rectangle 69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2" name="Rectangle 69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3" name="Rectangle 69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4" name="Rectangle 69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5" name="Rectangle 69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2" name="Group 611"/>
                <p:cNvGrpSpPr/>
                <p:nvPr/>
              </p:nvGrpSpPr>
              <p:grpSpPr>
                <a:xfrm>
                  <a:off x="5474446" y="2188841"/>
                  <a:ext cx="877824" cy="3281929"/>
                  <a:chOff x="3796733" y="2663064"/>
                  <a:chExt cx="877824" cy="3281929"/>
                </a:xfrm>
              </p:grpSpPr>
              <p:sp>
                <p:nvSpPr>
                  <p:cNvPr id="664" name="Rectangle 66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5" name="Rectangle 66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6" name="Rectangle 66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7" name="Rectangle 66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8" name="Rectangle 66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9" name="Rectangle 66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0" name="Rectangle 66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1" name="Rectangle 67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2" name="Rectangle 671"/>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3" name="Rectangle 672"/>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4" name="Rectangle 67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5" name="Rectangle 67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6" name="Rectangle 67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7" name="Rectangle 67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8" name="Rectangle 67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9" name="Rectangle 67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3" name="Group 612"/>
                <p:cNvGrpSpPr/>
                <p:nvPr/>
              </p:nvGrpSpPr>
              <p:grpSpPr>
                <a:xfrm>
                  <a:off x="6353417" y="2188841"/>
                  <a:ext cx="877824" cy="3281929"/>
                  <a:chOff x="3796733" y="2663064"/>
                  <a:chExt cx="877824" cy="3281929"/>
                </a:xfrm>
              </p:grpSpPr>
              <p:sp>
                <p:nvSpPr>
                  <p:cNvPr id="648" name="Rectangle 64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9" name="Rectangle 64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0" name="Rectangle 64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1" name="Rectangle 65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2" name="Rectangle 65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3" name="Rectangle 65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4" name="Rectangle 65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5" name="Rectangle 65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6" name="Rectangle 655"/>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7" name="Rectangle 656"/>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8" name="Rectangle 65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9" name="Rectangle 65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0" name="Rectangle 65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1" name="Rectangle 66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2" name="Rectangle 66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3" name="Rectangle 66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4" name="Group 613"/>
                <p:cNvGrpSpPr/>
                <p:nvPr/>
              </p:nvGrpSpPr>
              <p:grpSpPr>
                <a:xfrm>
                  <a:off x="7233514" y="2188841"/>
                  <a:ext cx="877824" cy="3281929"/>
                  <a:chOff x="3796733" y="2663064"/>
                  <a:chExt cx="877824" cy="3281929"/>
                </a:xfrm>
              </p:grpSpPr>
              <p:sp>
                <p:nvSpPr>
                  <p:cNvPr id="632" name="Rectangle 63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3" name="Rectangle 63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4" name="Rectangle 63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5" name="Rectangle 63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6" name="Rectangle 63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7" name="Rectangle 63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8" name="Rectangle 63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9" name="Rectangle 63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0" name="Rectangle 63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1" name="Rectangle 64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2" name="Rectangle 64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3" name="Rectangle 64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4" name="Rectangle 64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5" name="Rectangle 64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6" name="Rectangle 64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7" name="Rectangle 64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5" name="Group 614"/>
                <p:cNvGrpSpPr/>
                <p:nvPr/>
              </p:nvGrpSpPr>
              <p:grpSpPr>
                <a:xfrm>
                  <a:off x="8111339" y="2193481"/>
                  <a:ext cx="877824" cy="3281929"/>
                  <a:chOff x="3796733" y="2663064"/>
                  <a:chExt cx="877824" cy="3281929"/>
                </a:xfrm>
              </p:grpSpPr>
              <p:sp>
                <p:nvSpPr>
                  <p:cNvPr id="616" name="Rectangle 61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7" name="Rectangle 61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8" name="Rectangle 61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9" name="Rectangle 61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0" name="Rectangle 61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1" name="Rectangle 62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2" name="Rectangle 62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3" name="Rectangle 62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4" name="Rectangle 623"/>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5" name="Rectangle 624"/>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6" name="Rectangle 62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7" name="Rectangle 62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8" name="Rectangle 62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9" name="Rectangle 62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0" name="Rectangle 62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1" name="Rectangle 63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525" name="Group 524"/>
              <p:cNvGrpSpPr/>
              <p:nvPr/>
            </p:nvGrpSpPr>
            <p:grpSpPr>
              <a:xfrm>
                <a:off x="327891" y="2248484"/>
                <a:ext cx="4023630" cy="3011563"/>
                <a:chOff x="4596622" y="2188841"/>
                <a:chExt cx="4392541" cy="3287682"/>
              </a:xfrm>
            </p:grpSpPr>
            <p:grpSp>
              <p:nvGrpSpPr>
                <p:cNvPr id="526" name="Group 525"/>
                <p:cNvGrpSpPr/>
                <p:nvPr/>
              </p:nvGrpSpPr>
              <p:grpSpPr>
                <a:xfrm>
                  <a:off x="4596622" y="2194594"/>
                  <a:ext cx="877824" cy="3281929"/>
                  <a:chOff x="3796733" y="2669888"/>
                  <a:chExt cx="877824" cy="3281929"/>
                </a:xfrm>
              </p:grpSpPr>
              <p:sp>
                <p:nvSpPr>
                  <p:cNvPr id="595" name="Rectangle 594"/>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6" name="Rectangle 595"/>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7" name="Rectangle 596"/>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8" name="Rectangle 597"/>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9" name="Rectangle 598"/>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0" name="Rectangle 599"/>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1" name="Rectangle 600"/>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2" name="Rectangle 601"/>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3" name="Rectangle 602"/>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4" name="Rectangle 603"/>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5" name="Rectangle 604"/>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6" name="Rectangle 605"/>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7" name="Rectangle 606"/>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8" name="Rectangle 607"/>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9" name="Rectangle 608"/>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0" name="Rectangle 609"/>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27" name="Group 526"/>
                <p:cNvGrpSpPr/>
                <p:nvPr/>
              </p:nvGrpSpPr>
              <p:grpSpPr>
                <a:xfrm>
                  <a:off x="5474446" y="2188841"/>
                  <a:ext cx="877824" cy="3281929"/>
                  <a:chOff x="3796733" y="2663064"/>
                  <a:chExt cx="877824" cy="3281929"/>
                </a:xfrm>
              </p:grpSpPr>
              <p:sp>
                <p:nvSpPr>
                  <p:cNvPr id="579" name="Rectangle 578"/>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0" name="Rectangle 579"/>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1" name="Rectangle 580"/>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2" name="Rectangle 581"/>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3" name="Rectangle 582"/>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4" name="Rectangle 583"/>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5" name="Rectangle 584"/>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6" name="Rectangle 585"/>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7" name="Rectangle 586"/>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8" name="Rectangle 587"/>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9" name="Rectangle 588"/>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0" name="Rectangle 589"/>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1" name="Rectangle 590"/>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2" name="Rectangle 591"/>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3" name="Rectangle 592"/>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4" name="Rectangle 593"/>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28" name="Group 527"/>
                <p:cNvGrpSpPr/>
                <p:nvPr/>
              </p:nvGrpSpPr>
              <p:grpSpPr>
                <a:xfrm>
                  <a:off x="6353417" y="2188841"/>
                  <a:ext cx="877824" cy="3281929"/>
                  <a:chOff x="3796733" y="2663064"/>
                  <a:chExt cx="877824" cy="3281929"/>
                </a:xfrm>
              </p:grpSpPr>
              <p:sp>
                <p:nvSpPr>
                  <p:cNvPr id="563" name="Rectangle 562"/>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4" name="Rectangle 563"/>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5" name="Rectangle 564"/>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6" name="Rectangle 565"/>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7" name="Rectangle 566"/>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8" name="Rectangle 567"/>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9" name="Rectangle 568"/>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0" name="Rectangle 569"/>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1" name="Rectangle 570"/>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2" name="Rectangle 571"/>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3" name="Rectangle 572"/>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4" name="Rectangle 573"/>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5" name="Rectangle 574"/>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6" name="Rectangle 575"/>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7" name="Rectangle 576"/>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8" name="Rectangle 577"/>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29" name="Group 528"/>
                <p:cNvGrpSpPr/>
                <p:nvPr/>
              </p:nvGrpSpPr>
              <p:grpSpPr>
                <a:xfrm>
                  <a:off x="7233514" y="2188841"/>
                  <a:ext cx="877824" cy="3281929"/>
                  <a:chOff x="3796733" y="2663064"/>
                  <a:chExt cx="877824" cy="3281929"/>
                </a:xfrm>
              </p:grpSpPr>
              <p:sp>
                <p:nvSpPr>
                  <p:cNvPr id="547" name="Rectangle 54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8" name="Rectangle 54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9" name="Rectangle 54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0" name="Rectangle 54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1" name="Rectangle 55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2" name="Rectangle 55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3" name="Rectangle 55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4" name="Rectangle 55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5" name="Rectangle 55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6" name="Rectangle 55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7" name="Rectangle 55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8" name="Rectangle 55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9" name="Rectangle 55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0" name="Rectangle 55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1" name="Rectangle 56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2" name="Rectangle 56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30" name="Group 529"/>
                <p:cNvGrpSpPr/>
                <p:nvPr/>
              </p:nvGrpSpPr>
              <p:grpSpPr>
                <a:xfrm>
                  <a:off x="8111339" y="2193481"/>
                  <a:ext cx="877824" cy="3281929"/>
                  <a:chOff x="3796733" y="2663064"/>
                  <a:chExt cx="877824" cy="3281929"/>
                </a:xfrm>
              </p:grpSpPr>
              <p:sp>
                <p:nvSpPr>
                  <p:cNvPr id="531" name="Rectangle 530"/>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2" name="Rectangle 531"/>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3" name="Rectangle 532"/>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4" name="Rectangle 533"/>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5" name="Rectangle 534"/>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6" name="Rectangle 535"/>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7" name="Rectangle 536"/>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8" name="Rectangle 537"/>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9" name="Rectangle 538"/>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0" name="Rectangle 539"/>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1" name="Rectangle 540"/>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2" name="Rectangle 541"/>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3" name="Rectangle 542"/>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4" name="Rectangle 543"/>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5" name="Rectangle 544"/>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6" name="Rectangle 545"/>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507" name="Group 506"/>
            <p:cNvGrpSpPr/>
            <p:nvPr/>
          </p:nvGrpSpPr>
          <p:grpSpPr>
            <a:xfrm>
              <a:off x="790627" y="2789225"/>
              <a:ext cx="6845406" cy="2386630"/>
              <a:chOff x="790627" y="2789225"/>
              <a:chExt cx="6845406" cy="2386630"/>
            </a:xfrm>
          </p:grpSpPr>
          <p:grpSp>
            <p:nvGrpSpPr>
              <p:cNvPr id="508" name="Group 507"/>
              <p:cNvGrpSpPr/>
              <p:nvPr/>
            </p:nvGrpSpPr>
            <p:grpSpPr>
              <a:xfrm>
                <a:off x="790627" y="2789225"/>
                <a:ext cx="6845406" cy="603078"/>
                <a:chOff x="790627" y="2789225"/>
                <a:chExt cx="6845406" cy="603078"/>
              </a:xfrm>
            </p:grpSpPr>
            <p:sp>
              <p:nvSpPr>
                <p:cNvPr id="511" name="Rectangle 510"/>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2" name="Rectangle 511"/>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3" name="Rectangle 512"/>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4" name="Rectangle 513"/>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5" name="Rectangle 514"/>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6" name="Rectangle 515"/>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7" name="Rectangle 516"/>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8" name="Rectangle 517"/>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9" name="Rectangle 518"/>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0" name="Rectangle 519"/>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1" name="Rectangle 520"/>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2" name="Rectangle 521"/>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3" name="Rectangle 522"/>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509" name="Rectangle 508"/>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0" name="Rectangle 509"/>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sp>
        <p:nvSpPr>
          <p:cNvPr id="702" name="Rectangle 701"/>
          <p:cNvSpPr>
            <a:spLocks/>
          </p:cNvSpPr>
          <p:nvPr/>
        </p:nvSpPr>
        <p:spPr bwMode="auto">
          <a:xfrm rot="5400000">
            <a:off x="4181975" y="180063"/>
            <a:ext cx="201025" cy="6979178"/>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3" name="Rectangle 702"/>
          <p:cNvSpPr>
            <a:spLocks/>
          </p:cNvSpPr>
          <p:nvPr/>
        </p:nvSpPr>
        <p:spPr bwMode="auto">
          <a:xfrm>
            <a:off x="4063559" y="3770165"/>
            <a:ext cx="201025" cy="1486885"/>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4" name="Rectangle 703"/>
          <p:cNvSpPr>
            <a:spLocks/>
          </p:cNvSpPr>
          <p:nvPr/>
        </p:nvSpPr>
        <p:spPr bwMode="auto">
          <a:xfrm rot="5400000">
            <a:off x="5636402" y="3957915"/>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1" name="Rectangle 700"/>
          <p:cNvSpPr>
            <a:spLocks/>
          </p:cNvSpPr>
          <p:nvPr/>
        </p:nvSpPr>
        <p:spPr bwMode="auto">
          <a:xfrm rot="5400000">
            <a:off x="5243949" y="3963825"/>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5" name="Rectangle 704"/>
          <p:cNvSpPr>
            <a:spLocks/>
          </p:cNvSpPr>
          <p:nvPr/>
        </p:nvSpPr>
        <p:spPr bwMode="auto">
          <a:xfrm rot="5400000">
            <a:off x="6162270" y="3459653"/>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6" name="Rectangle 705"/>
          <p:cNvSpPr>
            <a:spLocks/>
          </p:cNvSpPr>
          <p:nvPr/>
        </p:nvSpPr>
        <p:spPr bwMode="auto">
          <a:xfrm rot="5400000">
            <a:off x="5625698" y="3454492"/>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7" name="Rectangle 706"/>
          <p:cNvSpPr>
            <a:spLocks/>
          </p:cNvSpPr>
          <p:nvPr/>
        </p:nvSpPr>
        <p:spPr bwMode="auto">
          <a:xfrm rot="5400000">
            <a:off x="5212434" y="3448659"/>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9" name="Rectangle 708"/>
          <p:cNvSpPr>
            <a:spLocks/>
          </p:cNvSpPr>
          <p:nvPr/>
        </p:nvSpPr>
        <p:spPr bwMode="auto">
          <a:xfrm rot="5400000">
            <a:off x="2021537" y="3946351"/>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0" name="Rectangle 709"/>
          <p:cNvSpPr>
            <a:spLocks/>
          </p:cNvSpPr>
          <p:nvPr/>
        </p:nvSpPr>
        <p:spPr bwMode="auto">
          <a:xfrm rot="5400000">
            <a:off x="2032791" y="4336551"/>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1" name="Rectangle 710"/>
          <p:cNvSpPr>
            <a:spLocks/>
          </p:cNvSpPr>
          <p:nvPr/>
        </p:nvSpPr>
        <p:spPr bwMode="auto">
          <a:xfrm rot="5400000">
            <a:off x="5772658" y="5043055"/>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3" name="Rectangle 712"/>
          <p:cNvSpPr>
            <a:spLocks/>
          </p:cNvSpPr>
          <p:nvPr/>
        </p:nvSpPr>
        <p:spPr bwMode="auto">
          <a:xfrm rot="5400000">
            <a:off x="5270076" y="5045299"/>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4" name="Rectangle 713"/>
          <p:cNvSpPr>
            <a:spLocks/>
          </p:cNvSpPr>
          <p:nvPr/>
        </p:nvSpPr>
        <p:spPr bwMode="auto">
          <a:xfrm rot="5400000">
            <a:off x="4881182" y="5045300"/>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9" name="Rectangle 718"/>
          <p:cNvSpPr>
            <a:spLocks/>
          </p:cNvSpPr>
          <p:nvPr/>
        </p:nvSpPr>
        <p:spPr bwMode="auto">
          <a:xfrm rot="5400000">
            <a:off x="4435805" y="2670453"/>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 name="Freeform 1"/>
          <p:cNvSpPr/>
          <p:nvPr/>
        </p:nvSpPr>
        <p:spPr bwMode="auto">
          <a:xfrm>
            <a:off x="472814" y="2689328"/>
            <a:ext cx="3962708" cy="408714"/>
          </a:xfrm>
          <a:custGeom>
            <a:avLst/>
            <a:gdLst>
              <a:gd name="connsiteX0" fmla="*/ 3962708 w 3962708"/>
              <a:gd name="connsiteY0" fmla="*/ 26576 h 408714"/>
              <a:gd name="connsiteX1" fmla="*/ 189102 w 3962708"/>
              <a:gd name="connsiteY1" fmla="*/ 40224 h 408714"/>
              <a:gd name="connsiteX2" fmla="*/ 557592 w 3962708"/>
              <a:gd name="connsiteY2" fmla="*/ 408714 h 408714"/>
            </a:gdLst>
            <a:ahLst/>
            <a:cxnLst>
              <a:cxn ang="0">
                <a:pos x="connsiteX0" y="connsiteY0"/>
              </a:cxn>
              <a:cxn ang="0">
                <a:pos x="connsiteX1" y="connsiteY1"/>
              </a:cxn>
              <a:cxn ang="0">
                <a:pos x="connsiteX2" y="connsiteY2"/>
              </a:cxn>
            </a:cxnLst>
            <a:rect l="l" t="t" r="r" b="b"/>
            <a:pathLst>
              <a:path w="3962708" h="408714">
                <a:moveTo>
                  <a:pt x="3962708" y="26576"/>
                </a:moveTo>
                <a:cubicBezTo>
                  <a:pt x="2359664" y="1555"/>
                  <a:pt x="756621" y="-23466"/>
                  <a:pt x="189102" y="40224"/>
                </a:cubicBezTo>
                <a:cubicBezTo>
                  <a:pt x="-378417" y="103914"/>
                  <a:pt x="507550" y="345024"/>
                  <a:pt x="557592" y="408714"/>
                </a:cubicBezTo>
              </a:path>
            </a:pathLst>
          </a:cu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p:cNvSpPr/>
          <p:nvPr/>
        </p:nvSpPr>
        <p:spPr bwMode="auto">
          <a:xfrm>
            <a:off x="4660710" y="2715904"/>
            <a:ext cx="1910687" cy="0"/>
          </a:xfrm>
          <a:custGeom>
            <a:avLst/>
            <a:gdLst>
              <a:gd name="connsiteX0" fmla="*/ 0 w 1910687"/>
              <a:gd name="connsiteY0" fmla="*/ 0 h 0"/>
              <a:gd name="connsiteX1" fmla="*/ 1903863 w 1910687"/>
              <a:gd name="connsiteY1" fmla="*/ 0 h 0"/>
              <a:gd name="connsiteX2" fmla="*/ 1910687 w 1910687"/>
              <a:gd name="connsiteY2" fmla="*/ 0 h 0"/>
            </a:gdLst>
            <a:ahLst/>
            <a:cxnLst>
              <a:cxn ang="0">
                <a:pos x="connsiteX0" y="connsiteY0"/>
              </a:cxn>
              <a:cxn ang="0">
                <a:pos x="connsiteX1" y="connsiteY1"/>
              </a:cxn>
              <a:cxn ang="0">
                <a:pos x="connsiteX2" y="connsiteY2"/>
              </a:cxn>
            </a:cxnLst>
            <a:rect l="l" t="t" r="r" b="b"/>
            <a:pathLst>
              <a:path w="1910687">
                <a:moveTo>
                  <a:pt x="0" y="0"/>
                </a:moveTo>
                <a:lnTo>
                  <a:pt x="1903863" y="0"/>
                </a:lnTo>
                <a:lnTo>
                  <a:pt x="1910687"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a:spLocks/>
          </p:cNvSpPr>
          <p:nvPr/>
        </p:nvSpPr>
        <p:spPr bwMode="auto">
          <a:xfrm rot="5400000">
            <a:off x="6556670" y="2658798"/>
            <a:ext cx="60824"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5" name="Rectangle 714"/>
          <p:cNvSpPr>
            <a:spLocks/>
          </p:cNvSpPr>
          <p:nvPr/>
        </p:nvSpPr>
        <p:spPr bwMode="auto">
          <a:xfrm rot="5400000">
            <a:off x="6179381" y="2655682"/>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6" name="Rectangle 715"/>
          <p:cNvSpPr>
            <a:spLocks/>
          </p:cNvSpPr>
          <p:nvPr/>
        </p:nvSpPr>
        <p:spPr bwMode="auto">
          <a:xfrm rot="5400000">
            <a:off x="5695852" y="2665557"/>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7" name="Rectangle 716"/>
          <p:cNvSpPr>
            <a:spLocks/>
          </p:cNvSpPr>
          <p:nvPr/>
        </p:nvSpPr>
        <p:spPr bwMode="auto">
          <a:xfrm rot="5400000">
            <a:off x="5345095" y="2665557"/>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8" name="Rectangle 717"/>
          <p:cNvSpPr>
            <a:spLocks/>
          </p:cNvSpPr>
          <p:nvPr/>
        </p:nvSpPr>
        <p:spPr bwMode="auto">
          <a:xfrm rot="5400000">
            <a:off x="4908780" y="2665557"/>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 name="Freeform 2"/>
          <p:cNvSpPr/>
          <p:nvPr/>
        </p:nvSpPr>
        <p:spPr bwMode="auto">
          <a:xfrm>
            <a:off x="5479576" y="4073857"/>
            <a:ext cx="156949" cy="0"/>
          </a:xfrm>
          <a:custGeom>
            <a:avLst/>
            <a:gdLst>
              <a:gd name="connsiteX0" fmla="*/ 156949 w 156949"/>
              <a:gd name="connsiteY0" fmla="*/ 0 h 0"/>
              <a:gd name="connsiteX1" fmla="*/ 0 w 156949"/>
              <a:gd name="connsiteY1" fmla="*/ 0 h 0"/>
              <a:gd name="connsiteX2" fmla="*/ 0 w 156949"/>
              <a:gd name="connsiteY2" fmla="*/ 0 h 0"/>
              <a:gd name="connsiteX3" fmla="*/ 0 w 156949"/>
              <a:gd name="connsiteY3" fmla="*/ 0 h 0"/>
            </a:gdLst>
            <a:ahLst/>
            <a:cxnLst>
              <a:cxn ang="0">
                <a:pos x="connsiteX0" y="connsiteY0"/>
              </a:cxn>
              <a:cxn ang="0">
                <a:pos x="connsiteX1" y="connsiteY1"/>
              </a:cxn>
              <a:cxn ang="0">
                <a:pos x="connsiteX2" y="connsiteY2"/>
              </a:cxn>
              <a:cxn ang="0">
                <a:pos x="connsiteX3" y="connsiteY3"/>
              </a:cxn>
            </a:cxnLst>
            <a:rect l="l" t="t" r="r" b="b"/>
            <a:pathLst>
              <a:path w="156949">
                <a:moveTo>
                  <a:pt x="156949" y="0"/>
                </a:moveTo>
                <a:lnTo>
                  <a:pt x="0" y="0"/>
                </a:lnTo>
                <a:lnTo>
                  <a:pt x="0" y="0"/>
                </a:ln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Freeform 719"/>
          <p:cNvSpPr/>
          <p:nvPr/>
        </p:nvSpPr>
        <p:spPr bwMode="auto">
          <a:xfrm>
            <a:off x="5092784" y="4076132"/>
            <a:ext cx="156949" cy="0"/>
          </a:xfrm>
          <a:custGeom>
            <a:avLst/>
            <a:gdLst>
              <a:gd name="connsiteX0" fmla="*/ 156949 w 156949"/>
              <a:gd name="connsiteY0" fmla="*/ 0 h 0"/>
              <a:gd name="connsiteX1" fmla="*/ 0 w 156949"/>
              <a:gd name="connsiteY1" fmla="*/ 0 h 0"/>
              <a:gd name="connsiteX2" fmla="*/ 0 w 156949"/>
              <a:gd name="connsiteY2" fmla="*/ 0 h 0"/>
              <a:gd name="connsiteX3" fmla="*/ 0 w 156949"/>
              <a:gd name="connsiteY3" fmla="*/ 0 h 0"/>
            </a:gdLst>
            <a:ahLst/>
            <a:cxnLst>
              <a:cxn ang="0">
                <a:pos x="connsiteX0" y="connsiteY0"/>
              </a:cxn>
              <a:cxn ang="0">
                <a:pos x="connsiteX1" y="connsiteY1"/>
              </a:cxn>
              <a:cxn ang="0">
                <a:pos x="connsiteX2" y="connsiteY2"/>
              </a:cxn>
              <a:cxn ang="0">
                <a:pos x="connsiteX3" y="connsiteY3"/>
              </a:cxn>
            </a:cxnLst>
            <a:rect l="l" t="t" r="r" b="b"/>
            <a:pathLst>
              <a:path w="156949">
                <a:moveTo>
                  <a:pt x="156949" y="0"/>
                </a:moveTo>
                <a:lnTo>
                  <a:pt x="0" y="0"/>
                </a:lnTo>
                <a:lnTo>
                  <a:pt x="0" y="0"/>
                </a:ln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p:cNvSpPr/>
          <p:nvPr/>
        </p:nvSpPr>
        <p:spPr bwMode="auto">
          <a:xfrm>
            <a:off x="6277970" y="2968388"/>
            <a:ext cx="1074682" cy="532263"/>
          </a:xfrm>
          <a:custGeom>
            <a:avLst/>
            <a:gdLst>
              <a:gd name="connsiteX0" fmla="*/ 0 w 1074682"/>
              <a:gd name="connsiteY0" fmla="*/ 532263 h 532263"/>
              <a:gd name="connsiteX1" fmla="*/ 1030406 w 1074682"/>
              <a:gd name="connsiteY1" fmla="*/ 88711 h 532263"/>
              <a:gd name="connsiteX2" fmla="*/ 900752 w 1074682"/>
              <a:gd name="connsiteY2" fmla="*/ 0 h 532263"/>
            </a:gdLst>
            <a:ahLst/>
            <a:cxnLst>
              <a:cxn ang="0">
                <a:pos x="connsiteX0" y="connsiteY0"/>
              </a:cxn>
              <a:cxn ang="0">
                <a:pos x="connsiteX1" y="connsiteY1"/>
              </a:cxn>
              <a:cxn ang="0">
                <a:pos x="connsiteX2" y="connsiteY2"/>
              </a:cxn>
            </a:cxnLst>
            <a:rect l="l" t="t" r="r" b="b"/>
            <a:pathLst>
              <a:path w="1074682" h="532263">
                <a:moveTo>
                  <a:pt x="0" y="532263"/>
                </a:moveTo>
                <a:cubicBezTo>
                  <a:pt x="440140" y="354842"/>
                  <a:pt x="880281" y="177421"/>
                  <a:pt x="1030406" y="88711"/>
                </a:cubicBezTo>
                <a:cubicBezTo>
                  <a:pt x="1180531" y="1"/>
                  <a:pt x="900752" y="0"/>
                  <a:pt x="900752" y="0"/>
                </a:cubicBez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6"/>
          <p:cNvSpPr/>
          <p:nvPr/>
        </p:nvSpPr>
        <p:spPr bwMode="auto">
          <a:xfrm>
            <a:off x="5745707" y="3507475"/>
            <a:ext cx="402609" cy="0"/>
          </a:xfrm>
          <a:custGeom>
            <a:avLst/>
            <a:gdLst>
              <a:gd name="connsiteX0" fmla="*/ 402609 w 402609"/>
              <a:gd name="connsiteY0" fmla="*/ 0 h 0"/>
              <a:gd name="connsiteX1" fmla="*/ 0 w 402609"/>
              <a:gd name="connsiteY1" fmla="*/ 0 h 0"/>
            </a:gdLst>
            <a:ahLst/>
            <a:cxnLst>
              <a:cxn ang="0">
                <a:pos x="connsiteX0" y="connsiteY0"/>
              </a:cxn>
              <a:cxn ang="0">
                <a:pos x="connsiteX1" y="connsiteY1"/>
              </a:cxn>
            </a:cxnLst>
            <a:rect l="l" t="t" r="r" b="b"/>
            <a:pathLst>
              <a:path w="402609">
                <a:moveTo>
                  <a:pt x="402609" y="0"/>
                </a:move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p:cNvSpPr/>
          <p:nvPr/>
        </p:nvSpPr>
        <p:spPr bwMode="auto">
          <a:xfrm>
            <a:off x="5329451" y="3507475"/>
            <a:ext cx="279779" cy="0"/>
          </a:xfrm>
          <a:custGeom>
            <a:avLst/>
            <a:gdLst>
              <a:gd name="connsiteX0" fmla="*/ 279779 w 279779"/>
              <a:gd name="connsiteY0" fmla="*/ 0 h 0"/>
              <a:gd name="connsiteX1" fmla="*/ 0 w 279779"/>
              <a:gd name="connsiteY1" fmla="*/ 0 h 0"/>
            </a:gdLst>
            <a:ahLst/>
            <a:cxnLst>
              <a:cxn ang="0">
                <a:pos x="connsiteX0" y="connsiteY0"/>
              </a:cxn>
              <a:cxn ang="0">
                <a:pos x="connsiteX1" y="connsiteY1"/>
              </a:cxn>
            </a:cxnLst>
            <a:rect l="l" t="t" r="r" b="b"/>
            <a:pathLst>
              <a:path w="279779">
                <a:moveTo>
                  <a:pt x="279779" y="0"/>
                </a:move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9"/>
          <p:cNvSpPr/>
          <p:nvPr/>
        </p:nvSpPr>
        <p:spPr bwMode="auto">
          <a:xfrm>
            <a:off x="4498419" y="2913797"/>
            <a:ext cx="694554" cy="614150"/>
          </a:xfrm>
          <a:custGeom>
            <a:avLst/>
            <a:gdLst>
              <a:gd name="connsiteX0" fmla="*/ 694554 w 694554"/>
              <a:gd name="connsiteY0" fmla="*/ 607326 h 660558"/>
              <a:gd name="connsiteX1" fmla="*/ 46285 w 694554"/>
              <a:gd name="connsiteY1" fmla="*/ 600502 h 660558"/>
              <a:gd name="connsiteX2" fmla="*/ 53109 w 694554"/>
              <a:gd name="connsiteY2" fmla="*/ 0 h 660558"/>
            </a:gdLst>
            <a:ahLst/>
            <a:cxnLst>
              <a:cxn ang="0">
                <a:pos x="connsiteX0" y="connsiteY0"/>
              </a:cxn>
              <a:cxn ang="0">
                <a:pos x="connsiteX1" y="connsiteY1"/>
              </a:cxn>
              <a:cxn ang="0">
                <a:pos x="connsiteX2" y="connsiteY2"/>
              </a:cxn>
            </a:cxnLst>
            <a:rect l="l" t="t" r="r" b="b"/>
            <a:pathLst>
              <a:path w="694554" h="660558">
                <a:moveTo>
                  <a:pt x="694554" y="607326"/>
                </a:moveTo>
                <a:cubicBezTo>
                  <a:pt x="423873" y="654524"/>
                  <a:pt x="153192" y="701723"/>
                  <a:pt x="46285" y="600502"/>
                </a:cubicBezTo>
                <a:cubicBezTo>
                  <a:pt x="-60622" y="499281"/>
                  <a:pt x="50834" y="79612"/>
                  <a:pt x="53109" y="0"/>
                </a:cubicBez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a:spLocks/>
          </p:cNvSpPr>
          <p:nvPr/>
        </p:nvSpPr>
        <p:spPr bwMode="auto">
          <a:xfrm rot="5400000">
            <a:off x="6505233" y="5045298"/>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11" name="Freeform 10"/>
          <p:cNvSpPr/>
          <p:nvPr/>
        </p:nvSpPr>
        <p:spPr bwMode="auto">
          <a:xfrm>
            <a:off x="5977719" y="5199797"/>
            <a:ext cx="2429302" cy="13648"/>
          </a:xfrm>
          <a:custGeom>
            <a:avLst/>
            <a:gdLst>
              <a:gd name="connsiteX0" fmla="*/ 0 w 2429302"/>
              <a:gd name="connsiteY0" fmla="*/ 13648 h 13648"/>
              <a:gd name="connsiteX1" fmla="*/ 2429302 w 2429302"/>
              <a:gd name="connsiteY1" fmla="*/ 0 h 13648"/>
            </a:gdLst>
            <a:ahLst/>
            <a:cxnLst>
              <a:cxn ang="0">
                <a:pos x="connsiteX0" y="connsiteY0"/>
              </a:cxn>
              <a:cxn ang="0">
                <a:pos x="connsiteX1" y="connsiteY1"/>
              </a:cxn>
            </a:cxnLst>
            <a:rect l="l" t="t" r="r" b="b"/>
            <a:pathLst>
              <a:path w="2429302" h="13648">
                <a:moveTo>
                  <a:pt x="0" y="13648"/>
                </a:moveTo>
                <a:lnTo>
                  <a:pt x="2429302"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1"/>
          <p:cNvSpPr/>
          <p:nvPr/>
        </p:nvSpPr>
        <p:spPr bwMode="auto">
          <a:xfrm>
            <a:off x="5889009" y="4694830"/>
            <a:ext cx="334370" cy="423080"/>
          </a:xfrm>
          <a:custGeom>
            <a:avLst/>
            <a:gdLst>
              <a:gd name="connsiteX0" fmla="*/ 0 w 334370"/>
              <a:gd name="connsiteY0" fmla="*/ 423080 h 423080"/>
              <a:gd name="connsiteX1" fmla="*/ 293427 w 334370"/>
              <a:gd name="connsiteY1" fmla="*/ 307074 h 423080"/>
              <a:gd name="connsiteX2" fmla="*/ 334370 w 334370"/>
              <a:gd name="connsiteY2" fmla="*/ 0 h 423080"/>
            </a:gdLst>
            <a:ahLst/>
            <a:cxnLst>
              <a:cxn ang="0">
                <a:pos x="connsiteX0" y="connsiteY0"/>
              </a:cxn>
              <a:cxn ang="0">
                <a:pos x="connsiteX1" y="connsiteY1"/>
              </a:cxn>
              <a:cxn ang="0">
                <a:pos x="connsiteX2" y="connsiteY2"/>
              </a:cxn>
            </a:cxnLst>
            <a:rect l="l" t="t" r="r" b="b"/>
            <a:pathLst>
              <a:path w="334370" h="423080">
                <a:moveTo>
                  <a:pt x="0" y="423080"/>
                </a:moveTo>
                <a:cubicBezTo>
                  <a:pt x="118849" y="400333"/>
                  <a:pt x="237699" y="377587"/>
                  <a:pt x="293427" y="307074"/>
                </a:cubicBezTo>
                <a:cubicBezTo>
                  <a:pt x="349155" y="236561"/>
                  <a:pt x="329821" y="54591"/>
                  <a:pt x="334370" y="0"/>
                </a:cubicBez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59591185"/>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D1001370 -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D1001370</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1719595" y="734166"/>
            <a:ext cx="6437086" cy="224004"/>
            <a:chOff x="-1181553" y="5770906"/>
            <a:chExt cx="6437914" cy="224349"/>
          </a:xfrm>
        </p:grpSpPr>
        <p:grpSp>
          <p:nvGrpSpPr>
            <p:cNvPr id="39" name="Group 195"/>
            <p:cNvGrpSpPr>
              <a:grpSpLocks/>
            </p:cNvGrpSpPr>
            <p:nvPr/>
          </p:nvGrpSpPr>
          <p:grpSpPr bwMode="auto">
            <a:xfrm>
              <a:off x="-1181553" y="5770906"/>
              <a:ext cx="3810580" cy="221361"/>
              <a:chOff x="-1181553" y="5788158"/>
              <a:chExt cx="3810580" cy="221361"/>
            </a:xfrm>
          </p:grpSpPr>
          <p:grpSp>
            <p:nvGrpSpPr>
              <p:cNvPr id="45" name="Group 194"/>
              <p:cNvGrpSpPr>
                <a:grpSpLocks/>
              </p:cNvGrpSpPr>
              <p:nvPr/>
            </p:nvGrpSpPr>
            <p:grpSpPr bwMode="auto">
              <a:xfrm>
                <a:off x="-1181553" y="5788158"/>
                <a:ext cx="3810580" cy="215776"/>
                <a:chOff x="-1181553" y="5788158"/>
                <a:chExt cx="3810580"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181553" y="5788158"/>
                  <a:ext cx="2530148"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Comparator / Frequency Counter</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D1001370</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289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36964"/>
            <a:ext cx="6400800" cy="67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8538" y="3736127"/>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69606434"/>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D080534 -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8049525" y="3506140"/>
            <a:ext cx="1005766"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D080534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pic>
        <p:nvPicPr>
          <p:cNvPr id="59392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1238" y="1402706"/>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Group 230"/>
          <p:cNvGrpSpPr>
            <a:grpSpLocks/>
          </p:cNvGrpSpPr>
          <p:nvPr/>
        </p:nvGrpSpPr>
        <p:grpSpPr bwMode="auto">
          <a:xfrm>
            <a:off x="2217843" y="737690"/>
            <a:ext cx="6056183" cy="224004"/>
            <a:chOff x="-683241" y="5770906"/>
            <a:chExt cx="6056962" cy="224349"/>
          </a:xfrm>
        </p:grpSpPr>
        <p:grpSp>
          <p:nvGrpSpPr>
            <p:cNvPr id="28" name="Group 195"/>
            <p:cNvGrpSpPr>
              <a:grpSpLocks/>
            </p:cNvGrpSpPr>
            <p:nvPr/>
          </p:nvGrpSpPr>
          <p:grpSpPr bwMode="auto">
            <a:xfrm>
              <a:off x="-683241" y="5770906"/>
              <a:ext cx="3312268" cy="221361"/>
              <a:chOff x="-683241" y="5788158"/>
              <a:chExt cx="3312268" cy="221361"/>
            </a:xfrm>
          </p:grpSpPr>
          <p:grpSp>
            <p:nvGrpSpPr>
              <p:cNvPr id="34" name="Group 194"/>
              <p:cNvGrpSpPr>
                <a:grpSpLocks/>
              </p:cNvGrpSpPr>
              <p:nvPr/>
            </p:nvGrpSpPr>
            <p:grpSpPr bwMode="auto">
              <a:xfrm>
                <a:off x="-683241" y="5788158"/>
                <a:ext cx="3312268" cy="215776"/>
                <a:chOff x="-683241" y="5788158"/>
                <a:chExt cx="3312268" cy="215776"/>
              </a:xfrm>
            </p:grpSpPr>
            <p:pic>
              <p:nvPicPr>
                <p:cNvPr id="36"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Fanout Module</a:t>
                  </a:r>
                  <a:endParaRPr lang="en-US" sz="800" b="1" dirty="0">
                    <a:latin typeface="Comic Sans MS" pitchFamily="66" charset="0"/>
                  </a:endParaRPr>
                </a:p>
              </p:txBody>
            </p:sp>
          </p:grpSp>
          <p:sp>
            <p:nvSpPr>
              <p:cNvPr id="3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D080534</a:t>
                </a:r>
                <a:endParaRPr lang="en-US" sz="800" b="1" dirty="0">
                  <a:latin typeface="Comic Sans MS" pitchFamily="66" charset="0"/>
                </a:endParaRPr>
              </a:p>
            </p:txBody>
          </p:sp>
        </p:grpSp>
        <p:grpSp>
          <p:nvGrpSpPr>
            <p:cNvPr id="29" name="Group 192"/>
            <p:cNvGrpSpPr>
              <a:grpSpLocks/>
            </p:cNvGrpSpPr>
            <p:nvPr/>
          </p:nvGrpSpPr>
          <p:grpSpPr bwMode="auto">
            <a:xfrm>
              <a:off x="2841236" y="5773783"/>
              <a:ext cx="2532485" cy="221472"/>
              <a:chOff x="2841236" y="5773783"/>
              <a:chExt cx="2532485" cy="221472"/>
            </a:xfrm>
          </p:grpSpPr>
          <p:sp>
            <p:nvSpPr>
              <p:cNvPr id="30" name="TextBox 233"/>
              <p:cNvSpPr txBox="1">
                <a:spLocks noChangeArrowheads="1"/>
              </p:cNvSpPr>
              <p:nvPr/>
            </p:nvSpPr>
            <p:spPr bwMode="auto">
              <a:xfrm>
                <a:off x="4109048" y="5773783"/>
                <a:ext cx="1264673"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 (&amp; +24VDC)</a:t>
                </a:r>
                <a:endParaRPr lang="en-US" sz="800" b="1" dirty="0">
                  <a:latin typeface="Comic Sans MS" pitchFamily="66" charset="0"/>
                </a:endParaRPr>
              </a:p>
            </p:txBody>
          </p:sp>
          <p:grpSp>
            <p:nvGrpSpPr>
              <p:cNvPr id="31" name="Group 191"/>
              <p:cNvGrpSpPr>
                <a:grpSpLocks/>
              </p:cNvGrpSpPr>
              <p:nvPr/>
            </p:nvGrpSpPr>
            <p:grpSpPr bwMode="auto">
              <a:xfrm>
                <a:off x="2841236" y="5779588"/>
                <a:ext cx="1280160" cy="215667"/>
                <a:chOff x="2841236" y="5779588"/>
                <a:chExt cx="1280160" cy="215667"/>
              </a:xfrm>
            </p:grpSpPr>
            <p:pic>
              <p:nvPicPr>
                <p:cNvPr id="3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sp>
        <p:nvSpPr>
          <p:cNvPr id="50" name="TextBox 353"/>
          <p:cNvSpPr txBox="1">
            <a:spLocks noChangeArrowheads="1"/>
          </p:cNvSpPr>
          <p:nvPr/>
        </p:nvSpPr>
        <p:spPr bwMode="auto">
          <a:xfrm>
            <a:off x="8185978" y="1535076"/>
            <a:ext cx="7191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D070011</a:t>
            </a:r>
            <a:endParaRPr lang="en-US" sz="800" b="1" dirty="0">
              <a:latin typeface="Comic Sans MS" pitchFamily="66" charset="0"/>
            </a:endParaRPr>
          </a:p>
        </p:txBody>
      </p:sp>
      <p:pic>
        <p:nvPicPr>
          <p:cNvPr id="59392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22350" y="3104227"/>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extBox 353"/>
          <p:cNvSpPr txBox="1">
            <a:spLocks noChangeArrowheads="1"/>
          </p:cNvSpPr>
          <p:nvPr/>
        </p:nvSpPr>
        <p:spPr bwMode="auto">
          <a:xfrm>
            <a:off x="7415749" y="3421796"/>
            <a:ext cx="560148" cy="215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Master</a:t>
            </a:r>
            <a:endParaRPr lang="en-US" sz="800" b="1" dirty="0">
              <a:latin typeface="Comic Sans MS" pitchFamily="66" charset="0"/>
            </a:endParaRPr>
          </a:p>
        </p:txBody>
      </p:sp>
      <p:pic>
        <p:nvPicPr>
          <p:cNvPr id="593924"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8818" y="3773544"/>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TextBox 353"/>
          <p:cNvSpPr txBox="1">
            <a:spLocks noChangeArrowheads="1"/>
          </p:cNvSpPr>
          <p:nvPr/>
        </p:nvSpPr>
        <p:spPr bwMode="auto">
          <a:xfrm>
            <a:off x="7412038" y="4086507"/>
            <a:ext cx="560148" cy="215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Fanout</a:t>
            </a:r>
            <a:endParaRPr lang="en-US" sz="800" b="1" dirty="0">
              <a:latin typeface="Comic Sans MS" pitchFamily="66" charset="0"/>
            </a:endParaRPr>
          </a:p>
        </p:txBody>
      </p:sp>
    </p:spTree>
    <p:extLst>
      <p:ext uri="{BB962C8B-B14F-4D97-AF65-F5344CB8AC3E}">
        <p14:creationId xmlns:p14="http://schemas.microsoft.com/office/powerpoint/2010/main" val="791354198"/>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58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L1-ISC-C4</a:t>
            </a:r>
          </a:p>
        </p:txBody>
      </p:sp>
      <p:pic>
        <p:nvPicPr>
          <p:cNvPr id="6758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0"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a:t>
            </a:r>
            <a:r>
              <a:rPr lang="en-US" sz="800" b="1" dirty="0" smtClean="0">
                <a:latin typeface="Comic Sans MS" pitchFamily="66" charset="0"/>
              </a:rPr>
              <a:t>4 </a:t>
            </a:r>
            <a:r>
              <a:rPr lang="en-US" sz="800" b="1" dirty="0">
                <a:latin typeface="Comic Sans MS" pitchFamily="66" charset="0"/>
              </a:rPr>
              <a:t>Layout </a:t>
            </a:r>
            <a:r>
              <a:rPr lang="en-US" sz="800" b="1" dirty="0" smtClean="0">
                <a:latin typeface="Comic Sans MS" pitchFamily="66" charset="0"/>
              </a:rPr>
              <a:t>(</a:t>
            </a:r>
            <a:r>
              <a:rPr lang="en-US" sz="800" b="1" dirty="0" smtClean="0">
                <a:latin typeface="Comic Sans MS" pitchFamily="66" charset="0"/>
                <a:hlinkClick r:id="rId6"/>
              </a:rPr>
              <a:t>D1200977</a:t>
            </a:r>
            <a:r>
              <a:rPr lang="en-US" sz="800" b="1" dirty="0" smtClean="0">
                <a:latin typeface="Comic Sans MS" pitchFamily="66" charset="0"/>
              </a:rPr>
              <a:t>) (</a:t>
            </a:r>
            <a:r>
              <a:rPr lang="en-US" sz="800" b="1" dirty="0" smtClean="0">
                <a:latin typeface="Comic Sans MS" pitchFamily="66" charset="0"/>
                <a:hlinkClick r:id="rId7"/>
              </a:rPr>
              <a:t>S1201189</a:t>
            </a:r>
            <a:r>
              <a:rPr lang="en-US" sz="800" b="1" dirty="0" smtClean="0">
                <a:latin typeface="Comic Sans MS" pitchFamily="66" charset="0"/>
              </a:rPr>
              <a:t>)</a:t>
            </a:r>
            <a:endParaRPr lang="en-US" sz="800" b="1" dirty="0">
              <a:latin typeface="Comic Sans MS" pitchFamily="66" charset="0"/>
            </a:endParaRP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172</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LIGO-G1001032-V10</a:t>
            </a:r>
            <a:endParaRPr lang="en-US" dirty="0"/>
          </a:p>
        </p:txBody>
      </p:sp>
      <p:pic>
        <p:nvPicPr>
          <p:cNvPr id="67595" name="Picture 118">
            <a:hlinkClick r:id="" action="ppaction://noaction"/>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CER</a:t>
            </a:r>
            <a:endParaRPr lang="en-US" sz="800" b="1" dirty="0">
              <a:latin typeface="Comic Sans MS" pitchFamily="66" charset="0"/>
            </a:endParaRPr>
          </a:p>
        </p:txBody>
      </p:sp>
      <p:grpSp>
        <p:nvGrpSpPr>
          <p:cNvPr id="37" name="Group 103"/>
          <p:cNvGrpSpPr>
            <a:grpSpLocks/>
          </p:cNvGrpSpPr>
          <p:nvPr/>
        </p:nvGrpSpPr>
        <p:grpSpPr bwMode="auto">
          <a:xfrm>
            <a:off x="1748951" y="1168092"/>
            <a:ext cx="6900863" cy="234950"/>
            <a:chOff x="2966569" y="5672948"/>
            <a:chExt cx="6899295" cy="235033"/>
          </a:xfrm>
        </p:grpSpPr>
        <p:grpSp>
          <p:nvGrpSpPr>
            <p:cNvPr id="38" name="Group 142"/>
            <p:cNvGrpSpPr>
              <a:grpSpLocks/>
            </p:cNvGrpSpPr>
            <p:nvPr/>
          </p:nvGrpSpPr>
          <p:grpSpPr bwMode="auto">
            <a:xfrm>
              <a:off x="2966569" y="5678699"/>
              <a:ext cx="3314306" cy="229282"/>
              <a:chOff x="-1191364" y="5557929"/>
              <a:chExt cx="3314306" cy="229282"/>
            </a:xfrm>
          </p:grpSpPr>
          <p:grpSp>
            <p:nvGrpSpPr>
              <p:cNvPr id="44" name="Group 39"/>
              <p:cNvGrpSpPr>
                <a:grpSpLocks/>
              </p:cNvGrpSpPr>
              <p:nvPr/>
            </p:nvGrpSpPr>
            <p:grpSpPr bwMode="auto">
              <a:xfrm>
                <a:off x="-1191364" y="5557929"/>
                <a:ext cx="3314306" cy="229282"/>
                <a:chOff x="-1191364" y="5557929"/>
                <a:chExt cx="3314306" cy="229282"/>
              </a:xfrm>
            </p:grpSpPr>
            <p:sp>
              <p:nvSpPr>
                <p:cNvPr id="46"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a:t>
                  </a:r>
                  <a:endParaRPr lang="en-US" sz="800" b="1" dirty="0">
                    <a:latin typeface="Comic Sans MS" pitchFamily="66" charset="0"/>
                  </a:endParaRPr>
                </a:p>
              </p:txBody>
            </p:sp>
            <p:pic>
              <p:nvPicPr>
                <p:cNvPr id="47"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39" name="Group 141"/>
            <p:cNvGrpSpPr>
              <a:grpSpLocks/>
            </p:cNvGrpSpPr>
            <p:nvPr/>
          </p:nvGrpSpPr>
          <p:grpSpPr bwMode="auto">
            <a:xfrm>
              <a:off x="6501441" y="5672948"/>
              <a:ext cx="3364423" cy="229282"/>
              <a:chOff x="307675" y="6052510"/>
              <a:chExt cx="3364423" cy="229282"/>
            </a:xfrm>
          </p:grpSpPr>
          <p:grpSp>
            <p:nvGrpSpPr>
              <p:cNvPr id="40" name="Group 40"/>
              <p:cNvGrpSpPr>
                <a:grpSpLocks/>
              </p:cNvGrpSpPr>
              <p:nvPr/>
            </p:nvGrpSpPr>
            <p:grpSpPr bwMode="auto">
              <a:xfrm>
                <a:off x="310820" y="6052510"/>
                <a:ext cx="3361278" cy="229282"/>
                <a:chOff x="526480" y="4991461"/>
                <a:chExt cx="3361278" cy="229282"/>
              </a:xfrm>
            </p:grpSpPr>
            <p:pic>
              <p:nvPicPr>
                <p:cNvPr id="42"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4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48" name="Group 103"/>
          <p:cNvGrpSpPr>
            <a:grpSpLocks/>
          </p:cNvGrpSpPr>
          <p:nvPr/>
        </p:nvGrpSpPr>
        <p:grpSpPr bwMode="auto">
          <a:xfrm>
            <a:off x="1751223" y="1395556"/>
            <a:ext cx="6900863" cy="234950"/>
            <a:chOff x="2966569" y="5672948"/>
            <a:chExt cx="6899295" cy="235033"/>
          </a:xfrm>
        </p:grpSpPr>
        <p:grpSp>
          <p:nvGrpSpPr>
            <p:cNvPr id="49" name="Group 142"/>
            <p:cNvGrpSpPr>
              <a:grpSpLocks/>
            </p:cNvGrpSpPr>
            <p:nvPr/>
          </p:nvGrpSpPr>
          <p:grpSpPr bwMode="auto">
            <a:xfrm>
              <a:off x="2966569" y="5678699"/>
              <a:ext cx="3314306" cy="229282"/>
              <a:chOff x="-1191364" y="5557929"/>
              <a:chExt cx="3314306" cy="229282"/>
            </a:xfrm>
          </p:grpSpPr>
          <p:grpSp>
            <p:nvGrpSpPr>
              <p:cNvPr id="55" name="Group 39"/>
              <p:cNvGrpSpPr>
                <a:grpSpLocks/>
              </p:cNvGrpSpPr>
              <p:nvPr/>
            </p:nvGrpSpPr>
            <p:grpSpPr bwMode="auto">
              <a:xfrm>
                <a:off x="-1191364" y="5557929"/>
                <a:ext cx="3314306" cy="229282"/>
                <a:chOff x="-1191364" y="5557929"/>
                <a:chExt cx="3314306" cy="229282"/>
              </a:xfrm>
            </p:grpSpPr>
            <p:sp>
              <p:nvSpPr>
                <p:cNvPr id="57"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2</a:t>
                  </a:r>
                </a:p>
              </p:txBody>
            </p:sp>
            <p:pic>
              <p:nvPicPr>
                <p:cNvPr id="58"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50" name="Group 141"/>
            <p:cNvGrpSpPr>
              <a:grpSpLocks/>
            </p:cNvGrpSpPr>
            <p:nvPr/>
          </p:nvGrpSpPr>
          <p:grpSpPr bwMode="auto">
            <a:xfrm>
              <a:off x="6501441" y="5672948"/>
              <a:ext cx="3364423" cy="229282"/>
              <a:chOff x="307675" y="6052510"/>
              <a:chExt cx="3364423" cy="229282"/>
            </a:xfrm>
          </p:grpSpPr>
          <p:grpSp>
            <p:nvGrpSpPr>
              <p:cNvPr id="51" name="Group 40"/>
              <p:cNvGrpSpPr>
                <a:grpSpLocks/>
              </p:cNvGrpSpPr>
              <p:nvPr/>
            </p:nvGrpSpPr>
            <p:grpSpPr bwMode="auto">
              <a:xfrm>
                <a:off x="310820" y="6052510"/>
                <a:ext cx="3361278" cy="229282"/>
                <a:chOff x="526480" y="4991461"/>
                <a:chExt cx="3361278" cy="229282"/>
              </a:xfrm>
            </p:grpSpPr>
            <p:pic>
              <p:nvPicPr>
                <p:cNvPr id="53"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5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59" name="Group 103"/>
          <p:cNvGrpSpPr>
            <a:grpSpLocks/>
          </p:cNvGrpSpPr>
          <p:nvPr/>
        </p:nvGrpSpPr>
        <p:grpSpPr bwMode="auto">
          <a:xfrm>
            <a:off x="1752330" y="1621620"/>
            <a:ext cx="6900863" cy="234950"/>
            <a:chOff x="2966569" y="5672948"/>
            <a:chExt cx="6899295" cy="235033"/>
          </a:xfrm>
        </p:grpSpPr>
        <p:grpSp>
          <p:nvGrpSpPr>
            <p:cNvPr id="60" name="Group 142"/>
            <p:cNvGrpSpPr>
              <a:grpSpLocks/>
            </p:cNvGrpSpPr>
            <p:nvPr/>
          </p:nvGrpSpPr>
          <p:grpSpPr bwMode="auto">
            <a:xfrm>
              <a:off x="2966569" y="5678699"/>
              <a:ext cx="3314306" cy="229282"/>
              <a:chOff x="-1191364" y="5557929"/>
              <a:chExt cx="3314306" cy="229282"/>
            </a:xfrm>
          </p:grpSpPr>
          <p:grpSp>
            <p:nvGrpSpPr>
              <p:cNvPr id="66" name="Group 39"/>
              <p:cNvGrpSpPr>
                <a:grpSpLocks/>
              </p:cNvGrpSpPr>
              <p:nvPr/>
            </p:nvGrpSpPr>
            <p:grpSpPr bwMode="auto">
              <a:xfrm>
                <a:off x="-1191364" y="5557929"/>
                <a:ext cx="3314306" cy="229282"/>
                <a:chOff x="-1191364" y="5557929"/>
                <a:chExt cx="3314306" cy="229282"/>
              </a:xfrm>
            </p:grpSpPr>
            <p:sp>
              <p:nvSpPr>
                <p:cNvPr id="6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3</a:t>
                  </a:r>
                  <a:endParaRPr lang="en-US" sz="800" b="1" dirty="0">
                    <a:latin typeface="Comic Sans MS" pitchFamily="66" charset="0"/>
                  </a:endParaRPr>
                </a:p>
              </p:txBody>
            </p:sp>
            <p:pic>
              <p:nvPicPr>
                <p:cNvPr id="69"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7"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61" name="Group 141"/>
            <p:cNvGrpSpPr>
              <a:grpSpLocks/>
            </p:cNvGrpSpPr>
            <p:nvPr/>
          </p:nvGrpSpPr>
          <p:grpSpPr bwMode="auto">
            <a:xfrm>
              <a:off x="6501441" y="5672948"/>
              <a:ext cx="3364423" cy="229282"/>
              <a:chOff x="307675" y="6052510"/>
              <a:chExt cx="3364423" cy="229282"/>
            </a:xfrm>
          </p:grpSpPr>
          <p:grpSp>
            <p:nvGrpSpPr>
              <p:cNvPr id="62" name="Group 40"/>
              <p:cNvGrpSpPr>
                <a:grpSpLocks/>
              </p:cNvGrpSpPr>
              <p:nvPr/>
            </p:nvGrpSpPr>
            <p:grpSpPr bwMode="auto">
              <a:xfrm>
                <a:off x="310820" y="6052510"/>
                <a:ext cx="3361278" cy="229282"/>
                <a:chOff x="526480" y="4991461"/>
                <a:chExt cx="3361278" cy="229282"/>
              </a:xfrm>
            </p:grpSpPr>
            <p:pic>
              <p:nvPicPr>
                <p:cNvPr id="64"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6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70" name="Group 103"/>
          <p:cNvGrpSpPr>
            <a:grpSpLocks/>
          </p:cNvGrpSpPr>
          <p:nvPr/>
        </p:nvGrpSpPr>
        <p:grpSpPr bwMode="auto">
          <a:xfrm>
            <a:off x="1752330" y="1842922"/>
            <a:ext cx="6900863" cy="234950"/>
            <a:chOff x="2966569" y="5672948"/>
            <a:chExt cx="6899295" cy="235033"/>
          </a:xfrm>
        </p:grpSpPr>
        <p:grpSp>
          <p:nvGrpSpPr>
            <p:cNvPr id="71" name="Group 142"/>
            <p:cNvGrpSpPr>
              <a:grpSpLocks/>
            </p:cNvGrpSpPr>
            <p:nvPr/>
          </p:nvGrpSpPr>
          <p:grpSpPr bwMode="auto">
            <a:xfrm>
              <a:off x="2966569" y="5678699"/>
              <a:ext cx="3314306" cy="229282"/>
              <a:chOff x="-1191364" y="5557929"/>
              <a:chExt cx="3314306" cy="229282"/>
            </a:xfrm>
          </p:grpSpPr>
          <p:grpSp>
            <p:nvGrpSpPr>
              <p:cNvPr id="77" name="Group 39"/>
              <p:cNvGrpSpPr>
                <a:grpSpLocks/>
              </p:cNvGrpSpPr>
              <p:nvPr/>
            </p:nvGrpSpPr>
            <p:grpSpPr bwMode="auto">
              <a:xfrm>
                <a:off x="-1191364" y="5557929"/>
                <a:ext cx="3314306" cy="229282"/>
                <a:chOff x="-1191364" y="5557929"/>
                <a:chExt cx="3314306" cy="229282"/>
              </a:xfrm>
            </p:grpSpPr>
            <p:sp>
              <p:nvSpPr>
                <p:cNvPr id="79"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4</a:t>
                  </a:r>
                  <a:endParaRPr lang="en-US" sz="800" b="1" dirty="0">
                    <a:latin typeface="Comic Sans MS" pitchFamily="66" charset="0"/>
                  </a:endParaRPr>
                </a:p>
              </p:txBody>
            </p:sp>
            <p:pic>
              <p:nvPicPr>
                <p:cNvPr id="80"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8"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2" name="Group 141"/>
            <p:cNvGrpSpPr>
              <a:grpSpLocks/>
            </p:cNvGrpSpPr>
            <p:nvPr/>
          </p:nvGrpSpPr>
          <p:grpSpPr bwMode="auto">
            <a:xfrm>
              <a:off x="6501441" y="5672948"/>
              <a:ext cx="3364423" cy="229282"/>
              <a:chOff x="307675" y="6052510"/>
              <a:chExt cx="3364423" cy="229282"/>
            </a:xfrm>
          </p:grpSpPr>
          <p:grpSp>
            <p:nvGrpSpPr>
              <p:cNvPr id="73" name="Group 40"/>
              <p:cNvGrpSpPr>
                <a:grpSpLocks/>
              </p:cNvGrpSpPr>
              <p:nvPr/>
            </p:nvGrpSpPr>
            <p:grpSpPr bwMode="auto">
              <a:xfrm>
                <a:off x="310820" y="6052510"/>
                <a:ext cx="3361278" cy="229282"/>
                <a:chOff x="526480" y="4991461"/>
                <a:chExt cx="3361278" cy="229282"/>
              </a:xfrm>
            </p:grpSpPr>
            <p:pic>
              <p:nvPicPr>
                <p:cNvPr id="75"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7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81" name="Group 103"/>
          <p:cNvGrpSpPr>
            <a:grpSpLocks/>
          </p:cNvGrpSpPr>
          <p:nvPr/>
        </p:nvGrpSpPr>
        <p:grpSpPr bwMode="auto">
          <a:xfrm>
            <a:off x="1754602" y="2070386"/>
            <a:ext cx="6900863" cy="234950"/>
            <a:chOff x="2966569" y="5672948"/>
            <a:chExt cx="6899295" cy="235033"/>
          </a:xfrm>
        </p:grpSpPr>
        <p:grpSp>
          <p:nvGrpSpPr>
            <p:cNvPr id="82" name="Group 142"/>
            <p:cNvGrpSpPr>
              <a:grpSpLocks/>
            </p:cNvGrpSpPr>
            <p:nvPr/>
          </p:nvGrpSpPr>
          <p:grpSpPr bwMode="auto">
            <a:xfrm>
              <a:off x="2966569" y="5678699"/>
              <a:ext cx="3314306" cy="229282"/>
              <a:chOff x="-1191364" y="5557929"/>
              <a:chExt cx="3314306" cy="229282"/>
            </a:xfrm>
          </p:grpSpPr>
          <p:grpSp>
            <p:nvGrpSpPr>
              <p:cNvPr id="88" name="Group 39"/>
              <p:cNvGrpSpPr>
                <a:grpSpLocks/>
              </p:cNvGrpSpPr>
              <p:nvPr/>
            </p:nvGrpSpPr>
            <p:grpSpPr bwMode="auto">
              <a:xfrm>
                <a:off x="-1191364" y="5557929"/>
                <a:ext cx="3314306" cy="229282"/>
                <a:chOff x="-1191364" y="5557929"/>
                <a:chExt cx="3314306" cy="229282"/>
              </a:xfrm>
            </p:grpSpPr>
            <p:sp>
              <p:nvSpPr>
                <p:cNvPr id="90"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5</a:t>
                  </a:r>
                </a:p>
              </p:txBody>
            </p:sp>
            <p:pic>
              <p:nvPicPr>
                <p:cNvPr id="91"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83" name="Group 141"/>
            <p:cNvGrpSpPr>
              <a:grpSpLocks/>
            </p:cNvGrpSpPr>
            <p:nvPr/>
          </p:nvGrpSpPr>
          <p:grpSpPr bwMode="auto">
            <a:xfrm>
              <a:off x="6501441" y="5672948"/>
              <a:ext cx="3364423" cy="229282"/>
              <a:chOff x="307675" y="6052510"/>
              <a:chExt cx="3364423" cy="229282"/>
            </a:xfrm>
          </p:grpSpPr>
          <p:grpSp>
            <p:nvGrpSpPr>
              <p:cNvPr id="84" name="Group 40"/>
              <p:cNvGrpSpPr>
                <a:grpSpLocks/>
              </p:cNvGrpSpPr>
              <p:nvPr/>
            </p:nvGrpSpPr>
            <p:grpSpPr bwMode="auto">
              <a:xfrm>
                <a:off x="310820" y="6052510"/>
                <a:ext cx="3361278" cy="229282"/>
                <a:chOff x="526480" y="4991461"/>
                <a:chExt cx="3361278" cy="229282"/>
              </a:xfrm>
            </p:grpSpPr>
            <p:pic>
              <p:nvPicPr>
                <p:cNvPr id="86"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8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92" name="Group 103"/>
          <p:cNvGrpSpPr>
            <a:grpSpLocks/>
          </p:cNvGrpSpPr>
          <p:nvPr/>
        </p:nvGrpSpPr>
        <p:grpSpPr bwMode="auto">
          <a:xfrm>
            <a:off x="1755709" y="2296450"/>
            <a:ext cx="6900863" cy="234950"/>
            <a:chOff x="2966569" y="5672948"/>
            <a:chExt cx="6899295" cy="235033"/>
          </a:xfrm>
        </p:grpSpPr>
        <p:grpSp>
          <p:nvGrpSpPr>
            <p:cNvPr id="93" name="Group 142"/>
            <p:cNvGrpSpPr>
              <a:grpSpLocks/>
            </p:cNvGrpSpPr>
            <p:nvPr/>
          </p:nvGrpSpPr>
          <p:grpSpPr bwMode="auto">
            <a:xfrm>
              <a:off x="2966569" y="5678699"/>
              <a:ext cx="3314306" cy="229282"/>
              <a:chOff x="-1191364" y="5557929"/>
              <a:chExt cx="3314306" cy="229282"/>
            </a:xfrm>
          </p:grpSpPr>
          <p:grpSp>
            <p:nvGrpSpPr>
              <p:cNvPr id="100" name="Group 39"/>
              <p:cNvGrpSpPr>
                <a:grpSpLocks/>
              </p:cNvGrpSpPr>
              <p:nvPr/>
            </p:nvGrpSpPr>
            <p:grpSpPr bwMode="auto">
              <a:xfrm>
                <a:off x="-1191364" y="5557929"/>
                <a:ext cx="3314306" cy="229282"/>
                <a:chOff x="-1191364" y="5557929"/>
                <a:chExt cx="3314306" cy="229282"/>
              </a:xfrm>
            </p:grpSpPr>
            <p:sp>
              <p:nvSpPr>
                <p:cNvPr id="102"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6</a:t>
                  </a:r>
                  <a:endParaRPr lang="en-US" sz="800" b="1" dirty="0">
                    <a:latin typeface="Comic Sans MS" pitchFamily="66" charset="0"/>
                  </a:endParaRPr>
                </a:p>
              </p:txBody>
            </p:sp>
            <p:pic>
              <p:nvPicPr>
                <p:cNvPr id="103"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1"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94" name="Group 141"/>
            <p:cNvGrpSpPr>
              <a:grpSpLocks/>
            </p:cNvGrpSpPr>
            <p:nvPr/>
          </p:nvGrpSpPr>
          <p:grpSpPr bwMode="auto">
            <a:xfrm>
              <a:off x="6501441" y="5672948"/>
              <a:ext cx="3364423" cy="229282"/>
              <a:chOff x="307675" y="6052510"/>
              <a:chExt cx="3364423" cy="229282"/>
            </a:xfrm>
          </p:grpSpPr>
          <p:grpSp>
            <p:nvGrpSpPr>
              <p:cNvPr id="95" name="Group 40"/>
              <p:cNvGrpSpPr>
                <a:grpSpLocks/>
              </p:cNvGrpSpPr>
              <p:nvPr/>
            </p:nvGrpSpPr>
            <p:grpSpPr bwMode="auto">
              <a:xfrm>
                <a:off x="310820" y="6052510"/>
                <a:ext cx="3361278" cy="229282"/>
                <a:chOff x="526480" y="4991461"/>
                <a:chExt cx="3361278" cy="229282"/>
              </a:xfrm>
            </p:grpSpPr>
            <p:pic>
              <p:nvPicPr>
                <p:cNvPr id="97"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9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04" name="Group 103"/>
          <p:cNvGrpSpPr>
            <a:grpSpLocks/>
          </p:cNvGrpSpPr>
          <p:nvPr/>
        </p:nvGrpSpPr>
        <p:grpSpPr bwMode="auto">
          <a:xfrm>
            <a:off x="1754634" y="2516414"/>
            <a:ext cx="6900863" cy="234950"/>
            <a:chOff x="2966569" y="5672948"/>
            <a:chExt cx="6899295" cy="235033"/>
          </a:xfrm>
        </p:grpSpPr>
        <p:grpSp>
          <p:nvGrpSpPr>
            <p:cNvPr id="105" name="Group 142"/>
            <p:cNvGrpSpPr>
              <a:grpSpLocks/>
            </p:cNvGrpSpPr>
            <p:nvPr/>
          </p:nvGrpSpPr>
          <p:grpSpPr bwMode="auto">
            <a:xfrm>
              <a:off x="2966569" y="5678699"/>
              <a:ext cx="3314306" cy="229282"/>
              <a:chOff x="-1191364" y="5557929"/>
              <a:chExt cx="3314306" cy="229282"/>
            </a:xfrm>
          </p:grpSpPr>
          <p:grpSp>
            <p:nvGrpSpPr>
              <p:cNvPr id="111" name="Group 39"/>
              <p:cNvGrpSpPr>
                <a:grpSpLocks/>
              </p:cNvGrpSpPr>
              <p:nvPr/>
            </p:nvGrpSpPr>
            <p:grpSpPr bwMode="auto">
              <a:xfrm>
                <a:off x="-1191364" y="5557929"/>
                <a:ext cx="3314306" cy="229282"/>
                <a:chOff x="-1191364" y="5557929"/>
                <a:chExt cx="3314306" cy="229282"/>
              </a:xfrm>
            </p:grpSpPr>
            <p:sp>
              <p:nvSpPr>
                <p:cNvPr id="113"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Aeroflex</a:t>
                  </a:r>
                  <a:r>
                    <a:rPr lang="en-US" sz="800" b="1" dirty="0" smtClean="0">
                      <a:latin typeface="Comic Sans MS" pitchFamily="66" charset="0"/>
                    </a:rPr>
                    <a:t> 2023A Diagnostics</a:t>
                  </a:r>
                  <a:endParaRPr lang="en-US" sz="800" b="1" dirty="0">
                    <a:latin typeface="Comic Sans MS" pitchFamily="66" charset="0"/>
                  </a:endParaRPr>
                </a:p>
              </p:txBody>
            </p:sp>
            <p:pic>
              <p:nvPicPr>
                <p:cNvPr id="114"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06" name="Group 141"/>
            <p:cNvGrpSpPr>
              <a:grpSpLocks/>
            </p:cNvGrpSpPr>
            <p:nvPr/>
          </p:nvGrpSpPr>
          <p:grpSpPr bwMode="auto">
            <a:xfrm>
              <a:off x="6501441" y="5672948"/>
              <a:ext cx="3364423" cy="229282"/>
              <a:chOff x="307675" y="6052510"/>
              <a:chExt cx="3364423" cy="229282"/>
            </a:xfrm>
          </p:grpSpPr>
          <p:grpSp>
            <p:nvGrpSpPr>
              <p:cNvPr id="107" name="Group 40"/>
              <p:cNvGrpSpPr>
                <a:grpSpLocks/>
              </p:cNvGrpSpPr>
              <p:nvPr/>
            </p:nvGrpSpPr>
            <p:grpSpPr bwMode="auto">
              <a:xfrm>
                <a:off x="310820" y="6052510"/>
                <a:ext cx="3361278" cy="229282"/>
                <a:chOff x="526480" y="4991461"/>
                <a:chExt cx="3361278" cy="229282"/>
              </a:xfrm>
            </p:grpSpPr>
            <p:pic>
              <p:nvPicPr>
                <p:cNvPr id="109"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grpSp>
          <p:sp>
            <p:nvSpPr>
              <p:cNvPr id="10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15" name="Group 114"/>
          <p:cNvGrpSpPr>
            <a:grpSpLocks/>
          </p:cNvGrpSpPr>
          <p:nvPr/>
        </p:nvGrpSpPr>
        <p:grpSpPr bwMode="auto">
          <a:xfrm>
            <a:off x="1750082" y="2737054"/>
            <a:ext cx="6900863" cy="234950"/>
            <a:chOff x="2966569" y="5672948"/>
            <a:chExt cx="6899295" cy="235033"/>
          </a:xfrm>
        </p:grpSpPr>
        <p:grpSp>
          <p:nvGrpSpPr>
            <p:cNvPr id="116" name="Group 142"/>
            <p:cNvGrpSpPr>
              <a:grpSpLocks/>
            </p:cNvGrpSpPr>
            <p:nvPr/>
          </p:nvGrpSpPr>
          <p:grpSpPr bwMode="auto">
            <a:xfrm>
              <a:off x="2966569" y="5678699"/>
              <a:ext cx="3314306" cy="229282"/>
              <a:chOff x="-1191364" y="5557929"/>
              <a:chExt cx="3314306" cy="229282"/>
            </a:xfrm>
          </p:grpSpPr>
          <p:grpSp>
            <p:nvGrpSpPr>
              <p:cNvPr id="122" name="Group 39"/>
              <p:cNvGrpSpPr>
                <a:grpSpLocks/>
              </p:cNvGrpSpPr>
              <p:nvPr/>
            </p:nvGrpSpPr>
            <p:grpSpPr bwMode="auto">
              <a:xfrm>
                <a:off x="-1191364" y="5557929"/>
                <a:ext cx="3314306" cy="229282"/>
                <a:chOff x="-1191364" y="5557929"/>
                <a:chExt cx="3314306" cy="229282"/>
              </a:xfrm>
            </p:grpSpPr>
            <p:sp>
              <p:nvSpPr>
                <p:cNvPr id="124" name="TextBox 123"/>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1" action="ppaction://hlinksldjump"/>
                    </a:rPr>
                    <a:t>9.099 / 8.684 MHz RF Source</a:t>
                  </a:r>
                  <a:endParaRPr lang="en-US" sz="800" b="1" dirty="0">
                    <a:latin typeface="Comic Sans MS" pitchFamily="66" charset="0"/>
                  </a:endParaRPr>
                </a:p>
              </p:txBody>
            </p:sp>
            <p:pic>
              <p:nvPicPr>
                <p:cNvPr id="125"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3" name="TextBox 122"/>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D080702</a:t>
                </a:r>
                <a:endParaRPr lang="en-US" sz="800" b="1" dirty="0">
                  <a:latin typeface="Comic Sans MS" pitchFamily="66" charset="0"/>
                </a:endParaRPr>
              </a:p>
            </p:txBody>
          </p:sp>
        </p:grpSp>
        <p:grpSp>
          <p:nvGrpSpPr>
            <p:cNvPr id="117" name="Group 141"/>
            <p:cNvGrpSpPr>
              <a:grpSpLocks/>
            </p:cNvGrpSpPr>
            <p:nvPr/>
          </p:nvGrpSpPr>
          <p:grpSpPr bwMode="auto">
            <a:xfrm>
              <a:off x="6501441" y="5672948"/>
              <a:ext cx="3364423" cy="229282"/>
              <a:chOff x="307675" y="6052510"/>
              <a:chExt cx="3364423" cy="229282"/>
            </a:xfrm>
          </p:grpSpPr>
          <p:grpSp>
            <p:nvGrpSpPr>
              <p:cNvPr id="118" name="Group 40"/>
              <p:cNvGrpSpPr>
                <a:grpSpLocks/>
              </p:cNvGrpSpPr>
              <p:nvPr/>
            </p:nvGrpSpPr>
            <p:grpSpPr bwMode="auto">
              <a:xfrm>
                <a:off x="310820" y="6052510"/>
                <a:ext cx="3361278" cy="229282"/>
                <a:chOff x="526480" y="4991461"/>
                <a:chExt cx="3361278" cy="229282"/>
              </a:xfrm>
            </p:grpSpPr>
            <p:pic>
              <p:nvPicPr>
                <p:cNvPr id="120"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120"/>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 ±24VDC</a:t>
                  </a:r>
                </a:p>
              </p:txBody>
            </p:sp>
          </p:grpSp>
          <p:sp>
            <p:nvSpPr>
              <p:cNvPr id="119" name="TextBox 118"/>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26" name="Group 230"/>
          <p:cNvGrpSpPr>
            <a:grpSpLocks/>
          </p:cNvGrpSpPr>
          <p:nvPr/>
        </p:nvGrpSpPr>
        <p:grpSpPr bwMode="auto">
          <a:xfrm>
            <a:off x="1501255" y="2896927"/>
            <a:ext cx="6197902" cy="232895"/>
            <a:chOff x="-942338" y="5770906"/>
            <a:chExt cx="6198699" cy="233254"/>
          </a:xfrm>
        </p:grpSpPr>
        <p:grpSp>
          <p:nvGrpSpPr>
            <p:cNvPr id="127" name="Group 195"/>
            <p:cNvGrpSpPr>
              <a:grpSpLocks/>
            </p:cNvGrpSpPr>
            <p:nvPr/>
          </p:nvGrpSpPr>
          <p:grpSpPr bwMode="auto">
            <a:xfrm>
              <a:off x="-942338" y="5770906"/>
              <a:ext cx="3571365" cy="233254"/>
              <a:chOff x="-942338" y="5788158"/>
              <a:chExt cx="3571365" cy="233254"/>
            </a:xfrm>
          </p:grpSpPr>
          <p:grpSp>
            <p:nvGrpSpPr>
              <p:cNvPr id="133" name="Group 194"/>
              <p:cNvGrpSpPr>
                <a:grpSpLocks/>
              </p:cNvGrpSpPr>
              <p:nvPr/>
            </p:nvGrpSpPr>
            <p:grpSpPr bwMode="auto">
              <a:xfrm>
                <a:off x="-942338" y="5788158"/>
                <a:ext cx="3571365" cy="215776"/>
                <a:chOff x="-942338" y="5788158"/>
                <a:chExt cx="3571365" cy="215776"/>
              </a:xfrm>
            </p:grpSpPr>
            <p:pic>
              <p:nvPicPr>
                <p:cNvPr id="135"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9.099 / 8.684</a:t>
                  </a:r>
                  <a:r>
                    <a:rPr lang="en-US" sz="800" b="1" dirty="0" smtClean="0">
                      <a:latin typeface="Comic Sans MS" pitchFamily="66" charset="0"/>
                      <a:hlinkClick r:id="rId14" action="ppaction://hlinksldjump"/>
                    </a:rPr>
                    <a:t> MHz Distribution Amplifier </a:t>
                  </a:r>
                  <a:endParaRPr lang="en-US" sz="800" b="1" dirty="0">
                    <a:latin typeface="Comic Sans MS" pitchFamily="66" charset="0"/>
                  </a:endParaRPr>
                </a:p>
              </p:txBody>
            </p:sp>
          </p:grpSp>
          <p:sp>
            <p:nvSpPr>
              <p:cNvPr id="134" name="TextBox 238"/>
              <p:cNvSpPr txBox="1">
                <a:spLocks noChangeArrowheads="1"/>
              </p:cNvSpPr>
              <p:nvPr/>
            </p:nvSpPr>
            <p:spPr bwMode="auto">
              <a:xfrm>
                <a:off x="1345721" y="580596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128" name="Group 192"/>
            <p:cNvGrpSpPr>
              <a:grpSpLocks/>
            </p:cNvGrpSpPr>
            <p:nvPr/>
          </p:nvGrpSpPr>
          <p:grpSpPr bwMode="auto">
            <a:xfrm>
              <a:off x="2841236" y="5773948"/>
              <a:ext cx="2415125" cy="221307"/>
              <a:chOff x="2841236" y="5773948"/>
              <a:chExt cx="2415125" cy="221307"/>
            </a:xfrm>
          </p:grpSpPr>
          <p:sp>
            <p:nvSpPr>
              <p:cNvPr id="1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30" name="Group 191"/>
              <p:cNvGrpSpPr>
                <a:grpSpLocks/>
              </p:cNvGrpSpPr>
              <p:nvPr/>
            </p:nvGrpSpPr>
            <p:grpSpPr bwMode="auto">
              <a:xfrm>
                <a:off x="2841236" y="5779588"/>
                <a:ext cx="1280160" cy="215667"/>
                <a:chOff x="2841236" y="5779588"/>
                <a:chExt cx="1280160" cy="215667"/>
              </a:xfrm>
            </p:grpSpPr>
            <p:pic>
              <p:nvPicPr>
                <p:cNvPr id="131"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37" name="Group 230"/>
          <p:cNvGrpSpPr>
            <a:grpSpLocks/>
          </p:cNvGrpSpPr>
          <p:nvPr/>
        </p:nvGrpSpPr>
        <p:grpSpPr bwMode="auto">
          <a:xfrm>
            <a:off x="1496703" y="3231810"/>
            <a:ext cx="6197902" cy="224004"/>
            <a:chOff x="-942338" y="5770906"/>
            <a:chExt cx="6198699" cy="224349"/>
          </a:xfrm>
        </p:grpSpPr>
        <p:grpSp>
          <p:nvGrpSpPr>
            <p:cNvPr id="138" name="Group 195"/>
            <p:cNvGrpSpPr>
              <a:grpSpLocks/>
            </p:cNvGrpSpPr>
            <p:nvPr/>
          </p:nvGrpSpPr>
          <p:grpSpPr bwMode="auto">
            <a:xfrm>
              <a:off x="-942338" y="5770906"/>
              <a:ext cx="3571365" cy="221361"/>
              <a:chOff x="-942338" y="5788158"/>
              <a:chExt cx="3571365" cy="221361"/>
            </a:xfrm>
          </p:grpSpPr>
          <p:grpSp>
            <p:nvGrpSpPr>
              <p:cNvPr id="144" name="Group 194"/>
              <p:cNvGrpSpPr>
                <a:grpSpLocks/>
              </p:cNvGrpSpPr>
              <p:nvPr/>
            </p:nvGrpSpPr>
            <p:grpSpPr bwMode="auto">
              <a:xfrm>
                <a:off x="-942338" y="5788158"/>
                <a:ext cx="3571365" cy="215776"/>
                <a:chOff x="-942338" y="5788158"/>
                <a:chExt cx="3571365" cy="215776"/>
              </a:xfrm>
            </p:grpSpPr>
            <p:pic>
              <p:nvPicPr>
                <p:cNvPr id="14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a:t>
                  </a:r>
                  <a:r>
                    <a:rPr lang="en-US" sz="800" b="1" dirty="0" smtClean="0">
                      <a:latin typeface="Comic Sans MS" pitchFamily="66" charset="0"/>
                    </a:rPr>
                    <a:t> MHz Harmonic Generator </a:t>
                  </a:r>
                  <a:endParaRPr lang="en-US" sz="800" b="1" dirty="0">
                    <a:latin typeface="Comic Sans MS" pitchFamily="66" charset="0"/>
                  </a:endParaRPr>
                </a:p>
              </p:txBody>
            </p:sp>
          </p:grpSp>
          <p:sp>
            <p:nvSpPr>
              <p:cNvPr id="14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39" name="Group 192"/>
            <p:cNvGrpSpPr>
              <a:grpSpLocks/>
            </p:cNvGrpSpPr>
            <p:nvPr/>
          </p:nvGrpSpPr>
          <p:grpSpPr bwMode="auto">
            <a:xfrm>
              <a:off x="2841236" y="5773948"/>
              <a:ext cx="2415125" cy="221307"/>
              <a:chOff x="2841236" y="5773948"/>
              <a:chExt cx="2415125" cy="221307"/>
            </a:xfrm>
          </p:grpSpPr>
          <p:sp>
            <p:nvSpPr>
              <p:cNvPr id="140"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From D1002735</a:t>
                </a:r>
                <a:endParaRPr lang="en-US" sz="800" b="1" dirty="0">
                  <a:latin typeface="Comic Sans MS" pitchFamily="66" charset="0"/>
                </a:endParaRPr>
              </a:p>
            </p:txBody>
          </p:sp>
          <p:grpSp>
            <p:nvGrpSpPr>
              <p:cNvPr id="141" name="Group 191"/>
              <p:cNvGrpSpPr>
                <a:grpSpLocks/>
              </p:cNvGrpSpPr>
              <p:nvPr/>
            </p:nvGrpSpPr>
            <p:grpSpPr bwMode="auto">
              <a:xfrm>
                <a:off x="2841236" y="5779588"/>
                <a:ext cx="1280160" cy="215667"/>
                <a:chOff x="2841236" y="5779588"/>
                <a:chExt cx="1280160" cy="215667"/>
              </a:xfrm>
            </p:grpSpPr>
            <p:pic>
              <p:nvPicPr>
                <p:cNvPr id="142"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48" name="Group 230"/>
          <p:cNvGrpSpPr>
            <a:grpSpLocks/>
          </p:cNvGrpSpPr>
          <p:nvPr/>
        </p:nvGrpSpPr>
        <p:grpSpPr bwMode="auto">
          <a:xfrm>
            <a:off x="1146413" y="3343266"/>
            <a:ext cx="6550464" cy="224004"/>
            <a:chOff x="-1294945" y="5770906"/>
            <a:chExt cx="6551306" cy="224349"/>
          </a:xfrm>
        </p:grpSpPr>
        <p:grpSp>
          <p:nvGrpSpPr>
            <p:cNvPr id="149" name="Group 195"/>
            <p:cNvGrpSpPr>
              <a:grpSpLocks/>
            </p:cNvGrpSpPr>
            <p:nvPr/>
          </p:nvGrpSpPr>
          <p:grpSpPr bwMode="auto">
            <a:xfrm>
              <a:off x="-1294945" y="5770906"/>
              <a:ext cx="3923972" cy="221361"/>
              <a:chOff x="-1294945" y="5788158"/>
              <a:chExt cx="3923972" cy="221361"/>
            </a:xfrm>
          </p:grpSpPr>
          <p:grpSp>
            <p:nvGrpSpPr>
              <p:cNvPr id="155" name="Group 194"/>
              <p:cNvGrpSpPr>
                <a:grpSpLocks/>
              </p:cNvGrpSpPr>
              <p:nvPr/>
            </p:nvGrpSpPr>
            <p:grpSpPr bwMode="auto">
              <a:xfrm>
                <a:off x="-1294945" y="5788158"/>
                <a:ext cx="3923972" cy="215776"/>
                <a:chOff x="-1294945" y="5788158"/>
                <a:chExt cx="3923972" cy="215776"/>
              </a:xfrm>
            </p:grpSpPr>
            <p:pic>
              <p:nvPicPr>
                <p:cNvPr id="157"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TextBox 240"/>
                <p:cNvSpPr txBox="1">
                  <a:spLocks noChangeArrowheads="1"/>
                </p:cNvSpPr>
                <p:nvPr/>
              </p:nvSpPr>
              <p:spPr bwMode="auto">
                <a:xfrm>
                  <a:off x="-1294945" y="5788158"/>
                  <a:ext cx="2643544"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9.099 / 8.684</a:t>
                  </a:r>
                  <a:r>
                    <a:rPr lang="en-US" sz="800" b="1" dirty="0" smtClean="0">
                      <a:latin typeface="Comic Sans MS" pitchFamily="66" charset="0"/>
                      <a:hlinkClick r:id="rId16" action="ppaction://hlinksldjump"/>
                    </a:rPr>
                    <a:t> MHz Harmonic Power Supply</a:t>
                  </a:r>
                  <a:endParaRPr lang="en-US" sz="800" b="1" dirty="0">
                    <a:latin typeface="Comic Sans MS" pitchFamily="66" charset="0"/>
                  </a:endParaRPr>
                </a:p>
              </p:txBody>
            </p:sp>
          </p:grpSp>
          <p:sp>
            <p:nvSpPr>
              <p:cNvPr id="15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D1002735</a:t>
                </a:r>
                <a:endParaRPr lang="en-US" sz="800" b="1" dirty="0">
                  <a:latin typeface="Comic Sans MS" pitchFamily="66" charset="0"/>
                </a:endParaRPr>
              </a:p>
            </p:txBody>
          </p:sp>
        </p:grpSp>
        <p:grpSp>
          <p:nvGrpSpPr>
            <p:cNvPr id="150" name="Group 192"/>
            <p:cNvGrpSpPr>
              <a:grpSpLocks/>
            </p:cNvGrpSpPr>
            <p:nvPr/>
          </p:nvGrpSpPr>
          <p:grpSpPr bwMode="auto">
            <a:xfrm>
              <a:off x="2841236" y="5773783"/>
              <a:ext cx="2415125" cy="221472"/>
              <a:chOff x="2841236" y="5773783"/>
              <a:chExt cx="2415125" cy="221472"/>
            </a:xfrm>
          </p:grpSpPr>
          <p:sp>
            <p:nvSpPr>
              <p:cNvPr id="151" name="TextBox 233"/>
              <p:cNvSpPr txBox="1">
                <a:spLocks noChangeArrowheads="1"/>
              </p:cNvSpPr>
              <p:nvPr/>
            </p:nvSpPr>
            <p:spPr bwMode="auto">
              <a:xfrm>
                <a:off x="4109048" y="5773783"/>
                <a:ext cx="1147313"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152" name="Group 191"/>
              <p:cNvGrpSpPr>
                <a:grpSpLocks/>
              </p:cNvGrpSpPr>
              <p:nvPr/>
            </p:nvGrpSpPr>
            <p:grpSpPr bwMode="auto">
              <a:xfrm>
                <a:off x="2841236" y="5779588"/>
                <a:ext cx="1280160" cy="215667"/>
                <a:chOff x="2841236" y="5779588"/>
                <a:chExt cx="1280160" cy="215667"/>
              </a:xfrm>
            </p:grpSpPr>
            <p:pic>
              <p:nvPicPr>
                <p:cNvPr id="153"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59" name="Group 230"/>
          <p:cNvGrpSpPr>
            <a:grpSpLocks/>
          </p:cNvGrpSpPr>
          <p:nvPr/>
        </p:nvGrpSpPr>
        <p:grpSpPr bwMode="auto">
          <a:xfrm>
            <a:off x="1494431" y="3459602"/>
            <a:ext cx="6197902" cy="224004"/>
            <a:chOff x="-942338" y="5770906"/>
            <a:chExt cx="6198699" cy="224349"/>
          </a:xfrm>
        </p:grpSpPr>
        <p:grpSp>
          <p:nvGrpSpPr>
            <p:cNvPr id="160" name="Group 195"/>
            <p:cNvGrpSpPr>
              <a:grpSpLocks/>
            </p:cNvGrpSpPr>
            <p:nvPr/>
          </p:nvGrpSpPr>
          <p:grpSpPr bwMode="auto">
            <a:xfrm>
              <a:off x="-942338" y="5770906"/>
              <a:ext cx="3571365" cy="221361"/>
              <a:chOff x="-942338" y="5788158"/>
              <a:chExt cx="3571365" cy="221361"/>
            </a:xfrm>
          </p:grpSpPr>
          <p:grpSp>
            <p:nvGrpSpPr>
              <p:cNvPr id="166" name="Group 194"/>
              <p:cNvGrpSpPr>
                <a:grpSpLocks/>
              </p:cNvGrpSpPr>
              <p:nvPr/>
            </p:nvGrpSpPr>
            <p:grpSpPr bwMode="auto">
              <a:xfrm>
                <a:off x="-942338" y="5788158"/>
                <a:ext cx="3571365" cy="215776"/>
                <a:chOff x="-942338" y="5788158"/>
                <a:chExt cx="3571365" cy="215776"/>
              </a:xfrm>
            </p:grpSpPr>
            <p:pic>
              <p:nvPicPr>
                <p:cNvPr id="16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18 MHz Distribution Amplifier </a:t>
                  </a:r>
                  <a:endParaRPr lang="en-US" sz="800" b="1" dirty="0">
                    <a:latin typeface="Comic Sans MS" pitchFamily="66" charset="0"/>
                  </a:endParaRPr>
                </a:p>
              </p:txBody>
            </p:sp>
          </p:grpSp>
          <p:sp>
            <p:nvSpPr>
              <p:cNvPr id="16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161" name="Group 192"/>
            <p:cNvGrpSpPr>
              <a:grpSpLocks/>
            </p:cNvGrpSpPr>
            <p:nvPr/>
          </p:nvGrpSpPr>
          <p:grpSpPr bwMode="auto">
            <a:xfrm>
              <a:off x="2841236" y="5773948"/>
              <a:ext cx="2415125" cy="221307"/>
              <a:chOff x="2841236" y="5773948"/>
              <a:chExt cx="2415125" cy="221307"/>
            </a:xfrm>
          </p:grpSpPr>
          <p:sp>
            <p:nvSpPr>
              <p:cNvPr id="16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63" name="Group 191"/>
              <p:cNvGrpSpPr>
                <a:grpSpLocks/>
              </p:cNvGrpSpPr>
              <p:nvPr/>
            </p:nvGrpSpPr>
            <p:grpSpPr bwMode="auto">
              <a:xfrm>
                <a:off x="2841236" y="5779588"/>
                <a:ext cx="1280160" cy="215667"/>
                <a:chOff x="2841236" y="5779588"/>
                <a:chExt cx="1280160" cy="215667"/>
              </a:xfrm>
            </p:grpSpPr>
            <p:pic>
              <p:nvPicPr>
                <p:cNvPr id="16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71" name="Group 230"/>
          <p:cNvGrpSpPr>
            <a:grpSpLocks/>
          </p:cNvGrpSpPr>
          <p:nvPr/>
        </p:nvGrpSpPr>
        <p:grpSpPr bwMode="auto">
          <a:xfrm>
            <a:off x="1496703" y="3571058"/>
            <a:ext cx="6197902" cy="224004"/>
            <a:chOff x="-942338" y="5770906"/>
            <a:chExt cx="6198699" cy="224349"/>
          </a:xfrm>
        </p:grpSpPr>
        <p:grpSp>
          <p:nvGrpSpPr>
            <p:cNvPr id="172" name="Group 195"/>
            <p:cNvGrpSpPr>
              <a:grpSpLocks/>
            </p:cNvGrpSpPr>
            <p:nvPr/>
          </p:nvGrpSpPr>
          <p:grpSpPr bwMode="auto">
            <a:xfrm>
              <a:off x="-942338" y="5770906"/>
              <a:ext cx="3571365" cy="221361"/>
              <a:chOff x="-942338" y="5788158"/>
              <a:chExt cx="3571365" cy="221361"/>
            </a:xfrm>
          </p:grpSpPr>
          <p:grpSp>
            <p:nvGrpSpPr>
              <p:cNvPr id="178" name="Group 194"/>
              <p:cNvGrpSpPr>
                <a:grpSpLocks/>
              </p:cNvGrpSpPr>
              <p:nvPr/>
            </p:nvGrpSpPr>
            <p:grpSpPr bwMode="auto">
              <a:xfrm>
                <a:off x="-942338" y="5788158"/>
                <a:ext cx="3571365" cy="215776"/>
                <a:chOff x="-942338" y="5788158"/>
                <a:chExt cx="3571365" cy="215776"/>
              </a:xfrm>
            </p:grpSpPr>
            <p:pic>
              <p:nvPicPr>
                <p:cNvPr id="18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27 MHz Distribution Amplifier </a:t>
                  </a:r>
                  <a:endParaRPr lang="en-US" sz="800" b="1" dirty="0">
                    <a:latin typeface="Comic Sans MS" pitchFamily="66" charset="0"/>
                  </a:endParaRPr>
                </a:p>
              </p:txBody>
            </p:sp>
          </p:grpSp>
          <p:sp>
            <p:nvSpPr>
              <p:cNvPr id="17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173" name="Group 192"/>
            <p:cNvGrpSpPr>
              <a:grpSpLocks/>
            </p:cNvGrpSpPr>
            <p:nvPr/>
          </p:nvGrpSpPr>
          <p:grpSpPr bwMode="auto">
            <a:xfrm>
              <a:off x="2841236" y="5773948"/>
              <a:ext cx="2415125" cy="221307"/>
              <a:chOff x="2841236" y="5773948"/>
              <a:chExt cx="2415125" cy="221307"/>
            </a:xfrm>
          </p:grpSpPr>
          <p:sp>
            <p:nvSpPr>
              <p:cNvPr id="17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75" name="Group 191"/>
              <p:cNvGrpSpPr>
                <a:grpSpLocks/>
              </p:cNvGrpSpPr>
              <p:nvPr/>
            </p:nvGrpSpPr>
            <p:grpSpPr bwMode="auto">
              <a:xfrm>
                <a:off x="2841236" y="5779588"/>
                <a:ext cx="1280160" cy="215667"/>
                <a:chOff x="2841236" y="5779588"/>
                <a:chExt cx="1280160" cy="215667"/>
              </a:xfrm>
            </p:grpSpPr>
            <p:pic>
              <p:nvPicPr>
                <p:cNvPr id="17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82" name="Group 230"/>
          <p:cNvGrpSpPr>
            <a:grpSpLocks/>
          </p:cNvGrpSpPr>
          <p:nvPr/>
        </p:nvGrpSpPr>
        <p:grpSpPr bwMode="auto">
          <a:xfrm>
            <a:off x="1496703" y="3687066"/>
            <a:ext cx="6197902" cy="224004"/>
            <a:chOff x="-942338" y="5770906"/>
            <a:chExt cx="6198699" cy="224349"/>
          </a:xfrm>
        </p:grpSpPr>
        <p:grpSp>
          <p:nvGrpSpPr>
            <p:cNvPr id="183" name="Group 195"/>
            <p:cNvGrpSpPr>
              <a:grpSpLocks/>
            </p:cNvGrpSpPr>
            <p:nvPr/>
          </p:nvGrpSpPr>
          <p:grpSpPr bwMode="auto">
            <a:xfrm>
              <a:off x="-942338" y="5770906"/>
              <a:ext cx="3571365" cy="221361"/>
              <a:chOff x="-942338" y="5788158"/>
              <a:chExt cx="3571365" cy="221361"/>
            </a:xfrm>
          </p:grpSpPr>
          <p:grpSp>
            <p:nvGrpSpPr>
              <p:cNvPr id="189" name="Group 194"/>
              <p:cNvGrpSpPr>
                <a:grpSpLocks/>
              </p:cNvGrpSpPr>
              <p:nvPr/>
            </p:nvGrpSpPr>
            <p:grpSpPr bwMode="auto">
              <a:xfrm>
                <a:off x="-942338" y="5788158"/>
                <a:ext cx="3571365" cy="215776"/>
                <a:chOff x="-942338" y="5788158"/>
                <a:chExt cx="3571365" cy="215776"/>
              </a:xfrm>
            </p:grpSpPr>
            <p:pic>
              <p:nvPicPr>
                <p:cNvPr id="191"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36 MHz Distribution Amplifier </a:t>
                  </a:r>
                  <a:endParaRPr lang="en-US" sz="800" b="1" dirty="0">
                    <a:latin typeface="Comic Sans MS" pitchFamily="66" charset="0"/>
                  </a:endParaRPr>
                </a:p>
              </p:txBody>
            </p:sp>
          </p:grpSp>
          <p:sp>
            <p:nvSpPr>
              <p:cNvPr id="19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184" name="Group 192"/>
            <p:cNvGrpSpPr>
              <a:grpSpLocks/>
            </p:cNvGrpSpPr>
            <p:nvPr/>
          </p:nvGrpSpPr>
          <p:grpSpPr bwMode="auto">
            <a:xfrm>
              <a:off x="2841236" y="5773948"/>
              <a:ext cx="2415125" cy="221307"/>
              <a:chOff x="2841236" y="5773948"/>
              <a:chExt cx="2415125" cy="221307"/>
            </a:xfrm>
          </p:grpSpPr>
          <p:sp>
            <p:nvSpPr>
              <p:cNvPr id="18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86" name="Group 191"/>
              <p:cNvGrpSpPr>
                <a:grpSpLocks/>
              </p:cNvGrpSpPr>
              <p:nvPr/>
            </p:nvGrpSpPr>
            <p:grpSpPr bwMode="auto">
              <a:xfrm>
                <a:off x="2841236" y="5779588"/>
                <a:ext cx="1280160" cy="215667"/>
                <a:chOff x="2841236" y="5779588"/>
                <a:chExt cx="1280160" cy="215667"/>
              </a:xfrm>
            </p:grpSpPr>
            <p:pic>
              <p:nvPicPr>
                <p:cNvPr id="187"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93" name="Group 230"/>
          <p:cNvGrpSpPr>
            <a:grpSpLocks/>
          </p:cNvGrpSpPr>
          <p:nvPr/>
        </p:nvGrpSpPr>
        <p:grpSpPr bwMode="auto">
          <a:xfrm>
            <a:off x="1494431" y="3798463"/>
            <a:ext cx="6197902" cy="224004"/>
            <a:chOff x="-942338" y="5770906"/>
            <a:chExt cx="6198699" cy="224349"/>
          </a:xfrm>
        </p:grpSpPr>
        <p:grpSp>
          <p:nvGrpSpPr>
            <p:cNvPr id="194" name="Group 195"/>
            <p:cNvGrpSpPr>
              <a:grpSpLocks/>
            </p:cNvGrpSpPr>
            <p:nvPr/>
          </p:nvGrpSpPr>
          <p:grpSpPr bwMode="auto">
            <a:xfrm>
              <a:off x="-942338" y="5770906"/>
              <a:ext cx="3571365" cy="221361"/>
              <a:chOff x="-942338" y="5788158"/>
              <a:chExt cx="3571365" cy="221361"/>
            </a:xfrm>
          </p:grpSpPr>
          <p:grpSp>
            <p:nvGrpSpPr>
              <p:cNvPr id="200" name="Group 194"/>
              <p:cNvGrpSpPr>
                <a:grpSpLocks/>
              </p:cNvGrpSpPr>
              <p:nvPr/>
            </p:nvGrpSpPr>
            <p:grpSpPr bwMode="auto">
              <a:xfrm>
                <a:off x="-942338" y="5788158"/>
                <a:ext cx="3571365" cy="215776"/>
                <a:chOff x="-942338" y="5788158"/>
                <a:chExt cx="3571365" cy="215776"/>
              </a:xfrm>
            </p:grpSpPr>
            <p:pic>
              <p:nvPicPr>
                <p:cNvPr id="202"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45 MHz Distribution Amplifier </a:t>
                  </a:r>
                  <a:endParaRPr lang="en-US" sz="800" b="1" dirty="0">
                    <a:latin typeface="Comic Sans MS" pitchFamily="66" charset="0"/>
                  </a:endParaRPr>
                </a:p>
              </p:txBody>
            </p:sp>
          </p:grpSp>
          <p:sp>
            <p:nvSpPr>
              <p:cNvPr id="20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195" name="Group 192"/>
            <p:cNvGrpSpPr>
              <a:grpSpLocks/>
            </p:cNvGrpSpPr>
            <p:nvPr/>
          </p:nvGrpSpPr>
          <p:grpSpPr bwMode="auto">
            <a:xfrm>
              <a:off x="2841236" y="5773948"/>
              <a:ext cx="2415125" cy="221307"/>
              <a:chOff x="2841236" y="5773948"/>
              <a:chExt cx="2415125" cy="221307"/>
            </a:xfrm>
          </p:grpSpPr>
          <p:sp>
            <p:nvSpPr>
              <p:cNvPr id="19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97" name="Group 191"/>
              <p:cNvGrpSpPr>
                <a:grpSpLocks/>
              </p:cNvGrpSpPr>
              <p:nvPr/>
            </p:nvGrpSpPr>
            <p:grpSpPr bwMode="auto">
              <a:xfrm>
                <a:off x="2841236" y="5779588"/>
                <a:ext cx="1280160" cy="215667"/>
                <a:chOff x="2841236" y="5779588"/>
                <a:chExt cx="1280160" cy="215667"/>
              </a:xfrm>
            </p:grpSpPr>
            <p:pic>
              <p:nvPicPr>
                <p:cNvPr id="19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04" name="Group 230"/>
          <p:cNvGrpSpPr>
            <a:grpSpLocks/>
          </p:cNvGrpSpPr>
          <p:nvPr/>
        </p:nvGrpSpPr>
        <p:grpSpPr bwMode="auto">
          <a:xfrm>
            <a:off x="1503527" y="3903042"/>
            <a:ext cx="6197902" cy="224004"/>
            <a:chOff x="-942338" y="5770906"/>
            <a:chExt cx="6198699" cy="224349"/>
          </a:xfrm>
        </p:grpSpPr>
        <p:grpSp>
          <p:nvGrpSpPr>
            <p:cNvPr id="205" name="Group 195"/>
            <p:cNvGrpSpPr>
              <a:grpSpLocks/>
            </p:cNvGrpSpPr>
            <p:nvPr/>
          </p:nvGrpSpPr>
          <p:grpSpPr bwMode="auto">
            <a:xfrm>
              <a:off x="-942338" y="5770906"/>
              <a:ext cx="3571365" cy="221361"/>
              <a:chOff x="-942338" y="5788158"/>
              <a:chExt cx="3571365" cy="221361"/>
            </a:xfrm>
          </p:grpSpPr>
          <p:grpSp>
            <p:nvGrpSpPr>
              <p:cNvPr id="211" name="Group 194"/>
              <p:cNvGrpSpPr>
                <a:grpSpLocks/>
              </p:cNvGrpSpPr>
              <p:nvPr/>
            </p:nvGrpSpPr>
            <p:grpSpPr bwMode="auto">
              <a:xfrm>
                <a:off x="-942338" y="5788158"/>
                <a:ext cx="3571365" cy="215776"/>
                <a:chOff x="-942338" y="5788158"/>
                <a:chExt cx="3571365" cy="215776"/>
              </a:xfrm>
            </p:grpSpPr>
            <p:pic>
              <p:nvPicPr>
                <p:cNvPr id="213"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90 MHz Distribution Amplifier </a:t>
                  </a:r>
                  <a:endParaRPr lang="en-US" sz="800" b="1" dirty="0">
                    <a:latin typeface="Comic Sans MS" pitchFamily="66" charset="0"/>
                  </a:endParaRPr>
                </a:p>
              </p:txBody>
            </p:sp>
          </p:grpSp>
          <p:sp>
            <p:nvSpPr>
              <p:cNvPr id="21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206" name="Group 192"/>
            <p:cNvGrpSpPr>
              <a:grpSpLocks/>
            </p:cNvGrpSpPr>
            <p:nvPr/>
          </p:nvGrpSpPr>
          <p:grpSpPr bwMode="auto">
            <a:xfrm>
              <a:off x="2841236" y="5773948"/>
              <a:ext cx="2415125" cy="221307"/>
              <a:chOff x="2841236" y="5773948"/>
              <a:chExt cx="2415125" cy="221307"/>
            </a:xfrm>
          </p:grpSpPr>
          <p:sp>
            <p:nvSpPr>
              <p:cNvPr id="20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08" name="Group 191"/>
              <p:cNvGrpSpPr>
                <a:grpSpLocks/>
              </p:cNvGrpSpPr>
              <p:nvPr/>
            </p:nvGrpSpPr>
            <p:grpSpPr bwMode="auto">
              <a:xfrm>
                <a:off x="2841236" y="5779588"/>
                <a:ext cx="1280160" cy="215667"/>
                <a:chOff x="2841236" y="5779588"/>
                <a:chExt cx="1280160" cy="215667"/>
              </a:xfrm>
            </p:grpSpPr>
            <p:pic>
              <p:nvPicPr>
                <p:cNvPr id="209"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15" name="Group 230"/>
          <p:cNvGrpSpPr>
            <a:grpSpLocks/>
          </p:cNvGrpSpPr>
          <p:nvPr/>
        </p:nvGrpSpPr>
        <p:grpSpPr bwMode="auto">
          <a:xfrm>
            <a:off x="1503527" y="4014608"/>
            <a:ext cx="6197902" cy="224004"/>
            <a:chOff x="-942338" y="5770906"/>
            <a:chExt cx="6198699" cy="224349"/>
          </a:xfrm>
        </p:grpSpPr>
        <p:grpSp>
          <p:nvGrpSpPr>
            <p:cNvPr id="216" name="Group 195"/>
            <p:cNvGrpSpPr>
              <a:grpSpLocks/>
            </p:cNvGrpSpPr>
            <p:nvPr/>
          </p:nvGrpSpPr>
          <p:grpSpPr bwMode="auto">
            <a:xfrm>
              <a:off x="-942338" y="5770906"/>
              <a:ext cx="3571365" cy="221361"/>
              <a:chOff x="-942338" y="5788158"/>
              <a:chExt cx="3571365" cy="221361"/>
            </a:xfrm>
          </p:grpSpPr>
          <p:grpSp>
            <p:nvGrpSpPr>
              <p:cNvPr id="222" name="Group 194"/>
              <p:cNvGrpSpPr>
                <a:grpSpLocks/>
              </p:cNvGrpSpPr>
              <p:nvPr/>
            </p:nvGrpSpPr>
            <p:grpSpPr bwMode="auto">
              <a:xfrm>
                <a:off x="-942338" y="5788158"/>
                <a:ext cx="3571365" cy="215776"/>
                <a:chOff x="-942338" y="5788158"/>
                <a:chExt cx="3571365" cy="215776"/>
              </a:xfrm>
            </p:grpSpPr>
            <p:pic>
              <p:nvPicPr>
                <p:cNvPr id="22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135 MHz Distribution Amplifier </a:t>
                  </a:r>
                  <a:endParaRPr lang="en-US" sz="800" b="1" dirty="0">
                    <a:latin typeface="Comic Sans MS" pitchFamily="66" charset="0"/>
                  </a:endParaRPr>
                </a:p>
              </p:txBody>
            </p:sp>
          </p:grpSp>
          <p:sp>
            <p:nvSpPr>
              <p:cNvPr id="22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217" name="Group 192"/>
            <p:cNvGrpSpPr>
              <a:grpSpLocks/>
            </p:cNvGrpSpPr>
            <p:nvPr/>
          </p:nvGrpSpPr>
          <p:grpSpPr bwMode="auto">
            <a:xfrm>
              <a:off x="2841236" y="5773948"/>
              <a:ext cx="2415125" cy="221307"/>
              <a:chOff x="2841236" y="5773948"/>
              <a:chExt cx="2415125" cy="221307"/>
            </a:xfrm>
          </p:grpSpPr>
          <p:sp>
            <p:nvSpPr>
              <p:cNvPr id="21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19" name="Group 191"/>
              <p:cNvGrpSpPr>
                <a:grpSpLocks/>
              </p:cNvGrpSpPr>
              <p:nvPr/>
            </p:nvGrpSpPr>
            <p:grpSpPr bwMode="auto">
              <a:xfrm>
                <a:off x="2841236" y="5779588"/>
                <a:ext cx="1280160" cy="215667"/>
                <a:chOff x="2841236" y="5779588"/>
                <a:chExt cx="1280160" cy="215667"/>
              </a:xfrm>
            </p:grpSpPr>
            <p:pic>
              <p:nvPicPr>
                <p:cNvPr id="22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26" name="Group 230"/>
          <p:cNvGrpSpPr>
            <a:grpSpLocks/>
          </p:cNvGrpSpPr>
          <p:nvPr/>
        </p:nvGrpSpPr>
        <p:grpSpPr bwMode="auto">
          <a:xfrm>
            <a:off x="1262063" y="4564773"/>
            <a:ext cx="6433204" cy="224004"/>
            <a:chOff x="-1177671" y="5770906"/>
            <a:chExt cx="6434032" cy="224349"/>
          </a:xfrm>
        </p:grpSpPr>
        <p:grpSp>
          <p:nvGrpSpPr>
            <p:cNvPr id="227" name="Group 195"/>
            <p:cNvGrpSpPr>
              <a:grpSpLocks/>
            </p:cNvGrpSpPr>
            <p:nvPr/>
          </p:nvGrpSpPr>
          <p:grpSpPr bwMode="auto">
            <a:xfrm>
              <a:off x="-1177671" y="5770906"/>
              <a:ext cx="3806698" cy="221361"/>
              <a:chOff x="-1177671" y="5788158"/>
              <a:chExt cx="3806698" cy="221361"/>
            </a:xfrm>
          </p:grpSpPr>
          <p:grpSp>
            <p:nvGrpSpPr>
              <p:cNvPr id="233" name="Group 194"/>
              <p:cNvGrpSpPr>
                <a:grpSpLocks/>
              </p:cNvGrpSpPr>
              <p:nvPr/>
            </p:nvGrpSpPr>
            <p:grpSpPr bwMode="auto">
              <a:xfrm>
                <a:off x="-1177671" y="5788158"/>
                <a:ext cx="3806698" cy="215776"/>
                <a:chOff x="-1177671" y="5788158"/>
                <a:chExt cx="3806698" cy="215776"/>
              </a:xfrm>
            </p:grpSpPr>
            <p:pic>
              <p:nvPicPr>
                <p:cNvPr id="235"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TextBox 240"/>
                <p:cNvSpPr txBox="1">
                  <a:spLocks noChangeArrowheads="1"/>
                </p:cNvSpPr>
                <p:nvPr/>
              </p:nvSpPr>
              <p:spPr bwMode="auto">
                <a:xfrm>
                  <a:off x="-1177671" y="5788158"/>
                  <a:ext cx="252626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4" action="ppaction://hlinksldjump"/>
                    </a:rPr>
                    <a:t>24.078 / 22.993 MHz Distribution Amplifier </a:t>
                  </a:r>
                  <a:endParaRPr lang="en-US" sz="800" b="1" dirty="0">
                    <a:latin typeface="Comic Sans MS" pitchFamily="66" charset="0"/>
                  </a:endParaRPr>
                </a:p>
              </p:txBody>
            </p:sp>
          </p:grpSp>
          <p:sp>
            <p:nvSpPr>
              <p:cNvPr id="23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228" name="Group 192"/>
            <p:cNvGrpSpPr>
              <a:grpSpLocks/>
            </p:cNvGrpSpPr>
            <p:nvPr/>
          </p:nvGrpSpPr>
          <p:grpSpPr bwMode="auto">
            <a:xfrm>
              <a:off x="2841236" y="5773948"/>
              <a:ext cx="2415125" cy="221307"/>
              <a:chOff x="2841236" y="5773948"/>
              <a:chExt cx="2415125" cy="221307"/>
            </a:xfrm>
          </p:grpSpPr>
          <p:sp>
            <p:nvSpPr>
              <p:cNvPr id="2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30" name="Group 191"/>
              <p:cNvGrpSpPr>
                <a:grpSpLocks/>
              </p:cNvGrpSpPr>
              <p:nvPr/>
            </p:nvGrpSpPr>
            <p:grpSpPr bwMode="auto">
              <a:xfrm>
                <a:off x="2841236" y="5779588"/>
                <a:ext cx="1280160" cy="215667"/>
                <a:chOff x="2841236" y="5779588"/>
                <a:chExt cx="1280160" cy="215667"/>
              </a:xfrm>
            </p:grpSpPr>
            <p:pic>
              <p:nvPicPr>
                <p:cNvPr id="231"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37" name="Group 103"/>
          <p:cNvGrpSpPr>
            <a:grpSpLocks/>
          </p:cNvGrpSpPr>
          <p:nvPr/>
        </p:nvGrpSpPr>
        <p:grpSpPr bwMode="auto">
          <a:xfrm>
            <a:off x="1750704" y="4390578"/>
            <a:ext cx="6900863" cy="234950"/>
            <a:chOff x="2966569" y="5672948"/>
            <a:chExt cx="6899295" cy="235033"/>
          </a:xfrm>
        </p:grpSpPr>
        <p:grpSp>
          <p:nvGrpSpPr>
            <p:cNvPr id="238" name="Group 142"/>
            <p:cNvGrpSpPr>
              <a:grpSpLocks/>
            </p:cNvGrpSpPr>
            <p:nvPr/>
          </p:nvGrpSpPr>
          <p:grpSpPr bwMode="auto">
            <a:xfrm>
              <a:off x="2966569" y="5678699"/>
              <a:ext cx="3314306" cy="229282"/>
              <a:chOff x="-1191364" y="5557929"/>
              <a:chExt cx="3314306" cy="229282"/>
            </a:xfrm>
          </p:grpSpPr>
          <p:grpSp>
            <p:nvGrpSpPr>
              <p:cNvPr id="244" name="Group 39"/>
              <p:cNvGrpSpPr>
                <a:grpSpLocks/>
              </p:cNvGrpSpPr>
              <p:nvPr/>
            </p:nvGrpSpPr>
            <p:grpSpPr bwMode="auto">
              <a:xfrm>
                <a:off x="-1191364" y="5557929"/>
                <a:ext cx="3314306" cy="229282"/>
                <a:chOff x="-1191364" y="5557929"/>
                <a:chExt cx="3314306" cy="229282"/>
              </a:xfrm>
            </p:grpSpPr>
            <p:sp>
              <p:nvSpPr>
                <p:cNvPr id="246"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24.078 / 22.993 </a:t>
                  </a:r>
                  <a:r>
                    <a:rPr lang="en-US" sz="800" b="1" dirty="0" smtClean="0">
                      <a:latin typeface="Comic Sans MS" pitchFamily="66" charset="0"/>
                      <a:hlinkClick r:id="rId25" action="ppaction://hlinksldjump"/>
                    </a:rPr>
                    <a:t>MHz RF Source</a:t>
                  </a:r>
                  <a:endParaRPr lang="en-US" sz="800" b="1" dirty="0" smtClean="0">
                    <a:latin typeface="Comic Sans MS" pitchFamily="66" charset="0"/>
                  </a:endParaRPr>
                </a:p>
              </p:txBody>
            </p:sp>
            <p:pic>
              <p:nvPicPr>
                <p:cNvPr id="247"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5"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D080702</a:t>
                </a:r>
                <a:endParaRPr lang="en-US" sz="800" b="1" dirty="0">
                  <a:latin typeface="Comic Sans MS" pitchFamily="66" charset="0"/>
                </a:endParaRPr>
              </a:p>
            </p:txBody>
          </p:sp>
        </p:grpSp>
        <p:grpSp>
          <p:nvGrpSpPr>
            <p:cNvPr id="239" name="Group 141"/>
            <p:cNvGrpSpPr>
              <a:grpSpLocks/>
            </p:cNvGrpSpPr>
            <p:nvPr/>
          </p:nvGrpSpPr>
          <p:grpSpPr bwMode="auto">
            <a:xfrm>
              <a:off x="6501441" y="5672948"/>
              <a:ext cx="3364423" cy="229282"/>
              <a:chOff x="307675" y="6052510"/>
              <a:chExt cx="3364423" cy="229282"/>
            </a:xfrm>
          </p:grpSpPr>
          <p:grpSp>
            <p:nvGrpSpPr>
              <p:cNvPr id="240" name="Group 40"/>
              <p:cNvGrpSpPr>
                <a:grpSpLocks/>
              </p:cNvGrpSpPr>
              <p:nvPr/>
            </p:nvGrpSpPr>
            <p:grpSpPr bwMode="auto">
              <a:xfrm>
                <a:off x="310820" y="6052510"/>
                <a:ext cx="3361278" cy="229282"/>
                <a:chOff x="526480" y="4991461"/>
                <a:chExt cx="3361278" cy="229282"/>
              </a:xfrm>
            </p:grpSpPr>
            <p:pic>
              <p:nvPicPr>
                <p:cNvPr id="242"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24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48" name="Group 230"/>
          <p:cNvGrpSpPr>
            <a:grpSpLocks/>
          </p:cNvGrpSpPr>
          <p:nvPr/>
        </p:nvGrpSpPr>
        <p:grpSpPr bwMode="auto">
          <a:xfrm>
            <a:off x="1265601" y="4907460"/>
            <a:ext cx="6433204" cy="224004"/>
            <a:chOff x="-1177671" y="5770906"/>
            <a:chExt cx="6434032" cy="224349"/>
          </a:xfrm>
        </p:grpSpPr>
        <p:grpSp>
          <p:nvGrpSpPr>
            <p:cNvPr id="249" name="Group 195"/>
            <p:cNvGrpSpPr>
              <a:grpSpLocks/>
            </p:cNvGrpSpPr>
            <p:nvPr/>
          </p:nvGrpSpPr>
          <p:grpSpPr bwMode="auto">
            <a:xfrm>
              <a:off x="-1177671" y="5770906"/>
              <a:ext cx="3806698" cy="221361"/>
              <a:chOff x="-1177671" y="5788158"/>
              <a:chExt cx="3806698" cy="221361"/>
            </a:xfrm>
          </p:grpSpPr>
          <p:grpSp>
            <p:nvGrpSpPr>
              <p:cNvPr id="255" name="Group 194"/>
              <p:cNvGrpSpPr>
                <a:grpSpLocks/>
              </p:cNvGrpSpPr>
              <p:nvPr/>
            </p:nvGrpSpPr>
            <p:grpSpPr bwMode="auto">
              <a:xfrm>
                <a:off x="-1177671" y="5788158"/>
                <a:ext cx="3806698" cy="215776"/>
                <a:chOff x="-1177671" y="5788158"/>
                <a:chExt cx="3806698" cy="215776"/>
              </a:xfrm>
            </p:grpSpPr>
            <p:pic>
              <p:nvPicPr>
                <p:cNvPr id="257"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8" name="TextBox 240"/>
                <p:cNvSpPr txBox="1">
                  <a:spLocks noChangeArrowheads="1"/>
                </p:cNvSpPr>
                <p:nvPr/>
              </p:nvSpPr>
              <p:spPr bwMode="auto">
                <a:xfrm>
                  <a:off x="-1177671" y="5788158"/>
                  <a:ext cx="252626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71 MHz Distribution Amplifier </a:t>
                  </a:r>
                  <a:endParaRPr lang="en-US" sz="800" b="1" dirty="0">
                    <a:latin typeface="Comic Sans MS" pitchFamily="66" charset="0"/>
                  </a:endParaRPr>
                </a:p>
              </p:txBody>
            </p:sp>
          </p:grpSp>
          <p:sp>
            <p:nvSpPr>
              <p:cNvPr id="25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250" name="Group 192"/>
            <p:cNvGrpSpPr>
              <a:grpSpLocks/>
            </p:cNvGrpSpPr>
            <p:nvPr/>
          </p:nvGrpSpPr>
          <p:grpSpPr bwMode="auto">
            <a:xfrm>
              <a:off x="2841236" y="5773948"/>
              <a:ext cx="2415125" cy="221307"/>
              <a:chOff x="2841236" y="5773948"/>
              <a:chExt cx="2415125" cy="221307"/>
            </a:xfrm>
          </p:grpSpPr>
          <p:sp>
            <p:nvSpPr>
              <p:cNvPr id="25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52" name="Group 191"/>
              <p:cNvGrpSpPr>
                <a:grpSpLocks/>
              </p:cNvGrpSpPr>
              <p:nvPr/>
            </p:nvGrpSpPr>
            <p:grpSpPr bwMode="auto">
              <a:xfrm>
                <a:off x="2841236" y="5779588"/>
                <a:ext cx="1280160" cy="215667"/>
                <a:chOff x="2841236" y="5779588"/>
                <a:chExt cx="1280160" cy="215667"/>
              </a:xfrm>
            </p:grpSpPr>
            <p:pic>
              <p:nvPicPr>
                <p:cNvPr id="253"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59" name="Group 103"/>
          <p:cNvGrpSpPr>
            <a:grpSpLocks/>
          </p:cNvGrpSpPr>
          <p:nvPr/>
        </p:nvGrpSpPr>
        <p:grpSpPr bwMode="auto">
          <a:xfrm>
            <a:off x="1754242" y="4733265"/>
            <a:ext cx="6900863" cy="234950"/>
            <a:chOff x="2966569" y="5672948"/>
            <a:chExt cx="6899295" cy="235033"/>
          </a:xfrm>
        </p:grpSpPr>
        <p:grpSp>
          <p:nvGrpSpPr>
            <p:cNvPr id="260" name="Group 142"/>
            <p:cNvGrpSpPr>
              <a:grpSpLocks/>
            </p:cNvGrpSpPr>
            <p:nvPr/>
          </p:nvGrpSpPr>
          <p:grpSpPr bwMode="auto">
            <a:xfrm>
              <a:off x="2966569" y="5678699"/>
              <a:ext cx="3314306" cy="229282"/>
              <a:chOff x="-1191364" y="5557929"/>
              <a:chExt cx="3314306" cy="229282"/>
            </a:xfrm>
          </p:grpSpPr>
          <p:grpSp>
            <p:nvGrpSpPr>
              <p:cNvPr id="266" name="Group 39"/>
              <p:cNvGrpSpPr>
                <a:grpSpLocks/>
              </p:cNvGrpSpPr>
              <p:nvPr/>
            </p:nvGrpSpPr>
            <p:grpSpPr bwMode="auto">
              <a:xfrm>
                <a:off x="-1191364" y="5557929"/>
                <a:ext cx="3314306" cy="229282"/>
                <a:chOff x="-1191364" y="5557929"/>
                <a:chExt cx="3314306" cy="229282"/>
              </a:xfrm>
            </p:grpSpPr>
            <p:sp>
              <p:nvSpPr>
                <p:cNvPr id="26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71 MHz RF Source</a:t>
                  </a:r>
                  <a:endParaRPr lang="en-US" sz="800" b="1" dirty="0" smtClean="0">
                    <a:latin typeface="Comic Sans MS" pitchFamily="66" charset="0"/>
                  </a:endParaRPr>
                </a:p>
              </p:txBody>
            </p:sp>
            <p:pic>
              <p:nvPicPr>
                <p:cNvPr id="269"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7"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D080702</a:t>
                </a:r>
                <a:endParaRPr lang="en-US" sz="800" b="1" dirty="0">
                  <a:latin typeface="Comic Sans MS" pitchFamily="66" charset="0"/>
                </a:endParaRPr>
              </a:p>
            </p:txBody>
          </p:sp>
        </p:grpSp>
        <p:grpSp>
          <p:nvGrpSpPr>
            <p:cNvPr id="261" name="Group 141"/>
            <p:cNvGrpSpPr>
              <a:grpSpLocks/>
            </p:cNvGrpSpPr>
            <p:nvPr/>
          </p:nvGrpSpPr>
          <p:grpSpPr bwMode="auto">
            <a:xfrm>
              <a:off x="6501441" y="5672948"/>
              <a:ext cx="3364423" cy="229282"/>
              <a:chOff x="307675" y="6052510"/>
              <a:chExt cx="3364423" cy="229282"/>
            </a:xfrm>
          </p:grpSpPr>
          <p:grpSp>
            <p:nvGrpSpPr>
              <p:cNvPr id="262" name="Group 40"/>
              <p:cNvGrpSpPr>
                <a:grpSpLocks/>
              </p:cNvGrpSpPr>
              <p:nvPr/>
            </p:nvGrpSpPr>
            <p:grpSpPr bwMode="auto">
              <a:xfrm>
                <a:off x="310820" y="6052510"/>
                <a:ext cx="3361278" cy="229282"/>
                <a:chOff x="526480" y="4991461"/>
                <a:chExt cx="3361278" cy="229282"/>
              </a:xfrm>
            </p:grpSpPr>
            <p:pic>
              <p:nvPicPr>
                <p:cNvPr id="264" name="Picture 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26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272" name="Picture 117">
            <a:hlinkClick r:id="" action="ppaction://noaction"/>
          </p:cNvPr>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8424863" y="1708624"/>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3"/>
          <p:cNvPicPr>
            <a:picLocks noChangeAspect="1" noChangeArrowheads="1"/>
          </p:cNvPicPr>
          <p:nvPr/>
        </p:nvPicPr>
        <p:blipFill>
          <a:blip r:embed="rId29" cstate="print">
            <a:extLst>
              <a:ext uri="{28A0092B-C50C-407E-A947-70E740481C1C}">
                <a14:useLocalDpi xmlns:a14="http://schemas.microsoft.com/office/drawing/2010/main" val="0"/>
              </a:ext>
            </a:extLst>
          </a:blip>
          <a:srcRect/>
          <a:stretch>
            <a:fillRect/>
          </a:stretch>
        </p:blipFill>
        <p:spPr bwMode="auto">
          <a:xfrm>
            <a:off x="8774092" y="1708738"/>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5"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13</a:t>
            </a:r>
            <a:endParaRPr lang="en-US" sz="800" b="1" dirty="0">
              <a:latin typeface="Comic Sans MS" pitchFamily="66" charset="0"/>
            </a:endParaRPr>
          </a:p>
        </p:txBody>
      </p:sp>
      <p:sp>
        <p:nvSpPr>
          <p:cNvPr id="276"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277" name="TextBox 276"/>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a:t>
            </a:r>
            <a:endParaRPr lang="en-US" sz="800" b="1" dirty="0">
              <a:latin typeface="Comic Sans MS" pitchFamily="66" charset="0"/>
            </a:endParaRPr>
          </a:p>
        </p:txBody>
      </p:sp>
      <p:grpSp>
        <p:nvGrpSpPr>
          <p:cNvPr id="270" name="Group 269"/>
          <p:cNvGrpSpPr/>
          <p:nvPr/>
        </p:nvGrpSpPr>
        <p:grpSpPr>
          <a:xfrm>
            <a:off x="7155361" y="794546"/>
            <a:ext cx="1923327" cy="492245"/>
            <a:chOff x="712506" y="5554543"/>
            <a:chExt cx="1923327" cy="492245"/>
          </a:xfrm>
        </p:grpSpPr>
        <p:pic>
          <p:nvPicPr>
            <p:cNvPr id="271" name="Picture 2"/>
            <p:cNvPicPr>
              <a:picLocks noChangeAspect="1" noChangeArrowheads="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3"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278"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D1200757</a:t>
              </a:r>
              <a:endParaRPr lang="en-US" sz="800" b="1" dirty="0">
                <a:latin typeface="Comic Sans MS" pitchFamily="66" charset="0"/>
              </a:endParaRPr>
            </a:p>
          </p:txBody>
        </p:sp>
        <p:sp>
          <p:nvSpPr>
            <p:cNvPr id="279"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S1202562</a:t>
              </a:r>
              <a:endParaRPr lang="en-US" sz="800" b="1" dirty="0">
                <a:latin typeface="Comic Sans MS" pitchFamily="66" charset="0"/>
              </a:endParaRPr>
            </a:p>
          </p:txBody>
        </p:sp>
      </p:grpSp>
      <p:sp>
        <p:nvSpPr>
          <p:cNvPr id="280" name="TextBox 36"/>
          <p:cNvSpPr txBox="1">
            <a:spLocks noChangeArrowheads="1"/>
          </p:cNvSpPr>
          <p:nvPr/>
        </p:nvSpPr>
        <p:spPr bwMode="auto">
          <a:xfrm>
            <a:off x="509588" y="6046788"/>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ISC-C4 is part of </a:t>
            </a:r>
            <a:r>
              <a:rPr lang="en-US" sz="800" b="1" dirty="0" smtClean="0">
                <a:latin typeface="Comic Sans MS" pitchFamily="66" charset="0"/>
                <a:hlinkClick r:id="rId33"/>
              </a:rPr>
              <a:t>D1001427</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1306333112"/>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L1-ISC-C4</a:t>
            </a: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173</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LIGO-G1001032-V10</a:t>
            </a:r>
            <a:endParaRPr lang="en-US" dirty="0"/>
          </a:p>
        </p:txBody>
      </p:sp>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ction="ppaction://hlinksldjump"/>
              </a:rPr>
              <a:t>&lt;&lt; CER</a:t>
            </a:r>
            <a:endParaRPr lang="en-US" sz="800" b="1" dirty="0">
              <a:latin typeface="Comic Sans MS" pitchFamily="66" charset="0"/>
            </a:endParaRPr>
          </a:p>
        </p:txBody>
      </p:sp>
      <p:sp>
        <p:nvSpPr>
          <p:cNvPr id="14"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4"/>
              </a:rPr>
              <a:t>D1100170</a:t>
            </a:r>
            <a:r>
              <a:rPr lang="en-US" sz="800" b="1" dirty="0" smtClean="0">
                <a:latin typeface="Comic Sans MS" pitchFamily="66" charset="0"/>
              </a:rPr>
              <a:t>)</a:t>
            </a:r>
            <a:endParaRPr lang="en-US" sz="800" b="1" dirty="0">
              <a:latin typeface="Comic Sans MS" pitchFamily="66" charset="0"/>
            </a:endParaRPr>
          </a:p>
        </p:txBody>
      </p:sp>
      <p:pic>
        <p:nvPicPr>
          <p:cNvPr id="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357743" y="1205022"/>
            <a:ext cx="2529020" cy="48240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2"/>
          <p:cNvSpPr/>
          <p:nvPr/>
        </p:nvSpPr>
        <p:spPr>
          <a:xfrm>
            <a:off x="7445458" y="3582941"/>
            <a:ext cx="1332416" cy="230832"/>
          </a:xfrm>
          <a:prstGeom prst="rect">
            <a:avLst/>
          </a:prstGeom>
          <a:solidFill>
            <a:schemeClr val="bg1"/>
          </a:solidFill>
          <a:ln>
            <a:solidFill>
              <a:schemeClr val="tx1"/>
            </a:solidFill>
          </a:ln>
        </p:spPr>
        <p:txBody>
          <a:bodyPr wrap="none">
            <a:spAutoFit/>
          </a:bodyPr>
          <a:lstStyle/>
          <a:p>
            <a:r>
              <a:rPr lang="en-US" sz="900" b="1" dirty="0" smtClean="0">
                <a:latin typeface="Comic Sans MS" pitchFamily="66" charset="0"/>
                <a:hlinkClick r:id="rId6"/>
              </a:rPr>
              <a:t>Spectrum Microwave</a:t>
            </a:r>
            <a:endParaRPr lang="en-US" sz="900" b="1" dirty="0">
              <a:latin typeface="Comic Sans MS" pitchFamily="66" charset="0"/>
            </a:endParaRPr>
          </a:p>
        </p:txBody>
      </p:sp>
      <p:sp>
        <p:nvSpPr>
          <p:cNvPr id="12"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a:t>
            </a:r>
            <a:r>
              <a:rPr lang="en-US" sz="800" b="1" dirty="0" smtClean="0">
                <a:latin typeface="Comic Sans MS" pitchFamily="66" charset="0"/>
              </a:rPr>
              <a:t>4 </a:t>
            </a:r>
            <a:r>
              <a:rPr lang="en-US" sz="800" b="1" dirty="0">
                <a:latin typeface="Comic Sans MS" pitchFamily="66" charset="0"/>
              </a:rPr>
              <a:t>Layout </a:t>
            </a:r>
            <a:r>
              <a:rPr lang="en-US" sz="800" b="1" dirty="0" smtClean="0">
                <a:latin typeface="Comic Sans MS" pitchFamily="66" charset="0"/>
              </a:rPr>
              <a:t>(</a:t>
            </a:r>
            <a:r>
              <a:rPr lang="en-US" sz="800" b="1" dirty="0" smtClean="0">
                <a:latin typeface="Comic Sans MS" pitchFamily="66" charset="0"/>
                <a:hlinkClick r:id="rId7"/>
              </a:rPr>
              <a:t>D1001427</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8"/>
              </a:rPr>
              <a:t>S1201189</a:t>
            </a:r>
            <a:r>
              <a:rPr lang="en-US" sz="800" b="1" dirty="0" smtClean="0">
                <a:latin typeface="Comic Sans MS" pitchFamily="66" charset="0"/>
              </a:rPr>
              <a:t>)</a:t>
            </a:r>
            <a:endParaRPr lang="en-US" sz="800" b="1" dirty="0">
              <a:latin typeface="Comic Sans MS" pitchFamily="66" charset="0"/>
            </a:endParaRPr>
          </a:p>
        </p:txBody>
      </p:sp>
      <p:pic>
        <p:nvPicPr>
          <p:cNvPr id="59597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1129" y="1828800"/>
            <a:ext cx="2524677"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 name="TextBox 36"/>
          <p:cNvSpPr txBox="1">
            <a:spLocks noChangeArrowheads="1"/>
          </p:cNvSpPr>
          <p:nvPr/>
        </p:nvSpPr>
        <p:spPr bwMode="auto">
          <a:xfrm>
            <a:off x="984601" y="5659816"/>
            <a:ext cx="1181100" cy="223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smtClean="0">
                <a:latin typeface="Comic Sans MS" pitchFamily="66" charset="0"/>
                <a:hlinkClick r:id="rId7"/>
              </a:rPr>
              <a:t>D1001427</a:t>
            </a:r>
            <a:r>
              <a:rPr lang="en-US" sz="800" b="1" dirty="0">
                <a:latin typeface="Comic Sans MS" pitchFamily="66" charset="0"/>
              </a:rPr>
              <a:t>)</a:t>
            </a:r>
          </a:p>
        </p:txBody>
      </p:sp>
    </p:spTree>
    <p:extLst>
      <p:ext uri="{BB962C8B-B14F-4D97-AF65-F5344CB8AC3E}">
        <p14:creationId xmlns:p14="http://schemas.microsoft.com/office/powerpoint/2010/main" val="1276271963"/>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L1-ISC-C4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757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DB0530-640B-4595-AB79-349300006435}" type="slidenum">
              <a:rPr lang="en-US" smtClean="0">
                <a:solidFill>
                  <a:srgbClr val="898989"/>
                </a:solidFill>
                <a:latin typeface="Calibri" pitchFamily="34" charset="0"/>
              </a:rPr>
              <a:pPr eaLnBrk="1" hangingPunct="1"/>
              <a:t>174</a:t>
            </a:fld>
            <a:endParaRPr lang="en-US" smtClean="0">
              <a:solidFill>
                <a:srgbClr val="898989"/>
              </a:solidFill>
              <a:latin typeface="Calibri" pitchFamily="34" charset="0"/>
            </a:endParaRPr>
          </a:p>
        </p:txBody>
      </p:sp>
      <p:sp>
        <p:nvSpPr>
          <p:cNvPr id="7578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L1-ISC-C4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2706187704"/>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 MHz RF Source</a:t>
                  </a:r>
                </a:p>
              </p:txBody>
            </p:sp>
            <p:pic>
              <p:nvPicPr>
                <p:cNvPr id="36"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ction="ppaction://hlinksldjump"/>
              </a:rPr>
              <a:t>&lt;&lt; L1-ISC-C4</a:t>
            </a:r>
            <a:endParaRPr lang="en-US" sz="800" b="1" dirty="0">
              <a:latin typeface="Comic Sans MS" pitchFamily="66" charset="0"/>
            </a:endParaRPr>
          </a:p>
        </p:txBody>
      </p:sp>
    </p:spTree>
    <p:extLst>
      <p:ext uri="{BB962C8B-B14F-4D97-AF65-F5344CB8AC3E}">
        <p14:creationId xmlns:p14="http://schemas.microsoft.com/office/powerpoint/2010/main" val="1798399402"/>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176</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1849272" y="736543"/>
            <a:ext cx="6297618" cy="224004"/>
            <a:chOff x="-1042067" y="5770906"/>
            <a:chExt cx="6298428" cy="224349"/>
          </a:xfrm>
        </p:grpSpPr>
        <p:grpSp>
          <p:nvGrpSpPr>
            <p:cNvPr id="39" name="Group 195"/>
            <p:cNvGrpSpPr>
              <a:grpSpLocks/>
            </p:cNvGrpSpPr>
            <p:nvPr/>
          </p:nvGrpSpPr>
          <p:grpSpPr bwMode="auto">
            <a:xfrm>
              <a:off x="-1042067" y="5770906"/>
              <a:ext cx="3671094" cy="221361"/>
              <a:chOff x="-1042067" y="5788158"/>
              <a:chExt cx="3671094" cy="221361"/>
            </a:xfrm>
          </p:grpSpPr>
          <p:grpSp>
            <p:nvGrpSpPr>
              <p:cNvPr id="45" name="Group 194"/>
              <p:cNvGrpSpPr>
                <a:grpSpLocks/>
              </p:cNvGrpSpPr>
              <p:nvPr/>
            </p:nvGrpSpPr>
            <p:grpSpPr bwMode="auto">
              <a:xfrm>
                <a:off x="-1042067" y="5788158"/>
                <a:ext cx="3671094" cy="215776"/>
                <a:chOff x="-1042067" y="5788158"/>
                <a:chExt cx="3671094"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042067" y="5788158"/>
                  <a:ext cx="2390662"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07221205"/>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D1002735 -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177</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D1002735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L1-ISC-C4</a:t>
            </a:r>
            <a:endParaRPr lang="en-US" sz="800" b="1" dirty="0">
              <a:latin typeface="Comic Sans MS" pitchFamily="66" charset="0"/>
            </a:endParaRPr>
          </a:p>
        </p:txBody>
      </p:sp>
      <p:pic>
        <p:nvPicPr>
          <p:cNvPr id="59904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7019" y="3739440"/>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7019" y="1482870"/>
            <a:ext cx="6400800" cy="67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9" name="Group 230"/>
          <p:cNvGrpSpPr>
            <a:grpSpLocks/>
          </p:cNvGrpSpPr>
          <p:nvPr/>
        </p:nvGrpSpPr>
        <p:grpSpPr bwMode="auto">
          <a:xfrm>
            <a:off x="1317019" y="734377"/>
            <a:ext cx="6951625" cy="223947"/>
            <a:chOff x="-1696158" y="5770963"/>
            <a:chExt cx="6952519" cy="224179"/>
          </a:xfrm>
        </p:grpSpPr>
        <p:grpSp>
          <p:nvGrpSpPr>
            <p:cNvPr id="50" name="Group 195"/>
            <p:cNvGrpSpPr>
              <a:grpSpLocks/>
            </p:cNvGrpSpPr>
            <p:nvPr/>
          </p:nvGrpSpPr>
          <p:grpSpPr bwMode="auto">
            <a:xfrm>
              <a:off x="-1696158" y="5770963"/>
              <a:ext cx="4325185" cy="221304"/>
              <a:chOff x="-1696158" y="5788215"/>
              <a:chExt cx="4325185" cy="221304"/>
            </a:xfrm>
          </p:grpSpPr>
          <p:grpSp>
            <p:nvGrpSpPr>
              <p:cNvPr id="56" name="Group 194"/>
              <p:cNvGrpSpPr>
                <a:grpSpLocks/>
              </p:cNvGrpSpPr>
              <p:nvPr/>
            </p:nvGrpSpPr>
            <p:grpSpPr bwMode="auto">
              <a:xfrm>
                <a:off x="-1696158" y="5788215"/>
                <a:ext cx="4325185" cy="215667"/>
                <a:chOff x="-1696158" y="5788215"/>
                <a:chExt cx="4325185" cy="215667"/>
              </a:xfrm>
            </p:grpSpPr>
            <p:pic>
              <p:nvPicPr>
                <p:cNvPr id="58"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240"/>
                <p:cNvSpPr txBox="1">
                  <a:spLocks noChangeArrowheads="1"/>
                </p:cNvSpPr>
                <p:nvPr/>
              </p:nvSpPr>
              <p:spPr bwMode="auto">
                <a:xfrm>
                  <a:off x="-1696158" y="5788215"/>
                  <a:ext cx="304475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 MHz Harmonic </a:t>
                  </a:r>
                  <a:r>
                    <a:rPr lang="en-US" sz="800" b="1" dirty="0" smtClean="0">
                      <a:latin typeface="Comic Sans MS" pitchFamily="66" charset="0"/>
                    </a:rPr>
                    <a:t>Generator Power Supply</a:t>
                  </a:r>
                  <a:endParaRPr lang="en-US" sz="800" b="1" dirty="0">
                    <a:latin typeface="Comic Sans MS" pitchFamily="66" charset="0"/>
                  </a:endParaRPr>
                </a:p>
              </p:txBody>
            </p:sp>
          </p:grpSp>
          <p:sp>
            <p:nvSpPr>
              <p:cNvPr id="5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rPr>
                  <a:t>D1002735</a:t>
                </a:r>
                <a:endParaRPr lang="en-US" sz="800" b="1" dirty="0">
                  <a:latin typeface="Comic Sans MS" pitchFamily="66" charset="0"/>
                </a:endParaRPr>
              </a:p>
            </p:txBody>
          </p:sp>
        </p:grpSp>
        <p:grpSp>
          <p:nvGrpSpPr>
            <p:cNvPr id="51" name="Group 192"/>
            <p:cNvGrpSpPr>
              <a:grpSpLocks/>
            </p:cNvGrpSpPr>
            <p:nvPr/>
          </p:nvGrpSpPr>
          <p:grpSpPr bwMode="auto">
            <a:xfrm>
              <a:off x="2841236" y="5773948"/>
              <a:ext cx="2415125" cy="221194"/>
              <a:chOff x="2841236" y="5773948"/>
              <a:chExt cx="2415125" cy="221194"/>
            </a:xfrm>
          </p:grpSpPr>
          <p:sp>
            <p:nvSpPr>
              <p:cNvPr id="5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53" name="Group 191"/>
              <p:cNvGrpSpPr>
                <a:grpSpLocks/>
              </p:cNvGrpSpPr>
              <p:nvPr/>
            </p:nvGrpSpPr>
            <p:grpSpPr bwMode="auto">
              <a:xfrm>
                <a:off x="2841236" y="5779698"/>
                <a:ext cx="1280160" cy="215444"/>
                <a:chOff x="2841236" y="5779698"/>
                <a:chExt cx="1280160" cy="215444"/>
              </a:xfrm>
            </p:grpSpPr>
            <p:pic>
              <p:nvPicPr>
                <p:cNvPr id="54"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extLst>
      <p:ext uri="{BB962C8B-B14F-4D97-AF65-F5344CB8AC3E}">
        <p14:creationId xmlns:p14="http://schemas.microsoft.com/office/powerpoint/2010/main" val="1849742096"/>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178</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18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41683947"/>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179</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27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27563238"/>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L1-UPS1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18</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MSR</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6354" y="1307333"/>
            <a:ext cx="3206087" cy="114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00699469"/>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36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54898777"/>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36"/>
            <a:ext cx="5938838" cy="224011"/>
            <a:chOff x="-683241" y="5770899"/>
            <a:chExt cx="5939602" cy="224356"/>
          </a:xfrm>
        </p:grpSpPr>
        <p:grpSp>
          <p:nvGrpSpPr>
            <p:cNvPr id="39" name="Group 195"/>
            <p:cNvGrpSpPr>
              <a:grpSpLocks/>
            </p:cNvGrpSpPr>
            <p:nvPr/>
          </p:nvGrpSpPr>
          <p:grpSpPr bwMode="auto">
            <a:xfrm>
              <a:off x="-683241" y="5770899"/>
              <a:ext cx="3312268" cy="221368"/>
              <a:chOff x="-683241" y="5788151"/>
              <a:chExt cx="3312268" cy="221368"/>
            </a:xfrm>
          </p:grpSpPr>
          <p:grpSp>
            <p:nvGrpSpPr>
              <p:cNvPr id="45" name="Group 194"/>
              <p:cNvGrpSpPr>
                <a:grpSpLocks/>
              </p:cNvGrpSpPr>
              <p:nvPr/>
            </p:nvGrpSpPr>
            <p:grpSpPr bwMode="auto">
              <a:xfrm>
                <a:off x="-683241" y="5788151"/>
                <a:ext cx="3312268" cy="215777"/>
                <a:chOff x="-683241" y="5788151"/>
                <a:chExt cx="3312268" cy="215777"/>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1"/>
                  <a:ext cx="2031836"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08804992"/>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90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74559460"/>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183</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135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0056641"/>
      </p:ext>
    </p:extLst>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184</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 22.993 MHz RF Source</a:t>
                  </a:r>
                </a:p>
              </p:txBody>
            </p:sp>
            <p:pic>
              <p:nvPicPr>
                <p:cNvPr id="36"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ction="ppaction://hlinksldjump"/>
              </a:rPr>
              <a:t>&lt;&lt; L1-ISC-C4</a:t>
            </a:r>
            <a:endParaRPr lang="en-US" sz="800" b="1" dirty="0">
              <a:latin typeface="Comic Sans MS" pitchFamily="66" charset="0"/>
            </a:endParaRPr>
          </a:p>
        </p:txBody>
      </p:sp>
    </p:spTree>
    <p:extLst>
      <p:ext uri="{BB962C8B-B14F-4D97-AF65-F5344CB8AC3E}">
        <p14:creationId xmlns:p14="http://schemas.microsoft.com/office/powerpoint/2010/main" val="2375510167"/>
      </p:ext>
    </p:extLst>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1753738" y="736543"/>
            <a:ext cx="6393152" cy="224004"/>
            <a:chOff x="-1137613" y="5770906"/>
            <a:chExt cx="6393974" cy="224349"/>
          </a:xfrm>
        </p:grpSpPr>
        <p:grpSp>
          <p:nvGrpSpPr>
            <p:cNvPr id="39" name="Group 195"/>
            <p:cNvGrpSpPr>
              <a:grpSpLocks/>
            </p:cNvGrpSpPr>
            <p:nvPr/>
          </p:nvGrpSpPr>
          <p:grpSpPr bwMode="auto">
            <a:xfrm>
              <a:off x="-1137613" y="5770906"/>
              <a:ext cx="3766640" cy="221361"/>
              <a:chOff x="-1137613" y="5788158"/>
              <a:chExt cx="3766640" cy="221361"/>
            </a:xfrm>
          </p:grpSpPr>
          <p:grpSp>
            <p:nvGrpSpPr>
              <p:cNvPr id="45" name="Group 194"/>
              <p:cNvGrpSpPr>
                <a:grpSpLocks/>
              </p:cNvGrpSpPr>
              <p:nvPr/>
            </p:nvGrpSpPr>
            <p:grpSpPr bwMode="auto">
              <a:xfrm>
                <a:off x="-1137613" y="5788158"/>
                <a:ext cx="3766640" cy="215776"/>
                <a:chOff x="-1137613" y="5788158"/>
                <a:chExt cx="3766640"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137613" y="5788158"/>
                  <a:ext cx="2486210"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 22.993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34273504"/>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186</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71 MHz RF Source</a:t>
                  </a:r>
                </a:p>
              </p:txBody>
            </p:sp>
            <p:pic>
              <p:nvPicPr>
                <p:cNvPr id="36"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ction="ppaction://hlinksldjump"/>
              </a:rPr>
              <a:t>&lt;&lt; L1-ISC-C4</a:t>
            </a:r>
            <a:endParaRPr lang="en-US" sz="800" b="1" dirty="0">
              <a:latin typeface="Comic Sans MS" pitchFamily="66" charset="0"/>
            </a:endParaRPr>
          </a:p>
        </p:txBody>
      </p:sp>
    </p:spTree>
    <p:extLst>
      <p:ext uri="{BB962C8B-B14F-4D97-AF65-F5344CB8AC3E}">
        <p14:creationId xmlns:p14="http://schemas.microsoft.com/office/powerpoint/2010/main" val="4080411500"/>
      </p:ext>
    </p:extLst>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187</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71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13727841"/>
      </p:ext>
    </p:extLst>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4" name="Group 143"/>
          <p:cNvGrpSpPr/>
          <p:nvPr/>
        </p:nvGrpSpPr>
        <p:grpSpPr>
          <a:xfrm>
            <a:off x="641350" y="775460"/>
            <a:ext cx="7902575" cy="5270500"/>
            <a:chOff x="641350" y="775460"/>
            <a:chExt cx="7902575" cy="5270500"/>
          </a:xfrm>
        </p:grpSpPr>
        <p:grpSp>
          <p:nvGrpSpPr>
            <p:cNvPr id="145" name="Group 144"/>
            <p:cNvGrpSpPr/>
            <p:nvPr/>
          </p:nvGrpSpPr>
          <p:grpSpPr>
            <a:xfrm>
              <a:off x="641350" y="775460"/>
              <a:ext cx="7902575" cy="5270500"/>
              <a:chOff x="641350" y="673100"/>
              <a:chExt cx="7902575" cy="5270500"/>
            </a:xfrm>
          </p:grpSpPr>
          <p:sp>
            <p:nvSpPr>
              <p:cNvPr id="147" name="Rectangle 146"/>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8" name="Rectangle 147"/>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9" name="Rectangle 148"/>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0" name="Rectangle 149"/>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1" name="Rectangle 150"/>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2" name="Rectangle 151"/>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3" name="Rectangle 152"/>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4" name="Rectangle 153"/>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5" name="Rectangle 154"/>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6" name="Rectangle 155"/>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7" name="Rectangle 156"/>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8" name="Rectangle 157"/>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9" name="Rectangle 158"/>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0" name="Rectangle 159"/>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61" name="Rectangle 160"/>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2" name="Rectangle 161"/>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3" name="Rectangle 162"/>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6" name="Rectangle 165"/>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7" name="Rectangle 166"/>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8" name="Rectangle 167"/>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9" name="Rectangle 168"/>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0" name="Rectangle 169"/>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1" name="Rectangle 170"/>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2" name="Rectangle 171"/>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3" name="Rectangle 172"/>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4" name="Rectangle 173"/>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5" name="Rectangle 174"/>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6" name="Rectangle 175"/>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7" name="Rectangle 176"/>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4" name="Rectangle 193"/>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1" name="Rectangle 200"/>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4" name="Rectangle 203"/>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223"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24"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25" name="Rectangle 224"/>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227"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228"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229"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230"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231"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232"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233"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234"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235"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6"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7"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8"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9"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40"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41"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242"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L1-AOS-C1</a:t>
                </a:r>
                <a:endParaRPr lang="en-US" sz="800" b="1" dirty="0">
                  <a:latin typeface="Comic Sans MS" charset="0"/>
                  <a:ea typeface="ＭＳ Ｐゴシック" charset="-128"/>
                </a:endParaRPr>
              </a:p>
            </p:txBody>
          </p:sp>
          <p:sp>
            <p:nvSpPr>
              <p:cNvPr id="243"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244"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245"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246"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247"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248"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249"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253"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L1-PSL-C1</a:t>
                </a:r>
                <a:endParaRPr lang="en-US" sz="800" b="1" dirty="0">
                  <a:latin typeface="Comic Sans MS" charset="0"/>
                  <a:ea typeface="ＭＳ Ｐゴシック" charset="-128"/>
                </a:endParaRPr>
              </a:p>
            </p:txBody>
          </p:sp>
          <p:sp>
            <p:nvSpPr>
              <p:cNvPr id="254"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18"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256"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19" action="ppaction://hlinksldjump"/>
                  </a:rPr>
                  <a:t>L1-OAF-C1</a:t>
                </a:r>
                <a:endParaRPr lang="en-US" sz="800" b="1" dirty="0">
                  <a:latin typeface="Comic Sans MS" pitchFamily="66" charset="0"/>
                  <a:ea typeface="ＭＳ Ｐゴシック" charset="-128"/>
                </a:endParaRPr>
              </a:p>
            </p:txBody>
          </p:sp>
          <p:sp>
            <p:nvSpPr>
              <p:cNvPr id="257"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258"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259"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260"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261"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262"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263"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264"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265"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266"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267"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268"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269"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270"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271"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72"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274"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275"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276"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277"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278"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27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6"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19" action="ppaction://hlinksldjump"/>
                </a:rPr>
                <a:t>L1-FAC-C1</a:t>
              </a:r>
              <a:endParaRPr lang="en-US" sz="800" b="1" dirty="0">
                <a:latin typeface="Comic Sans MS" pitchFamily="66" charset="0"/>
                <a:ea typeface="ＭＳ Ｐゴシック" charset="-128"/>
              </a:endParaRPr>
            </a:p>
          </p:txBody>
        </p:sp>
      </p:grpSp>
      <p:sp>
        <p:nvSpPr>
          <p:cNvPr id="415"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&lt;&lt; IFO Subsystems</a:t>
            </a:r>
            <a:endParaRPr lang="en-US" sz="800" b="1" dirty="0">
              <a:latin typeface="Comic Sans MS" pitchFamily="66" charset="0"/>
            </a:endParaRPr>
          </a:p>
        </p:txBody>
      </p:sp>
      <p:sp>
        <p:nvSpPr>
          <p:cNvPr id="76803"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PSL (Pre-Stabilized Laser)</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7680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80D8518-CF8C-4D3C-A7B5-E2789EC17A7D}" type="slidenum">
              <a:rPr lang="en-US" smtClean="0">
                <a:solidFill>
                  <a:srgbClr val="898989"/>
                </a:solidFill>
                <a:latin typeface="Calibri" pitchFamily="34" charset="0"/>
              </a:rPr>
              <a:pPr eaLnBrk="1" hangingPunct="1"/>
              <a:t>188</a:t>
            </a:fld>
            <a:endParaRPr lang="en-US" smtClean="0">
              <a:solidFill>
                <a:srgbClr val="898989"/>
              </a:solidFill>
              <a:latin typeface="Calibri" pitchFamily="34" charset="0"/>
            </a:endParaRPr>
          </a:p>
        </p:txBody>
      </p:sp>
      <p:sp>
        <p:nvSpPr>
          <p:cNvPr id="141" name="TextBox 36"/>
          <p:cNvSpPr txBox="1">
            <a:spLocks noChangeArrowheads="1"/>
          </p:cNvSpPr>
          <p:nvPr/>
        </p:nvSpPr>
        <p:spPr bwMode="auto">
          <a:xfrm>
            <a:off x="3082548" y="6160984"/>
            <a:ext cx="248443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PSL Component List: </a:t>
            </a:r>
            <a:r>
              <a:rPr lang="en-US" sz="800" b="1" dirty="0" smtClean="0">
                <a:latin typeface="Comic Sans MS" pitchFamily="66" charset="0"/>
                <a:hlinkClick r:id="rId21"/>
              </a:rPr>
              <a:t>LIGO-T0900633</a:t>
            </a:r>
            <a:endParaRPr lang="en-US" sz="800" b="1" dirty="0">
              <a:latin typeface="Comic Sans MS" pitchFamily="66" charset="0"/>
            </a:endParaRPr>
          </a:p>
        </p:txBody>
      </p:sp>
      <p:sp>
        <p:nvSpPr>
          <p:cNvPr id="143" name="TextBox 36"/>
          <p:cNvSpPr txBox="1">
            <a:spLocks noChangeArrowheads="1"/>
          </p:cNvSpPr>
          <p:nvPr/>
        </p:nvSpPr>
        <p:spPr bwMode="auto">
          <a:xfrm>
            <a:off x="3084820" y="6313384"/>
            <a:ext cx="248443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PSL Table Layout: </a:t>
            </a:r>
            <a:r>
              <a:rPr lang="en-US" sz="800" b="1" dirty="0" smtClean="0">
                <a:latin typeface="Comic Sans MS" pitchFamily="66" charset="0"/>
                <a:hlinkClick r:id="rId22"/>
              </a:rPr>
              <a:t>LIGO-T0900610</a:t>
            </a:r>
            <a:endParaRPr lang="en-US" sz="800" b="1" dirty="0">
              <a:latin typeface="Comic Sans MS" pitchFamily="66" charset="0"/>
            </a:endParaRPr>
          </a:p>
        </p:txBody>
      </p:sp>
      <p:sp>
        <p:nvSpPr>
          <p:cNvPr id="280" name="Rectangle 86"/>
          <p:cNvSpPr>
            <a:spLocks noChangeArrowheads="1"/>
          </p:cNvSpPr>
          <p:nvPr/>
        </p:nvSpPr>
        <p:spPr bwMode="auto">
          <a:xfrm>
            <a:off x="5164568" y="353714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3" action="ppaction://hlinksldjump"/>
              </a:rPr>
              <a:t>L1-ISC-C1</a:t>
            </a:r>
            <a:endParaRPr lang="en-US" sz="800" b="1" dirty="0">
              <a:latin typeface="Comic Sans MS" charset="0"/>
              <a:ea typeface="ＭＳ Ｐゴシック" charset="-128"/>
            </a:endParaRPr>
          </a:p>
        </p:txBody>
      </p:sp>
      <p:sp>
        <p:nvSpPr>
          <p:cNvPr id="281" name="Rectangle 86"/>
          <p:cNvSpPr>
            <a:spLocks noChangeArrowheads="1"/>
          </p:cNvSpPr>
          <p:nvPr/>
        </p:nvSpPr>
        <p:spPr bwMode="auto">
          <a:xfrm>
            <a:off x="5167267" y="402133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4" action="ppaction://hlinksldjump"/>
              </a:rPr>
              <a:t>L1-ISC-C2</a:t>
            </a:r>
            <a:endParaRPr lang="en-US" sz="800" b="1" dirty="0">
              <a:latin typeface="Comic Sans MS" charset="0"/>
              <a:ea typeface="ＭＳ Ｐゴシック" charset="-128"/>
            </a:endParaRPr>
          </a:p>
        </p:txBody>
      </p:sp>
      <p:sp>
        <p:nvSpPr>
          <p:cNvPr id="282" name="Rectangle 86"/>
          <p:cNvSpPr>
            <a:spLocks noChangeArrowheads="1"/>
          </p:cNvSpPr>
          <p:nvPr/>
        </p:nvSpPr>
        <p:spPr bwMode="auto">
          <a:xfrm>
            <a:off x="5165679" y="450833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5" action="ppaction://hlinksldjump"/>
              </a:rPr>
              <a:t>L1-ISC-C3</a:t>
            </a:r>
            <a:endParaRPr lang="en-US" sz="800" b="1" dirty="0">
              <a:latin typeface="Comic Sans MS" pitchFamily="66" charset="0"/>
              <a:ea typeface="+mn-ea"/>
            </a:endParaRPr>
          </a:p>
        </p:txBody>
      </p:sp>
      <p:sp>
        <p:nvSpPr>
          <p:cNvPr id="283" name="Rectangle 86"/>
          <p:cNvSpPr>
            <a:spLocks noChangeArrowheads="1"/>
          </p:cNvSpPr>
          <p:nvPr/>
        </p:nvSpPr>
        <p:spPr bwMode="auto">
          <a:xfrm>
            <a:off x="5156947" y="501951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6" action="ppaction://hlinksldjump"/>
              </a:rPr>
              <a:t>L1-ISC-C4</a:t>
            </a:r>
            <a:endParaRPr lang="en-US" sz="800" b="1" dirty="0">
              <a:latin typeface="Comic Sans MS" pitchFamily="66" charset="0"/>
            </a:endParaRPr>
          </a:p>
        </p:txBody>
      </p:sp>
      <p:sp>
        <p:nvSpPr>
          <p:cNvPr id="273" name="Rounded Rectangular Callout 272"/>
          <p:cNvSpPr/>
          <p:nvPr/>
        </p:nvSpPr>
        <p:spPr bwMode="auto">
          <a:xfrm>
            <a:off x="3662470" y="2358898"/>
            <a:ext cx="4173551" cy="3114649"/>
          </a:xfrm>
          <a:prstGeom prst="wedgeRoundRectCallout">
            <a:avLst>
              <a:gd name="adj1" fmla="val -90385"/>
              <a:gd name="adj2" fmla="val -45597"/>
              <a:gd name="adj3" fmla="val 16667"/>
            </a:avLst>
          </a:prstGeom>
          <a:solidFill>
            <a:schemeClr val="accent4">
              <a:lumMod val="40000"/>
              <a:lumOff val="60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hlinkClick r:id="rId27"/>
              </a:rPr>
              <a:t>PSL</a:t>
            </a:r>
            <a:endParaRPr lang="en-US" sz="9600" b="1" dirty="0" smtClean="0">
              <a:solidFill>
                <a:schemeClr val="tx1"/>
              </a:solidFill>
              <a:latin typeface="Comic Sans MS" pitchFamily="66" charset="0"/>
            </a:endParaRPr>
          </a:p>
        </p:txBody>
      </p:sp>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82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2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L1-PSL-C1</a:t>
            </a:r>
          </a:p>
        </p:txBody>
      </p:sp>
      <p:pic>
        <p:nvPicPr>
          <p:cNvPr id="7782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3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09A7B65-B782-4E53-A4E3-349F6F982907}" type="slidenum">
              <a:rPr lang="en-US" smtClean="0">
                <a:solidFill>
                  <a:srgbClr val="898989"/>
                </a:solidFill>
                <a:latin typeface="Calibri" pitchFamily="34" charset="0"/>
              </a:rPr>
              <a:pPr eaLnBrk="1" hangingPunct="1"/>
              <a:t>189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7783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PSL Rack 1 Layout (LIGO-Dxxxxxxx)</a:t>
            </a:r>
          </a:p>
        </p:txBody>
      </p:sp>
      <p:grpSp>
        <p:nvGrpSpPr>
          <p:cNvPr id="77833" name="Group 219"/>
          <p:cNvGrpSpPr>
            <a:grpSpLocks/>
          </p:cNvGrpSpPr>
          <p:nvPr/>
        </p:nvGrpSpPr>
        <p:grpSpPr bwMode="auto">
          <a:xfrm>
            <a:off x="1912938" y="2349500"/>
            <a:ext cx="5783262" cy="223838"/>
            <a:chOff x="-526223" y="5771072"/>
            <a:chExt cx="5782584" cy="224070"/>
          </a:xfrm>
        </p:grpSpPr>
        <p:grpSp>
          <p:nvGrpSpPr>
            <p:cNvPr id="77945" name="Group 195"/>
            <p:cNvGrpSpPr>
              <a:grpSpLocks/>
            </p:cNvGrpSpPr>
            <p:nvPr/>
          </p:nvGrpSpPr>
          <p:grpSpPr bwMode="auto">
            <a:xfrm>
              <a:off x="-526223" y="5771072"/>
              <a:ext cx="3155250" cy="221195"/>
              <a:chOff x="-526223" y="5788324"/>
              <a:chExt cx="3155250" cy="221195"/>
            </a:xfrm>
          </p:grpSpPr>
          <p:grpSp>
            <p:nvGrpSpPr>
              <p:cNvPr id="77951" name="Group 194"/>
              <p:cNvGrpSpPr>
                <a:grpSpLocks/>
              </p:cNvGrpSpPr>
              <p:nvPr/>
            </p:nvGrpSpPr>
            <p:grpSpPr bwMode="auto">
              <a:xfrm>
                <a:off x="-526223" y="5788324"/>
                <a:ext cx="3155250" cy="215444"/>
                <a:chOff x="-526223" y="5788324"/>
                <a:chExt cx="3155250" cy="215444"/>
              </a:xfrm>
            </p:grpSpPr>
            <p:pic>
              <p:nvPicPr>
                <p:cNvPr id="7795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54"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FSS Anti-Alias Chassis</a:t>
                  </a:r>
                  <a:endParaRPr lang="en-US" sz="800" b="1">
                    <a:latin typeface="Comic Sans MS" pitchFamily="66" charset="0"/>
                  </a:endParaRPr>
                </a:p>
              </p:txBody>
            </p:sp>
          </p:grpSp>
          <p:sp>
            <p:nvSpPr>
              <p:cNvPr id="7795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946" name="Group 192"/>
            <p:cNvGrpSpPr>
              <a:grpSpLocks/>
            </p:cNvGrpSpPr>
            <p:nvPr/>
          </p:nvGrpSpPr>
          <p:grpSpPr bwMode="auto">
            <a:xfrm>
              <a:off x="2841236" y="5773948"/>
              <a:ext cx="2415125" cy="221194"/>
              <a:chOff x="2841236" y="5773948"/>
              <a:chExt cx="2415125" cy="221194"/>
            </a:xfrm>
          </p:grpSpPr>
          <p:sp>
            <p:nvSpPr>
              <p:cNvPr id="7794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948" name="Group 191"/>
              <p:cNvGrpSpPr>
                <a:grpSpLocks/>
              </p:cNvGrpSpPr>
              <p:nvPr/>
            </p:nvGrpSpPr>
            <p:grpSpPr bwMode="auto">
              <a:xfrm>
                <a:off x="2841236" y="5779698"/>
                <a:ext cx="1280160" cy="215444"/>
                <a:chOff x="2841236" y="5779698"/>
                <a:chExt cx="1280160" cy="215444"/>
              </a:xfrm>
            </p:grpSpPr>
            <p:pic>
              <p:nvPicPr>
                <p:cNvPr id="7794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5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S1001245</a:t>
                  </a:r>
                  <a:endParaRPr lang="en-US" sz="800" b="1">
                    <a:latin typeface="Comic Sans MS" pitchFamily="66" charset="0"/>
                  </a:endParaRPr>
                </a:p>
              </p:txBody>
            </p:sp>
          </p:grpSp>
        </p:grpSp>
      </p:grpSp>
      <p:grpSp>
        <p:nvGrpSpPr>
          <p:cNvPr id="77834" name="Group 230"/>
          <p:cNvGrpSpPr>
            <a:grpSpLocks/>
          </p:cNvGrpSpPr>
          <p:nvPr/>
        </p:nvGrpSpPr>
        <p:grpSpPr bwMode="auto">
          <a:xfrm>
            <a:off x="2200275" y="2127250"/>
            <a:ext cx="5494338" cy="223838"/>
            <a:chOff x="-238683" y="5771072"/>
            <a:chExt cx="5495044" cy="224183"/>
          </a:xfrm>
        </p:grpSpPr>
        <p:grpSp>
          <p:nvGrpSpPr>
            <p:cNvPr id="77935" name="Group 195"/>
            <p:cNvGrpSpPr>
              <a:grpSpLocks/>
            </p:cNvGrpSpPr>
            <p:nvPr/>
          </p:nvGrpSpPr>
          <p:grpSpPr bwMode="auto">
            <a:xfrm>
              <a:off x="-238683" y="5771072"/>
              <a:ext cx="2867710" cy="221195"/>
              <a:chOff x="-238683" y="5788324"/>
              <a:chExt cx="2867710" cy="221195"/>
            </a:xfrm>
          </p:grpSpPr>
          <p:grpSp>
            <p:nvGrpSpPr>
              <p:cNvPr id="77941" name="Group 194"/>
              <p:cNvGrpSpPr>
                <a:grpSpLocks/>
              </p:cNvGrpSpPr>
              <p:nvPr/>
            </p:nvGrpSpPr>
            <p:grpSpPr bwMode="auto">
              <a:xfrm>
                <a:off x="-238683" y="5788324"/>
                <a:ext cx="2867710" cy="215444"/>
                <a:chOff x="-238683" y="5788324"/>
                <a:chExt cx="2867710" cy="215444"/>
              </a:xfrm>
            </p:grpSpPr>
            <p:pic>
              <p:nvPicPr>
                <p:cNvPr id="7794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44"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ISS Anti-Image Chassis</a:t>
                  </a:r>
                  <a:endParaRPr lang="en-US" sz="800" b="1" dirty="0">
                    <a:latin typeface="Comic Sans MS" pitchFamily="66" charset="0"/>
                  </a:endParaRPr>
                </a:p>
              </p:txBody>
            </p:sp>
          </p:grpSp>
          <p:sp>
            <p:nvSpPr>
              <p:cNvPr id="7794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936" name="Group 192"/>
            <p:cNvGrpSpPr>
              <a:grpSpLocks/>
            </p:cNvGrpSpPr>
            <p:nvPr/>
          </p:nvGrpSpPr>
          <p:grpSpPr bwMode="auto">
            <a:xfrm>
              <a:off x="2841236" y="5773948"/>
              <a:ext cx="2415125" cy="221307"/>
              <a:chOff x="2841236" y="5773948"/>
              <a:chExt cx="2415125" cy="221307"/>
            </a:xfrm>
          </p:grpSpPr>
          <p:sp>
            <p:nvSpPr>
              <p:cNvPr id="7793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938" name="Group 191"/>
              <p:cNvGrpSpPr>
                <a:grpSpLocks/>
              </p:cNvGrpSpPr>
              <p:nvPr/>
            </p:nvGrpSpPr>
            <p:grpSpPr bwMode="auto">
              <a:xfrm>
                <a:off x="2841236" y="5779588"/>
                <a:ext cx="1280160" cy="215667"/>
                <a:chOff x="2841236" y="5779588"/>
                <a:chExt cx="1280160" cy="215667"/>
              </a:xfrm>
            </p:grpSpPr>
            <p:pic>
              <p:nvPicPr>
                <p:cNvPr id="7793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4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S1001231</a:t>
                  </a:r>
                  <a:endParaRPr lang="en-US" sz="800"/>
                </a:p>
              </p:txBody>
            </p:sp>
          </p:grpSp>
        </p:grpSp>
      </p:grpSp>
      <p:grpSp>
        <p:nvGrpSpPr>
          <p:cNvPr id="77835" name="Group 359"/>
          <p:cNvGrpSpPr>
            <a:grpSpLocks/>
          </p:cNvGrpSpPr>
          <p:nvPr/>
        </p:nvGrpSpPr>
        <p:grpSpPr bwMode="auto">
          <a:xfrm>
            <a:off x="2033588" y="3733800"/>
            <a:ext cx="5662612" cy="458788"/>
            <a:chOff x="-201068" y="6101482"/>
            <a:chExt cx="5661597" cy="457947"/>
          </a:xfrm>
        </p:grpSpPr>
        <p:grpSp>
          <p:nvGrpSpPr>
            <p:cNvPr id="77927" name="Group 220"/>
            <p:cNvGrpSpPr>
              <a:grpSpLocks/>
            </p:cNvGrpSpPr>
            <p:nvPr/>
          </p:nvGrpSpPr>
          <p:grpSpPr bwMode="auto">
            <a:xfrm>
              <a:off x="-201068" y="6101482"/>
              <a:ext cx="3025627" cy="452196"/>
              <a:chOff x="-201068" y="6110108"/>
              <a:chExt cx="3025627" cy="452196"/>
            </a:xfrm>
          </p:grpSpPr>
          <p:pic>
            <p:nvPicPr>
              <p:cNvPr id="77932"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7933" name="TextBox 372"/>
              <p:cNvSpPr txBox="1">
                <a:spLocks noChangeArrowheads="1"/>
              </p:cNvSpPr>
              <p:nvPr/>
            </p:nvSpPr>
            <p:spPr bwMode="auto">
              <a:xfrm>
                <a:off x="-201068" y="6216967"/>
                <a:ext cx="1745207"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l1psl0 I/O Extension Chassis</a:t>
                </a:r>
                <a:endParaRPr lang="en-US" sz="800" b="1" dirty="0">
                  <a:latin typeface="Comic Sans MS" pitchFamily="66" charset="0"/>
                </a:endParaRPr>
              </a:p>
            </p:txBody>
          </p:sp>
          <p:sp>
            <p:nvSpPr>
              <p:cNvPr id="77934"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5"/>
                  </a:rPr>
                  <a:t>D1001715</a:t>
                </a:r>
                <a:endParaRPr lang="en-US" sz="800" b="1">
                  <a:solidFill>
                    <a:schemeClr val="bg1"/>
                  </a:solidFill>
                  <a:latin typeface="Comic Sans MS" pitchFamily="66" charset="0"/>
                </a:endParaRPr>
              </a:p>
            </p:txBody>
          </p:sp>
        </p:grpSp>
        <p:grpSp>
          <p:nvGrpSpPr>
            <p:cNvPr id="77928" name="Group 221"/>
            <p:cNvGrpSpPr>
              <a:grpSpLocks/>
            </p:cNvGrpSpPr>
            <p:nvPr/>
          </p:nvGrpSpPr>
          <p:grpSpPr bwMode="auto">
            <a:xfrm>
              <a:off x="3042258" y="6107233"/>
              <a:ext cx="2418271" cy="452196"/>
              <a:chOff x="3042258" y="6107233"/>
              <a:chExt cx="2418271" cy="452196"/>
            </a:xfrm>
          </p:grpSpPr>
          <p:pic>
            <p:nvPicPr>
              <p:cNvPr id="77929"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7930"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77931"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6"/>
                  </a:rPr>
                  <a:t>S1001134</a:t>
                </a:r>
                <a:endParaRPr lang="en-US" sz="800" b="1">
                  <a:solidFill>
                    <a:schemeClr val="bg1"/>
                  </a:solidFill>
                  <a:latin typeface="Comic Sans MS" pitchFamily="66" charset="0"/>
                </a:endParaRPr>
              </a:p>
            </p:txBody>
          </p:sp>
        </p:grpSp>
      </p:grpSp>
      <p:grpSp>
        <p:nvGrpSpPr>
          <p:cNvPr id="77836" name="Group 219"/>
          <p:cNvGrpSpPr>
            <a:grpSpLocks/>
          </p:cNvGrpSpPr>
          <p:nvPr/>
        </p:nvGrpSpPr>
        <p:grpSpPr bwMode="auto">
          <a:xfrm>
            <a:off x="1912938" y="2678113"/>
            <a:ext cx="5783262" cy="223837"/>
            <a:chOff x="-526223" y="5771072"/>
            <a:chExt cx="5782584" cy="224070"/>
          </a:xfrm>
        </p:grpSpPr>
        <p:grpSp>
          <p:nvGrpSpPr>
            <p:cNvPr id="77917" name="Group 195"/>
            <p:cNvGrpSpPr>
              <a:grpSpLocks/>
            </p:cNvGrpSpPr>
            <p:nvPr/>
          </p:nvGrpSpPr>
          <p:grpSpPr bwMode="auto">
            <a:xfrm>
              <a:off x="-526223" y="5771072"/>
              <a:ext cx="3155250" cy="221195"/>
              <a:chOff x="-526223" y="5788324"/>
              <a:chExt cx="3155250" cy="221195"/>
            </a:xfrm>
          </p:grpSpPr>
          <p:grpSp>
            <p:nvGrpSpPr>
              <p:cNvPr id="77923" name="Group 194"/>
              <p:cNvGrpSpPr>
                <a:grpSpLocks/>
              </p:cNvGrpSpPr>
              <p:nvPr/>
            </p:nvGrpSpPr>
            <p:grpSpPr bwMode="auto">
              <a:xfrm>
                <a:off x="-526223" y="5788324"/>
                <a:ext cx="3155250" cy="215444"/>
                <a:chOff x="-526223" y="5788324"/>
                <a:chExt cx="3155250" cy="215444"/>
              </a:xfrm>
            </p:grpSpPr>
            <p:pic>
              <p:nvPicPr>
                <p:cNvPr id="7792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26"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7" action="ppaction://hlinksldjump"/>
                    </a:rPr>
                    <a:t>PMC Anti-Alias Chassis</a:t>
                  </a:r>
                  <a:endParaRPr lang="en-US" sz="800" b="1">
                    <a:latin typeface="Comic Sans MS" pitchFamily="66" charset="0"/>
                  </a:endParaRPr>
                </a:p>
              </p:txBody>
            </p:sp>
          </p:grpSp>
          <p:sp>
            <p:nvSpPr>
              <p:cNvPr id="77924"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918" name="Group 192"/>
            <p:cNvGrpSpPr>
              <a:grpSpLocks/>
            </p:cNvGrpSpPr>
            <p:nvPr/>
          </p:nvGrpSpPr>
          <p:grpSpPr bwMode="auto">
            <a:xfrm>
              <a:off x="2841236" y="5773948"/>
              <a:ext cx="2415125" cy="221194"/>
              <a:chOff x="2841236" y="5773948"/>
              <a:chExt cx="2415125" cy="221194"/>
            </a:xfrm>
          </p:grpSpPr>
          <p:sp>
            <p:nvSpPr>
              <p:cNvPr id="7791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920" name="Group 191"/>
              <p:cNvGrpSpPr>
                <a:grpSpLocks/>
              </p:cNvGrpSpPr>
              <p:nvPr/>
            </p:nvGrpSpPr>
            <p:grpSpPr bwMode="auto">
              <a:xfrm>
                <a:off x="2841236" y="5779698"/>
                <a:ext cx="1280160" cy="215444"/>
                <a:chOff x="2841236" y="5779698"/>
                <a:chExt cx="1280160" cy="215444"/>
              </a:xfrm>
            </p:grpSpPr>
            <p:pic>
              <p:nvPicPr>
                <p:cNvPr id="779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2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S1001246</a:t>
                  </a:r>
                  <a:endParaRPr lang="en-US" sz="800" b="1">
                    <a:latin typeface="Comic Sans MS" pitchFamily="66" charset="0"/>
                  </a:endParaRPr>
                </a:p>
              </p:txBody>
            </p:sp>
          </p:grpSp>
        </p:grpSp>
      </p:grpSp>
      <p:grpSp>
        <p:nvGrpSpPr>
          <p:cNvPr id="77837" name="Group 230"/>
          <p:cNvGrpSpPr>
            <a:grpSpLocks/>
          </p:cNvGrpSpPr>
          <p:nvPr/>
        </p:nvGrpSpPr>
        <p:grpSpPr bwMode="auto">
          <a:xfrm>
            <a:off x="2208213" y="2455863"/>
            <a:ext cx="5486400" cy="228600"/>
            <a:chOff x="-230136" y="5771072"/>
            <a:chExt cx="5486497" cy="229754"/>
          </a:xfrm>
        </p:grpSpPr>
        <p:grpSp>
          <p:nvGrpSpPr>
            <p:cNvPr id="77907" name="Group 195"/>
            <p:cNvGrpSpPr>
              <a:grpSpLocks/>
            </p:cNvGrpSpPr>
            <p:nvPr/>
          </p:nvGrpSpPr>
          <p:grpSpPr bwMode="auto">
            <a:xfrm>
              <a:off x="-230136" y="5771072"/>
              <a:ext cx="2859163" cy="229754"/>
              <a:chOff x="-230136" y="5788324"/>
              <a:chExt cx="2859163" cy="229754"/>
            </a:xfrm>
          </p:grpSpPr>
          <p:grpSp>
            <p:nvGrpSpPr>
              <p:cNvPr id="77913" name="Group 194"/>
              <p:cNvGrpSpPr>
                <a:grpSpLocks/>
              </p:cNvGrpSpPr>
              <p:nvPr/>
            </p:nvGrpSpPr>
            <p:grpSpPr bwMode="auto">
              <a:xfrm>
                <a:off x="-230136" y="5788324"/>
                <a:ext cx="2859163" cy="215444"/>
                <a:chOff x="-230136" y="5788324"/>
                <a:chExt cx="2859163" cy="215444"/>
              </a:xfrm>
            </p:grpSpPr>
            <p:pic>
              <p:nvPicPr>
                <p:cNvPr id="7791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16" name="TextBox 240"/>
                <p:cNvSpPr txBox="1">
                  <a:spLocks noChangeArrowheads="1"/>
                </p:cNvSpPr>
                <p:nvPr/>
              </p:nvSpPr>
              <p:spPr bwMode="auto">
                <a:xfrm>
                  <a:off x="-230136"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9" action="ppaction://hlinksldjump"/>
                    </a:rPr>
                    <a:t>FSS Anti-Image Chassis</a:t>
                  </a:r>
                  <a:endParaRPr lang="en-US" sz="800" b="1">
                    <a:latin typeface="Comic Sans MS" pitchFamily="66" charset="0"/>
                  </a:endParaRPr>
                </a:p>
              </p:txBody>
            </p:sp>
          </p:grpSp>
          <p:sp>
            <p:nvSpPr>
              <p:cNvPr id="77914" name="TextBox 238"/>
              <p:cNvSpPr txBox="1">
                <a:spLocks noChangeArrowheads="1"/>
              </p:cNvSpPr>
              <p:nvPr/>
            </p:nvSpPr>
            <p:spPr bwMode="auto">
              <a:xfrm>
                <a:off x="1345721" y="5802634"/>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908" name="Group 192"/>
            <p:cNvGrpSpPr>
              <a:grpSpLocks/>
            </p:cNvGrpSpPr>
            <p:nvPr/>
          </p:nvGrpSpPr>
          <p:grpSpPr bwMode="auto">
            <a:xfrm>
              <a:off x="2841236" y="5773948"/>
              <a:ext cx="2415125" cy="221307"/>
              <a:chOff x="2841236" y="5773948"/>
              <a:chExt cx="2415125" cy="221307"/>
            </a:xfrm>
          </p:grpSpPr>
          <p:sp>
            <p:nvSpPr>
              <p:cNvPr id="7790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910" name="Group 191"/>
              <p:cNvGrpSpPr>
                <a:grpSpLocks/>
              </p:cNvGrpSpPr>
              <p:nvPr/>
            </p:nvGrpSpPr>
            <p:grpSpPr bwMode="auto">
              <a:xfrm>
                <a:off x="2841236" y="5779588"/>
                <a:ext cx="1280160" cy="215667"/>
                <a:chOff x="2841236" y="5779588"/>
                <a:chExt cx="1280160" cy="215667"/>
              </a:xfrm>
            </p:grpSpPr>
            <p:pic>
              <p:nvPicPr>
                <p:cNvPr id="7791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1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0"/>
                    </a:rPr>
                    <a:t>S1001232</a:t>
                  </a:r>
                  <a:endParaRPr lang="en-US" sz="800"/>
                </a:p>
              </p:txBody>
            </p:sp>
          </p:grpSp>
        </p:grpSp>
      </p:grpSp>
      <p:grpSp>
        <p:nvGrpSpPr>
          <p:cNvPr id="77838" name="Group 230"/>
          <p:cNvGrpSpPr>
            <a:grpSpLocks/>
          </p:cNvGrpSpPr>
          <p:nvPr/>
        </p:nvGrpSpPr>
        <p:grpSpPr bwMode="auto">
          <a:xfrm>
            <a:off x="2200275" y="2792413"/>
            <a:ext cx="5494338" cy="223837"/>
            <a:chOff x="-238683" y="5771072"/>
            <a:chExt cx="5495044" cy="224183"/>
          </a:xfrm>
        </p:grpSpPr>
        <p:grpSp>
          <p:nvGrpSpPr>
            <p:cNvPr id="77897" name="Group 195"/>
            <p:cNvGrpSpPr>
              <a:grpSpLocks/>
            </p:cNvGrpSpPr>
            <p:nvPr/>
          </p:nvGrpSpPr>
          <p:grpSpPr bwMode="auto">
            <a:xfrm>
              <a:off x="-238683" y="5771072"/>
              <a:ext cx="2867710" cy="221195"/>
              <a:chOff x="-238683" y="5788324"/>
              <a:chExt cx="2867710" cy="221195"/>
            </a:xfrm>
          </p:grpSpPr>
          <p:grpSp>
            <p:nvGrpSpPr>
              <p:cNvPr id="77903" name="Group 194"/>
              <p:cNvGrpSpPr>
                <a:grpSpLocks/>
              </p:cNvGrpSpPr>
              <p:nvPr/>
            </p:nvGrpSpPr>
            <p:grpSpPr bwMode="auto">
              <a:xfrm>
                <a:off x="-238683" y="5788324"/>
                <a:ext cx="2867710" cy="215444"/>
                <a:chOff x="-238683" y="5788324"/>
                <a:chExt cx="2867710" cy="215444"/>
              </a:xfrm>
            </p:grpSpPr>
            <p:pic>
              <p:nvPicPr>
                <p:cNvPr id="7790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06"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21" action="ppaction://hlinksldjump"/>
                    </a:rPr>
                    <a:t>PMC Anti-Image Chassis</a:t>
                  </a:r>
                  <a:endParaRPr lang="en-US" sz="800" b="1">
                    <a:latin typeface="Comic Sans MS" pitchFamily="66" charset="0"/>
                  </a:endParaRPr>
                </a:p>
              </p:txBody>
            </p:sp>
          </p:grpSp>
          <p:sp>
            <p:nvSpPr>
              <p:cNvPr id="7790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898" name="Group 192"/>
            <p:cNvGrpSpPr>
              <a:grpSpLocks/>
            </p:cNvGrpSpPr>
            <p:nvPr/>
          </p:nvGrpSpPr>
          <p:grpSpPr bwMode="auto">
            <a:xfrm>
              <a:off x="2846715" y="5773948"/>
              <a:ext cx="2409646" cy="221307"/>
              <a:chOff x="2846715" y="5773948"/>
              <a:chExt cx="2409646" cy="221307"/>
            </a:xfrm>
          </p:grpSpPr>
          <p:sp>
            <p:nvSpPr>
              <p:cNvPr id="7789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900" name="Group 191"/>
              <p:cNvGrpSpPr>
                <a:grpSpLocks/>
              </p:cNvGrpSpPr>
              <p:nvPr/>
            </p:nvGrpSpPr>
            <p:grpSpPr bwMode="auto">
              <a:xfrm>
                <a:off x="2846715" y="5779588"/>
                <a:ext cx="1282431" cy="215667"/>
                <a:chOff x="2846715" y="5779588"/>
                <a:chExt cx="1282431" cy="215667"/>
              </a:xfrm>
            </p:grpSpPr>
            <p:pic>
              <p:nvPicPr>
                <p:cNvPr id="7790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8985" y="5825795"/>
                  <a:ext cx="1280161"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02" name="TextBox 236"/>
                <p:cNvSpPr txBox="1">
                  <a:spLocks noChangeArrowheads="1"/>
                </p:cNvSpPr>
                <p:nvPr/>
              </p:nvSpPr>
              <p:spPr bwMode="auto">
                <a:xfrm>
                  <a:off x="2846715" y="5779588"/>
                  <a:ext cx="127096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2"/>
                    </a:rPr>
                    <a:t>S1001229</a:t>
                  </a:r>
                  <a:endParaRPr lang="en-US" sz="800"/>
                </a:p>
              </p:txBody>
            </p:sp>
          </p:grpSp>
        </p:grpSp>
      </p:grpSp>
      <p:grpSp>
        <p:nvGrpSpPr>
          <p:cNvPr id="77839" name="Group 219"/>
          <p:cNvGrpSpPr>
            <a:grpSpLocks/>
          </p:cNvGrpSpPr>
          <p:nvPr/>
        </p:nvGrpSpPr>
        <p:grpSpPr bwMode="auto">
          <a:xfrm>
            <a:off x="1912938" y="2017713"/>
            <a:ext cx="5783262" cy="230187"/>
            <a:chOff x="-526223" y="5771072"/>
            <a:chExt cx="5782584" cy="229750"/>
          </a:xfrm>
        </p:grpSpPr>
        <p:grpSp>
          <p:nvGrpSpPr>
            <p:cNvPr id="77887" name="Group 195"/>
            <p:cNvGrpSpPr>
              <a:grpSpLocks/>
            </p:cNvGrpSpPr>
            <p:nvPr/>
          </p:nvGrpSpPr>
          <p:grpSpPr bwMode="auto">
            <a:xfrm>
              <a:off x="-526223" y="5771072"/>
              <a:ext cx="3155250" cy="229750"/>
              <a:chOff x="-526223" y="5788324"/>
              <a:chExt cx="3155250" cy="229750"/>
            </a:xfrm>
          </p:grpSpPr>
          <p:grpSp>
            <p:nvGrpSpPr>
              <p:cNvPr id="77893" name="Group 194"/>
              <p:cNvGrpSpPr>
                <a:grpSpLocks/>
              </p:cNvGrpSpPr>
              <p:nvPr/>
            </p:nvGrpSpPr>
            <p:grpSpPr bwMode="auto">
              <a:xfrm>
                <a:off x="-526223" y="5788324"/>
                <a:ext cx="3155250" cy="215444"/>
                <a:chOff x="-526223" y="5788324"/>
                <a:chExt cx="3155250" cy="215444"/>
              </a:xfrm>
            </p:grpSpPr>
            <p:pic>
              <p:nvPicPr>
                <p:cNvPr id="7789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96"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ISS Anti-Alias Chassis</a:t>
                  </a:r>
                  <a:endParaRPr lang="en-US" sz="800" b="1" dirty="0">
                    <a:latin typeface="Comic Sans MS" pitchFamily="66" charset="0"/>
                  </a:endParaRPr>
                </a:p>
              </p:txBody>
            </p:sp>
          </p:grpSp>
          <p:sp>
            <p:nvSpPr>
              <p:cNvPr id="77894" name="TextBox 354"/>
              <p:cNvSpPr txBox="1">
                <a:spLocks noChangeArrowheads="1"/>
              </p:cNvSpPr>
              <p:nvPr/>
            </p:nvSpPr>
            <p:spPr bwMode="auto">
              <a:xfrm>
                <a:off x="1345721" y="580263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888" name="Group 192"/>
            <p:cNvGrpSpPr>
              <a:grpSpLocks/>
            </p:cNvGrpSpPr>
            <p:nvPr/>
          </p:nvGrpSpPr>
          <p:grpSpPr bwMode="auto">
            <a:xfrm>
              <a:off x="2841236" y="5773948"/>
              <a:ext cx="2415125" cy="221194"/>
              <a:chOff x="2841236" y="5773948"/>
              <a:chExt cx="2415125" cy="221194"/>
            </a:xfrm>
          </p:grpSpPr>
          <p:sp>
            <p:nvSpPr>
              <p:cNvPr id="7788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890" name="Group 191"/>
              <p:cNvGrpSpPr>
                <a:grpSpLocks/>
              </p:cNvGrpSpPr>
              <p:nvPr/>
            </p:nvGrpSpPr>
            <p:grpSpPr bwMode="auto">
              <a:xfrm>
                <a:off x="2841236" y="5779698"/>
                <a:ext cx="1280160" cy="215444"/>
                <a:chOff x="2841236" y="5779698"/>
                <a:chExt cx="1280160" cy="215444"/>
              </a:xfrm>
            </p:grpSpPr>
            <p:pic>
              <p:nvPicPr>
                <p:cNvPr id="7789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9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4"/>
                    </a:rPr>
                    <a:t>S1001244</a:t>
                  </a:r>
                  <a:endParaRPr lang="en-US" sz="800" b="1">
                    <a:latin typeface="Comic Sans MS" pitchFamily="66" charset="0"/>
                  </a:endParaRPr>
                </a:p>
              </p:txBody>
            </p:sp>
          </p:grpSp>
        </p:grpSp>
      </p:grpSp>
      <p:sp>
        <p:nvSpPr>
          <p:cNvPr id="77840"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5" action="ppaction://hlinksldjump"/>
              </a:rPr>
              <a:t>&lt;&lt; CER</a:t>
            </a:r>
            <a:endParaRPr lang="en-US" sz="800" b="1" dirty="0">
              <a:latin typeface="Comic Sans MS" pitchFamily="66" charset="0"/>
            </a:endParaRPr>
          </a:p>
        </p:txBody>
      </p:sp>
      <p:grpSp>
        <p:nvGrpSpPr>
          <p:cNvPr id="77843" name="Group 230"/>
          <p:cNvGrpSpPr>
            <a:grpSpLocks/>
          </p:cNvGrpSpPr>
          <p:nvPr/>
        </p:nvGrpSpPr>
        <p:grpSpPr bwMode="auto">
          <a:xfrm>
            <a:off x="2201863" y="5240338"/>
            <a:ext cx="5494337" cy="228600"/>
            <a:chOff x="-238683" y="5771072"/>
            <a:chExt cx="5495044" cy="229754"/>
          </a:xfrm>
        </p:grpSpPr>
        <p:grpSp>
          <p:nvGrpSpPr>
            <p:cNvPr id="77877" name="Group 195"/>
            <p:cNvGrpSpPr>
              <a:grpSpLocks/>
            </p:cNvGrpSpPr>
            <p:nvPr/>
          </p:nvGrpSpPr>
          <p:grpSpPr bwMode="auto">
            <a:xfrm>
              <a:off x="-238683" y="5771072"/>
              <a:ext cx="2867710" cy="229754"/>
              <a:chOff x="-238683" y="5788324"/>
              <a:chExt cx="2867710" cy="229754"/>
            </a:xfrm>
          </p:grpSpPr>
          <p:grpSp>
            <p:nvGrpSpPr>
              <p:cNvPr id="77883" name="Group 194"/>
              <p:cNvGrpSpPr>
                <a:grpSpLocks/>
              </p:cNvGrpSpPr>
              <p:nvPr/>
            </p:nvGrpSpPr>
            <p:grpSpPr bwMode="auto">
              <a:xfrm>
                <a:off x="-238683" y="5788324"/>
                <a:ext cx="2867710" cy="215444"/>
                <a:chOff x="-238683" y="5788324"/>
                <a:chExt cx="2867710" cy="215444"/>
              </a:xfrm>
            </p:grpSpPr>
            <p:pic>
              <p:nvPicPr>
                <p:cNvPr id="7788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86"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4" action="ppaction://hlinksldjump"/>
                    </a:rPr>
                    <a:t>Spare Anti-Image Chassis</a:t>
                  </a:r>
                  <a:endParaRPr lang="en-US" sz="800" b="1">
                    <a:latin typeface="Comic Sans MS" pitchFamily="66" charset="0"/>
                  </a:endParaRPr>
                </a:p>
              </p:txBody>
            </p:sp>
          </p:grpSp>
          <p:sp>
            <p:nvSpPr>
              <p:cNvPr id="77884" name="TextBox 238"/>
              <p:cNvSpPr txBox="1">
                <a:spLocks noChangeArrowheads="1"/>
              </p:cNvSpPr>
              <p:nvPr/>
            </p:nvSpPr>
            <p:spPr bwMode="auto">
              <a:xfrm>
                <a:off x="1345721" y="5802634"/>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878" name="Group 192"/>
            <p:cNvGrpSpPr>
              <a:grpSpLocks/>
            </p:cNvGrpSpPr>
            <p:nvPr/>
          </p:nvGrpSpPr>
          <p:grpSpPr bwMode="auto">
            <a:xfrm>
              <a:off x="2846715" y="5773948"/>
              <a:ext cx="2409646" cy="221311"/>
              <a:chOff x="2846715" y="5773948"/>
              <a:chExt cx="2409646" cy="221311"/>
            </a:xfrm>
          </p:grpSpPr>
          <p:sp>
            <p:nvSpPr>
              <p:cNvPr id="7787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880" name="Group 191"/>
              <p:cNvGrpSpPr>
                <a:grpSpLocks/>
              </p:cNvGrpSpPr>
              <p:nvPr/>
            </p:nvGrpSpPr>
            <p:grpSpPr bwMode="auto">
              <a:xfrm>
                <a:off x="2846715" y="5779592"/>
                <a:ext cx="1282431" cy="215667"/>
                <a:chOff x="2846715" y="5779592"/>
                <a:chExt cx="1282431" cy="215667"/>
              </a:xfrm>
            </p:grpSpPr>
            <p:pic>
              <p:nvPicPr>
                <p:cNvPr id="7788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8985" y="5825795"/>
                  <a:ext cx="1280161"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82" name="TextBox 236"/>
                <p:cNvSpPr txBox="1">
                  <a:spLocks noChangeArrowheads="1"/>
                </p:cNvSpPr>
                <p:nvPr/>
              </p:nvSpPr>
              <p:spPr bwMode="auto">
                <a:xfrm>
                  <a:off x="2846715" y="5779592"/>
                  <a:ext cx="127096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6"/>
                    </a:rPr>
                    <a:t>S1001233</a:t>
                  </a:r>
                  <a:endParaRPr lang="en-US" sz="800"/>
                </a:p>
              </p:txBody>
            </p:sp>
          </p:grpSp>
        </p:grpSp>
      </p:grpSp>
      <p:grpSp>
        <p:nvGrpSpPr>
          <p:cNvPr id="77844" name="Group 230"/>
          <p:cNvGrpSpPr>
            <a:grpSpLocks/>
          </p:cNvGrpSpPr>
          <p:nvPr/>
        </p:nvGrpSpPr>
        <p:grpSpPr bwMode="auto">
          <a:xfrm>
            <a:off x="2201863" y="3116263"/>
            <a:ext cx="5494337" cy="230187"/>
            <a:chOff x="-238683" y="5770900"/>
            <a:chExt cx="5495044" cy="229932"/>
          </a:xfrm>
        </p:grpSpPr>
        <p:grpSp>
          <p:nvGrpSpPr>
            <p:cNvPr id="77867" name="Group 195"/>
            <p:cNvGrpSpPr>
              <a:grpSpLocks/>
            </p:cNvGrpSpPr>
            <p:nvPr/>
          </p:nvGrpSpPr>
          <p:grpSpPr bwMode="auto">
            <a:xfrm>
              <a:off x="-238683" y="5770900"/>
              <a:ext cx="2867710" cy="229932"/>
              <a:chOff x="-238683" y="5788152"/>
              <a:chExt cx="2867710" cy="229932"/>
            </a:xfrm>
          </p:grpSpPr>
          <p:grpSp>
            <p:nvGrpSpPr>
              <p:cNvPr id="77873" name="Group 194"/>
              <p:cNvGrpSpPr>
                <a:grpSpLocks/>
              </p:cNvGrpSpPr>
              <p:nvPr/>
            </p:nvGrpSpPr>
            <p:grpSpPr bwMode="auto">
              <a:xfrm>
                <a:off x="-238683" y="5788152"/>
                <a:ext cx="2867710" cy="215777"/>
                <a:chOff x="-238683" y="5788152"/>
                <a:chExt cx="2867710" cy="215777"/>
              </a:xfrm>
            </p:grpSpPr>
            <p:pic>
              <p:nvPicPr>
                <p:cNvPr id="7787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76" name="TextBox 240"/>
                <p:cNvSpPr txBox="1">
                  <a:spLocks noChangeArrowheads="1"/>
                </p:cNvSpPr>
                <p:nvPr/>
              </p:nvSpPr>
              <p:spPr bwMode="auto">
                <a:xfrm>
                  <a:off x="-238683" y="5788152"/>
                  <a:ext cx="1587279"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hlinkClick r:id="rId27" action="ppaction://hlinksldjump"/>
                    </a:rPr>
                    <a:t>DBB Anti-Image Chassis</a:t>
                  </a:r>
                  <a:endParaRPr lang="en-US" sz="800" b="1">
                    <a:latin typeface="Comic Sans MS" pitchFamily="66" charset="0"/>
                  </a:endParaRPr>
                </a:p>
              </p:txBody>
            </p:sp>
          </p:grpSp>
          <p:sp>
            <p:nvSpPr>
              <p:cNvPr id="77874" name="TextBox 238"/>
              <p:cNvSpPr txBox="1">
                <a:spLocks noChangeArrowheads="1"/>
              </p:cNvSpPr>
              <p:nvPr/>
            </p:nvSpPr>
            <p:spPr bwMode="auto">
              <a:xfrm>
                <a:off x="1345721" y="58026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8"/>
                  </a:rPr>
                  <a:t>D1001801</a:t>
                </a:r>
                <a:endParaRPr lang="en-US" sz="800" b="1">
                  <a:latin typeface="Comic Sans MS" pitchFamily="66" charset="0"/>
                </a:endParaRPr>
              </a:p>
            </p:txBody>
          </p:sp>
        </p:grpSp>
        <p:grpSp>
          <p:nvGrpSpPr>
            <p:cNvPr id="77868" name="Group 192"/>
            <p:cNvGrpSpPr>
              <a:grpSpLocks/>
            </p:cNvGrpSpPr>
            <p:nvPr/>
          </p:nvGrpSpPr>
          <p:grpSpPr bwMode="auto">
            <a:xfrm>
              <a:off x="2846715" y="5773948"/>
              <a:ext cx="2409646" cy="221307"/>
              <a:chOff x="2846715" y="5773948"/>
              <a:chExt cx="2409646" cy="221307"/>
            </a:xfrm>
          </p:grpSpPr>
          <p:sp>
            <p:nvSpPr>
              <p:cNvPr id="7786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870" name="Group 191"/>
              <p:cNvGrpSpPr>
                <a:grpSpLocks/>
              </p:cNvGrpSpPr>
              <p:nvPr/>
            </p:nvGrpSpPr>
            <p:grpSpPr bwMode="auto">
              <a:xfrm>
                <a:off x="2846715" y="5779588"/>
                <a:ext cx="1282431" cy="215667"/>
                <a:chOff x="2846715" y="5779588"/>
                <a:chExt cx="1282431" cy="215667"/>
              </a:xfrm>
            </p:grpSpPr>
            <p:pic>
              <p:nvPicPr>
                <p:cNvPr id="7787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8985" y="5825795"/>
                  <a:ext cx="1280161"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72" name="TextBox 236"/>
                <p:cNvSpPr txBox="1">
                  <a:spLocks noChangeArrowheads="1"/>
                </p:cNvSpPr>
                <p:nvPr/>
              </p:nvSpPr>
              <p:spPr bwMode="auto">
                <a:xfrm>
                  <a:off x="2846715" y="5779588"/>
                  <a:ext cx="127096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9"/>
                    </a:rPr>
                    <a:t>S1001224</a:t>
                  </a:r>
                  <a:endParaRPr lang="en-US" sz="800"/>
                </a:p>
              </p:txBody>
            </p:sp>
          </p:grpSp>
        </p:grpSp>
      </p:grpSp>
      <p:grpSp>
        <p:nvGrpSpPr>
          <p:cNvPr id="77845" name="Group 219"/>
          <p:cNvGrpSpPr>
            <a:grpSpLocks/>
          </p:cNvGrpSpPr>
          <p:nvPr/>
        </p:nvGrpSpPr>
        <p:grpSpPr bwMode="auto">
          <a:xfrm>
            <a:off x="1914525" y="3011488"/>
            <a:ext cx="5783263" cy="223837"/>
            <a:chOff x="-526223" y="5770953"/>
            <a:chExt cx="5782584" cy="224189"/>
          </a:xfrm>
        </p:grpSpPr>
        <p:grpSp>
          <p:nvGrpSpPr>
            <p:cNvPr id="77857" name="Group 195"/>
            <p:cNvGrpSpPr>
              <a:grpSpLocks/>
            </p:cNvGrpSpPr>
            <p:nvPr/>
          </p:nvGrpSpPr>
          <p:grpSpPr bwMode="auto">
            <a:xfrm>
              <a:off x="-526223" y="5770953"/>
              <a:ext cx="3155250" cy="221314"/>
              <a:chOff x="-526223" y="5788205"/>
              <a:chExt cx="3155250" cy="221314"/>
            </a:xfrm>
          </p:grpSpPr>
          <p:grpSp>
            <p:nvGrpSpPr>
              <p:cNvPr id="77863" name="Group 194"/>
              <p:cNvGrpSpPr>
                <a:grpSpLocks/>
              </p:cNvGrpSpPr>
              <p:nvPr/>
            </p:nvGrpSpPr>
            <p:grpSpPr bwMode="auto">
              <a:xfrm>
                <a:off x="-526223" y="5788205"/>
                <a:ext cx="3155250" cy="215668"/>
                <a:chOff x="-526223" y="5788205"/>
                <a:chExt cx="3155250" cy="215668"/>
              </a:xfrm>
            </p:grpSpPr>
            <p:pic>
              <p:nvPicPr>
                <p:cNvPr id="7786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66" name="TextBox 356"/>
                <p:cNvSpPr txBox="1">
                  <a:spLocks noChangeArrowheads="1"/>
                </p:cNvSpPr>
                <p:nvPr/>
              </p:nvSpPr>
              <p:spPr bwMode="auto">
                <a:xfrm>
                  <a:off x="-526223" y="5788205"/>
                  <a:ext cx="187481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30" action="ppaction://hlinksldjump"/>
                    </a:rPr>
                    <a:t>DBB Anti Alias Chassis </a:t>
                  </a:r>
                  <a:endParaRPr lang="en-US" sz="800" b="1">
                    <a:latin typeface="Comic Sans MS" pitchFamily="66" charset="0"/>
                  </a:endParaRPr>
                </a:p>
              </p:txBody>
            </p:sp>
          </p:grpSp>
          <p:sp>
            <p:nvSpPr>
              <p:cNvPr id="77864"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1"/>
                  </a:rPr>
                  <a:t>D1001125</a:t>
                </a:r>
                <a:endParaRPr lang="en-US" sz="800" b="1">
                  <a:latin typeface="Comic Sans MS" pitchFamily="66" charset="0"/>
                </a:endParaRPr>
              </a:p>
            </p:txBody>
          </p:sp>
        </p:grpSp>
        <p:grpSp>
          <p:nvGrpSpPr>
            <p:cNvPr id="77858" name="Group 192"/>
            <p:cNvGrpSpPr>
              <a:grpSpLocks/>
            </p:cNvGrpSpPr>
            <p:nvPr/>
          </p:nvGrpSpPr>
          <p:grpSpPr bwMode="auto">
            <a:xfrm>
              <a:off x="2841236" y="5773948"/>
              <a:ext cx="2415125" cy="221194"/>
              <a:chOff x="2841236" y="5773948"/>
              <a:chExt cx="2415125" cy="221194"/>
            </a:xfrm>
          </p:grpSpPr>
          <p:sp>
            <p:nvSpPr>
              <p:cNvPr id="7785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860" name="Group 191"/>
              <p:cNvGrpSpPr>
                <a:grpSpLocks/>
              </p:cNvGrpSpPr>
              <p:nvPr/>
            </p:nvGrpSpPr>
            <p:grpSpPr bwMode="auto">
              <a:xfrm>
                <a:off x="2841236" y="5779698"/>
                <a:ext cx="1280160" cy="215444"/>
                <a:chOff x="2841236" y="5779698"/>
                <a:chExt cx="1280160" cy="215444"/>
              </a:xfrm>
            </p:grpSpPr>
            <p:pic>
              <p:nvPicPr>
                <p:cNvPr id="7786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6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2"/>
                    </a:rPr>
                    <a:t>S1101683</a:t>
                  </a:r>
                  <a:endParaRPr lang="en-US" sz="800" b="1">
                    <a:latin typeface="Comic Sans MS" pitchFamily="66" charset="0"/>
                  </a:endParaRPr>
                </a:p>
              </p:txBody>
            </p:sp>
          </p:grpSp>
        </p:grpSp>
      </p:grpSp>
      <p:grpSp>
        <p:nvGrpSpPr>
          <p:cNvPr id="77846" name="Group 219"/>
          <p:cNvGrpSpPr>
            <a:grpSpLocks/>
          </p:cNvGrpSpPr>
          <p:nvPr/>
        </p:nvGrpSpPr>
        <p:grpSpPr bwMode="auto">
          <a:xfrm>
            <a:off x="1914525" y="5133975"/>
            <a:ext cx="5783263" cy="223838"/>
            <a:chOff x="-526223" y="5771072"/>
            <a:chExt cx="5782584" cy="224070"/>
          </a:xfrm>
        </p:grpSpPr>
        <p:grpSp>
          <p:nvGrpSpPr>
            <p:cNvPr id="77847" name="Group 195"/>
            <p:cNvGrpSpPr>
              <a:grpSpLocks/>
            </p:cNvGrpSpPr>
            <p:nvPr/>
          </p:nvGrpSpPr>
          <p:grpSpPr bwMode="auto">
            <a:xfrm>
              <a:off x="-526223" y="5771072"/>
              <a:ext cx="3155250" cy="221195"/>
              <a:chOff x="-526223" y="5788324"/>
              <a:chExt cx="3155250" cy="221195"/>
            </a:xfrm>
          </p:grpSpPr>
          <p:grpSp>
            <p:nvGrpSpPr>
              <p:cNvPr id="77853" name="Group 194"/>
              <p:cNvGrpSpPr>
                <a:grpSpLocks/>
              </p:cNvGrpSpPr>
              <p:nvPr/>
            </p:nvGrpSpPr>
            <p:grpSpPr bwMode="auto">
              <a:xfrm>
                <a:off x="-526223" y="5788324"/>
                <a:ext cx="3155250" cy="215444"/>
                <a:chOff x="-526223" y="5788324"/>
                <a:chExt cx="3155250" cy="215444"/>
              </a:xfrm>
            </p:grpSpPr>
            <p:pic>
              <p:nvPicPr>
                <p:cNvPr id="7785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56"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33" action="ppaction://hlinksldjump"/>
                    </a:rPr>
                    <a:t>Spare Anti-Alias Chassis</a:t>
                  </a:r>
                  <a:endParaRPr lang="en-US" sz="800" b="1">
                    <a:latin typeface="Comic Sans MS" pitchFamily="66" charset="0"/>
                  </a:endParaRPr>
                </a:p>
              </p:txBody>
            </p:sp>
          </p:grpSp>
          <p:sp>
            <p:nvSpPr>
              <p:cNvPr id="77854"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848" name="Group 192"/>
            <p:cNvGrpSpPr>
              <a:grpSpLocks/>
            </p:cNvGrpSpPr>
            <p:nvPr/>
          </p:nvGrpSpPr>
          <p:grpSpPr bwMode="auto">
            <a:xfrm>
              <a:off x="2841236" y="5773948"/>
              <a:ext cx="2415125" cy="221194"/>
              <a:chOff x="2841236" y="5773948"/>
              <a:chExt cx="2415125" cy="221194"/>
            </a:xfrm>
          </p:grpSpPr>
          <p:sp>
            <p:nvSpPr>
              <p:cNvPr id="7784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850" name="Group 191"/>
              <p:cNvGrpSpPr>
                <a:grpSpLocks/>
              </p:cNvGrpSpPr>
              <p:nvPr/>
            </p:nvGrpSpPr>
            <p:grpSpPr bwMode="auto">
              <a:xfrm>
                <a:off x="2841236" y="5779698"/>
                <a:ext cx="1280160" cy="215444"/>
                <a:chOff x="2841236" y="5779698"/>
                <a:chExt cx="1280160" cy="215444"/>
              </a:xfrm>
            </p:grpSpPr>
            <p:pic>
              <p:nvPicPr>
                <p:cNvPr id="778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5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4"/>
                    </a:rPr>
                    <a:t>S1001247</a:t>
                  </a:r>
                  <a:endParaRPr lang="en-US" sz="800" b="1">
                    <a:latin typeface="Comic Sans MS" pitchFamily="66" charset="0"/>
                  </a:endParaRPr>
                </a:p>
              </p:txBody>
            </p:sp>
          </p:grpSp>
        </p:grpSp>
      </p:grpSp>
      <p:grpSp>
        <p:nvGrpSpPr>
          <p:cNvPr id="131" name="Group 130"/>
          <p:cNvGrpSpPr/>
          <p:nvPr/>
        </p:nvGrpSpPr>
        <p:grpSpPr>
          <a:xfrm>
            <a:off x="8757122" y="1712271"/>
            <a:ext cx="386878" cy="2971800"/>
            <a:chOff x="8424863" y="1701800"/>
            <a:chExt cx="386878" cy="2971800"/>
          </a:xfrm>
        </p:grpSpPr>
        <p:pic>
          <p:nvPicPr>
            <p:cNvPr id="132" name="Picture 117">
              <a:hlinkClick r:id="rId35" action="ppaction://hlinksldjump"/>
            </p:cNvPr>
            <p:cNvPicPr>
              <a:picLocks noChangeAspect="1" noChangeArrowheads="1"/>
            </p:cNvPicPr>
            <p:nvPr/>
          </p:nvPicPr>
          <p:blipFill>
            <a:blip r:embed="rId3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32"/>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37" action="ppaction://hlinksldjump"/>
                </a:rPr>
                <a:t>PSO-018</a:t>
              </a:r>
              <a:endParaRPr lang="en-US" sz="900" dirty="0"/>
            </a:p>
          </p:txBody>
        </p:sp>
      </p:grpSp>
      <p:grpSp>
        <p:nvGrpSpPr>
          <p:cNvPr id="137" name="Group 136"/>
          <p:cNvGrpSpPr/>
          <p:nvPr/>
        </p:nvGrpSpPr>
        <p:grpSpPr>
          <a:xfrm>
            <a:off x="8365198" y="1704975"/>
            <a:ext cx="391085" cy="1038225"/>
            <a:chOff x="7980628" y="1704975"/>
            <a:chExt cx="391085" cy="1038225"/>
          </a:xfrm>
        </p:grpSpPr>
        <p:pic>
          <p:nvPicPr>
            <p:cNvPr id="138" name="Picture 119">
              <a:hlinkClick r:id="rId38" action="ppaction://hlinksldjump"/>
            </p:cNvPr>
            <p:cNvPicPr>
              <a:picLocks noChangeAspect="1" noChangeArrowheads="1"/>
            </p:cNvPicPr>
            <p:nvPr/>
          </p:nvPicPr>
          <p:blipFill>
            <a:blip r:embed="rId39"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Rectangle 138"/>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40" action="ppaction://hlinksldjump"/>
                </a:rPr>
                <a:t>PSY-009</a:t>
              </a:r>
              <a:endParaRPr lang="en-US" sz="900" dirty="0"/>
            </a:p>
          </p:txBody>
        </p:sp>
      </p:gr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L1-MS7</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19</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270" y="2503630"/>
            <a:ext cx="2887766" cy="2718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descr="feRack1.jpg"/>
          <p:cNvPicPr/>
          <p:nvPr/>
        </p:nvPicPr>
        <p:blipFill>
          <a:blip r:embed="rId3"/>
          <a:stretch>
            <a:fillRect/>
          </a:stretch>
        </p:blipFill>
        <p:spPr>
          <a:xfrm>
            <a:off x="3636824" y="942975"/>
            <a:ext cx="1430832" cy="5321092"/>
          </a:xfrm>
          <a:prstGeom prst="rect">
            <a:avLst/>
          </a:prstGeom>
        </p:spPr>
      </p:pic>
      <p:sp>
        <p:nvSpPr>
          <p:cNvPr id="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MSR</a:t>
            </a:r>
            <a:endParaRPr lang="en-US" sz="800" b="1" dirty="0">
              <a:latin typeface="Comic Sans MS" pitchFamily="66" charset="0"/>
            </a:endParaRPr>
          </a:p>
        </p:txBody>
      </p:sp>
    </p:spTree>
    <p:extLst>
      <p:ext uri="{BB962C8B-B14F-4D97-AF65-F5344CB8AC3E}">
        <p14:creationId xmlns:p14="http://schemas.microsoft.com/office/powerpoint/2010/main" val="3223096940"/>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2"/>
          <p:cNvSpPr>
            <a:spLocks noGrp="1"/>
          </p:cNvSpPr>
          <p:nvPr>
            <p:ph type="title"/>
          </p:nvPr>
        </p:nvSpPr>
        <p:spPr>
          <a:xfrm>
            <a:off x="1725613" y="0"/>
            <a:ext cx="6961187" cy="681038"/>
          </a:xfrm>
        </p:spPr>
        <p:txBody>
          <a:bodyPr/>
          <a:lstStyle/>
          <a:p>
            <a:r>
              <a:rPr lang="en-US" dirty="0" smtClean="0">
                <a:ea typeface="ＭＳ Ｐゴシック" pitchFamily="34" charset="-128"/>
              </a:rPr>
              <a:t>L1-PSL-C1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757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DB0530-640B-4595-AB79-349300006435}" type="slidenum">
              <a:rPr lang="en-US" smtClean="0">
                <a:solidFill>
                  <a:srgbClr val="898989"/>
                </a:solidFill>
                <a:latin typeface="Calibri" pitchFamily="34" charset="0"/>
              </a:rPr>
              <a:pPr eaLnBrk="1" hangingPunct="1"/>
              <a:t>190</a:t>
            </a:fld>
            <a:endParaRPr lang="en-US" smtClean="0">
              <a:solidFill>
                <a:srgbClr val="898989"/>
              </a:solidFill>
              <a:latin typeface="Calibri" pitchFamily="34" charset="0"/>
            </a:endParaRPr>
          </a:p>
        </p:txBody>
      </p:sp>
      <p:sp>
        <p:nvSpPr>
          <p:cNvPr id="7578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L1-PSL-C1 </a:t>
            </a:r>
            <a:r>
              <a:rPr lang="en-US" sz="4800" dirty="0">
                <a:latin typeface="Comic Sans MS" pitchFamily="66" charset="0"/>
              </a:rPr>
              <a:t>Details</a:t>
            </a:r>
            <a:endParaRPr lang="en-US" dirty="0"/>
          </a:p>
        </p:txBody>
      </p:sp>
      <p:sp>
        <p:nvSpPr>
          <p:cNvPr id="6"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ction="ppaction://hlinksldjump"/>
              </a:rPr>
              <a:t>&lt;&lt; L1-PSL-C1</a:t>
            </a:r>
            <a:endParaRPr lang="en-US" sz="800" b="1" dirty="0">
              <a:latin typeface="Comic Sans MS" pitchFamily="66" charset="0"/>
            </a:endParaRPr>
          </a:p>
        </p:txBody>
      </p:sp>
    </p:spTree>
    <p:extLst>
      <p:ext uri="{BB962C8B-B14F-4D97-AF65-F5344CB8AC3E}">
        <p14:creationId xmlns:p14="http://schemas.microsoft.com/office/powerpoint/2010/main" val="122508753"/>
      </p:ext>
    </p:extLst>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788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D40F81-0639-42B2-91AB-5A73271AF353}" type="slidenum">
              <a:rPr lang="en-US" smtClean="0">
                <a:solidFill>
                  <a:srgbClr val="898989"/>
                </a:solidFill>
                <a:latin typeface="Calibri" pitchFamily="34" charset="0"/>
              </a:rPr>
              <a:pPr eaLnBrk="1" hangingPunct="1"/>
              <a:t>191</a:t>
            </a:fld>
            <a:endParaRPr lang="en-US" smtClean="0">
              <a:solidFill>
                <a:srgbClr val="898989"/>
              </a:solidFill>
              <a:latin typeface="Calibri" pitchFamily="34" charset="0"/>
            </a:endParaRPr>
          </a:p>
        </p:txBody>
      </p:sp>
      <p:sp>
        <p:nvSpPr>
          <p:cNvPr id="78852"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D0902783 - S1001244</a:t>
            </a:r>
          </a:p>
        </p:txBody>
      </p:sp>
      <p:grpSp>
        <p:nvGrpSpPr>
          <p:cNvPr id="78853" name="Group 230"/>
          <p:cNvGrpSpPr>
            <a:grpSpLocks/>
          </p:cNvGrpSpPr>
          <p:nvPr/>
        </p:nvGrpSpPr>
        <p:grpSpPr bwMode="auto">
          <a:xfrm>
            <a:off x="1800225" y="779463"/>
            <a:ext cx="5894388" cy="223837"/>
            <a:chOff x="-637082" y="5770953"/>
            <a:chExt cx="5893443" cy="224189"/>
          </a:xfrm>
        </p:grpSpPr>
        <p:grpSp>
          <p:nvGrpSpPr>
            <p:cNvPr id="78931" name="Group 195"/>
            <p:cNvGrpSpPr>
              <a:grpSpLocks/>
            </p:cNvGrpSpPr>
            <p:nvPr/>
          </p:nvGrpSpPr>
          <p:grpSpPr bwMode="auto">
            <a:xfrm>
              <a:off x="-637082" y="5770953"/>
              <a:ext cx="3266109" cy="221314"/>
              <a:chOff x="-637082" y="5788205"/>
              <a:chExt cx="3266109" cy="221314"/>
            </a:xfrm>
          </p:grpSpPr>
          <p:grpSp>
            <p:nvGrpSpPr>
              <p:cNvPr id="78937" name="Group 194"/>
              <p:cNvGrpSpPr>
                <a:grpSpLocks/>
              </p:cNvGrpSpPr>
              <p:nvPr/>
            </p:nvGrpSpPr>
            <p:grpSpPr bwMode="auto">
              <a:xfrm>
                <a:off x="-637082" y="5788205"/>
                <a:ext cx="3266109" cy="215668"/>
                <a:chOff x="-637082" y="5788205"/>
                <a:chExt cx="3266109" cy="215668"/>
              </a:xfrm>
            </p:grpSpPr>
            <p:pic>
              <p:nvPicPr>
                <p:cNvPr id="789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4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ISS Anti-Alias Chassis</a:t>
                  </a:r>
                </a:p>
              </p:txBody>
            </p:sp>
          </p:grpSp>
          <p:sp>
            <p:nvSpPr>
              <p:cNvPr id="789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D0902783</a:t>
                </a:r>
                <a:endParaRPr lang="en-US" sz="800" b="1" dirty="0">
                  <a:latin typeface="Comic Sans MS" pitchFamily="66" charset="0"/>
                </a:endParaRPr>
              </a:p>
            </p:txBody>
          </p:sp>
        </p:grpSp>
        <p:grpSp>
          <p:nvGrpSpPr>
            <p:cNvPr id="78932" name="Group 192"/>
            <p:cNvGrpSpPr>
              <a:grpSpLocks/>
            </p:cNvGrpSpPr>
            <p:nvPr/>
          </p:nvGrpSpPr>
          <p:grpSpPr bwMode="auto">
            <a:xfrm>
              <a:off x="2841236" y="5773948"/>
              <a:ext cx="2415125" cy="221194"/>
              <a:chOff x="2841236" y="5773948"/>
              <a:chExt cx="2415125" cy="221194"/>
            </a:xfrm>
          </p:grpSpPr>
          <p:sp>
            <p:nvSpPr>
              <p:cNvPr id="789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78934" name="Group 191"/>
              <p:cNvGrpSpPr>
                <a:grpSpLocks/>
              </p:cNvGrpSpPr>
              <p:nvPr/>
            </p:nvGrpSpPr>
            <p:grpSpPr bwMode="auto">
              <a:xfrm>
                <a:off x="2841236" y="5779698"/>
                <a:ext cx="1280160" cy="215444"/>
                <a:chOff x="2841236" y="5779698"/>
                <a:chExt cx="1280160" cy="215444"/>
              </a:xfrm>
            </p:grpSpPr>
            <p:pic>
              <p:nvPicPr>
                <p:cNvPr id="789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S1001244</a:t>
                  </a:r>
                  <a:endParaRPr lang="en-US" sz="800" b="1">
                    <a:latin typeface="Comic Sans MS" pitchFamily="66" charset="0"/>
                  </a:endParaRPr>
                </a:p>
              </p:txBody>
            </p:sp>
          </p:grpSp>
        </p:grpSp>
      </p:grpSp>
      <p:grpSp>
        <p:nvGrpSpPr>
          <p:cNvPr id="78854" name="Group 30"/>
          <p:cNvGrpSpPr>
            <a:grpSpLocks/>
          </p:cNvGrpSpPr>
          <p:nvPr/>
        </p:nvGrpSpPr>
        <p:grpSpPr bwMode="auto">
          <a:xfrm>
            <a:off x="1030288" y="4449763"/>
            <a:ext cx="7669212" cy="604837"/>
            <a:chOff x="1030950" y="4450544"/>
            <a:chExt cx="7667920" cy="604003"/>
          </a:xfrm>
        </p:grpSpPr>
        <p:pic>
          <p:nvPicPr>
            <p:cNvPr id="7892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2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S1001244</a:t>
              </a:r>
              <a:endParaRPr lang="en-US" sz="800" b="1" dirty="0">
                <a:latin typeface="Comic Sans MS" pitchFamily="66" charset="0"/>
              </a:endParaRPr>
            </a:p>
          </p:txBody>
        </p:sp>
        <p:sp>
          <p:nvSpPr>
            <p:cNvPr id="789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885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85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8857" name="Group 81"/>
          <p:cNvGrpSpPr>
            <a:grpSpLocks/>
          </p:cNvGrpSpPr>
          <p:nvPr/>
        </p:nvGrpSpPr>
        <p:grpSpPr bwMode="auto">
          <a:xfrm>
            <a:off x="1365250" y="4514850"/>
            <a:ext cx="1177925" cy="455613"/>
            <a:chOff x="1365250" y="4514850"/>
            <a:chExt cx="1177925" cy="455674"/>
          </a:xfrm>
        </p:grpSpPr>
        <p:grpSp>
          <p:nvGrpSpPr>
            <p:cNvPr id="78919" name="Group 129"/>
            <p:cNvGrpSpPr>
              <a:grpSpLocks/>
            </p:cNvGrpSpPr>
            <p:nvPr/>
          </p:nvGrpSpPr>
          <p:grpSpPr bwMode="auto">
            <a:xfrm>
              <a:off x="1943112" y="4514850"/>
              <a:ext cx="600064" cy="455674"/>
              <a:chOff x="638192" y="4075174"/>
              <a:chExt cx="940352" cy="657225"/>
            </a:xfrm>
          </p:grpSpPr>
          <p:grpSp>
            <p:nvGrpSpPr>
              <p:cNvPr id="78922" name="Group 27"/>
              <p:cNvGrpSpPr>
                <a:grpSpLocks/>
              </p:cNvGrpSpPr>
              <p:nvPr/>
            </p:nvGrpSpPr>
            <p:grpSpPr bwMode="auto">
              <a:xfrm>
                <a:off x="638192" y="4162422"/>
                <a:ext cx="228602" cy="517524"/>
                <a:chOff x="2743200" y="4387215"/>
                <a:chExt cx="312420" cy="750570"/>
              </a:xfrm>
            </p:grpSpPr>
            <p:pic>
              <p:nvPicPr>
                <p:cNvPr id="7892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6"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7"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8923"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892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8858"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L1-PSL-C1</a:t>
            </a:r>
            <a:endParaRPr lang="en-US" sz="800" b="1" dirty="0">
              <a:latin typeface="Comic Sans MS" pitchFamily="66" charset="0"/>
            </a:endParaRPr>
          </a:p>
        </p:txBody>
      </p:sp>
      <p:sp>
        <p:nvSpPr>
          <p:cNvPr id="7885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D1003224</a:t>
            </a:r>
            <a:endParaRPr lang="en-US" sz="800" b="1" dirty="0">
              <a:latin typeface="Comic Sans MS" pitchFamily="66" charset="0"/>
            </a:endParaRPr>
          </a:p>
        </p:txBody>
      </p:sp>
      <p:sp>
        <p:nvSpPr>
          <p:cNvPr id="7886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grpSp>
        <p:nvGrpSpPr>
          <p:cNvPr id="78861" name="Group 100"/>
          <p:cNvGrpSpPr>
            <a:grpSpLocks/>
          </p:cNvGrpSpPr>
          <p:nvPr/>
        </p:nvGrpSpPr>
        <p:grpSpPr bwMode="auto">
          <a:xfrm>
            <a:off x="873125" y="2108200"/>
            <a:ext cx="6551613" cy="1504950"/>
            <a:chOff x="873382" y="2108200"/>
            <a:chExt cx="6551636" cy="1505008"/>
          </a:xfrm>
        </p:grpSpPr>
        <p:grpSp>
          <p:nvGrpSpPr>
            <p:cNvPr id="78866" name="Group 98"/>
            <p:cNvGrpSpPr>
              <a:grpSpLocks/>
            </p:cNvGrpSpPr>
            <p:nvPr/>
          </p:nvGrpSpPr>
          <p:grpSpPr bwMode="auto">
            <a:xfrm>
              <a:off x="1023938" y="2108200"/>
              <a:ext cx="6401080" cy="603318"/>
              <a:chOff x="1023938" y="2108200"/>
              <a:chExt cx="6401080" cy="603318"/>
            </a:xfrm>
          </p:grpSpPr>
          <p:pic>
            <p:nvPicPr>
              <p:cNvPr id="7889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93"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78894"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78895"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78896"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7889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9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1"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05"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78906"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78907"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78908"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7890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5"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6"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17"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78918"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78867" name="Group 99"/>
            <p:cNvGrpSpPr>
              <a:grpSpLocks/>
            </p:cNvGrpSpPr>
            <p:nvPr/>
          </p:nvGrpSpPr>
          <p:grpSpPr bwMode="auto">
            <a:xfrm>
              <a:off x="873382" y="2743589"/>
              <a:ext cx="6023073" cy="869619"/>
              <a:chOff x="873382" y="2743589"/>
              <a:chExt cx="6023073" cy="869619"/>
            </a:xfrm>
          </p:grpSpPr>
          <p:sp>
            <p:nvSpPr>
              <p:cNvPr id="78868" name="Rectangle 39"/>
              <p:cNvSpPr>
                <a:spLocks noChangeArrowheads="1"/>
              </p:cNvSpPr>
              <p:nvPr/>
            </p:nvSpPr>
            <p:spPr bwMode="auto">
              <a:xfrm>
                <a:off x="873382" y="2898804"/>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1-4</a:t>
                </a:r>
              </a:p>
            </p:txBody>
          </p:sp>
          <p:sp>
            <p:nvSpPr>
              <p:cNvPr id="78869" name="Rectangle 42"/>
              <p:cNvSpPr>
                <a:spLocks noChangeArrowheads="1"/>
              </p:cNvSpPr>
              <p:nvPr/>
            </p:nvSpPr>
            <p:spPr bwMode="auto">
              <a:xfrm>
                <a:off x="1385059" y="3066967"/>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5-8</a:t>
                </a:r>
                <a:endParaRPr lang="en-US" b="1">
                  <a:latin typeface="Comic Sans MS" pitchFamily="66" charset="0"/>
                </a:endParaRPr>
              </a:p>
            </p:txBody>
          </p:sp>
          <p:sp>
            <p:nvSpPr>
              <p:cNvPr id="78870" name="Rectangle 39"/>
              <p:cNvSpPr>
                <a:spLocks noChangeArrowheads="1"/>
              </p:cNvSpPr>
              <p:nvPr/>
            </p:nvSpPr>
            <p:spPr bwMode="auto">
              <a:xfrm>
                <a:off x="2153466" y="3228724"/>
                <a:ext cx="8723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9-12</a:t>
                </a:r>
              </a:p>
            </p:txBody>
          </p:sp>
          <p:sp>
            <p:nvSpPr>
              <p:cNvPr id="78871" name="Rectangle 42"/>
              <p:cNvSpPr>
                <a:spLocks noChangeArrowheads="1"/>
              </p:cNvSpPr>
              <p:nvPr/>
            </p:nvSpPr>
            <p:spPr bwMode="auto">
              <a:xfrm>
                <a:off x="2652463" y="3396087"/>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13-16</a:t>
                </a:r>
                <a:endParaRPr lang="en-US" b="1">
                  <a:latin typeface="Comic Sans MS" pitchFamily="66" charset="0"/>
                </a:endParaRPr>
              </a:p>
            </p:txBody>
          </p:sp>
          <p:pic>
            <p:nvPicPr>
              <p:cNvPr id="78872"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73"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7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75"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76" name="Rectangle 39"/>
              <p:cNvSpPr>
                <a:spLocks noChangeArrowheads="1"/>
              </p:cNvSpPr>
              <p:nvPr/>
            </p:nvSpPr>
            <p:spPr bwMode="auto">
              <a:xfrm>
                <a:off x="3543180" y="2900482"/>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17-20</a:t>
                </a:r>
              </a:p>
            </p:txBody>
          </p:sp>
          <p:sp>
            <p:nvSpPr>
              <p:cNvPr id="78877" name="Rectangle 42"/>
              <p:cNvSpPr>
                <a:spLocks noChangeArrowheads="1"/>
              </p:cNvSpPr>
              <p:nvPr/>
            </p:nvSpPr>
            <p:spPr bwMode="auto">
              <a:xfrm>
                <a:off x="4054857" y="307719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21-24</a:t>
                </a:r>
                <a:endParaRPr lang="en-US" b="1">
                  <a:latin typeface="Comic Sans MS" pitchFamily="66" charset="0"/>
                </a:endParaRPr>
              </a:p>
            </p:txBody>
          </p:sp>
          <p:sp>
            <p:nvSpPr>
              <p:cNvPr id="78878" name="Rectangle 39"/>
              <p:cNvSpPr>
                <a:spLocks noChangeArrowheads="1"/>
              </p:cNvSpPr>
              <p:nvPr/>
            </p:nvSpPr>
            <p:spPr bwMode="auto">
              <a:xfrm>
                <a:off x="4885783" y="323040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25-28</a:t>
                </a:r>
              </a:p>
            </p:txBody>
          </p:sp>
          <p:sp>
            <p:nvSpPr>
              <p:cNvPr id="78879"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a:latin typeface="Comic Sans MS" pitchFamily="66" charset="0"/>
                  </a:rPr>
                  <a:t>IN 29-32</a:t>
                </a:r>
                <a:endParaRPr lang="en-US" sz="800" b="1">
                  <a:latin typeface="Comic Sans MS" pitchFamily="66" charset="0"/>
                </a:endParaRPr>
              </a:p>
            </p:txBody>
          </p:sp>
          <p:sp>
            <p:nvSpPr>
              <p:cNvPr id="78880" name="Rectangle 42"/>
              <p:cNvSpPr>
                <a:spLocks noChangeArrowheads="1"/>
              </p:cNvSpPr>
              <p:nvPr/>
            </p:nvSpPr>
            <p:spPr bwMode="auto">
              <a:xfrm>
                <a:off x="5447295" y="3397764"/>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29-32</a:t>
                </a:r>
                <a:endParaRPr lang="en-US" b="1">
                  <a:latin typeface="Comic Sans MS" pitchFamily="66" charset="0"/>
                </a:endParaRPr>
              </a:p>
            </p:txBody>
          </p:sp>
          <p:pic>
            <p:nvPicPr>
              <p:cNvPr id="7888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82"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83"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8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85"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78886"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78887"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78888"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78889"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78890"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78891"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78862" name="Group 77"/>
          <p:cNvGrpSpPr>
            <a:grpSpLocks/>
          </p:cNvGrpSpPr>
          <p:nvPr/>
        </p:nvGrpSpPr>
        <p:grpSpPr bwMode="auto">
          <a:xfrm>
            <a:off x="4530725" y="5138738"/>
            <a:ext cx="2020888" cy="385762"/>
            <a:chOff x="4817380" y="5500251"/>
            <a:chExt cx="2018749" cy="386197"/>
          </a:xfrm>
        </p:grpSpPr>
        <p:pic>
          <p:nvPicPr>
            <p:cNvPr id="78863"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6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l1psl0 Slot P1</a:t>
              </a:r>
              <a:endParaRPr lang="en-US" sz="800" b="1" dirty="0">
                <a:latin typeface="Comic Sans MS" pitchFamily="66" charset="0"/>
              </a:endParaRPr>
            </a:p>
          </p:txBody>
        </p:sp>
        <p:sp>
          <p:nvSpPr>
            <p:cNvPr id="78865"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pic>
        <p:nvPicPr>
          <p:cNvPr id="594946"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7987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64EBF65-FDFB-473F-949A-E42C27531B88}" type="slidenum">
              <a:rPr lang="en-US" smtClean="0">
                <a:solidFill>
                  <a:srgbClr val="898989"/>
                </a:solidFill>
                <a:latin typeface="Calibri" pitchFamily="34" charset="0"/>
              </a:rPr>
              <a:pPr eaLnBrk="1" hangingPunct="1"/>
              <a:t>192</a:t>
            </a:fld>
            <a:endParaRPr lang="en-US" smtClean="0">
              <a:solidFill>
                <a:srgbClr val="898989"/>
              </a:solidFill>
              <a:latin typeface="Calibri" pitchFamily="34" charset="0"/>
            </a:endParaRPr>
          </a:p>
        </p:txBody>
      </p:sp>
      <p:sp>
        <p:nvSpPr>
          <p:cNvPr id="79876"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D1003224 - S1001231</a:t>
            </a:r>
          </a:p>
        </p:txBody>
      </p:sp>
      <p:grpSp>
        <p:nvGrpSpPr>
          <p:cNvPr id="79877" name="Group 230"/>
          <p:cNvGrpSpPr>
            <a:grpSpLocks/>
          </p:cNvGrpSpPr>
          <p:nvPr/>
        </p:nvGrpSpPr>
        <p:grpSpPr bwMode="auto">
          <a:xfrm>
            <a:off x="1800225" y="779463"/>
            <a:ext cx="5894388" cy="223837"/>
            <a:chOff x="-637082" y="5770953"/>
            <a:chExt cx="5893443" cy="224189"/>
          </a:xfrm>
        </p:grpSpPr>
        <p:grpSp>
          <p:nvGrpSpPr>
            <p:cNvPr id="79931" name="Group 195"/>
            <p:cNvGrpSpPr>
              <a:grpSpLocks/>
            </p:cNvGrpSpPr>
            <p:nvPr/>
          </p:nvGrpSpPr>
          <p:grpSpPr bwMode="auto">
            <a:xfrm>
              <a:off x="-637082" y="5770953"/>
              <a:ext cx="3266109" cy="221314"/>
              <a:chOff x="-637082" y="5788205"/>
              <a:chExt cx="3266109" cy="221314"/>
            </a:xfrm>
          </p:grpSpPr>
          <p:grpSp>
            <p:nvGrpSpPr>
              <p:cNvPr id="79937" name="Group 194"/>
              <p:cNvGrpSpPr>
                <a:grpSpLocks/>
              </p:cNvGrpSpPr>
              <p:nvPr/>
            </p:nvGrpSpPr>
            <p:grpSpPr bwMode="auto">
              <a:xfrm>
                <a:off x="-637082" y="5788205"/>
                <a:ext cx="3266109" cy="215668"/>
                <a:chOff x="-637082" y="5788205"/>
                <a:chExt cx="3266109" cy="215668"/>
              </a:xfrm>
            </p:grpSpPr>
            <p:pic>
              <p:nvPicPr>
                <p:cNvPr id="799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4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ISS Anti-Image Chassis</a:t>
                  </a:r>
                </a:p>
              </p:txBody>
            </p:sp>
          </p:grpSp>
          <p:sp>
            <p:nvSpPr>
              <p:cNvPr id="799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79932" name="Group 192"/>
            <p:cNvGrpSpPr>
              <a:grpSpLocks/>
            </p:cNvGrpSpPr>
            <p:nvPr/>
          </p:nvGrpSpPr>
          <p:grpSpPr bwMode="auto">
            <a:xfrm>
              <a:off x="2841236" y="5773948"/>
              <a:ext cx="2415125" cy="221194"/>
              <a:chOff x="2841236" y="5773948"/>
              <a:chExt cx="2415125" cy="221194"/>
            </a:xfrm>
          </p:grpSpPr>
          <p:sp>
            <p:nvSpPr>
              <p:cNvPr id="799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9934" name="Group 191"/>
              <p:cNvGrpSpPr>
                <a:grpSpLocks/>
              </p:cNvGrpSpPr>
              <p:nvPr/>
            </p:nvGrpSpPr>
            <p:grpSpPr bwMode="auto">
              <a:xfrm>
                <a:off x="2841236" y="5779698"/>
                <a:ext cx="1280160" cy="215444"/>
                <a:chOff x="2841236" y="5779698"/>
                <a:chExt cx="1280160" cy="215444"/>
              </a:xfrm>
            </p:grpSpPr>
            <p:pic>
              <p:nvPicPr>
                <p:cNvPr id="799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S1001231</a:t>
                  </a:r>
                  <a:endParaRPr lang="en-US" sz="800" b="1">
                    <a:latin typeface="Comic Sans MS" pitchFamily="66" charset="0"/>
                  </a:endParaRPr>
                </a:p>
              </p:txBody>
            </p:sp>
          </p:grpSp>
        </p:grpSp>
      </p:grpSp>
      <p:grpSp>
        <p:nvGrpSpPr>
          <p:cNvPr id="79878" name="Group 30"/>
          <p:cNvGrpSpPr>
            <a:grpSpLocks/>
          </p:cNvGrpSpPr>
          <p:nvPr/>
        </p:nvGrpSpPr>
        <p:grpSpPr bwMode="auto">
          <a:xfrm>
            <a:off x="1030288" y="4449763"/>
            <a:ext cx="7669212" cy="604837"/>
            <a:chOff x="1030950" y="4450544"/>
            <a:chExt cx="7667920" cy="604003"/>
          </a:xfrm>
        </p:grpSpPr>
        <p:pic>
          <p:nvPicPr>
            <p:cNvPr id="7992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2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S1001231</a:t>
              </a:r>
              <a:endParaRPr lang="en-US" sz="800" b="1" dirty="0">
                <a:latin typeface="Comic Sans MS" pitchFamily="66" charset="0"/>
              </a:endParaRPr>
            </a:p>
          </p:txBody>
        </p:sp>
        <p:sp>
          <p:nvSpPr>
            <p:cNvPr id="799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79879"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7988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881" name="Group 81"/>
          <p:cNvGrpSpPr>
            <a:grpSpLocks/>
          </p:cNvGrpSpPr>
          <p:nvPr/>
        </p:nvGrpSpPr>
        <p:grpSpPr bwMode="auto">
          <a:xfrm>
            <a:off x="1365250" y="4514850"/>
            <a:ext cx="1177925" cy="455613"/>
            <a:chOff x="1365250" y="4514850"/>
            <a:chExt cx="1177925" cy="455674"/>
          </a:xfrm>
        </p:grpSpPr>
        <p:grpSp>
          <p:nvGrpSpPr>
            <p:cNvPr id="79919" name="Group 129"/>
            <p:cNvGrpSpPr>
              <a:grpSpLocks/>
            </p:cNvGrpSpPr>
            <p:nvPr/>
          </p:nvGrpSpPr>
          <p:grpSpPr bwMode="auto">
            <a:xfrm>
              <a:off x="1943112" y="4514850"/>
              <a:ext cx="600064" cy="455674"/>
              <a:chOff x="638192" y="4075174"/>
              <a:chExt cx="940352" cy="657225"/>
            </a:xfrm>
          </p:grpSpPr>
          <p:grpSp>
            <p:nvGrpSpPr>
              <p:cNvPr id="79922" name="Group 27"/>
              <p:cNvGrpSpPr>
                <a:grpSpLocks/>
              </p:cNvGrpSpPr>
              <p:nvPr/>
            </p:nvGrpSpPr>
            <p:grpSpPr bwMode="auto">
              <a:xfrm>
                <a:off x="638192" y="4162422"/>
                <a:ext cx="228602" cy="517524"/>
                <a:chOff x="2743200" y="4387215"/>
                <a:chExt cx="312420" cy="750570"/>
              </a:xfrm>
            </p:grpSpPr>
            <p:pic>
              <p:nvPicPr>
                <p:cNvPr id="7992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6"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7"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923"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92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882"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79883"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9890" name="Group 71"/>
          <p:cNvGrpSpPr>
            <a:grpSpLocks/>
          </p:cNvGrpSpPr>
          <p:nvPr/>
        </p:nvGrpSpPr>
        <p:grpSpPr bwMode="auto">
          <a:xfrm>
            <a:off x="1023938" y="2108200"/>
            <a:ext cx="6400800" cy="603337"/>
            <a:chOff x="1023938" y="2108200"/>
            <a:chExt cx="6401080" cy="603355"/>
          </a:xfrm>
        </p:grpSpPr>
        <p:pic>
          <p:nvPicPr>
            <p:cNvPr id="7990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05" name="Rectangle 145"/>
            <p:cNvSpPr>
              <a:spLocks noChangeArrowheads="1"/>
            </p:cNvSpPr>
            <p:nvPr/>
          </p:nvSpPr>
          <p:spPr bwMode="auto">
            <a:xfrm>
              <a:off x="289491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79906" name="Rectangle 145"/>
            <p:cNvSpPr>
              <a:spLocks noChangeArrowheads="1"/>
            </p:cNvSpPr>
            <p:nvPr/>
          </p:nvSpPr>
          <p:spPr bwMode="auto">
            <a:xfrm>
              <a:off x="345683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79907" name="Rectangle 145"/>
            <p:cNvSpPr>
              <a:spLocks noChangeArrowheads="1"/>
            </p:cNvSpPr>
            <p:nvPr/>
          </p:nvSpPr>
          <p:spPr bwMode="auto">
            <a:xfrm>
              <a:off x="4425564" y="2184689"/>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79908" name="Rectangle 145"/>
            <p:cNvSpPr>
              <a:spLocks noChangeArrowheads="1"/>
            </p:cNvSpPr>
            <p:nvPr/>
          </p:nvSpPr>
          <p:spPr bwMode="auto">
            <a:xfrm>
              <a:off x="4992070" y="2184689"/>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7990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970049" y="2387818"/>
              <a:ext cx="92066" cy="87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85934" y="2386231"/>
              <a:ext cx="90478"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568505" y="2383058"/>
              <a:ext cx="92066"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87477" y="2383058"/>
              <a:ext cx="90479"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82215" y="2326908"/>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17830"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83463"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06252"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17" name="Rectangle 145"/>
            <p:cNvSpPr>
              <a:spLocks noChangeArrowheads="1"/>
            </p:cNvSpPr>
            <p:nvPr/>
          </p:nvSpPr>
          <p:spPr bwMode="auto">
            <a:xfrm>
              <a:off x="1239141" y="2490750"/>
              <a:ext cx="173902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Anti-Image Module</a:t>
              </a:r>
              <a:endParaRPr lang="en-US" b="1">
                <a:latin typeface="Comic Sans MS" pitchFamily="66" charset="0"/>
              </a:endParaRPr>
            </a:p>
          </p:txBody>
        </p:sp>
        <p:sp>
          <p:nvSpPr>
            <p:cNvPr id="79918" name="Rectangle 145"/>
            <p:cNvSpPr>
              <a:spLocks noChangeArrowheads="1"/>
            </p:cNvSpPr>
            <p:nvPr/>
          </p:nvSpPr>
          <p:spPr bwMode="auto">
            <a:xfrm>
              <a:off x="5695796" y="2490924"/>
              <a:ext cx="1379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D1003224</a:t>
              </a:r>
              <a:endParaRPr lang="en-US" sz="1600" b="1">
                <a:latin typeface="Comic Sans MS" pitchFamily="66" charset="0"/>
              </a:endParaRPr>
            </a:p>
          </p:txBody>
        </p:sp>
      </p:grpSp>
      <p:grpSp>
        <p:nvGrpSpPr>
          <p:cNvPr id="79891" name="Group 72"/>
          <p:cNvGrpSpPr>
            <a:grpSpLocks/>
          </p:cNvGrpSpPr>
          <p:nvPr/>
        </p:nvGrpSpPr>
        <p:grpSpPr bwMode="auto">
          <a:xfrm>
            <a:off x="2158492" y="3419890"/>
            <a:ext cx="3461121" cy="861121"/>
            <a:chOff x="2158542" y="2750461"/>
            <a:chExt cx="3461272" cy="861147"/>
          </a:xfrm>
        </p:grpSpPr>
        <p:pic>
          <p:nvPicPr>
            <p:cNvPr id="7989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639" y="2897755"/>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3" name="Rectangle 39"/>
            <p:cNvSpPr>
              <a:spLocks noChangeArrowheads="1"/>
            </p:cNvSpPr>
            <p:nvPr/>
          </p:nvSpPr>
          <p:spPr bwMode="auto">
            <a:xfrm>
              <a:off x="2158542" y="2898851"/>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ISS AI 1-4</a:t>
              </a:r>
            </a:p>
          </p:txBody>
        </p:sp>
        <p:pic>
          <p:nvPicPr>
            <p:cNvPr id="7989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083" y="3060427"/>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5" name="Rectangle 42"/>
            <p:cNvSpPr>
              <a:spLocks noChangeArrowheads="1"/>
            </p:cNvSpPr>
            <p:nvPr/>
          </p:nvSpPr>
          <p:spPr bwMode="auto">
            <a:xfrm>
              <a:off x="2720454" y="3058479"/>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ISS AI 5-8</a:t>
              </a:r>
              <a:endParaRPr lang="en-US" b="1" dirty="0">
                <a:latin typeface="Comic Sans MS" pitchFamily="66" charset="0"/>
              </a:endParaRPr>
            </a:p>
          </p:txBody>
        </p:sp>
        <p:pic>
          <p:nvPicPr>
            <p:cNvPr id="79896"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333" y="3227671"/>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7" name="Rectangle 39"/>
            <p:cNvSpPr>
              <a:spLocks noChangeArrowheads="1"/>
            </p:cNvSpPr>
            <p:nvPr/>
          </p:nvSpPr>
          <p:spPr bwMode="auto">
            <a:xfrm>
              <a:off x="3689802" y="3228790"/>
              <a:ext cx="8531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AI 9-12</a:t>
              </a:r>
            </a:p>
          </p:txBody>
        </p:sp>
        <p:pic>
          <p:nvPicPr>
            <p:cNvPr id="79898"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2777" y="3398090"/>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9" name="Rectangle 42"/>
            <p:cNvSpPr>
              <a:spLocks noChangeArrowheads="1"/>
            </p:cNvSpPr>
            <p:nvPr/>
          </p:nvSpPr>
          <p:spPr bwMode="auto">
            <a:xfrm>
              <a:off x="4188798" y="3396164"/>
              <a:ext cx="9156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ISS AI 13-16</a:t>
              </a:r>
              <a:endParaRPr lang="en-US" b="1" dirty="0">
                <a:latin typeface="Comic Sans MS" pitchFamily="66" charset="0"/>
              </a:endParaRPr>
            </a:p>
          </p:txBody>
        </p:sp>
        <p:sp>
          <p:nvSpPr>
            <p:cNvPr id="79900" name="Rectangle 145"/>
            <p:cNvSpPr>
              <a:spLocks noChangeArrowheads="1"/>
            </p:cNvSpPr>
            <p:nvPr/>
          </p:nvSpPr>
          <p:spPr bwMode="auto">
            <a:xfrm>
              <a:off x="4999192" y="3251490"/>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sp>
          <p:nvSpPr>
            <p:cNvPr id="79901" name="Rectangle 145"/>
            <p:cNvSpPr>
              <a:spLocks noChangeArrowheads="1"/>
            </p:cNvSpPr>
            <p:nvPr/>
          </p:nvSpPr>
          <p:spPr bwMode="auto">
            <a:xfrm>
              <a:off x="4441231" y="3080573"/>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79902" name="Rectangle 145"/>
            <p:cNvSpPr>
              <a:spLocks noChangeArrowheads="1"/>
            </p:cNvSpPr>
            <p:nvPr/>
          </p:nvSpPr>
          <p:spPr bwMode="auto">
            <a:xfrm>
              <a:off x="3438317" y="291283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79903" name="Rectangle 145"/>
            <p:cNvSpPr>
              <a:spLocks noChangeArrowheads="1"/>
            </p:cNvSpPr>
            <p:nvPr/>
          </p:nvSpPr>
          <p:spPr bwMode="auto">
            <a:xfrm>
              <a:off x="2876397" y="275046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grpSp>
      <p:grpSp>
        <p:nvGrpSpPr>
          <p:cNvPr id="79885" name="Group 77"/>
          <p:cNvGrpSpPr>
            <a:grpSpLocks/>
          </p:cNvGrpSpPr>
          <p:nvPr/>
        </p:nvGrpSpPr>
        <p:grpSpPr bwMode="auto">
          <a:xfrm>
            <a:off x="4530725" y="5138738"/>
            <a:ext cx="2097088" cy="385762"/>
            <a:chOff x="4817536" y="5500250"/>
            <a:chExt cx="2095304" cy="386198"/>
          </a:xfrm>
        </p:grpSpPr>
        <p:pic>
          <p:nvPicPr>
            <p:cNvPr id="79887"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88" name="TextBox 353"/>
            <p:cNvSpPr txBox="1">
              <a:spLocks noChangeArrowheads="1"/>
            </p:cNvSpPr>
            <p:nvPr/>
          </p:nvSpPr>
          <p:spPr bwMode="auto">
            <a:xfrm>
              <a:off x="4817536" y="5655595"/>
              <a:ext cx="1017255"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6" action="ppaction://hlinksldjump"/>
                </a:rPr>
                <a:t>l1psl0 Slot P2</a:t>
              </a:r>
              <a:endParaRPr lang="en-US" sz="800" b="1" dirty="0">
                <a:latin typeface="Comic Sans MS" pitchFamily="66" charset="0"/>
              </a:endParaRPr>
            </a:p>
          </p:txBody>
        </p:sp>
        <p:sp>
          <p:nvSpPr>
            <p:cNvPr id="79889" name="Rectangle 80"/>
            <p:cNvSpPr>
              <a:spLocks noChangeArrowheads="1"/>
            </p:cNvSpPr>
            <p:nvPr/>
          </p:nvSpPr>
          <p:spPr bwMode="auto">
            <a:xfrm>
              <a:off x="5774977" y="5500250"/>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sp>
        <p:nvSpPr>
          <p:cNvPr id="69"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L1-PSL-C1</a:t>
            </a:r>
            <a:endParaRPr lang="en-US" sz="800" b="1">
              <a:latin typeface="Comic Sans MS" pitchFamily="66" charset="0"/>
            </a:endParaRPr>
          </a:p>
        </p:txBody>
      </p:sp>
      <p:grpSp>
        <p:nvGrpSpPr>
          <p:cNvPr id="9" name="Group 8"/>
          <p:cNvGrpSpPr/>
          <p:nvPr/>
        </p:nvGrpSpPr>
        <p:grpSpPr>
          <a:xfrm>
            <a:off x="1443577" y="2780807"/>
            <a:ext cx="4216791" cy="554324"/>
            <a:chOff x="1443577" y="2780807"/>
            <a:chExt cx="4216791" cy="554324"/>
          </a:xfrm>
        </p:grpSpPr>
        <p:grpSp>
          <p:nvGrpSpPr>
            <p:cNvPr id="7" name="Group 6"/>
            <p:cNvGrpSpPr/>
            <p:nvPr/>
          </p:nvGrpSpPr>
          <p:grpSpPr>
            <a:xfrm>
              <a:off x="1443577" y="2797135"/>
              <a:ext cx="4204952" cy="529688"/>
              <a:chOff x="1443577" y="2797135"/>
              <a:chExt cx="4204952" cy="529688"/>
            </a:xfrm>
          </p:grpSpPr>
          <p:sp>
            <p:nvSpPr>
              <p:cNvPr id="75" name="Rectangle 39"/>
              <p:cNvSpPr>
                <a:spLocks noChangeArrowheads="1"/>
              </p:cNvSpPr>
              <p:nvPr/>
            </p:nvSpPr>
            <p:spPr bwMode="auto">
              <a:xfrm>
                <a:off x="1443577" y="2899704"/>
                <a:ext cx="14301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18"/>
                  </a:rPr>
                  <a:t>D1102351</a:t>
                </a:r>
                <a:endParaRPr lang="en-US" sz="800" b="1" dirty="0" smtClean="0">
                  <a:latin typeface="Comic Sans MS" pitchFamily="66" charset="0"/>
                </a:endParaRPr>
              </a:p>
              <a:p>
                <a:pPr algn="r"/>
                <a:r>
                  <a:rPr lang="en-US" sz="800" b="1" dirty="0" smtClean="0">
                    <a:latin typeface="Comic Sans MS" pitchFamily="66" charset="0"/>
                  </a:rPr>
                  <a:t>PSL DAQ DB9 Breakouts</a:t>
                </a:r>
                <a:endParaRPr lang="en-US" sz="800" b="1" dirty="0">
                  <a:latin typeface="Comic Sans MS" pitchFamily="66" charset="0"/>
                </a:endParaRPr>
              </a:p>
            </p:txBody>
          </p:sp>
          <p:grpSp>
            <p:nvGrpSpPr>
              <p:cNvPr id="6" name="Group 5"/>
              <p:cNvGrpSpPr/>
              <p:nvPr/>
            </p:nvGrpSpPr>
            <p:grpSpPr>
              <a:xfrm>
                <a:off x="2760348" y="2805961"/>
                <a:ext cx="692818" cy="520862"/>
                <a:chOff x="2760348" y="2805961"/>
                <a:chExt cx="692818" cy="520862"/>
              </a:xfrm>
            </p:grpSpPr>
            <p:pic>
              <p:nvPicPr>
                <p:cNvPr id="7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08313" y="2805961"/>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Rectangle 39"/>
                <p:cNvSpPr>
                  <a:spLocks noChangeArrowheads="1"/>
                </p:cNvSpPr>
                <p:nvPr/>
              </p:nvSpPr>
              <p:spPr bwMode="auto">
                <a:xfrm>
                  <a:off x="2760348" y="2951087"/>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19"/>
                    </a:rPr>
                    <a:t>S1201201</a:t>
                  </a:r>
                  <a:endParaRPr lang="en-US" sz="800" b="1" dirty="0">
                    <a:latin typeface="Comic Sans MS" pitchFamily="66" charset="0"/>
                  </a:endParaRPr>
                </a:p>
              </p:txBody>
            </p:sp>
            <p:pic>
              <p:nvPicPr>
                <p:cNvPr id="7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09392" y="3136264"/>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 name="Group 4"/>
              <p:cNvGrpSpPr/>
              <p:nvPr/>
            </p:nvGrpSpPr>
            <p:grpSpPr>
              <a:xfrm>
                <a:off x="3331276" y="2797135"/>
                <a:ext cx="692818" cy="528742"/>
                <a:chOff x="3331276" y="2797135"/>
                <a:chExt cx="692818" cy="528742"/>
              </a:xfrm>
            </p:grpSpPr>
            <p:pic>
              <p:nvPicPr>
                <p:cNvPr id="7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70208" y="2797135"/>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Rectangle 39"/>
                <p:cNvSpPr>
                  <a:spLocks noChangeArrowheads="1"/>
                </p:cNvSpPr>
                <p:nvPr/>
              </p:nvSpPr>
              <p:spPr bwMode="auto">
                <a:xfrm>
                  <a:off x="3331276" y="2953319"/>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20"/>
                    </a:rPr>
                    <a:t>S1201199</a:t>
                  </a:r>
                  <a:endParaRPr lang="en-US" sz="800" b="1" dirty="0">
                    <a:latin typeface="Comic Sans MS" pitchFamily="66" charset="0"/>
                  </a:endParaRPr>
                </a:p>
              </p:txBody>
            </p:sp>
            <p:pic>
              <p:nvPicPr>
                <p:cNvPr id="7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78619" y="3135318"/>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4379340" y="2805299"/>
                <a:ext cx="692818" cy="516342"/>
                <a:chOff x="4379340" y="2805299"/>
                <a:chExt cx="692818" cy="516342"/>
              </a:xfrm>
            </p:grpSpPr>
            <p:pic>
              <p:nvPicPr>
                <p:cNvPr id="7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9344" y="2805299"/>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Rectangle 39"/>
                <p:cNvSpPr>
                  <a:spLocks noChangeArrowheads="1"/>
                </p:cNvSpPr>
                <p:nvPr/>
              </p:nvSpPr>
              <p:spPr bwMode="auto">
                <a:xfrm>
                  <a:off x="4379340" y="2953319"/>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21"/>
                    </a:rPr>
                    <a:t>S1201200</a:t>
                  </a:r>
                  <a:endParaRPr lang="en-US" sz="800" b="1" dirty="0">
                    <a:latin typeface="Comic Sans MS" pitchFamily="66" charset="0"/>
                  </a:endParaRPr>
                </a:p>
              </p:txBody>
            </p:sp>
            <p:pic>
              <p:nvPicPr>
                <p:cNvPr id="8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22429" y="3131082"/>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1" name="Rectangle 39"/>
              <p:cNvSpPr>
                <a:spLocks noChangeArrowheads="1"/>
              </p:cNvSpPr>
              <p:nvPr/>
            </p:nvSpPr>
            <p:spPr bwMode="auto">
              <a:xfrm>
                <a:off x="4955711" y="2950180"/>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22"/>
                  </a:rPr>
                  <a:t>S1201205</a:t>
                </a:r>
                <a:endParaRPr lang="en-US" sz="800" b="1" dirty="0">
                  <a:latin typeface="Comic Sans MS" pitchFamily="66" charset="0"/>
                </a:endParaRPr>
              </a:p>
            </p:txBody>
          </p:sp>
          <p:grpSp>
            <p:nvGrpSpPr>
              <p:cNvPr id="3" name="Group 2"/>
              <p:cNvGrpSpPr/>
              <p:nvPr/>
            </p:nvGrpSpPr>
            <p:grpSpPr>
              <a:xfrm>
                <a:off x="5085509" y="2797135"/>
                <a:ext cx="451667" cy="529531"/>
                <a:chOff x="5085509" y="2797135"/>
                <a:chExt cx="451667" cy="529531"/>
              </a:xfrm>
            </p:grpSpPr>
            <p:pic>
              <p:nvPicPr>
                <p:cNvPr id="7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5509" y="2797135"/>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90636" y="3136107"/>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88" name="Rectangle 87"/>
            <p:cNvSpPr/>
            <p:nvPr/>
          </p:nvSpPr>
          <p:spPr bwMode="auto">
            <a:xfrm>
              <a:off x="1443577" y="2780807"/>
              <a:ext cx="4216791" cy="55432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089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7C1C8A1-2EB9-4D40-8D96-4F0EEE44BFD4}" type="slidenum">
              <a:rPr lang="en-US" smtClean="0">
                <a:solidFill>
                  <a:srgbClr val="898989"/>
                </a:solidFill>
                <a:latin typeface="Calibri" pitchFamily="34" charset="0"/>
              </a:rPr>
              <a:pPr eaLnBrk="1" hangingPunct="1"/>
              <a:t>193</a:t>
            </a:fld>
            <a:endParaRPr lang="en-US" smtClean="0">
              <a:solidFill>
                <a:srgbClr val="898989"/>
              </a:solidFill>
              <a:latin typeface="Calibri" pitchFamily="34" charset="0"/>
            </a:endParaRPr>
          </a:p>
        </p:txBody>
      </p:sp>
      <p:sp>
        <p:nvSpPr>
          <p:cNvPr id="8090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D0902783 - S1001245</a:t>
            </a:r>
          </a:p>
        </p:txBody>
      </p:sp>
      <p:grpSp>
        <p:nvGrpSpPr>
          <p:cNvPr id="80901" name="Group 230"/>
          <p:cNvGrpSpPr>
            <a:grpSpLocks/>
          </p:cNvGrpSpPr>
          <p:nvPr/>
        </p:nvGrpSpPr>
        <p:grpSpPr bwMode="auto">
          <a:xfrm>
            <a:off x="1800225" y="779463"/>
            <a:ext cx="5894388" cy="223837"/>
            <a:chOff x="-637082" y="5770953"/>
            <a:chExt cx="5893443" cy="224189"/>
          </a:xfrm>
        </p:grpSpPr>
        <p:grpSp>
          <p:nvGrpSpPr>
            <p:cNvPr id="80979" name="Group 195"/>
            <p:cNvGrpSpPr>
              <a:grpSpLocks/>
            </p:cNvGrpSpPr>
            <p:nvPr/>
          </p:nvGrpSpPr>
          <p:grpSpPr bwMode="auto">
            <a:xfrm>
              <a:off x="-637082" y="5770953"/>
              <a:ext cx="3266109" cy="221314"/>
              <a:chOff x="-637082" y="5788205"/>
              <a:chExt cx="3266109" cy="221314"/>
            </a:xfrm>
          </p:grpSpPr>
          <p:grpSp>
            <p:nvGrpSpPr>
              <p:cNvPr id="80985" name="Group 194"/>
              <p:cNvGrpSpPr>
                <a:grpSpLocks/>
              </p:cNvGrpSpPr>
              <p:nvPr/>
            </p:nvGrpSpPr>
            <p:grpSpPr bwMode="auto">
              <a:xfrm>
                <a:off x="-637082" y="5788205"/>
                <a:ext cx="3266109" cy="215668"/>
                <a:chOff x="-637082" y="5788205"/>
                <a:chExt cx="3266109" cy="215668"/>
              </a:xfrm>
            </p:grpSpPr>
            <p:pic>
              <p:nvPicPr>
                <p:cNvPr id="809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8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FSS Anti-Alias Chassis</a:t>
                  </a:r>
                </a:p>
              </p:txBody>
            </p:sp>
          </p:grpSp>
          <p:sp>
            <p:nvSpPr>
              <p:cNvPr id="8098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0980" name="Group 192"/>
            <p:cNvGrpSpPr>
              <a:grpSpLocks/>
            </p:cNvGrpSpPr>
            <p:nvPr/>
          </p:nvGrpSpPr>
          <p:grpSpPr bwMode="auto">
            <a:xfrm>
              <a:off x="2841236" y="5773948"/>
              <a:ext cx="2415125" cy="221194"/>
              <a:chOff x="2841236" y="5773948"/>
              <a:chExt cx="2415125" cy="221194"/>
            </a:xfrm>
          </p:grpSpPr>
          <p:sp>
            <p:nvSpPr>
              <p:cNvPr id="8098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0982" name="Group 191"/>
              <p:cNvGrpSpPr>
                <a:grpSpLocks/>
              </p:cNvGrpSpPr>
              <p:nvPr/>
            </p:nvGrpSpPr>
            <p:grpSpPr bwMode="auto">
              <a:xfrm>
                <a:off x="2841236" y="5779698"/>
                <a:ext cx="1280160" cy="215444"/>
                <a:chOff x="2841236" y="5779698"/>
                <a:chExt cx="1280160" cy="215444"/>
              </a:xfrm>
            </p:grpSpPr>
            <p:pic>
              <p:nvPicPr>
                <p:cNvPr id="809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8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S1001245</a:t>
                  </a:r>
                  <a:endParaRPr lang="en-US" sz="800" b="1">
                    <a:latin typeface="Comic Sans MS" pitchFamily="66" charset="0"/>
                  </a:endParaRPr>
                </a:p>
              </p:txBody>
            </p:sp>
          </p:grpSp>
        </p:grpSp>
      </p:grpSp>
      <p:grpSp>
        <p:nvGrpSpPr>
          <p:cNvPr id="80902" name="Group 30"/>
          <p:cNvGrpSpPr>
            <a:grpSpLocks/>
          </p:cNvGrpSpPr>
          <p:nvPr/>
        </p:nvGrpSpPr>
        <p:grpSpPr bwMode="auto">
          <a:xfrm>
            <a:off x="1030288" y="4449763"/>
            <a:ext cx="7669212" cy="604837"/>
            <a:chOff x="1030950" y="4450544"/>
            <a:chExt cx="7667920" cy="604003"/>
          </a:xfrm>
        </p:grpSpPr>
        <p:pic>
          <p:nvPicPr>
            <p:cNvPr id="80976"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7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S1001245</a:t>
              </a:r>
              <a:endParaRPr lang="en-US" sz="800" b="1" dirty="0">
                <a:latin typeface="Comic Sans MS" pitchFamily="66" charset="0"/>
              </a:endParaRPr>
            </a:p>
          </p:txBody>
        </p:sp>
        <p:sp>
          <p:nvSpPr>
            <p:cNvPr id="8097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0903"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090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0905" name="Group 81"/>
          <p:cNvGrpSpPr>
            <a:grpSpLocks/>
          </p:cNvGrpSpPr>
          <p:nvPr/>
        </p:nvGrpSpPr>
        <p:grpSpPr bwMode="auto">
          <a:xfrm>
            <a:off x="1365250" y="4514850"/>
            <a:ext cx="1177925" cy="455613"/>
            <a:chOff x="1365250" y="4514850"/>
            <a:chExt cx="1177925" cy="455674"/>
          </a:xfrm>
        </p:grpSpPr>
        <p:grpSp>
          <p:nvGrpSpPr>
            <p:cNvPr id="80967" name="Group 129"/>
            <p:cNvGrpSpPr>
              <a:grpSpLocks/>
            </p:cNvGrpSpPr>
            <p:nvPr/>
          </p:nvGrpSpPr>
          <p:grpSpPr bwMode="auto">
            <a:xfrm>
              <a:off x="1943112" y="4514850"/>
              <a:ext cx="600064" cy="455674"/>
              <a:chOff x="638192" y="4075174"/>
              <a:chExt cx="940352" cy="657225"/>
            </a:xfrm>
          </p:grpSpPr>
          <p:grpSp>
            <p:nvGrpSpPr>
              <p:cNvPr id="80970" name="Group 27"/>
              <p:cNvGrpSpPr>
                <a:grpSpLocks/>
              </p:cNvGrpSpPr>
              <p:nvPr/>
            </p:nvGrpSpPr>
            <p:grpSpPr bwMode="auto">
              <a:xfrm>
                <a:off x="638192" y="4162422"/>
                <a:ext cx="228602" cy="517524"/>
                <a:chOff x="2743200" y="4387215"/>
                <a:chExt cx="312420" cy="750570"/>
              </a:xfrm>
            </p:grpSpPr>
            <p:pic>
              <p:nvPicPr>
                <p:cNvPr id="809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74"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75"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971"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968"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9"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0906"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rPr>
              <a:t>D1003224</a:t>
            </a:r>
            <a:endParaRPr lang="en-US" sz="800" b="1" dirty="0">
              <a:latin typeface="Comic Sans MS" pitchFamily="66" charset="0"/>
            </a:endParaRPr>
          </a:p>
        </p:txBody>
      </p:sp>
      <p:grpSp>
        <p:nvGrpSpPr>
          <p:cNvPr id="80907" name="Group 90"/>
          <p:cNvGrpSpPr>
            <a:grpSpLocks/>
          </p:cNvGrpSpPr>
          <p:nvPr/>
        </p:nvGrpSpPr>
        <p:grpSpPr bwMode="auto">
          <a:xfrm>
            <a:off x="873125" y="2108200"/>
            <a:ext cx="6551613" cy="1504950"/>
            <a:chOff x="873382" y="2108200"/>
            <a:chExt cx="6551636" cy="1505008"/>
          </a:xfrm>
        </p:grpSpPr>
        <p:grpSp>
          <p:nvGrpSpPr>
            <p:cNvPr id="80914" name="Group 98"/>
            <p:cNvGrpSpPr>
              <a:grpSpLocks/>
            </p:cNvGrpSpPr>
            <p:nvPr/>
          </p:nvGrpSpPr>
          <p:grpSpPr bwMode="auto">
            <a:xfrm>
              <a:off x="1023938" y="2108200"/>
              <a:ext cx="6401080" cy="603318"/>
              <a:chOff x="1023938" y="2108200"/>
              <a:chExt cx="6401080" cy="603318"/>
            </a:xfrm>
          </p:grpSpPr>
          <p:pic>
            <p:nvPicPr>
              <p:cNvPr id="8094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41"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80942"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0943"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0944"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8094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53"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0954"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0955"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0956"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8095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65"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80966"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80915" name="Group 99"/>
            <p:cNvGrpSpPr>
              <a:grpSpLocks/>
            </p:cNvGrpSpPr>
            <p:nvPr/>
          </p:nvGrpSpPr>
          <p:grpSpPr bwMode="auto">
            <a:xfrm>
              <a:off x="873382" y="2743589"/>
              <a:ext cx="6023073" cy="869619"/>
              <a:chOff x="873382" y="2743589"/>
              <a:chExt cx="6023073" cy="869619"/>
            </a:xfrm>
          </p:grpSpPr>
          <p:sp>
            <p:nvSpPr>
              <p:cNvPr id="80916" name="Rectangle 39"/>
              <p:cNvSpPr>
                <a:spLocks noChangeArrowheads="1"/>
              </p:cNvSpPr>
              <p:nvPr/>
            </p:nvSpPr>
            <p:spPr bwMode="auto">
              <a:xfrm>
                <a:off x="873382" y="2898804"/>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1-4</a:t>
                </a:r>
              </a:p>
            </p:txBody>
          </p:sp>
          <p:sp>
            <p:nvSpPr>
              <p:cNvPr id="80917" name="Rectangle 42"/>
              <p:cNvSpPr>
                <a:spLocks noChangeArrowheads="1"/>
              </p:cNvSpPr>
              <p:nvPr/>
            </p:nvSpPr>
            <p:spPr bwMode="auto">
              <a:xfrm>
                <a:off x="1385059" y="3066967"/>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5-8</a:t>
                </a:r>
                <a:endParaRPr lang="en-US" b="1">
                  <a:latin typeface="Comic Sans MS" pitchFamily="66" charset="0"/>
                </a:endParaRPr>
              </a:p>
            </p:txBody>
          </p:sp>
          <p:sp>
            <p:nvSpPr>
              <p:cNvPr id="80918" name="Rectangle 39"/>
              <p:cNvSpPr>
                <a:spLocks noChangeArrowheads="1"/>
              </p:cNvSpPr>
              <p:nvPr/>
            </p:nvSpPr>
            <p:spPr bwMode="auto">
              <a:xfrm>
                <a:off x="2153466" y="3228724"/>
                <a:ext cx="8723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9-12</a:t>
                </a:r>
              </a:p>
            </p:txBody>
          </p:sp>
          <p:sp>
            <p:nvSpPr>
              <p:cNvPr id="80919" name="Rectangle 42"/>
              <p:cNvSpPr>
                <a:spLocks noChangeArrowheads="1"/>
              </p:cNvSpPr>
              <p:nvPr/>
            </p:nvSpPr>
            <p:spPr bwMode="auto">
              <a:xfrm>
                <a:off x="2652463" y="3396087"/>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13-16</a:t>
                </a:r>
                <a:endParaRPr lang="en-US" b="1">
                  <a:latin typeface="Comic Sans MS" pitchFamily="66" charset="0"/>
                </a:endParaRPr>
              </a:p>
            </p:txBody>
          </p:sp>
          <p:pic>
            <p:nvPicPr>
              <p:cNvPr id="8092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2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2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23"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24" name="Rectangle 39"/>
              <p:cNvSpPr>
                <a:spLocks noChangeArrowheads="1"/>
              </p:cNvSpPr>
              <p:nvPr/>
            </p:nvSpPr>
            <p:spPr bwMode="auto">
              <a:xfrm>
                <a:off x="3543180" y="2900482"/>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17-20</a:t>
                </a:r>
              </a:p>
            </p:txBody>
          </p:sp>
          <p:sp>
            <p:nvSpPr>
              <p:cNvPr id="80925" name="Rectangle 42"/>
              <p:cNvSpPr>
                <a:spLocks noChangeArrowheads="1"/>
              </p:cNvSpPr>
              <p:nvPr/>
            </p:nvSpPr>
            <p:spPr bwMode="auto">
              <a:xfrm>
                <a:off x="4054857" y="307719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21-24</a:t>
                </a:r>
                <a:endParaRPr lang="en-US" b="1">
                  <a:latin typeface="Comic Sans MS" pitchFamily="66" charset="0"/>
                </a:endParaRPr>
              </a:p>
            </p:txBody>
          </p:sp>
          <p:sp>
            <p:nvSpPr>
              <p:cNvPr id="80926" name="Rectangle 39"/>
              <p:cNvSpPr>
                <a:spLocks noChangeArrowheads="1"/>
              </p:cNvSpPr>
              <p:nvPr/>
            </p:nvSpPr>
            <p:spPr bwMode="auto">
              <a:xfrm>
                <a:off x="4885783" y="323040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25-28</a:t>
                </a:r>
              </a:p>
            </p:txBody>
          </p:sp>
          <p:sp>
            <p:nvSpPr>
              <p:cNvPr id="80927"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a:latin typeface="Comic Sans MS" pitchFamily="66" charset="0"/>
                  </a:rPr>
                  <a:t>IN 29-32</a:t>
                </a:r>
                <a:endParaRPr lang="en-US" sz="800" b="1">
                  <a:latin typeface="Comic Sans MS" pitchFamily="66" charset="0"/>
                </a:endParaRPr>
              </a:p>
            </p:txBody>
          </p:sp>
          <p:sp>
            <p:nvSpPr>
              <p:cNvPr id="80928" name="Rectangle 42"/>
              <p:cNvSpPr>
                <a:spLocks noChangeArrowheads="1"/>
              </p:cNvSpPr>
              <p:nvPr/>
            </p:nvSpPr>
            <p:spPr bwMode="auto">
              <a:xfrm>
                <a:off x="5447295" y="3397764"/>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29-32</a:t>
                </a:r>
                <a:endParaRPr lang="en-US" b="1">
                  <a:latin typeface="Comic Sans MS" pitchFamily="66" charset="0"/>
                </a:endParaRPr>
              </a:p>
            </p:txBody>
          </p:sp>
          <p:pic>
            <p:nvPicPr>
              <p:cNvPr id="8092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3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3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3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33"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0934"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0935"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0936"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80937"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0938"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0939"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80908" name="Group 77"/>
          <p:cNvGrpSpPr>
            <a:grpSpLocks/>
          </p:cNvGrpSpPr>
          <p:nvPr/>
        </p:nvGrpSpPr>
        <p:grpSpPr bwMode="auto">
          <a:xfrm>
            <a:off x="4530725" y="5138738"/>
            <a:ext cx="2020888" cy="385762"/>
            <a:chOff x="4817380" y="5500251"/>
            <a:chExt cx="2018749" cy="386197"/>
          </a:xfrm>
        </p:grpSpPr>
        <p:pic>
          <p:nvPicPr>
            <p:cNvPr id="80911"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12"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l1psl0 Slot P3</a:t>
              </a:r>
              <a:endParaRPr lang="en-US" sz="800" b="1" dirty="0">
                <a:latin typeface="Comic Sans MS" pitchFamily="66" charset="0"/>
              </a:endParaRPr>
            </a:p>
          </p:txBody>
        </p:sp>
        <p:sp>
          <p:nvSpPr>
            <p:cNvPr id="80913"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sp>
        <p:nvSpPr>
          <p:cNvPr id="80909"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0910"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192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CB37E16-88EC-4866-9ECE-479F77493741}" type="slidenum">
              <a:rPr lang="en-US" smtClean="0">
                <a:solidFill>
                  <a:srgbClr val="898989"/>
                </a:solidFill>
                <a:latin typeface="Calibri" pitchFamily="34" charset="0"/>
              </a:rPr>
              <a:pPr eaLnBrk="1" hangingPunct="1"/>
              <a:t>194</a:t>
            </a:fld>
            <a:endParaRPr lang="en-US" smtClean="0">
              <a:solidFill>
                <a:srgbClr val="898989"/>
              </a:solidFill>
              <a:latin typeface="Calibri" pitchFamily="34" charset="0"/>
            </a:endParaRPr>
          </a:p>
        </p:txBody>
      </p:sp>
      <p:sp>
        <p:nvSpPr>
          <p:cNvPr id="81924"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D1003224 - S1001232</a:t>
            </a:r>
          </a:p>
        </p:txBody>
      </p:sp>
      <p:grpSp>
        <p:nvGrpSpPr>
          <p:cNvPr id="81925" name="Group 230"/>
          <p:cNvGrpSpPr>
            <a:grpSpLocks/>
          </p:cNvGrpSpPr>
          <p:nvPr/>
        </p:nvGrpSpPr>
        <p:grpSpPr bwMode="auto">
          <a:xfrm>
            <a:off x="1800225" y="779463"/>
            <a:ext cx="5894388" cy="223837"/>
            <a:chOff x="-637082" y="5770953"/>
            <a:chExt cx="5893443" cy="224182"/>
          </a:xfrm>
        </p:grpSpPr>
        <p:grpSp>
          <p:nvGrpSpPr>
            <p:cNvPr id="81979" name="Group 195"/>
            <p:cNvGrpSpPr>
              <a:grpSpLocks/>
            </p:cNvGrpSpPr>
            <p:nvPr/>
          </p:nvGrpSpPr>
          <p:grpSpPr bwMode="auto">
            <a:xfrm>
              <a:off x="-637082" y="5770953"/>
              <a:ext cx="3266109" cy="221314"/>
              <a:chOff x="-637082" y="5788205"/>
              <a:chExt cx="3266109" cy="221314"/>
            </a:xfrm>
          </p:grpSpPr>
          <p:grpSp>
            <p:nvGrpSpPr>
              <p:cNvPr id="81985" name="Group 194"/>
              <p:cNvGrpSpPr>
                <a:grpSpLocks/>
              </p:cNvGrpSpPr>
              <p:nvPr/>
            </p:nvGrpSpPr>
            <p:grpSpPr bwMode="auto">
              <a:xfrm>
                <a:off x="-637082" y="5788205"/>
                <a:ext cx="3266109" cy="215668"/>
                <a:chOff x="-637082" y="5788205"/>
                <a:chExt cx="3266109" cy="215668"/>
              </a:xfrm>
            </p:grpSpPr>
            <p:pic>
              <p:nvPicPr>
                <p:cNvPr id="819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8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FSS Anti-Image Chassis</a:t>
                  </a:r>
                </a:p>
              </p:txBody>
            </p:sp>
          </p:grpSp>
          <p:sp>
            <p:nvSpPr>
              <p:cNvPr id="8198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81980" name="Group 192"/>
            <p:cNvGrpSpPr>
              <a:grpSpLocks/>
            </p:cNvGrpSpPr>
            <p:nvPr/>
          </p:nvGrpSpPr>
          <p:grpSpPr bwMode="auto">
            <a:xfrm>
              <a:off x="2841236" y="5773948"/>
              <a:ext cx="2415125" cy="221187"/>
              <a:chOff x="2841236" y="5773948"/>
              <a:chExt cx="2415125" cy="221187"/>
            </a:xfrm>
          </p:grpSpPr>
          <p:sp>
            <p:nvSpPr>
              <p:cNvPr id="8198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982" name="Group 191"/>
              <p:cNvGrpSpPr>
                <a:grpSpLocks/>
              </p:cNvGrpSpPr>
              <p:nvPr/>
            </p:nvGrpSpPr>
            <p:grpSpPr bwMode="auto">
              <a:xfrm>
                <a:off x="2841236" y="5779691"/>
                <a:ext cx="1280160" cy="215444"/>
                <a:chOff x="2841236" y="5779691"/>
                <a:chExt cx="1280160" cy="215444"/>
              </a:xfrm>
            </p:grpSpPr>
            <p:pic>
              <p:nvPicPr>
                <p:cNvPr id="819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84" name="TextBox 349"/>
                <p:cNvSpPr txBox="1">
                  <a:spLocks noChangeArrowheads="1"/>
                </p:cNvSpPr>
                <p:nvPr/>
              </p:nvSpPr>
              <p:spPr bwMode="auto">
                <a:xfrm>
                  <a:off x="2846716" y="577969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S1001232</a:t>
                  </a:r>
                  <a:endParaRPr lang="en-US" sz="800" b="1">
                    <a:latin typeface="Comic Sans MS" pitchFamily="66" charset="0"/>
                  </a:endParaRPr>
                </a:p>
              </p:txBody>
            </p:sp>
          </p:grpSp>
        </p:grpSp>
      </p:grpSp>
      <p:grpSp>
        <p:nvGrpSpPr>
          <p:cNvPr id="81926" name="Group 30"/>
          <p:cNvGrpSpPr>
            <a:grpSpLocks/>
          </p:cNvGrpSpPr>
          <p:nvPr/>
        </p:nvGrpSpPr>
        <p:grpSpPr bwMode="auto">
          <a:xfrm>
            <a:off x="1030288" y="4449763"/>
            <a:ext cx="7669212" cy="604837"/>
            <a:chOff x="1030950" y="4450544"/>
            <a:chExt cx="7667920" cy="604003"/>
          </a:xfrm>
        </p:grpSpPr>
        <p:pic>
          <p:nvPicPr>
            <p:cNvPr id="81976"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7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S1001232</a:t>
              </a:r>
              <a:endParaRPr lang="en-US" sz="800" b="1" dirty="0">
                <a:latin typeface="Comic Sans MS" pitchFamily="66" charset="0"/>
              </a:endParaRPr>
            </a:p>
          </p:txBody>
        </p:sp>
        <p:sp>
          <p:nvSpPr>
            <p:cNvPr id="8197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1927"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8192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929" name="Group 81"/>
          <p:cNvGrpSpPr>
            <a:grpSpLocks/>
          </p:cNvGrpSpPr>
          <p:nvPr/>
        </p:nvGrpSpPr>
        <p:grpSpPr bwMode="auto">
          <a:xfrm>
            <a:off x="1365250" y="4514850"/>
            <a:ext cx="1177925" cy="455613"/>
            <a:chOff x="1365250" y="4514850"/>
            <a:chExt cx="1177925" cy="455674"/>
          </a:xfrm>
        </p:grpSpPr>
        <p:grpSp>
          <p:nvGrpSpPr>
            <p:cNvPr id="81967" name="Group 129"/>
            <p:cNvGrpSpPr>
              <a:grpSpLocks/>
            </p:cNvGrpSpPr>
            <p:nvPr/>
          </p:nvGrpSpPr>
          <p:grpSpPr bwMode="auto">
            <a:xfrm>
              <a:off x="1943112" y="4514850"/>
              <a:ext cx="600064" cy="455674"/>
              <a:chOff x="638192" y="4075174"/>
              <a:chExt cx="940352" cy="657225"/>
            </a:xfrm>
          </p:grpSpPr>
          <p:grpSp>
            <p:nvGrpSpPr>
              <p:cNvPr id="81970" name="Group 27"/>
              <p:cNvGrpSpPr>
                <a:grpSpLocks/>
              </p:cNvGrpSpPr>
              <p:nvPr/>
            </p:nvGrpSpPr>
            <p:grpSpPr bwMode="auto">
              <a:xfrm>
                <a:off x="638192" y="4162422"/>
                <a:ext cx="228602" cy="517524"/>
                <a:chOff x="2743200" y="4387215"/>
                <a:chExt cx="312420" cy="750570"/>
              </a:xfrm>
            </p:grpSpPr>
            <p:pic>
              <p:nvPicPr>
                <p:cNvPr id="819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74"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75"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971"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968"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9"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1930"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grpSp>
        <p:nvGrpSpPr>
          <p:cNvPr id="81938" name="Group 71"/>
          <p:cNvGrpSpPr>
            <a:grpSpLocks/>
          </p:cNvGrpSpPr>
          <p:nvPr/>
        </p:nvGrpSpPr>
        <p:grpSpPr bwMode="auto">
          <a:xfrm>
            <a:off x="1023938" y="2108200"/>
            <a:ext cx="6400800" cy="603337"/>
            <a:chOff x="1023938" y="2108200"/>
            <a:chExt cx="6401080" cy="603355"/>
          </a:xfrm>
        </p:grpSpPr>
        <p:pic>
          <p:nvPicPr>
            <p:cNvPr id="8195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53" name="Rectangle 145"/>
            <p:cNvSpPr>
              <a:spLocks noChangeArrowheads="1"/>
            </p:cNvSpPr>
            <p:nvPr/>
          </p:nvSpPr>
          <p:spPr bwMode="auto">
            <a:xfrm>
              <a:off x="289491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81954" name="Rectangle 145"/>
            <p:cNvSpPr>
              <a:spLocks noChangeArrowheads="1"/>
            </p:cNvSpPr>
            <p:nvPr/>
          </p:nvSpPr>
          <p:spPr bwMode="auto">
            <a:xfrm>
              <a:off x="345683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1955" name="Rectangle 145"/>
            <p:cNvSpPr>
              <a:spLocks noChangeArrowheads="1"/>
            </p:cNvSpPr>
            <p:nvPr/>
          </p:nvSpPr>
          <p:spPr bwMode="auto">
            <a:xfrm>
              <a:off x="4425564" y="2184689"/>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1956" name="Rectangle 145"/>
            <p:cNvSpPr>
              <a:spLocks noChangeArrowheads="1"/>
            </p:cNvSpPr>
            <p:nvPr/>
          </p:nvSpPr>
          <p:spPr bwMode="auto">
            <a:xfrm>
              <a:off x="4992070" y="2184689"/>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8195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970049" y="2387818"/>
              <a:ext cx="92066" cy="87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5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85934" y="2386231"/>
              <a:ext cx="90478"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5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568505" y="2383058"/>
              <a:ext cx="92066"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87477" y="2383058"/>
              <a:ext cx="90479"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82215" y="2326908"/>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2"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17830"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83463"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06252"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65" name="Rectangle 145"/>
            <p:cNvSpPr>
              <a:spLocks noChangeArrowheads="1"/>
            </p:cNvSpPr>
            <p:nvPr/>
          </p:nvSpPr>
          <p:spPr bwMode="auto">
            <a:xfrm>
              <a:off x="1239141" y="2490750"/>
              <a:ext cx="173902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Anti-Image Module</a:t>
              </a:r>
              <a:endParaRPr lang="en-US" b="1">
                <a:latin typeface="Comic Sans MS" pitchFamily="66" charset="0"/>
              </a:endParaRPr>
            </a:p>
          </p:txBody>
        </p:sp>
        <p:sp>
          <p:nvSpPr>
            <p:cNvPr id="81966" name="Rectangle 145"/>
            <p:cNvSpPr>
              <a:spLocks noChangeArrowheads="1"/>
            </p:cNvSpPr>
            <p:nvPr/>
          </p:nvSpPr>
          <p:spPr bwMode="auto">
            <a:xfrm>
              <a:off x="5695796" y="2490924"/>
              <a:ext cx="1379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D1003224</a:t>
              </a:r>
              <a:endParaRPr lang="en-US" sz="1600" b="1">
                <a:latin typeface="Comic Sans MS" pitchFamily="66" charset="0"/>
              </a:endParaRPr>
            </a:p>
          </p:txBody>
        </p:sp>
      </p:grpSp>
      <p:grpSp>
        <p:nvGrpSpPr>
          <p:cNvPr id="81939" name="Group 72"/>
          <p:cNvGrpSpPr>
            <a:grpSpLocks/>
          </p:cNvGrpSpPr>
          <p:nvPr/>
        </p:nvGrpSpPr>
        <p:grpSpPr bwMode="auto">
          <a:xfrm>
            <a:off x="2158492" y="2750442"/>
            <a:ext cx="3461121" cy="861121"/>
            <a:chOff x="2158542" y="2750461"/>
            <a:chExt cx="3461272" cy="861147"/>
          </a:xfrm>
        </p:grpSpPr>
        <p:pic>
          <p:nvPicPr>
            <p:cNvPr id="8194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639" y="2897755"/>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1" name="Rectangle 39"/>
            <p:cNvSpPr>
              <a:spLocks noChangeArrowheads="1"/>
            </p:cNvSpPr>
            <p:nvPr/>
          </p:nvSpPr>
          <p:spPr bwMode="auto">
            <a:xfrm>
              <a:off x="2158542" y="2898851"/>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AI 1-4</a:t>
              </a:r>
            </a:p>
          </p:txBody>
        </p:sp>
        <p:pic>
          <p:nvPicPr>
            <p:cNvPr id="8194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083" y="3060427"/>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3" name="Rectangle 42"/>
            <p:cNvSpPr>
              <a:spLocks noChangeArrowheads="1"/>
            </p:cNvSpPr>
            <p:nvPr/>
          </p:nvSpPr>
          <p:spPr bwMode="auto">
            <a:xfrm>
              <a:off x="2720454" y="3058479"/>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AI 5-8</a:t>
              </a:r>
              <a:endParaRPr lang="en-US" b="1">
                <a:latin typeface="Comic Sans MS" pitchFamily="66" charset="0"/>
              </a:endParaRPr>
            </a:p>
          </p:txBody>
        </p:sp>
        <p:pic>
          <p:nvPicPr>
            <p:cNvPr id="8194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333" y="3227671"/>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5" name="Rectangle 39"/>
            <p:cNvSpPr>
              <a:spLocks noChangeArrowheads="1"/>
            </p:cNvSpPr>
            <p:nvPr/>
          </p:nvSpPr>
          <p:spPr bwMode="auto">
            <a:xfrm>
              <a:off x="3689802" y="3228790"/>
              <a:ext cx="8531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AI 9-12</a:t>
              </a:r>
            </a:p>
          </p:txBody>
        </p:sp>
        <p:pic>
          <p:nvPicPr>
            <p:cNvPr id="81946"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2777" y="3398090"/>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7" name="Rectangle 42"/>
            <p:cNvSpPr>
              <a:spLocks noChangeArrowheads="1"/>
            </p:cNvSpPr>
            <p:nvPr/>
          </p:nvSpPr>
          <p:spPr bwMode="auto">
            <a:xfrm>
              <a:off x="4188798" y="3396164"/>
              <a:ext cx="9156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FSS AI 13-16</a:t>
              </a:r>
              <a:endParaRPr lang="en-US" b="1" dirty="0">
                <a:latin typeface="Comic Sans MS" pitchFamily="66" charset="0"/>
              </a:endParaRPr>
            </a:p>
          </p:txBody>
        </p:sp>
        <p:sp>
          <p:nvSpPr>
            <p:cNvPr id="81948" name="Rectangle 145"/>
            <p:cNvSpPr>
              <a:spLocks noChangeArrowheads="1"/>
            </p:cNvSpPr>
            <p:nvPr/>
          </p:nvSpPr>
          <p:spPr bwMode="auto">
            <a:xfrm>
              <a:off x="4999192" y="3251490"/>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sp>
          <p:nvSpPr>
            <p:cNvPr id="81949" name="Rectangle 145"/>
            <p:cNvSpPr>
              <a:spLocks noChangeArrowheads="1"/>
            </p:cNvSpPr>
            <p:nvPr/>
          </p:nvSpPr>
          <p:spPr bwMode="auto">
            <a:xfrm>
              <a:off x="4441231" y="3080573"/>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1950" name="Rectangle 145"/>
            <p:cNvSpPr>
              <a:spLocks noChangeArrowheads="1"/>
            </p:cNvSpPr>
            <p:nvPr/>
          </p:nvSpPr>
          <p:spPr bwMode="auto">
            <a:xfrm>
              <a:off x="3438317" y="291283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1951" name="Rectangle 145"/>
            <p:cNvSpPr>
              <a:spLocks noChangeArrowheads="1"/>
            </p:cNvSpPr>
            <p:nvPr/>
          </p:nvSpPr>
          <p:spPr bwMode="auto">
            <a:xfrm>
              <a:off x="2876397" y="275046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grpSp>
      <p:grpSp>
        <p:nvGrpSpPr>
          <p:cNvPr id="81932" name="Group 77"/>
          <p:cNvGrpSpPr>
            <a:grpSpLocks/>
          </p:cNvGrpSpPr>
          <p:nvPr/>
        </p:nvGrpSpPr>
        <p:grpSpPr bwMode="auto">
          <a:xfrm>
            <a:off x="4530725" y="5138738"/>
            <a:ext cx="2097088" cy="385762"/>
            <a:chOff x="4817531" y="5500252"/>
            <a:chExt cx="2095309" cy="386196"/>
          </a:xfrm>
        </p:grpSpPr>
        <p:pic>
          <p:nvPicPr>
            <p:cNvPr id="81935"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36" name="TextBox 353"/>
            <p:cNvSpPr txBox="1">
              <a:spLocks noChangeArrowheads="1"/>
            </p:cNvSpPr>
            <p:nvPr/>
          </p:nvSpPr>
          <p:spPr bwMode="auto">
            <a:xfrm>
              <a:off x="4817531" y="5655601"/>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6" action="ppaction://hlinksldjump"/>
                </a:rPr>
                <a:t>l1psl0 Slot P6</a:t>
              </a:r>
              <a:endParaRPr lang="en-US" sz="800" b="1" dirty="0">
                <a:latin typeface="Comic Sans MS" pitchFamily="66" charset="0"/>
              </a:endParaRPr>
            </a:p>
          </p:txBody>
        </p:sp>
        <p:sp>
          <p:nvSpPr>
            <p:cNvPr id="81937" name="Rectangle 80"/>
            <p:cNvSpPr>
              <a:spLocks noChangeArrowheads="1"/>
            </p:cNvSpPr>
            <p:nvPr/>
          </p:nvSpPr>
          <p:spPr bwMode="auto">
            <a:xfrm>
              <a:off x="5774977" y="5500252"/>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sp>
        <p:nvSpPr>
          <p:cNvPr id="81933"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1934"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29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17BE9B-C018-407C-AFE6-9CBB1A7A4B7C}" type="slidenum">
              <a:rPr lang="en-US" smtClean="0">
                <a:solidFill>
                  <a:srgbClr val="898989"/>
                </a:solidFill>
                <a:latin typeface="Calibri" pitchFamily="34" charset="0"/>
              </a:rPr>
              <a:pPr eaLnBrk="1" hangingPunct="1"/>
              <a:t>195</a:t>
            </a:fld>
            <a:endParaRPr lang="en-US" smtClean="0">
              <a:solidFill>
                <a:srgbClr val="898989"/>
              </a:solidFill>
              <a:latin typeface="Calibri" pitchFamily="34" charset="0"/>
            </a:endParaRPr>
          </a:p>
        </p:txBody>
      </p:sp>
      <p:sp>
        <p:nvSpPr>
          <p:cNvPr id="82948"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D0902783 - S1001246</a:t>
            </a:r>
          </a:p>
        </p:txBody>
      </p:sp>
      <p:grpSp>
        <p:nvGrpSpPr>
          <p:cNvPr id="82949" name="Group 230"/>
          <p:cNvGrpSpPr>
            <a:grpSpLocks/>
          </p:cNvGrpSpPr>
          <p:nvPr/>
        </p:nvGrpSpPr>
        <p:grpSpPr bwMode="auto">
          <a:xfrm>
            <a:off x="1800225" y="779463"/>
            <a:ext cx="5894388" cy="223837"/>
            <a:chOff x="-637082" y="5770953"/>
            <a:chExt cx="5893443" cy="224189"/>
          </a:xfrm>
        </p:grpSpPr>
        <p:grpSp>
          <p:nvGrpSpPr>
            <p:cNvPr id="83027" name="Group 195"/>
            <p:cNvGrpSpPr>
              <a:grpSpLocks/>
            </p:cNvGrpSpPr>
            <p:nvPr/>
          </p:nvGrpSpPr>
          <p:grpSpPr bwMode="auto">
            <a:xfrm>
              <a:off x="-637082" y="5770953"/>
              <a:ext cx="3266109" cy="221314"/>
              <a:chOff x="-637082" y="5788205"/>
              <a:chExt cx="3266109" cy="221314"/>
            </a:xfrm>
          </p:grpSpPr>
          <p:grpSp>
            <p:nvGrpSpPr>
              <p:cNvPr id="83033" name="Group 194"/>
              <p:cNvGrpSpPr>
                <a:grpSpLocks/>
              </p:cNvGrpSpPr>
              <p:nvPr/>
            </p:nvGrpSpPr>
            <p:grpSpPr bwMode="auto">
              <a:xfrm>
                <a:off x="-637082" y="5788205"/>
                <a:ext cx="3266109" cy="215668"/>
                <a:chOff x="-637082" y="5788205"/>
                <a:chExt cx="3266109" cy="215668"/>
              </a:xfrm>
            </p:grpSpPr>
            <p:pic>
              <p:nvPicPr>
                <p:cNvPr id="830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3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PMC Anti-Image Chassis</a:t>
                  </a:r>
                </a:p>
              </p:txBody>
            </p:sp>
          </p:grpSp>
          <p:sp>
            <p:nvSpPr>
              <p:cNvPr id="8303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3028" name="Group 192"/>
            <p:cNvGrpSpPr>
              <a:grpSpLocks/>
            </p:cNvGrpSpPr>
            <p:nvPr/>
          </p:nvGrpSpPr>
          <p:grpSpPr bwMode="auto">
            <a:xfrm>
              <a:off x="2841236" y="5773948"/>
              <a:ext cx="2415125" cy="221194"/>
              <a:chOff x="2841236" y="5773948"/>
              <a:chExt cx="2415125" cy="221194"/>
            </a:xfrm>
          </p:grpSpPr>
          <p:sp>
            <p:nvSpPr>
              <p:cNvPr id="8302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3030" name="Group 191"/>
              <p:cNvGrpSpPr>
                <a:grpSpLocks/>
              </p:cNvGrpSpPr>
              <p:nvPr/>
            </p:nvGrpSpPr>
            <p:grpSpPr bwMode="auto">
              <a:xfrm>
                <a:off x="2841236" y="5779698"/>
                <a:ext cx="1280160" cy="215444"/>
                <a:chOff x="2841236" y="5779698"/>
                <a:chExt cx="1280160" cy="215444"/>
              </a:xfrm>
            </p:grpSpPr>
            <p:pic>
              <p:nvPicPr>
                <p:cNvPr id="830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3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S1001246</a:t>
                  </a:r>
                  <a:endParaRPr lang="en-US" sz="800" b="1">
                    <a:latin typeface="Comic Sans MS" pitchFamily="66" charset="0"/>
                  </a:endParaRPr>
                </a:p>
              </p:txBody>
            </p:sp>
          </p:grpSp>
        </p:grpSp>
      </p:grpSp>
      <p:grpSp>
        <p:nvGrpSpPr>
          <p:cNvPr id="82950" name="Group 30"/>
          <p:cNvGrpSpPr>
            <a:grpSpLocks/>
          </p:cNvGrpSpPr>
          <p:nvPr/>
        </p:nvGrpSpPr>
        <p:grpSpPr bwMode="auto">
          <a:xfrm>
            <a:off x="1030288" y="4449763"/>
            <a:ext cx="7669212" cy="604837"/>
            <a:chOff x="1030950" y="4450544"/>
            <a:chExt cx="7667920" cy="604003"/>
          </a:xfrm>
        </p:grpSpPr>
        <p:pic>
          <p:nvPicPr>
            <p:cNvPr id="8302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2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S1001246</a:t>
              </a:r>
              <a:endParaRPr lang="en-US" sz="800" b="1" dirty="0">
                <a:latin typeface="Comic Sans MS" pitchFamily="66" charset="0"/>
              </a:endParaRPr>
            </a:p>
          </p:txBody>
        </p:sp>
        <p:sp>
          <p:nvSpPr>
            <p:cNvPr id="8302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2951"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295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953" name="Group 81"/>
          <p:cNvGrpSpPr>
            <a:grpSpLocks/>
          </p:cNvGrpSpPr>
          <p:nvPr/>
        </p:nvGrpSpPr>
        <p:grpSpPr bwMode="auto">
          <a:xfrm>
            <a:off x="1365250" y="4514850"/>
            <a:ext cx="1177925" cy="455613"/>
            <a:chOff x="1365250" y="4514850"/>
            <a:chExt cx="1177925" cy="455674"/>
          </a:xfrm>
        </p:grpSpPr>
        <p:grpSp>
          <p:nvGrpSpPr>
            <p:cNvPr id="83015" name="Group 129"/>
            <p:cNvGrpSpPr>
              <a:grpSpLocks/>
            </p:cNvGrpSpPr>
            <p:nvPr/>
          </p:nvGrpSpPr>
          <p:grpSpPr bwMode="auto">
            <a:xfrm>
              <a:off x="1943112" y="4514850"/>
              <a:ext cx="600064" cy="455674"/>
              <a:chOff x="638192" y="4075174"/>
              <a:chExt cx="940352" cy="657225"/>
            </a:xfrm>
          </p:grpSpPr>
          <p:grpSp>
            <p:nvGrpSpPr>
              <p:cNvPr id="83018" name="Group 27"/>
              <p:cNvGrpSpPr>
                <a:grpSpLocks/>
              </p:cNvGrpSpPr>
              <p:nvPr/>
            </p:nvGrpSpPr>
            <p:grpSpPr bwMode="auto">
              <a:xfrm>
                <a:off x="638192" y="4162422"/>
                <a:ext cx="228602" cy="517524"/>
                <a:chOff x="2743200" y="4387215"/>
                <a:chExt cx="312420" cy="750570"/>
              </a:xfrm>
            </p:grpSpPr>
            <p:pic>
              <p:nvPicPr>
                <p:cNvPr id="8302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2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22"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23"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3019"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3016"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7"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2954"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rPr>
              <a:t>D1003224</a:t>
            </a:r>
            <a:endParaRPr lang="en-US" sz="800" b="1" dirty="0">
              <a:latin typeface="Comic Sans MS" pitchFamily="66" charset="0"/>
            </a:endParaRPr>
          </a:p>
        </p:txBody>
      </p:sp>
      <p:grpSp>
        <p:nvGrpSpPr>
          <p:cNvPr id="82955" name="Group 90"/>
          <p:cNvGrpSpPr>
            <a:grpSpLocks/>
          </p:cNvGrpSpPr>
          <p:nvPr/>
        </p:nvGrpSpPr>
        <p:grpSpPr bwMode="auto">
          <a:xfrm>
            <a:off x="860425" y="2108200"/>
            <a:ext cx="6564313" cy="1504950"/>
            <a:chOff x="860558" y="2108200"/>
            <a:chExt cx="6564460" cy="1505008"/>
          </a:xfrm>
        </p:grpSpPr>
        <p:grpSp>
          <p:nvGrpSpPr>
            <p:cNvPr id="82962" name="Group 98"/>
            <p:cNvGrpSpPr>
              <a:grpSpLocks/>
            </p:cNvGrpSpPr>
            <p:nvPr/>
          </p:nvGrpSpPr>
          <p:grpSpPr bwMode="auto">
            <a:xfrm>
              <a:off x="1023938" y="2108200"/>
              <a:ext cx="6401080" cy="603318"/>
              <a:chOff x="1023938" y="2108200"/>
              <a:chExt cx="6401080" cy="603318"/>
            </a:xfrm>
          </p:grpSpPr>
          <p:pic>
            <p:nvPicPr>
              <p:cNvPr id="8298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89"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82990"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2991"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2992"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8299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8"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01"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3002"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3003"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3004"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8300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13"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83014"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82963" name="Group 99"/>
            <p:cNvGrpSpPr>
              <a:grpSpLocks/>
            </p:cNvGrpSpPr>
            <p:nvPr/>
          </p:nvGrpSpPr>
          <p:grpSpPr bwMode="auto">
            <a:xfrm>
              <a:off x="860558" y="2743589"/>
              <a:ext cx="6035897" cy="869619"/>
              <a:chOff x="860558" y="2743589"/>
              <a:chExt cx="6035897" cy="869619"/>
            </a:xfrm>
          </p:grpSpPr>
          <p:sp>
            <p:nvSpPr>
              <p:cNvPr id="82964"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1-4</a:t>
                </a:r>
              </a:p>
            </p:txBody>
          </p:sp>
          <p:sp>
            <p:nvSpPr>
              <p:cNvPr id="82965"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82966"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82967"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8296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6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72"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82973"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82974"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82975"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a:latin typeface="Comic Sans MS" pitchFamily="66" charset="0"/>
                  </a:rPr>
                  <a:t>IN 29-32</a:t>
                </a:r>
                <a:endParaRPr lang="en-US" sz="800" b="1">
                  <a:latin typeface="Comic Sans MS" pitchFamily="66" charset="0"/>
                </a:endParaRPr>
              </a:p>
            </p:txBody>
          </p:sp>
          <p:sp>
            <p:nvSpPr>
              <p:cNvPr id="82976"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8297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8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81"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2982"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2983"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2984"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82985"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2986"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2987"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82956" name="Group 77"/>
          <p:cNvGrpSpPr>
            <a:grpSpLocks/>
          </p:cNvGrpSpPr>
          <p:nvPr/>
        </p:nvGrpSpPr>
        <p:grpSpPr bwMode="auto">
          <a:xfrm>
            <a:off x="4530725" y="5138738"/>
            <a:ext cx="2020888" cy="385762"/>
            <a:chOff x="4817380" y="5500251"/>
            <a:chExt cx="2018749" cy="386197"/>
          </a:xfrm>
        </p:grpSpPr>
        <p:pic>
          <p:nvPicPr>
            <p:cNvPr id="82959"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6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l1psl0 Slot P4</a:t>
              </a:r>
              <a:endParaRPr lang="en-US" sz="800" b="1" dirty="0">
                <a:latin typeface="Comic Sans MS" pitchFamily="66" charset="0"/>
              </a:endParaRPr>
            </a:p>
          </p:txBody>
        </p:sp>
        <p:sp>
          <p:nvSpPr>
            <p:cNvPr id="8296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sp>
        <p:nvSpPr>
          <p:cNvPr id="82957"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2958"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397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C52256-2A61-4F7B-B6EB-5D5E0857E879}" type="slidenum">
              <a:rPr lang="en-US" smtClean="0">
                <a:solidFill>
                  <a:srgbClr val="898989"/>
                </a:solidFill>
                <a:latin typeface="Calibri" pitchFamily="34" charset="0"/>
              </a:rPr>
              <a:pPr eaLnBrk="1" hangingPunct="1"/>
              <a:t>196</a:t>
            </a:fld>
            <a:endParaRPr lang="en-US" smtClean="0">
              <a:solidFill>
                <a:srgbClr val="898989"/>
              </a:solidFill>
              <a:latin typeface="Calibri" pitchFamily="34" charset="0"/>
            </a:endParaRPr>
          </a:p>
        </p:txBody>
      </p:sp>
      <p:sp>
        <p:nvSpPr>
          <p:cNvPr id="83972" name="Title 118"/>
          <p:cNvSpPr>
            <a:spLocks noGrp="1"/>
          </p:cNvSpPr>
          <p:nvPr>
            <p:ph type="title"/>
          </p:nvPr>
        </p:nvSpPr>
        <p:spPr>
          <a:xfrm>
            <a:off x="1725613" y="0"/>
            <a:ext cx="6961187" cy="681038"/>
          </a:xfrm>
        </p:spPr>
        <p:txBody>
          <a:bodyPr/>
          <a:lstStyle/>
          <a:p>
            <a:r>
              <a:rPr lang="en-US" smtClean="0">
                <a:ea typeface="ＭＳ Ｐゴシック" pitchFamily="34" charset="-128"/>
              </a:rPr>
              <a:t>D1003224 - S1001229</a:t>
            </a:r>
          </a:p>
        </p:txBody>
      </p:sp>
      <p:grpSp>
        <p:nvGrpSpPr>
          <p:cNvPr id="83973" name="Group 230"/>
          <p:cNvGrpSpPr>
            <a:grpSpLocks/>
          </p:cNvGrpSpPr>
          <p:nvPr/>
        </p:nvGrpSpPr>
        <p:grpSpPr bwMode="auto">
          <a:xfrm>
            <a:off x="1800225" y="779463"/>
            <a:ext cx="5894388" cy="223837"/>
            <a:chOff x="-637082" y="5770953"/>
            <a:chExt cx="5893443" cy="224189"/>
          </a:xfrm>
        </p:grpSpPr>
        <p:grpSp>
          <p:nvGrpSpPr>
            <p:cNvPr id="84027" name="Group 195"/>
            <p:cNvGrpSpPr>
              <a:grpSpLocks/>
            </p:cNvGrpSpPr>
            <p:nvPr/>
          </p:nvGrpSpPr>
          <p:grpSpPr bwMode="auto">
            <a:xfrm>
              <a:off x="-637082" y="5770953"/>
              <a:ext cx="3266109" cy="221314"/>
              <a:chOff x="-637082" y="5788205"/>
              <a:chExt cx="3266109" cy="221314"/>
            </a:xfrm>
          </p:grpSpPr>
          <p:grpSp>
            <p:nvGrpSpPr>
              <p:cNvPr id="84033" name="Group 194"/>
              <p:cNvGrpSpPr>
                <a:grpSpLocks/>
              </p:cNvGrpSpPr>
              <p:nvPr/>
            </p:nvGrpSpPr>
            <p:grpSpPr bwMode="auto">
              <a:xfrm>
                <a:off x="-637082" y="5788205"/>
                <a:ext cx="3266109" cy="215668"/>
                <a:chOff x="-637082" y="5788205"/>
                <a:chExt cx="3266109" cy="215668"/>
              </a:xfrm>
            </p:grpSpPr>
            <p:pic>
              <p:nvPicPr>
                <p:cNvPr id="840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3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PMC Anti-Image Chassis</a:t>
                  </a:r>
                </a:p>
              </p:txBody>
            </p:sp>
          </p:grpSp>
          <p:sp>
            <p:nvSpPr>
              <p:cNvPr id="8403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84028" name="Group 192"/>
            <p:cNvGrpSpPr>
              <a:grpSpLocks/>
            </p:cNvGrpSpPr>
            <p:nvPr/>
          </p:nvGrpSpPr>
          <p:grpSpPr bwMode="auto">
            <a:xfrm>
              <a:off x="2841236" y="5773948"/>
              <a:ext cx="2415125" cy="221194"/>
              <a:chOff x="2841236" y="5773948"/>
              <a:chExt cx="2415125" cy="221194"/>
            </a:xfrm>
          </p:grpSpPr>
          <p:sp>
            <p:nvSpPr>
              <p:cNvPr id="8402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4030" name="Group 191"/>
              <p:cNvGrpSpPr>
                <a:grpSpLocks/>
              </p:cNvGrpSpPr>
              <p:nvPr/>
            </p:nvGrpSpPr>
            <p:grpSpPr bwMode="auto">
              <a:xfrm>
                <a:off x="2841236" y="5779698"/>
                <a:ext cx="1280160" cy="215444"/>
                <a:chOff x="2841236" y="5779698"/>
                <a:chExt cx="1280160" cy="215444"/>
              </a:xfrm>
            </p:grpSpPr>
            <p:pic>
              <p:nvPicPr>
                <p:cNvPr id="840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3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S1001229</a:t>
                  </a:r>
                  <a:endParaRPr lang="en-US" sz="800" b="1">
                    <a:latin typeface="Comic Sans MS" pitchFamily="66" charset="0"/>
                  </a:endParaRPr>
                </a:p>
              </p:txBody>
            </p:sp>
          </p:grpSp>
        </p:grpSp>
      </p:grpSp>
      <p:grpSp>
        <p:nvGrpSpPr>
          <p:cNvPr id="83974" name="Group 30"/>
          <p:cNvGrpSpPr>
            <a:grpSpLocks/>
          </p:cNvGrpSpPr>
          <p:nvPr/>
        </p:nvGrpSpPr>
        <p:grpSpPr bwMode="auto">
          <a:xfrm>
            <a:off x="1030288" y="4449763"/>
            <a:ext cx="7669212" cy="604837"/>
            <a:chOff x="1030950" y="4450544"/>
            <a:chExt cx="7667920" cy="604003"/>
          </a:xfrm>
        </p:grpSpPr>
        <p:pic>
          <p:nvPicPr>
            <p:cNvPr id="8402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2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S1001229</a:t>
              </a:r>
              <a:endParaRPr lang="en-US" sz="800" b="1" dirty="0">
                <a:latin typeface="Comic Sans MS" pitchFamily="66" charset="0"/>
              </a:endParaRPr>
            </a:p>
          </p:txBody>
        </p:sp>
        <p:sp>
          <p:nvSpPr>
            <p:cNvPr id="8402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3975"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8397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3977" name="Group 77"/>
          <p:cNvGrpSpPr>
            <a:grpSpLocks/>
          </p:cNvGrpSpPr>
          <p:nvPr/>
        </p:nvGrpSpPr>
        <p:grpSpPr bwMode="auto">
          <a:xfrm>
            <a:off x="4530725" y="5138738"/>
            <a:ext cx="2097088" cy="385762"/>
            <a:chOff x="4817536" y="5500250"/>
            <a:chExt cx="2095304" cy="386198"/>
          </a:xfrm>
        </p:grpSpPr>
        <p:pic>
          <p:nvPicPr>
            <p:cNvPr id="84021"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22" name="TextBox 353"/>
            <p:cNvSpPr txBox="1">
              <a:spLocks noChangeArrowheads="1"/>
            </p:cNvSpPr>
            <p:nvPr/>
          </p:nvSpPr>
          <p:spPr bwMode="auto">
            <a:xfrm>
              <a:off x="4817536" y="5655595"/>
              <a:ext cx="1017255"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l1psl0 Slot P7</a:t>
              </a:r>
              <a:endParaRPr lang="en-US" sz="800" b="1" dirty="0">
                <a:latin typeface="Comic Sans MS" pitchFamily="66" charset="0"/>
              </a:endParaRPr>
            </a:p>
          </p:txBody>
        </p:sp>
        <p:sp>
          <p:nvSpPr>
            <p:cNvPr id="84023" name="Rectangle 80"/>
            <p:cNvSpPr>
              <a:spLocks noChangeArrowheads="1"/>
            </p:cNvSpPr>
            <p:nvPr/>
          </p:nvSpPr>
          <p:spPr bwMode="auto">
            <a:xfrm>
              <a:off x="5774977" y="5500250"/>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83978" name="Group 81"/>
          <p:cNvGrpSpPr>
            <a:grpSpLocks/>
          </p:cNvGrpSpPr>
          <p:nvPr/>
        </p:nvGrpSpPr>
        <p:grpSpPr bwMode="auto">
          <a:xfrm>
            <a:off x="1365250" y="4514850"/>
            <a:ext cx="1177925" cy="455613"/>
            <a:chOff x="1365250" y="4514850"/>
            <a:chExt cx="1177925" cy="455674"/>
          </a:xfrm>
        </p:grpSpPr>
        <p:grpSp>
          <p:nvGrpSpPr>
            <p:cNvPr id="84012" name="Group 129"/>
            <p:cNvGrpSpPr>
              <a:grpSpLocks/>
            </p:cNvGrpSpPr>
            <p:nvPr/>
          </p:nvGrpSpPr>
          <p:grpSpPr bwMode="auto">
            <a:xfrm>
              <a:off x="1943112" y="4514850"/>
              <a:ext cx="600064" cy="455674"/>
              <a:chOff x="638192" y="4075174"/>
              <a:chExt cx="940352" cy="657225"/>
            </a:xfrm>
          </p:grpSpPr>
          <p:grpSp>
            <p:nvGrpSpPr>
              <p:cNvPr id="84015" name="Group 27"/>
              <p:cNvGrpSpPr>
                <a:grpSpLocks/>
              </p:cNvGrpSpPr>
              <p:nvPr/>
            </p:nvGrpSpPr>
            <p:grpSpPr bwMode="auto">
              <a:xfrm>
                <a:off x="638192" y="4162422"/>
                <a:ext cx="228602" cy="517524"/>
                <a:chOff x="2743200" y="4387215"/>
                <a:chExt cx="312420" cy="750570"/>
              </a:xfrm>
            </p:grpSpPr>
            <p:pic>
              <p:nvPicPr>
                <p:cNvPr id="8401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1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19"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20"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016"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013"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1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397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grpSp>
        <p:nvGrpSpPr>
          <p:cNvPr id="83983" name="Group 71"/>
          <p:cNvGrpSpPr>
            <a:grpSpLocks/>
          </p:cNvGrpSpPr>
          <p:nvPr/>
        </p:nvGrpSpPr>
        <p:grpSpPr bwMode="auto">
          <a:xfrm>
            <a:off x="1023938" y="2108200"/>
            <a:ext cx="6400800" cy="603337"/>
            <a:chOff x="1023938" y="2108200"/>
            <a:chExt cx="6401080" cy="603355"/>
          </a:xfrm>
        </p:grpSpPr>
        <p:pic>
          <p:nvPicPr>
            <p:cNvPr id="8399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98" name="Rectangle 145"/>
            <p:cNvSpPr>
              <a:spLocks noChangeArrowheads="1"/>
            </p:cNvSpPr>
            <p:nvPr/>
          </p:nvSpPr>
          <p:spPr bwMode="auto">
            <a:xfrm>
              <a:off x="289491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83999" name="Rectangle 145"/>
            <p:cNvSpPr>
              <a:spLocks noChangeArrowheads="1"/>
            </p:cNvSpPr>
            <p:nvPr/>
          </p:nvSpPr>
          <p:spPr bwMode="auto">
            <a:xfrm>
              <a:off x="345683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4000" name="Rectangle 145"/>
            <p:cNvSpPr>
              <a:spLocks noChangeArrowheads="1"/>
            </p:cNvSpPr>
            <p:nvPr/>
          </p:nvSpPr>
          <p:spPr bwMode="auto">
            <a:xfrm>
              <a:off x="4425564" y="2184689"/>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4001" name="Rectangle 145"/>
            <p:cNvSpPr>
              <a:spLocks noChangeArrowheads="1"/>
            </p:cNvSpPr>
            <p:nvPr/>
          </p:nvSpPr>
          <p:spPr bwMode="auto">
            <a:xfrm>
              <a:off x="4992070" y="2184689"/>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8400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970049" y="2387818"/>
              <a:ext cx="92066" cy="87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5934" y="2386231"/>
              <a:ext cx="90478"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68505" y="2383058"/>
              <a:ext cx="92066"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87477" y="2383058"/>
              <a:ext cx="90479"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6"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215" y="2326908"/>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7830"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463"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252"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10" name="Rectangle 145"/>
            <p:cNvSpPr>
              <a:spLocks noChangeArrowheads="1"/>
            </p:cNvSpPr>
            <p:nvPr/>
          </p:nvSpPr>
          <p:spPr bwMode="auto">
            <a:xfrm>
              <a:off x="1239141" y="2490750"/>
              <a:ext cx="173902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Anti-Image Module</a:t>
              </a:r>
              <a:endParaRPr lang="en-US" b="1">
                <a:latin typeface="Comic Sans MS" pitchFamily="66" charset="0"/>
              </a:endParaRPr>
            </a:p>
          </p:txBody>
        </p:sp>
        <p:sp>
          <p:nvSpPr>
            <p:cNvPr id="84011" name="Rectangle 145"/>
            <p:cNvSpPr>
              <a:spLocks noChangeArrowheads="1"/>
            </p:cNvSpPr>
            <p:nvPr/>
          </p:nvSpPr>
          <p:spPr bwMode="auto">
            <a:xfrm>
              <a:off x="5695796" y="2490924"/>
              <a:ext cx="1379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D1003224</a:t>
              </a:r>
              <a:endParaRPr lang="en-US" sz="1600" b="1">
                <a:latin typeface="Comic Sans MS" pitchFamily="66" charset="0"/>
              </a:endParaRPr>
            </a:p>
          </p:txBody>
        </p:sp>
      </p:grpSp>
      <p:grpSp>
        <p:nvGrpSpPr>
          <p:cNvPr id="83984" name="Group 72"/>
          <p:cNvGrpSpPr>
            <a:grpSpLocks/>
          </p:cNvGrpSpPr>
          <p:nvPr/>
        </p:nvGrpSpPr>
        <p:grpSpPr bwMode="auto">
          <a:xfrm>
            <a:off x="2138547" y="3351459"/>
            <a:ext cx="3473944" cy="861121"/>
            <a:chOff x="2145718" y="2750461"/>
            <a:chExt cx="3474096" cy="861147"/>
          </a:xfrm>
        </p:grpSpPr>
        <p:pic>
          <p:nvPicPr>
            <p:cNvPr id="83985"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917639" y="2897755"/>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86" name="Rectangle 39"/>
            <p:cNvSpPr>
              <a:spLocks noChangeArrowheads="1"/>
            </p:cNvSpPr>
            <p:nvPr/>
          </p:nvSpPr>
          <p:spPr bwMode="auto">
            <a:xfrm>
              <a:off x="2145718" y="2898851"/>
              <a:ext cx="803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AI 1-4</a:t>
              </a:r>
            </a:p>
          </p:txBody>
        </p:sp>
        <p:pic>
          <p:nvPicPr>
            <p:cNvPr id="83987"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489083" y="3060427"/>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88" name="Rectangle 42"/>
            <p:cNvSpPr>
              <a:spLocks noChangeArrowheads="1"/>
            </p:cNvSpPr>
            <p:nvPr/>
          </p:nvSpPr>
          <p:spPr bwMode="auto">
            <a:xfrm>
              <a:off x="2707630" y="3058479"/>
              <a:ext cx="803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AI 5-8</a:t>
              </a:r>
              <a:endParaRPr lang="en-US" b="1">
                <a:latin typeface="Comic Sans MS" pitchFamily="66" charset="0"/>
              </a:endParaRPr>
            </a:p>
          </p:txBody>
        </p:sp>
        <p:pic>
          <p:nvPicPr>
            <p:cNvPr id="83989"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511333" y="3227671"/>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90" name="Rectangle 39"/>
            <p:cNvSpPr>
              <a:spLocks noChangeArrowheads="1"/>
            </p:cNvSpPr>
            <p:nvPr/>
          </p:nvSpPr>
          <p:spPr bwMode="auto">
            <a:xfrm>
              <a:off x="3676978" y="3228790"/>
              <a:ext cx="8659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AI 9-12</a:t>
              </a:r>
            </a:p>
          </p:txBody>
        </p:sp>
        <p:pic>
          <p:nvPicPr>
            <p:cNvPr id="83991"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82777" y="3398090"/>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92" name="Rectangle 42"/>
            <p:cNvSpPr>
              <a:spLocks noChangeArrowheads="1"/>
            </p:cNvSpPr>
            <p:nvPr/>
          </p:nvSpPr>
          <p:spPr bwMode="auto">
            <a:xfrm>
              <a:off x="4175974" y="3396164"/>
              <a:ext cx="9284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AI 13-16</a:t>
              </a:r>
              <a:endParaRPr lang="en-US" b="1" dirty="0">
                <a:latin typeface="Comic Sans MS" pitchFamily="66" charset="0"/>
              </a:endParaRPr>
            </a:p>
          </p:txBody>
        </p:sp>
        <p:sp>
          <p:nvSpPr>
            <p:cNvPr id="83993" name="Rectangle 145"/>
            <p:cNvSpPr>
              <a:spLocks noChangeArrowheads="1"/>
            </p:cNvSpPr>
            <p:nvPr/>
          </p:nvSpPr>
          <p:spPr bwMode="auto">
            <a:xfrm>
              <a:off x="4999192" y="3251490"/>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sp>
          <p:nvSpPr>
            <p:cNvPr id="83994" name="Rectangle 145"/>
            <p:cNvSpPr>
              <a:spLocks noChangeArrowheads="1"/>
            </p:cNvSpPr>
            <p:nvPr/>
          </p:nvSpPr>
          <p:spPr bwMode="auto">
            <a:xfrm>
              <a:off x="4441231" y="3080573"/>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3995" name="Rectangle 145"/>
            <p:cNvSpPr>
              <a:spLocks noChangeArrowheads="1"/>
            </p:cNvSpPr>
            <p:nvPr/>
          </p:nvSpPr>
          <p:spPr bwMode="auto">
            <a:xfrm>
              <a:off x="3438317" y="291283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3996" name="Rectangle 145"/>
            <p:cNvSpPr>
              <a:spLocks noChangeArrowheads="1"/>
            </p:cNvSpPr>
            <p:nvPr/>
          </p:nvSpPr>
          <p:spPr bwMode="auto">
            <a:xfrm>
              <a:off x="2876397" y="275046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grpSp>
      <p:sp>
        <p:nvSpPr>
          <p:cNvPr id="83981"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3982"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L1-PSL-C1</a:t>
            </a:r>
            <a:endParaRPr lang="en-US" sz="800" b="1">
              <a:latin typeface="Comic Sans MS" pitchFamily="66" charset="0"/>
            </a:endParaRPr>
          </a:p>
        </p:txBody>
      </p:sp>
      <p:grpSp>
        <p:nvGrpSpPr>
          <p:cNvPr id="3" name="Group 2"/>
          <p:cNvGrpSpPr/>
          <p:nvPr/>
        </p:nvGrpSpPr>
        <p:grpSpPr>
          <a:xfrm>
            <a:off x="1443577" y="2780807"/>
            <a:ext cx="4216791" cy="554324"/>
            <a:chOff x="1443577" y="2780807"/>
            <a:chExt cx="4216791" cy="554324"/>
          </a:xfrm>
        </p:grpSpPr>
        <p:grpSp>
          <p:nvGrpSpPr>
            <p:cNvPr id="69" name="Group 68"/>
            <p:cNvGrpSpPr/>
            <p:nvPr/>
          </p:nvGrpSpPr>
          <p:grpSpPr>
            <a:xfrm>
              <a:off x="1443577" y="2797135"/>
              <a:ext cx="4204952" cy="529688"/>
              <a:chOff x="1443577" y="2797135"/>
              <a:chExt cx="4204952" cy="529688"/>
            </a:xfrm>
          </p:grpSpPr>
          <p:sp>
            <p:nvSpPr>
              <p:cNvPr id="70" name="Rectangle 39"/>
              <p:cNvSpPr>
                <a:spLocks noChangeArrowheads="1"/>
              </p:cNvSpPr>
              <p:nvPr/>
            </p:nvSpPr>
            <p:spPr bwMode="auto">
              <a:xfrm>
                <a:off x="1443577" y="2899704"/>
                <a:ext cx="1430199"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hlinkClick r:id="rId18"/>
                  </a:rPr>
                  <a:t>D1102351</a:t>
                </a:r>
                <a:endParaRPr lang="en-US" sz="800" b="1" dirty="0">
                  <a:latin typeface="Comic Sans MS" pitchFamily="66" charset="0"/>
                </a:endParaRPr>
              </a:p>
              <a:p>
                <a:pPr algn="r"/>
                <a:r>
                  <a:rPr lang="en-US" sz="800" b="1" dirty="0">
                    <a:latin typeface="Comic Sans MS" pitchFamily="66" charset="0"/>
                  </a:rPr>
                  <a:t>PSL DAQ DB9 Breakouts</a:t>
                </a:r>
              </a:p>
            </p:txBody>
          </p:sp>
          <p:grpSp>
            <p:nvGrpSpPr>
              <p:cNvPr id="71" name="Group 70"/>
              <p:cNvGrpSpPr/>
              <p:nvPr/>
            </p:nvGrpSpPr>
            <p:grpSpPr>
              <a:xfrm>
                <a:off x="2760348" y="2805961"/>
                <a:ext cx="692818" cy="520862"/>
                <a:chOff x="2760348" y="2805961"/>
                <a:chExt cx="692818" cy="520862"/>
              </a:xfrm>
            </p:grpSpPr>
            <p:pic>
              <p:nvPicPr>
                <p:cNvPr id="84"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908313" y="2805961"/>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Rectangle 39"/>
                <p:cNvSpPr>
                  <a:spLocks noChangeArrowheads="1"/>
                </p:cNvSpPr>
                <p:nvPr/>
              </p:nvSpPr>
              <p:spPr bwMode="auto">
                <a:xfrm>
                  <a:off x="2760348" y="2951087"/>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19"/>
                    </a:rPr>
                    <a:t>S1201202</a:t>
                  </a:r>
                  <a:endParaRPr lang="en-US" sz="800" b="1" dirty="0">
                    <a:latin typeface="Comic Sans MS" pitchFamily="66" charset="0"/>
                  </a:endParaRPr>
                </a:p>
              </p:txBody>
            </p:sp>
            <p:pic>
              <p:nvPicPr>
                <p:cNvPr id="86"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09392" y="3136264"/>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2" name="Group 71"/>
              <p:cNvGrpSpPr/>
              <p:nvPr/>
            </p:nvGrpSpPr>
            <p:grpSpPr>
              <a:xfrm>
                <a:off x="3331276" y="2797135"/>
                <a:ext cx="692818" cy="528742"/>
                <a:chOff x="3331276" y="2797135"/>
                <a:chExt cx="692818" cy="528742"/>
              </a:xfrm>
            </p:grpSpPr>
            <p:pic>
              <p:nvPicPr>
                <p:cNvPr id="81"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470208" y="2797135"/>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Rectangle 39"/>
                <p:cNvSpPr>
                  <a:spLocks noChangeArrowheads="1"/>
                </p:cNvSpPr>
                <p:nvPr/>
              </p:nvSpPr>
              <p:spPr bwMode="auto">
                <a:xfrm>
                  <a:off x="3331276" y="2953319"/>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20"/>
                    </a:rPr>
                    <a:t>S1201203</a:t>
                  </a:r>
                  <a:endParaRPr lang="en-US" sz="800" b="1" dirty="0">
                    <a:latin typeface="Comic Sans MS" pitchFamily="66" charset="0"/>
                  </a:endParaRPr>
                </a:p>
              </p:txBody>
            </p:sp>
            <p:pic>
              <p:nvPicPr>
                <p:cNvPr id="83"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78619" y="3135318"/>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3" name="Group 72"/>
              <p:cNvGrpSpPr/>
              <p:nvPr/>
            </p:nvGrpSpPr>
            <p:grpSpPr>
              <a:xfrm>
                <a:off x="4379340" y="2805299"/>
                <a:ext cx="692818" cy="516342"/>
                <a:chOff x="4379340" y="2805299"/>
                <a:chExt cx="692818" cy="516342"/>
              </a:xfrm>
            </p:grpSpPr>
            <p:pic>
              <p:nvPicPr>
                <p:cNvPr id="78"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519344" y="2805299"/>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Rectangle 39"/>
                <p:cNvSpPr>
                  <a:spLocks noChangeArrowheads="1"/>
                </p:cNvSpPr>
                <p:nvPr/>
              </p:nvSpPr>
              <p:spPr bwMode="auto">
                <a:xfrm>
                  <a:off x="4379340" y="2953319"/>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21"/>
                    </a:rPr>
                    <a:t>S1201204</a:t>
                  </a:r>
                  <a:endParaRPr lang="en-US" sz="800" b="1" dirty="0">
                    <a:latin typeface="Comic Sans MS" pitchFamily="66" charset="0"/>
                  </a:endParaRPr>
                </a:p>
              </p:txBody>
            </p:sp>
            <p:pic>
              <p:nvPicPr>
                <p:cNvPr id="8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22429" y="3131082"/>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4" name="Rectangle 39"/>
              <p:cNvSpPr>
                <a:spLocks noChangeArrowheads="1"/>
              </p:cNvSpPr>
              <p:nvPr/>
            </p:nvSpPr>
            <p:spPr bwMode="auto">
              <a:xfrm>
                <a:off x="4955711" y="2950180"/>
                <a:ext cx="6928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22"/>
                  </a:rPr>
                  <a:t>S1201206</a:t>
                </a:r>
                <a:endParaRPr lang="en-US" sz="800" b="1" dirty="0">
                  <a:latin typeface="Comic Sans MS" pitchFamily="66" charset="0"/>
                </a:endParaRPr>
              </a:p>
            </p:txBody>
          </p:sp>
          <p:grpSp>
            <p:nvGrpSpPr>
              <p:cNvPr id="75" name="Group 74"/>
              <p:cNvGrpSpPr/>
              <p:nvPr/>
            </p:nvGrpSpPr>
            <p:grpSpPr>
              <a:xfrm>
                <a:off x="5085509" y="2797135"/>
                <a:ext cx="451667" cy="529531"/>
                <a:chOff x="5085509" y="2797135"/>
                <a:chExt cx="451667" cy="529531"/>
              </a:xfrm>
            </p:grpSpPr>
            <p:pic>
              <p:nvPicPr>
                <p:cNvPr id="76"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85509" y="2797135"/>
                  <a:ext cx="447611" cy="1888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90636" y="3136107"/>
                  <a:ext cx="446540" cy="1905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 name="Rectangle 1"/>
            <p:cNvSpPr/>
            <p:nvPr/>
          </p:nvSpPr>
          <p:spPr bwMode="auto">
            <a:xfrm>
              <a:off x="1443577" y="2780807"/>
              <a:ext cx="4216791" cy="554324"/>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499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8A11D66-60A6-4B97-87AC-D9E393C5564D}" type="slidenum">
              <a:rPr lang="en-US" smtClean="0">
                <a:solidFill>
                  <a:srgbClr val="898989"/>
                </a:solidFill>
                <a:latin typeface="Calibri" pitchFamily="34" charset="0"/>
              </a:rPr>
              <a:pPr eaLnBrk="1" hangingPunct="1"/>
              <a:t>197</a:t>
            </a:fld>
            <a:endParaRPr lang="en-US" smtClean="0">
              <a:solidFill>
                <a:srgbClr val="898989"/>
              </a:solidFill>
              <a:latin typeface="Calibri" pitchFamily="34" charset="0"/>
            </a:endParaRPr>
          </a:p>
        </p:txBody>
      </p:sp>
      <p:sp>
        <p:nvSpPr>
          <p:cNvPr id="84996"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D1001125 - S1101683</a:t>
            </a:r>
          </a:p>
        </p:txBody>
      </p:sp>
      <p:grpSp>
        <p:nvGrpSpPr>
          <p:cNvPr id="84997" name="Group 230"/>
          <p:cNvGrpSpPr>
            <a:grpSpLocks/>
          </p:cNvGrpSpPr>
          <p:nvPr/>
        </p:nvGrpSpPr>
        <p:grpSpPr bwMode="auto">
          <a:xfrm>
            <a:off x="1800225" y="779463"/>
            <a:ext cx="5894388" cy="223837"/>
            <a:chOff x="-637082" y="5770953"/>
            <a:chExt cx="5893443" cy="224189"/>
          </a:xfrm>
        </p:grpSpPr>
        <p:grpSp>
          <p:nvGrpSpPr>
            <p:cNvPr id="85051" name="Group 195"/>
            <p:cNvGrpSpPr>
              <a:grpSpLocks/>
            </p:cNvGrpSpPr>
            <p:nvPr/>
          </p:nvGrpSpPr>
          <p:grpSpPr bwMode="auto">
            <a:xfrm>
              <a:off x="-637082" y="5770953"/>
              <a:ext cx="3266109" cy="221314"/>
              <a:chOff x="-637082" y="5788205"/>
              <a:chExt cx="3266109" cy="221314"/>
            </a:xfrm>
          </p:grpSpPr>
          <p:grpSp>
            <p:nvGrpSpPr>
              <p:cNvPr id="85057" name="Group 194"/>
              <p:cNvGrpSpPr>
                <a:grpSpLocks/>
              </p:cNvGrpSpPr>
              <p:nvPr/>
            </p:nvGrpSpPr>
            <p:grpSpPr bwMode="auto">
              <a:xfrm>
                <a:off x="-637082" y="5788205"/>
                <a:ext cx="3266109" cy="215668"/>
                <a:chOff x="-637082" y="5788205"/>
                <a:chExt cx="3266109" cy="215668"/>
              </a:xfrm>
            </p:grpSpPr>
            <p:pic>
              <p:nvPicPr>
                <p:cNvPr id="850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6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rPr>
                    <a:t>DBB Anti-Alias Chassis</a:t>
                  </a:r>
                  <a:endParaRPr lang="en-US" sz="800" b="1">
                    <a:latin typeface="Comic Sans MS" pitchFamily="66" charset="0"/>
                  </a:endParaRPr>
                </a:p>
              </p:txBody>
            </p:sp>
          </p:grpSp>
          <p:sp>
            <p:nvSpPr>
              <p:cNvPr id="8505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D1001125</a:t>
                </a:r>
                <a:endParaRPr lang="en-US" sz="800" b="1">
                  <a:latin typeface="Comic Sans MS" pitchFamily="66" charset="0"/>
                </a:endParaRPr>
              </a:p>
            </p:txBody>
          </p:sp>
        </p:grpSp>
        <p:grpSp>
          <p:nvGrpSpPr>
            <p:cNvPr id="85052" name="Group 192"/>
            <p:cNvGrpSpPr>
              <a:grpSpLocks/>
            </p:cNvGrpSpPr>
            <p:nvPr/>
          </p:nvGrpSpPr>
          <p:grpSpPr bwMode="auto">
            <a:xfrm>
              <a:off x="2841236" y="5773948"/>
              <a:ext cx="2415125" cy="221194"/>
              <a:chOff x="2841236" y="5773948"/>
              <a:chExt cx="2415125" cy="221194"/>
            </a:xfrm>
          </p:grpSpPr>
          <p:sp>
            <p:nvSpPr>
              <p:cNvPr id="8505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5054" name="Group 191"/>
              <p:cNvGrpSpPr>
                <a:grpSpLocks/>
              </p:cNvGrpSpPr>
              <p:nvPr/>
            </p:nvGrpSpPr>
            <p:grpSpPr bwMode="auto">
              <a:xfrm>
                <a:off x="2841236" y="5779698"/>
                <a:ext cx="1280160" cy="215444"/>
                <a:chOff x="2841236" y="5779698"/>
                <a:chExt cx="1280160" cy="215444"/>
              </a:xfrm>
            </p:grpSpPr>
            <p:pic>
              <p:nvPicPr>
                <p:cNvPr id="8505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5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S1101683</a:t>
                  </a:r>
                  <a:endParaRPr lang="en-US" sz="800" b="1">
                    <a:latin typeface="Comic Sans MS" pitchFamily="66" charset="0"/>
                  </a:endParaRPr>
                </a:p>
              </p:txBody>
            </p:sp>
          </p:grpSp>
        </p:grpSp>
      </p:grpSp>
      <p:grpSp>
        <p:nvGrpSpPr>
          <p:cNvPr id="84998" name="Group 30"/>
          <p:cNvGrpSpPr>
            <a:grpSpLocks/>
          </p:cNvGrpSpPr>
          <p:nvPr/>
        </p:nvGrpSpPr>
        <p:grpSpPr bwMode="auto">
          <a:xfrm>
            <a:off x="1030288" y="4449763"/>
            <a:ext cx="7669212" cy="604837"/>
            <a:chOff x="1030950" y="4450544"/>
            <a:chExt cx="7667920" cy="604003"/>
          </a:xfrm>
        </p:grpSpPr>
        <p:pic>
          <p:nvPicPr>
            <p:cNvPr id="8504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4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S1101683</a:t>
              </a:r>
              <a:endParaRPr lang="en-US" sz="800" b="1" dirty="0">
                <a:latin typeface="Comic Sans MS" pitchFamily="66" charset="0"/>
              </a:endParaRPr>
            </a:p>
          </p:txBody>
        </p:sp>
        <p:sp>
          <p:nvSpPr>
            <p:cNvPr id="8505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4999"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500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5001" name="Group 77"/>
          <p:cNvGrpSpPr>
            <a:grpSpLocks/>
          </p:cNvGrpSpPr>
          <p:nvPr/>
        </p:nvGrpSpPr>
        <p:grpSpPr bwMode="auto">
          <a:xfrm>
            <a:off x="4530725" y="5138738"/>
            <a:ext cx="2020888" cy="385762"/>
            <a:chOff x="4817380" y="5500251"/>
            <a:chExt cx="2018749" cy="386197"/>
          </a:xfrm>
        </p:grpSpPr>
        <p:pic>
          <p:nvPicPr>
            <p:cNvPr id="8504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46"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l1psl0 Slot P5</a:t>
              </a:r>
              <a:endParaRPr lang="en-US" sz="800" b="1" dirty="0">
                <a:latin typeface="Comic Sans MS" pitchFamily="66" charset="0"/>
              </a:endParaRPr>
            </a:p>
          </p:txBody>
        </p:sp>
        <p:sp>
          <p:nvSpPr>
            <p:cNvPr id="85047"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grpSp>
        <p:nvGrpSpPr>
          <p:cNvPr id="85002" name="Group 81"/>
          <p:cNvGrpSpPr>
            <a:grpSpLocks/>
          </p:cNvGrpSpPr>
          <p:nvPr/>
        </p:nvGrpSpPr>
        <p:grpSpPr bwMode="auto">
          <a:xfrm>
            <a:off x="1365250" y="4514850"/>
            <a:ext cx="1177925" cy="455613"/>
            <a:chOff x="1365250" y="4514850"/>
            <a:chExt cx="1177925" cy="455674"/>
          </a:xfrm>
        </p:grpSpPr>
        <p:grpSp>
          <p:nvGrpSpPr>
            <p:cNvPr id="85036" name="Group 129"/>
            <p:cNvGrpSpPr>
              <a:grpSpLocks/>
            </p:cNvGrpSpPr>
            <p:nvPr/>
          </p:nvGrpSpPr>
          <p:grpSpPr bwMode="auto">
            <a:xfrm>
              <a:off x="1943112" y="4514850"/>
              <a:ext cx="600064" cy="455674"/>
              <a:chOff x="638192" y="4075174"/>
              <a:chExt cx="940352" cy="657225"/>
            </a:xfrm>
          </p:grpSpPr>
          <p:grpSp>
            <p:nvGrpSpPr>
              <p:cNvPr id="85039" name="Group 27"/>
              <p:cNvGrpSpPr>
                <a:grpSpLocks/>
              </p:cNvGrpSpPr>
              <p:nvPr/>
            </p:nvGrpSpPr>
            <p:grpSpPr bwMode="auto">
              <a:xfrm>
                <a:off x="638192" y="4162422"/>
                <a:ext cx="228602" cy="517524"/>
                <a:chOff x="2743200" y="4387215"/>
                <a:chExt cx="312420" cy="750570"/>
              </a:xfrm>
            </p:grpSpPr>
            <p:pic>
              <p:nvPicPr>
                <p:cNvPr id="8504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4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43"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44"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5040"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503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38"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5003"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D1001125</a:t>
            </a:r>
            <a:endParaRPr lang="en-US" sz="800" b="1" dirty="0">
              <a:latin typeface="Comic Sans MS" pitchFamily="66" charset="0"/>
            </a:endParaRPr>
          </a:p>
        </p:txBody>
      </p:sp>
      <p:sp>
        <p:nvSpPr>
          <p:cNvPr id="85004" name="TextBox 358"/>
          <p:cNvSpPr txBox="1">
            <a:spLocks noChangeArrowheads="1"/>
          </p:cNvSpPr>
          <p:nvPr/>
        </p:nvSpPr>
        <p:spPr bwMode="auto">
          <a:xfrm>
            <a:off x="2532063" y="1031875"/>
            <a:ext cx="394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rPr>
              <a:t>AI Module aLIGO PSL DBB Assembly Drawing </a:t>
            </a:r>
            <a:r>
              <a:rPr lang="en-US" sz="800" b="1">
                <a:latin typeface="Comic Sans MS" pitchFamily="66" charset="0"/>
                <a:hlinkClick r:id="rId15"/>
              </a:rPr>
              <a:t>D1100292</a:t>
            </a:r>
            <a:endParaRPr lang="en-US" sz="800" b="1">
              <a:latin typeface="Comic Sans MS" pitchFamily="66" charset="0"/>
            </a:endParaRPr>
          </a:p>
        </p:txBody>
      </p:sp>
      <p:sp>
        <p:nvSpPr>
          <p:cNvPr id="85005"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85006" name="Group 72"/>
          <p:cNvGrpSpPr>
            <a:grpSpLocks/>
          </p:cNvGrpSpPr>
          <p:nvPr/>
        </p:nvGrpSpPr>
        <p:grpSpPr bwMode="auto">
          <a:xfrm>
            <a:off x="1023938" y="2108200"/>
            <a:ext cx="6400800" cy="1752600"/>
            <a:chOff x="1023938" y="2108200"/>
            <a:chExt cx="6401080" cy="1752712"/>
          </a:xfrm>
        </p:grpSpPr>
        <p:grpSp>
          <p:nvGrpSpPr>
            <p:cNvPr id="85008" name="Group 70"/>
            <p:cNvGrpSpPr>
              <a:grpSpLocks/>
            </p:cNvGrpSpPr>
            <p:nvPr/>
          </p:nvGrpSpPr>
          <p:grpSpPr bwMode="auto">
            <a:xfrm>
              <a:off x="1023938" y="2108200"/>
              <a:ext cx="6401080" cy="603168"/>
              <a:chOff x="1023938" y="2108200"/>
              <a:chExt cx="6401080" cy="603168"/>
            </a:xfrm>
          </p:grpSpPr>
          <p:pic>
            <p:nvPicPr>
              <p:cNvPr id="8502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23" name="Rectangle 145"/>
              <p:cNvSpPr>
                <a:spLocks noChangeArrowheads="1"/>
              </p:cNvSpPr>
              <p:nvPr/>
            </p:nvSpPr>
            <p:spPr bwMode="auto">
              <a:xfrm>
                <a:off x="3100960" y="2141564"/>
                <a:ext cx="947602"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85024" name="TextBox 353"/>
              <p:cNvSpPr txBox="1">
                <a:spLocks noChangeArrowheads="1"/>
              </p:cNvSpPr>
              <p:nvPr/>
            </p:nvSpPr>
            <p:spPr bwMode="auto">
              <a:xfrm>
                <a:off x="4280233" y="2484209"/>
                <a:ext cx="1136289" cy="215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aLIGO PSL DBB</a:t>
                </a:r>
              </a:p>
            </p:txBody>
          </p:sp>
          <p:sp>
            <p:nvSpPr>
              <p:cNvPr id="85025" name="TextBox 353"/>
              <p:cNvSpPr txBox="1">
                <a:spLocks noChangeArrowheads="1"/>
              </p:cNvSpPr>
              <p:nvPr/>
            </p:nvSpPr>
            <p:spPr bwMode="auto">
              <a:xfrm>
                <a:off x="6226522" y="2474568"/>
                <a:ext cx="1136289" cy="215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D1001125</a:t>
                </a:r>
              </a:p>
            </p:txBody>
          </p:sp>
          <p:sp>
            <p:nvSpPr>
              <p:cNvPr id="85026" name="TextBox 353"/>
              <p:cNvSpPr txBox="1">
                <a:spLocks noChangeArrowheads="1"/>
              </p:cNvSpPr>
              <p:nvPr/>
            </p:nvSpPr>
            <p:spPr bwMode="auto">
              <a:xfrm>
                <a:off x="5474241" y="2474569"/>
                <a:ext cx="1136289" cy="215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AA Module</a:t>
                </a:r>
              </a:p>
            </p:txBody>
          </p:sp>
          <p:pic>
            <p:nvPicPr>
              <p:cNvPr id="850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43657" y="2364594"/>
                <a:ext cx="92066" cy="87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42338" y="2366518"/>
                <a:ext cx="92066" cy="87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2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96582" y="2292173"/>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30"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33104" y="2286803"/>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31" name="Rectangle 145"/>
              <p:cNvSpPr>
                <a:spLocks noChangeArrowheads="1"/>
              </p:cNvSpPr>
              <p:nvPr/>
            </p:nvSpPr>
            <p:spPr bwMode="auto">
              <a:xfrm>
                <a:off x="2122254" y="2133194"/>
                <a:ext cx="893105"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sp>
            <p:nvSpPr>
              <p:cNvPr id="85032" name="Rectangle 145"/>
              <p:cNvSpPr>
                <a:spLocks noChangeArrowheads="1"/>
              </p:cNvSpPr>
              <p:nvPr/>
            </p:nvSpPr>
            <p:spPr bwMode="auto">
              <a:xfrm>
                <a:off x="5549934" y="2133194"/>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25-32</a:t>
                </a:r>
                <a:endParaRPr lang="en-US" sz="1600" b="1">
                  <a:latin typeface="Comic Sans MS" pitchFamily="66" charset="0"/>
                </a:endParaRPr>
              </a:p>
            </p:txBody>
          </p:sp>
          <p:pic>
            <p:nvPicPr>
              <p:cNvPr id="85033"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569911" y="2283804"/>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34"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606434" y="2278434"/>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35" name="Rectangle 145"/>
              <p:cNvSpPr>
                <a:spLocks noChangeArrowheads="1"/>
              </p:cNvSpPr>
              <p:nvPr/>
            </p:nvSpPr>
            <p:spPr bwMode="auto">
              <a:xfrm>
                <a:off x="4482548" y="2133370"/>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17-24</a:t>
                </a:r>
                <a:endParaRPr lang="en-US" sz="1600" b="1">
                  <a:latin typeface="Comic Sans MS" pitchFamily="66" charset="0"/>
                </a:endParaRPr>
              </a:p>
            </p:txBody>
          </p:sp>
        </p:grpSp>
        <p:grpSp>
          <p:nvGrpSpPr>
            <p:cNvPr id="85009" name="Group 71"/>
            <p:cNvGrpSpPr>
              <a:grpSpLocks/>
            </p:cNvGrpSpPr>
            <p:nvPr/>
          </p:nvGrpSpPr>
          <p:grpSpPr bwMode="auto">
            <a:xfrm>
              <a:off x="1302511" y="2755614"/>
              <a:ext cx="5188277" cy="1105298"/>
              <a:chOff x="1302511" y="2755614"/>
              <a:chExt cx="5188277" cy="1105298"/>
            </a:xfrm>
          </p:grpSpPr>
          <p:pic>
            <p:nvPicPr>
              <p:cNvPr id="85010"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054756" y="2912593"/>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1" name="Rectangle 39"/>
              <p:cNvSpPr>
                <a:spLocks noChangeArrowheads="1"/>
              </p:cNvSpPr>
              <p:nvPr/>
            </p:nvSpPr>
            <p:spPr bwMode="auto">
              <a:xfrm>
                <a:off x="1302511" y="2915339"/>
                <a:ext cx="81464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1-8</a:t>
                </a:r>
              </a:p>
            </p:txBody>
          </p:sp>
          <p:pic>
            <p:nvPicPr>
              <p:cNvPr id="85012"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114608" y="3165602"/>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3" name="Rectangle 39"/>
              <p:cNvSpPr>
                <a:spLocks noChangeArrowheads="1"/>
              </p:cNvSpPr>
              <p:nvPr/>
            </p:nvSpPr>
            <p:spPr bwMode="auto">
              <a:xfrm>
                <a:off x="2292841" y="3171779"/>
                <a:ext cx="8771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9-16</a:t>
                </a:r>
              </a:p>
            </p:txBody>
          </p:sp>
          <p:pic>
            <p:nvPicPr>
              <p:cNvPr id="8501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528002" y="3386283"/>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5" name="Rectangle 39"/>
              <p:cNvSpPr>
                <a:spLocks noChangeArrowheads="1"/>
              </p:cNvSpPr>
              <p:nvPr/>
            </p:nvSpPr>
            <p:spPr bwMode="auto">
              <a:xfrm>
                <a:off x="3650722" y="3389028"/>
                <a:ext cx="9396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17-24</a:t>
                </a:r>
              </a:p>
            </p:txBody>
          </p:sp>
          <p:pic>
            <p:nvPicPr>
              <p:cNvPr id="85016"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587854" y="3639291"/>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7" name="Rectangle 39"/>
              <p:cNvSpPr>
                <a:spLocks noChangeArrowheads="1"/>
              </p:cNvSpPr>
              <p:nvPr/>
            </p:nvSpPr>
            <p:spPr bwMode="auto">
              <a:xfrm>
                <a:off x="4703568" y="3645468"/>
                <a:ext cx="9396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25-32</a:t>
                </a:r>
              </a:p>
            </p:txBody>
          </p:sp>
          <p:sp>
            <p:nvSpPr>
              <p:cNvPr id="85018" name="Rectangle 145"/>
              <p:cNvSpPr>
                <a:spLocks noChangeArrowheads="1"/>
              </p:cNvSpPr>
              <p:nvPr/>
            </p:nvSpPr>
            <p:spPr bwMode="auto">
              <a:xfrm>
                <a:off x="5488689" y="3482005"/>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25-32</a:t>
                </a:r>
                <a:endParaRPr lang="en-US" sz="1600" b="1">
                  <a:latin typeface="Comic Sans MS" pitchFamily="66" charset="0"/>
                </a:endParaRPr>
              </a:p>
            </p:txBody>
          </p:sp>
          <p:sp>
            <p:nvSpPr>
              <p:cNvPr id="85019" name="Rectangle 145"/>
              <p:cNvSpPr>
                <a:spLocks noChangeArrowheads="1"/>
              </p:cNvSpPr>
              <p:nvPr/>
            </p:nvSpPr>
            <p:spPr bwMode="auto">
              <a:xfrm>
                <a:off x="4448366" y="3235777"/>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17-24</a:t>
                </a:r>
                <a:endParaRPr lang="en-US" sz="1600" b="1">
                  <a:latin typeface="Comic Sans MS" pitchFamily="66" charset="0"/>
                </a:endParaRPr>
              </a:p>
            </p:txBody>
          </p:sp>
          <p:sp>
            <p:nvSpPr>
              <p:cNvPr id="85020" name="Rectangle 145"/>
              <p:cNvSpPr>
                <a:spLocks noChangeArrowheads="1"/>
              </p:cNvSpPr>
              <p:nvPr/>
            </p:nvSpPr>
            <p:spPr bwMode="auto">
              <a:xfrm>
                <a:off x="3065353" y="3003265"/>
                <a:ext cx="947602"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85021" name="Rectangle 145"/>
              <p:cNvSpPr>
                <a:spLocks noChangeArrowheads="1"/>
              </p:cNvSpPr>
              <p:nvPr/>
            </p:nvSpPr>
            <p:spPr bwMode="auto">
              <a:xfrm>
                <a:off x="2035372" y="2755614"/>
                <a:ext cx="893105"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grpSp>
      </p:grpSp>
      <p:sp>
        <p:nvSpPr>
          <p:cNvPr id="85007"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60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675DD51-4B2B-4144-A116-4DA4C7247226}" type="slidenum">
              <a:rPr lang="en-US" smtClean="0">
                <a:solidFill>
                  <a:srgbClr val="898989"/>
                </a:solidFill>
                <a:latin typeface="Calibri" pitchFamily="34" charset="0"/>
              </a:rPr>
              <a:pPr eaLnBrk="1" hangingPunct="1"/>
              <a:t>198</a:t>
            </a:fld>
            <a:endParaRPr lang="en-US" smtClean="0">
              <a:solidFill>
                <a:srgbClr val="898989"/>
              </a:solidFill>
              <a:latin typeface="Calibri" pitchFamily="34" charset="0"/>
            </a:endParaRPr>
          </a:p>
        </p:txBody>
      </p:sp>
      <p:sp>
        <p:nvSpPr>
          <p:cNvPr id="8602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D1001801 - S1001224</a:t>
            </a:r>
          </a:p>
        </p:txBody>
      </p:sp>
      <p:grpSp>
        <p:nvGrpSpPr>
          <p:cNvPr id="86021" name="Group 230"/>
          <p:cNvGrpSpPr>
            <a:grpSpLocks/>
          </p:cNvGrpSpPr>
          <p:nvPr/>
        </p:nvGrpSpPr>
        <p:grpSpPr bwMode="auto">
          <a:xfrm>
            <a:off x="1800225" y="779463"/>
            <a:ext cx="5894388" cy="223837"/>
            <a:chOff x="-637082" y="5770953"/>
            <a:chExt cx="5893443" cy="224189"/>
          </a:xfrm>
        </p:grpSpPr>
        <p:grpSp>
          <p:nvGrpSpPr>
            <p:cNvPr id="86067" name="Group 195"/>
            <p:cNvGrpSpPr>
              <a:grpSpLocks/>
            </p:cNvGrpSpPr>
            <p:nvPr/>
          </p:nvGrpSpPr>
          <p:grpSpPr bwMode="auto">
            <a:xfrm>
              <a:off x="-637082" y="5770953"/>
              <a:ext cx="3266109" cy="221314"/>
              <a:chOff x="-637082" y="5788205"/>
              <a:chExt cx="3266109" cy="221314"/>
            </a:xfrm>
          </p:grpSpPr>
          <p:grpSp>
            <p:nvGrpSpPr>
              <p:cNvPr id="86073" name="Group 194"/>
              <p:cNvGrpSpPr>
                <a:grpSpLocks/>
              </p:cNvGrpSpPr>
              <p:nvPr/>
            </p:nvGrpSpPr>
            <p:grpSpPr bwMode="auto">
              <a:xfrm>
                <a:off x="-637082" y="5788205"/>
                <a:ext cx="3266109" cy="215668"/>
                <a:chOff x="-637082" y="5788205"/>
                <a:chExt cx="3266109" cy="215668"/>
              </a:xfrm>
            </p:grpSpPr>
            <p:pic>
              <p:nvPicPr>
                <p:cNvPr id="860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7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dirty="0">
                      <a:latin typeface="Comic Sans MS" pitchFamily="66" charset="0"/>
                    </a:rPr>
                    <a:t>DBB Anti-Image Chassis</a:t>
                  </a:r>
                  <a:endParaRPr lang="en-US" sz="800" b="1" dirty="0">
                    <a:latin typeface="Comic Sans MS" pitchFamily="66" charset="0"/>
                  </a:endParaRPr>
                </a:p>
              </p:txBody>
            </p:sp>
          </p:grpSp>
          <p:sp>
            <p:nvSpPr>
              <p:cNvPr id="8607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D1001801</a:t>
                </a:r>
                <a:endParaRPr lang="en-US" sz="800" b="1">
                  <a:latin typeface="Comic Sans MS" pitchFamily="66" charset="0"/>
                </a:endParaRPr>
              </a:p>
            </p:txBody>
          </p:sp>
        </p:grpSp>
        <p:grpSp>
          <p:nvGrpSpPr>
            <p:cNvPr id="86068" name="Group 192"/>
            <p:cNvGrpSpPr>
              <a:grpSpLocks/>
            </p:cNvGrpSpPr>
            <p:nvPr/>
          </p:nvGrpSpPr>
          <p:grpSpPr bwMode="auto">
            <a:xfrm>
              <a:off x="2841236" y="5773948"/>
              <a:ext cx="2415125" cy="221194"/>
              <a:chOff x="2841236" y="5773948"/>
              <a:chExt cx="2415125" cy="221194"/>
            </a:xfrm>
          </p:grpSpPr>
          <p:sp>
            <p:nvSpPr>
              <p:cNvPr id="8606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6070" name="Group 191"/>
              <p:cNvGrpSpPr>
                <a:grpSpLocks/>
              </p:cNvGrpSpPr>
              <p:nvPr/>
            </p:nvGrpSpPr>
            <p:grpSpPr bwMode="auto">
              <a:xfrm>
                <a:off x="2841236" y="5779698"/>
                <a:ext cx="1280160" cy="215444"/>
                <a:chOff x="2841236" y="5779698"/>
                <a:chExt cx="1280160" cy="215444"/>
              </a:xfrm>
            </p:grpSpPr>
            <p:pic>
              <p:nvPicPr>
                <p:cNvPr id="860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7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S1001224</a:t>
                  </a:r>
                  <a:endParaRPr lang="en-US" sz="800" b="1">
                    <a:latin typeface="Comic Sans MS" pitchFamily="66" charset="0"/>
                  </a:endParaRPr>
                </a:p>
              </p:txBody>
            </p:sp>
          </p:grpSp>
        </p:grpSp>
      </p:grpSp>
      <p:grpSp>
        <p:nvGrpSpPr>
          <p:cNvPr id="86022" name="Group 30"/>
          <p:cNvGrpSpPr>
            <a:grpSpLocks/>
          </p:cNvGrpSpPr>
          <p:nvPr/>
        </p:nvGrpSpPr>
        <p:grpSpPr bwMode="auto">
          <a:xfrm>
            <a:off x="1030288" y="4449763"/>
            <a:ext cx="7669212" cy="604837"/>
            <a:chOff x="1030950" y="4450544"/>
            <a:chExt cx="7667920" cy="604003"/>
          </a:xfrm>
        </p:grpSpPr>
        <p:pic>
          <p:nvPicPr>
            <p:cNvPr id="8606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6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S1001224</a:t>
              </a:r>
              <a:endParaRPr lang="en-US" sz="800" b="1" dirty="0">
                <a:latin typeface="Comic Sans MS" pitchFamily="66" charset="0"/>
              </a:endParaRPr>
            </a:p>
          </p:txBody>
        </p:sp>
        <p:sp>
          <p:nvSpPr>
            <p:cNvPr id="8606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602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8602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6025" name="Group 77"/>
          <p:cNvGrpSpPr>
            <a:grpSpLocks/>
          </p:cNvGrpSpPr>
          <p:nvPr/>
        </p:nvGrpSpPr>
        <p:grpSpPr bwMode="auto">
          <a:xfrm>
            <a:off x="4530725" y="5138738"/>
            <a:ext cx="2097088" cy="385762"/>
            <a:chOff x="4817531" y="5500252"/>
            <a:chExt cx="2095309" cy="386196"/>
          </a:xfrm>
        </p:grpSpPr>
        <p:pic>
          <p:nvPicPr>
            <p:cNvPr id="86061"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62" name="TextBox 353"/>
            <p:cNvSpPr txBox="1">
              <a:spLocks noChangeArrowheads="1"/>
            </p:cNvSpPr>
            <p:nvPr/>
          </p:nvSpPr>
          <p:spPr bwMode="auto">
            <a:xfrm>
              <a:off x="4817531" y="5655601"/>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l1psl0 Slot P8</a:t>
              </a:r>
              <a:endParaRPr lang="en-US" sz="800" b="1" dirty="0">
                <a:latin typeface="Comic Sans MS" pitchFamily="66" charset="0"/>
              </a:endParaRPr>
            </a:p>
          </p:txBody>
        </p:sp>
        <p:sp>
          <p:nvSpPr>
            <p:cNvPr id="86063" name="Rectangle 80"/>
            <p:cNvSpPr>
              <a:spLocks noChangeArrowheads="1"/>
            </p:cNvSpPr>
            <p:nvPr/>
          </p:nvSpPr>
          <p:spPr bwMode="auto">
            <a:xfrm>
              <a:off x="5774977" y="5500252"/>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86026" name="Group 81"/>
          <p:cNvGrpSpPr>
            <a:grpSpLocks/>
          </p:cNvGrpSpPr>
          <p:nvPr/>
        </p:nvGrpSpPr>
        <p:grpSpPr bwMode="auto">
          <a:xfrm>
            <a:off x="1365250" y="4514850"/>
            <a:ext cx="1177925" cy="455613"/>
            <a:chOff x="1365250" y="4514850"/>
            <a:chExt cx="1177925" cy="455674"/>
          </a:xfrm>
        </p:grpSpPr>
        <p:grpSp>
          <p:nvGrpSpPr>
            <p:cNvPr id="86052" name="Group 129"/>
            <p:cNvGrpSpPr>
              <a:grpSpLocks/>
            </p:cNvGrpSpPr>
            <p:nvPr/>
          </p:nvGrpSpPr>
          <p:grpSpPr bwMode="auto">
            <a:xfrm>
              <a:off x="1943112" y="4514850"/>
              <a:ext cx="600064" cy="455674"/>
              <a:chOff x="638192" y="4075174"/>
              <a:chExt cx="940352" cy="657225"/>
            </a:xfrm>
          </p:grpSpPr>
          <p:grpSp>
            <p:nvGrpSpPr>
              <p:cNvPr id="86055" name="Group 27"/>
              <p:cNvGrpSpPr>
                <a:grpSpLocks/>
              </p:cNvGrpSpPr>
              <p:nvPr/>
            </p:nvGrpSpPr>
            <p:grpSpPr bwMode="auto">
              <a:xfrm>
                <a:off x="638192" y="4162422"/>
                <a:ext cx="228602" cy="517524"/>
                <a:chOff x="2743200" y="4387215"/>
                <a:chExt cx="312420" cy="750570"/>
              </a:xfrm>
            </p:grpSpPr>
            <p:pic>
              <p:nvPicPr>
                <p:cNvPr id="8605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9"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60"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6056"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6053"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602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D1001801</a:t>
            </a:r>
            <a:endParaRPr lang="en-US" sz="800" b="1" dirty="0">
              <a:latin typeface="Comic Sans MS" pitchFamily="66" charset="0"/>
            </a:endParaRPr>
          </a:p>
        </p:txBody>
      </p:sp>
      <p:sp>
        <p:nvSpPr>
          <p:cNvPr id="86028"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sp>
        <p:nvSpPr>
          <p:cNvPr id="86029" name="TextBox 358"/>
          <p:cNvSpPr txBox="1">
            <a:spLocks noChangeArrowheads="1"/>
          </p:cNvSpPr>
          <p:nvPr/>
        </p:nvSpPr>
        <p:spPr bwMode="auto">
          <a:xfrm>
            <a:off x="2532063" y="1031875"/>
            <a:ext cx="394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rPr>
              <a:t>AI Module aLIGO PSL DBB Assembly Drawing </a:t>
            </a:r>
            <a:r>
              <a:rPr lang="en-US" sz="800" b="1">
                <a:latin typeface="Comic Sans MS" pitchFamily="66" charset="0"/>
                <a:hlinkClick r:id="rId15"/>
              </a:rPr>
              <a:t>D1002103</a:t>
            </a:r>
            <a:endParaRPr lang="en-US" sz="800" b="1">
              <a:latin typeface="Comic Sans MS" pitchFamily="66" charset="0"/>
            </a:endParaRPr>
          </a:p>
        </p:txBody>
      </p:sp>
      <p:grpSp>
        <p:nvGrpSpPr>
          <p:cNvPr id="86032" name="Group 60"/>
          <p:cNvGrpSpPr>
            <a:grpSpLocks/>
          </p:cNvGrpSpPr>
          <p:nvPr/>
        </p:nvGrpSpPr>
        <p:grpSpPr bwMode="auto">
          <a:xfrm>
            <a:off x="1023938" y="2108200"/>
            <a:ext cx="6400800" cy="603204"/>
            <a:chOff x="1023938" y="2108200"/>
            <a:chExt cx="6401080" cy="603242"/>
          </a:xfrm>
        </p:grpSpPr>
        <p:pic>
          <p:nvPicPr>
            <p:cNvPr id="8604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43" name="Rectangle 145"/>
            <p:cNvSpPr>
              <a:spLocks noChangeArrowheads="1"/>
            </p:cNvSpPr>
            <p:nvPr/>
          </p:nvSpPr>
          <p:spPr bwMode="auto">
            <a:xfrm>
              <a:off x="3115269" y="2141568"/>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sp>
          <p:nvSpPr>
            <p:cNvPr id="86044" name="Rectangle 145"/>
            <p:cNvSpPr>
              <a:spLocks noChangeArrowheads="1"/>
            </p:cNvSpPr>
            <p:nvPr/>
          </p:nvSpPr>
          <p:spPr bwMode="auto">
            <a:xfrm>
              <a:off x="4561883" y="2138393"/>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pic>
          <p:nvPicPr>
            <p:cNvPr id="86045"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129788" y="2299983"/>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46"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601565" y="2301911"/>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47" name="TextBox 353"/>
            <p:cNvSpPr txBox="1">
              <a:spLocks noChangeArrowheads="1"/>
            </p:cNvSpPr>
            <p:nvPr/>
          </p:nvSpPr>
          <p:spPr bwMode="auto">
            <a:xfrm>
              <a:off x="4280233" y="2484255"/>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aLIGO PSL DBB</a:t>
              </a:r>
            </a:p>
          </p:txBody>
        </p:sp>
        <p:sp>
          <p:nvSpPr>
            <p:cNvPr id="86048" name="TextBox 353"/>
            <p:cNvSpPr txBox="1">
              <a:spLocks noChangeArrowheads="1"/>
            </p:cNvSpPr>
            <p:nvPr/>
          </p:nvSpPr>
          <p:spPr bwMode="auto">
            <a:xfrm>
              <a:off x="6226522" y="2474613"/>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D1001801</a:t>
              </a:r>
            </a:p>
          </p:txBody>
        </p:sp>
        <p:sp>
          <p:nvSpPr>
            <p:cNvPr id="86049" name="TextBox 353"/>
            <p:cNvSpPr txBox="1">
              <a:spLocks noChangeArrowheads="1"/>
            </p:cNvSpPr>
            <p:nvPr/>
          </p:nvSpPr>
          <p:spPr bwMode="auto">
            <a:xfrm>
              <a:off x="5474241" y="2474614"/>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AI Module</a:t>
              </a:r>
            </a:p>
          </p:txBody>
        </p:sp>
        <p:pic>
          <p:nvPicPr>
            <p:cNvPr id="8605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43657" y="2364625"/>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42338" y="2366549"/>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033" name="Group 61"/>
          <p:cNvGrpSpPr>
            <a:grpSpLocks/>
          </p:cNvGrpSpPr>
          <p:nvPr/>
        </p:nvGrpSpPr>
        <p:grpSpPr bwMode="auto">
          <a:xfrm>
            <a:off x="2396717" y="3493592"/>
            <a:ext cx="3119694" cy="625267"/>
            <a:chOff x="2396777" y="2832354"/>
            <a:chExt cx="3119830" cy="625307"/>
          </a:xfrm>
        </p:grpSpPr>
        <p:grpSp>
          <p:nvGrpSpPr>
            <p:cNvPr id="86034" name="Group 76"/>
            <p:cNvGrpSpPr>
              <a:grpSpLocks/>
            </p:cNvGrpSpPr>
            <p:nvPr/>
          </p:nvGrpSpPr>
          <p:grpSpPr bwMode="auto">
            <a:xfrm>
              <a:off x="2396777" y="2983583"/>
              <a:ext cx="1596198" cy="217607"/>
              <a:chOff x="2153844" y="2879442"/>
              <a:chExt cx="1596354" cy="217694"/>
            </a:xfrm>
          </p:grpSpPr>
          <p:sp>
            <p:nvSpPr>
              <p:cNvPr id="86040" name="Rectangle 39"/>
              <p:cNvSpPr>
                <a:spLocks noChangeArrowheads="1"/>
              </p:cNvSpPr>
              <p:nvPr/>
            </p:nvSpPr>
            <p:spPr bwMode="auto">
              <a:xfrm>
                <a:off x="2153844" y="2881606"/>
                <a:ext cx="795489"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AI 1-8</a:t>
                </a:r>
              </a:p>
            </p:txBody>
          </p:sp>
          <p:pic>
            <p:nvPicPr>
              <p:cNvPr id="86041"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035" name="Group 78"/>
            <p:cNvGrpSpPr>
              <a:grpSpLocks/>
            </p:cNvGrpSpPr>
            <p:nvPr/>
          </p:nvGrpSpPr>
          <p:grpSpPr bwMode="auto">
            <a:xfrm>
              <a:off x="3829176" y="3240054"/>
              <a:ext cx="1658714" cy="217607"/>
              <a:chOff x="2091321" y="2879442"/>
              <a:chExt cx="1658877" cy="217694"/>
            </a:xfrm>
          </p:grpSpPr>
          <p:sp>
            <p:nvSpPr>
              <p:cNvPr id="86038" name="Rectangle 39"/>
              <p:cNvSpPr>
                <a:spLocks noChangeArrowheads="1"/>
              </p:cNvSpPr>
              <p:nvPr/>
            </p:nvSpPr>
            <p:spPr bwMode="auto">
              <a:xfrm>
                <a:off x="2091321" y="2881606"/>
                <a:ext cx="858011"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AI 9-16</a:t>
                </a:r>
              </a:p>
            </p:txBody>
          </p:sp>
          <p:pic>
            <p:nvPicPr>
              <p:cNvPr id="86039"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6036" name="Rectangle 145"/>
            <p:cNvSpPr>
              <a:spLocks noChangeArrowheads="1"/>
            </p:cNvSpPr>
            <p:nvPr/>
          </p:nvSpPr>
          <p:spPr bwMode="auto">
            <a:xfrm>
              <a:off x="4569005" y="3094099"/>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86037" name="Rectangle 145"/>
            <p:cNvSpPr>
              <a:spLocks noChangeArrowheads="1"/>
            </p:cNvSpPr>
            <p:nvPr/>
          </p:nvSpPr>
          <p:spPr bwMode="auto">
            <a:xfrm>
              <a:off x="3113844" y="2832354"/>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grpSp>
      <p:sp>
        <p:nvSpPr>
          <p:cNvPr id="86031"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8" action="ppaction://hlinksldjump"/>
              </a:rPr>
              <a:t>&lt;&lt; L1-PSL-C1</a:t>
            </a:r>
            <a:endParaRPr lang="en-US" sz="800" b="1" dirty="0">
              <a:latin typeface="Comic Sans MS" pitchFamily="66" charset="0"/>
            </a:endParaRPr>
          </a:p>
        </p:txBody>
      </p:sp>
      <p:grpSp>
        <p:nvGrpSpPr>
          <p:cNvPr id="4" name="Group 3"/>
          <p:cNvGrpSpPr/>
          <p:nvPr/>
        </p:nvGrpSpPr>
        <p:grpSpPr>
          <a:xfrm>
            <a:off x="1443577" y="2756314"/>
            <a:ext cx="4216791" cy="640029"/>
            <a:chOff x="1443577" y="2756314"/>
            <a:chExt cx="4216791" cy="640029"/>
          </a:xfrm>
        </p:grpSpPr>
        <p:grpSp>
          <p:nvGrpSpPr>
            <p:cNvPr id="2" name="Group 1"/>
            <p:cNvGrpSpPr/>
            <p:nvPr/>
          </p:nvGrpSpPr>
          <p:grpSpPr>
            <a:xfrm>
              <a:off x="3159708" y="2799292"/>
              <a:ext cx="878442" cy="552331"/>
              <a:chOff x="3159708" y="2799292"/>
              <a:chExt cx="878442" cy="552331"/>
            </a:xfrm>
          </p:grpSpPr>
          <p:pic>
            <p:nvPicPr>
              <p:cNvPr id="61"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68331" y="2799292"/>
                <a:ext cx="863157" cy="215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Rectangle 145"/>
              <p:cNvSpPr>
                <a:spLocks noChangeArrowheads="1"/>
              </p:cNvSpPr>
              <p:nvPr/>
            </p:nvSpPr>
            <p:spPr bwMode="auto">
              <a:xfrm>
                <a:off x="3302469" y="2976520"/>
                <a:ext cx="62869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hlinkClick r:id="rId19"/>
                  </a:rPr>
                  <a:t>S1201375</a:t>
                </a:r>
                <a:endParaRPr lang="en-US" sz="1600" b="1" dirty="0">
                  <a:latin typeface="Comic Sans MS" pitchFamily="66" charset="0"/>
                </a:endParaRPr>
              </a:p>
            </p:txBody>
          </p:sp>
          <p:pic>
            <p:nvPicPr>
              <p:cNvPr id="6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159708" y="3135903"/>
                <a:ext cx="878442" cy="215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 name="Group 69"/>
            <p:cNvGrpSpPr/>
            <p:nvPr/>
          </p:nvGrpSpPr>
          <p:grpSpPr>
            <a:xfrm>
              <a:off x="4601409" y="2799292"/>
              <a:ext cx="878442" cy="552331"/>
              <a:chOff x="3159708" y="2799292"/>
              <a:chExt cx="878442" cy="552331"/>
            </a:xfrm>
          </p:grpSpPr>
          <p:pic>
            <p:nvPicPr>
              <p:cNvPr id="71"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168331" y="2799292"/>
                <a:ext cx="863157" cy="215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Rectangle 145"/>
              <p:cNvSpPr>
                <a:spLocks noChangeArrowheads="1"/>
              </p:cNvSpPr>
              <p:nvPr/>
            </p:nvSpPr>
            <p:spPr bwMode="auto">
              <a:xfrm>
                <a:off x="3302469" y="2976520"/>
                <a:ext cx="62869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hlinkClick r:id="rId20"/>
                  </a:rPr>
                  <a:t>S1201374</a:t>
                </a:r>
                <a:endParaRPr lang="en-US" sz="1600" b="1" dirty="0">
                  <a:latin typeface="Comic Sans MS" pitchFamily="66" charset="0"/>
                </a:endParaRPr>
              </a:p>
            </p:txBody>
          </p:sp>
          <p:pic>
            <p:nvPicPr>
              <p:cNvPr id="7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159708" y="3135903"/>
                <a:ext cx="878442" cy="2157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4" name="Rectangle 39"/>
            <p:cNvSpPr>
              <a:spLocks noChangeArrowheads="1"/>
            </p:cNvSpPr>
            <p:nvPr/>
          </p:nvSpPr>
          <p:spPr bwMode="auto">
            <a:xfrm>
              <a:off x="1677792" y="2900372"/>
              <a:ext cx="149271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21"/>
                </a:rPr>
                <a:t>D1200639</a:t>
              </a:r>
              <a:endParaRPr lang="en-US" sz="800" b="1" dirty="0" smtClean="0">
                <a:latin typeface="Comic Sans MS" pitchFamily="66" charset="0"/>
              </a:endParaRPr>
            </a:p>
            <a:p>
              <a:pPr algn="r"/>
              <a:r>
                <a:rPr lang="en-US" sz="800" b="1" dirty="0" smtClean="0">
                  <a:latin typeface="Comic Sans MS" pitchFamily="66" charset="0"/>
                </a:rPr>
                <a:t>PSL DAQ DB25 Breakouts</a:t>
              </a:r>
              <a:endParaRPr lang="en-US" sz="800" b="1" dirty="0">
                <a:latin typeface="Comic Sans MS" pitchFamily="66" charset="0"/>
              </a:endParaRPr>
            </a:p>
          </p:txBody>
        </p:sp>
        <p:sp>
          <p:nvSpPr>
            <p:cNvPr id="76" name="Rectangle 75"/>
            <p:cNvSpPr/>
            <p:nvPr/>
          </p:nvSpPr>
          <p:spPr bwMode="auto">
            <a:xfrm>
              <a:off x="1443577" y="2756314"/>
              <a:ext cx="4216791" cy="640029"/>
            </a:xfrm>
            <a:prstGeom prst="rect">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Tree>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704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E775BBB-A34F-4EB2-BFC5-8952E60B9F61}" type="slidenum">
              <a:rPr lang="en-US" smtClean="0">
                <a:solidFill>
                  <a:srgbClr val="898989"/>
                </a:solidFill>
                <a:latin typeface="Calibri" pitchFamily="34" charset="0"/>
              </a:rPr>
              <a:pPr eaLnBrk="1" hangingPunct="1"/>
              <a:t>199</a:t>
            </a:fld>
            <a:endParaRPr lang="en-US" smtClean="0">
              <a:solidFill>
                <a:srgbClr val="898989"/>
              </a:solidFill>
              <a:latin typeface="Calibri" pitchFamily="34" charset="0"/>
            </a:endParaRPr>
          </a:p>
        </p:txBody>
      </p:sp>
      <p:sp>
        <p:nvSpPr>
          <p:cNvPr id="87044" name="Title 118"/>
          <p:cNvSpPr>
            <a:spLocks noGrp="1"/>
          </p:cNvSpPr>
          <p:nvPr>
            <p:ph type="title"/>
          </p:nvPr>
        </p:nvSpPr>
        <p:spPr>
          <a:xfrm>
            <a:off x="1725613" y="0"/>
            <a:ext cx="6961187" cy="681038"/>
          </a:xfrm>
        </p:spPr>
        <p:txBody>
          <a:bodyPr/>
          <a:lstStyle/>
          <a:p>
            <a:r>
              <a:rPr lang="en-US" dirty="0" smtClean="0">
                <a:ea typeface="ＭＳ Ｐゴシック" pitchFamily="34" charset="-128"/>
              </a:rPr>
              <a:t>l1psl0 - D1001715 - S1001134</a:t>
            </a:r>
          </a:p>
        </p:txBody>
      </p:sp>
      <p:grpSp>
        <p:nvGrpSpPr>
          <p:cNvPr id="87045" name="Group 307"/>
          <p:cNvGrpSpPr>
            <a:grpSpLocks/>
          </p:cNvGrpSpPr>
          <p:nvPr/>
        </p:nvGrpSpPr>
        <p:grpSpPr bwMode="auto">
          <a:xfrm>
            <a:off x="234950" y="747713"/>
            <a:ext cx="8831263" cy="5843587"/>
            <a:chOff x="234703" y="747669"/>
            <a:chExt cx="8832132" cy="5843504"/>
          </a:xfrm>
        </p:grpSpPr>
        <p:grpSp>
          <p:nvGrpSpPr>
            <p:cNvPr id="87048" name="Group 144"/>
            <p:cNvGrpSpPr>
              <a:grpSpLocks/>
            </p:cNvGrpSpPr>
            <p:nvPr/>
          </p:nvGrpSpPr>
          <p:grpSpPr bwMode="auto">
            <a:xfrm>
              <a:off x="234703" y="747669"/>
              <a:ext cx="8832132" cy="5843504"/>
              <a:chOff x="234950" y="749909"/>
              <a:chExt cx="8832132" cy="5843504"/>
            </a:xfrm>
          </p:grpSpPr>
          <p:grpSp>
            <p:nvGrpSpPr>
              <p:cNvPr id="87063" name="Group 359"/>
              <p:cNvGrpSpPr>
                <a:grpSpLocks/>
              </p:cNvGrpSpPr>
              <p:nvPr/>
            </p:nvGrpSpPr>
            <p:grpSpPr bwMode="auto">
              <a:xfrm>
                <a:off x="1833060" y="749909"/>
                <a:ext cx="5930897" cy="458787"/>
                <a:chOff x="-469488" y="6101482"/>
                <a:chExt cx="5930017" cy="457947"/>
              </a:xfrm>
            </p:grpSpPr>
            <p:grpSp>
              <p:nvGrpSpPr>
                <p:cNvPr id="87199" name="Group 220"/>
                <p:cNvGrpSpPr>
                  <a:grpSpLocks/>
                </p:cNvGrpSpPr>
                <p:nvPr/>
              </p:nvGrpSpPr>
              <p:grpSpPr bwMode="auto">
                <a:xfrm>
                  <a:off x="-469488" y="6101482"/>
                  <a:ext cx="3294047" cy="452196"/>
                  <a:chOff x="-469488" y="6110108"/>
                  <a:chExt cx="3294047" cy="452196"/>
                </a:xfrm>
              </p:grpSpPr>
              <p:pic>
                <p:nvPicPr>
                  <p:cNvPr id="8720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87205"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l1psl0 I/O Extension Chassis</a:t>
                    </a:r>
                  </a:p>
                </p:txBody>
              </p:sp>
              <p:sp>
                <p:nvSpPr>
                  <p:cNvPr id="87206"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87200" name="Group 221"/>
                <p:cNvGrpSpPr>
                  <a:grpSpLocks/>
                </p:cNvGrpSpPr>
                <p:nvPr/>
              </p:nvGrpSpPr>
              <p:grpSpPr bwMode="auto">
                <a:xfrm>
                  <a:off x="3042258" y="6107233"/>
                  <a:ext cx="2418271" cy="452196"/>
                  <a:chOff x="3042258" y="6107233"/>
                  <a:chExt cx="2418271" cy="452196"/>
                </a:xfrm>
              </p:grpSpPr>
              <p:pic>
                <p:nvPicPr>
                  <p:cNvPr id="8720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87202"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+24VDC</a:t>
                    </a:r>
                    <a:endParaRPr lang="en-US" sz="800" b="1" dirty="0">
                      <a:latin typeface="Comic Sans MS" pitchFamily="66" charset="0"/>
                    </a:endParaRPr>
                  </a:p>
                </p:txBody>
              </p:sp>
              <p:sp>
                <p:nvSpPr>
                  <p:cNvPr id="87203"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S1001134</a:t>
                    </a:r>
                    <a:endParaRPr lang="en-US" sz="800" b="1">
                      <a:solidFill>
                        <a:schemeClr val="bg1"/>
                      </a:solidFill>
                      <a:latin typeface="Comic Sans MS" pitchFamily="66" charset="0"/>
                    </a:endParaRPr>
                  </a:p>
                </p:txBody>
              </p:sp>
            </p:grpSp>
          </p:grpSp>
          <p:grpSp>
            <p:nvGrpSpPr>
              <p:cNvPr id="87064" name="Group 70"/>
              <p:cNvGrpSpPr>
                <a:grpSpLocks/>
              </p:cNvGrpSpPr>
              <p:nvPr/>
            </p:nvGrpSpPr>
            <p:grpSpPr bwMode="auto">
              <a:xfrm>
                <a:off x="234950" y="1212157"/>
                <a:ext cx="7659687" cy="2281931"/>
                <a:chOff x="234950" y="1212157"/>
                <a:chExt cx="7659687" cy="2281931"/>
              </a:xfrm>
            </p:grpSpPr>
            <p:grpSp>
              <p:nvGrpSpPr>
                <p:cNvPr id="87192" name="Group 60"/>
                <p:cNvGrpSpPr>
                  <a:grpSpLocks/>
                </p:cNvGrpSpPr>
                <p:nvPr/>
              </p:nvGrpSpPr>
              <p:grpSpPr bwMode="auto">
                <a:xfrm>
                  <a:off x="234950" y="1212157"/>
                  <a:ext cx="7659687" cy="2281931"/>
                  <a:chOff x="1025269" y="1269311"/>
                  <a:chExt cx="7659941" cy="2281413"/>
                </a:xfrm>
              </p:grpSpPr>
              <p:pic>
                <p:nvPicPr>
                  <p:cNvPr id="8719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87196" name="Group 26"/>
                  <p:cNvGrpSpPr>
                    <a:grpSpLocks/>
                  </p:cNvGrpSpPr>
                  <p:nvPr/>
                </p:nvGrpSpPr>
                <p:grpSpPr bwMode="auto">
                  <a:xfrm>
                    <a:off x="7421517" y="1269311"/>
                    <a:ext cx="1263693" cy="368091"/>
                    <a:chOff x="7420915" y="1268217"/>
                    <a:chExt cx="1263514" cy="368358"/>
                  </a:xfrm>
                </p:grpSpPr>
                <p:sp>
                  <p:nvSpPr>
                    <p:cNvPr id="87197"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87198"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76" name="Rectangle 275"/>
                <p:cNvSpPr/>
                <p:nvPr/>
              </p:nvSpPr>
              <p:spPr bwMode="auto">
                <a:xfrm>
                  <a:off x="790630" y="1810344"/>
                  <a:ext cx="1124061"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194"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87065" name="Group 294"/>
              <p:cNvGrpSpPr>
                <a:grpSpLocks/>
              </p:cNvGrpSpPr>
              <p:nvPr/>
            </p:nvGrpSpPr>
            <p:grpSpPr bwMode="auto">
              <a:xfrm>
                <a:off x="234950" y="3554877"/>
                <a:ext cx="8832132" cy="3038536"/>
                <a:chOff x="234950" y="3554877"/>
                <a:chExt cx="8832132" cy="3038536"/>
              </a:xfrm>
            </p:grpSpPr>
            <p:pic>
              <p:nvPicPr>
                <p:cNvPr id="8706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87067"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87068"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52" name="TextBox 353"/>
                <p:cNvSpPr txBox="1">
                  <a:spLocks noChangeArrowheads="1"/>
                </p:cNvSpPr>
                <p:nvPr/>
              </p:nvSpPr>
              <p:spPr bwMode="auto">
                <a:xfrm rot="5400000">
                  <a:off x="515197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153" name="TextBox 353"/>
                <p:cNvSpPr txBox="1">
                  <a:spLocks noChangeArrowheads="1"/>
                </p:cNvSpPr>
                <p:nvPr/>
              </p:nvSpPr>
              <p:spPr bwMode="auto">
                <a:xfrm rot="5400000">
                  <a:off x="5442520"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87071"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55" name="TextBox 353"/>
                <p:cNvSpPr txBox="1">
                  <a:spLocks noChangeArrowheads="1"/>
                </p:cNvSpPr>
                <p:nvPr/>
              </p:nvSpPr>
              <p:spPr bwMode="auto">
                <a:xfrm rot="5400000">
                  <a:off x="486143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87073"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87074"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87075"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87076"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87077"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87078"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87079"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87080"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87081" name="Group 71"/>
                <p:cNvGrpSpPr>
                  <a:grpSpLocks/>
                </p:cNvGrpSpPr>
                <p:nvPr/>
              </p:nvGrpSpPr>
              <p:grpSpPr bwMode="auto">
                <a:xfrm>
                  <a:off x="4685716" y="3595684"/>
                  <a:ext cx="215899" cy="1858574"/>
                  <a:chOff x="8442323" y="2253457"/>
                  <a:chExt cx="215474" cy="1857625"/>
                </a:xfrm>
              </p:grpSpPr>
              <p:grpSp>
                <p:nvGrpSpPr>
                  <p:cNvPr id="87188" name="Group 72"/>
                  <p:cNvGrpSpPr>
                    <a:grpSpLocks/>
                  </p:cNvGrpSpPr>
                  <p:nvPr/>
                </p:nvGrpSpPr>
                <p:grpSpPr bwMode="auto">
                  <a:xfrm>
                    <a:off x="8442323" y="2253457"/>
                    <a:ext cx="214313" cy="1836738"/>
                    <a:chOff x="6193857" y="1433230"/>
                    <a:chExt cx="215444" cy="1837022"/>
                  </a:xfrm>
                </p:grpSpPr>
                <p:pic>
                  <p:nvPicPr>
                    <p:cNvPr id="8719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91"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89"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2" name="Group 73"/>
                <p:cNvGrpSpPr>
                  <a:grpSpLocks/>
                </p:cNvGrpSpPr>
                <p:nvPr/>
              </p:nvGrpSpPr>
              <p:grpSpPr bwMode="auto">
                <a:xfrm>
                  <a:off x="3234870" y="3603430"/>
                  <a:ext cx="215897" cy="1858575"/>
                  <a:chOff x="8442325" y="2253456"/>
                  <a:chExt cx="215472" cy="1857626"/>
                </a:xfrm>
              </p:grpSpPr>
              <p:grpSp>
                <p:nvGrpSpPr>
                  <p:cNvPr id="87184" name="Group 72"/>
                  <p:cNvGrpSpPr>
                    <a:grpSpLocks/>
                  </p:cNvGrpSpPr>
                  <p:nvPr/>
                </p:nvGrpSpPr>
                <p:grpSpPr bwMode="auto">
                  <a:xfrm>
                    <a:off x="8442325" y="2253456"/>
                    <a:ext cx="214313" cy="1836738"/>
                    <a:chOff x="6193859" y="1433229"/>
                    <a:chExt cx="215444" cy="1837022"/>
                  </a:xfrm>
                </p:grpSpPr>
                <p:pic>
                  <p:nvPicPr>
                    <p:cNvPr id="8718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87"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85"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3" name="Group 99"/>
                <p:cNvGrpSpPr>
                  <a:grpSpLocks/>
                </p:cNvGrpSpPr>
                <p:nvPr/>
              </p:nvGrpSpPr>
              <p:grpSpPr bwMode="auto">
                <a:xfrm>
                  <a:off x="4100662" y="3595683"/>
                  <a:ext cx="233360" cy="1849052"/>
                  <a:chOff x="4100710" y="3595688"/>
                  <a:chExt cx="233363" cy="1849437"/>
                </a:xfrm>
              </p:grpSpPr>
              <p:grpSp>
                <p:nvGrpSpPr>
                  <p:cNvPr id="87178" name="Group 141"/>
                  <p:cNvGrpSpPr>
                    <a:grpSpLocks/>
                  </p:cNvGrpSpPr>
                  <p:nvPr/>
                </p:nvGrpSpPr>
                <p:grpSpPr bwMode="auto">
                  <a:xfrm>
                    <a:off x="4100710" y="3595688"/>
                    <a:ext cx="233363" cy="1849437"/>
                    <a:chOff x="7985153" y="2757488"/>
                    <a:chExt cx="233330" cy="1848894"/>
                  </a:xfrm>
                </p:grpSpPr>
                <p:grpSp>
                  <p:nvGrpSpPr>
                    <p:cNvPr id="87180" name="Group 70"/>
                    <p:cNvGrpSpPr>
                      <a:grpSpLocks/>
                    </p:cNvGrpSpPr>
                    <p:nvPr/>
                  </p:nvGrpSpPr>
                  <p:grpSpPr bwMode="auto">
                    <a:xfrm>
                      <a:off x="7988855" y="2757488"/>
                      <a:ext cx="229628" cy="1836737"/>
                      <a:chOff x="6178463" y="1433228"/>
                      <a:chExt cx="230840" cy="1837026"/>
                    </a:xfrm>
                  </p:grpSpPr>
                  <p:sp>
                    <p:nvSpPr>
                      <p:cNvPr id="87182"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8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81"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7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4" name="Group 100"/>
                <p:cNvGrpSpPr>
                  <a:grpSpLocks/>
                </p:cNvGrpSpPr>
                <p:nvPr/>
              </p:nvGrpSpPr>
              <p:grpSpPr bwMode="auto">
                <a:xfrm>
                  <a:off x="4973716" y="3600848"/>
                  <a:ext cx="233360" cy="1849052"/>
                  <a:chOff x="4100710" y="3595688"/>
                  <a:chExt cx="233363" cy="1849437"/>
                </a:xfrm>
              </p:grpSpPr>
              <p:grpSp>
                <p:nvGrpSpPr>
                  <p:cNvPr id="87172" name="Group 72"/>
                  <p:cNvGrpSpPr>
                    <a:grpSpLocks/>
                  </p:cNvGrpSpPr>
                  <p:nvPr/>
                </p:nvGrpSpPr>
                <p:grpSpPr bwMode="auto">
                  <a:xfrm>
                    <a:off x="4100710" y="3595688"/>
                    <a:ext cx="233363" cy="1849437"/>
                    <a:chOff x="7985153" y="2757488"/>
                    <a:chExt cx="233330" cy="1848894"/>
                  </a:xfrm>
                </p:grpSpPr>
                <p:grpSp>
                  <p:nvGrpSpPr>
                    <p:cNvPr id="87174" name="Group 70"/>
                    <p:cNvGrpSpPr>
                      <a:grpSpLocks/>
                    </p:cNvGrpSpPr>
                    <p:nvPr/>
                  </p:nvGrpSpPr>
                  <p:grpSpPr bwMode="auto">
                    <a:xfrm>
                      <a:off x="7988855" y="2757488"/>
                      <a:ext cx="229628" cy="1836737"/>
                      <a:chOff x="6178463" y="1433228"/>
                      <a:chExt cx="230840" cy="1837026"/>
                    </a:xfrm>
                  </p:grpSpPr>
                  <p:sp>
                    <p:nvSpPr>
                      <p:cNvPr id="87176"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7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75"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7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5" name="Group 107"/>
                <p:cNvGrpSpPr>
                  <a:grpSpLocks/>
                </p:cNvGrpSpPr>
                <p:nvPr/>
              </p:nvGrpSpPr>
              <p:grpSpPr bwMode="auto">
                <a:xfrm>
                  <a:off x="4392544" y="3600848"/>
                  <a:ext cx="233360" cy="1849052"/>
                  <a:chOff x="4100710" y="3595688"/>
                  <a:chExt cx="233363" cy="1849437"/>
                </a:xfrm>
              </p:grpSpPr>
              <p:grpSp>
                <p:nvGrpSpPr>
                  <p:cNvPr id="87166" name="Group 72"/>
                  <p:cNvGrpSpPr>
                    <a:grpSpLocks/>
                  </p:cNvGrpSpPr>
                  <p:nvPr/>
                </p:nvGrpSpPr>
                <p:grpSpPr bwMode="auto">
                  <a:xfrm>
                    <a:off x="4100710" y="3595688"/>
                    <a:ext cx="233363" cy="1849437"/>
                    <a:chOff x="7985153" y="2757488"/>
                    <a:chExt cx="233330" cy="1848894"/>
                  </a:xfrm>
                </p:grpSpPr>
                <p:grpSp>
                  <p:nvGrpSpPr>
                    <p:cNvPr id="87168" name="Group 70"/>
                    <p:cNvGrpSpPr>
                      <a:grpSpLocks/>
                    </p:cNvGrpSpPr>
                    <p:nvPr/>
                  </p:nvGrpSpPr>
                  <p:grpSpPr bwMode="auto">
                    <a:xfrm>
                      <a:off x="7988855" y="2757488"/>
                      <a:ext cx="229628" cy="1836737"/>
                      <a:chOff x="6178463" y="1433228"/>
                      <a:chExt cx="230840" cy="1837026"/>
                    </a:xfrm>
                  </p:grpSpPr>
                  <p:sp>
                    <p:nvSpPr>
                      <p:cNvPr id="87170"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7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69"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6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6" name="Group 114"/>
                <p:cNvGrpSpPr>
                  <a:grpSpLocks/>
                </p:cNvGrpSpPr>
                <p:nvPr/>
              </p:nvGrpSpPr>
              <p:grpSpPr bwMode="auto">
                <a:xfrm>
                  <a:off x="3811365" y="3600848"/>
                  <a:ext cx="233360" cy="1849052"/>
                  <a:chOff x="4100710" y="3595688"/>
                  <a:chExt cx="233363" cy="1849437"/>
                </a:xfrm>
              </p:grpSpPr>
              <p:grpSp>
                <p:nvGrpSpPr>
                  <p:cNvPr id="87160" name="Group 72"/>
                  <p:cNvGrpSpPr>
                    <a:grpSpLocks/>
                  </p:cNvGrpSpPr>
                  <p:nvPr/>
                </p:nvGrpSpPr>
                <p:grpSpPr bwMode="auto">
                  <a:xfrm>
                    <a:off x="4100710" y="3595688"/>
                    <a:ext cx="233363" cy="1849437"/>
                    <a:chOff x="7985153" y="2757488"/>
                    <a:chExt cx="233330" cy="1848894"/>
                  </a:xfrm>
                </p:grpSpPr>
                <p:grpSp>
                  <p:nvGrpSpPr>
                    <p:cNvPr id="87162" name="Group 70"/>
                    <p:cNvGrpSpPr>
                      <a:grpSpLocks/>
                    </p:cNvGrpSpPr>
                    <p:nvPr/>
                  </p:nvGrpSpPr>
                  <p:grpSpPr bwMode="auto">
                    <a:xfrm>
                      <a:off x="7988855" y="2757488"/>
                      <a:ext cx="229628" cy="1836737"/>
                      <a:chOff x="6178463" y="1433228"/>
                      <a:chExt cx="230840" cy="1837026"/>
                    </a:xfrm>
                  </p:grpSpPr>
                  <p:sp>
                    <p:nvSpPr>
                      <p:cNvPr id="87164"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6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63"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61"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7" name="Group 73"/>
                <p:cNvGrpSpPr>
                  <a:grpSpLocks/>
                </p:cNvGrpSpPr>
                <p:nvPr/>
              </p:nvGrpSpPr>
              <p:grpSpPr bwMode="auto">
                <a:xfrm>
                  <a:off x="3519000" y="3600851"/>
                  <a:ext cx="215897" cy="1858575"/>
                  <a:chOff x="8442325" y="2253456"/>
                  <a:chExt cx="215472" cy="1857626"/>
                </a:xfrm>
              </p:grpSpPr>
              <p:grpSp>
                <p:nvGrpSpPr>
                  <p:cNvPr id="87156" name="Group 72"/>
                  <p:cNvGrpSpPr>
                    <a:grpSpLocks/>
                  </p:cNvGrpSpPr>
                  <p:nvPr/>
                </p:nvGrpSpPr>
                <p:grpSpPr bwMode="auto">
                  <a:xfrm>
                    <a:off x="8442325" y="2253456"/>
                    <a:ext cx="214313" cy="1836738"/>
                    <a:chOff x="6193859" y="1433229"/>
                    <a:chExt cx="215444" cy="1837022"/>
                  </a:xfrm>
                </p:grpSpPr>
                <p:pic>
                  <p:nvPicPr>
                    <p:cNvPr id="8715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59"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57"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8" name="Group 73"/>
                <p:cNvGrpSpPr>
                  <a:grpSpLocks/>
                </p:cNvGrpSpPr>
                <p:nvPr/>
              </p:nvGrpSpPr>
              <p:grpSpPr bwMode="auto">
                <a:xfrm>
                  <a:off x="2937833" y="3593107"/>
                  <a:ext cx="215897" cy="1858577"/>
                  <a:chOff x="8442325" y="2253456"/>
                  <a:chExt cx="215472" cy="1857626"/>
                </a:xfrm>
              </p:grpSpPr>
              <p:grpSp>
                <p:nvGrpSpPr>
                  <p:cNvPr id="87152" name="Group 72"/>
                  <p:cNvGrpSpPr>
                    <a:grpSpLocks/>
                  </p:cNvGrpSpPr>
                  <p:nvPr/>
                </p:nvGrpSpPr>
                <p:grpSpPr bwMode="auto">
                  <a:xfrm>
                    <a:off x="8442325" y="2253456"/>
                    <a:ext cx="214313" cy="1836738"/>
                    <a:chOff x="6193859" y="1433229"/>
                    <a:chExt cx="215444" cy="1837022"/>
                  </a:xfrm>
                </p:grpSpPr>
                <p:pic>
                  <p:nvPicPr>
                    <p:cNvPr id="8715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55"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5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9" name="Group 133"/>
                <p:cNvGrpSpPr>
                  <a:grpSpLocks/>
                </p:cNvGrpSpPr>
                <p:nvPr/>
              </p:nvGrpSpPr>
              <p:grpSpPr bwMode="auto">
                <a:xfrm>
                  <a:off x="555625" y="3859212"/>
                  <a:ext cx="1443038" cy="1812925"/>
                  <a:chOff x="501360" y="3783323"/>
                  <a:chExt cx="1123399" cy="1143003"/>
                </a:xfrm>
              </p:grpSpPr>
              <p:sp>
                <p:nvSpPr>
                  <p:cNvPr id="233" name="Rectangle 232"/>
                  <p:cNvSpPr/>
                  <p:nvPr/>
                </p:nvSpPr>
                <p:spPr bwMode="auto">
                  <a:xfrm>
                    <a:off x="501385" y="3783679"/>
                    <a:ext cx="1123510"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151"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+24VDC</a:t>
                    </a:r>
                    <a:endParaRPr lang="en-US" sz="800" b="1" dirty="0">
                      <a:latin typeface="Comic Sans MS" pitchFamily="66" charset="0"/>
                    </a:endParaRPr>
                  </a:p>
                </p:txBody>
              </p:sp>
            </p:grpSp>
            <p:grpSp>
              <p:nvGrpSpPr>
                <p:cNvPr id="87090" name="Group 26"/>
                <p:cNvGrpSpPr>
                  <a:grpSpLocks/>
                </p:cNvGrpSpPr>
                <p:nvPr/>
              </p:nvGrpSpPr>
              <p:grpSpPr bwMode="auto">
                <a:xfrm>
                  <a:off x="6622358" y="3554877"/>
                  <a:ext cx="1272188" cy="342709"/>
                  <a:chOff x="7412367" y="1267773"/>
                  <a:chExt cx="1272066" cy="342946"/>
                </a:xfrm>
              </p:grpSpPr>
              <p:sp>
                <p:nvSpPr>
                  <p:cNvPr id="87148"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rPr>
                      <a:t>S1001134</a:t>
                    </a:r>
                    <a:endParaRPr lang="en-US" sz="800" b="1">
                      <a:latin typeface="Comic Sans MS" pitchFamily="66" charset="0"/>
                    </a:endParaRPr>
                  </a:p>
                </p:txBody>
              </p:sp>
              <p:sp>
                <p:nvSpPr>
                  <p:cNvPr id="87149"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87091" name="Group 151"/>
                <p:cNvGrpSpPr>
                  <a:grpSpLocks/>
                </p:cNvGrpSpPr>
                <p:nvPr/>
              </p:nvGrpSpPr>
              <p:grpSpPr bwMode="auto">
                <a:xfrm>
                  <a:off x="6520489" y="3870510"/>
                  <a:ext cx="2546593" cy="2722903"/>
                  <a:chOff x="6537581" y="3930332"/>
                  <a:chExt cx="2546593" cy="2722903"/>
                </a:xfrm>
              </p:grpSpPr>
              <p:grpSp>
                <p:nvGrpSpPr>
                  <p:cNvPr id="87092" name="Group 77"/>
                  <p:cNvGrpSpPr>
                    <a:grpSpLocks/>
                  </p:cNvGrpSpPr>
                  <p:nvPr/>
                </p:nvGrpSpPr>
                <p:grpSpPr bwMode="auto">
                  <a:xfrm>
                    <a:off x="6659902" y="3930332"/>
                    <a:ext cx="2412866" cy="222946"/>
                    <a:chOff x="5388330" y="5700074"/>
                    <a:chExt cx="2411543" cy="224521"/>
                  </a:xfrm>
                </p:grpSpPr>
                <p:pic>
                  <p:nvPicPr>
                    <p:cNvPr id="87145"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46"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47"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87093" name="Group 77"/>
                  <p:cNvGrpSpPr>
                    <a:grpSpLocks/>
                  </p:cNvGrpSpPr>
                  <p:nvPr/>
                </p:nvGrpSpPr>
                <p:grpSpPr bwMode="auto">
                  <a:xfrm>
                    <a:off x="6593115" y="4126888"/>
                    <a:ext cx="2488203" cy="222936"/>
                    <a:chOff x="5313031" y="5665686"/>
                    <a:chExt cx="2486842" cy="224513"/>
                  </a:xfrm>
                </p:grpSpPr>
                <p:pic>
                  <p:nvPicPr>
                    <p:cNvPr id="87142"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4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87094" name="Group 77"/>
                  <p:cNvGrpSpPr>
                    <a:grpSpLocks/>
                  </p:cNvGrpSpPr>
                  <p:nvPr/>
                </p:nvGrpSpPr>
                <p:grpSpPr bwMode="auto">
                  <a:xfrm>
                    <a:off x="6594543" y="4316328"/>
                    <a:ext cx="2488203" cy="222936"/>
                    <a:chOff x="5313031" y="5665686"/>
                    <a:chExt cx="2486842" cy="224513"/>
                  </a:xfrm>
                </p:grpSpPr>
                <p:pic>
                  <p:nvPicPr>
                    <p:cNvPr id="8713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4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87095" name="Group 77"/>
                  <p:cNvGrpSpPr>
                    <a:grpSpLocks/>
                  </p:cNvGrpSpPr>
                  <p:nvPr/>
                </p:nvGrpSpPr>
                <p:grpSpPr bwMode="auto">
                  <a:xfrm>
                    <a:off x="6595973" y="4505768"/>
                    <a:ext cx="2488201" cy="222936"/>
                    <a:chOff x="5313033" y="5665686"/>
                    <a:chExt cx="2486840" cy="224513"/>
                  </a:xfrm>
                </p:grpSpPr>
                <p:pic>
                  <p:nvPicPr>
                    <p:cNvPr id="87136"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38"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87096" name="Group 77"/>
                  <p:cNvGrpSpPr>
                    <a:grpSpLocks/>
                  </p:cNvGrpSpPr>
                  <p:nvPr/>
                </p:nvGrpSpPr>
                <p:grpSpPr bwMode="auto">
                  <a:xfrm>
                    <a:off x="6605348" y="4703650"/>
                    <a:ext cx="2478580" cy="222894"/>
                    <a:chOff x="5322652" y="5665686"/>
                    <a:chExt cx="2477221" cy="224475"/>
                  </a:xfrm>
                </p:grpSpPr>
                <p:pic>
                  <p:nvPicPr>
                    <p:cNvPr id="87133"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S1001244</a:t>
                      </a:r>
                      <a:endParaRPr lang="en-US" sz="800" b="1" dirty="0">
                        <a:latin typeface="Comic Sans MS" pitchFamily="66" charset="0"/>
                      </a:endParaRPr>
                    </a:p>
                  </p:txBody>
                </p:sp>
                <p:sp>
                  <p:nvSpPr>
                    <p:cNvPr id="8713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87097" name="Group 77"/>
                  <p:cNvGrpSpPr>
                    <a:grpSpLocks/>
                  </p:cNvGrpSpPr>
                  <p:nvPr/>
                </p:nvGrpSpPr>
                <p:grpSpPr bwMode="auto">
                  <a:xfrm>
                    <a:off x="6605348" y="4899437"/>
                    <a:ext cx="2478580" cy="222894"/>
                    <a:chOff x="5322652" y="5665686"/>
                    <a:chExt cx="2477221" cy="224475"/>
                  </a:xfrm>
                </p:grpSpPr>
                <p:pic>
                  <p:nvPicPr>
                    <p:cNvPr id="87130"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4" action="ppaction://hlinksldjump"/>
                        </a:rPr>
                        <a:t>S1001231</a:t>
                      </a:r>
                      <a:endParaRPr lang="en-US" sz="800" b="1">
                        <a:latin typeface="Comic Sans MS" pitchFamily="66" charset="0"/>
                      </a:endParaRPr>
                    </a:p>
                  </p:txBody>
                </p:sp>
                <p:sp>
                  <p:nvSpPr>
                    <p:cNvPr id="8713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87098" name="Group 77"/>
                  <p:cNvGrpSpPr>
                    <a:grpSpLocks/>
                  </p:cNvGrpSpPr>
                  <p:nvPr/>
                </p:nvGrpSpPr>
                <p:grpSpPr bwMode="auto">
                  <a:xfrm>
                    <a:off x="6605272" y="5087454"/>
                    <a:ext cx="2478664" cy="222894"/>
                    <a:chOff x="5322675" y="5665686"/>
                    <a:chExt cx="2477198" cy="224474"/>
                  </a:xfrm>
                </p:grpSpPr>
                <p:pic>
                  <p:nvPicPr>
                    <p:cNvPr id="87127"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S1001245</a:t>
                      </a:r>
                      <a:endParaRPr lang="en-US" sz="800" b="1" dirty="0">
                        <a:latin typeface="Comic Sans MS" pitchFamily="66" charset="0"/>
                      </a:endParaRPr>
                    </a:p>
                  </p:txBody>
                </p:sp>
                <p:sp>
                  <p:nvSpPr>
                    <p:cNvPr id="8712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87099" name="Group 77"/>
                  <p:cNvGrpSpPr>
                    <a:grpSpLocks/>
                  </p:cNvGrpSpPr>
                  <p:nvPr/>
                </p:nvGrpSpPr>
                <p:grpSpPr bwMode="auto">
                  <a:xfrm>
                    <a:off x="6602764" y="5274390"/>
                    <a:ext cx="2478581" cy="222894"/>
                    <a:chOff x="5322651" y="5665686"/>
                    <a:chExt cx="2477222" cy="224475"/>
                  </a:xfrm>
                </p:grpSpPr>
                <p:pic>
                  <p:nvPicPr>
                    <p:cNvPr id="87124"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6" action="ppaction://hlinksldjump"/>
                        </a:rPr>
                        <a:t>S1001246</a:t>
                      </a:r>
                      <a:endParaRPr lang="en-US" sz="800" b="1">
                        <a:latin typeface="Comic Sans MS" pitchFamily="66" charset="0"/>
                      </a:endParaRPr>
                    </a:p>
                  </p:txBody>
                </p:sp>
                <p:sp>
                  <p:nvSpPr>
                    <p:cNvPr id="87126"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87100" name="Group 77"/>
                  <p:cNvGrpSpPr>
                    <a:grpSpLocks/>
                  </p:cNvGrpSpPr>
                  <p:nvPr/>
                </p:nvGrpSpPr>
                <p:grpSpPr bwMode="auto">
                  <a:xfrm>
                    <a:off x="6602765" y="5462430"/>
                    <a:ext cx="2478580" cy="222894"/>
                    <a:chOff x="5322652" y="5665686"/>
                    <a:chExt cx="2477221" cy="224475"/>
                  </a:xfrm>
                </p:grpSpPr>
                <p:pic>
                  <p:nvPicPr>
                    <p:cNvPr id="87121" name="Picture 16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S1101683</a:t>
                      </a:r>
                      <a:endParaRPr lang="en-US" sz="800" b="1">
                        <a:latin typeface="Comic Sans MS" pitchFamily="66" charset="0"/>
                      </a:endParaRPr>
                    </a:p>
                  </p:txBody>
                </p:sp>
                <p:sp>
                  <p:nvSpPr>
                    <p:cNvPr id="8712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87101" name="Group 77"/>
                  <p:cNvGrpSpPr>
                    <a:grpSpLocks/>
                  </p:cNvGrpSpPr>
                  <p:nvPr/>
                </p:nvGrpSpPr>
                <p:grpSpPr bwMode="auto">
                  <a:xfrm>
                    <a:off x="6602689" y="5658194"/>
                    <a:ext cx="2478664" cy="222894"/>
                    <a:chOff x="5322675" y="5665686"/>
                    <a:chExt cx="2477198" cy="224474"/>
                  </a:xfrm>
                </p:grpSpPr>
                <p:pic>
                  <p:nvPicPr>
                    <p:cNvPr id="87118"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S1001232</a:t>
                      </a:r>
                      <a:endParaRPr lang="en-US" sz="800" b="1">
                        <a:latin typeface="Comic Sans MS" pitchFamily="66" charset="0"/>
                      </a:endParaRPr>
                    </a:p>
                  </p:txBody>
                </p:sp>
                <p:sp>
                  <p:nvSpPr>
                    <p:cNvPr id="8712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87102" name="Group 77"/>
                  <p:cNvGrpSpPr>
                    <a:grpSpLocks/>
                  </p:cNvGrpSpPr>
                  <p:nvPr/>
                </p:nvGrpSpPr>
                <p:grpSpPr bwMode="auto">
                  <a:xfrm>
                    <a:off x="6602768" y="5847684"/>
                    <a:ext cx="2478580" cy="222894"/>
                    <a:chOff x="5322652" y="5665686"/>
                    <a:chExt cx="2477221" cy="224475"/>
                  </a:xfrm>
                </p:grpSpPr>
                <p:pic>
                  <p:nvPicPr>
                    <p:cNvPr id="87115"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9" action="ppaction://hlinksldjump"/>
                        </a:rPr>
                        <a:t>S1001233</a:t>
                      </a:r>
                      <a:endParaRPr lang="en-US" sz="800" b="1">
                        <a:latin typeface="Comic Sans MS" pitchFamily="66" charset="0"/>
                      </a:endParaRPr>
                    </a:p>
                  </p:txBody>
                </p:sp>
                <p:sp>
                  <p:nvSpPr>
                    <p:cNvPr id="8711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87103" name="Group 77"/>
                  <p:cNvGrpSpPr>
                    <a:grpSpLocks/>
                  </p:cNvGrpSpPr>
                  <p:nvPr/>
                </p:nvGrpSpPr>
                <p:grpSpPr bwMode="auto">
                  <a:xfrm>
                    <a:off x="6602768" y="6035724"/>
                    <a:ext cx="2478580" cy="222894"/>
                    <a:chOff x="5322652" y="5665686"/>
                    <a:chExt cx="2477221" cy="224475"/>
                  </a:xfrm>
                </p:grpSpPr>
                <p:pic>
                  <p:nvPicPr>
                    <p:cNvPr id="87112"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S1001224</a:t>
                      </a:r>
                      <a:endParaRPr lang="en-US" sz="800" b="1" dirty="0">
                        <a:latin typeface="Comic Sans MS" pitchFamily="66" charset="0"/>
                      </a:endParaRPr>
                    </a:p>
                  </p:txBody>
                </p:sp>
                <p:sp>
                  <p:nvSpPr>
                    <p:cNvPr id="8711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87104" name="Group 77"/>
                  <p:cNvGrpSpPr>
                    <a:grpSpLocks/>
                  </p:cNvGrpSpPr>
                  <p:nvPr/>
                </p:nvGrpSpPr>
                <p:grpSpPr bwMode="auto">
                  <a:xfrm>
                    <a:off x="6602692" y="6231488"/>
                    <a:ext cx="2478664" cy="222894"/>
                    <a:chOff x="5322675" y="5665686"/>
                    <a:chExt cx="2477198" cy="224474"/>
                  </a:xfrm>
                </p:grpSpPr>
                <p:pic>
                  <p:nvPicPr>
                    <p:cNvPr id="8710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11"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87105" name="Group 77"/>
                  <p:cNvGrpSpPr>
                    <a:grpSpLocks/>
                  </p:cNvGrpSpPr>
                  <p:nvPr/>
                </p:nvGrpSpPr>
                <p:grpSpPr bwMode="auto">
                  <a:xfrm>
                    <a:off x="6537581" y="6430341"/>
                    <a:ext cx="2541183" cy="222894"/>
                    <a:chOff x="5260195" y="5665686"/>
                    <a:chExt cx="2539678" cy="224474"/>
                  </a:xfrm>
                </p:grpSpPr>
                <p:pic>
                  <p:nvPicPr>
                    <p:cNvPr id="87106"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08"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grpSp>
          <p:nvGrpSpPr>
            <p:cNvPr id="87049" name="Group 305"/>
            <p:cNvGrpSpPr>
              <a:grpSpLocks/>
            </p:cNvGrpSpPr>
            <p:nvPr/>
          </p:nvGrpSpPr>
          <p:grpSpPr bwMode="auto">
            <a:xfrm>
              <a:off x="2363420" y="5458525"/>
              <a:ext cx="3690745" cy="364202"/>
              <a:chOff x="2514671" y="5583891"/>
              <a:chExt cx="3690745" cy="364202"/>
            </a:xfrm>
          </p:grpSpPr>
          <p:sp>
            <p:nvSpPr>
              <p:cNvPr id="8705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8705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8705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8705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8705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8705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8705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8705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8705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8705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8706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8706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8706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sp>
        <p:nvSpPr>
          <p:cNvPr id="8704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1" action="ppaction://hlinksldjump"/>
              </a:rPr>
              <a:t>&lt;&lt; L1-PSL-C1</a:t>
            </a:r>
            <a:endParaRPr lang="en-US" sz="800" b="1" dirty="0">
              <a:latin typeface="Comic Sans MS" pitchFamily="66" charset="0"/>
            </a:endParaRPr>
          </a:p>
        </p:txBody>
      </p:sp>
      <p:sp>
        <p:nvSpPr>
          <p:cNvPr id="87047"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l1psl0 </a:t>
            </a:r>
            <a:r>
              <a:rPr lang="en-US" dirty="0" smtClean="0">
                <a:solidFill>
                  <a:schemeClr val="bg1"/>
                </a:solidFill>
              </a:rPr>
              <a:t>– </a:t>
            </a:r>
            <a:r>
              <a:rPr lang="en-US" dirty="0">
                <a:solidFill>
                  <a:schemeClr val="bg1"/>
                </a:solidFill>
              </a:rPr>
              <a:t>I/O Extender </a:t>
            </a: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6783" y="1339494"/>
            <a:ext cx="8816381" cy="47380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Rectangle 8"/>
          <p:cNvSpPr>
            <a:spLocks noChangeArrowheads="1"/>
          </p:cNvSpPr>
          <p:nvPr/>
        </p:nvSpPr>
        <p:spPr bwMode="auto">
          <a:xfrm>
            <a:off x="7283069" y="1332429"/>
            <a:ext cx="1353911" cy="246221"/>
          </a:xfrm>
          <a:prstGeom prst="rect">
            <a:avLst/>
          </a:prstGeom>
          <a:solidFill>
            <a:schemeClr val="bg1"/>
          </a:solidFill>
          <a:ln>
            <a:solidFill>
              <a:schemeClr val="tx1"/>
            </a:solidFill>
          </a:ln>
          <a:extLst/>
        </p:spPr>
        <p:txBody>
          <a:bodyPr wrap="square">
            <a:spAutoFit/>
          </a:bodyPr>
          <a:lstStyle/>
          <a:p>
            <a:pPr algn="ctr"/>
            <a:r>
              <a:rPr lang="en-US" sz="900" dirty="0" smtClean="0">
                <a:latin typeface="Comic Sans MS" pitchFamily="66" charset="0"/>
                <a:hlinkClick r:id="rId4" action="ppaction://hlinksldjump"/>
              </a:rPr>
              <a:t>X-End</a:t>
            </a:r>
            <a:r>
              <a:rPr lang="en-US" sz="900" dirty="0" smtClean="0">
                <a:latin typeface="Comic Sans MS" pitchFamily="66" charset="0"/>
              </a:rPr>
              <a:t> – </a:t>
            </a:r>
            <a:r>
              <a:rPr lang="en-US" sz="1000" dirty="0" smtClean="0">
                <a:latin typeface="Comic Sans MS" pitchFamily="66" charset="0"/>
                <a:hlinkClick r:id="rId5"/>
              </a:rPr>
              <a:t>D0901465</a:t>
            </a:r>
            <a:endParaRPr lang="en-US" sz="1000" dirty="0"/>
          </a:p>
        </p:txBody>
      </p:sp>
      <p:sp>
        <p:nvSpPr>
          <p:cNvPr id="3075" name="Title 1"/>
          <p:cNvSpPr>
            <a:spLocks noGrp="1"/>
          </p:cNvSpPr>
          <p:nvPr>
            <p:ph type="title"/>
          </p:nvPr>
        </p:nvSpPr>
        <p:spPr>
          <a:xfrm>
            <a:off x="1725613" y="274638"/>
            <a:ext cx="6961187" cy="406400"/>
          </a:xfrm>
        </p:spPr>
        <p:txBody>
          <a:bodyPr/>
          <a:lstStyle/>
          <a:p>
            <a:r>
              <a:rPr lang="en-US" dirty="0" smtClean="0"/>
              <a:t>Locations</a:t>
            </a:r>
          </a:p>
        </p:txBody>
      </p:sp>
      <p:sp>
        <p:nvSpPr>
          <p:cNvPr id="3076"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charset="-128"/>
              </a:defRPr>
            </a:lvl1pPr>
            <a:lvl2pPr marL="742950" indent="-285750" eaLnBrk="0" hangingPunct="0">
              <a:defRPr>
                <a:solidFill>
                  <a:schemeClr val="tx1"/>
                </a:solidFill>
                <a:latin typeface="Arial" charset="0"/>
                <a:ea typeface="ＭＳ Ｐゴシック" charset="-128"/>
              </a:defRPr>
            </a:lvl2pPr>
            <a:lvl3pPr marL="1143000" indent="-228600" eaLnBrk="0" hangingPunct="0">
              <a:defRPr>
                <a:solidFill>
                  <a:schemeClr val="tx1"/>
                </a:solidFill>
                <a:latin typeface="Arial" charset="0"/>
                <a:ea typeface="ＭＳ Ｐゴシック" charset="-128"/>
              </a:defRPr>
            </a:lvl3pPr>
            <a:lvl4pPr marL="1600200" indent="-228600" eaLnBrk="0" hangingPunct="0">
              <a:defRPr>
                <a:solidFill>
                  <a:schemeClr val="tx1"/>
                </a:solidFill>
                <a:latin typeface="Arial" charset="0"/>
                <a:ea typeface="ＭＳ Ｐゴシック" charset="-128"/>
              </a:defRPr>
            </a:lvl4pPr>
            <a:lvl5pPr marL="2057400" indent="-228600" eaLnBrk="0" hangingPunct="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eaLnBrk="1" hangingPunct="1"/>
            <a:fld id="{8112EE91-D222-40B1-B32C-450EA3FB3CFD}" type="slidenum">
              <a:rPr lang="en-US" smtClean="0">
                <a:solidFill>
                  <a:srgbClr val="898989"/>
                </a:solidFill>
                <a:latin typeface="Calibri" pitchFamily="34" charset="0"/>
              </a:rPr>
              <a:pPr eaLnBrk="1" hangingPunct="1"/>
              <a:t>2</a:t>
            </a:fld>
            <a:endParaRPr lang="en-US" smtClean="0">
              <a:solidFill>
                <a:srgbClr val="898989"/>
              </a:solidFill>
              <a:latin typeface="Calibri" pitchFamily="34" charset="0"/>
            </a:endParaRPr>
          </a:p>
        </p:txBody>
      </p:sp>
      <p:sp>
        <p:nvSpPr>
          <p:cNvPr id="16" name="Date Placeholder 15"/>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5" name="Rectangle 4"/>
          <p:cNvSpPr/>
          <p:nvPr/>
        </p:nvSpPr>
        <p:spPr>
          <a:xfrm>
            <a:off x="1100379" y="728870"/>
            <a:ext cx="7245457" cy="646331"/>
          </a:xfrm>
          <a:prstGeom prst="rect">
            <a:avLst/>
          </a:prstGeom>
        </p:spPr>
        <p:txBody>
          <a:bodyPr wrap="square">
            <a:spAutoFit/>
          </a:bodyPr>
          <a:lstStyle/>
          <a:p>
            <a:endParaRPr lang="en-US" sz="1200" dirty="0" smtClean="0">
              <a:solidFill>
                <a:prstClr val="black"/>
              </a:solidFill>
              <a:ea typeface="ＭＳ Ｐゴシック" charset="-128"/>
            </a:endParaRPr>
          </a:p>
          <a:p>
            <a:endParaRPr lang="en-US" sz="1200" dirty="0" smtClean="0">
              <a:solidFill>
                <a:prstClr val="black"/>
              </a:solidFill>
              <a:ea typeface="ＭＳ Ｐゴシック" charset="-128"/>
            </a:endParaRPr>
          </a:p>
          <a:p>
            <a:endParaRPr lang="en-US" sz="1200" dirty="0">
              <a:solidFill>
                <a:prstClr val="black"/>
              </a:solidFill>
              <a:ea typeface="ＭＳ Ｐゴシック" charset="-128"/>
            </a:endParaRPr>
          </a:p>
        </p:txBody>
      </p:sp>
      <p:sp>
        <p:nvSpPr>
          <p:cNvPr id="17" name="TextBox 16"/>
          <p:cNvSpPr txBox="1"/>
          <p:nvPr/>
        </p:nvSpPr>
        <p:spPr>
          <a:xfrm>
            <a:off x="1100379" y="2429774"/>
            <a:ext cx="1987878" cy="246221"/>
          </a:xfrm>
          <a:prstGeom prst="rect">
            <a:avLst/>
          </a:prstGeom>
          <a:solidFill>
            <a:schemeClr val="bg1"/>
          </a:solidFill>
          <a:ln>
            <a:solidFill>
              <a:schemeClr val="tx1"/>
            </a:solidFill>
          </a:ln>
        </p:spPr>
        <p:txBody>
          <a:bodyPr wrap="square" rtlCol="0">
            <a:spAutoFit/>
          </a:bodyPr>
          <a:lstStyle/>
          <a:p>
            <a:pPr algn="ctr"/>
            <a:r>
              <a:rPr lang="en-US" sz="1000" dirty="0" smtClean="0">
                <a:solidFill>
                  <a:prstClr val="black"/>
                </a:solidFill>
                <a:latin typeface="Comic Sans MS" pitchFamily="66" charset="0"/>
                <a:ea typeface="ＭＳ Ｐゴシック" charset="-128"/>
              </a:rPr>
              <a:t>Y-Mid-station</a:t>
            </a:r>
            <a:endParaRPr lang="en-US" sz="1000" dirty="0">
              <a:solidFill>
                <a:prstClr val="black"/>
              </a:solidFill>
              <a:latin typeface="Comic Sans MS" pitchFamily="66" charset="0"/>
              <a:ea typeface="ＭＳ Ｐゴシック" charset="-128"/>
            </a:endParaRPr>
          </a:p>
        </p:txBody>
      </p:sp>
      <p:sp>
        <p:nvSpPr>
          <p:cNvPr id="22" name="Rectangle 8"/>
          <p:cNvSpPr>
            <a:spLocks noChangeArrowheads="1"/>
          </p:cNvSpPr>
          <p:nvPr/>
        </p:nvSpPr>
        <p:spPr bwMode="auto">
          <a:xfrm>
            <a:off x="358578" y="1334741"/>
            <a:ext cx="1483601" cy="246221"/>
          </a:xfrm>
          <a:prstGeom prst="rect">
            <a:avLst/>
          </a:prstGeom>
          <a:solidFill>
            <a:schemeClr val="bg1"/>
          </a:solidFill>
          <a:ln>
            <a:solidFill>
              <a:schemeClr val="tx1"/>
            </a:solidFill>
          </a:ln>
          <a:extLst/>
        </p:spPr>
        <p:txBody>
          <a:bodyPr wrap="square">
            <a:spAutoFit/>
          </a:bodyPr>
          <a:lstStyle/>
          <a:p>
            <a:pPr algn="ctr"/>
            <a:r>
              <a:rPr lang="en-US" sz="900" dirty="0" smtClean="0">
                <a:latin typeface="Comic Sans MS" pitchFamily="66" charset="0"/>
                <a:hlinkClick r:id="rId6" action="ppaction://hlinksldjump"/>
              </a:rPr>
              <a:t>Y-End</a:t>
            </a:r>
            <a:r>
              <a:rPr lang="en-US" sz="900" dirty="0" smtClean="0">
                <a:latin typeface="Comic Sans MS" pitchFamily="66" charset="0"/>
              </a:rPr>
              <a:t> - </a:t>
            </a:r>
            <a:r>
              <a:rPr lang="en-US" sz="1000" dirty="0" smtClean="0">
                <a:latin typeface="Comic Sans MS" pitchFamily="66" charset="0"/>
                <a:hlinkClick r:id="rId7"/>
              </a:rPr>
              <a:t>D0901464</a:t>
            </a:r>
            <a:endParaRPr lang="en-US" sz="1000" dirty="0"/>
          </a:p>
        </p:txBody>
      </p:sp>
      <p:sp>
        <p:nvSpPr>
          <p:cNvPr id="24" name="Rectangle 8"/>
          <p:cNvSpPr>
            <a:spLocks noChangeArrowheads="1"/>
          </p:cNvSpPr>
          <p:nvPr/>
        </p:nvSpPr>
        <p:spPr bwMode="auto">
          <a:xfrm>
            <a:off x="3808306" y="3066517"/>
            <a:ext cx="1742830" cy="246221"/>
          </a:xfrm>
          <a:prstGeom prst="rect">
            <a:avLst/>
          </a:prstGeom>
          <a:solidFill>
            <a:schemeClr val="bg1"/>
          </a:solidFill>
          <a:ln w="9525">
            <a:solidFill>
              <a:srgbClr val="000000"/>
            </a:solidFill>
            <a:miter lim="800000"/>
            <a:headEnd/>
            <a:tailEnd/>
          </a:ln>
          <a:extLst/>
        </p:spPr>
        <p:txBody>
          <a:bodyPr wrap="square">
            <a:spAutoFit/>
          </a:bodyPr>
          <a:lstStyle/>
          <a:p>
            <a:r>
              <a:rPr lang="en-US" sz="900" dirty="0" smtClean="0">
                <a:latin typeface="Comic Sans MS" pitchFamily="66" charset="0"/>
                <a:hlinkClick r:id="rId8" action="ppaction://hlinksldjump"/>
              </a:rPr>
              <a:t>Corner Station</a:t>
            </a:r>
            <a:r>
              <a:rPr lang="en-US" sz="900" dirty="0" smtClean="0">
                <a:latin typeface="Comic Sans MS" pitchFamily="66" charset="0"/>
              </a:rPr>
              <a:t> - </a:t>
            </a:r>
            <a:r>
              <a:rPr lang="en-US" sz="1000" dirty="0" smtClean="0">
                <a:latin typeface="Comic Sans MS" pitchFamily="66" charset="0"/>
                <a:hlinkClick r:id="rId9"/>
              </a:rPr>
              <a:t>D0901466</a:t>
            </a:r>
            <a:endParaRPr lang="en-US" sz="1000" dirty="0"/>
          </a:p>
        </p:txBody>
      </p:sp>
      <p:sp>
        <p:nvSpPr>
          <p:cNvPr id="25" name="Rectangle 8"/>
          <p:cNvSpPr>
            <a:spLocks noChangeArrowheads="1"/>
          </p:cNvSpPr>
          <p:nvPr/>
        </p:nvSpPr>
        <p:spPr bwMode="auto">
          <a:xfrm>
            <a:off x="6747144" y="4568922"/>
            <a:ext cx="1889836" cy="246221"/>
          </a:xfrm>
          <a:prstGeom prst="rect">
            <a:avLst/>
          </a:prstGeom>
          <a:solidFill>
            <a:schemeClr val="bg1"/>
          </a:solidFill>
          <a:ln w="9525">
            <a:solidFill>
              <a:srgbClr val="000000"/>
            </a:solidFill>
            <a:miter lim="800000"/>
            <a:headEnd/>
            <a:tailEnd/>
          </a:ln>
          <a:extLst/>
        </p:spPr>
        <p:txBody>
          <a:bodyPr wrap="square">
            <a:spAutoFit/>
          </a:bodyPr>
          <a:lstStyle/>
          <a:p>
            <a:r>
              <a:rPr lang="en-US" sz="900" dirty="0" smtClean="0">
                <a:latin typeface="Comic Sans MS" pitchFamily="66" charset="0"/>
                <a:hlinkClick r:id="rId10" action="ppaction://hlinksldjump"/>
              </a:rPr>
              <a:t>Staging Building</a:t>
            </a:r>
            <a:r>
              <a:rPr lang="en-US" sz="900" dirty="0" smtClean="0">
                <a:latin typeface="Comic Sans MS" pitchFamily="66" charset="0"/>
              </a:rPr>
              <a:t> - </a:t>
            </a:r>
            <a:r>
              <a:rPr lang="en-US" sz="1000" dirty="0" smtClean="0">
                <a:latin typeface="Comic Sans MS" pitchFamily="66" charset="0"/>
                <a:hlinkClick r:id="rId11"/>
              </a:rPr>
              <a:t>D000294</a:t>
            </a:r>
            <a:endParaRPr lang="en-US" sz="1000" dirty="0"/>
          </a:p>
        </p:txBody>
      </p:sp>
      <p:sp>
        <p:nvSpPr>
          <p:cNvPr id="26" name="TextBox 25"/>
          <p:cNvSpPr txBox="1"/>
          <p:nvPr/>
        </p:nvSpPr>
        <p:spPr>
          <a:xfrm>
            <a:off x="5420178" y="5615772"/>
            <a:ext cx="1987878" cy="246221"/>
          </a:xfrm>
          <a:prstGeom prst="rect">
            <a:avLst/>
          </a:prstGeom>
          <a:solidFill>
            <a:schemeClr val="bg1"/>
          </a:solidFill>
          <a:ln>
            <a:solidFill>
              <a:schemeClr val="tx1"/>
            </a:solidFill>
          </a:ln>
        </p:spPr>
        <p:txBody>
          <a:bodyPr wrap="square" rtlCol="0">
            <a:spAutoFit/>
          </a:bodyPr>
          <a:lstStyle/>
          <a:p>
            <a:pPr algn="ctr"/>
            <a:r>
              <a:rPr lang="en-US" sz="1000" dirty="0" smtClean="0">
                <a:solidFill>
                  <a:prstClr val="black"/>
                </a:solidFill>
                <a:latin typeface="Comic Sans MS" pitchFamily="66" charset="0"/>
                <a:ea typeface="ＭＳ Ｐゴシック" charset="-128"/>
                <a:hlinkClick r:id="rId10" action="ppaction://hlinksldjump"/>
              </a:rPr>
              <a:t>Science Education Building</a:t>
            </a:r>
            <a:endParaRPr lang="en-US" sz="1000" dirty="0">
              <a:solidFill>
                <a:prstClr val="black"/>
              </a:solidFill>
              <a:latin typeface="Comic Sans MS" pitchFamily="66" charset="0"/>
              <a:ea typeface="ＭＳ Ｐゴシック" charset="-128"/>
            </a:endParaRPr>
          </a:p>
        </p:txBody>
      </p:sp>
      <p:sp>
        <p:nvSpPr>
          <p:cNvPr id="27" name="TextBox 26"/>
          <p:cNvSpPr txBox="1"/>
          <p:nvPr/>
        </p:nvSpPr>
        <p:spPr>
          <a:xfrm>
            <a:off x="7516815" y="2799105"/>
            <a:ext cx="1120165" cy="246221"/>
          </a:xfrm>
          <a:prstGeom prst="rect">
            <a:avLst/>
          </a:prstGeom>
          <a:solidFill>
            <a:schemeClr val="bg1"/>
          </a:solidFill>
          <a:ln>
            <a:solidFill>
              <a:schemeClr val="tx1"/>
            </a:solidFill>
          </a:ln>
        </p:spPr>
        <p:txBody>
          <a:bodyPr wrap="square" rtlCol="0">
            <a:spAutoFit/>
          </a:bodyPr>
          <a:lstStyle/>
          <a:p>
            <a:pPr algn="ctr"/>
            <a:r>
              <a:rPr lang="en-US" sz="1000" dirty="0" smtClean="0">
                <a:solidFill>
                  <a:prstClr val="black"/>
                </a:solidFill>
                <a:latin typeface="Comic Sans MS" pitchFamily="66" charset="0"/>
                <a:ea typeface="ＭＳ Ｐゴシック" charset="-128"/>
              </a:rPr>
              <a:t>Warehouse</a:t>
            </a:r>
            <a:endParaRPr lang="en-US" sz="1000" dirty="0">
              <a:solidFill>
                <a:prstClr val="black"/>
              </a:solidFill>
              <a:latin typeface="Comic Sans MS" pitchFamily="66" charset="0"/>
              <a:ea typeface="ＭＳ Ｐゴシック" charset="-128"/>
            </a:endParaRPr>
          </a:p>
        </p:txBody>
      </p:sp>
      <p:sp>
        <p:nvSpPr>
          <p:cNvPr id="28"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2" action="ppaction://hlinksldjump"/>
              </a:rPr>
              <a:t>&lt;&lt; Start</a:t>
            </a:r>
            <a:endParaRPr lang="en-US" sz="800" b="1" dirty="0">
              <a:latin typeface="Comic Sans MS" pitchFamily="66" charset="0"/>
            </a:endParaRPr>
          </a:p>
        </p:txBody>
      </p:sp>
      <p:sp>
        <p:nvSpPr>
          <p:cNvPr id="15" name="TextBox 14"/>
          <p:cNvSpPr txBox="1"/>
          <p:nvPr/>
        </p:nvSpPr>
        <p:spPr>
          <a:xfrm>
            <a:off x="5753205" y="2183553"/>
            <a:ext cx="1987878" cy="246221"/>
          </a:xfrm>
          <a:prstGeom prst="rect">
            <a:avLst/>
          </a:prstGeom>
          <a:solidFill>
            <a:schemeClr val="bg1"/>
          </a:solidFill>
          <a:ln>
            <a:solidFill>
              <a:schemeClr val="tx1"/>
            </a:solidFill>
          </a:ln>
        </p:spPr>
        <p:txBody>
          <a:bodyPr wrap="square" rtlCol="0">
            <a:spAutoFit/>
          </a:bodyPr>
          <a:lstStyle/>
          <a:p>
            <a:pPr algn="ctr"/>
            <a:r>
              <a:rPr lang="en-US" sz="1000" dirty="0" smtClean="0">
                <a:solidFill>
                  <a:prstClr val="black"/>
                </a:solidFill>
                <a:latin typeface="Comic Sans MS" pitchFamily="66" charset="0"/>
                <a:ea typeface="ＭＳ Ｐゴシック" charset="-128"/>
              </a:rPr>
              <a:t>X-Mid-station</a:t>
            </a:r>
            <a:endParaRPr lang="en-US" sz="1000" dirty="0">
              <a:solidFill>
                <a:prstClr val="black"/>
              </a:solidFill>
              <a:latin typeface="Comic Sans MS" pitchFamily="66" charset="0"/>
              <a:ea typeface="ＭＳ Ｐゴシック" charset="-128"/>
            </a:endParaRPr>
          </a:p>
        </p:txBody>
      </p:sp>
    </p:spTree>
    <p:extLst>
      <p:ext uri="{BB962C8B-B14F-4D97-AF65-F5344CB8AC3E}">
        <p14:creationId xmlns:p14="http://schemas.microsoft.com/office/powerpoint/2010/main" val="376291290"/>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L1-MS8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20</a:t>
            </a:fld>
            <a:endParaRPr lang="en-US" smtClean="0">
              <a:solidFill>
                <a:srgbClr val="898989"/>
              </a:solidFill>
              <a:latin typeface="Calibri" pitchFamily="34" charset="0"/>
            </a:endParaRPr>
          </a:p>
        </p:txBody>
      </p:sp>
      <p:pic>
        <p:nvPicPr>
          <p:cNvPr id="5928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710" y="2273180"/>
            <a:ext cx="3455379" cy="2992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MSR</a:t>
            </a:r>
            <a:endParaRPr lang="en-US" sz="800" b="1" dirty="0">
              <a:latin typeface="Comic Sans MS" pitchFamily="66" charset="0"/>
            </a:endParaRPr>
          </a:p>
        </p:txBody>
      </p:sp>
    </p:spTree>
    <p:extLst>
      <p:ext uri="{BB962C8B-B14F-4D97-AF65-F5344CB8AC3E}">
        <p14:creationId xmlns:p14="http://schemas.microsoft.com/office/powerpoint/2010/main" val="986947523"/>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80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5D1CF0-AB9C-471C-BCD5-A03D1DDC24BC}" type="slidenum">
              <a:rPr lang="en-US" smtClean="0">
                <a:solidFill>
                  <a:srgbClr val="898989"/>
                </a:solidFill>
                <a:latin typeface="Calibri" pitchFamily="34" charset="0"/>
              </a:rPr>
              <a:pPr eaLnBrk="1" hangingPunct="1"/>
              <a:t>200</a:t>
            </a:fld>
            <a:endParaRPr lang="en-US" smtClean="0">
              <a:solidFill>
                <a:srgbClr val="898989"/>
              </a:solidFill>
              <a:latin typeface="Calibri" pitchFamily="34" charset="0"/>
            </a:endParaRPr>
          </a:p>
        </p:txBody>
      </p:sp>
      <p:sp>
        <p:nvSpPr>
          <p:cNvPr id="88068"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D0902783-S1001247</a:t>
            </a:r>
          </a:p>
        </p:txBody>
      </p:sp>
      <p:grpSp>
        <p:nvGrpSpPr>
          <p:cNvPr id="88069" name="Group 230"/>
          <p:cNvGrpSpPr>
            <a:grpSpLocks/>
          </p:cNvGrpSpPr>
          <p:nvPr/>
        </p:nvGrpSpPr>
        <p:grpSpPr bwMode="auto">
          <a:xfrm>
            <a:off x="1800225" y="779463"/>
            <a:ext cx="5894388" cy="223837"/>
            <a:chOff x="-637082" y="5770953"/>
            <a:chExt cx="5893443" cy="224189"/>
          </a:xfrm>
        </p:grpSpPr>
        <p:grpSp>
          <p:nvGrpSpPr>
            <p:cNvPr id="88146" name="Group 195"/>
            <p:cNvGrpSpPr>
              <a:grpSpLocks/>
            </p:cNvGrpSpPr>
            <p:nvPr/>
          </p:nvGrpSpPr>
          <p:grpSpPr bwMode="auto">
            <a:xfrm>
              <a:off x="-637082" y="5770953"/>
              <a:ext cx="3266109" cy="221314"/>
              <a:chOff x="-637082" y="5788205"/>
              <a:chExt cx="3266109" cy="221314"/>
            </a:xfrm>
          </p:grpSpPr>
          <p:grpSp>
            <p:nvGrpSpPr>
              <p:cNvPr id="88152" name="Group 194"/>
              <p:cNvGrpSpPr>
                <a:grpSpLocks/>
              </p:cNvGrpSpPr>
              <p:nvPr/>
            </p:nvGrpSpPr>
            <p:grpSpPr bwMode="auto">
              <a:xfrm>
                <a:off x="-637082" y="5788205"/>
                <a:ext cx="3266109" cy="215668"/>
                <a:chOff x="-637082" y="5788205"/>
                <a:chExt cx="3266109" cy="215668"/>
              </a:xfrm>
            </p:grpSpPr>
            <p:pic>
              <p:nvPicPr>
                <p:cNvPr id="8815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5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Anti-Alias Chassis</a:t>
                  </a:r>
                </a:p>
              </p:txBody>
            </p:sp>
          </p:grpSp>
          <p:sp>
            <p:nvSpPr>
              <p:cNvPr id="8815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8147" name="Group 192"/>
            <p:cNvGrpSpPr>
              <a:grpSpLocks/>
            </p:cNvGrpSpPr>
            <p:nvPr/>
          </p:nvGrpSpPr>
          <p:grpSpPr bwMode="auto">
            <a:xfrm>
              <a:off x="2841236" y="5773948"/>
              <a:ext cx="2415125" cy="221194"/>
              <a:chOff x="2841236" y="5773948"/>
              <a:chExt cx="2415125" cy="221194"/>
            </a:xfrm>
          </p:grpSpPr>
          <p:sp>
            <p:nvSpPr>
              <p:cNvPr id="8814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8149" name="Group 191"/>
              <p:cNvGrpSpPr>
                <a:grpSpLocks/>
              </p:cNvGrpSpPr>
              <p:nvPr/>
            </p:nvGrpSpPr>
            <p:grpSpPr bwMode="auto">
              <a:xfrm>
                <a:off x="2841236" y="5779698"/>
                <a:ext cx="1280160" cy="215444"/>
                <a:chOff x="2841236" y="5779698"/>
                <a:chExt cx="1280160" cy="215444"/>
              </a:xfrm>
            </p:grpSpPr>
            <p:pic>
              <p:nvPicPr>
                <p:cNvPr id="8815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5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S1001247</a:t>
                  </a:r>
                  <a:endParaRPr lang="en-US" sz="800" b="1">
                    <a:latin typeface="Comic Sans MS" pitchFamily="66" charset="0"/>
                  </a:endParaRPr>
                </a:p>
              </p:txBody>
            </p:sp>
          </p:grpSp>
        </p:grpSp>
      </p:grpSp>
      <p:grpSp>
        <p:nvGrpSpPr>
          <p:cNvPr id="88070" name="Group 30"/>
          <p:cNvGrpSpPr>
            <a:grpSpLocks/>
          </p:cNvGrpSpPr>
          <p:nvPr/>
        </p:nvGrpSpPr>
        <p:grpSpPr bwMode="auto">
          <a:xfrm>
            <a:off x="1030288" y="4449763"/>
            <a:ext cx="7669212" cy="604837"/>
            <a:chOff x="1030950" y="4450544"/>
            <a:chExt cx="7667920" cy="604003"/>
          </a:xfrm>
        </p:grpSpPr>
        <p:pic>
          <p:nvPicPr>
            <p:cNvPr id="8814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4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S1001247</a:t>
              </a:r>
              <a:endParaRPr lang="en-US" sz="800" b="1" dirty="0">
                <a:latin typeface="Comic Sans MS" pitchFamily="66" charset="0"/>
              </a:endParaRPr>
            </a:p>
          </p:txBody>
        </p:sp>
        <p:sp>
          <p:nvSpPr>
            <p:cNvPr id="8814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8071"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807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8073" name="Group 77"/>
          <p:cNvGrpSpPr>
            <a:grpSpLocks/>
          </p:cNvGrpSpPr>
          <p:nvPr/>
        </p:nvGrpSpPr>
        <p:grpSpPr bwMode="auto">
          <a:xfrm>
            <a:off x="4567238" y="5122863"/>
            <a:ext cx="1966912" cy="401637"/>
            <a:chOff x="4853288" y="5484591"/>
            <a:chExt cx="1966020" cy="401857"/>
          </a:xfrm>
        </p:grpSpPr>
        <p:pic>
          <p:nvPicPr>
            <p:cNvPr id="88140"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41" name="TextBox 353"/>
            <p:cNvSpPr txBox="1">
              <a:spLocks noChangeArrowheads="1"/>
            </p:cNvSpPr>
            <p:nvPr/>
          </p:nvSpPr>
          <p:spPr bwMode="auto">
            <a:xfrm>
              <a:off x="5774071" y="5484591"/>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88142" name="Rectangle 80"/>
            <p:cNvSpPr>
              <a:spLocks noChangeArrowheads="1"/>
            </p:cNvSpPr>
            <p:nvPr/>
          </p:nvSpPr>
          <p:spPr bwMode="auto">
            <a:xfrm>
              <a:off x="4853288" y="5654159"/>
              <a:ext cx="101760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nvGrpSpPr>
          <p:cNvPr id="88074" name="Group 81"/>
          <p:cNvGrpSpPr>
            <a:grpSpLocks/>
          </p:cNvGrpSpPr>
          <p:nvPr/>
        </p:nvGrpSpPr>
        <p:grpSpPr bwMode="auto">
          <a:xfrm>
            <a:off x="1365250" y="4514850"/>
            <a:ext cx="1177925" cy="455613"/>
            <a:chOff x="1365250" y="4514850"/>
            <a:chExt cx="1177925" cy="455674"/>
          </a:xfrm>
        </p:grpSpPr>
        <p:grpSp>
          <p:nvGrpSpPr>
            <p:cNvPr id="88131" name="Group 129"/>
            <p:cNvGrpSpPr>
              <a:grpSpLocks/>
            </p:cNvGrpSpPr>
            <p:nvPr/>
          </p:nvGrpSpPr>
          <p:grpSpPr bwMode="auto">
            <a:xfrm>
              <a:off x="1943112" y="4514850"/>
              <a:ext cx="600064" cy="455674"/>
              <a:chOff x="638192" y="4075174"/>
              <a:chExt cx="940352" cy="657225"/>
            </a:xfrm>
          </p:grpSpPr>
          <p:grpSp>
            <p:nvGrpSpPr>
              <p:cNvPr id="88134" name="Group 27"/>
              <p:cNvGrpSpPr>
                <a:grpSpLocks/>
              </p:cNvGrpSpPr>
              <p:nvPr/>
            </p:nvGrpSpPr>
            <p:grpSpPr bwMode="auto">
              <a:xfrm>
                <a:off x="638192" y="4162422"/>
                <a:ext cx="228602" cy="517524"/>
                <a:chOff x="2743200" y="4387215"/>
                <a:chExt cx="312420" cy="750570"/>
              </a:xfrm>
            </p:grpSpPr>
            <p:pic>
              <p:nvPicPr>
                <p:cNvPr id="8813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8"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9"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813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8132"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3"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1" name="TextBox 90"/>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pic>
        <p:nvPicPr>
          <p:cNvPr id="9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3"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23938" y="2106613"/>
            <a:ext cx="7661275" cy="1506537"/>
            <a:chOff x="1023938" y="2106613"/>
            <a:chExt cx="7661275" cy="1506537"/>
          </a:xfrm>
        </p:grpSpPr>
        <p:sp>
          <p:nvSpPr>
            <p:cNvPr id="88076"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6"/>
                </a:rPr>
                <a:t>D1003224</a:t>
              </a:r>
              <a:endParaRPr lang="en-US" sz="800" b="1" dirty="0">
                <a:latin typeface="Comic Sans MS" pitchFamily="66" charset="0"/>
              </a:endParaRPr>
            </a:p>
          </p:txBody>
        </p:sp>
        <p:pic>
          <p:nvPicPr>
            <p:cNvPr id="880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80" name="TextBox 353"/>
            <p:cNvSpPr txBox="1">
              <a:spLocks noChangeArrowheads="1"/>
            </p:cNvSpPr>
            <p:nvPr/>
          </p:nvSpPr>
          <p:spPr bwMode="auto">
            <a:xfrm>
              <a:off x="7412347" y="2336535"/>
              <a:ext cx="560078" cy="21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8081" name="TextBox 353"/>
            <p:cNvSpPr txBox="1">
              <a:spLocks noChangeArrowheads="1"/>
            </p:cNvSpPr>
            <p:nvPr/>
          </p:nvSpPr>
          <p:spPr bwMode="auto">
            <a:xfrm>
              <a:off x="1576748" y="2725832"/>
              <a:ext cx="560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88082" name="Rectangle 39"/>
            <p:cNvSpPr>
              <a:spLocks noChangeArrowheads="1"/>
            </p:cNvSpPr>
            <p:nvPr/>
          </p:nvSpPr>
          <p:spPr bwMode="auto">
            <a:xfrm>
              <a:off x="1126305" y="2881712"/>
              <a:ext cx="556914" cy="215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sp>
          <p:nvSpPr>
            <p:cNvPr id="88083" name="TextBox 353"/>
            <p:cNvSpPr txBox="1">
              <a:spLocks noChangeArrowheads="1"/>
            </p:cNvSpPr>
            <p:nvPr/>
          </p:nvSpPr>
          <p:spPr bwMode="auto">
            <a:xfrm>
              <a:off x="2097965" y="2885239"/>
              <a:ext cx="560687" cy="21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5-8</a:t>
              </a:r>
            </a:p>
          </p:txBody>
        </p:sp>
        <p:sp>
          <p:nvSpPr>
            <p:cNvPr id="88084" name="Rectangle 42"/>
            <p:cNvSpPr>
              <a:spLocks noChangeArrowheads="1"/>
            </p:cNvSpPr>
            <p:nvPr/>
          </p:nvSpPr>
          <p:spPr bwMode="auto">
            <a:xfrm>
              <a:off x="1637990" y="3058421"/>
              <a:ext cx="556906" cy="21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sp>
          <p:nvSpPr>
            <p:cNvPr id="88085"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88086"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8087" name="TextBox 353"/>
            <p:cNvSpPr txBox="1">
              <a:spLocks noChangeArrowheads="1"/>
            </p:cNvSpPr>
            <p:nvPr/>
          </p:nvSpPr>
          <p:spPr bwMode="auto">
            <a:xfrm>
              <a:off x="2879704" y="3055744"/>
              <a:ext cx="6519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9-12</a:t>
              </a:r>
            </a:p>
          </p:txBody>
        </p:sp>
        <p:sp>
          <p:nvSpPr>
            <p:cNvPr id="88088" name="Rectangle 39"/>
            <p:cNvSpPr>
              <a:spLocks noChangeArrowheads="1"/>
            </p:cNvSpPr>
            <p:nvPr/>
          </p:nvSpPr>
          <p:spPr bwMode="auto">
            <a:xfrm>
              <a:off x="2406916" y="3211632"/>
              <a:ext cx="618905" cy="21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sp>
          <p:nvSpPr>
            <p:cNvPr id="88089" name="TextBox 353"/>
            <p:cNvSpPr txBox="1">
              <a:spLocks noChangeArrowheads="1"/>
            </p:cNvSpPr>
            <p:nvPr/>
          </p:nvSpPr>
          <p:spPr bwMode="auto">
            <a:xfrm>
              <a:off x="3384136" y="3222925"/>
              <a:ext cx="8020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13-16</a:t>
              </a:r>
            </a:p>
          </p:txBody>
        </p:sp>
        <p:sp>
          <p:nvSpPr>
            <p:cNvPr id="88090" name="Rectangle 42"/>
            <p:cNvSpPr>
              <a:spLocks noChangeArrowheads="1"/>
            </p:cNvSpPr>
            <p:nvPr/>
          </p:nvSpPr>
          <p:spPr bwMode="auto">
            <a:xfrm>
              <a:off x="2905343" y="3396087"/>
              <a:ext cx="681991" cy="215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sp>
          <p:nvSpPr>
            <p:cNvPr id="88091"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8092"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8809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7"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8"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9"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0"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05" name="TextBox 353"/>
            <p:cNvSpPr txBox="1">
              <a:spLocks noChangeArrowheads="1"/>
            </p:cNvSpPr>
            <p:nvPr/>
          </p:nvSpPr>
          <p:spPr bwMode="auto">
            <a:xfrm>
              <a:off x="4237477" y="2727509"/>
              <a:ext cx="8596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17-20</a:t>
              </a:r>
            </a:p>
          </p:txBody>
        </p:sp>
        <p:sp>
          <p:nvSpPr>
            <p:cNvPr id="88106" name="Rectangle 39"/>
            <p:cNvSpPr>
              <a:spLocks noChangeArrowheads="1"/>
            </p:cNvSpPr>
            <p:nvPr/>
          </p:nvSpPr>
          <p:spPr bwMode="auto">
            <a:xfrm>
              <a:off x="3796521" y="2883390"/>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17-20</a:t>
              </a:r>
            </a:p>
          </p:txBody>
        </p:sp>
        <p:sp>
          <p:nvSpPr>
            <p:cNvPr id="88108" name="Rectangle 42"/>
            <p:cNvSpPr>
              <a:spLocks noChangeArrowheads="1"/>
            </p:cNvSpPr>
            <p:nvPr/>
          </p:nvSpPr>
          <p:spPr bwMode="auto">
            <a:xfrm>
              <a:off x="4308198" y="306009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88109" name="Rectangle 145"/>
            <p:cNvSpPr>
              <a:spLocks noChangeArrowheads="1"/>
            </p:cNvSpPr>
            <p:nvPr/>
          </p:nvSpPr>
          <p:spPr bwMode="auto">
            <a:xfrm>
              <a:off x="4366665"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8110" name="Rectangle 145"/>
            <p:cNvSpPr>
              <a:spLocks noChangeArrowheads="1"/>
            </p:cNvSpPr>
            <p:nvPr/>
          </p:nvSpPr>
          <p:spPr bwMode="auto">
            <a:xfrm>
              <a:off x="4888397"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8112" name="Rectangle 39"/>
            <p:cNvSpPr>
              <a:spLocks noChangeArrowheads="1"/>
            </p:cNvSpPr>
            <p:nvPr/>
          </p:nvSpPr>
          <p:spPr bwMode="auto">
            <a:xfrm>
              <a:off x="5139124" y="321330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88114" name="Rectangle 42"/>
            <p:cNvSpPr>
              <a:spLocks noChangeArrowheads="1"/>
            </p:cNvSpPr>
            <p:nvPr/>
          </p:nvSpPr>
          <p:spPr bwMode="auto">
            <a:xfrm>
              <a:off x="5700636" y="339776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sp>
          <p:nvSpPr>
            <p:cNvPr id="88115"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8116"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8811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1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1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1"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2"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3"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4"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8"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29"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88130"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sp>
          <p:nvSpPr>
            <p:cNvPr id="94" name="Rectangle 42"/>
            <p:cNvSpPr>
              <a:spLocks noChangeArrowheads="1"/>
            </p:cNvSpPr>
            <p:nvPr/>
          </p:nvSpPr>
          <p:spPr bwMode="auto">
            <a:xfrm>
              <a:off x="4837847" y="289100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95" name="Rectangle 39"/>
            <p:cNvSpPr>
              <a:spLocks noChangeArrowheads="1"/>
            </p:cNvSpPr>
            <p:nvPr/>
          </p:nvSpPr>
          <p:spPr bwMode="auto">
            <a:xfrm>
              <a:off x="5659002" y="304096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96" name="Rectangle 42"/>
            <p:cNvSpPr>
              <a:spLocks noChangeArrowheads="1"/>
            </p:cNvSpPr>
            <p:nvPr/>
          </p:nvSpPr>
          <p:spPr bwMode="auto">
            <a:xfrm>
              <a:off x="6227247" y="321012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grpSp>
      <p:sp>
        <p:nvSpPr>
          <p:cNvPr id="97"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9"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8909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ADC4A9C-7FF0-48B9-9B44-8FDCC83A2A1E}" type="slidenum">
              <a:rPr lang="en-US" smtClean="0">
                <a:solidFill>
                  <a:srgbClr val="898989"/>
                </a:solidFill>
                <a:latin typeface="Calibri" pitchFamily="34" charset="0"/>
              </a:rPr>
              <a:pPr eaLnBrk="1" hangingPunct="1"/>
              <a:t>201</a:t>
            </a:fld>
            <a:endParaRPr lang="en-US" smtClean="0">
              <a:solidFill>
                <a:srgbClr val="898989"/>
              </a:solidFill>
              <a:latin typeface="Calibri" pitchFamily="34" charset="0"/>
            </a:endParaRPr>
          </a:p>
        </p:txBody>
      </p:sp>
      <p:sp>
        <p:nvSpPr>
          <p:cNvPr id="89092"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D0902783-S1001248</a:t>
            </a:r>
          </a:p>
        </p:txBody>
      </p:sp>
      <p:grpSp>
        <p:nvGrpSpPr>
          <p:cNvPr id="89093" name="Group 230"/>
          <p:cNvGrpSpPr>
            <a:grpSpLocks/>
          </p:cNvGrpSpPr>
          <p:nvPr/>
        </p:nvGrpSpPr>
        <p:grpSpPr bwMode="auto">
          <a:xfrm>
            <a:off x="1800225" y="779463"/>
            <a:ext cx="5894388" cy="230187"/>
            <a:chOff x="-637082" y="5770953"/>
            <a:chExt cx="5893443" cy="229874"/>
          </a:xfrm>
        </p:grpSpPr>
        <p:grpSp>
          <p:nvGrpSpPr>
            <p:cNvPr id="89172" name="Group 195"/>
            <p:cNvGrpSpPr>
              <a:grpSpLocks/>
            </p:cNvGrpSpPr>
            <p:nvPr/>
          </p:nvGrpSpPr>
          <p:grpSpPr bwMode="auto">
            <a:xfrm>
              <a:off x="-637082" y="5770953"/>
              <a:ext cx="3266109" cy="229874"/>
              <a:chOff x="-637082" y="5788205"/>
              <a:chExt cx="3266109" cy="229874"/>
            </a:xfrm>
          </p:grpSpPr>
          <p:grpSp>
            <p:nvGrpSpPr>
              <p:cNvPr id="89178" name="Group 194"/>
              <p:cNvGrpSpPr>
                <a:grpSpLocks/>
              </p:cNvGrpSpPr>
              <p:nvPr/>
            </p:nvGrpSpPr>
            <p:grpSpPr bwMode="auto">
              <a:xfrm>
                <a:off x="-637082" y="5788205"/>
                <a:ext cx="3266109" cy="215668"/>
                <a:chOff x="-637082" y="5788205"/>
                <a:chExt cx="3266109" cy="215668"/>
              </a:xfrm>
            </p:grpSpPr>
            <p:pic>
              <p:nvPicPr>
                <p:cNvPr id="8918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8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89179" name="TextBox 353"/>
              <p:cNvSpPr txBox="1">
                <a:spLocks noChangeArrowheads="1"/>
              </p:cNvSpPr>
              <p:nvPr/>
            </p:nvSpPr>
            <p:spPr bwMode="auto">
              <a:xfrm>
                <a:off x="1345721" y="580263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9173" name="Group 192"/>
            <p:cNvGrpSpPr>
              <a:grpSpLocks/>
            </p:cNvGrpSpPr>
            <p:nvPr/>
          </p:nvGrpSpPr>
          <p:grpSpPr bwMode="auto">
            <a:xfrm>
              <a:off x="2841236" y="5773948"/>
              <a:ext cx="2415125" cy="221194"/>
              <a:chOff x="2841236" y="5773948"/>
              <a:chExt cx="2415125" cy="221194"/>
            </a:xfrm>
          </p:grpSpPr>
          <p:sp>
            <p:nvSpPr>
              <p:cNvPr id="8917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9175" name="Group 191"/>
              <p:cNvGrpSpPr>
                <a:grpSpLocks/>
              </p:cNvGrpSpPr>
              <p:nvPr/>
            </p:nvGrpSpPr>
            <p:grpSpPr bwMode="auto">
              <a:xfrm>
                <a:off x="2841236" y="5779698"/>
                <a:ext cx="1280160" cy="215444"/>
                <a:chOff x="2841236" y="5779698"/>
                <a:chExt cx="1280160" cy="215444"/>
              </a:xfrm>
            </p:grpSpPr>
            <p:pic>
              <p:nvPicPr>
                <p:cNvPr id="891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S1001248</a:t>
                  </a:r>
                  <a:endParaRPr lang="en-US" sz="800" b="1">
                    <a:latin typeface="Comic Sans MS" pitchFamily="66" charset="0"/>
                  </a:endParaRPr>
                </a:p>
              </p:txBody>
            </p:sp>
          </p:grpSp>
        </p:grpSp>
      </p:grpSp>
      <p:grpSp>
        <p:nvGrpSpPr>
          <p:cNvPr id="89094" name="Group 30"/>
          <p:cNvGrpSpPr>
            <a:grpSpLocks/>
          </p:cNvGrpSpPr>
          <p:nvPr/>
        </p:nvGrpSpPr>
        <p:grpSpPr bwMode="auto">
          <a:xfrm>
            <a:off x="1030288" y="4449763"/>
            <a:ext cx="7669212" cy="604837"/>
            <a:chOff x="1030950" y="4450544"/>
            <a:chExt cx="7667920" cy="604003"/>
          </a:xfrm>
        </p:grpSpPr>
        <p:pic>
          <p:nvPicPr>
            <p:cNvPr id="89169"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7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S1001248</a:t>
              </a:r>
              <a:endParaRPr lang="en-US" sz="800" b="1" dirty="0">
                <a:latin typeface="Comic Sans MS" pitchFamily="66" charset="0"/>
              </a:endParaRPr>
            </a:p>
          </p:txBody>
        </p:sp>
        <p:sp>
          <p:nvSpPr>
            <p:cNvPr id="8917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909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909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9097" name="Group 81"/>
          <p:cNvGrpSpPr>
            <a:grpSpLocks/>
          </p:cNvGrpSpPr>
          <p:nvPr/>
        </p:nvGrpSpPr>
        <p:grpSpPr bwMode="auto">
          <a:xfrm>
            <a:off x="1365250" y="4514850"/>
            <a:ext cx="1177925" cy="455613"/>
            <a:chOff x="1365250" y="4514850"/>
            <a:chExt cx="1177925" cy="455674"/>
          </a:xfrm>
        </p:grpSpPr>
        <p:grpSp>
          <p:nvGrpSpPr>
            <p:cNvPr id="89160" name="Group 129"/>
            <p:cNvGrpSpPr>
              <a:grpSpLocks/>
            </p:cNvGrpSpPr>
            <p:nvPr/>
          </p:nvGrpSpPr>
          <p:grpSpPr bwMode="auto">
            <a:xfrm>
              <a:off x="1943112" y="4514850"/>
              <a:ext cx="600064" cy="455674"/>
              <a:chOff x="638192" y="4075174"/>
              <a:chExt cx="940352" cy="657225"/>
            </a:xfrm>
          </p:grpSpPr>
          <p:grpSp>
            <p:nvGrpSpPr>
              <p:cNvPr id="89163" name="Group 27"/>
              <p:cNvGrpSpPr>
                <a:grpSpLocks/>
              </p:cNvGrpSpPr>
              <p:nvPr/>
            </p:nvGrpSpPr>
            <p:grpSpPr bwMode="auto">
              <a:xfrm>
                <a:off x="638192" y="4162422"/>
                <a:ext cx="228602" cy="517524"/>
                <a:chOff x="2743200" y="4387215"/>
                <a:chExt cx="312420" cy="750570"/>
              </a:xfrm>
            </p:grpSpPr>
            <p:pic>
              <p:nvPicPr>
                <p:cNvPr id="8916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916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916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 name="TextBox 101"/>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grpSp>
        <p:nvGrpSpPr>
          <p:cNvPr id="89100" name="Group 77"/>
          <p:cNvGrpSpPr>
            <a:grpSpLocks/>
          </p:cNvGrpSpPr>
          <p:nvPr/>
        </p:nvGrpSpPr>
        <p:grpSpPr bwMode="auto">
          <a:xfrm>
            <a:off x="4530725" y="5138738"/>
            <a:ext cx="2020888" cy="385762"/>
            <a:chOff x="4817380" y="5500251"/>
            <a:chExt cx="2018749" cy="386197"/>
          </a:xfrm>
        </p:grpSpPr>
        <p:pic>
          <p:nvPicPr>
            <p:cNvPr id="89157"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58"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Open</a:t>
              </a:r>
            </a:p>
          </p:txBody>
        </p:sp>
        <p:sp>
          <p:nvSpPr>
            <p:cNvPr id="89159"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sp>
        <p:nvSpPr>
          <p:cNvPr id="89103"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4" action="ppaction://hlinksldjump"/>
              </a:rPr>
              <a:t>&lt;&lt; L1-PSL-C1</a:t>
            </a:r>
            <a:endParaRPr lang="en-US" sz="800" b="1">
              <a:latin typeface="Comic Sans MS" pitchFamily="66" charset="0"/>
            </a:endParaRPr>
          </a:p>
        </p:txBody>
      </p:sp>
      <p:pic>
        <p:nvPicPr>
          <p:cNvPr id="94"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5"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6" name="Group 95"/>
          <p:cNvGrpSpPr/>
          <p:nvPr/>
        </p:nvGrpSpPr>
        <p:grpSpPr>
          <a:xfrm>
            <a:off x="1023938" y="2106613"/>
            <a:ext cx="7661275" cy="1506537"/>
            <a:chOff x="1023938" y="2106613"/>
            <a:chExt cx="7661275" cy="1506537"/>
          </a:xfrm>
        </p:grpSpPr>
        <p:sp>
          <p:nvSpPr>
            <p:cNvPr id="9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7"/>
                </a:rPr>
                <a:t>D1003224</a:t>
              </a:r>
              <a:endParaRPr lang="en-US" sz="800" b="1" dirty="0">
                <a:latin typeface="Comic Sans MS" pitchFamily="66" charset="0"/>
              </a:endParaRPr>
            </a:p>
          </p:txBody>
        </p:sp>
        <p:pic>
          <p:nvPicPr>
            <p:cNvPr id="9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Box 353"/>
            <p:cNvSpPr txBox="1">
              <a:spLocks noChangeArrowheads="1"/>
            </p:cNvSpPr>
            <p:nvPr/>
          </p:nvSpPr>
          <p:spPr bwMode="auto">
            <a:xfrm>
              <a:off x="7412347" y="2336535"/>
              <a:ext cx="560078" cy="21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0" name="TextBox 353"/>
            <p:cNvSpPr txBox="1">
              <a:spLocks noChangeArrowheads="1"/>
            </p:cNvSpPr>
            <p:nvPr/>
          </p:nvSpPr>
          <p:spPr bwMode="auto">
            <a:xfrm>
              <a:off x="1576748" y="2725832"/>
              <a:ext cx="560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01" name="Rectangle 39"/>
            <p:cNvSpPr>
              <a:spLocks noChangeArrowheads="1"/>
            </p:cNvSpPr>
            <p:nvPr/>
          </p:nvSpPr>
          <p:spPr bwMode="auto">
            <a:xfrm>
              <a:off x="1126305" y="2881712"/>
              <a:ext cx="556914" cy="215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sp>
          <p:nvSpPr>
            <p:cNvPr id="103" name="TextBox 353"/>
            <p:cNvSpPr txBox="1">
              <a:spLocks noChangeArrowheads="1"/>
            </p:cNvSpPr>
            <p:nvPr/>
          </p:nvSpPr>
          <p:spPr bwMode="auto">
            <a:xfrm>
              <a:off x="2097965" y="2885239"/>
              <a:ext cx="560687" cy="21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5-8</a:t>
              </a:r>
            </a:p>
          </p:txBody>
        </p:sp>
        <p:sp>
          <p:nvSpPr>
            <p:cNvPr id="104" name="Rectangle 42"/>
            <p:cNvSpPr>
              <a:spLocks noChangeArrowheads="1"/>
            </p:cNvSpPr>
            <p:nvPr/>
          </p:nvSpPr>
          <p:spPr bwMode="auto">
            <a:xfrm>
              <a:off x="1637990" y="3058421"/>
              <a:ext cx="556906" cy="21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sp>
          <p:nvSpPr>
            <p:cNvPr id="105"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06"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07" name="TextBox 353"/>
            <p:cNvSpPr txBox="1">
              <a:spLocks noChangeArrowheads="1"/>
            </p:cNvSpPr>
            <p:nvPr/>
          </p:nvSpPr>
          <p:spPr bwMode="auto">
            <a:xfrm>
              <a:off x="2879704" y="3055744"/>
              <a:ext cx="6519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9-12</a:t>
              </a:r>
            </a:p>
          </p:txBody>
        </p:sp>
        <p:sp>
          <p:nvSpPr>
            <p:cNvPr id="108" name="Rectangle 39"/>
            <p:cNvSpPr>
              <a:spLocks noChangeArrowheads="1"/>
            </p:cNvSpPr>
            <p:nvPr/>
          </p:nvSpPr>
          <p:spPr bwMode="auto">
            <a:xfrm>
              <a:off x="2406916" y="3211632"/>
              <a:ext cx="618905" cy="21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sp>
          <p:nvSpPr>
            <p:cNvPr id="109" name="TextBox 353"/>
            <p:cNvSpPr txBox="1">
              <a:spLocks noChangeArrowheads="1"/>
            </p:cNvSpPr>
            <p:nvPr/>
          </p:nvSpPr>
          <p:spPr bwMode="auto">
            <a:xfrm>
              <a:off x="3384136" y="3222925"/>
              <a:ext cx="8020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13-16</a:t>
              </a:r>
            </a:p>
          </p:txBody>
        </p:sp>
        <p:sp>
          <p:nvSpPr>
            <p:cNvPr id="110" name="Rectangle 42"/>
            <p:cNvSpPr>
              <a:spLocks noChangeArrowheads="1"/>
            </p:cNvSpPr>
            <p:nvPr/>
          </p:nvSpPr>
          <p:spPr bwMode="auto">
            <a:xfrm>
              <a:off x="2905343" y="3396087"/>
              <a:ext cx="681991" cy="215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sp>
          <p:nvSpPr>
            <p:cNvPr id="111"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12"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1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4237477" y="2727509"/>
              <a:ext cx="8596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17-20</a:t>
              </a:r>
            </a:p>
          </p:txBody>
        </p:sp>
        <p:sp>
          <p:nvSpPr>
            <p:cNvPr id="126" name="Rectangle 39"/>
            <p:cNvSpPr>
              <a:spLocks noChangeArrowheads="1"/>
            </p:cNvSpPr>
            <p:nvPr/>
          </p:nvSpPr>
          <p:spPr bwMode="auto">
            <a:xfrm>
              <a:off x="3796521" y="2883390"/>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17-20</a:t>
              </a:r>
            </a:p>
          </p:txBody>
        </p:sp>
        <p:sp>
          <p:nvSpPr>
            <p:cNvPr id="127" name="Rectangle 42"/>
            <p:cNvSpPr>
              <a:spLocks noChangeArrowheads="1"/>
            </p:cNvSpPr>
            <p:nvPr/>
          </p:nvSpPr>
          <p:spPr bwMode="auto">
            <a:xfrm>
              <a:off x="4308198" y="306009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128" name="Rectangle 145"/>
            <p:cNvSpPr>
              <a:spLocks noChangeArrowheads="1"/>
            </p:cNvSpPr>
            <p:nvPr/>
          </p:nvSpPr>
          <p:spPr bwMode="auto">
            <a:xfrm>
              <a:off x="4366665"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29" name="Rectangle 145"/>
            <p:cNvSpPr>
              <a:spLocks noChangeArrowheads="1"/>
            </p:cNvSpPr>
            <p:nvPr/>
          </p:nvSpPr>
          <p:spPr bwMode="auto">
            <a:xfrm>
              <a:off x="4888397"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30" name="Rectangle 39"/>
            <p:cNvSpPr>
              <a:spLocks noChangeArrowheads="1"/>
            </p:cNvSpPr>
            <p:nvPr/>
          </p:nvSpPr>
          <p:spPr bwMode="auto">
            <a:xfrm>
              <a:off x="5139124" y="321330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1" name="Rectangle 42"/>
            <p:cNvSpPr>
              <a:spLocks noChangeArrowheads="1"/>
            </p:cNvSpPr>
            <p:nvPr/>
          </p:nvSpPr>
          <p:spPr bwMode="auto">
            <a:xfrm>
              <a:off x="5700636" y="339776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sp>
          <p:nvSpPr>
            <p:cNvPr id="132"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33"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47"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sp>
          <p:nvSpPr>
            <p:cNvPr id="148" name="Rectangle 42"/>
            <p:cNvSpPr>
              <a:spLocks noChangeArrowheads="1"/>
            </p:cNvSpPr>
            <p:nvPr/>
          </p:nvSpPr>
          <p:spPr bwMode="auto">
            <a:xfrm>
              <a:off x="4837847" y="289100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149" name="Rectangle 39"/>
            <p:cNvSpPr>
              <a:spLocks noChangeArrowheads="1"/>
            </p:cNvSpPr>
            <p:nvPr/>
          </p:nvSpPr>
          <p:spPr bwMode="auto">
            <a:xfrm>
              <a:off x="5659002" y="304096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50" name="Rectangle 42"/>
            <p:cNvSpPr>
              <a:spLocks noChangeArrowheads="1"/>
            </p:cNvSpPr>
            <p:nvPr/>
          </p:nvSpPr>
          <p:spPr bwMode="auto">
            <a:xfrm>
              <a:off x="6227247" y="321012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grpSp>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01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FA93C8E-56E0-4A40-9CE2-4C6215AE9DED}" type="slidenum">
              <a:rPr lang="en-US" smtClean="0">
                <a:solidFill>
                  <a:srgbClr val="898989"/>
                </a:solidFill>
                <a:latin typeface="Calibri" pitchFamily="34" charset="0"/>
              </a:rPr>
              <a:pPr eaLnBrk="1" hangingPunct="1"/>
              <a:t>202</a:t>
            </a:fld>
            <a:endParaRPr lang="en-US" smtClean="0">
              <a:solidFill>
                <a:srgbClr val="898989"/>
              </a:solidFill>
              <a:latin typeface="Calibri" pitchFamily="34" charset="0"/>
            </a:endParaRPr>
          </a:p>
        </p:txBody>
      </p:sp>
      <p:sp>
        <p:nvSpPr>
          <p:cNvPr id="90116"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D1003224-S1001230</a:t>
            </a:r>
          </a:p>
        </p:txBody>
      </p:sp>
      <p:grpSp>
        <p:nvGrpSpPr>
          <p:cNvPr id="90117" name="Group 230"/>
          <p:cNvGrpSpPr>
            <a:grpSpLocks/>
          </p:cNvGrpSpPr>
          <p:nvPr/>
        </p:nvGrpSpPr>
        <p:grpSpPr bwMode="auto">
          <a:xfrm>
            <a:off x="1800225" y="779463"/>
            <a:ext cx="5894388" cy="223837"/>
            <a:chOff x="-637082" y="5770953"/>
            <a:chExt cx="5893443" cy="224189"/>
          </a:xfrm>
        </p:grpSpPr>
        <p:grpSp>
          <p:nvGrpSpPr>
            <p:cNvPr id="90170" name="Group 195"/>
            <p:cNvGrpSpPr>
              <a:grpSpLocks/>
            </p:cNvGrpSpPr>
            <p:nvPr/>
          </p:nvGrpSpPr>
          <p:grpSpPr bwMode="auto">
            <a:xfrm>
              <a:off x="-637082" y="5770953"/>
              <a:ext cx="3266109" cy="221314"/>
              <a:chOff x="-637082" y="5788205"/>
              <a:chExt cx="3266109" cy="221314"/>
            </a:xfrm>
          </p:grpSpPr>
          <p:grpSp>
            <p:nvGrpSpPr>
              <p:cNvPr id="90176" name="Group 194"/>
              <p:cNvGrpSpPr>
                <a:grpSpLocks/>
              </p:cNvGrpSpPr>
              <p:nvPr/>
            </p:nvGrpSpPr>
            <p:grpSpPr bwMode="auto">
              <a:xfrm>
                <a:off x="-637082" y="5788205"/>
                <a:ext cx="3266109" cy="215668"/>
                <a:chOff x="-637082" y="5788205"/>
                <a:chExt cx="3266109" cy="215668"/>
              </a:xfrm>
            </p:grpSpPr>
            <p:pic>
              <p:nvPicPr>
                <p:cNvPr id="9017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7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dirty="0">
                      <a:latin typeface="Comic Sans MS" pitchFamily="66" charset="0"/>
                    </a:rPr>
                    <a:t>Anti-Image </a:t>
                  </a:r>
                  <a:r>
                    <a:rPr lang="en-US" sz="800" b="1" dirty="0" smtClean="0">
                      <a:latin typeface="Comic Sans MS" pitchFamily="66" charset="0"/>
                    </a:rPr>
                    <a:t>Chassis</a:t>
                  </a:r>
                  <a:endParaRPr lang="en-US" sz="800" b="1" dirty="0">
                    <a:latin typeface="Comic Sans MS" pitchFamily="66" charset="0"/>
                  </a:endParaRPr>
                </a:p>
              </p:txBody>
            </p:sp>
          </p:grpSp>
          <p:sp>
            <p:nvSpPr>
              <p:cNvPr id="9017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90171" name="Group 192"/>
            <p:cNvGrpSpPr>
              <a:grpSpLocks/>
            </p:cNvGrpSpPr>
            <p:nvPr/>
          </p:nvGrpSpPr>
          <p:grpSpPr bwMode="auto">
            <a:xfrm>
              <a:off x="2841236" y="5773948"/>
              <a:ext cx="2415125" cy="221194"/>
              <a:chOff x="2841236" y="5773948"/>
              <a:chExt cx="2415125" cy="221194"/>
            </a:xfrm>
          </p:grpSpPr>
          <p:sp>
            <p:nvSpPr>
              <p:cNvPr id="9017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90173" name="Group 191"/>
              <p:cNvGrpSpPr>
                <a:grpSpLocks/>
              </p:cNvGrpSpPr>
              <p:nvPr/>
            </p:nvGrpSpPr>
            <p:grpSpPr bwMode="auto">
              <a:xfrm>
                <a:off x="2841236" y="5779698"/>
                <a:ext cx="1280160" cy="215444"/>
                <a:chOff x="2841236" y="5779698"/>
                <a:chExt cx="1280160" cy="215444"/>
              </a:xfrm>
            </p:grpSpPr>
            <p:pic>
              <p:nvPicPr>
                <p:cNvPr id="9017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7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S1001230</a:t>
                  </a:r>
                  <a:endParaRPr lang="en-US" sz="800" b="1">
                    <a:latin typeface="Comic Sans MS" pitchFamily="66" charset="0"/>
                  </a:endParaRPr>
                </a:p>
              </p:txBody>
            </p:sp>
          </p:grpSp>
        </p:grpSp>
      </p:grpSp>
      <p:grpSp>
        <p:nvGrpSpPr>
          <p:cNvPr id="90118" name="Group 30"/>
          <p:cNvGrpSpPr>
            <a:grpSpLocks/>
          </p:cNvGrpSpPr>
          <p:nvPr/>
        </p:nvGrpSpPr>
        <p:grpSpPr bwMode="auto">
          <a:xfrm>
            <a:off x="1030288" y="4449763"/>
            <a:ext cx="7669212" cy="604837"/>
            <a:chOff x="1030950" y="4450544"/>
            <a:chExt cx="7667920" cy="604003"/>
          </a:xfrm>
        </p:grpSpPr>
        <p:pic>
          <p:nvPicPr>
            <p:cNvPr id="9016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6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S1001230</a:t>
              </a:r>
              <a:endParaRPr lang="en-US" sz="800" b="1" dirty="0">
                <a:latin typeface="Comic Sans MS" pitchFamily="66" charset="0"/>
              </a:endParaRPr>
            </a:p>
          </p:txBody>
        </p:sp>
        <p:sp>
          <p:nvSpPr>
            <p:cNvPr id="9016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0119"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9012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0121" name="Group 77"/>
          <p:cNvGrpSpPr>
            <a:grpSpLocks/>
          </p:cNvGrpSpPr>
          <p:nvPr/>
        </p:nvGrpSpPr>
        <p:grpSpPr bwMode="auto">
          <a:xfrm>
            <a:off x="4446588" y="5122863"/>
            <a:ext cx="2087562" cy="401637"/>
            <a:chOff x="4733030" y="5484636"/>
            <a:chExt cx="2086278" cy="401812"/>
          </a:xfrm>
        </p:grpSpPr>
        <p:pic>
          <p:nvPicPr>
            <p:cNvPr id="90164"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65"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66"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90122" name="Group 81"/>
          <p:cNvGrpSpPr>
            <a:grpSpLocks/>
          </p:cNvGrpSpPr>
          <p:nvPr/>
        </p:nvGrpSpPr>
        <p:grpSpPr bwMode="auto">
          <a:xfrm>
            <a:off x="1365250" y="4514850"/>
            <a:ext cx="1177925" cy="455613"/>
            <a:chOff x="1365250" y="4514850"/>
            <a:chExt cx="1177925" cy="455674"/>
          </a:xfrm>
        </p:grpSpPr>
        <p:grpSp>
          <p:nvGrpSpPr>
            <p:cNvPr id="90155" name="Group 129"/>
            <p:cNvGrpSpPr>
              <a:grpSpLocks/>
            </p:cNvGrpSpPr>
            <p:nvPr/>
          </p:nvGrpSpPr>
          <p:grpSpPr bwMode="auto">
            <a:xfrm>
              <a:off x="1943112" y="4514850"/>
              <a:ext cx="600064" cy="455674"/>
              <a:chOff x="638192" y="4075174"/>
              <a:chExt cx="940352" cy="657225"/>
            </a:xfrm>
          </p:grpSpPr>
          <p:grpSp>
            <p:nvGrpSpPr>
              <p:cNvPr id="90158" name="Group 27"/>
              <p:cNvGrpSpPr>
                <a:grpSpLocks/>
              </p:cNvGrpSpPr>
              <p:nvPr/>
            </p:nvGrpSpPr>
            <p:grpSpPr bwMode="auto">
              <a:xfrm>
                <a:off x="638192" y="4162422"/>
                <a:ext cx="228602" cy="517524"/>
                <a:chOff x="2743200" y="4387215"/>
                <a:chExt cx="312420" cy="750570"/>
              </a:xfrm>
            </p:grpSpPr>
            <p:pic>
              <p:nvPicPr>
                <p:cNvPr id="9016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6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62"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63"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0159"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015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7"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0124"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67" name="TextBox 66"/>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grpSp>
        <p:nvGrpSpPr>
          <p:cNvPr id="90126" name="Group 71"/>
          <p:cNvGrpSpPr>
            <a:grpSpLocks/>
          </p:cNvGrpSpPr>
          <p:nvPr/>
        </p:nvGrpSpPr>
        <p:grpSpPr bwMode="auto">
          <a:xfrm>
            <a:off x="1023938" y="2108200"/>
            <a:ext cx="6948487" cy="1503363"/>
            <a:chOff x="1023938" y="2107884"/>
            <a:chExt cx="6949168" cy="1503680"/>
          </a:xfrm>
        </p:grpSpPr>
        <p:pic>
          <p:nvPicPr>
            <p:cNvPr id="9012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28"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9012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825" y="2897605"/>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30" name="TextBox 353"/>
            <p:cNvSpPr txBox="1">
              <a:spLocks noChangeArrowheads="1"/>
            </p:cNvSpPr>
            <p:nvPr/>
          </p:nvSpPr>
          <p:spPr bwMode="auto">
            <a:xfrm>
              <a:off x="2842850" y="2725652"/>
              <a:ext cx="560750" cy="21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31" name="Rectangle 39"/>
            <p:cNvSpPr>
              <a:spLocks noChangeArrowheads="1"/>
            </p:cNvSpPr>
            <p:nvPr/>
          </p:nvSpPr>
          <p:spPr bwMode="auto">
            <a:xfrm>
              <a:off x="2389563" y="2881606"/>
              <a:ext cx="559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1-4</a:t>
              </a:r>
            </a:p>
          </p:txBody>
        </p:sp>
        <p:pic>
          <p:nvPicPr>
            <p:cNvPr id="9013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325" y="3060312"/>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33" name="TextBox 353"/>
            <p:cNvSpPr txBox="1">
              <a:spLocks noChangeArrowheads="1"/>
            </p:cNvSpPr>
            <p:nvPr/>
          </p:nvSpPr>
          <p:spPr bwMode="auto">
            <a:xfrm>
              <a:off x="3414358" y="2885134"/>
              <a:ext cx="560742" cy="215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34" name="Rectangle 42"/>
            <p:cNvSpPr>
              <a:spLocks noChangeArrowheads="1"/>
            </p:cNvSpPr>
            <p:nvPr/>
          </p:nvSpPr>
          <p:spPr bwMode="auto">
            <a:xfrm>
              <a:off x="2951530" y="3058363"/>
              <a:ext cx="559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5-8</a:t>
              </a:r>
              <a:endParaRPr lang="en-US" b="1" dirty="0">
                <a:latin typeface="Comic Sans MS" pitchFamily="66" charset="0"/>
              </a:endParaRPr>
            </a:p>
          </p:txBody>
        </p:sp>
        <p:sp>
          <p:nvSpPr>
            <p:cNvPr id="90135" name="Rectangle 145"/>
            <p:cNvSpPr>
              <a:spLocks noChangeArrowheads="1"/>
            </p:cNvSpPr>
            <p:nvPr/>
          </p:nvSpPr>
          <p:spPr bwMode="auto">
            <a:xfrm>
              <a:off x="2895096" y="2187564"/>
              <a:ext cx="5116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90136" name="Rectangle 145"/>
            <p:cNvSpPr>
              <a:spLocks noChangeArrowheads="1"/>
            </p:cNvSpPr>
            <p:nvPr/>
          </p:nvSpPr>
          <p:spPr bwMode="auto">
            <a:xfrm>
              <a:off x="3457071" y="2187564"/>
              <a:ext cx="5116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pic>
          <p:nvPicPr>
            <p:cNvPr id="9013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675" y="3227591"/>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38" name="TextBox 353"/>
            <p:cNvSpPr txBox="1">
              <a:spLocks noChangeArrowheads="1"/>
            </p:cNvSpPr>
            <p:nvPr/>
          </p:nvSpPr>
          <p:spPr bwMode="auto">
            <a:xfrm>
              <a:off x="4436803" y="3055638"/>
              <a:ext cx="560647" cy="215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39" name="Rectangle 39"/>
            <p:cNvSpPr>
              <a:spLocks noChangeArrowheads="1"/>
            </p:cNvSpPr>
            <p:nvPr/>
          </p:nvSpPr>
          <p:spPr bwMode="auto">
            <a:xfrm>
              <a:off x="3920980" y="3211615"/>
              <a:ext cx="6222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9-12</a:t>
              </a:r>
            </a:p>
          </p:txBody>
        </p:sp>
        <p:pic>
          <p:nvPicPr>
            <p:cNvPr id="9014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3175" y="3398046"/>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41" name="TextBox 353"/>
            <p:cNvSpPr txBox="1">
              <a:spLocks noChangeArrowheads="1"/>
            </p:cNvSpPr>
            <p:nvPr/>
          </p:nvSpPr>
          <p:spPr bwMode="auto">
            <a:xfrm>
              <a:off x="5007828" y="3222868"/>
              <a:ext cx="561122" cy="215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42" name="Rectangle 42"/>
            <p:cNvSpPr>
              <a:spLocks noChangeArrowheads="1"/>
            </p:cNvSpPr>
            <p:nvPr/>
          </p:nvSpPr>
          <p:spPr bwMode="auto">
            <a:xfrm>
              <a:off x="4420030" y="3396120"/>
              <a:ext cx="6848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13-16</a:t>
              </a:r>
              <a:endParaRPr lang="en-US" b="1" dirty="0">
                <a:latin typeface="Comic Sans MS" pitchFamily="66" charset="0"/>
              </a:endParaRPr>
            </a:p>
          </p:txBody>
        </p:sp>
        <p:sp>
          <p:nvSpPr>
            <p:cNvPr id="90143" name="Rectangle 145"/>
            <p:cNvSpPr>
              <a:spLocks noChangeArrowheads="1"/>
            </p:cNvSpPr>
            <p:nvPr/>
          </p:nvSpPr>
          <p:spPr bwMode="auto">
            <a:xfrm>
              <a:off x="4434444" y="2184389"/>
              <a:ext cx="56618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90144" name="Rectangle 145"/>
            <p:cNvSpPr>
              <a:spLocks noChangeArrowheads="1"/>
            </p:cNvSpPr>
            <p:nvPr/>
          </p:nvSpPr>
          <p:spPr bwMode="auto">
            <a:xfrm>
              <a:off x="5018099" y="2184389"/>
              <a:ext cx="62068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9014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0338" y="2387561"/>
              <a:ext cx="92075" cy="87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6263" y="2385974"/>
              <a:ext cx="90487" cy="8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68950" y="2382800"/>
              <a:ext cx="92075" cy="8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787650" y="2382800"/>
              <a:ext cx="90488" cy="8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613" y="2326638"/>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8016" y="2324056"/>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704" y="2324056"/>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593" y="2324056"/>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53" name="Rectangle 145"/>
            <p:cNvSpPr>
              <a:spLocks noChangeArrowheads="1"/>
            </p:cNvSpPr>
            <p:nvPr/>
          </p:nvSpPr>
          <p:spPr bwMode="auto">
            <a:xfrm>
              <a:off x="1564707" y="2507610"/>
              <a:ext cx="13794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a:latin typeface="Comic Sans MS" pitchFamily="66" charset="0"/>
                </a:rPr>
                <a:t>aLIGO Anti-Image Module</a:t>
              </a:r>
              <a:endParaRPr lang="en-US" sz="1600" b="1">
                <a:latin typeface="Comic Sans MS" pitchFamily="66" charset="0"/>
              </a:endParaRPr>
            </a:p>
          </p:txBody>
        </p:sp>
        <p:sp>
          <p:nvSpPr>
            <p:cNvPr id="90154" name="Rectangle 145"/>
            <p:cNvSpPr>
              <a:spLocks noChangeArrowheads="1"/>
            </p:cNvSpPr>
            <p:nvPr/>
          </p:nvSpPr>
          <p:spPr bwMode="auto">
            <a:xfrm>
              <a:off x="5696254" y="2499237"/>
              <a:ext cx="13794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a:latin typeface="Comic Sans MS" pitchFamily="66" charset="0"/>
                </a:rPr>
                <a:t>D1003224</a:t>
              </a:r>
              <a:endParaRPr lang="en-US" sz="1600" b="1">
                <a:latin typeface="Comic Sans MS" pitchFamily="66" charset="0"/>
              </a:endParaRPr>
            </a:p>
          </p:txBody>
        </p:sp>
      </p:grpSp>
      <p:sp>
        <p:nvSpPr>
          <p:cNvPr id="68"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6"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113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D509687-E7AB-4A40-A6E8-74C6E6468453}" type="slidenum">
              <a:rPr lang="en-US" smtClean="0">
                <a:solidFill>
                  <a:srgbClr val="898989"/>
                </a:solidFill>
                <a:latin typeface="Calibri" pitchFamily="34" charset="0"/>
              </a:rPr>
              <a:pPr eaLnBrk="1" hangingPunct="1"/>
              <a:t>203</a:t>
            </a:fld>
            <a:endParaRPr lang="en-US" smtClean="0">
              <a:solidFill>
                <a:srgbClr val="898989"/>
              </a:solidFill>
              <a:latin typeface="Calibri" pitchFamily="34" charset="0"/>
            </a:endParaRPr>
          </a:p>
        </p:txBody>
      </p:sp>
      <p:sp>
        <p:nvSpPr>
          <p:cNvPr id="9114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D1003224 - S1001233</a:t>
            </a:r>
          </a:p>
        </p:txBody>
      </p:sp>
      <p:grpSp>
        <p:nvGrpSpPr>
          <p:cNvPr id="91141" name="Group 230"/>
          <p:cNvGrpSpPr>
            <a:grpSpLocks/>
          </p:cNvGrpSpPr>
          <p:nvPr/>
        </p:nvGrpSpPr>
        <p:grpSpPr bwMode="auto">
          <a:xfrm>
            <a:off x="1800225" y="779463"/>
            <a:ext cx="5894388" cy="223837"/>
            <a:chOff x="-637082" y="5770953"/>
            <a:chExt cx="5893443" cy="224189"/>
          </a:xfrm>
        </p:grpSpPr>
        <p:grpSp>
          <p:nvGrpSpPr>
            <p:cNvPr id="91187" name="Group 195"/>
            <p:cNvGrpSpPr>
              <a:grpSpLocks/>
            </p:cNvGrpSpPr>
            <p:nvPr/>
          </p:nvGrpSpPr>
          <p:grpSpPr bwMode="auto">
            <a:xfrm>
              <a:off x="-637082" y="5770953"/>
              <a:ext cx="3266109" cy="221314"/>
              <a:chOff x="-637082" y="5788205"/>
              <a:chExt cx="3266109" cy="221314"/>
            </a:xfrm>
          </p:grpSpPr>
          <p:grpSp>
            <p:nvGrpSpPr>
              <p:cNvPr id="91193" name="Group 194"/>
              <p:cNvGrpSpPr>
                <a:grpSpLocks/>
              </p:cNvGrpSpPr>
              <p:nvPr/>
            </p:nvGrpSpPr>
            <p:grpSpPr bwMode="auto">
              <a:xfrm>
                <a:off x="-637082" y="5788205"/>
                <a:ext cx="3266109" cy="215668"/>
                <a:chOff x="-637082" y="5788205"/>
                <a:chExt cx="3266109" cy="215668"/>
              </a:xfrm>
            </p:grpSpPr>
            <p:pic>
              <p:nvPicPr>
                <p:cNvPr id="9119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9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dirty="0">
                      <a:latin typeface="Comic Sans MS" pitchFamily="66" charset="0"/>
                    </a:rPr>
                    <a:t>Anti-Image </a:t>
                  </a:r>
                  <a:r>
                    <a:rPr lang="en-US" sz="800" b="1" dirty="0" smtClean="0">
                      <a:latin typeface="Comic Sans MS" pitchFamily="66" charset="0"/>
                    </a:rPr>
                    <a:t>Chassis</a:t>
                  </a:r>
                  <a:endParaRPr lang="en-US" sz="800" b="1" dirty="0">
                    <a:latin typeface="Comic Sans MS" pitchFamily="66" charset="0"/>
                  </a:endParaRPr>
                </a:p>
              </p:txBody>
            </p:sp>
          </p:grpSp>
          <p:sp>
            <p:nvSpPr>
              <p:cNvPr id="9119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91188" name="Group 192"/>
            <p:cNvGrpSpPr>
              <a:grpSpLocks/>
            </p:cNvGrpSpPr>
            <p:nvPr/>
          </p:nvGrpSpPr>
          <p:grpSpPr bwMode="auto">
            <a:xfrm>
              <a:off x="2841236" y="5773948"/>
              <a:ext cx="2415125" cy="221194"/>
              <a:chOff x="2841236" y="5773948"/>
              <a:chExt cx="2415125" cy="221194"/>
            </a:xfrm>
          </p:grpSpPr>
          <p:sp>
            <p:nvSpPr>
              <p:cNvPr id="9118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91190" name="Group 191"/>
              <p:cNvGrpSpPr>
                <a:grpSpLocks/>
              </p:cNvGrpSpPr>
              <p:nvPr/>
            </p:nvGrpSpPr>
            <p:grpSpPr bwMode="auto">
              <a:xfrm>
                <a:off x="2841236" y="5779698"/>
                <a:ext cx="1280160" cy="215444"/>
                <a:chOff x="2841236" y="5779698"/>
                <a:chExt cx="1280160" cy="215444"/>
              </a:xfrm>
            </p:grpSpPr>
            <p:pic>
              <p:nvPicPr>
                <p:cNvPr id="9119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9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S1001233</a:t>
                  </a:r>
                  <a:endParaRPr lang="en-US" sz="800" b="1">
                    <a:latin typeface="Comic Sans MS" pitchFamily="66" charset="0"/>
                  </a:endParaRPr>
                </a:p>
              </p:txBody>
            </p:sp>
          </p:grpSp>
        </p:grpSp>
      </p:grpSp>
      <p:grpSp>
        <p:nvGrpSpPr>
          <p:cNvPr id="91142" name="Group 30"/>
          <p:cNvGrpSpPr>
            <a:grpSpLocks/>
          </p:cNvGrpSpPr>
          <p:nvPr/>
        </p:nvGrpSpPr>
        <p:grpSpPr bwMode="auto">
          <a:xfrm>
            <a:off x="1030288" y="4449763"/>
            <a:ext cx="7669212" cy="604837"/>
            <a:chOff x="1030950" y="4450544"/>
            <a:chExt cx="7667920" cy="604003"/>
          </a:xfrm>
        </p:grpSpPr>
        <p:pic>
          <p:nvPicPr>
            <p:cNvPr id="9118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8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S1001229</a:t>
              </a:r>
              <a:endParaRPr lang="en-US" sz="800" b="1" dirty="0">
                <a:latin typeface="Comic Sans MS" pitchFamily="66" charset="0"/>
              </a:endParaRPr>
            </a:p>
          </p:txBody>
        </p:sp>
        <p:sp>
          <p:nvSpPr>
            <p:cNvPr id="9118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114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9114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1145" name="Group 81"/>
          <p:cNvGrpSpPr>
            <a:grpSpLocks/>
          </p:cNvGrpSpPr>
          <p:nvPr/>
        </p:nvGrpSpPr>
        <p:grpSpPr bwMode="auto">
          <a:xfrm>
            <a:off x="1365250" y="4514850"/>
            <a:ext cx="1177925" cy="455613"/>
            <a:chOff x="1365250" y="4514850"/>
            <a:chExt cx="1177925" cy="455674"/>
          </a:xfrm>
        </p:grpSpPr>
        <p:grpSp>
          <p:nvGrpSpPr>
            <p:cNvPr id="91175" name="Group 129"/>
            <p:cNvGrpSpPr>
              <a:grpSpLocks/>
            </p:cNvGrpSpPr>
            <p:nvPr/>
          </p:nvGrpSpPr>
          <p:grpSpPr bwMode="auto">
            <a:xfrm>
              <a:off x="1943112" y="4514850"/>
              <a:ext cx="600064" cy="455674"/>
              <a:chOff x="638192" y="4075174"/>
              <a:chExt cx="940352" cy="657225"/>
            </a:xfrm>
          </p:grpSpPr>
          <p:grpSp>
            <p:nvGrpSpPr>
              <p:cNvPr id="91178" name="Group 27"/>
              <p:cNvGrpSpPr>
                <a:grpSpLocks/>
              </p:cNvGrpSpPr>
              <p:nvPr/>
            </p:nvGrpSpPr>
            <p:grpSpPr bwMode="auto">
              <a:xfrm>
                <a:off x="638192" y="4162422"/>
                <a:ext cx="228602" cy="517524"/>
                <a:chOff x="2743200" y="4387215"/>
                <a:chExt cx="312420" cy="750570"/>
              </a:xfrm>
            </p:grpSpPr>
            <p:pic>
              <p:nvPicPr>
                <p:cNvPr id="9118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82"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83"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1179"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117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77"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1" name="TextBox 100"/>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sp>
        <p:nvSpPr>
          <p:cNvPr id="9114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grpSp>
        <p:nvGrpSpPr>
          <p:cNvPr id="91148" name="Group 77"/>
          <p:cNvGrpSpPr>
            <a:grpSpLocks/>
          </p:cNvGrpSpPr>
          <p:nvPr/>
        </p:nvGrpSpPr>
        <p:grpSpPr bwMode="auto">
          <a:xfrm>
            <a:off x="4530725" y="5138738"/>
            <a:ext cx="2097088" cy="385762"/>
            <a:chOff x="4817536" y="5500250"/>
            <a:chExt cx="2095304" cy="386198"/>
          </a:xfrm>
        </p:grpSpPr>
        <p:pic>
          <p:nvPicPr>
            <p:cNvPr id="91172"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73" name="TextBox 353"/>
            <p:cNvSpPr txBox="1">
              <a:spLocks noChangeArrowheads="1"/>
            </p:cNvSpPr>
            <p:nvPr/>
          </p:nvSpPr>
          <p:spPr bwMode="auto">
            <a:xfrm>
              <a:off x="4817536" y="5655595"/>
              <a:ext cx="1017255"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Open</a:t>
              </a:r>
            </a:p>
          </p:txBody>
        </p:sp>
        <p:sp>
          <p:nvSpPr>
            <p:cNvPr id="91174" name="Rectangle 80"/>
            <p:cNvSpPr>
              <a:spLocks noChangeArrowheads="1"/>
            </p:cNvSpPr>
            <p:nvPr/>
          </p:nvSpPr>
          <p:spPr bwMode="auto">
            <a:xfrm>
              <a:off x="5774977" y="5500250"/>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91149" name="Group 83"/>
          <p:cNvGrpSpPr>
            <a:grpSpLocks/>
          </p:cNvGrpSpPr>
          <p:nvPr/>
        </p:nvGrpSpPr>
        <p:grpSpPr bwMode="auto">
          <a:xfrm>
            <a:off x="1023938" y="2108200"/>
            <a:ext cx="6400800" cy="1349375"/>
            <a:chOff x="1023938" y="2108200"/>
            <a:chExt cx="6401080" cy="1349461"/>
          </a:xfrm>
        </p:grpSpPr>
        <p:grpSp>
          <p:nvGrpSpPr>
            <p:cNvPr id="91152" name="Group 60"/>
            <p:cNvGrpSpPr>
              <a:grpSpLocks/>
            </p:cNvGrpSpPr>
            <p:nvPr/>
          </p:nvGrpSpPr>
          <p:grpSpPr bwMode="auto">
            <a:xfrm>
              <a:off x="1023938" y="2108200"/>
              <a:ext cx="6401080" cy="603242"/>
              <a:chOff x="1023938" y="2108200"/>
              <a:chExt cx="6401080" cy="603242"/>
            </a:xfrm>
          </p:grpSpPr>
          <p:pic>
            <p:nvPicPr>
              <p:cNvPr id="9116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63" name="Rectangle 145"/>
              <p:cNvSpPr>
                <a:spLocks noChangeArrowheads="1"/>
              </p:cNvSpPr>
              <p:nvPr/>
            </p:nvSpPr>
            <p:spPr bwMode="auto">
              <a:xfrm>
                <a:off x="3115269" y="2141568"/>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sp>
            <p:nvSpPr>
              <p:cNvPr id="91164" name="Rectangle 145"/>
              <p:cNvSpPr>
                <a:spLocks noChangeArrowheads="1"/>
              </p:cNvSpPr>
              <p:nvPr/>
            </p:nvSpPr>
            <p:spPr bwMode="auto">
              <a:xfrm>
                <a:off x="4561883" y="2138393"/>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pic>
            <p:nvPicPr>
              <p:cNvPr id="91165"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129788" y="2299983"/>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66"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601565" y="2301911"/>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67" name="TextBox 353"/>
              <p:cNvSpPr txBox="1">
                <a:spLocks noChangeArrowheads="1"/>
              </p:cNvSpPr>
              <p:nvPr/>
            </p:nvSpPr>
            <p:spPr bwMode="auto">
              <a:xfrm>
                <a:off x="4280233" y="2484255"/>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aLIGO PSL DBB</a:t>
                </a:r>
              </a:p>
            </p:txBody>
          </p:sp>
          <p:sp>
            <p:nvSpPr>
              <p:cNvPr id="91168" name="TextBox 353"/>
              <p:cNvSpPr txBox="1">
                <a:spLocks noChangeArrowheads="1"/>
              </p:cNvSpPr>
              <p:nvPr/>
            </p:nvSpPr>
            <p:spPr bwMode="auto">
              <a:xfrm>
                <a:off x="6226522" y="2474613"/>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D1001801</a:t>
                </a:r>
              </a:p>
            </p:txBody>
          </p:sp>
          <p:sp>
            <p:nvSpPr>
              <p:cNvPr id="91169" name="TextBox 353"/>
              <p:cNvSpPr txBox="1">
                <a:spLocks noChangeArrowheads="1"/>
              </p:cNvSpPr>
              <p:nvPr/>
            </p:nvSpPr>
            <p:spPr bwMode="auto">
              <a:xfrm>
                <a:off x="5474241" y="2474614"/>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AI Module</a:t>
                </a:r>
              </a:p>
            </p:txBody>
          </p:sp>
          <p:pic>
            <p:nvPicPr>
              <p:cNvPr id="9117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43657" y="2364625"/>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7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42338" y="2366549"/>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153" name="Group 61"/>
            <p:cNvGrpSpPr>
              <a:grpSpLocks/>
            </p:cNvGrpSpPr>
            <p:nvPr/>
          </p:nvGrpSpPr>
          <p:grpSpPr bwMode="auto">
            <a:xfrm>
              <a:off x="2759056" y="2832354"/>
              <a:ext cx="2757551" cy="625307"/>
              <a:chOff x="2759056" y="2832354"/>
              <a:chExt cx="2757551" cy="625307"/>
            </a:xfrm>
          </p:grpSpPr>
          <p:grpSp>
            <p:nvGrpSpPr>
              <p:cNvPr id="91154" name="Group 76"/>
              <p:cNvGrpSpPr>
                <a:grpSpLocks/>
              </p:cNvGrpSpPr>
              <p:nvPr/>
            </p:nvGrpSpPr>
            <p:grpSpPr bwMode="auto">
              <a:xfrm>
                <a:off x="2759056" y="2983583"/>
                <a:ext cx="1233917" cy="217607"/>
                <a:chOff x="2516160" y="2879442"/>
                <a:chExt cx="1234038" cy="217694"/>
              </a:xfrm>
            </p:grpSpPr>
            <p:sp>
              <p:nvSpPr>
                <p:cNvPr id="91160" name="Rectangle 39"/>
                <p:cNvSpPr>
                  <a:spLocks noChangeArrowheads="1"/>
                </p:cNvSpPr>
                <p:nvPr/>
              </p:nvSpPr>
              <p:spPr bwMode="auto">
                <a:xfrm>
                  <a:off x="2516160" y="2881606"/>
                  <a:ext cx="433174"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Open</a:t>
                  </a:r>
                </a:p>
              </p:txBody>
            </p:sp>
            <p:pic>
              <p:nvPicPr>
                <p:cNvPr id="91161"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155" name="Group 78"/>
              <p:cNvGrpSpPr>
                <a:grpSpLocks/>
              </p:cNvGrpSpPr>
              <p:nvPr/>
            </p:nvGrpSpPr>
            <p:grpSpPr bwMode="auto">
              <a:xfrm>
                <a:off x="4253973" y="3240054"/>
                <a:ext cx="1233919" cy="217607"/>
                <a:chOff x="2516158" y="2879442"/>
                <a:chExt cx="1234040" cy="217694"/>
              </a:xfrm>
            </p:grpSpPr>
            <p:sp>
              <p:nvSpPr>
                <p:cNvPr id="91158" name="Rectangle 39"/>
                <p:cNvSpPr>
                  <a:spLocks noChangeArrowheads="1"/>
                </p:cNvSpPr>
                <p:nvPr/>
              </p:nvSpPr>
              <p:spPr bwMode="auto">
                <a:xfrm>
                  <a:off x="2516158" y="2881606"/>
                  <a:ext cx="433173"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Open</a:t>
                  </a:r>
                </a:p>
              </p:txBody>
            </p:sp>
            <p:pic>
              <p:nvPicPr>
                <p:cNvPr id="9115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1156" name="Rectangle 145"/>
              <p:cNvSpPr>
                <a:spLocks noChangeArrowheads="1"/>
              </p:cNvSpPr>
              <p:nvPr/>
            </p:nvSpPr>
            <p:spPr bwMode="auto">
              <a:xfrm>
                <a:off x="4569005" y="3094099"/>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91157" name="Rectangle 145"/>
              <p:cNvSpPr>
                <a:spLocks noChangeArrowheads="1"/>
              </p:cNvSpPr>
              <p:nvPr/>
            </p:nvSpPr>
            <p:spPr bwMode="auto">
              <a:xfrm>
                <a:off x="3113844" y="2832354"/>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grpSp>
      </p:grpSp>
      <p:sp>
        <p:nvSpPr>
          <p:cNvPr id="9115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61"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7" action="ppaction://hlinksldjump"/>
              </a:rPr>
              <a:t>&lt;&lt; L1-PSL-C1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DEDBAE1-86EE-4891-AA9A-17485295C8B5}" type="slidenum">
              <a:rPr lang="en-US" smtClean="0">
                <a:solidFill>
                  <a:srgbClr val="898989"/>
                </a:solidFill>
                <a:latin typeface="Calibri" pitchFamily="34" charset="0"/>
              </a:rPr>
              <a:pPr eaLnBrk="1" hangingPunct="1"/>
              <a:t>204</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216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Racks(LIGO-G1000106-V1 – p.17)</a:t>
            </a:r>
          </a:p>
        </p:txBody>
      </p:sp>
      <p:pic>
        <p:nvPicPr>
          <p:cNvPr id="9216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1138" y="993775"/>
            <a:ext cx="6756400" cy="4846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5C8A06-79D2-4BDB-911D-4FA7C9FC0AE8}" type="slidenum">
              <a:rPr lang="en-US" smtClean="0">
                <a:solidFill>
                  <a:srgbClr val="898989"/>
                </a:solidFill>
                <a:latin typeface="Calibri" pitchFamily="34" charset="0"/>
              </a:rPr>
              <a:pPr eaLnBrk="1" hangingPunct="1"/>
              <a:t>205</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31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Racks(Layout 20101006)</a:t>
            </a:r>
          </a:p>
        </p:txBody>
      </p:sp>
      <p:pic>
        <p:nvPicPr>
          <p:cNvPr id="9318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9025" y="831850"/>
            <a:ext cx="7202488" cy="512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BE98F56-8299-49A8-B9BF-76761EC849D6}" type="slidenum">
              <a:rPr lang="en-US" smtClean="0">
                <a:solidFill>
                  <a:srgbClr val="898989"/>
                </a:solidFill>
                <a:latin typeface="Calibri" pitchFamily="34" charset="0"/>
              </a:rPr>
              <a:pPr eaLnBrk="1" hangingPunct="1"/>
              <a:t>206</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4212"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Racks(LIGO-G1000106-V1 – p.41)</a:t>
            </a:r>
          </a:p>
        </p:txBody>
      </p:sp>
      <p:pic>
        <p:nvPicPr>
          <p:cNvPr id="94213"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1600" y="917575"/>
            <a:ext cx="6400800" cy="502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621517D-4796-4A99-BD27-138D1295E779}" type="slidenum">
              <a:rPr lang="en-US" smtClean="0">
                <a:solidFill>
                  <a:srgbClr val="898989"/>
                </a:solidFill>
                <a:latin typeface="Calibri" pitchFamily="34" charset="0"/>
              </a:rPr>
              <a:pPr eaLnBrk="1" hangingPunct="1"/>
              <a:t>207</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523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Racks(LIGO-G1000106-V1 – p.41)</a:t>
            </a:r>
          </a:p>
        </p:txBody>
      </p:sp>
      <p:pic>
        <p:nvPicPr>
          <p:cNvPr id="9523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6425" y="1276350"/>
            <a:ext cx="7931150" cy="466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258" name="Group 5"/>
          <p:cNvGrpSpPr>
            <a:grpSpLocks/>
          </p:cNvGrpSpPr>
          <p:nvPr/>
        </p:nvGrpSpPr>
        <p:grpSpPr bwMode="auto">
          <a:xfrm>
            <a:off x="1511300" y="1406525"/>
            <a:ext cx="2563813" cy="960438"/>
            <a:chOff x="15764" y="2113074"/>
            <a:chExt cx="2563738" cy="960120"/>
          </a:xfrm>
        </p:grpSpPr>
        <p:pic>
          <p:nvPicPr>
            <p:cNvPr id="9633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38" name="TextBox 99"/>
            <p:cNvSpPr txBox="1">
              <a:spLocks noChangeArrowheads="1"/>
            </p:cNvSpPr>
            <p:nvPr/>
          </p:nvSpPr>
          <p:spPr bwMode="auto">
            <a:xfrm>
              <a:off x="15764" y="2242733"/>
              <a:ext cx="838215" cy="707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(ILS and PMC) </a:t>
              </a:r>
            </a:p>
          </p:txBody>
        </p:sp>
      </p:grpSp>
      <p:sp>
        <p:nvSpPr>
          <p:cNvPr id="96259"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613590-DB44-44D9-AA1D-8814F554B1BE}" type="slidenum">
              <a:rPr lang="en-US" smtClean="0">
                <a:solidFill>
                  <a:srgbClr val="898989"/>
                </a:solidFill>
                <a:latin typeface="Calibri" pitchFamily="34" charset="0"/>
              </a:rPr>
              <a:pPr eaLnBrk="1" hangingPunct="1"/>
              <a:t>208</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6261"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 – L1-PSL-01– ILS and PMC </a:t>
            </a:r>
          </a:p>
        </p:txBody>
      </p:sp>
      <p:grpSp>
        <p:nvGrpSpPr>
          <p:cNvPr id="96262" name="Group 17"/>
          <p:cNvGrpSpPr>
            <a:grpSpLocks/>
          </p:cNvGrpSpPr>
          <p:nvPr/>
        </p:nvGrpSpPr>
        <p:grpSpPr bwMode="auto">
          <a:xfrm>
            <a:off x="1497013" y="5373688"/>
            <a:ext cx="2587625" cy="981075"/>
            <a:chOff x="3909852" y="3301070"/>
            <a:chExt cx="2586855" cy="981075"/>
          </a:xfrm>
        </p:grpSpPr>
        <p:pic>
          <p:nvPicPr>
            <p:cNvPr id="9633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44107" y="3301070"/>
              <a:ext cx="1752600"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36" name="TextBox 99"/>
            <p:cNvSpPr txBox="1">
              <a:spLocks noChangeArrowheads="1"/>
            </p:cNvSpPr>
            <p:nvPr/>
          </p:nvSpPr>
          <p:spPr bwMode="auto">
            <a:xfrm>
              <a:off x="3909852" y="3596370"/>
              <a:ext cx="8382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Control Box (CB)</a:t>
              </a:r>
            </a:p>
          </p:txBody>
        </p:sp>
      </p:grpSp>
      <p:pic>
        <p:nvPicPr>
          <p:cNvPr id="962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88250" y="5280025"/>
            <a:ext cx="1343025" cy="136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264" name="Group 33"/>
          <p:cNvGrpSpPr>
            <a:grpSpLocks/>
          </p:cNvGrpSpPr>
          <p:nvPr/>
        </p:nvGrpSpPr>
        <p:grpSpPr bwMode="auto">
          <a:xfrm>
            <a:off x="1439863" y="742950"/>
            <a:ext cx="2627312" cy="657225"/>
            <a:chOff x="4198882" y="4211857"/>
            <a:chExt cx="2627258" cy="657225"/>
          </a:xfrm>
        </p:grpSpPr>
        <p:sp>
          <p:nvSpPr>
            <p:cNvPr id="96333" name="TextBox 99"/>
            <p:cNvSpPr txBox="1">
              <a:spLocks noChangeArrowheads="1"/>
            </p:cNvSpPr>
            <p:nvPr/>
          </p:nvSpPr>
          <p:spPr bwMode="auto">
            <a:xfrm>
              <a:off x="4198882" y="4345233"/>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NPRO Controller</a:t>
              </a:r>
            </a:p>
          </p:txBody>
        </p:sp>
        <p:pic>
          <p:nvPicPr>
            <p:cNvPr id="96334"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65" name="Group 40"/>
          <p:cNvGrpSpPr>
            <a:grpSpLocks/>
          </p:cNvGrpSpPr>
          <p:nvPr/>
        </p:nvGrpSpPr>
        <p:grpSpPr bwMode="auto">
          <a:xfrm>
            <a:off x="795338" y="3829050"/>
            <a:ext cx="3281362" cy="246063"/>
            <a:chOff x="717331" y="3828343"/>
            <a:chExt cx="3280410" cy="246221"/>
          </a:xfrm>
        </p:grpSpPr>
        <p:pic>
          <p:nvPicPr>
            <p:cNvPr id="9633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32"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6266" name="Group 44"/>
          <p:cNvGrpSpPr>
            <a:grpSpLocks/>
          </p:cNvGrpSpPr>
          <p:nvPr/>
        </p:nvGrpSpPr>
        <p:grpSpPr bwMode="auto">
          <a:xfrm>
            <a:off x="795338" y="4127500"/>
            <a:ext cx="3282950" cy="246063"/>
            <a:chOff x="204952" y="5483738"/>
            <a:chExt cx="3283038" cy="246221"/>
          </a:xfrm>
        </p:grpSpPr>
        <p:sp>
          <p:nvSpPr>
            <p:cNvPr id="96329"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633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67" name="Group 50"/>
          <p:cNvGrpSpPr>
            <a:grpSpLocks/>
          </p:cNvGrpSpPr>
          <p:nvPr/>
        </p:nvGrpSpPr>
        <p:grpSpPr bwMode="auto">
          <a:xfrm>
            <a:off x="790575" y="3981450"/>
            <a:ext cx="3287713" cy="246063"/>
            <a:chOff x="709446" y="3828343"/>
            <a:chExt cx="3288295" cy="246221"/>
          </a:xfrm>
        </p:grpSpPr>
        <p:pic>
          <p:nvPicPr>
            <p:cNvPr id="9632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28" name="TextBox 99"/>
            <p:cNvSpPr txBox="1">
              <a:spLocks noChangeArrowheads="1"/>
            </p:cNvSpPr>
            <p:nvPr/>
          </p:nvSpPr>
          <p:spPr bwMode="auto">
            <a:xfrm>
              <a:off x="709446"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6268" name="Group 53"/>
          <p:cNvGrpSpPr>
            <a:grpSpLocks/>
          </p:cNvGrpSpPr>
          <p:nvPr/>
        </p:nvGrpSpPr>
        <p:grpSpPr bwMode="auto">
          <a:xfrm>
            <a:off x="798513" y="4287838"/>
            <a:ext cx="3282950" cy="246062"/>
            <a:chOff x="204952" y="5483738"/>
            <a:chExt cx="3283038" cy="246221"/>
          </a:xfrm>
        </p:grpSpPr>
        <p:sp>
          <p:nvSpPr>
            <p:cNvPr id="96325"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632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69" name="Group 65"/>
          <p:cNvGrpSpPr>
            <a:grpSpLocks/>
          </p:cNvGrpSpPr>
          <p:nvPr/>
        </p:nvGrpSpPr>
        <p:grpSpPr bwMode="auto">
          <a:xfrm>
            <a:off x="4329113" y="5376863"/>
            <a:ext cx="2590800" cy="981075"/>
            <a:chOff x="4744107" y="3301070"/>
            <a:chExt cx="2590322" cy="981075"/>
          </a:xfrm>
        </p:grpSpPr>
        <p:pic>
          <p:nvPicPr>
            <p:cNvPr id="9632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44107" y="3301070"/>
              <a:ext cx="1752600"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24" name="TextBox 99"/>
            <p:cNvSpPr txBox="1">
              <a:spLocks noChangeArrowheads="1"/>
            </p:cNvSpPr>
            <p:nvPr/>
          </p:nvSpPr>
          <p:spPr bwMode="auto">
            <a:xfrm>
              <a:off x="6496214" y="3572721"/>
              <a:ext cx="8382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Control Box (CB)</a:t>
              </a:r>
            </a:p>
          </p:txBody>
        </p:sp>
      </p:grpSp>
      <p:grpSp>
        <p:nvGrpSpPr>
          <p:cNvPr id="96270" name="Group 5"/>
          <p:cNvGrpSpPr>
            <a:grpSpLocks/>
          </p:cNvGrpSpPr>
          <p:nvPr/>
        </p:nvGrpSpPr>
        <p:grpSpPr bwMode="auto">
          <a:xfrm>
            <a:off x="4343400" y="1393825"/>
            <a:ext cx="2573338" cy="960438"/>
            <a:chOff x="842142" y="2113074"/>
            <a:chExt cx="2573660" cy="960120"/>
          </a:xfrm>
        </p:grpSpPr>
        <p:pic>
          <p:nvPicPr>
            <p:cNvPr id="9632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22" name="TextBox 99"/>
            <p:cNvSpPr txBox="1">
              <a:spLocks noChangeArrowheads="1"/>
            </p:cNvSpPr>
            <p:nvPr/>
          </p:nvSpPr>
          <p:spPr bwMode="auto">
            <a:xfrm>
              <a:off x="2577587" y="2165814"/>
              <a:ext cx="838215" cy="8614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ECC-1 (ILS and PMC) </a:t>
              </a:r>
            </a:p>
            <a:p>
              <a:pPr eaLnBrk="1" hangingPunct="1"/>
              <a:endParaRPr lang="en-US" sz="1000">
                <a:latin typeface="Calibri" pitchFamily="34" charset="0"/>
              </a:endParaRPr>
            </a:p>
          </p:txBody>
        </p:sp>
      </p:grpSp>
      <p:grpSp>
        <p:nvGrpSpPr>
          <p:cNvPr id="96271" name="Group 71"/>
          <p:cNvGrpSpPr>
            <a:grpSpLocks/>
          </p:cNvGrpSpPr>
          <p:nvPr/>
        </p:nvGrpSpPr>
        <p:grpSpPr bwMode="auto">
          <a:xfrm>
            <a:off x="4338638" y="738188"/>
            <a:ext cx="2627312" cy="657225"/>
            <a:chOff x="5092590" y="4211857"/>
            <a:chExt cx="2627221" cy="657225"/>
          </a:xfrm>
        </p:grpSpPr>
        <p:sp>
          <p:nvSpPr>
            <p:cNvPr id="96319" name="TextBox 99"/>
            <p:cNvSpPr txBox="1">
              <a:spLocks noChangeArrowheads="1"/>
            </p:cNvSpPr>
            <p:nvPr/>
          </p:nvSpPr>
          <p:spPr bwMode="auto">
            <a:xfrm>
              <a:off x="6823786" y="4353116"/>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NPRO Controller</a:t>
              </a:r>
            </a:p>
          </p:txBody>
        </p:sp>
        <p:pic>
          <p:nvPicPr>
            <p:cNvPr id="9632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72" name="Group 43"/>
          <p:cNvGrpSpPr>
            <a:grpSpLocks/>
          </p:cNvGrpSpPr>
          <p:nvPr/>
        </p:nvGrpSpPr>
        <p:grpSpPr bwMode="auto">
          <a:xfrm>
            <a:off x="4344988" y="3798888"/>
            <a:ext cx="3289300" cy="247650"/>
            <a:chOff x="5100145" y="3862411"/>
            <a:chExt cx="3289627" cy="246221"/>
          </a:xfrm>
        </p:grpSpPr>
        <p:pic>
          <p:nvPicPr>
            <p:cNvPr id="9631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8"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96273" name="Group 47"/>
          <p:cNvGrpSpPr>
            <a:grpSpLocks/>
          </p:cNvGrpSpPr>
          <p:nvPr/>
        </p:nvGrpSpPr>
        <p:grpSpPr bwMode="auto">
          <a:xfrm>
            <a:off x="4348163" y="4279900"/>
            <a:ext cx="3286125" cy="246063"/>
            <a:chOff x="5789886" y="5344471"/>
            <a:chExt cx="3286615" cy="246221"/>
          </a:xfrm>
        </p:grpSpPr>
        <p:pic>
          <p:nvPicPr>
            <p:cNvPr id="96315"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6"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6274" name="Group 56"/>
          <p:cNvGrpSpPr>
            <a:grpSpLocks/>
          </p:cNvGrpSpPr>
          <p:nvPr/>
        </p:nvGrpSpPr>
        <p:grpSpPr bwMode="auto">
          <a:xfrm>
            <a:off x="4343400" y="4125913"/>
            <a:ext cx="3286125" cy="246062"/>
            <a:chOff x="5789886" y="5352359"/>
            <a:chExt cx="3286615" cy="246221"/>
          </a:xfrm>
        </p:grpSpPr>
        <p:pic>
          <p:nvPicPr>
            <p:cNvPr id="96313"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4"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6275" name="Group 62"/>
          <p:cNvGrpSpPr>
            <a:grpSpLocks/>
          </p:cNvGrpSpPr>
          <p:nvPr/>
        </p:nvGrpSpPr>
        <p:grpSpPr bwMode="auto">
          <a:xfrm>
            <a:off x="4348163" y="3951288"/>
            <a:ext cx="3289300" cy="246062"/>
            <a:chOff x="5100145" y="3846736"/>
            <a:chExt cx="3289628" cy="246221"/>
          </a:xfrm>
        </p:grpSpPr>
        <p:pic>
          <p:nvPicPr>
            <p:cNvPr id="96311"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2" name="TextBox 99"/>
            <p:cNvSpPr txBox="1">
              <a:spLocks noChangeArrowheads="1"/>
            </p:cNvSpPr>
            <p:nvPr/>
          </p:nvSpPr>
          <p:spPr bwMode="auto">
            <a:xfrm>
              <a:off x="6836849" y="3846736"/>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sp>
        <p:nvSpPr>
          <p:cNvPr id="96" name="Rectangle 95"/>
          <p:cNvSpPr>
            <a:spLocks noChangeAspect="1"/>
          </p:cNvSpPr>
          <p:nvPr/>
        </p:nvSpPr>
        <p:spPr>
          <a:xfrm>
            <a:off x="4335463" y="95250"/>
            <a:ext cx="1738312"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96278" name="Picture 7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3475" y="2381250"/>
            <a:ext cx="1533525" cy="115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279" name="Group 89"/>
          <p:cNvGrpSpPr>
            <a:grpSpLocks/>
          </p:cNvGrpSpPr>
          <p:nvPr/>
        </p:nvGrpSpPr>
        <p:grpSpPr bwMode="auto">
          <a:xfrm>
            <a:off x="4346575" y="120650"/>
            <a:ext cx="3281363" cy="246063"/>
            <a:chOff x="5134850" y="6355942"/>
            <a:chExt cx="3280899" cy="246221"/>
          </a:xfrm>
        </p:grpSpPr>
        <p:pic>
          <p:nvPicPr>
            <p:cNvPr id="96309"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134850" y="6402223"/>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0" name="TextBox 99"/>
            <p:cNvSpPr txBox="1">
              <a:spLocks noChangeArrowheads="1"/>
            </p:cNvSpPr>
            <p:nvPr/>
          </p:nvSpPr>
          <p:spPr bwMode="auto">
            <a:xfrm>
              <a:off x="6862763" y="6355942"/>
              <a:ext cx="155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D070011 Fanout Timing</a:t>
              </a:r>
            </a:p>
          </p:txBody>
        </p:sp>
      </p:grpSp>
      <p:grpSp>
        <p:nvGrpSpPr>
          <p:cNvPr id="96280" name="Group 92"/>
          <p:cNvGrpSpPr>
            <a:grpSpLocks/>
          </p:cNvGrpSpPr>
          <p:nvPr/>
        </p:nvGrpSpPr>
        <p:grpSpPr bwMode="auto">
          <a:xfrm>
            <a:off x="798513" y="125413"/>
            <a:ext cx="3279775" cy="246062"/>
            <a:chOff x="806888" y="5840522"/>
            <a:chExt cx="3279535" cy="246062"/>
          </a:xfrm>
        </p:grpSpPr>
        <p:pic>
          <p:nvPicPr>
            <p:cNvPr id="96307" name="Picture 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349063" y="5879881"/>
              <a:ext cx="1737360" cy="16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8" name="TextBox 99"/>
            <p:cNvSpPr txBox="1">
              <a:spLocks noChangeArrowheads="1"/>
            </p:cNvSpPr>
            <p:nvPr/>
          </p:nvSpPr>
          <p:spPr bwMode="auto">
            <a:xfrm>
              <a:off x="806888" y="5840522"/>
              <a:ext cx="155262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D070011 Fanout Timing</a:t>
              </a:r>
            </a:p>
          </p:txBody>
        </p:sp>
      </p:grpSp>
      <p:sp>
        <p:nvSpPr>
          <p:cNvPr id="96281"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9628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96283"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sp>
        <p:nvSpPr>
          <p:cNvPr id="96284"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pic>
        <p:nvPicPr>
          <p:cNvPr id="96285" name="Picture 4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338638" y="4749800"/>
            <a:ext cx="1738312" cy="63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286" name="Group 93"/>
          <p:cNvGrpSpPr>
            <a:grpSpLocks/>
          </p:cNvGrpSpPr>
          <p:nvPr/>
        </p:nvGrpSpPr>
        <p:grpSpPr bwMode="auto">
          <a:xfrm>
            <a:off x="1443038" y="4748213"/>
            <a:ext cx="2638425" cy="636587"/>
            <a:chOff x="1371600" y="4945116"/>
            <a:chExt cx="2638622" cy="636606"/>
          </a:xfrm>
        </p:grpSpPr>
        <p:pic>
          <p:nvPicPr>
            <p:cNvPr id="96305" name="Picture 4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6" name="TextBox 99"/>
            <p:cNvSpPr txBox="1">
              <a:spLocks noChangeArrowheads="1"/>
            </p:cNvSpPr>
            <p:nvPr/>
          </p:nvSpPr>
          <p:spPr bwMode="auto">
            <a:xfrm>
              <a:off x="1371600" y="4988882"/>
              <a:ext cx="895939" cy="55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2 DAC </a:t>
              </a:r>
            </a:p>
          </p:txBody>
        </p:sp>
      </p:grpSp>
      <p:grpSp>
        <p:nvGrpSpPr>
          <p:cNvPr id="96287" name="Group 74"/>
          <p:cNvGrpSpPr>
            <a:grpSpLocks/>
          </p:cNvGrpSpPr>
          <p:nvPr/>
        </p:nvGrpSpPr>
        <p:grpSpPr bwMode="auto">
          <a:xfrm>
            <a:off x="200025" y="2822575"/>
            <a:ext cx="3879850" cy="246063"/>
            <a:chOff x="1292773" y="4656048"/>
            <a:chExt cx="3880485" cy="246221"/>
          </a:xfrm>
        </p:grpSpPr>
        <p:pic>
          <p:nvPicPr>
            <p:cNvPr id="96303" name="Picture 13"/>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4"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96288" name="Group 77"/>
          <p:cNvGrpSpPr>
            <a:grpSpLocks/>
          </p:cNvGrpSpPr>
          <p:nvPr/>
        </p:nvGrpSpPr>
        <p:grpSpPr bwMode="auto">
          <a:xfrm>
            <a:off x="4338638" y="2832100"/>
            <a:ext cx="3897312" cy="246063"/>
            <a:chOff x="3790622" y="6282524"/>
            <a:chExt cx="3898355" cy="246221"/>
          </a:xfrm>
        </p:grpSpPr>
        <p:pic>
          <p:nvPicPr>
            <p:cNvPr id="96301" name="Picture 1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2"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6289" name="Group 80"/>
          <p:cNvGrpSpPr>
            <a:grpSpLocks/>
          </p:cNvGrpSpPr>
          <p:nvPr/>
        </p:nvGrpSpPr>
        <p:grpSpPr bwMode="auto">
          <a:xfrm>
            <a:off x="63500" y="3033713"/>
            <a:ext cx="4016375" cy="347662"/>
            <a:chOff x="1156143" y="4701574"/>
            <a:chExt cx="4017115" cy="348811"/>
          </a:xfrm>
        </p:grpSpPr>
        <p:pic>
          <p:nvPicPr>
            <p:cNvPr id="96299" name="Picture 1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0"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96290" name="Group 83"/>
          <p:cNvGrpSpPr>
            <a:grpSpLocks/>
          </p:cNvGrpSpPr>
          <p:nvPr/>
        </p:nvGrpSpPr>
        <p:grpSpPr bwMode="auto">
          <a:xfrm>
            <a:off x="4338638" y="3041650"/>
            <a:ext cx="4022725" cy="331788"/>
            <a:chOff x="6024088" y="3025178"/>
            <a:chExt cx="4023538" cy="332426"/>
          </a:xfrm>
        </p:grpSpPr>
        <p:pic>
          <p:nvPicPr>
            <p:cNvPr id="96297"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98"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6291" name="Group 80"/>
          <p:cNvGrpSpPr>
            <a:grpSpLocks/>
          </p:cNvGrpSpPr>
          <p:nvPr/>
        </p:nvGrpSpPr>
        <p:grpSpPr bwMode="auto">
          <a:xfrm>
            <a:off x="66675" y="3390900"/>
            <a:ext cx="4016375" cy="347663"/>
            <a:chOff x="1156143" y="4701574"/>
            <a:chExt cx="4017115" cy="348811"/>
          </a:xfrm>
        </p:grpSpPr>
        <p:pic>
          <p:nvPicPr>
            <p:cNvPr id="96295" name="Picture 1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96"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96292" name="Group 83"/>
          <p:cNvGrpSpPr>
            <a:grpSpLocks/>
          </p:cNvGrpSpPr>
          <p:nvPr/>
        </p:nvGrpSpPr>
        <p:grpSpPr bwMode="auto">
          <a:xfrm>
            <a:off x="4341813" y="3398838"/>
            <a:ext cx="4022725" cy="331787"/>
            <a:chOff x="6024088" y="3025178"/>
            <a:chExt cx="4023538" cy="332426"/>
          </a:xfrm>
        </p:grpSpPr>
        <p:pic>
          <p:nvPicPr>
            <p:cNvPr id="96293"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94"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spTree>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7F18BEA-E09B-4683-B2D5-08F115CCD519}" type="slidenum">
              <a:rPr lang="en-US" smtClean="0">
                <a:solidFill>
                  <a:srgbClr val="898989"/>
                </a:solidFill>
                <a:latin typeface="Calibri" pitchFamily="34" charset="0"/>
              </a:rPr>
              <a:pPr eaLnBrk="1" hangingPunct="1"/>
              <a:t>209</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728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 – L1-PSL-1-ECC-1 (ILS and PMC)</a:t>
            </a:r>
          </a:p>
        </p:txBody>
      </p:sp>
      <p:grpSp>
        <p:nvGrpSpPr>
          <p:cNvPr id="97285" name="Group 5"/>
          <p:cNvGrpSpPr>
            <a:grpSpLocks/>
          </p:cNvGrpSpPr>
          <p:nvPr/>
        </p:nvGrpSpPr>
        <p:grpSpPr bwMode="auto">
          <a:xfrm>
            <a:off x="3548063" y="4727575"/>
            <a:ext cx="4046537" cy="1784350"/>
            <a:chOff x="-645780" y="2113074"/>
            <a:chExt cx="4045815" cy="1782393"/>
          </a:xfrm>
        </p:grpSpPr>
        <p:pic>
          <p:nvPicPr>
            <p:cNvPr id="9731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5780" y="2113074"/>
              <a:ext cx="3225283" cy="1782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318" name="TextBox 99"/>
            <p:cNvSpPr txBox="1">
              <a:spLocks noChangeArrowheads="1"/>
            </p:cNvSpPr>
            <p:nvPr/>
          </p:nvSpPr>
          <p:spPr bwMode="auto">
            <a:xfrm>
              <a:off x="2561820" y="2660264"/>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 </a:t>
              </a:r>
            </a:p>
            <a:p>
              <a:pPr eaLnBrk="1" hangingPunct="1"/>
              <a:r>
                <a:rPr lang="en-US" sz="1000">
                  <a:latin typeface="Calibri" pitchFamily="34" charset="0"/>
                </a:rPr>
                <a:t>ECC-1 (ILS and PMC) </a:t>
              </a:r>
            </a:p>
          </p:txBody>
        </p:sp>
      </p:grpSp>
      <p:grpSp>
        <p:nvGrpSpPr>
          <p:cNvPr id="97286" name="Group 88"/>
          <p:cNvGrpSpPr>
            <a:grpSpLocks/>
          </p:cNvGrpSpPr>
          <p:nvPr/>
        </p:nvGrpSpPr>
        <p:grpSpPr bwMode="auto">
          <a:xfrm>
            <a:off x="2641600" y="1373188"/>
            <a:ext cx="4040188" cy="1782762"/>
            <a:chOff x="1001768" y="3650867"/>
            <a:chExt cx="4040112" cy="1782981"/>
          </a:xfrm>
        </p:grpSpPr>
        <p:pic>
          <p:nvPicPr>
            <p:cNvPr id="97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7001" y="3650867"/>
              <a:ext cx="3224879" cy="1782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316" name="TextBox 99"/>
            <p:cNvSpPr txBox="1">
              <a:spLocks noChangeArrowheads="1"/>
            </p:cNvSpPr>
            <p:nvPr/>
          </p:nvSpPr>
          <p:spPr bwMode="auto">
            <a:xfrm>
              <a:off x="1001768" y="4226758"/>
              <a:ext cx="838240" cy="70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(ILS</a:t>
              </a:r>
            </a:p>
            <a:p>
              <a:pPr algn="r" eaLnBrk="1" hangingPunct="1"/>
              <a:r>
                <a:rPr lang="en-US" sz="1000">
                  <a:latin typeface="Calibri" pitchFamily="34" charset="0"/>
                </a:rPr>
                <a:t>and PMC) </a:t>
              </a:r>
            </a:p>
          </p:txBody>
        </p:sp>
      </p:grpSp>
      <p:grpSp>
        <p:nvGrpSpPr>
          <p:cNvPr id="97287" name="Group 100"/>
          <p:cNvGrpSpPr>
            <a:grpSpLocks/>
          </p:cNvGrpSpPr>
          <p:nvPr/>
        </p:nvGrpSpPr>
        <p:grpSpPr bwMode="auto">
          <a:xfrm>
            <a:off x="5635625" y="0"/>
            <a:ext cx="363538" cy="4524375"/>
            <a:chOff x="5573110" y="0"/>
            <a:chExt cx="362607" cy="4524701"/>
          </a:xfrm>
        </p:grpSpPr>
        <p:grpSp>
          <p:nvGrpSpPr>
            <p:cNvPr id="97309" name="Group 94"/>
            <p:cNvGrpSpPr>
              <a:grpSpLocks/>
            </p:cNvGrpSpPr>
            <p:nvPr/>
          </p:nvGrpSpPr>
          <p:grpSpPr bwMode="auto">
            <a:xfrm>
              <a:off x="5573110" y="0"/>
              <a:ext cx="362607" cy="4524701"/>
              <a:chOff x="5573110" y="0"/>
              <a:chExt cx="362607" cy="4524701"/>
            </a:xfrm>
          </p:grpSpPr>
          <p:grpSp>
            <p:nvGrpSpPr>
              <p:cNvPr id="97311" name="Group 17"/>
              <p:cNvGrpSpPr>
                <a:grpSpLocks/>
              </p:cNvGrpSpPr>
              <p:nvPr/>
            </p:nvGrpSpPr>
            <p:grpSpPr bwMode="auto">
              <a:xfrm>
                <a:off x="5573110" y="1371601"/>
                <a:ext cx="362607" cy="3153100"/>
                <a:chOff x="5573110" y="1371601"/>
                <a:chExt cx="362607" cy="3153100"/>
              </a:xfrm>
            </p:grpSpPr>
            <p:sp>
              <p:nvSpPr>
                <p:cNvPr id="99" name="Rectangle 9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0" name="TextBox 99"/>
                <p:cNvSpPr txBox="1">
                  <a:spLocks noChangeArrowheads="1"/>
                </p:cNvSpPr>
                <p:nvPr/>
              </p:nvSpPr>
              <p:spPr bwMode="auto">
                <a:xfrm rot="16200000">
                  <a:off x="5062224" y="3712963"/>
                  <a:ext cx="1376461" cy="247016"/>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Monitoring Field Box</a:t>
                  </a:r>
                </a:p>
              </p:txBody>
            </p:sp>
          </p:grpSp>
          <p:sp>
            <p:nvSpPr>
              <p:cNvPr id="98" name="TextBox 99"/>
              <p:cNvSpPr txBox="1">
                <a:spLocks noChangeArrowheads="1"/>
              </p:cNvSpPr>
              <p:nvPr/>
            </p:nvSpPr>
            <p:spPr bwMode="auto">
              <a:xfrm rot="16200000">
                <a:off x="5065390" y="564724"/>
                <a:ext cx="1376462" cy="247016"/>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T0900632</a:t>
                </a:r>
              </a:p>
            </p:txBody>
          </p:sp>
        </p:grpSp>
        <p:pic>
          <p:nvPicPr>
            <p:cNvPr id="97310"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80992" y="1379483"/>
              <a:ext cx="354725" cy="176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7288" name="Group 102"/>
          <p:cNvGrpSpPr>
            <a:grpSpLocks/>
          </p:cNvGrpSpPr>
          <p:nvPr/>
        </p:nvGrpSpPr>
        <p:grpSpPr bwMode="auto">
          <a:xfrm>
            <a:off x="3744913" y="0"/>
            <a:ext cx="361950" cy="4524375"/>
            <a:chOff x="5573110" y="0"/>
            <a:chExt cx="362607" cy="4524701"/>
          </a:xfrm>
        </p:grpSpPr>
        <p:grpSp>
          <p:nvGrpSpPr>
            <p:cNvPr id="97305" name="Group 17"/>
            <p:cNvGrpSpPr>
              <a:grpSpLocks/>
            </p:cNvGrpSpPr>
            <p:nvPr/>
          </p:nvGrpSpPr>
          <p:grpSpPr bwMode="auto">
            <a:xfrm>
              <a:off x="5573110" y="1371601"/>
              <a:ext cx="362607" cy="3153100"/>
              <a:chOff x="5573110" y="1371601"/>
              <a:chExt cx="362607" cy="3153100"/>
            </a:xfrm>
          </p:grpSpPr>
          <p:sp>
            <p:nvSpPr>
              <p:cNvPr id="106" name="Rectangle 105"/>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7"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ILS Servo</a:t>
                </a:r>
              </a:p>
            </p:txBody>
          </p:sp>
        </p:grpSp>
        <p:sp>
          <p:nvSpPr>
            <p:cNvPr id="105"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7289" name="Group 107"/>
          <p:cNvGrpSpPr>
            <a:grpSpLocks/>
          </p:cNvGrpSpPr>
          <p:nvPr/>
        </p:nvGrpSpPr>
        <p:grpSpPr bwMode="auto">
          <a:xfrm>
            <a:off x="4125913" y="0"/>
            <a:ext cx="361950" cy="4524375"/>
            <a:chOff x="5573110" y="0"/>
            <a:chExt cx="362607" cy="4524701"/>
          </a:xfrm>
        </p:grpSpPr>
        <p:grpSp>
          <p:nvGrpSpPr>
            <p:cNvPr id="97301" name="Group 17"/>
            <p:cNvGrpSpPr>
              <a:grpSpLocks/>
            </p:cNvGrpSpPr>
            <p:nvPr/>
          </p:nvGrpSpPr>
          <p:grpSpPr bwMode="auto">
            <a:xfrm>
              <a:off x="5573110" y="1371601"/>
              <a:ext cx="362607" cy="3153100"/>
              <a:chOff x="5573110" y="1371601"/>
              <a:chExt cx="362607" cy="3153100"/>
            </a:xfrm>
          </p:grpSpPr>
          <p:sp>
            <p:nvSpPr>
              <p:cNvPr id="111" name="Rectangle 110"/>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12"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ILS Field Box</a:t>
                </a:r>
              </a:p>
            </p:txBody>
          </p:sp>
        </p:grpSp>
        <p:sp>
          <p:nvSpPr>
            <p:cNvPr id="110"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7290" name="Group 112"/>
          <p:cNvGrpSpPr>
            <a:grpSpLocks/>
          </p:cNvGrpSpPr>
          <p:nvPr/>
        </p:nvGrpSpPr>
        <p:grpSpPr bwMode="auto">
          <a:xfrm>
            <a:off x="4876800" y="0"/>
            <a:ext cx="361950" cy="4524375"/>
            <a:chOff x="5573110" y="0"/>
            <a:chExt cx="362607" cy="4524701"/>
          </a:xfrm>
        </p:grpSpPr>
        <p:grpSp>
          <p:nvGrpSpPr>
            <p:cNvPr id="97297" name="Group 17"/>
            <p:cNvGrpSpPr>
              <a:grpSpLocks/>
            </p:cNvGrpSpPr>
            <p:nvPr/>
          </p:nvGrpSpPr>
          <p:grpSpPr bwMode="auto">
            <a:xfrm>
              <a:off x="5573110" y="1371601"/>
              <a:ext cx="362607" cy="3153100"/>
              <a:chOff x="5573110" y="1371601"/>
              <a:chExt cx="362607" cy="3153100"/>
            </a:xfrm>
          </p:grpSpPr>
          <p:sp>
            <p:nvSpPr>
              <p:cNvPr id="116" name="Rectangle 115"/>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17"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PMC Field Box</a:t>
                </a:r>
              </a:p>
            </p:txBody>
          </p:sp>
        </p:grpSp>
        <p:sp>
          <p:nvSpPr>
            <p:cNvPr id="115"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7291" name="Group 117"/>
          <p:cNvGrpSpPr>
            <a:grpSpLocks/>
          </p:cNvGrpSpPr>
          <p:nvPr/>
        </p:nvGrpSpPr>
        <p:grpSpPr bwMode="auto">
          <a:xfrm>
            <a:off x="5257800" y="0"/>
            <a:ext cx="361950" cy="4524375"/>
            <a:chOff x="5573110" y="0"/>
            <a:chExt cx="362607" cy="4524701"/>
          </a:xfrm>
        </p:grpSpPr>
        <p:grpSp>
          <p:nvGrpSpPr>
            <p:cNvPr id="97293" name="Group 17"/>
            <p:cNvGrpSpPr>
              <a:grpSpLocks/>
            </p:cNvGrpSpPr>
            <p:nvPr/>
          </p:nvGrpSpPr>
          <p:grpSpPr bwMode="auto">
            <a:xfrm>
              <a:off x="5573110" y="1371601"/>
              <a:ext cx="362607" cy="3153100"/>
              <a:chOff x="5573110" y="1371601"/>
              <a:chExt cx="362607" cy="3153100"/>
            </a:xfrm>
          </p:grpSpPr>
          <p:sp>
            <p:nvSpPr>
              <p:cNvPr id="121" name="Rectangle 120"/>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22"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PMC Servo</a:t>
                </a:r>
              </a:p>
            </p:txBody>
          </p:sp>
        </p:grpSp>
        <p:sp>
          <p:nvSpPr>
            <p:cNvPr id="120"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sp>
        <p:nvSpPr>
          <p:cNvPr id="97292" name="TextBox 99"/>
          <p:cNvSpPr txBox="1">
            <a:spLocks noChangeArrowheads="1"/>
          </p:cNvSpPr>
          <p:nvPr/>
        </p:nvSpPr>
        <p:spPr bwMode="auto">
          <a:xfrm>
            <a:off x="2722563" y="5164138"/>
            <a:ext cx="838200" cy="101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+5VDC</a:t>
            </a:r>
          </a:p>
          <a:p>
            <a:pPr algn="r" eaLnBrk="1" hangingPunct="1"/>
            <a:r>
              <a:rPr lang="en-US" sz="1000">
                <a:latin typeface="Calibri" pitchFamily="34" charset="0"/>
              </a:rPr>
              <a:t>-5VDC</a:t>
            </a:r>
          </a:p>
          <a:p>
            <a:pPr algn="r" eaLnBrk="1" hangingPunct="1"/>
            <a:r>
              <a:rPr lang="en-US" sz="1000">
                <a:latin typeface="Calibri" pitchFamily="34" charset="0"/>
              </a:rPr>
              <a:t>+15VDC</a:t>
            </a:r>
          </a:p>
          <a:p>
            <a:pPr algn="r" eaLnBrk="1" hangingPunct="1"/>
            <a:r>
              <a:rPr lang="en-US" sz="1000">
                <a:latin typeface="Calibri" pitchFamily="34" charset="0"/>
              </a:rPr>
              <a:t>-15VDC</a:t>
            </a:r>
          </a:p>
          <a:p>
            <a:pPr algn="r" eaLnBrk="1" hangingPunct="1"/>
            <a:r>
              <a:rPr lang="en-US" sz="1000">
                <a:latin typeface="Calibri" pitchFamily="34" charset="0"/>
              </a:rPr>
              <a:t>+24VDC</a:t>
            </a:r>
          </a:p>
          <a:p>
            <a:pPr algn="r" eaLnBrk="1" hangingPunct="1"/>
            <a:r>
              <a:rPr lang="en-US" sz="1000">
                <a:latin typeface="Calibri" pitchFamily="34" charset="0"/>
              </a:rPr>
              <a:t>-24VDC</a:t>
            </a:r>
          </a:p>
        </p:txBody>
      </p:sp>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3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L1-MS9</a:t>
            </a:r>
          </a:p>
        </p:txBody>
      </p:sp>
      <p:pic>
        <p:nvPicPr>
          <p:cNvPr id="6554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5"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CDS MSR Rack </a:t>
            </a:r>
            <a:r>
              <a:rPr lang="en-US" sz="800" b="1" dirty="0">
                <a:latin typeface="Comic Sans MS" pitchFamily="66" charset="0"/>
              </a:rPr>
              <a:t>9</a:t>
            </a:r>
            <a:r>
              <a:rPr lang="en-US" sz="800" b="1" dirty="0" smtClean="0">
                <a:latin typeface="Comic Sans MS" pitchFamily="66" charset="0"/>
              </a:rPr>
              <a:t> </a:t>
            </a:r>
            <a:r>
              <a:rPr lang="en-US" sz="800" b="1" dirty="0">
                <a:latin typeface="Comic Sans MS" pitchFamily="66" charset="0"/>
              </a:rPr>
              <a:t>Layout </a:t>
            </a:r>
            <a:r>
              <a:rPr lang="en-US" sz="800" b="1" dirty="0" smtClean="0">
                <a:latin typeface="Comic Sans MS" pitchFamily="66" charset="0"/>
              </a:rPr>
              <a:t>(</a:t>
            </a:r>
            <a:r>
              <a:rPr lang="en-US" sz="800" b="1" dirty="0" smtClean="0">
                <a:latin typeface="Comic Sans MS" pitchFamily="66" charset="0"/>
                <a:hlinkClick r:id="rId6"/>
              </a:rPr>
              <a:t>T1000588</a:t>
            </a:r>
            <a:r>
              <a:rPr lang="en-US" sz="800" b="1" dirty="0" smtClean="0">
                <a:latin typeface="Comic Sans MS" pitchFamily="66" charset="0"/>
              </a:rPr>
              <a:t>)</a:t>
            </a:r>
            <a:endParaRPr lang="en-US" sz="800" b="1" dirty="0">
              <a:latin typeface="Comic Sans MS" pitchFamily="66" charset="0"/>
            </a:endParaRPr>
          </a:p>
        </p:txBody>
      </p:sp>
      <p:grpSp>
        <p:nvGrpSpPr>
          <p:cNvPr id="65546" name="Group 275"/>
          <p:cNvGrpSpPr>
            <a:grpSpLocks/>
          </p:cNvGrpSpPr>
          <p:nvPr/>
        </p:nvGrpSpPr>
        <p:grpSpPr bwMode="auto">
          <a:xfrm>
            <a:off x="2266185" y="1180513"/>
            <a:ext cx="5445890" cy="234033"/>
            <a:chOff x="-180441" y="6204909"/>
            <a:chExt cx="5445437" cy="235033"/>
          </a:xfrm>
        </p:grpSpPr>
        <p:grpSp>
          <p:nvGrpSpPr>
            <p:cNvPr id="65628" name="Group 261"/>
            <p:cNvGrpSpPr>
              <a:grpSpLocks/>
            </p:cNvGrpSpPr>
            <p:nvPr/>
          </p:nvGrpSpPr>
          <p:grpSpPr bwMode="auto">
            <a:xfrm>
              <a:off x="-180441" y="6204909"/>
              <a:ext cx="2803718" cy="229282"/>
              <a:chOff x="-180441" y="6204909"/>
              <a:chExt cx="2803718" cy="229282"/>
            </a:xfrm>
          </p:grpSpPr>
          <p:pic>
            <p:nvPicPr>
              <p:cNvPr id="65633" name="Picture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634" name="TextBox 282"/>
              <p:cNvSpPr txBox="1">
                <a:spLocks noChangeArrowheads="1"/>
              </p:cNvSpPr>
              <p:nvPr/>
            </p:nvSpPr>
            <p:spPr bwMode="auto">
              <a:xfrm>
                <a:off x="-180441" y="6210559"/>
                <a:ext cx="1529046" cy="216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Timing IRIG-B Chassis</a:t>
                </a:r>
                <a:endParaRPr lang="en-US" sz="800" b="1" dirty="0">
                  <a:latin typeface="Comic Sans MS" pitchFamily="66" charset="0"/>
                </a:endParaRPr>
              </a:p>
            </p:txBody>
          </p:sp>
          <p:sp>
            <p:nvSpPr>
              <p:cNvPr id="65635" name="TextBox 283"/>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rPr>
                  <a:t>D0900301</a:t>
                </a:r>
                <a:endParaRPr lang="en-US" sz="800" b="1" dirty="0">
                  <a:latin typeface="Comic Sans MS" pitchFamily="66" charset="0"/>
                </a:endParaRPr>
              </a:p>
            </p:txBody>
          </p:sp>
        </p:grpSp>
        <p:grpSp>
          <p:nvGrpSpPr>
            <p:cNvPr id="65629" name="Group 262"/>
            <p:cNvGrpSpPr>
              <a:grpSpLocks/>
            </p:cNvGrpSpPr>
            <p:nvPr/>
          </p:nvGrpSpPr>
          <p:grpSpPr bwMode="auto">
            <a:xfrm>
              <a:off x="2835902" y="6210660"/>
              <a:ext cx="2429094" cy="229282"/>
              <a:chOff x="2835902" y="6210660"/>
              <a:chExt cx="2429094" cy="229282"/>
            </a:xfrm>
          </p:grpSpPr>
          <p:pic>
            <p:nvPicPr>
              <p:cNvPr id="65630" name="Picture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902"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631" name="TextBox 279"/>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12@1A</a:t>
                </a:r>
                <a:endParaRPr lang="en-US" sz="800" b="1" dirty="0">
                  <a:latin typeface="Comic Sans MS" pitchFamily="66" charset="0"/>
                </a:endParaRPr>
              </a:p>
            </p:txBody>
          </p:sp>
          <p:sp>
            <p:nvSpPr>
              <p:cNvPr id="65632" name="TextBox 280"/>
              <p:cNvSpPr txBox="1">
                <a:spLocks noChangeArrowheads="1"/>
              </p:cNvSpPr>
              <p:nvPr/>
            </p:nvSpPr>
            <p:spPr bwMode="auto">
              <a:xfrm>
                <a:off x="2846724" y="622342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S1202405</a:t>
                </a:r>
                <a:endParaRPr lang="en-US" sz="800" b="1" dirty="0">
                  <a:latin typeface="Comic Sans MS" pitchFamily="66" charset="0"/>
                </a:endParaRPr>
              </a:p>
            </p:txBody>
          </p:sp>
        </p:grpSp>
      </p:grpSp>
      <p:sp>
        <p:nvSpPr>
          <p:cNvPr id="65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67182D-6BB1-46FD-91B3-BD1BACD52F8F}" type="slidenum">
              <a:rPr lang="en-US" smtClean="0">
                <a:solidFill>
                  <a:srgbClr val="898989"/>
                </a:solidFill>
                <a:latin typeface="Calibri" pitchFamily="34" charset="0"/>
              </a:rPr>
              <a:pPr eaLnBrk="1" hangingPunct="1"/>
              <a:t>21</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grpSp>
        <p:nvGrpSpPr>
          <p:cNvPr id="131" name="Group 2"/>
          <p:cNvGrpSpPr>
            <a:grpSpLocks/>
          </p:cNvGrpSpPr>
          <p:nvPr/>
        </p:nvGrpSpPr>
        <p:grpSpPr bwMode="auto">
          <a:xfrm>
            <a:off x="8005763" y="1107013"/>
            <a:ext cx="241300" cy="4843462"/>
            <a:chOff x="8005501" y="1099417"/>
            <a:chExt cx="241658" cy="4844272"/>
          </a:xfrm>
        </p:grpSpPr>
        <p:pic>
          <p:nvPicPr>
            <p:cNvPr id="132" name="Picture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134" name="TextBox 364"/>
            <p:cNvSpPr txBox="1">
              <a:spLocks noChangeArrowheads="1"/>
            </p:cNvSpPr>
            <p:nvPr/>
          </p:nvSpPr>
          <p:spPr bwMode="auto">
            <a:xfrm rot="16200000">
              <a:off x="7426683" y="5149587"/>
              <a:ext cx="1372920"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UPS Power Strip</a:t>
              </a:r>
            </a:p>
          </p:txBody>
        </p:sp>
      </p:grpSp>
      <p:grpSp>
        <p:nvGrpSpPr>
          <p:cNvPr id="135" name="Group 3"/>
          <p:cNvGrpSpPr>
            <a:grpSpLocks/>
          </p:cNvGrpSpPr>
          <p:nvPr/>
        </p:nvGrpSpPr>
        <p:grpSpPr bwMode="auto">
          <a:xfrm>
            <a:off x="8575675" y="1111250"/>
            <a:ext cx="241300" cy="4832350"/>
            <a:chOff x="8575416" y="1111793"/>
            <a:chExt cx="241738" cy="4831807"/>
          </a:xfrm>
        </p:grpSpPr>
        <p:pic>
          <p:nvPicPr>
            <p:cNvPr id="136" name="Picture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138"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Non-UPS Power Strip</a:t>
              </a:r>
            </a:p>
          </p:txBody>
        </p:sp>
      </p:grpSp>
      <p:pic>
        <p:nvPicPr>
          <p:cNvPr id="139"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576478" y="2247402"/>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0" name="Group 2"/>
          <p:cNvGrpSpPr>
            <a:grpSpLocks/>
          </p:cNvGrpSpPr>
          <p:nvPr/>
        </p:nvGrpSpPr>
        <p:grpSpPr bwMode="auto">
          <a:xfrm>
            <a:off x="8254413" y="1101288"/>
            <a:ext cx="241300" cy="4843462"/>
            <a:chOff x="8005501" y="1099417"/>
            <a:chExt cx="241658" cy="4844272"/>
          </a:xfrm>
        </p:grpSpPr>
        <p:pic>
          <p:nvPicPr>
            <p:cNvPr id="141" name="Picture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2"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143" name="TextBox 364"/>
            <p:cNvSpPr txBox="1">
              <a:spLocks noChangeArrowheads="1"/>
            </p:cNvSpPr>
            <p:nvPr/>
          </p:nvSpPr>
          <p:spPr bwMode="auto">
            <a:xfrm rot="16200000">
              <a:off x="7426683" y="5149587"/>
              <a:ext cx="1372920"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UPS Power Strip</a:t>
              </a:r>
            </a:p>
          </p:txBody>
        </p:sp>
      </p:grpSp>
      <p:grpSp>
        <p:nvGrpSpPr>
          <p:cNvPr id="144" name="Group 3"/>
          <p:cNvGrpSpPr>
            <a:grpSpLocks/>
          </p:cNvGrpSpPr>
          <p:nvPr/>
        </p:nvGrpSpPr>
        <p:grpSpPr bwMode="auto">
          <a:xfrm>
            <a:off x="8817450" y="1112400"/>
            <a:ext cx="241300" cy="4832350"/>
            <a:chOff x="8575416" y="1111793"/>
            <a:chExt cx="241738" cy="4831807"/>
          </a:xfrm>
        </p:grpSpPr>
        <p:pic>
          <p:nvPicPr>
            <p:cNvPr id="145" name="Picture 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6"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147"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Non-UPS Power Strip</a:t>
              </a:r>
            </a:p>
          </p:txBody>
        </p:sp>
      </p:grpSp>
      <p:pic>
        <p:nvPicPr>
          <p:cNvPr id="148" name="Picture 147" descr="DAQ_RACK.jpg"/>
          <p:cNvPicPr/>
          <p:nvPr/>
        </p:nvPicPr>
        <p:blipFill>
          <a:blip r:embed="rId13"/>
          <a:stretch>
            <a:fillRect/>
          </a:stretch>
        </p:blipFill>
        <p:spPr>
          <a:xfrm>
            <a:off x="501650" y="831850"/>
            <a:ext cx="1224541" cy="5488537"/>
          </a:xfrm>
          <a:prstGeom prst="rect">
            <a:avLst/>
          </a:prstGeom>
        </p:spPr>
      </p:pic>
      <p:pic>
        <p:nvPicPr>
          <p:cNvPr id="149"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0" y="3437892"/>
            <a:ext cx="3479398" cy="3157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0" name="Group 230"/>
          <p:cNvGrpSpPr>
            <a:grpSpLocks/>
          </p:cNvGrpSpPr>
          <p:nvPr/>
        </p:nvGrpSpPr>
        <p:grpSpPr bwMode="auto">
          <a:xfrm>
            <a:off x="1885950" y="1346165"/>
            <a:ext cx="5808651" cy="223950"/>
            <a:chOff x="-553036" y="5770965"/>
            <a:chExt cx="5809397" cy="224182"/>
          </a:xfrm>
        </p:grpSpPr>
        <p:grpSp>
          <p:nvGrpSpPr>
            <p:cNvPr id="151" name="Group 195"/>
            <p:cNvGrpSpPr>
              <a:grpSpLocks/>
            </p:cNvGrpSpPr>
            <p:nvPr/>
          </p:nvGrpSpPr>
          <p:grpSpPr bwMode="auto">
            <a:xfrm>
              <a:off x="-553036" y="5770965"/>
              <a:ext cx="3182063" cy="221302"/>
              <a:chOff x="-553036" y="5788217"/>
              <a:chExt cx="3182063" cy="221302"/>
            </a:xfrm>
          </p:grpSpPr>
          <p:grpSp>
            <p:nvGrpSpPr>
              <p:cNvPr id="157" name="Group 194"/>
              <p:cNvGrpSpPr>
                <a:grpSpLocks/>
              </p:cNvGrpSpPr>
              <p:nvPr/>
            </p:nvGrpSpPr>
            <p:grpSpPr bwMode="auto">
              <a:xfrm>
                <a:off x="-553036" y="5788217"/>
                <a:ext cx="3182063" cy="215667"/>
                <a:chOff x="-553036" y="5788217"/>
                <a:chExt cx="3182063" cy="215667"/>
              </a:xfrm>
            </p:grpSpPr>
            <p:pic>
              <p:nvPicPr>
                <p:cNvPr id="159"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240"/>
                <p:cNvSpPr txBox="1">
                  <a:spLocks noChangeArrowheads="1"/>
                </p:cNvSpPr>
                <p:nvPr/>
              </p:nvSpPr>
              <p:spPr bwMode="auto">
                <a:xfrm>
                  <a:off x="-553036" y="5788217"/>
                  <a:ext cx="190163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hlinkClick r:id="rId16" action="ppaction://hlinksldjump"/>
                    </a:rPr>
                    <a:t>MasterClock</a:t>
                  </a:r>
                  <a:r>
                    <a:rPr lang="en-US" sz="800" b="1" dirty="0" smtClean="0">
                      <a:latin typeface="Comic Sans MS" pitchFamily="66" charset="0"/>
                      <a:hlinkClick r:id="rId16" action="ppaction://hlinksldjump"/>
                    </a:rPr>
                    <a:t> GPS Seconds Display</a:t>
                  </a:r>
                  <a:endParaRPr lang="en-US" sz="800" b="1" dirty="0">
                    <a:latin typeface="Comic Sans MS" pitchFamily="66" charset="0"/>
                  </a:endParaRPr>
                </a:p>
              </p:txBody>
            </p:sp>
          </p:grpSp>
          <p:sp>
            <p:nvSpPr>
              <p:cNvPr id="15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ALD-118</a:t>
                </a:r>
                <a:endParaRPr lang="en-US" sz="800" b="1" dirty="0">
                  <a:latin typeface="Comic Sans MS" pitchFamily="66" charset="0"/>
                </a:endParaRPr>
              </a:p>
            </p:txBody>
          </p:sp>
        </p:grpSp>
        <p:grpSp>
          <p:nvGrpSpPr>
            <p:cNvPr id="152" name="Group 192"/>
            <p:cNvGrpSpPr>
              <a:grpSpLocks/>
            </p:cNvGrpSpPr>
            <p:nvPr/>
          </p:nvGrpSpPr>
          <p:grpSpPr bwMode="auto">
            <a:xfrm>
              <a:off x="2841236" y="5773948"/>
              <a:ext cx="2415125" cy="221199"/>
              <a:chOff x="2841236" y="5773948"/>
              <a:chExt cx="2415125" cy="221199"/>
            </a:xfrm>
          </p:grpSpPr>
          <p:sp>
            <p:nvSpPr>
              <p:cNvPr id="15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a:t>
                </a:r>
                <a:endParaRPr lang="en-US" sz="800" b="1" dirty="0">
                  <a:latin typeface="Comic Sans MS" pitchFamily="66" charset="0"/>
                </a:endParaRPr>
              </a:p>
            </p:txBody>
          </p:sp>
          <p:grpSp>
            <p:nvGrpSpPr>
              <p:cNvPr id="154" name="Group 191"/>
              <p:cNvGrpSpPr>
                <a:grpSpLocks/>
              </p:cNvGrpSpPr>
              <p:nvPr/>
            </p:nvGrpSpPr>
            <p:grpSpPr bwMode="auto">
              <a:xfrm>
                <a:off x="2841236" y="5779703"/>
                <a:ext cx="1280160" cy="215444"/>
                <a:chOff x="2841236" y="5779703"/>
                <a:chExt cx="1280160" cy="215444"/>
              </a:xfrm>
            </p:grpSpPr>
            <p:pic>
              <p:nvPicPr>
                <p:cNvPr id="155"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TextBox 236"/>
                <p:cNvSpPr txBox="1">
                  <a:spLocks noChangeArrowheads="1"/>
                </p:cNvSpPr>
                <p:nvPr/>
              </p:nvSpPr>
              <p:spPr bwMode="auto">
                <a:xfrm>
                  <a:off x="2846716" y="577970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 09050004</a:t>
                  </a:r>
                  <a:endParaRPr lang="en-US" sz="800" b="1" dirty="0">
                    <a:latin typeface="Comic Sans MS" pitchFamily="66" charset="0"/>
                  </a:endParaRPr>
                </a:p>
              </p:txBody>
            </p:sp>
          </p:grpSp>
        </p:grpSp>
      </p:grpSp>
      <p:sp>
        <p:nvSpPr>
          <p:cNvPr id="4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7" action="ppaction://hlinksldjump"/>
              </a:rPr>
              <a:t>&lt;&lt; MSR</a:t>
            </a:r>
            <a:endParaRPr lang="en-US" sz="800" b="1" dirty="0">
              <a:latin typeface="Comic Sans MS" pitchFamily="66" charset="0"/>
            </a:endParaRPr>
          </a:p>
        </p:txBody>
      </p:sp>
      <p:grpSp>
        <p:nvGrpSpPr>
          <p:cNvPr id="50" name="Group 230"/>
          <p:cNvGrpSpPr>
            <a:grpSpLocks/>
          </p:cNvGrpSpPr>
          <p:nvPr/>
        </p:nvGrpSpPr>
        <p:grpSpPr bwMode="auto">
          <a:xfrm>
            <a:off x="2197547" y="1457849"/>
            <a:ext cx="5494338" cy="223838"/>
            <a:chOff x="-238683" y="5771072"/>
            <a:chExt cx="5495044" cy="224070"/>
          </a:xfrm>
        </p:grpSpPr>
        <p:grpSp>
          <p:nvGrpSpPr>
            <p:cNvPr id="51" name="Group 195"/>
            <p:cNvGrpSpPr>
              <a:grpSpLocks/>
            </p:cNvGrpSpPr>
            <p:nvPr/>
          </p:nvGrpSpPr>
          <p:grpSpPr bwMode="auto">
            <a:xfrm>
              <a:off x="-238683" y="5771072"/>
              <a:ext cx="2867710" cy="221195"/>
              <a:chOff x="-238683" y="5788324"/>
              <a:chExt cx="2867710" cy="221195"/>
            </a:xfrm>
          </p:grpSpPr>
          <p:grpSp>
            <p:nvGrpSpPr>
              <p:cNvPr id="57" name="Group 194"/>
              <p:cNvGrpSpPr>
                <a:grpSpLocks/>
              </p:cNvGrpSpPr>
              <p:nvPr/>
            </p:nvGrpSpPr>
            <p:grpSpPr bwMode="auto">
              <a:xfrm>
                <a:off x="-238683" y="5788324"/>
                <a:ext cx="2867710" cy="215444"/>
                <a:chOff x="-238683" y="5788324"/>
                <a:chExt cx="2867710" cy="215444"/>
              </a:xfrm>
            </p:grpSpPr>
            <p:pic>
              <p:nvPicPr>
                <p:cNvPr id="59"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Power 10 DC Power Supply</a:t>
                  </a:r>
                  <a:endParaRPr lang="en-US" sz="800" b="1" dirty="0">
                    <a:latin typeface="Comic Sans MS" pitchFamily="66" charset="0"/>
                  </a:endParaRPr>
                </a:p>
              </p:txBody>
            </p:sp>
          </p:grpSp>
          <p:sp>
            <p:nvSpPr>
              <p:cNvPr id="5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3300D-3020</a:t>
                </a:r>
                <a:endParaRPr lang="en-US" sz="800" b="1" dirty="0">
                  <a:latin typeface="Comic Sans MS" pitchFamily="66" charset="0"/>
                </a:endParaRPr>
              </a:p>
            </p:txBody>
          </p:sp>
        </p:grpSp>
        <p:grpSp>
          <p:nvGrpSpPr>
            <p:cNvPr id="52" name="Group 192"/>
            <p:cNvGrpSpPr>
              <a:grpSpLocks/>
            </p:cNvGrpSpPr>
            <p:nvPr/>
          </p:nvGrpSpPr>
          <p:grpSpPr bwMode="auto">
            <a:xfrm>
              <a:off x="2841236" y="5773948"/>
              <a:ext cx="2415125" cy="221194"/>
              <a:chOff x="2841236" y="5773948"/>
              <a:chExt cx="2415125" cy="221194"/>
            </a:xfrm>
          </p:grpSpPr>
          <p:sp>
            <p:nvSpPr>
              <p:cNvPr id="5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a:t>
                </a:r>
                <a:endParaRPr lang="en-US" sz="800" b="1" dirty="0">
                  <a:latin typeface="Comic Sans MS" pitchFamily="66" charset="0"/>
                </a:endParaRPr>
              </a:p>
            </p:txBody>
          </p:sp>
          <p:grpSp>
            <p:nvGrpSpPr>
              <p:cNvPr id="54" name="Group 191"/>
              <p:cNvGrpSpPr>
                <a:grpSpLocks/>
              </p:cNvGrpSpPr>
              <p:nvPr/>
            </p:nvGrpSpPr>
            <p:grpSpPr bwMode="auto">
              <a:xfrm>
                <a:off x="2841236" y="5779698"/>
                <a:ext cx="1280160" cy="215444"/>
                <a:chOff x="2841236" y="5779698"/>
                <a:chExt cx="1280160" cy="215444"/>
              </a:xfrm>
            </p:grpSpPr>
            <p:pic>
              <p:nvPicPr>
                <p:cNvPr id="55"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r>
                    <a:rPr lang="en-US" sz="800" b="1" dirty="0" smtClean="0">
                      <a:latin typeface="Comic Sans MS" pitchFamily="66" charset="0"/>
                    </a:rPr>
                    <a:t>: 1009264</a:t>
                  </a:r>
                  <a:endParaRPr lang="en-US" sz="800" b="1" dirty="0">
                    <a:latin typeface="Comic Sans MS" pitchFamily="66" charset="0"/>
                  </a:endParaRPr>
                </a:p>
              </p:txBody>
            </p:sp>
          </p:grpSp>
        </p:grpSp>
      </p:grpSp>
    </p:spTree>
    <p:extLst>
      <p:ext uri="{BB962C8B-B14F-4D97-AF65-F5344CB8AC3E}">
        <p14:creationId xmlns:p14="http://schemas.microsoft.com/office/powerpoint/2010/main" val="3932717185"/>
      </p:ext>
    </p:extLst>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306" name="Group 5"/>
          <p:cNvGrpSpPr>
            <a:grpSpLocks/>
          </p:cNvGrpSpPr>
          <p:nvPr/>
        </p:nvGrpSpPr>
        <p:grpSpPr bwMode="auto">
          <a:xfrm>
            <a:off x="4341813" y="1724025"/>
            <a:ext cx="2581275" cy="960438"/>
            <a:chOff x="842142" y="2113074"/>
            <a:chExt cx="2581434" cy="960120"/>
          </a:xfrm>
        </p:grpSpPr>
        <p:pic>
          <p:nvPicPr>
            <p:cNvPr id="9838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82" name="TextBox 99"/>
            <p:cNvSpPr txBox="1">
              <a:spLocks noChangeArrowheads="1"/>
            </p:cNvSpPr>
            <p:nvPr/>
          </p:nvSpPr>
          <p:spPr bwMode="auto">
            <a:xfrm>
              <a:off x="2585360" y="2246375"/>
              <a:ext cx="8382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ECC-2 (FSS and ISS)</a:t>
              </a:r>
            </a:p>
          </p:txBody>
        </p:sp>
      </p:grpSp>
      <p:sp>
        <p:nvSpPr>
          <p:cNvPr id="98307"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E58298-3F9D-46D5-BD05-C04D1FD3F053}" type="slidenum">
              <a:rPr lang="en-US" smtClean="0">
                <a:solidFill>
                  <a:srgbClr val="898989"/>
                </a:solidFill>
                <a:latin typeface="Calibri" pitchFamily="34" charset="0"/>
              </a:rPr>
              <a:pPr eaLnBrk="1" hangingPunct="1"/>
              <a:t>210</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8309"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 – L1-PSL-02 (DBB, FSS, and ISS)</a:t>
            </a:r>
          </a:p>
        </p:txBody>
      </p:sp>
      <p:grpSp>
        <p:nvGrpSpPr>
          <p:cNvPr id="98310" name="Group 5"/>
          <p:cNvGrpSpPr>
            <a:grpSpLocks/>
          </p:cNvGrpSpPr>
          <p:nvPr/>
        </p:nvGrpSpPr>
        <p:grpSpPr bwMode="auto">
          <a:xfrm>
            <a:off x="4338638" y="742950"/>
            <a:ext cx="2589212" cy="958850"/>
            <a:chOff x="842142" y="2113074"/>
            <a:chExt cx="2589314" cy="960120"/>
          </a:xfrm>
        </p:grpSpPr>
        <p:pic>
          <p:nvPicPr>
            <p:cNvPr id="9837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80" name="TextBox 99"/>
            <p:cNvSpPr txBox="1">
              <a:spLocks noChangeArrowheads="1"/>
            </p:cNvSpPr>
            <p:nvPr/>
          </p:nvSpPr>
          <p:spPr bwMode="auto">
            <a:xfrm>
              <a:off x="2593241" y="2323362"/>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algn="r" eaLnBrk="1" hangingPunct="1"/>
              <a:r>
                <a:rPr lang="en-US" sz="1000">
                  <a:latin typeface="Calibri" pitchFamily="34" charset="0"/>
                </a:rPr>
                <a:t>ECC-1 (DBB)</a:t>
              </a:r>
            </a:p>
          </p:txBody>
        </p:sp>
      </p:grpSp>
      <p:grpSp>
        <p:nvGrpSpPr>
          <p:cNvPr id="98311" name="Group 40"/>
          <p:cNvGrpSpPr>
            <a:grpSpLocks/>
          </p:cNvGrpSpPr>
          <p:nvPr/>
        </p:nvGrpSpPr>
        <p:grpSpPr bwMode="auto">
          <a:xfrm>
            <a:off x="795338" y="3836988"/>
            <a:ext cx="3281362" cy="246062"/>
            <a:chOff x="717331" y="3828343"/>
            <a:chExt cx="3280410" cy="246221"/>
          </a:xfrm>
        </p:grpSpPr>
        <p:pic>
          <p:nvPicPr>
            <p:cNvPr id="9837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8"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8312" name="Group 43"/>
          <p:cNvGrpSpPr>
            <a:grpSpLocks/>
          </p:cNvGrpSpPr>
          <p:nvPr/>
        </p:nvGrpSpPr>
        <p:grpSpPr bwMode="auto">
          <a:xfrm>
            <a:off x="4344988" y="3830638"/>
            <a:ext cx="3289300" cy="247650"/>
            <a:chOff x="5100145" y="3862411"/>
            <a:chExt cx="3289627" cy="246221"/>
          </a:xfrm>
        </p:grpSpPr>
        <p:pic>
          <p:nvPicPr>
            <p:cNvPr id="983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6"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98313" name="Group 44"/>
          <p:cNvGrpSpPr>
            <a:grpSpLocks/>
          </p:cNvGrpSpPr>
          <p:nvPr/>
        </p:nvGrpSpPr>
        <p:grpSpPr bwMode="auto">
          <a:xfrm>
            <a:off x="795338" y="4135438"/>
            <a:ext cx="3282950" cy="246062"/>
            <a:chOff x="204952" y="5483738"/>
            <a:chExt cx="3283038" cy="246221"/>
          </a:xfrm>
        </p:grpSpPr>
        <p:sp>
          <p:nvSpPr>
            <p:cNvPr id="98373"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837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8314" name="Group 47"/>
          <p:cNvGrpSpPr>
            <a:grpSpLocks/>
          </p:cNvGrpSpPr>
          <p:nvPr/>
        </p:nvGrpSpPr>
        <p:grpSpPr bwMode="auto">
          <a:xfrm>
            <a:off x="4340225" y="4311650"/>
            <a:ext cx="3286125" cy="246063"/>
            <a:chOff x="5789886" y="5344471"/>
            <a:chExt cx="3286615" cy="246221"/>
          </a:xfrm>
        </p:grpSpPr>
        <p:pic>
          <p:nvPicPr>
            <p:cNvPr id="98371"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2"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8315" name="Group 50"/>
          <p:cNvGrpSpPr>
            <a:grpSpLocks/>
          </p:cNvGrpSpPr>
          <p:nvPr/>
        </p:nvGrpSpPr>
        <p:grpSpPr bwMode="auto">
          <a:xfrm>
            <a:off x="790575" y="3989388"/>
            <a:ext cx="3287713" cy="246062"/>
            <a:chOff x="709449" y="3828343"/>
            <a:chExt cx="3288292" cy="246221"/>
          </a:xfrm>
        </p:grpSpPr>
        <p:pic>
          <p:nvPicPr>
            <p:cNvPr id="98369"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0" name="TextBox 99"/>
            <p:cNvSpPr txBox="1">
              <a:spLocks noChangeArrowheads="1"/>
            </p:cNvSpPr>
            <p:nvPr/>
          </p:nvSpPr>
          <p:spPr bwMode="auto">
            <a:xfrm>
              <a:off x="709449"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8316" name="Group 53"/>
          <p:cNvGrpSpPr>
            <a:grpSpLocks/>
          </p:cNvGrpSpPr>
          <p:nvPr/>
        </p:nvGrpSpPr>
        <p:grpSpPr bwMode="auto">
          <a:xfrm>
            <a:off x="790575" y="4295775"/>
            <a:ext cx="3282950" cy="246063"/>
            <a:chOff x="204952" y="5483738"/>
            <a:chExt cx="3283038" cy="246221"/>
          </a:xfrm>
        </p:grpSpPr>
        <p:sp>
          <p:nvSpPr>
            <p:cNvPr id="98367"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836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8317" name="Group 56"/>
          <p:cNvGrpSpPr>
            <a:grpSpLocks/>
          </p:cNvGrpSpPr>
          <p:nvPr/>
        </p:nvGrpSpPr>
        <p:grpSpPr bwMode="auto">
          <a:xfrm>
            <a:off x="4343400" y="4157663"/>
            <a:ext cx="3286125" cy="246062"/>
            <a:chOff x="5789886" y="5352359"/>
            <a:chExt cx="3286615" cy="246221"/>
          </a:xfrm>
        </p:grpSpPr>
        <p:pic>
          <p:nvPicPr>
            <p:cNvPr id="9836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6"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8318" name="Group 62"/>
          <p:cNvGrpSpPr>
            <a:grpSpLocks/>
          </p:cNvGrpSpPr>
          <p:nvPr/>
        </p:nvGrpSpPr>
        <p:grpSpPr bwMode="auto">
          <a:xfrm>
            <a:off x="4340225" y="3983038"/>
            <a:ext cx="3289300" cy="246062"/>
            <a:chOff x="5100145" y="3846736"/>
            <a:chExt cx="3289628" cy="246221"/>
          </a:xfrm>
        </p:grpSpPr>
        <p:pic>
          <p:nvPicPr>
            <p:cNvPr id="98363"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4" name="TextBox 99"/>
            <p:cNvSpPr txBox="1">
              <a:spLocks noChangeArrowheads="1"/>
            </p:cNvSpPr>
            <p:nvPr/>
          </p:nvSpPr>
          <p:spPr bwMode="auto">
            <a:xfrm>
              <a:off x="6836849" y="3846736"/>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98319" name="Group 5"/>
          <p:cNvGrpSpPr>
            <a:grpSpLocks/>
          </p:cNvGrpSpPr>
          <p:nvPr/>
        </p:nvGrpSpPr>
        <p:grpSpPr bwMode="auto">
          <a:xfrm>
            <a:off x="1492250" y="1719263"/>
            <a:ext cx="2579688" cy="960437"/>
            <a:chOff x="-1" y="2113074"/>
            <a:chExt cx="2579503" cy="960120"/>
          </a:xfrm>
        </p:grpSpPr>
        <p:pic>
          <p:nvPicPr>
            <p:cNvPr id="9836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2" name="TextBox 99"/>
            <p:cNvSpPr txBox="1">
              <a:spLocks noChangeArrowheads="1"/>
            </p:cNvSpPr>
            <p:nvPr/>
          </p:nvSpPr>
          <p:spPr bwMode="auto">
            <a:xfrm>
              <a:off x="-1" y="2222736"/>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ECC-2 (FSS and ISS)</a:t>
              </a:r>
            </a:p>
          </p:txBody>
        </p:sp>
      </p:grpSp>
      <p:grpSp>
        <p:nvGrpSpPr>
          <p:cNvPr id="98320" name="Group 71"/>
          <p:cNvGrpSpPr>
            <a:grpSpLocks/>
          </p:cNvGrpSpPr>
          <p:nvPr/>
        </p:nvGrpSpPr>
        <p:grpSpPr bwMode="auto">
          <a:xfrm>
            <a:off x="1495425" y="736600"/>
            <a:ext cx="2578100" cy="960438"/>
            <a:chOff x="-1" y="2113074"/>
            <a:chExt cx="2579503" cy="960120"/>
          </a:xfrm>
        </p:grpSpPr>
        <p:pic>
          <p:nvPicPr>
            <p:cNvPr id="9835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0" name="TextBox 99"/>
            <p:cNvSpPr txBox="1">
              <a:spLocks noChangeArrowheads="1"/>
            </p:cNvSpPr>
            <p:nvPr/>
          </p:nvSpPr>
          <p:spPr bwMode="auto">
            <a:xfrm>
              <a:off x="-1" y="2299680"/>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(DBB)</a:t>
              </a:r>
            </a:p>
          </p:txBody>
        </p:sp>
      </p:grpSp>
      <p:sp>
        <p:nvSpPr>
          <p:cNvPr id="87" name="Rectangle 86"/>
          <p:cNvSpPr>
            <a:spLocks noChangeAspect="1"/>
          </p:cNvSpPr>
          <p:nvPr/>
        </p:nvSpPr>
        <p:spPr>
          <a:xfrm>
            <a:off x="4338638" y="82550"/>
            <a:ext cx="1738312"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8" name="Rectangle 67"/>
          <p:cNvSpPr/>
          <p:nvPr/>
        </p:nvSpPr>
        <p:spPr>
          <a:xfrm>
            <a:off x="138113" y="5719763"/>
            <a:ext cx="1978025" cy="254000"/>
          </a:xfrm>
          <a:prstGeom prst="rect">
            <a:avLst/>
          </a:prstGeom>
        </p:spPr>
        <p:txBody>
          <a:bodyPr wrap="none">
            <a:spAutoFit/>
          </a:bodyPr>
          <a:lstStyle/>
          <a:p>
            <a:pPr>
              <a:defRPr/>
            </a:pPr>
            <a:r>
              <a:rPr lang="en-US" sz="1050" dirty="0">
                <a:ea typeface="+mn-ea"/>
              </a:rPr>
              <a:t>Frequency Stabilization Servo</a:t>
            </a:r>
          </a:p>
        </p:txBody>
      </p:sp>
      <p:sp>
        <p:nvSpPr>
          <p:cNvPr id="69" name="Rectangle 68"/>
          <p:cNvSpPr/>
          <p:nvPr/>
        </p:nvSpPr>
        <p:spPr>
          <a:xfrm>
            <a:off x="141288" y="5872163"/>
            <a:ext cx="1841500" cy="254000"/>
          </a:xfrm>
          <a:prstGeom prst="rect">
            <a:avLst/>
          </a:prstGeom>
        </p:spPr>
        <p:txBody>
          <a:bodyPr wrap="none">
            <a:spAutoFit/>
          </a:bodyPr>
          <a:lstStyle/>
          <a:p>
            <a:pPr>
              <a:defRPr/>
            </a:pPr>
            <a:r>
              <a:rPr lang="en-US" sz="1050" dirty="0">
                <a:ea typeface="+mn-ea"/>
              </a:rPr>
              <a:t>Intensity Stabilization Servo</a:t>
            </a:r>
          </a:p>
        </p:txBody>
      </p:sp>
      <p:sp>
        <p:nvSpPr>
          <p:cNvPr id="70" name="Rectangle 69"/>
          <p:cNvSpPr/>
          <p:nvPr/>
        </p:nvSpPr>
        <p:spPr>
          <a:xfrm>
            <a:off x="138113" y="6042025"/>
            <a:ext cx="1558925" cy="254000"/>
          </a:xfrm>
          <a:prstGeom prst="rect">
            <a:avLst/>
          </a:prstGeom>
        </p:spPr>
        <p:txBody>
          <a:bodyPr wrap="none">
            <a:spAutoFit/>
          </a:bodyPr>
          <a:lstStyle/>
          <a:p>
            <a:pPr>
              <a:defRPr/>
            </a:pPr>
            <a:r>
              <a:rPr lang="en-US" sz="1050" dirty="0">
                <a:ea typeface="+mn-ea"/>
              </a:rPr>
              <a:t>Diagnostic Breadboard</a:t>
            </a:r>
          </a:p>
        </p:txBody>
      </p:sp>
      <p:pic>
        <p:nvPicPr>
          <p:cNvPr id="98326" name="Picture 7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53313" y="2955925"/>
            <a:ext cx="1533525" cy="115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8327" name="Group 74"/>
          <p:cNvGrpSpPr>
            <a:grpSpLocks/>
          </p:cNvGrpSpPr>
          <p:nvPr/>
        </p:nvGrpSpPr>
        <p:grpSpPr bwMode="auto">
          <a:xfrm>
            <a:off x="4346575" y="112713"/>
            <a:ext cx="3281363" cy="246062"/>
            <a:chOff x="5134850" y="6355942"/>
            <a:chExt cx="3280899" cy="246221"/>
          </a:xfrm>
        </p:grpSpPr>
        <p:pic>
          <p:nvPicPr>
            <p:cNvPr id="98357"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134850" y="6402223"/>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8" name="TextBox 99"/>
            <p:cNvSpPr txBox="1">
              <a:spLocks noChangeArrowheads="1"/>
            </p:cNvSpPr>
            <p:nvPr/>
          </p:nvSpPr>
          <p:spPr bwMode="auto">
            <a:xfrm>
              <a:off x="6862763" y="6355942"/>
              <a:ext cx="155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D070011 Fanout Timing</a:t>
              </a:r>
            </a:p>
          </p:txBody>
        </p:sp>
      </p:grpSp>
      <p:grpSp>
        <p:nvGrpSpPr>
          <p:cNvPr id="98328" name="Group 77"/>
          <p:cNvGrpSpPr>
            <a:grpSpLocks/>
          </p:cNvGrpSpPr>
          <p:nvPr/>
        </p:nvGrpSpPr>
        <p:grpSpPr bwMode="auto">
          <a:xfrm>
            <a:off x="814388" y="133350"/>
            <a:ext cx="3279775" cy="246063"/>
            <a:chOff x="806888" y="5840522"/>
            <a:chExt cx="3279535" cy="246062"/>
          </a:xfrm>
        </p:grpSpPr>
        <p:pic>
          <p:nvPicPr>
            <p:cNvPr id="98355"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349063" y="5879881"/>
              <a:ext cx="1737360" cy="16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6" name="TextBox 99"/>
            <p:cNvSpPr txBox="1">
              <a:spLocks noChangeArrowheads="1"/>
            </p:cNvSpPr>
            <p:nvPr/>
          </p:nvSpPr>
          <p:spPr bwMode="auto">
            <a:xfrm>
              <a:off x="806888" y="5840522"/>
              <a:ext cx="155262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D070011 Fanout Timing</a:t>
              </a:r>
            </a:p>
          </p:txBody>
        </p:sp>
      </p:grpSp>
      <p:pic>
        <p:nvPicPr>
          <p:cNvPr id="98329" name="Picture 4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38638" y="4749800"/>
            <a:ext cx="1738312" cy="63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8330" name="Group 77"/>
          <p:cNvGrpSpPr>
            <a:grpSpLocks/>
          </p:cNvGrpSpPr>
          <p:nvPr/>
        </p:nvGrpSpPr>
        <p:grpSpPr bwMode="auto">
          <a:xfrm>
            <a:off x="1443038" y="4748213"/>
            <a:ext cx="2638425" cy="636587"/>
            <a:chOff x="1371600" y="4945116"/>
            <a:chExt cx="2638622" cy="636606"/>
          </a:xfrm>
        </p:grpSpPr>
        <p:pic>
          <p:nvPicPr>
            <p:cNvPr id="98353" name="Picture 4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4" name="TextBox 99"/>
            <p:cNvSpPr txBox="1">
              <a:spLocks noChangeArrowheads="1"/>
            </p:cNvSpPr>
            <p:nvPr/>
          </p:nvSpPr>
          <p:spPr bwMode="auto">
            <a:xfrm>
              <a:off x="1371600" y="4988882"/>
              <a:ext cx="895939" cy="55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2 DAC </a:t>
              </a:r>
            </a:p>
          </p:txBody>
        </p:sp>
      </p:grpSp>
      <p:sp>
        <p:nvSpPr>
          <p:cNvPr id="98331"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9833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98333"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L1-PSL-02</a:t>
            </a:r>
          </a:p>
        </p:txBody>
      </p:sp>
      <p:sp>
        <p:nvSpPr>
          <p:cNvPr id="98334"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L1-PSL-02</a:t>
            </a:r>
          </a:p>
        </p:txBody>
      </p:sp>
      <p:grpSp>
        <p:nvGrpSpPr>
          <p:cNvPr id="98335" name="Group 74"/>
          <p:cNvGrpSpPr>
            <a:grpSpLocks/>
          </p:cNvGrpSpPr>
          <p:nvPr/>
        </p:nvGrpSpPr>
        <p:grpSpPr bwMode="auto">
          <a:xfrm>
            <a:off x="200025" y="2822575"/>
            <a:ext cx="3879850" cy="246063"/>
            <a:chOff x="1292773" y="4656048"/>
            <a:chExt cx="3880485" cy="246221"/>
          </a:xfrm>
        </p:grpSpPr>
        <p:pic>
          <p:nvPicPr>
            <p:cNvPr id="98351" name="Picture 1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2"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98336" name="Group 77"/>
          <p:cNvGrpSpPr>
            <a:grpSpLocks/>
          </p:cNvGrpSpPr>
          <p:nvPr/>
        </p:nvGrpSpPr>
        <p:grpSpPr bwMode="auto">
          <a:xfrm>
            <a:off x="4338638" y="2832100"/>
            <a:ext cx="3897312" cy="246063"/>
            <a:chOff x="3790622" y="6282524"/>
            <a:chExt cx="3898355" cy="246221"/>
          </a:xfrm>
        </p:grpSpPr>
        <p:pic>
          <p:nvPicPr>
            <p:cNvPr id="98349" name="Picture 14"/>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0"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8337" name="Group 80"/>
          <p:cNvGrpSpPr>
            <a:grpSpLocks/>
          </p:cNvGrpSpPr>
          <p:nvPr/>
        </p:nvGrpSpPr>
        <p:grpSpPr bwMode="auto">
          <a:xfrm>
            <a:off x="63500" y="3033713"/>
            <a:ext cx="4016375" cy="347662"/>
            <a:chOff x="1156143" y="4701574"/>
            <a:chExt cx="4017115" cy="348811"/>
          </a:xfrm>
        </p:grpSpPr>
        <p:pic>
          <p:nvPicPr>
            <p:cNvPr id="98347" name="Picture 1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8"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98338" name="Group 83"/>
          <p:cNvGrpSpPr>
            <a:grpSpLocks/>
          </p:cNvGrpSpPr>
          <p:nvPr/>
        </p:nvGrpSpPr>
        <p:grpSpPr bwMode="auto">
          <a:xfrm>
            <a:off x="4338638" y="3041650"/>
            <a:ext cx="4022725" cy="331788"/>
            <a:chOff x="6024088" y="3025178"/>
            <a:chExt cx="4023538" cy="332426"/>
          </a:xfrm>
        </p:grpSpPr>
        <p:pic>
          <p:nvPicPr>
            <p:cNvPr id="98345"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6"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8339" name="Group 80"/>
          <p:cNvGrpSpPr>
            <a:grpSpLocks/>
          </p:cNvGrpSpPr>
          <p:nvPr/>
        </p:nvGrpSpPr>
        <p:grpSpPr bwMode="auto">
          <a:xfrm>
            <a:off x="66675" y="3390900"/>
            <a:ext cx="4016375" cy="347663"/>
            <a:chOff x="1156143" y="4701574"/>
            <a:chExt cx="4017115" cy="348811"/>
          </a:xfrm>
        </p:grpSpPr>
        <p:pic>
          <p:nvPicPr>
            <p:cNvPr id="98343" name="Picture 1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4"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98340" name="Group 83"/>
          <p:cNvGrpSpPr>
            <a:grpSpLocks/>
          </p:cNvGrpSpPr>
          <p:nvPr/>
        </p:nvGrpSpPr>
        <p:grpSpPr bwMode="auto">
          <a:xfrm>
            <a:off x="4341813" y="3398838"/>
            <a:ext cx="4022725" cy="331787"/>
            <a:chOff x="6024088" y="3025178"/>
            <a:chExt cx="4023538" cy="332426"/>
          </a:xfrm>
        </p:grpSpPr>
        <p:pic>
          <p:nvPicPr>
            <p:cNvPr id="98341"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2"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spTree>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653DE80-C48D-4AF4-B0CA-E368C0FB570D}" type="slidenum">
              <a:rPr lang="en-US" smtClean="0">
                <a:solidFill>
                  <a:srgbClr val="898989"/>
                </a:solidFill>
                <a:latin typeface="Calibri" pitchFamily="34" charset="0"/>
              </a:rPr>
              <a:pPr eaLnBrk="1" hangingPunct="1"/>
              <a:t>211</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99332"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L1-PSL-02-ECC-1 (DBB)</a:t>
            </a:r>
          </a:p>
        </p:txBody>
      </p:sp>
      <p:grpSp>
        <p:nvGrpSpPr>
          <p:cNvPr id="99333" name="Group 5"/>
          <p:cNvGrpSpPr>
            <a:grpSpLocks/>
          </p:cNvGrpSpPr>
          <p:nvPr/>
        </p:nvGrpSpPr>
        <p:grpSpPr bwMode="auto">
          <a:xfrm>
            <a:off x="3548063" y="4727575"/>
            <a:ext cx="4046537" cy="1784350"/>
            <a:chOff x="-645780" y="2113074"/>
            <a:chExt cx="4045815" cy="1782393"/>
          </a:xfrm>
        </p:grpSpPr>
        <p:pic>
          <p:nvPicPr>
            <p:cNvPr id="9937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5780" y="2113074"/>
              <a:ext cx="3225283" cy="1782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374" name="TextBox 99"/>
            <p:cNvSpPr txBox="1">
              <a:spLocks noChangeArrowheads="1"/>
            </p:cNvSpPr>
            <p:nvPr/>
          </p:nvSpPr>
          <p:spPr bwMode="auto">
            <a:xfrm>
              <a:off x="2561820" y="2737300"/>
              <a:ext cx="838215" cy="553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 </a:t>
              </a:r>
            </a:p>
            <a:p>
              <a:pPr eaLnBrk="1" hangingPunct="1"/>
              <a:r>
                <a:rPr lang="en-US" sz="1000">
                  <a:latin typeface="Calibri" pitchFamily="34" charset="0"/>
                </a:rPr>
                <a:t>ECC-1 (DBB)</a:t>
              </a:r>
            </a:p>
          </p:txBody>
        </p:sp>
      </p:grpSp>
      <p:grpSp>
        <p:nvGrpSpPr>
          <p:cNvPr id="99334" name="Group 88"/>
          <p:cNvGrpSpPr>
            <a:grpSpLocks/>
          </p:cNvGrpSpPr>
          <p:nvPr/>
        </p:nvGrpSpPr>
        <p:grpSpPr bwMode="auto">
          <a:xfrm>
            <a:off x="2641600" y="1373188"/>
            <a:ext cx="4040188" cy="1782762"/>
            <a:chOff x="1001768" y="3650867"/>
            <a:chExt cx="4040112" cy="1782981"/>
          </a:xfrm>
        </p:grpSpPr>
        <p:pic>
          <p:nvPicPr>
            <p:cNvPr id="993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7001" y="3650867"/>
              <a:ext cx="3224879" cy="1782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372" name="TextBox 99"/>
            <p:cNvSpPr txBox="1">
              <a:spLocks noChangeArrowheads="1"/>
            </p:cNvSpPr>
            <p:nvPr/>
          </p:nvSpPr>
          <p:spPr bwMode="auto">
            <a:xfrm>
              <a:off x="1001768" y="4303819"/>
              <a:ext cx="83824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(DBB)</a:t>
              </a:r>
            </a:p>
          </p:txBody>
        </p:sp>
      </p:grpSp>
      <p:sp>
        <p:nvSpPr>
          <p:cNvPr id="99335" name="TextBox 99"/>
          <p:cNvSpPr txBox="1">
            <a:spLocks noChangeArrowheads="1"/>
          </p:cNvSpPr>
          <p:nvPr/>
        </p:nvSpPr>
        <p:spPr bwMode="auto">
          <a:xfrm>
            <a:off x="2722563" y="5164138"/>
            <a:ext cx="838200" cy="101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+5VDC</a:t>
            </a:r>
          </a:p>
          <a:p>
            <a:pPr algn="r" eaLnBrk="1" hangingPunct="1"/>
            <a:r>
              <a:rPr lang="en-US" sz="1000">
                <a:latin typeface="Calibri" pitchFamily="34" charset="0"/>
              </a:rPr>
              <a:t>-5VDC</a:t>
            </a:r>
          </a:p>
          <a:p>
            <a:pPr algn="r" eaLnBrk="1" hangingPunct="1"/>
            <a:r>
              <a:rPr lang="en-US" sz="1000">
                <a:latin typeface="Calibri" pitchFamily="34" charset="0"/>
              </a:rPr>
              <a:t>+15VDC</a:t>
            </a:r>
          </a:p>
          <a:p>
            <a:pPr algn="r" eaLnBrk="1" hangingPunct="1"/>
            <a:r>
              <a:rPr lang="en-US" sz="1000">
                <a:latin typeface="Calibri" pitchFamily="34" charset="0"/>
              </a:rPr>
              <a:t>-15VDC</a:t>
            </a:r>
          </a:p>
          <a:p>
            <a:pPr algn="r" eaLnBrk="1" hangingPunct="1"/>
            <a:r>
              <a:rPr lang="en-US" sz="1000">
                <a:latin typeface="Calibri" pitchFamily="34" charset="0"/>
              </a:rPr>
              <a:t>+24VDC</a:t>
            </a:r>
          </a:p>
          <a:p>
            <a:pPr algn="r" eaLnBrk="1" hangingPunct="1"/>
            <a:r>
              <a:rPr lang="en-US" sz="1000">
                <a:latin typeface="Calibri" pitchFamily="34" charset="0"/>
              </a:rPr>
              <a:t>-24VDC</a:t>
            </a:r>
          </a:p>
        </p:txBody>
      </p:sp>
      <p:grpSp>
        <p:nvGrpSpPr>
          <p:cNvPr id="99336" name="Group 20"/>
          <p:cNvGrpSpPr>
            <a:grpSpLocks/>
          </p:cNvGrpSpPr>
          <p:nvPr/>
        </p:nvGrpSpPr>
        <p:grpSpPr bwMode="auto">
          <a:xfrm>
            <a:off x="3752850" y="0"/>
            <a:ext cx="361950" cy="4524375"/>
            <a:chOff x="5573110" y="0"/>
            <a:chExt cx="362607" cy="4524701"/>
          </a:xfrm>
        </p:grpSpPr>
        <p:grpSp>
          <p:nvGrpSpPr>
            <p:cNvPr id="99367" name="Group 17"/>
            <p:cNvGrpSpPr>
              <a:grpSpLocks/>
            </p:cNvGrpSpPr>
            <p:nvPr/>
          </p:nvGrpSpPr>
          <p:grpSpPr bwMode="auto">
            <a:xfrm>
              <a:off x="5573110" y="1371601"/>
              <a:ext cx="362607" cy="3153100"/>
              <a:chOff x="5573110" y="1371601"/>
              <a:chExt cx="362607" cy="3153100"/>
            </a:xfrm>
          </p:grpSpPr>
          <p:sp>
            <p:nvSpPr>
              <p:cNvPr id="24" name="Rectangle 23"/>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25"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 Field Box</a:t>
                </a:r>
              </a:p>
            </p:txBody>
          </p:sp>
        </p:grpSp>
        <p:sp>
          <p:nvSpPr>
            <p:cNvPr id="23"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37" name="Group 25"/>
          <p:cNvGrpSpPr>
            <a:grpSpLocks/>
          </p:cNvGrpSpPr>
          <p:nvPr/>
        </p:nvGrpSpPr>
        <p:grpSpPr bwMode="auto">
          <a:xfrm>
            <a:off x="4133850" y="0"/>
            <a:ext cx="361950" cy="4524375"/>
            <a:chOff x="5573110" y="0"/>
            <a:chExt cx="362607" cy="4524701"/>
          </a:xfrm>
        </p:grpSpPr>
        <p:grpSp>
          <p:nvGrpSpPr>
            <p:cNvPr id="99363" name="Group 17"/>
            <p:cNvGrpSpPr>
              <a:grpSpLocks/>
            </p:cNvGrpSpPr>
            <p:nvPr/>
          </p:nvGrpSpPr>
          <p:grpSpPr bwMode="auto">
            <a:xfrm>
              <a:off x="5573110" y="1371601"/>
              <a:ext cx="362607" cy="3153100"/>
              <a:chOff x="5573110" y="1371601"/>
              <a:chExt cx="362607" cy="3153100"/>
            </a:xfrm>
          </p:grpSpPr>
          <p:sp>
            <p:nvSpPr>
              <p:cNvPr id="29" name="Rectangle 2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30"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28"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38" name="Group 25"/>
          <p:cNvGrpSpPr>
            <a:grpSpLocks/>
          </p:cNvGrpSpPr>
          <p:nvPr/>
        </p:nvGrpSpPr>
        <p:grpSpPr bwMode="auto">
          <a:xfrm>
            <a:off x="4506913" y="0"/>
            <a:ext cx="361950" cy="4524375"/>
            <a:chOff x="5573110" y="0"/>
            <a:chExt cx="362607" cy="4524701"/>
          </a:xfrm>
        </p:grpSpPr>
        <p:grpSp>
          <p:nvGrpSpPr>
            <p:cNvPr id="99359" name="Group 17"/>
            <p:cNvGrpSpPr>
              <a:grpSpLocks/>
            </p:cNvGrpSpPr>
            <p:nvPr/>
          </p:nvGrpSpPr>
          <p:grpSpPr bwMode="auto">
            <a:xfrm>
              <a:off x="5573110" y="1371601"/>
              <a:ext cx="362607" cy="3153100"/>
              <a:chOff x="5573110" y="1371601"/>
              <a:chExt cx="362607" cy="3153100"/>
            </a:xfrm>
          </p:grpSpPr>
          <p:sp>
            <p:nvSpPr>
              <p:cNvPr id="43" name="Rectangle 42"/>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44"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42"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39" name="Group 25"/>
          <p:cNvGrpSpPr>
            <a:grpSpLocks/>
          </p:cNvGrpSpPr>
          <p:nvPr/>
        </p:nvGrpSpPr>
        <p:grpSpPr bwMode="auto">
          <a:xfrm>
            <a:off x="4884738" y="0"/>
            <a:ext cx="361950" cy="4524375"/>
            <a:chOff x="5573110" y="0"/>
            <a:chExt cx="362607" cy="4524701"/>
          </a:xfrm>
        </p:grpSpPr>
        <p:grpSp>
          <p:nvGrpSpPr>
            <p:cNvPr id="99355" name="Group 17"/>
            <p:cNvGrpSpPr>
              <a:grpSpLocks/>
            </p:cNvGrpSpPr>
            <p:nvPr/>
          </p:nvGrpSpPr>
          <p:grpSpPr bwMode="auto">
            <a:xfrm>
              <a:off x="5573110" y="1371601"/>
              <a:ext cx="362607" cy="3153100"/>
              <a:chOff x="5573110" y="1371601"/>
              <a:chExt cx="362607" cy="3153100"/>
            </a:xfrm>
          </p:grpSpPr>
          <p:sp>
            <p:nvSpPr>
              <p:cNvPr id="48" name="Rectangle 47"/>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49"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47"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40" name="Group 25"/>
          <p:cNvGrpSpPr>
            <a:grpSpLocks/>
          </p:cNvGrpSpPr>
          <p:nvPr/>
        </p:nvGrpSpPr>
        <p:grpSpPr bwMode="auto">
          <a:xfrm>
            <a:off x="5265738" y="0"/>
            <a:ext cx="361950" cy="4524375"/>
            <a:chOff x="5573110" y="0"/>
            <a:chExt cx="362607" cy="4524701"/>
          </a:xfrm>
        </p:grpSpPr>
        <p:grpSp>
          <p:nvGrpSpPr>
            <p:cNvPr id="99351" name="Group 17"/>
            <p:cNvGrpSpPr>
              <a:grpSpLocks/>
            </p:cNvGrpSpPr>
            <p:nvPr/>
          </p:nvGrpSpPr>
          <p:grpSpPr bwMode="auto">
            <a:xfrm>
              <a:off x="5573110" y="1371601"/>
              <a:ext cx="362607" cy="3153100"/>
              <a:chOff x="5573110" y="1371601"/>
              <a:chExt cx="362607" cy="3153100"/>
            </a:xfrm>
          </p:grpSpPr>
          <p:sp>
            <p:nvSpPr>
              <p:cNvPr id="53" name="Rectangle 52"/>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4"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52"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41" name="Group 25"/>
          <p:cNvGrpSpPr>
            <a:grpSpLocks/>
          </p:cNvGrpSpPr>
          <p:nvPr/>
        </p:nvGrpSpPr>
        <p:grpSpPr bwMode="auto">
          <a:xfrm>
            <a:off x="5646738" y="0"/>
            <a:ext cx="361950" cy="4524375"/>
            <a:chOff x="5573110" y="0"/>
            <a:chExt cx="362607" cy="4524701"/>
          </a:xfrm>
        </p:grpSpPr>
        <p:grpSp>
          <p:nvGrpSpPr>
            <p:cNvPr id="99347" name="Group 17"/>
            <p:cNvGrpSpPr>
              <a:grpSpLocks/>
            </p:cNvGrpSpPr>
            <p:nvPr/>
          </p:nvGrpSpPr>
          <p:grpSpPr bwMode="auto">
            <a:xfrm>
              <a:off x="5573110" y="1371601"/>
              <a:ext cx="362607" cy="3153100"/>
              <a:chOff x="5573110" y="1371601"/>
              <a:chExt cx="362607" cy="3153100"/>
            </a:xfrm>
          </p:grpSpPr>
          <p:sp>
            <p:nvSpPr>
              <p:cNvPr id="58" name="Rectangle 57"/>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9"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57"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42" name="Group 25"/>
          <p:cNvGrpSpPr>
            <a:grpSpLocks/>
          </p:cNvGrpSpPr>
          <p:nvPr/>
        </p:nvGrpSpPr>
        <p:grpSpPr bwMode="auto">
          <a:xfrm>
            <a:off x="6019800" y="0"/>
            <a:ext cx="361950" cy="4524375"/>
            <a:chOff x="5573110" y="0"/>
            <a:chExt cx="362607" cy="4524701"/>
          </a:xfrm>
        </p:grpSpPr>
        <p:grpSp>
          <p:nvGrpSpPr>
            <p:cNvPr id="99343" name="Group 17"/>
            <p:cNvGrpSpPr>
              <a:grpSpLocks/>
            </p:cNvGrpSpPr>
            <p:nvPr/>
          </p:nvGrpSpPr>
          <p:grpSpPr bwMode="auto">
            <a:xfrm>
              <a:off x="5573110" y="1371601"/>
              <a:ext cx="362607" cy="3153100"/>
              <a:chOff x="5573110" y="1371601"/>
              <a:chExt cx="362607" cy="3153100"/>
            </a:xfrm>
          </p:grpSpPr>
          <p:sp>
            <p:nvSpPr>
              <p:cNvPr id="63" name="Rectangle 62"/>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4"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62"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spTree>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188E9C8-088E-46D1-958B-D50B6F6AA63D}" type="slidenum">
              <a:rPr lang="en-US" smtClean="0">
                <a:solidFill>
                  <a:srgbClr val="898989"/>
                </a:solidFill>
                <a:latin typeface="Calibri" pitchFamily="34" charset="0"/>
              </a:rPr>
              <a:pPr eaLnBrk="1" hangingPunct="1"/>
              <a:t>212</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0035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L1-PSL-02-ECC-2 (FSS and ISS)</a:t>
            </a:r>
          </a:p>
        </p:txBody>
      </p:sp>
      <p:sp>
        <p:nvSpPr>
          <p:cNvPr id="100357" name="TextBox 99"/>
          <p:cNvSpPr txBox="1">
            <a:spLocks noChangeArrowheads="1"/>
          </p:cNvSpPr>
          <p:nvPr/>
        </p:nvSpPr>
        <p:spPr bwMode="auto">
          <a:xfrm>
            <a:off x="6756400" y="5429250"/>
            <a:ext cx="838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 </a:t>
            </a:r>
          </a:p>
        </p:txBody>
      </p:sp>
      <p:grpSp>
        <p:nvGrpSpPr>
          <p:cNvPr id="100358" name="Group 88"/>
          <p:cNvGrpSpPr>
            <a:grpSpLocks/>
          </p:cNvGrpSpPr>
          <p:nvPr/>
        </p:nvGrpSpPr>
        <p:grpSpPr bwMode="auto">
          <a:xfrm>
            <a:off x="2641600" y="1373188"/>
            <a:ext cx="4040188" cy="1782762"/>
            <a:chOff x="1001768" y="3650867"/>
            <a:chExt cx="4040112" cy="1782981"/>
          </a:xfrm>
        </p:grpSpPr>
        <p:pic>
          <p:nvPicPr>
            <p:cNvPr id="10038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7001" y="3650867"/>
              <a:ext cx="3224879" cy="1782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387" name="TextBox 99"/>
            <p:cNvSpPr txBox="1">
              <a:spLocks noChangeArrowheads="1"/>
            </p:cNvSpPr>
            <p:nvPr/>
          </p:nvSpPr>
          <p:spPr bwMode="auto">
            <a:xfrm>
              <a:off x="1001768" y="4226758"/>
              <a:ext cx="838240" cy="70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ECC-2 (FSS and ISS)</a:t>
              </a:r>
            </a:p>
          </p:txBody>
        </p:sp>
      </p:grpSp>
      <p:sp>
        <p:nvSpPr>
          <p:cNvPr id="100359" name="TextBox 99"/>
          <p:cNvSpPr txBox="1">
            <a:spLocks noChangeArrowheads="1"/>
          </p:cNvSpPr>
          <p:nvPr/>
        </p:nvSpPr>
        <p:spPr bwMode="auto">
          <a:xfrm>
            <a:off x="2722563" y="5164138"/>
            <a:ext cx="838200" cy="101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+5VDC</a:t>
            </a:r>
          </a:p>
          <a:p>
            <a:pPr algn="r" eaLnBrk="1" hangingPunct="1"/>
            <a:r>
              <a:rPr lang="en-US" sz="1000">
                <a:latin typeface="Calibri" pitchFamily="34" charset="0"/>
              </a:rPr>
              <a:t>-5VDC</a:t>
            </a:r>
          </a:p>
          <a:p>
            <a:pPr algn="r" eaLnBrk="1" hangingPunct="1"/>
            <a:r>
              <a:rPr lang="en-US" sz="1000">
                <a:latin typeface="Calibri" pitchFamily="34" charset="0"/>
              </a:rPr>
              <a:t>+15VDC</a:t>
            </a:r>
          </a:p>
          <a:p>
            <a:pPr algn="r" eaLnBrk="1" hangingPunct="1"/>
            <a:r>
              <a:rPr lang="en-US" sz="1000">
                <a:latin typeface="Calibri" pitchFamily="34" charset="0"/>
              </a:rPr>
              <a:t>-15VDC</a:t>
            </a:r>
          </a:p>
          <a:p>
            <a:pPr algn="r" eaLnBrk="1" hangingPunct="1"/>
            <a:r>
              <a:rPr lang="en-US" sz="1000">
                <a:latin typeface="Calibri" pitchFamily="34" charset="0"/>
              </a:rPr>
              <a:t>+24VDC</a:t>
            </a:r>
          </a:p>
          <a:p>
            <a:pPr algn="r" eaLnBrk="1" hangingPunct="1"/>
            <a:r>
              <a:rPr lang="en-US" sz="1000">
                <a:latin typeface="Calibri" pitchFamily="34" charset="0"/>
              </a:rPr>
              <a:t>-24VDC</a:t>
            </a:r>
          </a:p>
        </p:txBody>
      </p:sp>
      <p:grpSp>
        <p:nvGrpSpPr>
          <p:cNvPr id="100360" name="Group 19"/>
          <p:cNvGrpSpPr>
            <a:grpSpLocks/>
          </p:cNvGrpSpPr>
          <p:nvPr/>
        </p:nvGrpSpPr>
        <p:grpSpPr bwMode="auto">
          <a:xfrm>
            <a:off x="5265738" y="0"/>
            <a:ext cx="361950" cy="4524375"/>
            <a:chOff x="5573110" y="0"/>
            <a:chExt cx="362607" cy="4524701"/>
          </a:xfrm>
        </p:grpSpPr>
        <p:grpSp>
          <p:nvGrpSpPr>
            <p:cNvPr id="100382" name="Group 17"/>
            <p:cNvGrpSpPr>
              <a:grpSpLocks/>
            </p:cNvGrpSpPr>
            <p:nvPr/>
          </p:nvGrpSpPr>
          <p:grpSpPr bwMode="auto">
            <a:xfrm>
              <a:off x="5573110" y="1371601"/>
              <a:ext cx="362607" cy="3153100"/>
              <a:chOff x="5573110" y="1371601"/>
              <a:chExt cx="362607" cy="3153100"/>
            </a:xfrm>
          </p:grpSpPr>
          <p:sp>
            <p:nvSpPr>
              <p:cNvPr id="90" name="Rectangle 89"/>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7"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ISS Field Box</a:t>
                </a:r>
              </a:p>
            </p:txBody>
          </p:sp>
        </p:grpSp>
        <p:sp>
          <p:nvSpPr>
            <p:cNvPr id="19"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1" name="Group 20"/>
          <p:cNvGrpSpPr>
            <a:grpSpLocks/>
          </p:cNvGrpSpPr>
          <p:nvPr/>
        </p:nvGrpSpPr>
        <p:grpSpPr bwMode="auto">
          <a:xfrm>
            <a:off x="3752850" y="0"/>
            <a:ext cx="361950" cy="4524375"/>
            <a:chOff x="5573110" y="0"/>
            <a:chExt cx="362607" cy="4524701"/>
          </a:xfrm>
        </p:grpSpPr>
        <p:grpSp>
          <p:nvGrpSpPr>
            <p:cNvPr id="100378" name="Group 17"/>
            <p:cNvGrpSpPr>
              <a:grpSpLocks/>
            </p:cNvGrpSpPr>
            <p:nvPr/>
          </p:nvGrpSpPr>
          <p:grpSpPr bwMode="auto">
            <a:xfrm>
              <a:off x="5573110" y="1371601"/>
              <a:ext cx="362607" cy="3153100"/>
              <a:chOff x="5573110" y="1371601"/>
              <a:chExt cx="362607" cy="3153100"/>
            </a:xfrm>
          </p:grpSpPr>
          <p:sp>
            <p:nvSpPr>
              <p:cNvPr id="24" name="Rectangle 23"/>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25"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FSS Field Box 1</a:t>
                </a:r>
              </a:p>
            </p:txBody>
          </p:sp>
        </p:grpSp>
        <p:sp>
          <p:nvSpPr>
            <p:cNvPr id="23"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2" name="Group 25"/>
          <p:cNvGrpSpPr>
            <a:grpSpLocks/>
          </p:cNvGrpSpPr>
          <p:nvPr/>
        </p:nvGrpSpPr>
        <p:grpSpPr bwMode="auto">
          <a:xfrm>
            <a:off x="4133850" y="0"/>
            <a:ext cx="361950" cy="4524375"/>
            <a:chOff x="5573110" y="0"/>
            <a:chExt cx="362607" cy="4524701"/>
          </a:xfrm>
        </p:grpSpPr>
        <p:grpSp>
          <p:nvGrpSpPr>
            <p:cNvPr id="100374" name="Group 17"/>
            <p:cNvGrpSpPr>
              <a:grpSpLocks/>
            </p:cNvGrpSpPr>
            <p:nvPr/>
          </p:nvGrpSpPr>
          <p:grpSpPr bwMode="auto">
            <a:xfrm>
              <a:off x="5573110" y="1371601"/>
              <a:ext cx="362607" cy="3153100"/>
              <a:chOff x="5573110" y="1371601"/>
              <a:chExt cx="362607" cy="3153100"/>
            </a:xfrm>
          </p:grpSpPr>
          <p:sp>
            <p:nvSpPr>
              <p:cNvPr id="29" name="Rectangle 2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30"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FSS LO</a:t>
                </a:r>
              </a:p>
            </p:txBody>
          </p:sp>
        </p:grpSp>
        <p:sp>
          <p:nvSpPr>
            <p:cNvPr id="28"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3" name="Group 30"/>
          <p:cNvGrpSpPr>
            <a:grpSpLocks/>
          </p:cNvGrpSpPr>
          <p:nvPr/>
        </p:nvGrpSpPr>
        <p:grpSpPr bwMode="auto">
          <a:xfrm>
            <a:off x="4506913" y="0"/>
            <a:ext cx="361950" cy="4524375"/>
            <a:chOff x="5573110" y="0"/>
            <a:chExt cx="362607" cy="4524701"/>
          </a:xfrm>
        </p:grpSpPr>
        <p:grpSp>
          <p:nvGrpSpPr>
            <p:cNvPr id="100370" name="Group 17"/>
            <p:cNvGrpSpPr>
              <a:grpSpLocks/>
            </p:cNvGrpSpPr>
            <p:nvPr/>
          </p:nvGrpSpPr>
          <p:grpSpPr bwMode="auto">
            <a:xfrm>
              <a:off x="5573110" y="1371601"/>
              <a:ext cx="362607" cy="3153100"/>
              <a:chOff x="5573110" y="1371601"/>
              <a:chExt cx="362607" cy="3153100"/>
            </a:xfrm>
          </p:grpSpPr>
          <p:sp>
            <p:nvSpPr>
              <p:cNvPr id="34" name="Rectangle 33"/>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35"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FSS Field Box 2</a:t>
                </a:r>
              </a:p>
            </p:txBody>
          </p:sp>
        </p:grpSp>
        <p:sp>
          <p:nvSpPr>
            <p:cNvPr id="33"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4" name="Group 35"/>
          <p:cNvGrpSpPr>
            <a:grpSpLocks/>
          </p:cNvGrpSpPr>
          <p:nvPr/>
        </p:nvGrpSpPr>
        <p:grpSpPr bwMode="auto">
          <a:xfrm>
            <a:off x="5643563" y="0"/>
            <a:ext cx="363537" cy="4524375"/>
            <a:chOff x="5573110" y="0"/>
            <a:chExt cx="362607" cy="4524701"/>
          </a:xfrm>
        </p:grpSpPr>
        <p:grpSp>
          <p:nvGrpSpPr>
            <p:cNvPr id="100366" name="Group 36"/>
            <p:cNvGrpSpPr>
              <a:grpSpLocks/>
            </p:cNvGrpSpPr>
            <p:nvPr/>
          </p:nvGrpSpPr>
          <p:grpSpPr bwMode="auto">
            <a:xfrm>
              <a:off x="5573110" y="1371601"/>
              <a:ext cx="362607" cy="3153100"/>
              <a:chOff x="5573110" y="1371601"/>
              <a:chExt cx="362607" cy="3153100"/>
            </a:xfrm>
          </p:grpSpPr>
          <p:sp>
            <p:nvSpPr>
              <p:cNvPr id="39" name="Rectangle 3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40" name="TextBox 99"/>
              <p:cNvSpPr txBox="1">
                <a:spLocks noChangeArrowheads="1"/>
              </p:cNvSpPr>
              <p:nvPr/>
            </p:nvSpPr>
            <p:spPr bwMode="auto">
              <a:xfrm rot="16200000">
                <a:off x="5062225" y="3712962"/>
                <a:ext cx="1376461" cy="247016"/>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ISS Servo</a:t>
                </a:r>
              </a:p>
            </p:txBody>
          </p:sp>
        </p:grpSp>
        <p:sp>
          <p:nvSpPr>
            <p:cNvPr id="38" name="TextBox 99"/>
            <p:cNvSpPr txBox="1">
              <a:spLocks noChangeArrowheads="1"/>
            </p:cNvSpPr>
            <p:nvPr/>
          </p:nvSpPr>
          <p:spPr bwMode="auto">
            <a:xfrm rot="16200000">
              <a:off x="5065390" y="564723"/>
              <a:ext cx="1376462" cy="247016"/>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pic>
        <p:nvPicPr>
          <p:cNvPr id="10036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65550" y="4735513"/>
            <a:ext cx="2952750"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8" name="Group 5"/>
          <p:cNvGrpSpPr>
            <a:grpSpLocks/>
          </p:cNvGrpSpPr>
          <p:nvPr/>
        </p:nvGrpSpPr>
        <p:grpSpPr bwMode="auto">
          <a:xfrm>
            <a:off x="4349750" y="1849438"/>
            <a:ext cx="2581275" cy="960437"/>
            <a:chOff x="842142" y="2113074"/>
            <a:chExt cx="2581434" cy="960120"/>
          </a:xfrm>
        </p:grpSpPr>
        <p:pic>
          <p:nvPicPr>
            <p:cNvPr id="101453"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54" name="TextBox 99"/>
            <p:cNvSpPr txBox="1">
              <a:spLocks noChangeArrowheads="1"/>
            </p:cNvSpPr>
            <p:nvPr/>
          </p:nvSpPr>
          <p:spPr bwMode="auto">
            <a:xfrm>
              <a:off x="2585360" y="2246375"/>
              <a:ext cx="8382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ECC-2 (FSS and ISS)</a:t>
              </a:r>
            </a:p>
          </p:txBody>
        </p:sp>
      </p:grpSp>
      <p:sp>
        <p:nvSpPr>
          <p:cNvPr id="101379"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92555B-7D4F-4220-B7F6-616C24D482BC}" type="slidenum">
              <a:rPr lang="en-US" smtClean="0">
                <a:solidFill>
                  <a:srgbClr val="898989"/>
                </a:solidFill>
                <a:latin typeface="Calibri" pitchFamily="34" charset="0"/>
              </a:rPr>
              <a:pPr eaLnBrk="1" hangingPunct="1"/>
              <a:t>213</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grpSp>
        <p:nvGrpSpPr>
          <p:cNvPr id="101381" name="Group 5"/>
          <p:cNvGrpSpPr>
            <a:grpSpLocks/>
          </p:cNvGrpSpPr>
          <p:nvPr/>
        </p:nvGrpSpPr>
        <p:grpSpPr bwMode="auto">
          <a:xfrm>
            <a:off x="4346575" y="868363"/>
            <a:ext cx="2589213" cy="958850"/>
            <a:chOff x="842142" y="2113074"/>
            <a:chExt cx="2589314" cy="960120"/>
          </a:xfrm>
        </p:grpSpPr>
        <p:pic>
          <p:nvPicPr>
            <p:cNvPr id="10145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52" name="TextBox 99"/>
            <p:cNvSpPr txBox="1">
              <a:spLocks noChangeArrowheads="1"/>
            </p:cNvSpPr>
            <p:nvPr/>
          </p:nvSpPr>
          <p:spPr bwMode="auto">
            <a:xfrm>
              <a:off x="2593241" y="2323362"/>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algn="r" eaLnBrk="1" hangingPunct="1"/>
              <a:r>
                <a:rPr lang="en-US" sz="1000">
                  <a:latin typeface="Calibri" pitchFamily="34" charset="0"/>
                </a:rPr>
                <a:t>ECC-1 (DBB)</a:t>
              </a:r>
            </a:p>
          </p:txBody>
        </p:sp>
      </p:grpSp>
      <p:grpSp>
        <p:nvGrpSpPr>
          <p:cNvPr id="101382" name="Group 5"/>
          <p:cNvGrpSpPr>
            <a:grpSpLocks/>
          </p:cNvGrpSpPr>
          <p:nvPr/>
        </p:nvGrpSpPr>
        <p:grpSpPr bwMode="auto">
          <a:xfrm>
            <a:off x="1500188" y="1844675"/>
            <a:ext cx="2579687" cy="960438"/>
            <a:chOff x="-1" y="2113074"/>
            <a:chExt cx="2579503" cy="960120"/>
          </a:xfrm>
        </p:grpSpPr>
        <p:pic>
          <p:nvPicPr>
            <p:cNvPr id="10144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50" name="TextBox 99"/>
            <p:cNvSpPr txBox="1">
              <a:spLocks noChangeArrowheads="1"/>
            </p:cNvSpPr>
            <p:nvPr/>
          </p:nvSpPr>
          <p:spPr bwMode="auto">
            <a:xfrm>
              <a:off x="-1" y="2222736"/>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ECC-2 (FSS and ISS)</a:t>
              </a:r>
            </a:p>
          </p:txBody>
        </p:sp>
      </p:grpSp>
      <p:grpSp>
        <p:nvGrpSpPr>
          <p:cNvPr id="101383" name="Group 71"/>
          <p:cNvGrpSpPr>
            <a:grpSpLocks/>
          </p:cNvGrpSpPr>
          <p:nvPr/>
        </p:nvGrpSpPr>
        <p:grpSpPr bwMode="auto">
          <a:xfrm>
            <a:off x="1503363" y="862013"/>
            <a:ext cx="2578100" cy="960437"/>
            <a:chOff x="-1" y="2113074"/>
            <a:chExt cx="2579503" cy="960120"/>
          </a:xfrm>
        </p:grpSpPr>
        <p:pic>
          <p:nvPicPr>
            <p:cNvPr id="10144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8" name="TextBox 99"/>
            <p:cNvSpPr txBox="1">
              <a:spLocks noChangeArrowheads="1"/>
            </p:cNvSpPr>
            <p:nvPr/>
          </p:nvSpPr>
          <p:spPr bwMode="auto">
            <a:xfrm>
              <a:off x="-1" y="2299680"/>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(DBB)</a:t>
              </a:r>
            </a:p>
          </p:txBody>
        </p:sp>
      </p:grpSp>
      <p:grpSp>
        <p:nvGrpSpPr>
          <p:cNvPr id="101384" name="Group 74"/>
          <p:cNvGrpSpPr>
            <a:grpSpLocks/>
          </p:cNvGrpSpPr>
          <p:nvPr/>
        </p:nvGrpSpPr>
        <p:grpSpPr bwMode="auto">
          <a:xfrm>
            <a:off x="200025" y="3794125"/>
            <a:ext cx="3879850" cy="246063"/>
            <a:chOff x="1292773" y="4656048"/>
            <a:chExt cx="3880485" cy="246221"/>
          </a:xfrm>
        </p:grpSpPr>
        <p:pic>
          <p:nvPicPr>
            <p:cNvPr id="101445" name="Picture 1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6"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101385" name="Group 77"/>
          <p:cNvGrpSpPr>
            <a:grpSpLocks/>
          </p:cNvGrpSpPr>
          <p:nvPr/>
        </p:nvGrpSpPr>
        <p:grpSpPr bwMode="auto">
          <a:xfrm>
            <a:off x="4338638" y="3803650"/>
            <a:ext cx="3897312" cy="246063"/>
            <a:chOff x="3790622" y="6282524"/>
            <a:chExt cx="3898355" cy="246221"/>
          </a:xfrm>
        </p:grpSpPr>
        <p:pic>
          <p:nvPicPr>
            <p:cNvPr id="101443" name="Picture 1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4"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386" name="Group 80"/>
          <p:cNvGrpSpPr>
            <a:grpSpLocks/>
          </p:cNvGrpSpPr>
          <p:nvPr/>
        </p:nvGrpSpPr>
        <p:grpSpPr bwMode="auto">
          <a:xfrm>
            <a:off x="63500" y="4003675"/>
            <a:ext cx="4016375" cy="349250"/>
            <a:chOff x="1156143" y="4701574"/>
            <a:chExt cx="4017115" cy="348811"/>
          </a:xfrm>
        </p:grpSpPr>
        <p:pic>
          <p:nvPicPr>
            <p:cNvPr id="101441"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2"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101387" name="Group 83"/>
          <p:cNvGrpSpPr>
            <a:grpSpLocks/>
          </p:cNvGrpSpPr>
          <p:nvPr/>
        </p:nvGrpSpPr>
        <p:grpSpPr bwMode="auto">
          <a:xfrm>
            <a:off x="4338638" y="4013200"/>
            <a:ext cx="4022725" cy="331788"/>
            <a:chOff x="6024088" y="3025178"/>
            <a:chExt cx="4023538" cy="332426"/>
          </a:xfrm>
        </p:grpSpPr>
        <p:pic>
          <p:nvPicPr>
            <p:cNvPr id="101439"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0"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pic>
        <p:nvPicPr>
          <p:cNvPr id="101388" name="Picture 7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53313" y="3927475"/>
            <a:ext cx="1533525" cy="115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389"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101390"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101391"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sp>
        <p:nvSpPr>
          <p:cNvPr id="101392"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grpSp>
        <p:nvGrpSpPr>
          <p:cNvPr id="101393" name="Group 5"/>
          <p:cNvGrpSpPr>
            <a:grpSpLocks/>
          </p:cNvGrpSpPr>
          <p:nvPr/>
        </p:nvGrpSpPr>
        <p:grpSpPr bwMode="auto">
          <a:xfrm>
            <a:off x="4337050" y="2830513"/>
            <a:ext cx="2581275" cy="960437"/>
            <a:chOff x="842142" y="2113074"/>
            <a:chExt cx="2581434" cy="960120"/>
          </a:xfrm>
        </p:grpSpPr>
        <p:pic>
          <p:nvPicPr>
            <p:cNvPr id="10143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8" name="TextBox 99"/>
            <p:cNvSpPr txBox="1">
              <a:spLocks noChangeArrowheads="1"/>
            </p:cNvSpPr>
            <p:nvPr/>
          </p:nvSpPr>
          <p:spPr bwMode="auto">
            <a:xfrm>
              <a:off x="2585360" y="2246375"/>
              <a:ext cx="8382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ECC-3 (ILS and PMC</a:t>
              </a:r>
            </a:p>
          </p:txBody>
        </p:sp>
      </p:grpSp>
      <p:grpSp>
        <p:nvGrpSpPr>
          <p:cNvPr id="101394" name="Group 5"/>
          <p:cNvGrpSpPr>
            <a:grpSpLocks/>
          </p:cNvGrpSpPr>
          <p:nvPr/>
        </p:nvGrpSpPr>
        <p:grpSpPr bwMode="auto">
          <a:xfrm>
            <a:off x="1495425" y="2841625"/>
            <a:ext cx="2579688" cy="960438"/>
            <a:chOff x="-1" y="2113074"/>
            <a:chExt cx="2579503" cy="960120"/>
          </a:xfrm>
        </p:grpSpPr>
        <p:pic>
          <p:nvPicPr>
            <p:cNvPr id="101435"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6" name="TextBox 99"/>
            <p:cNvSpPr txBox="1">
              <a:spLocks noChangeArrowheads="1"/>
            </p:cNvSpPr>
            <p:nvPr/>
          </p:nvSpPr>
          <p:spPr bwMode="auto">
            <a:xfrm>
              <a:off x="-1" y="2222736"/>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ECC-3 (ILS and PMC</a:t>
              </a:r>
            </a:p>
          </p:txBody>
        </p:sp>
      </p:grpSp>
      <p:grpSp>
        <p:nvGrpSpPr>
          <p:cNvPr id="101395" name="Group 17"/>
          <p:cNvGrpSpPr>
            <a:grpSpLocks/>
          </p:cNvGrpSpPr>
          <p:nvPr/>
        </p:nvGrpSpPr>
        <p:grpSpPr bwMode="auto">
          <a:xfrm>
            <a:off x="1504950" y="5618163"/>
            <a:ext cx="2587625" cy="981075"/>
            <a:chOff x="3909852" y="3301070"/>
            <a:chExt cx="2586855" cy="981075"/>
          </a:xfrm>
        </p:grpSpPr>
        <p:pic>
          <p:nvPicPr>
            <p:cNvPr id="10143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44107" y="3301070"/>
              <a:ext cx="1752600"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4" name="TextBox 99"/>
            <p:cNvSpPr txBox="1">
              <a:spLocks noChangeArrowheads="1"/>
            </p:cNvSpPr>
            <p:nvPr/>
          </p:nvSpPr>
          <p:spPr bwMode="auto">
            <a:xfrm>
              <a:off x="3909852" y="3596370"/>
              <a:ext cx="8382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Control Box (CB)</a:t>
              </a:r>
            </a:p>
          </p:txBody>
        </p:sp>
      </p:grpSp>
      <p:grpSp>
        <p:nvGrpSpPr>
          <p:cNvPr id="101396" name="Group 33"/>
          <p:cNvGrpSpPr>
            <a:grpSpLocks/>
          </p:cNvGrpSpPr>
          <p:nvPr/>
        </p:nvGrpSpPr>
        <p:grpSpPr bwMode="auto">
          <a:xfrm>
            <a:off x="1455738" y="128588"/>
            <a:ext cx="2627312" cy="657225"/>
            <a:chOff x="4198882" y="4211857"/>
            <a:chExt cx="2627258" cy="657225"/>
          </a:xfrm>
        </p:grpSpPr>
        <p:sp>
          <p:nvSpPr>
            <p:cNvPr id="101431" name="TextBox 99"/>
            <p:cNvSpPr txBox="1">
              <a:spLocks noChangeArrowheads="1"/>
            </p:cNvSpPr>
            <p:nvPr/>
          </p:nvSpPr>
          <p:spPr bwMode="auto">
            <a:xfrm>
              <a:off x="4198882" y="4345233"/>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NPRO Controller</a:t>
              </a:r>
            </a:p>
          </p:txBody>
        </p:sp>
        <p:pic>
          <p:nvPicPr>
            <p:cNvPr id="1014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397" name="Group 80"/>
          <p:cNvGrpSpPr>
            <a:grpSpLocks/>
          </p:cNvGrpSpPr>
          <p:nvPr/>
        </p:nvGrpSpPr>
        <p:grpSpPr bwMode="auto">
          <a:xfrm>
            <a:off x="66675" y="4360863"/>
            <a:ext cx="4016375" cy="349250"/>
            <a:chOff x="1156143" y="4701574"/>
            <a:chExt cx="4017115" cy="348811"/>
          </a:xfrm>
        </p:grpSpPr>
        <p:pic>
          <p:nvPicPr>
            <p:cNvPr id="101429"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0"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101398" name="Group 83"/>
          <p:cNvGrpSpPr>
            <a:grpSpLocks/>
          </p:cNvGrpSpPr>
          <p:nvPr/>
        </p:nvGrpSpPr>
        <p:grpSpPr bwMode="auto">
          <a:xfrm>
            <a:off x="4341813" y="4370388"/>
            <a:ext cx="4022725" cy="331787"/>
            <a:chOff x="6024088" y="3025178"/>
            <a:chExt cx="4023538" cy="332426"/>
          </a:xfrm>
        </p:grpSpPr>
        <p:pic>
          <p:nvPicPr>
            <p:cNvPr id="101427"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8"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399" name="Group 74"/>
          <p:cNvGrpSpPr>
            <a:grpSpLocks/>
          </p:cNvGrpSpPr>
          <p:nvPr/>
        </p:nvGrpSpPr>
        <p:grpSpPr bwMode="auto">
          <a:xfrm>
            <a:off x="195263" y="4678363"/>
            <a:ext cx="3879850" cy="246062"/>
            <a:chOff x="1292773" y="4656048"/>
            <a:chExt cx="3880485" cy="246221"/>
          </a:xfrm>
        </p:grpSpPr>
        <p:pic>
          <p:nvPicPr>
            <p:cNvPr id="101425" name="Picture 1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6"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101400" name="Group 77"/>
          <p:cNvGrpSpPr>
            <a:grpSpLocks/>
          </p:cNvGrpSpPr>
          <p:nvPr/>
        </p:nvGrpSpPr>
        <p:grpSpPr bwMode="auto">
          <a:xfrm>
            <a:off x="4333875" y="4697413"/>
            <a:ext cx="3897313" cy="246062"/>
            <a:chOff x="3790622" y="6282524"/>
            <a:chExt cx="3898355" cy="246221"/>
          </a:xfrm>
        </p:grpSpPr>
        <p:pic>
          <p:nvPicPr>
            <p:cNvPr id="101423" name="Picture 1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4"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401" name="Group 80"/>
          <p:cNvGrpSpPr>
            <a:grpSpLocks/>
          </p:cNvGrpSpPr>
          <p:nvPr/>
        </p:nvGrpSpPr>
        <p:grpSpPr bwMode="auto">
          <a:xfrm>
            <a:off x="58738" y="4897438"/>
            <a:ext cx="4016375" cy="349250"/>
            <a:chOff x="1156143" y="4701574"/>
            <a:chExt cx="4017115" cy="348811"/>
          </a:xfrm>
        </p:grpSpPr>
        <p:pic>
          <p:nvPicPr>
            <p:cNvPr id="101421"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2"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101402" name="Group 83"/>
          <p:cNvGrpSpPr>
            <a:grpSpLocks/>
          </p:cNvGrpSpPr>
          <p:nvPr/>
        </p:nvGrpSpPr>
        <p:grpSpPr bwMode="auto">
          <a:xfrm>
            <a:off x="4333875" y="4905375"/>
            <a:ext cx="4022725" cy="333375"/>
            <a:chOff x="6024088" y="3025178"/>
            <a:chExt cx="4023538" cy="332426"/>
          </a:xfrm>
        </p:grpSpPr>
        <p:pic>
          <p:nvPicPr>
            <p:cNvPr id="101419"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0"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403" name="Group 80"/>
          <p:cNvGrpSpPr>
            <a:grpSpLocks/>
          </p:cNvGrpSpPr>
          <p:nvPr/>
        </p:nvGrpSpPr>
        <p:grpSpPr bwMode="auto">
          <a:xfrm>
            <a:off x="60325" y="5254625"/>
            <a:ext cx="4016375" cy="349250"/>
            <a:chOff x="1156143" y="4701574"/>
            <a:chExt cx="4017115" cy="348811"/>
          </a:xfrm>
        </p:grpSpPr>
        <p:pic>
          <p:nvPicPr>
            <p:cNvPr id="101417"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18"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101404" name="Group 83"/>
          <p:cNvGrpSpPr>
            <a:grpSpLocks/>
          </p:cNvGrpSpPr>
          <p:nvPr/>
        </p:nvGrpSpPr>
        <p:grpSpPr bwMode="auto">
          <a:xfrm>
            <a:off x="4335463" y="5264150"/>
            <a:ext cx="4022725" cy="331788"/>
            <a:chOff x="6024088" y="3025178"/>
            <a:chExt cx="4023538" cy="332426"/>
          </a:xfrm>
        </p:grpSpPr>
        <p:pic>
          <p:nvPicPr>
            <p:cNvPr id="101415"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16"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405" name="Group 125"/>
          <p:cNvGrpSpPr>
            <a:grpSpLocks/>
          </p:cNvGrpSpPr>
          <p:nvPr/>
        </p:nvGrpSpPr>
        <p:grpSpPr bwMode="auto">
          <a:xfrm>
            <a:off x="4337050" y="5613400"/>
            <a:ext cx="2573338" cy="981075"/>
            <a:chOff x="4344246" y="5644329"/>
            <a:chExt cx="2573741" cy="981075"/>
          </a:xfrm>
        </p:grpSpPr>
        <p:pic>
          <p:nvPicPr>
            <p:cNvPr id="10141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344246" y="5644329"/>
              <a:ext cx="1753122"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14" name="TextBox 99"/>
            <p:cNvSpPr txBox="1">
              <a:spLocks noChangeArrowheads="1"/>
            </p:cNvSpPr>
            <p:nvPr/>
          </p:nvSpPr>
          <p:spPr bwMode="auto">
            <a:xfrm>
              <a:off x="6079522" y="5908098"/>
              <a:ext cx="8384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Control Box (CB)</a:t>
              </a:r>
            </a:p>
          </p:txBody>
        </p:sp>
      </p:grpSp>
      <p:pic>
        <p:nvPicPr>
          <p:cNvPr id="101406"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88250" y="5280025"/>
            <a:ext cx="1343025" cy="136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1407" name="Group 33"/>
          <p:cNvGrpSpPr>
            <a:grpSpLocks/>
          </p:cNvGrpSpPr>
          <p:nvPr/>
        </p:nvGrpSpPr>
        <p:grpSpPr bwMode="auto">
          <a:xfrm>
            <a:off x="4346575" y="138113"/>
            <a:ext cx="2643188" cy="657225"/>
            <a:chOff x="5092590" y="4211857"/>
            <a:chExt cx="2642987" cy="657225"/>
          </a:xfrm>
        </p:grpSpPr>
        <p:sp>
          <p:nvSpPr>
            <p:cNvPr id="101411" name="TextBox 99"/>
            <p:cNvSpPr txBox="1">
              <a:spLocks noChangeArrowheads="1"/>
            </p:cNvSpPr>
            <p:nvPr/>
          </p:nvSpPr>
          <p:spPr bwMode="auto">
            <a:xfrm>
              <a:off x="6839552" y="4329468"/>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NPRO Controller</a:t>
              </a:r>
            </a:p>
          </p:txBody>
        </p:sp>
        <p:pic>
          <p:nvPicPr>
            <p:cNvPr id="10141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Rectangle 86"/>
          <p:cNvSpPr>
            <a:spLocks noChangeAspect="1"/>
          </p:cNvSpPr>
          <p:nvPr/>
        </p:nvSpPr>
        <p:spPr>
          <a:xfrm>
            <a:off x="4338638" y="103188"/>
            <a:ext cx="1738312" cy="6707187"/>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Title 1"/>
          <p:cNvSpPr>
            <a:spLocks noGrp="1"/>
          </p:cNvSpPr>
          <p:nvPr>
            <p:ph type="title"/>
          </p:nvPr>
        </p:nvSpPr>
        <p:spPr>
          <a:xfrm>
            <a:off x="1725613" y="0"/>
            <a:ext cx="6961187" cy="681038"/>
          </a:xfrm>
        </p:spPr>
        <p:txBody>
          <a:bodyPr/>
          <a:lstStyle/>
          <a:p>
            <a:endParaRPr lang="en-US" dirty="0"/>
          </a:p>
        </p:txBody>
      </p:sp>
    </p:spTree>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9"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92555B-7D4F-4220-B7F6-616C24D482BC}" type="slidenum">
              <a:rPr lang="en-US" smtClean="0">
                <a:solidFill>
                  <a:srgbClr val="898989"/>
                </a:solidFill>
                <a:latin typeface="Calibri" pitchFamily="34" charset="0"/>
              </a:rPr>
              <a:pPr eaLnBrk="1" hangingPunct="1"/>
              <a:t>214</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2" name="Title 1"/>
          <p:cNvSpPr>
            <a:spLocks noGrp="1"/>
          </p:cNvSpPr>
          <p:nvPr>
            <p:ph type="title"/>
          </p:nvPr>
        </p:nvSpPr>
        <p:spPr>
          <a:xfrm>
            <a:off x="1725613" y="0"/>
            <a:ext cx="6961187" cy="681038"/>
          </a:xfrm>
        </p:spPr>
        <p:txBody>
          <a:bodyPr/>
          <a:lstStyle/>
          <a:p>
            <a:r>
              <a:rPr lang="en-US" dirty="0" smtClean="0"/>
              <a:t>PSL Table</a:t>
            </a:r>
            <a:endParaRPr lang="en-US" dirty="0"/>
          </a:p>
        </p:txBody>
      </p:sp>
      <p:sp>
        <p:nvSpPr>
          <p:cNvPr id="3" name="TextBox 2"/>
          <p:cNvSpPr txBox="1"/>
          <p:nvPr/>
        </p:nvSpPr>
        <p:spPr>
          <a:xfrm>
            <a:off x="3858126" y="1002632"/>
            <a:ext cx="2045369" cy="230832"/>
          </a:xfrm>
          <a:prstGeom prst="rect">
            <a:avLst/>
          </a:prstGeom>
          <a:noFill/>
        </p:spPr>
        <p:txBody>
          <a:bodyPr wrap="square" rtlCol="0">
            <a:spAutoFit/>
          </a:bodyPr>
          <a:lstStyle/>
          <a:p>
            <a:pPr algn="ctr"/>
            <a:r>
              <a:rPr lang="en-US" sz="900" b="1" dirty="0">
                <a:latin typeface="Comic Sans MS" pitchFamily="66" charset="0"/>
                <a:hlinkClick r:id="rId3"/>
              </a:rPr>
              <a:t>T0900610</a:t>
            </a:r>
            <a:endParaRPr lang="en-US" b="1" dirty="0">
              <a:latin typeface="Comic Sans MS" pitchFamily="66" charset="0"/>
            </a:endParaRPr>
          </a:p>
        </p:txBody>
      </p:sp>
    </p:spTree>
    <p:extLst>
      <p:ext uri="{BB962C8B-B14F-4D97-AF65-F5344CB8AC3E}">
        <p14:creationId xmlns:p14="http://schemas.microsoft.com/office/powerpoint/2010/main" val="2427547257"/>
      </p:ext>
    </p:extLst>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0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04" name="Title 8"/>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L1-LDR-C1</a:t>
            </a:r>
          </a:p>
        </p:txBody>
      </p:sp>
      <p:pic>
        <p:nvPicPr>
          <p:cNvPr id="10240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06"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240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274229-2C40-4FDB-94A9-79D5130A6120}" type="slidenum">
              <a:rPr lang="en-US" smtClean="0">
                <a:solidFill>
                  <a:srgbClr val="898989"/>
                </a:solidFill>
                <a:latin typeface="Calibri" pitchFamily="34" charset="0"/>
              </a:rPr>
              <a:pPr eaLnBrk="1" hangingPunct="1"/>
              <a:t>215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02409"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1 Layout (LIGO-Dxxxxxxx)</a:t>
            </a:r>
          </a:p>
        </p:txBody>
      </p:sp>
      <p:sp>
        <p:nvSpPr>
          <p:cNvPr id="102410"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pic>
        <p:nvPicPr>
          <p:cNvPr id="102411" name="Picture 117">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12" name="Picture 11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413" name="Group 230"/>
          <p:cNvGrpSpPr>
            <a:grpSpLocks/>
          </p:cNvGrpSpPr>
          <p:nvPr/>
        </p:nvGrpSpPr>
        <p:grpSpPr bwMode="auto">
          <a:xfrm>
            <a:off x="915988" y="2152650"/>
            <a:ext cx="5494337" cy="223838"/>
            <a:chOff x="-238683" y="5771072"/>
            <a:chExt cx="5495044" cy="224070"/>
          </a:xfrm>
        </p:grpSpPr>
        <p:grpSp>
          <p:nvGrpSpPr>
            <p:cNvPr id="102425" name="Group 195"/>
            <p:cNvGrpSpPr>
              <a:grpSpLocks/>
            </p:cNvGrpSpPr>
            <p:nvPr/>
          </p:nvGrpSpPr>
          <p:grpSpPr bwMode="auto">
            <a:xfrm>
              <a:off x="-238683" y="5771072"/>
              <a:ext cx="2867710" cy="221195"/>
              <a:chOff x="-238683" y="5788324"/>
              <a:chExt cx="2867710" cy="221195"/>
            </a:xfrm>
          </p:grpSpPr>
          <p:grpSp>
            <p:nvGrpSpPr>
              <p:cNvPr id="102431" name="Group 194"/>
              <p:cNvGrpSpPr>
                <a:grpSpLocks/>
              </p:cNvGrpSpPr>
              <p:nvPr/>
            </p:nvGrpSpPr>
            <p:grpSpPr bwMode="auto">
              <a:xfrm>
                <a:off x="-238683" y="5788324"/>
                <a:ext cx="2867710" cy="215444"/>
                <a:chOff x="-238683" y="5788324"/>
                <a:chExt cx="2867710" cy="215444"/>
              </a:xfrm>
            </p:grpSpPr>
            <p:pic>
              <p:nvPicPr>
                <p:cNvPr id="10243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34"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0243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D1003224</a:t>
                </a:r>
                <a:endParaRPr lang="en-US" sz="800" b="1">
                  <a:latin typeface="Comic Sans MS" pitchFamily="66" charset="0"/>
                </a:endParaRPr>
              </a:p>
            </p:txBody>
          </p:sp>
        </p:grpSp>
        <p:grpSp>
          <p:nvGrpSpPr>
            <p:cNvPr id="102426" name="Group 192"/>
            <p:cNvGrpSpPr>
              <a:grpSpLocks/>
            </p:cNvGrpSpPr>
            <p:nvPr/>
          </p:nvGrpSpPr>
          <p:grpSpPr bwMode="auto">
            <a:xfrm>
              <a:off x="2841236" y="5773948"/>
              <a:ext cx="2415125" cy="221194"/>
              <a:chOff x="2841236" y="5773948"/>
              <a:chExt cx="2415125" cy="221194"/>
            </a:xfrm>
          </p:grpSpPr>
          <p:sp>
            <p:nvSpPr>
              <p:cNvPr id="10242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2428" name="Group 191"/>
              <p:cNvGrpSpPr>
                <a:grpSpLocks/>
              </p:cNvGrpSpPr>
              <p:nvPr/>
            </p:nvGrpSpPr>
            <p:grpSpPr bwMode="auto">
              <a:xfrm>
                <a:off x="2841236" y="5779698"/>
                <a:ext cx="1280160" cy="215444"/>
                <a:chOff x="2841236" y="5779698"/>
                <a:chExt cx="1280160" cy="215444"/>
              </a:xfrm>
            </p:grpSpPr>
            <p:pic>
              <p:nvPicPr>
                <p:cNvPr id="10242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30"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S1001230</a:t>
                  </a:r>
                  <a:endParaRPr lang="en-US" sz="800" b="1">
                    <a:latin typeface="Comic Sans MS" pitchFamily="66" charset="0"/>
                  </a:endParaRPr>
                </a:p>
              </p:txBody>
            </p:sp>
          </p:grpSp>
        </p:grpSp>
      </p:grpSp>
      <p:grpSp>
        <p:nvGrpSpPr>
          <p:cNvPr id="102414" name="Group 219"/>
          <p:cNvGrpSpPr>
            <a:grpSpLocks/>
          </p:cNvGrpSpPr>
          <p:nvPr/>
        </p:nvGrpSpPr>
        <p:grpSpPr bwMode="auto">
          <a:xfrm>
            <a:off x="628650" y="2049463"/>
            <a:ext cx="5783263" cy="223837"/>
            <a:chOff x="-526223" y="5771072"/>
            <a:chExt cx="5782584" cy="224070"/>
          </a:xfrm>
        </p:grpSpPr>
        <p:grpSp>
          <p:nvGrpSpPr>
            <p:cNvPr id="102415" name="Group 195"/>
            <p:cNvGrpSpPr>
              <a:grpSpLocks/>
            </p:cNvGrpSpPr>
            <p:nvPr/>
          </p:nvGrpSpPr>
          <p:grpSpPr bwMode="auto">
            <a:xfrm>
              <a:off x="-526223" y="5771072"/>
              <a:ext cx="3155250" cy="221195"/>
              <a:chOff x="-526223" y="5788324"/>
              <a:chExt cx="3155250" cy="221195"/>
            </a:xfrm>
          </p:grpSpPr>
          <p:grpSp>
            <p:nvGrpSpPr>
              <p:cNvPr id="102421" name="Group 194"/>
              <p:cNvGrpSpPr>
                <a:grpSpLocks/>
              </p:cNvGrpSpPr>
              <p:nvPr/>
            </p:nvGrpSpPr>
            <p:grpSpPr bwMode="auto">
              <a:xfrm>
                <a:off x="-526223" y="5788324"/>
                <a:ext cx="3155250" cy="215444"/>
                <a:chOff x="-526223" y="5788324"/>
                <a:chExt cx="3155250" cy="215444"/>
              </a:xfrm>
            </p:grpSpPr>
            <p:pic>
              <p:nvPicPr>
                <p:cNvPr id="10242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24"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 action="ppaction://noaction"/>
                    </a:rPr>
                    <a:t>Anti-Alias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0242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D0902783</a:t>
                </a:r>
                <a:endParaRPr lang="en-US" sz="800" b="1">
                  <a:latin typeface="Comic Sans MS" pitchFamily="66" charset="0"/>
                </a:endParaRPr>
              </a:p>
            </p:txBody>
          </p:sp>
        </p:grpSp>
        <p:grpSp>
          <p:nvGrpSpPr>
            <p:cNvPr id="102416" name="Group 192"/>
            <p:cNvGrpSpPr>
              <a:grpSpLocks/>
            </p:cNvGrpSpPr>
            <p:nvPr/>
          </p:nvGrpSpPr>
          <p:grpSpPr bwMode="auto">
            <a:xfrm>
              <a:off x="2841236" y="5773948"/>
              <a:ext cx="2415125" cy="221194"/>
              <a:chOff x="2841236" y="5773948"/>
              <a:chExt cx="2415125" cy="221194"/>
            </a:xfrm>
          </p:grpSpPr>
          <p:sp>
            <p:nvSpPr>
              <p:cNvPr id="10241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2418" name="Group 191"/>
              <p:cNvGrpSpPr>
                <a:grpSpLocks/>
              </p:cNvGrpSpPr>
              <p:nvPr/>
            </p:nvGrpSpPr>
            <p:grpSpPr bwMode="auto">
              <a:xfrm>
                <a:off x="2841236" y="5779698"/>
                <a:ext cx="1280160" cy="215444"/>
                <a:chOff x="2841236" y="5779698"/>
                <a:chExt cx="1280160" cy="215444"/>
              </a:xfrm>
            </p:grpSpPr>
            <p:pic>
              <p:nvPicPr>
                <p:cNvPr id="1024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2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3"/>
                    </a:rPr>
                    <a:t>S1001248</a:t>
                  </a:r>
                  <a:endParaRPr lang="en-US" sz="800" b="1">
                    <a:latin typeface="Comic Sans MS" pitchFamily="66" charset="0"/>
                  </a:endParaRPr>
                </a:p>
              </p:txBody>
            </p:sp>
          </p:grpSp>
        </p:grpSp>
      </p:grpSp>
    </p:spTree>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2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2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2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L1-LDR-C2</a:t>
            </a:r>
          </a:p>
        </p:txBody>
      </p:sp>
      <p:pic>
        <p:nvPicPr>
          <p:cNvPr id="10342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30"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343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F184EAE-FF0A-4D7A-B1AB-8ED1AE58EF37}" type="slidenum">
              <a:rPr lang="en-US" smtClean="0">
                <a:solidFill>
                  <a:srgbClr val="898989"/>
                </a:solidFill>
                <a:latin typeface="Calibri" pitchFamily="34" charset="0"/>
              </a:rPr>
              <a:pPr eaLnBrk="1" hangingPunct="1"/>
              <a:t>216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03433"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2 Layout (LIGO-Dxxxxxxx)</a:t>
            </a:r>
          </a:p>
        </p:txBody>
      </p:sp>
      <p:sp>
        <p:nvSpPr>
          <p:cNvPr id="13"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52"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L1-LDR-C3</a:t>
            </a:r>
          </a:p>
        </p:txBody>
      </p:sp>
      <p:pic>
        <p:nvPicPr>
          <p:cNvPr id="1044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54"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445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010D49-8E53-4EBA-9280-2480A47E386C}" type="slidenum">
              <a:rPr lang="en-US" smtClean="0">
                <a:solidFill>
                  <a:srgbClr val="898989"/>
                </a:solidFill>
                <a:latin typeface="Calibri" pitchFamily="34" charset="0"/>
              </a:rPr>
              <a:pPr eaLnBrk="1" hangingPunct="1"/>
              <a:t>217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04457"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3 Layout (LIGO-Dxxxxxxx)</a:t>
            </a:r>
          </a:p>
        </p:txBody>
      </p:sp>
      <p:sp>
        <p:nvSpPr>
          <p:cNvPr id="13"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47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47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47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LDR Chiller</a:t>
            </a:r>
          </a:p>
        </p:txBody>
      </p:sp>
      <p:pic>
        <p:nvPicPr>
          <p:cNvPr id="10547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478"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547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A33BB1-27D4-4FCC-8FE5-79F6B28F18F0}" type="slidenum">
              <a:rPr lang="en-US" smtClean="0">
                <a:solidFill>
                  <a:srgbClr val="898989"/>
                </a:solidFill>
                <a:latin typeface="Calibri" pitchFamily="34" charset="0"/>
              </a:rPr>
              <a:pPr eaLnBrk="1" hangingPunct="1"/>
              <a:t>218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05481"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4 Layout (Chillers) (LIGO-Dxxxxxxx)</a:t>
            </a:r>
          </a:p>
        </p:txBody>
      </p:sp>
      <p:sp>
        <p:nvSpPr>
          <p:cNvPr id="13"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3" name="Group 162"/>
          <p:cNvGrpSpPr/>
          <p:nvPr/>
        </p:nvGrpSpPr>
        <p:grpSpPr>
          <a:xfrm>
            <a:off x="641350" y="775460"/>
            <a:ext cx="7902575" cy="5270500"/>
            <a:chOff x="641350" y="775460"/>
            <a:chExt cx="7902575" cy="5270500"/>
          </a:xfrm>
        </p:grpSpPr>
        <p:grpSp>
          <p:nvGrpSpPr>
            <p:cNvPr id="164" name="Group 163"/>
            <p:cNvGrpSpPr/>
            <p:nvPr/>
          </p:nvGrpSpPr>
          <p:grpSpPr>
            <a:xfrm>
              <a:off x="641350" y="775460"/>
              <a:ext cx="7902575" cy="5270500"/>
              <a:chOff x="641350" y="673100"/>
              <a:chExt cx="7902575" cy="5270500"/>
            </a:xfrm>
          </p:grpSpPr>
          <p:sp>
            <p:nvSpPr>
              <p:cNvPr id="166" name="Rectangle 165"/>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7" name="Rectangle 166"/>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8" name="Rectangle 167"/>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9" name="Rectangle 168"/>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0" name="Rectangle 169"/>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1" name="Rectangle 170"/>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2" name="Rectangle 171"/>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3" name="Rectangle 172"/>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4" name="Rectangle 173"/>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5" name="Rectangle 174"/>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6" name="Rectangle 175"/>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7" name="Rectangle 176"/>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80" name="Rectangle 179"/>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4" name="Rectangle 193"/>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1" name="Rectangle 200"/>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23" name="Rectangle 222"/>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8" name="Rectangle 227"/>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8" name="Rectangle 237"/>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40" name="Rectangle 239"/>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41"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242"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3"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4" name="Rectangle 243"/>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45"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246"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247"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248"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249"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250"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251"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252"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253"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254"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5"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6"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7"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8"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9"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60"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261"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L1-AOS-C1</a:t>
                </a:r>
                <a:endParaRPr lang="en-US" sz="800" b="1" dirty="0">
                  <a:latin typeface="Comic Sans MS" charset="0"/>
                  <a:ea typeface="ＭＳ Ｐゴシック" charset="-128"/>
                </a:endParaRPr>
              </a:p>
            </p:txBody>
          </p:sp>
          <p:sp>
            <p:nvSpPr>
              <p:cNvPr id="262"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263"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264"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265"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266"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267"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268"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269"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270"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271"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272"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296"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297"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2" action="ppaction://hlinksldjump"/>
                  </a:rPr>
                  <a:t>L1-ISC-C4</a:t>
                </a:r>
                <a:endParaRPr lang="en-US" sz="800" b="1" dirty="0">
                  <a:latin typeface="Comic Sans MS" pitchFamily="66" charset="0"/>
                </a:endParaRPr>
              </a:p>
            </p:txBody>
          </p:sp>
          <p:sp>
            <p:nvSpPr>
              <p:cNvPr id="298"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3" action="ppaction://hlinksldjump"/>
                  </a:rPr>
                  <a:t>L1-OAF-C1</a:t>
                </a:r>
                <a:endParaRPr lang="en-US" sz="800" b="1" dirty="0">
                  <a:latin typeface="Comic Sans MS" pitchFamily="66" charset="0"/>
                  <a:ea typeface="ＭＳ Ｐゴシック" charset="-128"/>
                </a:endParaRPr>
              </a:p>
            </p:txBody>
          </p:sp>
          <p:sp>
            <p:nvSpPr>
              <p:cNvPr id="299"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300"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301"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302"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303"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304"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305"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306"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307"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308"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309"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310"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311"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312"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313"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14"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315"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316"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317"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318"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319"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320"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65"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3" action="ppaction://hlinksldjump"/>
                </a:rPr>
                <a:t>L1-FAC-C1</a:t>
              </a:r>
              <a:endParaRPr lang="en-US" sz="800" b="1" dirty="0">
                <a:latin typeface="Comic Sans MS" pitchFamily="66" charset="0"/>
                <a:ea typeface="ＭＳ Ｐゴシック" charset="-128"/>
              </a:endParaRPr>
            </a:p>
          </p:txBody>
        </p:sp>
      </p:grpSp>
      <p:sp>
        <p:nvSpPr>
          <p:cNvPr id="457"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4" action="ppaction://hlinksldjump"/>
              </a:rPr>
              <a:t>&lt;&lt; IFO Subsystems</a:t>
            </a:r>
            <a:endParaRPr lang="en-US" sz="800" b="1" dirty="0">
              <a:latin typeface="Comic Sans MS" pitchFamily="66" charset="0"/>
            </a:endParaRPr>
          </a:p>
        </p:txBody>
      </p:sp>
      <p:sp>
        <p:nvSpPr>
          <p:cNvPr id="273" name="Rounded Rectangular Callout 272"/>
          <p:cNvSpPr/>
          <p:nvPr/>
        </p:nvSpPr>
        <p:spPr bwMode="auto">
          <a:xfrm>
            <a:off x="1302240" y="2728925"/>
            <a:ext cx="4173551" cy="3114649"/>
          </a:xfrm>
          <a:prstGeom prst="wedgeRoundRectCallout">
            <a:avLst>
              <a:gd name="adj1" fmla="val 39843"/>
              <a:gd name="adj2" fmla="val -58767"/>
              <a:gd name="adj3" fmla="val 16667"/>
            </a:avLst>
          </a:prstGeom>
          <a:solidFill>
            <a:schemeClr val="bg2">
              <a:lumMod val="75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SEI</a:t>
            </a:r>
          </a:p>
        </p:txBody>
      </p:sp>
      <p:sp>
        <p:nvSpPr>
          <p:cNvPr id="107523"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SEI (Seismic Isolation)</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0752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858EA00-C076-40B9-B7FD-551AC77CDCA3}" type="slidenum">
              <a:rPr lang="en-US" smtClean="0">
                <a:solidFill>
                  <a:srgbClr val="898989"/>
                </a:solidFill>
                <a:latin typeface="Calibri" pitchFamily="34" charset="0"/>
              </a:rPr>
              <a:pPr eaLnBrk="1" hangingPunct="1"/>
              <a:t>219</a:t>
            </a:fld>
            <a:endParaRPr lang="en-US" smtClean="0">
              <a:solidFill>
                <a:srgbClr val="898989"/>
              </a:solidFill>
              <a:latin typeface="Calibri" pitchFamily="34" charset="0"/>
            </a:endParaRPr>
          </a:p>
        </p:txBody>
      </p:sp>
      <p:grpSp>
        <p:nvGrpSpPr>
          <p:cNvPr id="274" name="Group 230"/>
          <p:cNvGrpSpPr>
            <a:grpSpLocks/>
          </p:cNvGrpSpPr>
          <p:nvPr/>
        </p:nvGrpSpPr>
        <p:grpSpPr bwMode="auto">
          <a:xfrm>
            <a:off x="1333545" y="6473825"/>
            <a:ext cx="6672262" cy="223838"/>
            <a:chOff x="-637082" y="5770953"/>
            <a:chExt cx="6671371" cy="224189"/>
          </a:xfrm>
        </p:grpSpPr>
        <p:grpSp>
          <p:nvGrpSpPr>
            <p:cNvPr id="275" name="Group 195"/>
            <p:cNvGrpSpPr>
              <a:grpSpLocks/>
            </p:cNvGrpSpPr>
            <p:nvPr/>
          </p:nvGrpSpPr>
          <p:grpSpPr bwMode="auto">
            <a:xfrm>
              <a:off x="-637082" y="5770953"/>
              <a:ext cx="3266109" cy="221314"/>
              <a:chOff x="-637082" y="5788205"/>
              <a:chExt cx="3266109" cy="221314"/>
            </a:xfrm>
          </p:grpSpPr>
          <p:grpSp>
            <p:nvGrpSpPr>
              <p:cNvPr id="281" name="Group 194"/>
              <p:cNvGrpSpPr>
                <a:grpSpLocks/>
              </p:cNvGrpSpPr>
              <p:nvPr/>
            </p:nvGrpSpPr>
            <p:grpSpPr bwMode="auto">
              <a:xfrm>
                <a:off x="-637082" y="5788205"/>
                <a:ext cx="3266109" cy="215668"/>
                <a:chOff x="-637082" y="5788205"/>
                <a:chExt cx="3266109" cy="215668"/>
              </a:xfrm>
            </p:grpSpPr>
            <p:pic>
              <p:nvPicPr>
                <p:cNvPr id="283" name="Picture 2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HAM3 HEPI 8-Channel Valve Driver</a:t>
                  </a:r>
                </a:p>
              </p:txBody>
            </p:sp>
          </p:grpSp>
          <p:sp>
            <p:nvSpPr>
              <p:cNvPr id="2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D0900117</a:t>
                </a:r>
                <a:endParaRPr lang="en-US" sz="800" b="1" dirty="0">
                  <a:latin typeface="Comic Sans MS" pitchFamily="66" charset="0"/>
                </a:endParaRPr>
              </a:p>
            </p:txBody>
          </p:sp>
        </p:grpSp>
        <p:grpSp>
          <p:nvGrpSpPr>
            <p:cNvPr id="276" name="Group 192"/>
            <p:cNvGrpSpPr>
              <a:grpSpLocks/>
            </p:cNvGrpSpPr>
            <p:nvPr/>
          </p:nvGrpSpPr>
          <p:grpSpPr bwMode="auto">
            <a:xfrm>
              <a:off x="2841236" y="5773772"/>
              <a:ext cx="3193053" cy="221370"/>
              <a:chOff x="2841236" y="5773772"/>
              <a:chExt cx="3193053" cy="221370"/>
            </a:xfrm>
          </p:grpSpPr>
          <p:sp>
            <p:nvSpPr>
              <p:cNvPr id="277" name="TextBox 345"/>
              <p:cNvSpPr txBox="1">
                <a:spLocks noChangeArrowheads="1"/>
              </p:cNvSpPr>
              <p:nvPr/>
            </p:nvSpPr>
            <p:spPr bwMode="auto">
              <a:xfrm>
                <a:off x="4109048" y="5773772"/>
                <a:ext cx="1925241"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278" name="Group 191"/>
              <p:cNvGrpSpPr>
                <a:grpSpLocks/>
              </p:cNvGrpSpPr>
              <p:nvPr/>
            </p:nvGrpSpPr>
            <p:grpSpPr bwMode="auto">
              <a:xfrm>
                <a:off x="2841236" y="5779698"/>
                <a:ext cx="1280160" cy="215444"/>
                <a:chOff x="2841236" y="5779698"/>
                <a:chExt cx="1280160" cy="215444"/>
              </a:xfrm>
            </p:grpSpPr>
            <p:pic>
              <p:nvPicPr>
                <p:cNvPr id="279" name="Picture 2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S0900290</a:t>
                  </a:r>
                  <a:endParaRPr lang="en-US" sz="800" b="1" dirty="0">
                    <a:latin typeface="Comic Sans MS" pitchFamily="66" charset="0"/>
                  </a:endParaRPr>
                </a:p>
              </p:txBody>
            </p:sp>
          </p:grpSp>
        </p:grpSp>
      </p:grpSp>
      <p:grpSp>
        <p:nvGrpSpPr>
          <p:cNvPr id="285" name="Group 230"/>
          <p:cNvGrpSpPr>
            <a:grpSpLocks/>
          </p:cNvGrpSpPr>
          <p:nvPr/>
        </p:nvGrpSpPr>
        <p:grpSpPr bwMode="auto">
          <a:xfrm>
            <a:off x="1333545" y="6277239"/>
            <a:ext cx="6669088" cy="223837"/>
            <a:chOff x="-637082" y="5770953"/>
            <a:chExt cx="6667588" cy="224189"/>
          </a:xfrm>
        </p:grpSpPr>
        <p:grpSp>
          <p:nvGrpSpPr>
            <p:cNvPr id="286" name="Group 195"/>
            <p:cNvGrpSpPr>
              <a:grpSpLocks/>
            </p:cNvGrpSpPr>
            <p:nvPr/>
          </p:nvGrpSpPr>
          <p:grpSpPr bwMode="auto">
            <a:xfrm>
              <a:off x="-637082" y="5770953"/>
              <a:ext cx="3266109" cy="221314"/>
              <a:chOff x="-637082" y="5788205"/>
              <a:chExt cx="3266109" cy="221314"/>
            </a:xfrm>
          </p:grpSpPr>
          <p:grpSp>
            <p:nvGrpSpPr>
              <p:cNvPr id="292" name="Group 194"/>
              <p:cNvGrpSpPr>
                <a:grpSpLocks/>
              </p:cNvGrpSpPr>
              <p:nvPr/>
            </p:nvGrpSpPr>
            <p:grpSpPr bwMode="auto">
              <a:xfrm>
                <a:off x="-637082" y="5788205"/>
                <a:ext cx="3266109" cy="215668"/>
                <a:chOff x="-637082" y="5788205"/>
                <a:chExt cx="3266109" cy="215668"/>
              </a:xfrm>
            </p:grpSpPr>
            <p:pic>
              <p:nvPicPr>
                <p:cNvPr id="294" name="Picture 2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HEPI 8-Channel Valve Driver</a:t>
                  </a:r>
                </a:p>
              </p:txBody>
            </p:sp>
          </p:grpSp>
          <p:sp>
            <p:nvSpPr>
              <p:cNvPr id="29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6"/>
                  </a:rPr>
                  <a:t>D0900117</a:t>
                </a:r>
                <a:endParaRPr lang="en-US" sz="800" b="1" dirty="0">
                  <a:latin typeface="Comic Sans MS" pitchFamily="66" charset="0"/>
                </a:endParaRPr>
              </a:p>
            </p:txBody>
          </p:sp>
        </p:grpSp>
        <p:grpSp>
          <p:nvGrpSpPr>
            <p:cNvPr id="287" name="Group 192"/>
            <p:cNvGrpSpPr>
              <a:grpSpLocks/>
            </p:cNvGrpSpPr>
            <p:nvPr/>
          </p:nvGrpSpPr>
          <p:grpSpPr bwMode="auto">
            <a:xfrm>
              <a:off x="2841236" y="5773772"/>
              <a:ext cx="3189270" cy="221370"/>
              <a:chOff x="2841236" y="5773772"/>
              <a:chExt cx="3189270" cy="221370"/>
            </a:xfrm>
          </p:grpSpPr>
          <p:sp>
            <p:nvSpPr>
              <p:cNvPr id="288" name="TextBox 345"/>
              <p:cNvSpPr txBox="1">
                <a:spLocks noChangeArrowheads="1"/>
              </p:cNvSpPr>
              <p:nvPr/>
            </p:nvSpPr>
            <p:spPr bwMode="auto">
              <a:xfrm>
                <a:off x="4109048" y="5773772"/>
                <a:ext cx="192145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+18V@0.72A, -</a:t>
                </a:r>
                <a:r>
                  <a:rPr lang="en-US" sz="800" b="1" dirty="0" smtClean="0">
                    <a:latin typeface="Comic Sans MS" pitchFamily="66" charset="0"/>
                  </a:rPr>
                  <a:t>18V@0.72A</a:t>
                </a:r>
                <a:endParaRPr lang="en-US" sz="800" b="1" dirty="0">
                  <a:latin typeface="Comic Sans MS" pitchFamily="66" charset="0"/>
                </a:endParaRPr>
              </a:p>
            </p:txBody>
          </p:sp>
          <p:grpSp>
            <p:nvGrpSpPr>
              <p:cNvPr id="289" name="Group 191"/>
              <p:cNvGrpSpPr>
                <a:grpSpLocks/>
              </p:cNvGrpSpPr>
              <p:nvPr/>
            </p:nvGrpSpPr>
            <p:grpSpPr bwMode="auto">
              <a:xfrm>
                <a:off x="2841236" y="5779698"/>
                <a:ext cx="1280160" cy="215444"/>
                <a:chOff x="2841236" y="5779698"/>
                <a:chExt cx="1280160" cy="215444"/>
              </a:xfrm>
            </p:grpSpPr>
            <p:pic>
              <p:nvPicPr>
                <p:cNvPr id="290" name="Picture 2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S0900275</a:t>
                  </a:r>
                  <a:endParaRPr lang="en-US" sz="800" b="1" dirty="0">
                    <a:latin typeface="Comic Sans MS" pitchFamily="66" charset="0"/>
                  </a:endParaRPr>
                </a:p>
              </p:txBody>
            </p:sp>
          </p:grpSp>
        </p:grpSp>
      </p:gr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dirty="0" smtClean="0">
                <a:ea typeface="ＭＳ Ｐゴシック" pitchFamily="34" charset="-128"/>
              </a:rPr>
              <a:t>D0900301 – S1107510</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22</a:t>
            </a:fld>
            <a:endParaRPr lang="en-US" smtClean="0">
              <a:solidFill>
                <a:srgbClr val="898989"/>
              </a:solidFill>
              <a:latin typeface="Calibri" pitchFamily="34" charset="0"/>
            </a:endParaRPr>
          </a:p>
        </p:txBody>
      </p:sp>
      <p:grpSp>
        <p:nvGrpSpPr>
          <p:cNvPr id="65" name="Group 45"/>
          <p:cNvGrpSpPr>
            <a:grpSpLocks/>
          </p:cNvGrpSpPr>
          <p:nvPr/>
        </p:nvGrpSpPr>
        <p:grpSpPr bwMode="auto">
          <a:xfrm>
            <a:off x="1576388" y="806450"/>
            <a:ext cx="6184900" cy="228600"/>
            <a:chOff x="1276940" y="806791"/>
            <a:chExt cx="6185720" cy="228601"/>
          </a:xfrm>
        </p:grpSpPr>
        <p:pic>
          <p:nvPicPr>
            <p:cNvPr id="6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IRIG-B Interface </a:t>
              </a:r>
              <a:r>
                <a:rPr lang="en-US" sz="800" b="1" dirty="0">
                  <a:latin typeface="Comic Sans MS" pitchFamily="66" charset="0"/>
                </a:rPr>
                <a:t>Chassis</a:t>
              </a:r>
            </a:p>
          </p:txBody>
        </p:sp>
        <p:sp>
          <p:nvSpPr>
            <p:cNvPr id="69"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D0900301</a:t>
              </a:r>
              <a:endParaRPr lang="en-US" sz="800" b="1" dirty="0">
                <a:latin typeface="Comic Sans MS" pitchFamily="66" charset="0"/>
              </a:endParaRPr>
            </a:p>
          </p:txBody>
        </p:sp>
        <p:sp>
          <p:nvSpPr>
            <p:cNvPr id="70" name="TextBox 243"/>
            <p:cNvSpPr txBox="1">
              <a:spLocks noChangeArrowheads="1"/>
            </p:cNvSpPr>
            <p:nvPr/>
          </p:nvSpPr>
          <p:spPr bwMode="auto">
            <a:xfrm>
              <a:off x="6315581" y="815463"/>
              <a:ext cx="1147079"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12VDC</a:t>
              </a:r>
              <a:endParaRPr lang="en-US" sz="800" b="1" dirty="0">
                <a:latin typeface="Comic Sans MS" pitchFamily="66" charset="0"/>
              </a:endParaRPr>
            </a:p>
          </p:txBody>
        </p:sp>
        <p:sp>
          <p:nvSpPr>
            <p:cNvPr id="71"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S1202405</a:t>
              </a:r>
              <a:endParaRPr lang="en-US" sz="800" b="1" dirty="0">
                <a:latin typeface="Comic Sans MS" pitchFamily="66" charset="0"/>
              </a:endParaRPr>
            </a:p>
          </p:txBody>
        </p:sp>
      </p:grpSp>
      <p:grpSp>
        <p:nvGrpSpPr>
          <p:cNvPr id="2" name="Group 1"/>
          <p:cNvGrpSpPr/>
          <p:nvPr/>
        </p:nvGrpSpPr>
        <p:grpSpPr>
          <a:xfrm>
            <a:off x="1131373" y="2449473"/>
            <a:ext cx="7656456" cy="1157578"/>
            <a:chOff x="1131888" y="1187094"/>
            <a:chExt cx="7656456" cy="1157578"/>
          </a:xfrm>
        </p:grpSpPr>
        <p:grpSp>
          <p:nvGrpSpPr>
            <p:cNvPr id="61" name="Group 74"/>
            <p:cNvGrpSpPr>
              <a:grpSpLocks/>
            </p:cNvGrpSpPr>
            <p:nvPr/>
          </p:nvGrpSpPr>
          <p:grpSpPr bwMode="auto">
            <a:xfrm>
              <a:off x="1131888" y="1193800"/>
              <a:ext cx="7656456" cy="1144588"/>
              <a:chOff x="1131426" y="1868862"/>
              <a:chExt cx="7656918" cy="1144587"/>
            </a:xfrm>
          </p:grpSpPr>
          <p:sp>
            <p:nvSpPr>
              <p:cNvPr id="62" name="TextBox 353"/>
              <p:cNvSpPr txBox="1">
                <a:spLocks noChangeArrowheads="1"/>
              </p:cNvSpPr>
              <p:nvPr/>
            </p:nvSpPr>
            <p:spPr bwMode="auto">
              <a:xfrm>
                <a:off x="7525630"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D0900301</a:t>
                </a:r>
                <a:endParaRPr lang="en-US" sz="800" b="1" dirty="0">
                  <a:latin typeface="Comic Sans MS" pitchFamily="66" charset="0"/>
                </a:endParaRPr>
              </a:p>
            </p:txBody>
          </p:sp>
          <p:sp>
            <p:nvSpPr>
              <p:cNvPr id="63" name="TextBox 353"/>
              <p:cNvSpPr txBox="1">
                <a:spLocks noChangeArrowheads="1"/>
              </p:cNvSpPr>
              <p:nvPr/>
            </p:nvSpPr>
            <p:spPr bwMode="auto">
              <a:xfrm>
                <a:off x="7516104"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64"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1874"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83211" y="1187094"/>
              <a:ext cx="5486400" cy="1157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1130858" y="4391716"/>
            <a:ext cx="7656971" cy="1144587"/>
            <a:chOff x="1147763" y="4938713"/>
            <a:chExt cx="7656971" cy="1144587"/>
          </a:xfrm>
        </p:grpSpPr>
        <p:grpSp>
          <p:nvGrpSpPr>
            <p:cNvPr id="57" name="Group 70"/>
            <p:cNvGrpSpPr>
              <a:grpSpLocks/>
            </p:cNvGrpSpPr>
            <p:nvPr/>
          </p:nvGrpSpPr>
          <p:grpSpPr bwMode="auto">
            <a:xfrm>
              <a:off x="1147763" y="4938713"/>
              <a:ext cx="7656971" cy="1144587"/>
              <a:chOff x="1172756" y="4203939"/>
              <a:chExt cx="7657378" cy="1144587"/>
            </a:xfrm>
          </p:grpSpPr>
          <p:pic>
            <p:nvPicPr>
              <p:cNvPr id="5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S1202405</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591875"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51311" y="4954549"/>
              <a:ext cx="5486400" cy="1112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L1-MS9</a:t>
            </a:r>
            <a:endParaRPr lang="en-US" sz="800" b="1" dirty="0">
              <a:latin typeface="Comic Sans MS" pitchFamily="66" charset="0"/>
            </a:endParaRPr>
          </a:p>
        </p:txBody>
      </p:sp>
    </p:spTree>
    <p:extLst>
      <p:ext uri="{BB962C8B-B14F-4D97-AF65-F5344CB8AC3E}">
        <p14:creationId xmlns:p14="http://schemas.microsoft.com/office/powerpoint/2010/main" val="3444470277"/>
      </p:ext>
    </p:extLst>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8547"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8"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8568" name="Group 219"/>
          <p:cNvGrpSpPr>
            <a:grpSpLocks/>
          </p:cNvGrpSpPr>
          <p:nvPr/>
        </p:nvGrpSpPr>
        <p:grpSpPr bwMode="auto">
          <a:xfrm>
            <a:off x="1919288" y="3674427"/>
            <a:ext cx="5783262" cy="223838"/>
            <a:chOff x="-526223" y="5771072"/>
            <a:chExt cx="5782584" cy="224070"/>
          </a:xfrm>
        </p:grpSpPr>
        <p:grpSp>
          <p:nvGrpSpPr>
            <p:cNvPr id="108614" name="Group 195"/>
            <p:cNvGrpSpPr>
              <a:grpSpLocks/>
            </p:cNvGrpSpPr>
            <p:nvPr/>
          </p:nvGrpSpPr>
          <p:grpSpPr bwMode="auto">
            <a:xfrm>
              <a:off x="-526223" y="5771072"/>
              <a:ext cx="3155250" cy="221195"/>
              <a:chOff x="-526223" y="5788324"/>
              <a:chExt cx="3155250" cy="221195"/>
            </a:xfrm>
          </p:grpSpPr>
          <p:grpSp>
            <p:nvGrpSpPr>
              <p:cNvPr id="108620" name="Group 194"/>
              <p:cNvGrpSpPr>
                <a:grpSpLocks/>
              </p:cNvGrpSpPr>
              <p:nvPr/>
            </p:nvGrpSpPr>
            <p:grpSpPr bwMode="auto">
              <a:xfrm>
                <a:off x="-526223" y="5788324"/>
                <a:ext cx="3155250" cy="215444"/>
                <a:chOff x="-526223" y="5788324"/>
                <a:chExt cx="3155250" cy="215444"/>
              </a:xfrm>
            </p:grpSpPr>
            <p:pic>
              <p:nvPicPr>
                <p:cNvPr id="10862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2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2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15" name="Group 192"/>
            <p:cNvGrpSpPr>
              <a:grpSpLocks/>
            </p:cNvGrpSpPr>
            <p:nvPr/>
          </p:nvGrpSpPr>
          <p:grpSpPr bwMode="auto">
            <a:xfrm>
              <a:off x="2841236" y="5773948"/>
              <a:ext cx="2415125" cy="221194"/>
              <a:chOff x="2841236" y="5773948"/>
              <a:chExt cx="2415125" cy="221194"/>
            </a:xfrm>
          </p:grpSpPr>
          <p:sp>
            <p:nvSpPr>
              <p:cNvPr id="10861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17" name="Group 191"/>
              <p:cNvGrpSpPr>
                <a:grpSpLocks/>
              </p:cNvGrpSpPr>
              <p:nvPr/>
            </p:nvGrpSpPr>
            <p:grpSpPr bwMode="auto">
              <a:xfrm>
                <a:off x="2841236" y="5779698"/>
                <a:ext cx="1280160" cy="215444"/>
                <a:chOff x="2841236" y="5779698"/>
                <a:chExt cx="1280160" cy="215444"/>
              </a:xfrm>
            </p:grpSpPr>
            <p:pic>
              <p:nvPicPr>
                <p:cNvPr id="10861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1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pic>
        <p:nvPicPr>
          <p:cNvPr id="108546" name="Picture 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0188" y="1307216"/>
            <a:ext cx="2133600" cy="397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49"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L1-SEI-C1</a:t>
            </a:r>
          </a:p>
        </p:txBody>
      </p:sp>
      <p:pic>
        <p:nvPicPr>
          <p:cNvPr id="108550"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51" name="TextBox 367"/>
          <p:cNvSpPr txBox="1">
            <a:spLocks noChangeArrowheads="1"/>
          </p:cNvSpPr>
          <p:nvPr/>
        </p:nvSpPr>
        <p:spPr bwMode="auto">
          <a:xfrm>
            <a:off x="7392988" y="5811838"/>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9A</a:t>
            </a:r>
          </a:p>
          <a:p>
            <a:pPr eaLnBrk="1" hangingPunct="1"/>
            <a:r>
              <a:rPr lang="en-US" sz="800">
                <a:latin typeface="Comic Sans MS" pitchFamily="66" charset="0"/>
              </a:rPr>
              <a:t>-18VDC	9A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855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FEE16E8-48C7-43C0-9ACA-3E3477796B34}" type="slidenum">
              <a:rPr lang="en-US" smtClean="0">
                <a:solidFill>
                  <a:srgbClr val="898989"/>
                </a:solidFill>
                <a:latin typeface="Calibri" pitchFamily="34" charset="0"/>
              </a:rPr>
              <a:pPr eaLnBrk="1" hangingPunct="1"/>
              <a:t>220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08554"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HAM1 HEPI and HAM6 ISI and HEPI Rack Layout </a:t>
            </a:r>
            <a:r>
              <a:rPr lang="en-US" sz="800" b="1" dirty="0" smtClean="0">
                <a:latin typeface="Comic Sans MS" pitchFamily="66" charset="0"/>
              </a:rPr>
              <a:t>(</a:t>
            </a:r>
            <a:r>
              <a:rPr lang="en-US" sz="800" b="1" dirty="0" smtClean="0">
                <a:latin typeface="Comic Sans MS" pitchFamily="66" charset="0"/>
                <a:hlinkClick r:id="rId8"/>
              </a:rPr>
              <a:t>D1201112</a:t>
            </a:r>
            <a:r>
              <a:rPr lang="en-US" sz="800" b="1" dirty="0" smtClean="0">
                <a:latin typeface="Comic Sans MS" pitchFamily="66" charset="0"/>
              </a:rPr>
              <a:t>) (</a:t>
            </a:r>
            <a:r>
              <a:rPr lang="en-US" sz="800" b="1" dirty="0" smtClean="0">
                <a:latin typeface="Comic Sans MS" pitchFamily="66" charset="0"/>
                <a:hlinkClick r:id="rId9"/>
              </a:rPr>
              <a:t>S1200743</a:t>
            </a:r>
            <a:r>
              <a:rPr lang="en-US" sz="800" b="1" dirty="0" smtClean="0">
                <a:latin typeface="Comic Sans MS" pitchFamily="66" charset="0"/>
              </a:rPr>
              <a:t>)</a:t>
            </a:r>
            <a:endParaRPr lang="en-US" sz="800" b="1" dirty="0">
              <a:latin typeface="Comic Sans MS" pitchFamily="66" charset="0"/>
            </a:endParaRPr>
          </a:p>
        </p:txBody>
      </p:sp>
      <p:grpSp>
        <p:nvGrpSpPr>
          <p:cNvPr id="108557" name="Group 359"/>
          <p:cNvGrpSpPr>
            <a:grpSpLocks/>
          </p:cNvGrpSpPr>
          <p:nvPr/>
        </p:nvGrpSpPr>
        <p:grpSpPr bwMode="auto">
          <a:xfrm>
            <a:off x="1690688" y="5402263"/>
            <a:ext cx="6022975" cy="455612"/>
            <a:chOff x="-561695" y="6097725"/>
            <a:chExt cx="6022224" cy="455953"/>
          </a:xfrm>
        </p:grpSpPr>
        <p:grpSp>
          <p:nvGrpSpPr>
            <p:cNvPr id="108724" name="Group 220"/>
            <p:cNvGrpSpPr>
              <a:grpSpLocks/>
            </p:cNvGrpSpPr>
            <p:nvPr/>
          </p:nvGrpSpPr>
          <p:grpSpPr bwMode="auto">
            <a:xfrm>
              <a:off x="-561695" y="6101482"/>
              <a:ext cx="3386254" cy="452196"/>
              <a:chOff x="-561695" y="6110108"/>
              <a:chExt cx="3386254" cy="452196"/>
            </a:xfrm>
          </p:grpSpPr>
          <p:pic>
            <p:nvPicPr>
              <p:cNvPr id="108729"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8730" name="TextBox 372"/>
              <p:cNvSpPr txBox="1">
                <a:spLocks noChangeArrowheads="1"/>
              </p:cNvSpPr>
              <p:nvPr/>
            </p:nvSpPr>
            <p:spPr bwMode="auto">
              <a:xfrm>
                <a:off x="-561695" y="6216689"/>
                <a:ext cx="2105835"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l1seiham1-6 I/O Extension Chassis</a:t>
                </a:r>
                <a:endParaRPr lang="en-US" sz="800" b="1" dirty="0">
                  <a:latin typeface="Comic Sans MS" pitchFamily="66" charset="0"/>
                </a:endParaRPr>
              </a:p>
            </p:txBody>
          </p:sp>
          <p:sp>
            <p:nvSpPr>
              <p:cNvPr id="10873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2"/>
                  </a:rPr>
                  <a:t>D1001715</a:t>
                </a:r>
                <a:endParaRPr lang="en-US" sz="800" b="1">
                  <a:solidFill>
                    <a:schemeClr val="bg1"/>
                  </a:solidFill>
                  <a:latin typeface="Comic Sans MS" pitchFamily="66" charset="0"/>
                </a:endParaRPr>
              </a:p>
            </p:txBody>
          </p:sp>
        </p:grpSp>
        <p:grpSp>
          <p:nvGrpSpPr>
            <p:cNvPr id="108725" name="Group 221"/>
            <p:cNvGrpSpPr>
              <a:grpSpLocks/>
            </p:cNvGrpSpPr>
            <p:nvPr/>
          </p:nvGrpSpPr>
          <p:grpSpPr bwMode="auto">
            <a:xfrm>
              <a:off x="3042258" y="6097725"/>
              <a:ext cx="2418271" cy="452196"/>
              <a:chOff x="3042258" y="6097725"/>
              <a:chExt cx="2418271" cy="452196"/>
            </a:xfrm>
          </p:grpSpPr>
          <p:pic>
            <p:nvPicPr>
              <p:cNvPr id="108726"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872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0872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3"/>
                  </a:rPr>
                  <a:t>S1001144</a:t>
                </a:r>
                <a:endParaRPr lang="en-US" sz="800" b="1">
                  <a:solidFill>
                    <a:schemeClr val="bg1"/>
                  </a:solidFill>
                  <a:latin typeface="Comic Sans MS" pitchFamily="66" charset="0"/>
                </a:endParaRPr>
              </a:p>
            </p:txBody>
          </p:sp>
        </p:grpSp>
      </p:grpSp>
      <p:grpSp>
        <p:nvGrpSpPr>
          <p:cNvPr id="108558" name="Group 103"/>
          <p:cNvGrpSpPr>
            <a:grpSpLocks/>
          </p:cNvGrpSpPr>
          <p:nvPr/>
        </p:nvGrpSpPr>
        <p:grpSpPr bwMode="auto">
          <a:xfrm>
            <a:off x="1470025" y="3067050"/>
            <a:ext cx="7135813" cy="234950"/>
            <a:chOff x="2685507" y="5672948"/>
            <a:chExt cx="7133858" cy="235033"/>
          </a:xfrm>
        </p:grpSpPr>
        <p:grpSp>
          <p:nvGrpSpPr>
            <p:cNvPr id="108714" name="Group 142"/>
            <p:cNvGrpSpPr>
              <a:grpSpLocks/>
            </p:cNvGrpSpPr>
            <p:nvPr/>
          </p:nvGrpSpPr>
          <p:grpSpPr bwMode="auto">
            <a:xfrm>
              <a:off x="2685507" y="5678699"/>
              <a:ext cx="3595368" cy="229282"/>
              <a:chOff x="-1472426" y="5557929"/>
              <a:chExt cx="3595368" cy="229282"/>
            </a:xfrm>
          </p:grpSpPr>
          <p:grpSp>
            <p:nvGrpSpPr>
              <p:cNvPr id="108720" name="Group 39"/>
              <p:cNvGrpSpPr>
                <a:grpSpLocks/>
              </p:cNvGrpSpPr>
              <p:nvPr/>
            </p:nvGrpSpPr>
            <p:grpSpPr bwMode="auto">
              <a:xfrm>
                <a:off x="-1472426" y="5557929"/>
                <a:ext cx="3595368" cy="229282"/>
                <a:chOff x="-1472426" y="5557929"/>
                <a:chExt cx="3595368" cy="229282"/>
              </a:xfrm>
            </p:grpSpPr>
            <p:sp>
              <p:nvSpPr>
                <p:cNvPr id="108722"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HAM6 ISI Coil Driver Pod 1 and Pod 2</a:t>
                  </a:r>
                  <a:endParaRPr lang="en-US" sz="800" b="1" dirty="0">
                    <a:latin typeface="Comic Sans MS" pitchFamily="66" charset="0"/>
                  </a:endParaRPr>
                </a:p>
              </p:txBody>
            </p:sp>
            <p:pic>
              <p:nvPicPr>
                <p:cNvPr id="108723"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872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08715" name="Group 141"/>
            <p:cNvGrpSpPr>
              <a:grpSpLocks/>
            </p:cNvGrpSpPr>
            <p:nvPr/>
          </p:nvGrpSpPr>
          <p:grpSpPr bwMode="auto">
            <a:xfrm>
              <a:off x="6501441" y="5672948"/>
              <a:ext cx="3317924" cy="229282"/>
              <a:chOff x="307675" y="6052510"/>
              <a:chExt cx="3317924" cy="229282"/>
            </a:xfrm>
          </p:grpSpPr>
          <p:grpSp>
            <p:nvGrpSpPr>
              <p:cNvPr id="108716" name="Group 40"/>
              <p:cNvGrpSpPr>
                <a:grpSpLocks/>
              </p:cNvGrpSpPr>
              <p:nvPr/>
            </p:nvGrpSpPr>
            <p:grpSpPr bwMode="auto">
              <a:xfrm>
                <a:off x="310820" y="6052510"/>
                <a:ext cx="3314779" cy="229282"/>
                <a:chOff x="526480" y="4991461"/>
                <a:chExt cx="3314779" cy="229282"/>
              </a:xfrm>
            </p:grpSpPr>
            <p:pic>
              <p:nvPicPr>
                <p:cNvPr id="108718"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719"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0871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08559" name="Group 103"/>
          <p:cNvGrpSpPr>
            <a:grpSpLocks/>
          </p:cNvGrpSpPr>
          <p:nvPr/>
        </p:nvGrpSpPr>
        <p:grpSpPr bwMode="auto">
          <a:xfrm>
            <a:off x="1755775" y="3281363"/>
            <a:ext cx="6900863" cy="234950"/>
            <a:chOff x="2966569" y="5672948"/>
            <a:chExt cx="6899295" cy="235033"/>
          </a:xfrm>
        </p:grpSpPr>
        <p:grpSp>
          <p:nvGrpSpPr>
            <p:cNvPr id="108704" name="Group 142"/>
            <p:cNvGrpSpPr>
              <a:grpSpLocks/>
            </p:cNvGrpSpPr>
            <p:nvPr/>
          </p:nvGrpSpPr>
          <p:grpSpPr bwMode="auto">
            <a:xfrm>
              <a:off x="2966569" y="5678699"/>
              <a:ext cx="3314306" cy="229282"/>
              <a:chOff x="-1191364" y="5557929"/>
              <a:chExt cx="3314306" cy="229282"/>
            </a:xfrm>
          </p:grpSpPr>
          <p:grpSp>
            <p:nvGrpSpPr>
              <p:cNvPr id="108710" name="Group 39"/>
              <p:cNvGrpSpPr>
                <a:grpSpLocks/>
              </p:cNvGrpSpPr>
              <p:nvPr/>
            </p:nvGrpSpPr>
            <p:grpSpPr bwMode="auto">
              <a:xfrm>
                <a:off x="-1191364" y="5557929"/>
                <a:ext cx="3314306" cy="229282"/>
                <a:chOff x="-1191364" y="5557929"/>
                <a:chExt cx="3314306" cy="229282"/>
              </a:xfrm>
            </p:grpSpPr>
            <p:sp>
              <p:nvSpPr>
                <p:cNvPr id="108712"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HAM6 ISI Coil Driver Pod 3</a:t>
                  </a:r>
                  <a:endParaRPr lang="en-US" sz="800" b="1" dirty="0">
                    <a:latin typeface="Comic Sans MS" pitchFamily="66" charset="0"/>
                  </a:endParaRPr>
                </a:p>
              </p:txBody>
            </p:sp>
            <p:pic>
              <p:nvPicPr>
                <p:cNvPr id="108713"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871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08705" name="Group 141"/>
            <p:cNvGrpSpPr>
              <a:grpSpLocks/>
            </p:cNvGrpSpPr>
            <p:nvPr/>
          </p:nvGrpSpPr>
          <p:grpSpPr bwMode="auto">
            <a:xfrm>
              <a:off x="6501441" y="5672948"/>
              <a:ext cx="3364423" cy="229282"/>
              <a:chOff x="307675" y="6052510"/>
              <a:chExt cx="3364423" cy="229282"/>
            </a:xfrm>
          </p:grpSpPr>
          <p:grpSp>
            <p:nvGrpSpPr>
              <p:cNvPr id="108706" name="Group 40"/>
              <p:cNvGrpSpPr>
                <a:grpSpLocks/>
              </p:cNvGrpSpPr>
              <p:nvPr/>
            </p:nvGrpSpPr>
            <p:grpSpPr bwMode="auto">
              <a:xfrm>
                <a:off x="310820" y="6052510"/>
                <a:ext cx="3361278" cy="229282"/>
                <a:chOff x="526480" y="4991461"/>
                <a:chExt cx="3361278" cy="229282"/>
              </a:xfrm>
            </p:grpSpPr>
            <p:pic>
              <p:nvPicPr>
                <p:cNvPr id="108708"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709"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0870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08560" name="Group 230"/>
          <p:cNvGrpSpPr>
            <a:grpSpLocks/>
          </p:cNvGrpSpPr>
          <p:nvPr/>
        </p:nvGrpSpPr>
        <p:grpSpPr bwMode="auto">
          <a:xfrm>
            <a:off x="1804988" y="3790950"/>
            <a:ext cx="6518275" cy="223838"/>
            <a:chOff x="-637082" y="5770953"/>
            <a:chExt cx="6517571" cy="224359"/>
          </a:xfrm>
        </p:grpSpPr>
        <p:grpSp>
          <p:nvGrpSpPr>
            <p:cNvPr id="108694" name="Group 195"/>
            <p:cNvGrpSpPr>
              <a:grpSpLocks/>
            </p:cNvGrpSpPr>
            <p:nvPr/>
          </p:nvGrpSpPr>
          <p:grpSpPr bwMode="auto">
            <a:xfrm>
              <a:off x="-637082" y="5770953"/>
              <a:ext cx="3266109" cy="221314"/>
              <a:chOff x="-637082" y="5788205"/>
              <a:chExt cx="3266109" cy="221314"/>
            </a:xfrm>
          </p:grpSpPr>
          <p:grpSp>
            <p:nvGrpSpPr>
              <p:cNvPr id="108700" name="Group 194"/>
              <p:cNvGrpSpPr>
                <a:grpSpLocks/>
              </p:cNvGrpSpPr>
              <p:nvPr/>
            </p:nvGrpSpPr>
            <p:grpSpPr bwMode="auto">
              <a:xfrm>
                <a:off x="-637082" y="5788205"/>
                <a:ext cx="3266109" cy="215668"/>
                <a:chOff x="-637082" y="5788205"/>
                <a:chExt cx="3266109" cy="215668"/>
              </a:xfrm>
            </p:grpSpPr>
            <p:pic>
              <p:nvPicPr>
                <p:cNvPr id="10870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70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8" action="ppaction://hlinksldjump"/>
                    </a:rPr>
                    <a:t>HAM1 HEPI 8-Channel Valve Driver</a:t>
                  </a:r>
                  <a:endParaRPr lang="en-US" sz="800" b="1" dirty="0">
                    <a:latin typeface="Comic Sans MS" pitchFamily="66" charset="0"/>
                  </a:endParaRPr>
                </a:p>
              </p:txBody>
            </p:sp>
          </p:grpSp>
          <p:sp>
            <p:nvSpPr>
              <p:cNvPr id="10870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D020373</a:t>
                </a:r>
                <a:endParaRPr lang="en-US" sz="800" b="1" dirty="0">
                  <a:latin typeface="Comic Sans MS" pitchFamily="66" charset="0"/>
                </a:endParaRPr>
              </a:p>
            </p:txBody>
          </p:sp>
        </p:grpSp>
        <p:grpSp>
          <p:nvGrpSpPr>
            <p:cNvPr id="108695" name="Group 192"/>
            <p:cNvGrpSpPr>
              <a:grpSpLocks/>
            </p:cNvGrpSpPr>
            <p:nvPr/>
          </p:nvGrpSpPr>
          <p:grpSpPr bwMode="auto">
            <a:xfrm>
              <a:off x="2841236" y="5773781"/>
              <a:ext cx="3039253" cy="221531"/>
              <a:chOff x="2841236" y="5773781"/>
              <a:chExt cx="3039253" cy="221531"/>
            </a:xfrm>
          </p:grpSpPr>
          <p:sp>
            <p:nvSpPr>
              <p:cNvPr id="108696" name="TextBox 345"/>
              <p:cNvSpPr txBox="1">
                <a:spLocks noChangeArrowheads="1"/>
              </p:cNvSpPr>
              <p:nvPr/>
            </p:nvSpPr>
            <p:spPr bwMode="auto">
              <a:xfrm>
                <a:off x="4109048" y="5773781"/>
                <a:ext cx="1771441"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08697" name="Group 191"/>
              <p:cNvGrpSpPr>
                <a:grpSpLocks/>
              </p:cNvGrpSpPr>
              <p:nvPr/>
            </p:nvGrpSpPr>
            <p:grpSpPr bwMode="auto">
              <a:xfrm>
                <a:off x="2841236" y="5779530"/>
                <a:ext cx="1280160" cy="215782"/>
                <a:chOff x="2841236" y="5779532"/>
                <a:chExt cx="1280160" cy="215782"/>
              </a:xfrm>
            </p:grpSpPr>
            <p:pic>
              <p:nvPicPr>
                <p:cNvPr id="10869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99" name="TextBox 349"/>
                <p:cNvSpPr txBox="1">
                  <a:spLocks noChangeArrowheads="1"/>
                </p:cNvSpPr>
                <p:nvPr/>
              </p:nvSpPr>
              <p:spPr bwMode="auto">
                <a:xfrm>
                  <a:off x="2846716" y="5779532"/>
                  <a:ext cx="127095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S1000842</a:t>
                  </a:r>
                  <a:endParaRPr lang="en-US" sz="800" b="1" dirty="0">
                    <a:latin typeface="Comic Sans MS" pitchFamily="66" charset="0"/>
                  </a:endParaRPr>
                </a:p>
              </p:txBody>
            </p:sp>
          </p:grpSp>
        </p:grpSp>
      </p:grpSp>
      <p:grpSp>
        <p:nvGrpSpPr>
          <p:cNvPr id="108561" name="Group 230"/>
          <p:cNvGrpSpPr>
            <a:grpSpLocks/>
          </p:cNvGrpSpPr>
          <p:nvPr/>
        </p:nvGrpSpPr>
        <p:grpSpPr bwMode="auto">
          <a:xfrm>
            <a:off x="1800225" y="4456113"/>
            <a:ext cx="6557963" cy="223837"/>
            <a:chOff x="-637082" y="5770890"/>
            <a:chExt cx="6556511" cy="224415"/>
          </a:xfrm>
        </p:grpSpPr>
        <p:grpSp>
          <p:nvGrpSpPr>
            <p:cNvPr id="108684" name="Group 195"/>
            <p:cNvGrpSpPr>
              <a:grpSpLocks/>
            </p:cNvGrpSpPr>
            <p:nvPr/>
          </p:nvGrpSpPr>
          <p:grpSpPr bwMode="auto">
            <a:xfrm>
              <a:off x="-637082" y="5770890"/>
              <a:ext cx="3266109" cy="221377"/>
              <a:chOff x="-637082" y="5788142"/>
              <a:chExt cx="3266109" cy="221377"/>
            </a:xfrm>
          </p:grpSpPr>
          <p:grpSp>
            <p:nvGrpSpPr>
              <p:cNvPr id="108690" name="Group 194"/>
              <p:cNvGrpSpPr>
                <a:grpSpLocks/>
              </p:cNvGrpSpPr>
              <p:nvPr/>
            </p:nvGrpSpPr>
            <p:grpSpPr bwMode="auto">
              <a:xfrm>
                <a:off x="-637082" y="5788142"/>
                <a:ext cx="3266109" cy="215783"/>
                <a:chOff x="-637082" y="5788142"/>
                <a:chExt cx="3266109" cy="215783"/>
              </a:xfrm>
            </p:grpSpPr>
            <p:pic>
              <p:nvPicPr>
                <p:cNvPr id="10869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93" name="TextBox 358"/>
                <p:cNvSpPr txBox="1">
                  <a:spLocks noChangeArrowheads="1"/>
                </p:cNvSpPr>
                <p:nvPr/>
              </p:nvSpPr>
              <p:spPr bwMode="auto">
                <a:xfrm>
                  <a:off x="-637082" y="5788142"/>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HAM6 HEPI 8-Channel Valve Driver</a:t>
                  </a:r>
                  <a:endParaRPr lang="en-US" sz="800" b="1" dirty="0">
                    <a:latin typeface="Comic Sans MS" pitchFamily="66" charset="0"/>
                  </a:endParaRPr>
                </a:p>
              </p:txBody>
            </p:sp>
          </p:grpSp>
          <p:sp>
            <p:nvSpPr>
              <p:cNvPr id="10869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2"/>
                  </a:rPr>
                  <a:t>D0901338</a:t>
                </a:r>
                <a:endParaRPr lang="en-US" sz="800" b="1">
                  <a:latin typeface="Comic Sans MS" pitchFamily="66" charset="0"/>
                </a:endParaRPr>
              </a:p>
            </p:txBody>
          </p:sp>
        </p:grpSp>
        <p:grpSp>
          <p:nvGrpSpPr>
            <p:cNvPr id="108685" name="Group 192"/>
            <p:cNvGrpSpPr>
              <a:grpSpLocks/>
            </p:cNvGrpSpPr>
            <p:nvPr/>
          </p:nvGrpSpPr>
          <p:grpSpPr bwMode="auto">
            <a:xfrm>
              <a:off x="2841236" y="5773772"/>
              <a:ext cx="3078193" cy="221533"/>
              <a:chOff x="2841236" y="5773772"/>
              <a:chExt cx="3078193" cy="221533"/>
            </a:xfrm>
          </p:grpSpPr>
          <p:sp>
            <p:nvSpPr>
              <p:cNvPr id="108686" name="TextBox 345"/>
              <p:cNvSpPr txBox="1">
                <a:spLocks noChangeArrowheads="1"/>
              </p:cNvSpPr>
              <p:nvPr/>
            </p:nvSpPr>
            <p:spPr bwMode="auto">
              <a:xfrm>
                <a:off x="4109048" y="5773772"/>
                <a:ext cx="1810381"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08687" name="Group 191"/>
              <p:cNvGrpSpPr>
                <a:grpSpLocks/>
              </p:cNvGrpSpPr>
              <p:nvPr/>
            </p:nvGrpSpPr>
            <p:grpSpPr bwMode="auto">
              <a:xfrm>
                <a:off x="2841236" y="5779522"/>
                <a:ext cx="1280160" cy="215783"/>
                <a:chOff x="2841236" y="5779522"/>
                <a:chExt cx="1280160" cy="215783"/>
              </a:xfrm>
            </p:grpSpPr>
            <p:pic>
              <p:nvPicPr>
                <p:cNvPr id="10868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89" name="TextBox 349"/>
                <p:cNvSpPr txBox="1">
                  <a:spLocks noChangeArrowheads="1"/>
                </p:cNvSpPr>
                <p:nvPr/>
              </p:nvSpPr>
              <p:spPr bwMode="auto">
                <a:xfrm>
                  <a:off x="2846716" y="5779522"/>
                  <a:ext cx="12709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2" name="Group 230"/>
          <p:cNvGrpSpPr>
            <a:grpSpLocks/>
          </p:cNvGrpSpPr>
          <p:nvPr/>
        </p:nvGrpSpPr>
        <p:grpSpPr bwMode="auto">
          <a:xfrm>
            <a:off x="1811338" y="2344738"/>
            <a:ext cx="6554787" cy="223837"/>
            <a:chOff x="-637082" y="5770953"/>
            <a:chExt cx="6553179" cy="224189"/>
          </a:xfrm>
        </p:grpSpPr>
        <p:grpSp>
          <p:nvGrpSpPr>
            <p:cNvPr id="108674" name="Group 195"/>
            <p:cNvGrpSpPr>
              <a:grpSpLocks/>
            </p:cNvGrpSpPr>
            <p:nvPr/>
          </p:nvGrpSpPr>
          <p:grpSpPr bwMode="auto">
            <a:xfrm>
              <a:off x="-637082" y="5770953"/>
              <a:ext cx="3266109" cy="221313"/>
              <a:chOff x="-637082" y="5788205"/>
              <a:chExt cx="3266109" cy="221313"/>
            </a:xfrm>
          </p:grpSpPr>
          <p:grpSp>
            <p:nvGrpSpPr>
              <p:cNvPr id="108680" name="Group 194"/>
              <p:cNvGrpSpPr>
                <a:grpSpLocks/>
              </p:cNvGrpSpPr>
              <p:nvPr/>
            </p:nvGrpSpPr>
            <p:grpSpPr bwMode="auto">
              <a:xfrm>
                <a:off x="-637082" y="5788205"/>
                <a:ext cx="3266109" cy="215668"/>
                <a:chOff x="-637082" y="5788205"/>
                <a:chExt cx="3266109" cy="215668"/>
              </a:xfrm>
            </p:grpSpPr>
            <p:pic>
              <p:nvPicPr>
                <p:cNvPr id="1086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8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HAM6 ISI Interface Chassis</a:t>
                  </a:r>
                  <a:endParaRPr lang="en-US" sz="800" b="1" dirty="0">
                    <a:latin typeface="Comic Sans MS" pitchFamily="66" charset="0"/>
                  </a:endParaRPr>
                </a:p>
              </p:txBody>
            </p:sp>
          </p:grpSp>
          <p:sp>
            <p:nvSpPr>
              <p:cNvPr id="108681" name="TextBox 353"/>
              <p:cNvSpPr txBox="1">
                <a:spLocks noChangeArrowheads="1"/>
              </p:cNvSpPr>
              <p:nvPr/>
            </p:nvSpPr>
            <p:spPr bwMode="auto">
              <a:xfrm>
                <a:off x="1345720" y="5794074"/>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D1000067</a:t>
                </a:r>
                <a:endParaRPr lang="en-US" sz="800" b="1" dirty="0">
                  <a:latin typeface="Comic Sans MS" pitchFamily="66" charset="0"/>
                </a:endParaRPr>
              </a:p>
            </p:txBody>
          </p:sp>
        </p:grpSp>
        <p:grpSp>
          <p:nvGrpSpPr>
            <p:cNvPr id="108675" name="Group 192"/>
            <p:cNvGrpSpPr>
              <a:grpSpLocks/>
            </p:cNvGrpSpPr>
            <p:nvPr/>
          </p:nvGrpSpPr>
          <p:grpSpPr bwMode="auto">
            <a:xfrm>
              <a:off x="2841236" y="5773779"/>
              <a:ext cx="3074861" cy="221363"/>
              <a:chOff x="2841236" y="5773779"/>
              <a:chExt cx="3074861" cy="221363"/>
            </a:xfrm>
          </p:grpSpPr>
          <p:sp>
            <p:nvSpPr>
              <p:cNvPr id="108676"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8677" name="Group 191"/>
              <p:cNvGrpSpPr>
                <a:grpSpLocks/>
              </p:cNvGrpSpPr>
              <p:nvPr/>
            </p:nvGrpSpPr>
            <p:grpSpPr bwMode="auto">
              <a:xfrm>
                <a:off x="2841236" y="5779698"/>
                <a:ext cx="1280160" cy="215444"/>
                <a:chOff x="2841236" y="5779698"/>
                <a:chExt cx="1280160" cy="215444"/>
              </a:xfrm>
            </p:grpSpPr>
            <p:pic>
              <p:nvPicPr>
                <p:cNvPr id="10867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7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3" name="Group 230"/>
          <p:cNvGrpSpPr>
            <a:grpSpLocks/>
          </p:cNvGrpSpPr>
          <p:nvPr/>
        </p:nvGrpSpPr>
        <p:grpSpPr bwMode="auto">
          <a:xfrm>
            <a:off x="1811338" y="2454275"/>
            <a:ext cx="6553200" cy="223838"/>
            <a:chOff x="-637082" y="5770953"/>
            <a:chExt cx="6553179" cy="224189"/>
          </a:xfrm>
        </p:grpSpPr>
        <p:grpSp>
          <p:nvGrpSpPr>
            <p:cNvPr id="108664" name="Group 195"/>
            <p:cNvGrpSpPr>
              <a:grpSpLocks/>
            </p:cNvGrpSpPr>
            <p:nvPr/>
          </p:nvGrpSpPr>
          <p:grpSpPr bwMode="auto">
            <a:xfrm>
              <a:off x="-637082" y="5770953"/>
              <a:ext cx="3266109" cy="221314"/>
              <a:chOff x="-637082" y="5788205"/>
              <a:chExt cx="3266109" cy="221314"/>
            </a:xfrm>
          </p:grpSpPr>
          <p:grpSp>
            <p:nvGrpSpPr>
              <p:cNvPr id="108670" name="Group 194"/>
              <p:cNvGrpSpPr>
                <a:grpSpLocks/>
              </p:cNvGrpSpPr>
              <p:nvPr/>
            </p:nvGrpSpPr>
            <p:grpSpPr bwMode="auto">
              <a:xfrm>
                <a:off x="-637082" y="5788205"/>
                <a:ext cx="3266109" cy="215668"/>
                <a:chOff x="-637082" y="5788205"/>
                <a:chExt cx="3266109" cy="215668"/>
              </a:xfrm>
            </p:grpSpPr>
            <p:pic>
              <p:nvPicPr>
                <p:cNvPr id="10867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7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HAM6 ISI Interface Chassis</a:t>
                  </a:r>
                  <a:endParaRPr lang="en-US" sz="800" b="1" dirty="0">
                    <a:latin typeface="Comic Sans MS" pitchFamily="66" charset="0"/>
                  </a:endParaRPr>
                </a:p>
              </p:txBody>
            </p:sp>
          </p:grpSp>
          <p:sp>
            <p:nvSpPr>
              <p:cNvPr id="10867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4"/>
                  </a:rPr>
                  <a:t>D1000067</a:t>
                </a:r>
                <a:endParaRPr lang="en-US" sz="800" b="1" dirty="0">
                  <a:latin typeface="Comic Sans MS" pitchFamily="66" charset="0"/>
                </a:endParaRPr>
              </a:p>
            </p:txBody>
          </p:sp>
        </p:grpSp>
        <p:grpSp>
          <p:nvGrpSpPr>
            <p:cNvPr id="108665" name="Group 192"/>
            <p:cNvGrpSpPr>
              <a:grpSpLocks/>
            </p:cNvGrpSpPr>
            <p:nvPr/>
          </p:nvGrpSpPr>
          <p:grpSpPr bwMode="auto">
            <a:xfrm>
              <a:off x="2841236" y="5773779"/>
              <a:ext cx="3074861" cy="221363"/>
              <a:chOff x="2841236" y="5773779"/>
              <a:chExt cx="3074861" cy="221363"/>
            </a:xfrm>
          </p:grpSpPr>
          <p:sp>
            <p:nvSpPr>
              <p:cNvPr id="108666"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8667" name="Group 191"/>
              <p:cNvGrpSpPr>
                <a:grpSpLocks/>
              </p:cNvGrpSpPr>
              <p:nvPr/>
            </p:nvGrpSpPr>
            <p:grpSpPr bwMode="auto">
              <a:xfrm>
                <a:off x="2841236" y="5779698"/>
                <a:ext cx="1280160" cy="215444"/>
                <a:chOff x="2841236" y="5779698"/>
                <a:chExt cx="1280160" cy="215444"/>
              </a:xfrm>
            </p:grpSpPr>
            <p:pic>
              <p:nvPicPr>
                <p:cNvPr id="10866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6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4" name="Group 230"/>
          <p:cNvGrpSpPr>
            <a:grpSpLocks/>
          </p:cNvGrpSpPr>
          <p:nvPr/>
        </p:nvGrpSpPr>
        <p:grpSpPr bwMode="auto">
          <a:xfrm>
            <a:off x="2200275" y="2905125"/>
            <a:ext cx="5494338" cy="223838"/>
            <a:chOff x="-238683" y="5771072"/>
            <a:chExt cx="5495044" cy="224183"/>
          </a:xfrm>
        </p:grpSpPr>
        <p:grpSp>
          <p:nvGrpSpPr>
            <p:cNvPr id="108654" name="Group 195"/>
            <p:cNvGrpSpPr>
              <a:grpSpLocks/>
            </p:cNvGrpSpPr>
            <p:nvPr/>
          </p:nvGrpSpPr>
          <p:grpSpPr bwMode="auto">
            <a:xfrm>
              <a:off x="-238683" y="5771072"/>
              <a:ext cx="2867710" cy="221195"/>
              <a:chOff x="-238683" y="5788324"/>
              <a:chExt cx="2867710" cy="221195"/>
            </a:xfrm>
          </p:grpSpPr>
          <p:grpSp>
            <p:nvGrpSpPr>
              <p:cNvPr id="108660" name="Group 194"/>
              <p:cNvGrpSpPr>
                <a:grpSpLocks/>
              </p:cNvGrpSpPr>
              <p:nvPr/>
            </p:nvGrpSpPr>
            <p:grpSpPr bwMode="auto">
              <a:xfrm>
                <a:off x="-238683" y="5788324"/>
                <a:ext cx="2867710" cy="215444"/>
                <a:chOff x="-238683" y="5788324"/>
                <a:chExt cx="2867710" cy="215444"/>
              </a:xfrm>
            </p:grpSpPr>
            <p:pic>
              <p:nvPicPr>
                <p:cNvPr id="10866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63"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0866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55" name="Group 192"/>
            <p:cNvGrpSpPr>
              <a:grpSpLocks/>
            </p:cNvGrpSpPr>
            <p:nvPr/>
          </p:nvGrpSpPr>
          <p:grpSpPr bwMode="auto">
            <a:xfrm>
              <a:off x="2841236" y="5773948"/>
              <a:ext cx="2415125" cy="221307"/>
              <a:chOff x="2841236" y="5773948"/>
              <a:chExt cx="2415125" cy="221307"/>
            </a:xfrm>
          </p:grpSpPr>
          <p:sp>
            <p:nvSpPr>
              <p:cNvPr id="10865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8657" name="Group 191"/>
              <p:cNvGrpSpPr>
                <a:grpSpLocks/>
              </p:cNvGrpSpPr>
              <p:nvPr/>
            </p:nvGrpSpPr>
            <p:grpSpPr bwMode="auto">
              <a:xfrm>
                <a:off x="2841236" y="5779588"/>
                <a:ext cx="1280160" cy="215667"/>
                <a:chOff x="2841236" y="5779588"/>
                <a:chExt cx="1280160" cy="215667"/>
              </a:xfrm>
            </p:grpSpPr>
            <p:pic>
              <p:nvPicPr>
                <p:cNvPr id="10865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5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08565" name="Group 219"/>
          <p:cNvGrpSpPr>
            <a:grpSpLocks/>
          </p:cNvGrpSpPr>
          <p:nvPr/>
        </p:nvGrpSpPr>
        <p:grpSpPr bwMode="auto">
          <a:xfrm>
            <a:off x="1912938" y="2786063"/>
            <a:ext cx="5783262" cy="223837"/>
            <a:chOff x="-526223" y="5771072"/>
            <a:chExt cx="5782584" cy="224070"/>
          </a:xfrm>
        </p:grpSpPr>
        <p:grpSp>
          <p:nvGrpSpPr>
            <p:cNvPr id="108644" name="Group 195"/>
            <p:cNvGrpSpPr>
              <a:grpSpLocks/>
            </p:cNvGrpSpPr>
            <p:nvPr/>
          </p:nvGrpSpPr>
          <p:grpSpPr bwMode="auto">
            <a:xfrm>
              <a:off x="-526223" y="5771072"/>
              <a:ext cx="3155250" cy="221195"/>
              <a:chOff x="-526223" y="5788324"/>
              <a:chExt cx="3155250" cy="221195"/>
            </a:xfrm>
          </p:grpSpPr>
          <p:grpSp>
            <p:nvGrpSpPr>
              <p:cNvPr id="108650" name="Group 194"/>
              <p:cNvGrpSpPr>
                <a:grpSpLocks/>
              </p:cNvGrpSpPr>
              <p:nvPr/>
            </p:nvGrpSpPr>
            <p:grpSpPr bwMode="auto">
              <a:xfrm>
                <a:off x="-526223" y="5788324"/>
                <a:ext cx="3155250" cy="215444"/>
                <a:chOff x="-526223" y="5788324"/>
                <a:chExt cx="3155250" cy="215444"/>
              </a:xfrm>
            </p:grpSpPr>
            <p:pic>
              <p:nvPicPr>
                <p:cNvPr id="10865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5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5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45" name="Group 192"/>
            <p:cNvGrpSpPr>
              <a:grpSpLocks/>
            </p:cNvGrpSpPr>
            <p:nvPr/>
          </p:nvGrpSpPr>
          <p:grpSpPr bwMode="auto">
            <a:xfrm>
              <a:off x="2841236" y="5773948"/>
              <a:ext cx="2415125" cy="221194"/>
              <a:chOff x="2841236" y="5773948"/>
              <a:chExt cx="2415125" cy="221194"/>
            </a:xfrm>
          </p:grpSpPr>
          <p:sp>
            <p:nvSpPr>
              <p:cNvPr id="10864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47" name="Group 191"/>
              <p:cNvGrpSpPr>
                <a:grpSpLocks/>
              </p:cNvGrpSpPr>
              <p:nvPr/>
            </p:nvGrpSpPr>
            <p:grpSpPr bwMode="auto">
              <a:xfrm>
                <a:off x="2841236" y="5779698"/>
                <a:ext cx="1280160" cy="215444"/>
                <a:chOff x="2841236" y="5779698"/>
                <a:chExt cx="1280160" cy="215444"/>
              </a:xfrm>
            </p:grpSpPr>
            <p:pic>
              <p:nvPicPr>
                <p:cNvPr id="10864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4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6" name="Group 219"/>
          <p:cNvGrpSpPr>
            <a:grpSpLocks/>
          </p:cNvGrpSpPr>
          <p:nvPr/>
        </p:nvGrpSpPr>
        <p:grpSpPr bwMode="auto">
          <a:xfrm>
            <a:off x="1911350" y="2682875"/>
            <a:ext cx="5783263" cy="223838"/>
            <a:chOff x="-526223" y="5771072"/>
            <a:chExt cx="5782584" cy="224070"/>
          </a:xfrm>
        </p:grpSpPr>
        <p:grpSp>
          <p:nvGrpSpPr>
            <p:cNvPr id="108634" name="Group 195"/>
            <p:cNvGrpSpPr>
              <a:grpSpLocks/>
            </p:cNvGrpSpPr>
            <p:nvPr/>
          </p:nvGrpSpPr>
          <p:grpSpPr bwMode="auto">
            <a:xfrm>
              <a:off x="-526223" y="5771072"/>
              <a:ext cx="3155250" cy="221195"/>
              <a:chOff x="-526223" y="5788324"/>
              <a:chExt cx="3155250" cy="221195"/>
            </a:xfrm>
          </p:grpSpPr>
          <p:grpSp>
            <p:nvGrpSpPr>
              <p:cNvPr id="108640" name="Group 194"/>
              <p:cNvGrpSpPr>
                <a:grpSpLocks/>
              </p:cNvGrpSpPr>
              <p:nvPr/>
            </p:nvGrpSpPr>
            <p:grpSpPr bwMode="auto">
              <a:xfrm>
                <a:off x="-526223" y="5788324"/>
                <a:ext cx="3155250" cy="215444"/>
                <a:chOff x="-526223" y="5788324"/>
                <a:chExt cx="3155250" cy="215444"/>
              </a:xfrm>
            </p:grpSpPr>
            <p:pic>
              <p:nvPicPr>
                <p:cNvPr id="10864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4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4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Dnumber</a:t>
                </a:r>
                <a:endParaRPr lang="en-US" sz="800" b="1" dirty="0">
                  <a:latin typeface="Comic Sans MS" pitchFamily="66" charset="0"/>
                </a:endParaRPr>
              </a:p>
            </p:txBody>
          </p:sp>
        </p:grpSp>
        <p:grpSp>
          <p:nvGrpSpPr>
            <p:cNvPr id="108635" name="Group 192"/>
            <p:cNvGrpSpPr>
              <a:grpSpLocks/>
            </p:cNvGrpSpPr>
            <p:nvPr/>
          </p:nvGrpSpPr>
          <p:grpSpPr bwMode="auto">
            <a:xfrm>
              <a:off x="2841236" y="5773948"/>
              <a:ext cx="2415125" cy="221194"/>
              <a:chOff x="2841236" y="5773948"/>
              <a:chExt cx="2415125" cy="221194"/>
            </a:xfrm>
          </p:grpSpPr>
          <p:sp>
            <p:nvSpPr>
              <p:cNvPr id="10863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37" name="Group 191"/>
              <p:cNvGrpSpPr>
                <a:grpSpLocks/>
              </p:cNvGrpSpPr>
              <p:nvPr/>
            </p:nvGrpSpPr>
            <p:grpSpPr bwMode="auto">
              <a:xfrm>
                <a:off x="2841236" y="5779698"/>
                <a:ext cx="1280160" cy="215444"/>
                <a:chOff x="2841236" y="5779698"/>
                <a:chExt cx="1280160" cy="215444"/>
              </a:xfrm>
            </p:grpSpPr>
            <p:pic>
              <p:nvPicPr>
                <p:cNvPr id="10863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3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7" name="Group 230"/>
          <p:cNvGrpSpPr>
            <a:grpSpLocks/>
          </p:cNvGrpSpPr>
          <p:nvPr/>
        </p:nvGrpSpPr>
        <p:grpSpPr bwMode="auto">
          <a:xfrm>
            <a:off x="2206625" y="3570315"/>
            <a:ext cx="5494338" cy="223837"/>
            <a:chOff x="-238683" y="5771072"/>
            <a:chExt cx="5495044" cy="224183"/>
          </a:xfrm>
        </p:grpSpPr>
        <p:grpSp>
          <p:nvGrpSpPr>
            <p:cNvPr id="108624" name="Group 195"/>
            <p:cNvGrpSpPr>
              <a:grpSpLocks/>
            </p:cNvGrpSpPr>
            <p:nvPr/>
          </p:nvGrpSpPr>
          <p:grpSpPr bwMode="auto">
            <a:xfrm>
              <a:off x="-238683" y="5771072"/>
              <a:ext cx="2867710" cy="221195"/>
              <a:chOff x="-238683" y="5788324"/>
              <a:chExt cx="2867710" cy="221195"/>
            </a:xfrm>
          </p:grpSpPr>
          <p:grpSp>
            <p:nvGrpSpPr>
              <p:cNvPr id="108630" name="Group 194"/>
              <p:cNvGrpSpPr>
                <a:grpSpLocks/>
              </p:cNvGrpSpPr>
              <p:nvPr/>
            </p:nvGrpSpPr>
            <p:grpSpPr bwMode="auto">
              <a:xfrm>
                <a:off x="-238683" y="5788324"/>
                <a:ext cx="2867710" cy="215444"/>
                <a:chOff x="-238683" y="5788324"/>
                <a:chExt cx="2867710" cy="215444"/>
              </a:xfrm>
            </p:grpSpPr>
            <p:pic>
              <p:nvPicPr>
                <p:cNvPr id="10863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33"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0863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Dnumber</a:t>
                </a:r>
                <a:endParaRPr lang="en-US" sz="800" b="1" dirty="0">
                  <a:latin typeface="Comic Sans MS" pitchFamily="66" charset="0"/>
                </a:endParaRPr>
              </a:p>
            </p:txBody>
          </p:sp>
        </p:grpSp>
        <p:grpSp>
          <p:nvGrpSpPr>
            <p:cNvPr id="108625" name="Group 192"/>
            <p:cNvGrpSpPr>
              <a:grpSpLocks/>
            </p:cNvGrpSpPr>
            <p:nvPr/>
          </p:nvGrpSpPr>
          <p:grpSpPr bwMode="auto">
            <a:xfrm>
              <a:off x="2841236" y="5773948"/>
              <a:ext cx="2415125" cy="221307"/>
              <a:chOff x="2841236" y="5773948"/>
              <a:chExt cx="2415125" cy="221307"/>
            </a:xfrm>
          </p:grpSpPr>
          <p:sp>
            <p:nvSpPr>
              <p:cNvPr id="10862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±18@0.5A</a:t>
                </a:r>
              </a:p>
            </p:txBody>
          </p:sp>
          <p:grpSp>
            <p:nvGrpSpPr>
              <p:cNvPr id="108627" name="Group 191"/>
              <p:cNvGrpSpPr>
                <a:grpSpLocks/>
              </p:cNvGrpSpPr>
              <p:nvPr/>
            </p:nvGrpSpPr>
            <p:grpSpPr bwMode="auto">
              <a:xfrm>
                <a:off x="2841236" y="5779588"/>
                <a:ext cx="1280160" cy="215667"/>
                <a:chOff x="2841236" y="5779588"/>
                <a:chExt cx="1280160" cy="215667"/>
              </a:xfrm>
            </p:grpSpPr>
            <p:pic>
              <p:nvPicPr>
                <p:cNvPr id="10862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2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08569" name="Group 219"/>
          <p:cNvGrpSpPr>
            <a:grpSpLocks/>
          </p:cNvGrpSpPr>
          <p:nvPr/>
        </p:nvGrpSpPr>
        <p:grpSpPr bwMode="auto">
          <a:xfrm>
            <a:off x="1919288" y="4237038"/>
            <a:ext cx="5783262" cy="223837"/>
            <a:chOff x="-526223" y="5771072"/>
            <a:chExt cx="5782584" cy="224070"/>
          </a:xfrm>
        </p:grpSpPr>
        <p:grpSp>
          <p:nvGrpSpPr>
            <p:cNvPr id="108604" name="Group 195"/>
            <p:cNvGrpSpPr>
              <a:grpSpLocks/>
            </p:cNvGrpSpPr>
            <p:nvPr/>
          </p:nvGrpSpPr>
          <p:grpSpPr bwMode="auto">
            <a:xfrm>
              <a:off x="-526223" y="5771072"/>
              <a:ext cx="3155250" cy="221195"/>
              <a:chOff x="-526223" y="5788324"/>
              <a:chExt cx="3155250" cy="221195"/>
            </a:xfrm>
          </p:grpSpPr>
          <p:grpSp>
            <p:nvGrpSpPr>
              <p:cNvPr id="108610" name="Group 194"/>
              <p:cNvGrpSpPr>
                <a:grpSpLocks/>
              </p:cNvGrpSpPr>
              <p:nvPr/>
            </p:nvGrpSpPr>
            <p:grpSpPr bwMode="auto">
              <a:xfrm>
                <a:off x="-526223" y="5788324"/>
                <a:ext cx="3155250" cy="215444"/>
                <a:chOff x="-526223" y="5788324"/>
                <a:chExt cx="3155250" cy="215444"/>
              </a:xfrm>
            </p:grpSpPr>
            <p:pic>
              <p:nvPicPr>
                <p:cNvPr id="10861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1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1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05" name="Group 192"/>
            <p:cNvGrpSpPr>
              <a:grpSpLocks/>
            </p:cNvGrpSpPr>
            <p:nvPr/>
          </p:nvGrpSpPr>
          <p:grpSpPr bwMode="auto">
            <a:xfrm>
              <a:off x="2841236" y="5773948"/>
              <a:ext cx="2415125" cy="221194"/>
              <a:chOff x="2841236" y="5773948"/>
              <a:chExt cx="2415125" cy="221194"/>
            </a:xfrm>
          </p:grpSpPr>
          <p:sp>
            <p:nvSpPr>
              <p:cNvPr id="10860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07" name="Group 191"/>
              <p:cNvGrpSpPr>
                <a:grpSpLocks/>
              </p:cNvGrpSpPr>
              <p:nvPr/>
            </p:nvGrpSpPr>
            <p:grpSpPr bwMode="auto">
              <a:xfrm>
                <a:off x="2841236" y="5779698"/>
                <a:ext cx="1280160" cy="215444"/>
                <a:chOff x="2841236" y="5779698"/>
                <a:chExt cx="1280160" cy="215444"/>
              </a:xfrm>
            </p:grpSpPr>
            <p:pic>
              <p:nvPicPr>
                <p:cNvPr id="10860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0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70" name="Group 219"/>
          <p:cNvGrpSpPr>
            <a:grpSpLocks/>
          </p:cNvGrpSpPr>
          <p:nvPr/>
        </p:nvGrpSpPr>
        <p:grpSpPr bwMode="auto">
          <a:xfrm>
            <a:off x="1919288" y="4016375"/>
            <a:ext cx="5783262" cy="223838"/>
            <a:chOff x="-526223" y="5771072"/>
            <a:chExt cx="5782584" cy="224070"/>
          </a:xfrm>
        </p:grpSpPr>
        <p:grpSp>
          <p:nvGrpSpPr>
            <p:cNvPr id="108594" name="Group 195"/>
            <p:cNvGrpSpPr>
              <a:grpSpLocks/>
            </p:cNvGrpSpPr>
            <p:nvPr/>
          </p:nvGrpSpPr>
          <p:grpSpPr bwMode="auto">
            <a:xfrm>
              <a:off x="-526223" y="5771072"/>
              <a:ext cx="3155250" cy="221195"/>
              <a:chOff x="-526223" y="5788324"/>
              <a:chExt cx="3155250" cy="221195"/>
            </a:xfrm>
          </p:grpSpPr>
          <p:grpSp>
            <p:nvGrpSpPr>
              <p:cNvPr id="108600" name="Group 194"/>
              <p:cNvGrpSpPr>
                <a:grpSpLocks/>
              </p:cNvGrpSpPr>
              <p:nvPr/>
            </p:nvGrpSpPr>
            <p:grpSpPr bwMode="auto">
              <a:xfrm>
                <a:off x="-526223" y="5788324"/>
                <a:ext cx="3155250" cy="215444"/>
                <a:chOff x="-526223" y="5788324"/>
                <a:chExt cx="3155250" cy="215444"/>
              </a:xfrm>
            </p:grpSpPr>
            <p:pic>
              <p:nvPicPr>
                <p:cNvPr id="10860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03"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0860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08595" name="Group 192"/>
            <p:cNvGrpSpPr>
              <a:grpSpLocks/>
            </p:cNvGrpSpPr>
            <p:nvPr/>
          </p:nvGrpSpPr>
          <p:grpSpPr bwMode="auto">
            <a:xfrm>
              <a:off x="2841236" y="5773948"/>
              <a:ext cx="2415125" cy="221194"/>
              <a:chOff x="2841236" y="5773948"/>
              <a:chExt cx="2415125" cy="221194"/>
            </a:xfrm>
          </p:grpSpPr>
          <p:sp>
            <p:nvSpPr>
              <p:cNvPr id="10859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8597" name="Group 191"/>
              <p:cNvGrpSpPr>
                <a:grpSpLocks/>
              </p:cNvGrpSpPr>
              <p:nvPr/>
            </p:nvGrpSpPr>
            <p:grpSpPr bwMode="auto">
              <a:xfrm>
                <a:off x="2841236" y="5779698"/>
                <a:ext cx="1280160" cy="215444"/>
                <a:chOff x="2841236" y="5779698"/>
                <a:chExt cx="1280160" cy="215444"/>
              </a:xfrm>
            </p:grpSpPr>
            <p:pic>
              <p:nvPicPr>
                <p:cNvPr id="10859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9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08572" name="Group 219"/>
          <p:cNvGrpSpPr>
            <a:grpSpLocks/>
          </p:cNvGrpSpPr>
          <p:nvPr/>
        </p:nvGrpSpPr>
        <p:grpSpPr bwMode="auto">
          <a:xfrm>
            <a:off x="1909763" y="3898900"/>
            <a:ext cx="5783262" cy="223838"/>
            <a:chOff x="-526223" y="5771072"/>
            <a:chExt cx="5782584" cy="224070"/>
          </a:xfrm>
        </p:grpSpPr>
        <p:grpSp>
          <p:nvGrpSpPr>
            <p:cNvPr id="108574" name="Group 195"/>
            <p:cNvGrpSpPr>
              <a:grpSpLocks/>
            </p:cNvGrpSpPr>
            <p:nvPr/>
          </p:nvGrpSpPr>
          <p:grpSpPr bwMode="auto">
            <a:xfrm>
              <a:off x="-526223" y="5771072"/>
              <a:ext cx="3155250" cy="221195"/>
              <a:chOff x="-526223" y="5788324"/>
              <a:chExt cx="3155250" cy="221195"/>
            </a:xfrm>
          </p:grpSpPr>
          <p:grpSp>
            <p:nvGrpSpPr>
              <p:cNvPr id="108580" name="Group 194"/>
              <p:cNvGrpSpPr>
                <a:grpSpLocks/>
              </p:cNvGrpSpPr>
              <p:nvPr/>
            </p:nvGrpSpPr>
            <p:grpSpPr bwMode="auto">
              <a:xfrm>
                <a:off x="-526223" y="5788324"/>
                <a:ext cx="3155250" cy="215444"/>
                <a:chOff x="-526223" y="5788324"/>
                <a:chExt cx="3155250" cy="215444"/>
              </a:xfrm>
            </p:grpSpPr>
            <p:pic>
              <p:nvPicPr>
                <p:cNvPr id="1085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83"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Binary Input Chassis</a:t>
                  </a:r>
                </a:p>
              </p:txBody>
            </p:sp>
          </p:grpSp>
          <p:sp>
            <p:nvSpPr>
              <p:cNvPr id="10858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08575" name="Group 192"/>
            <p:cNvGrpSpPr>
              <a:grpSpLocks/>
            </p:cNvGrpSpPr>
            <p:nvPr/>
          </p:nvGrpSpPr>
          <p:grpSpPr bwMode="auto">
            <a:xfrm>
              <a:off x="2841236" y="5773948"/>
              <a:ext cx="2415125" cy="221194"/>
              <a:chOff x="2841236" y="5773948"/>
              <a:chExt cx="2415125" cy="221194"/>
            </a:xfrm>
          </p:grpSpPr>
          <p:sp>
            <p:nvSpPr>
              <p:cNvPr id="10857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8577" name="Group 191"/>
              <p:cNvGrpSpPr>
                <a:grpSpLocks/>
              </p:cNvGrpSpPr>
              <p:nvPr/>
            </p:nvGrpSpPr>
            <p:grpSpPr bwMode="auto">
              <a:xfrm>
                <a:off x="2841236" y="5779698"/>
                <a:ext cx="1280160" cy="215444"/>
                <a:chOff x="2841236" y="5779698"/>
                <a:chExt cx="1280160" cy="215444"/>
              </a:xfrm>
            </p:grpSpPr>
            <p:pic>
              <p:nvPicPr>
                <p:cNvPr id="10857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7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857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6" action="ppaction://hlinksldjump"/>
              </a:rPr>
              <a:t>&lt;&lt; CER</a:t>
            </a:r>
            <a:endParaRPr lang="en-US" sz="800" b="1" dirty="0">
              <a:latin typeface="Comic Sans MS" pitchFamily="66" charset="0"/>
            </a:endParaRPr>
          </a:p>
        </p:txBody>
      </p:sp>
      <p:grpSp>
        <p:nvGrpSpPr>
          <p:cNvPr id="188" name="Group 187"/>
          <p:cNvGrpSpPr/>
          <p:nvPr/>
        </p:nvGrpSpPr>
        <p:grpSpPr>
          <a:xfrm>
            <a:off x="8757122" y="1712271"/>
            <a:ext cx="386878" cy="2971800"/>
            <a:chOff x="8424863" y="1701800"/>
            <a:chExt cx="386878" cy="2971800"/>
          </a:xfrm>
        </p:grpSpPr>
        <p:pic>
          <p:nvPicPr>
            <p:cNvPr id="189" name="Picture 117">
              <a:hlinkClick r:id="rId27" action="ppaction://hlinksldjump"/>
            </p:cNvPr>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189"/>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9" action="ppaction://hlinksldjump"/>
                </a:rPr>
                <a:t>PSO-017</a:t>
              </a:r>
              <a:endParaRPr lang="en-US" sz="900" dirty="0"/>
            </a:p>
          </p:txBody>
        </p:sp>
      </p:grpSp>
      <p:grpSp>
        <p:nvGrpSpPr>
          <p:cNvPr id="2" name="Group 1"/>
          <p:cNvGrpSpPr/>
          <p:nvPr/>
        </p:nvGrpSpPr>
        <p:grpSpPr>
          <a:xfrm>
            <a:off x="8365993" y="1704975"/>
            <a:ext cx="383463" cy="2971800"/>
            <a:chOff x="8323263" y="1704975"/>
            <a:chExt cx="383463" cy="2971800"/>
          </a:xfrm>
        </p:grpSpPr>
        <p:pic>
          <p:nvPicPr>
            <p:cNvPr id="108556" name="Picture 118">
              <a:hlinkClick r:id="rId27" action="ppaction://hlinksldjump"/>
            </p:cNvPr>
            <p:cNvPicPr>
              <a:picLocks noChangeAspect="1" noChangeArrowheads="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1" name="Rectangle 190"/>
            <p:cNvSpPr/>
            <p:nvPr/>
          </p:nvSpPr>
          <p:spPr>
            <a:xfrm rot="16200000">
              <a:off x="8241695" y="1963382"/>
              <a:ext cx="699230" cy="230832"/>
            </a:xfrm>
            <a:prstGeom prst="rect">
              <a:avLst/>
            </a:prstGeom>
          </p:spPr>
          <p:txBody>
            <a:bodyPr wrap="none">
              <a:spAutoFit/>
            </a:bodyPr>
            <a:lstStyle/>
            <a:p>
              <a:r>
                <a:rPr lang="en-US" sz="900" b="1" dirty="0" smtClean="0">
                  <a:latin typeface="Comic Sans MS" pitchFamily="66" charset="0"/>
                  <a:hlinkClick r:id="rId29" action="ppaction://hlinksldjump"/>
                </a:rPr>
                <a:t>PSY-018</a:t>
              </a:r>
              <a:endParaRPr lang="en-US" sz="900" dirty="0"/>
            </a:p>
          </p:txBody>
        </p:sp>
      </p:grpSp>
      <p:grpSp>
        <p:nvGrpSpPr>
          <p:cNvPr id="3" name="Group 2"/>
          <p:cNvGrpSpPr/>
          <p:nvPr/>
        </p:nvGrpSpPr>
        <p:grpSpPr>
          <a:xfrm>
            <a:off x="7980628" y="1704975"/>
            <a:ext cx="391085" cy="1038225"/>
            <a:chOff x="7980628" y="1704975"/>
            <a:chExt cx="391085" cy="1038225"/>
          </a:xfrm>
        </p:grpSpPr>
        <p:pic>
          <p:nvPicPr>
            <p:cNvPr id="193" name="Picture 119">
              <a:hlinkClick r:id="rId27" action="ppaction://hlinksldjump"/>
            </p:cNvPr>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Rectangle 193"/>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29" action="ppaction://hlinksldjump"/>
                </a:rPr>
                <a:t>PSY-019</a:t>
              </a:r>
              <a:endParaRPr lang="en-US" sz="900" dirty="0"/>
            </a:p>
          </p:txBody>
        </p:sp>
      </p:grpSp>
      <p:sp>
        <p:nvSpPr>
          <p:cNvPr id="184"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SEI-C1 is part of </a:t>
            </a:r>
            <a:r>
              <a:rPr lang="en-US" sz="800" b="1" dirty="0">
                <a:latin typeface="Comic Sans MS" pitchFamily="66" charset="0"/>
                <a:hlinkClick r:id="rId32"/>
              </a:rPr>
              <a:t>D1101584</a:t>
            </a:r>
            <a:endParaRPr lang="en-US" sz="800" b="1" dirty="0">
              <a:latin typeface="Comic Sans MS" pitchFamily="66" charset="0"/>
            </a:endParaRPr>
          </a:p>
        </p:txBody>
      </p:sp>
    </p:spTree>
    <p:extLst>
      <p:ext uri="{BB962C8B-B14F-4D97-AF65-F5344CB8AC3E}">
        <p14:creationId xmlns:p14="http://schemas.microsoft.com/office/powerpoint/2010/main" val="2172177626"/>
      </p:ext>
    </p:extLst>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2"/>
          <p:cNvSpPr>
            <a:spLocks noGrp="1"/>
          </p:cNvSpPr>
          <p:nvPr>
            <p:ph type="title"/>
          </p:nvPr>
        </p:nvSpPr>
        <p:spPr>
          <a:xfrm>
            <a:off x="1725613" y="0"/>
            <a:ext cx="6961187" cy="681038"/>
          </a:xfrm>
        </p:spPr>
        <p:txBody>
          <a:bodyPr/>
          <a:lstStyle/>
          <a:p>
            <a:r>
              <a:rPr lang="en-US" dirty="0" smtClean="0">
                <a:ea typeface="ＭＳ Ｐゴシック" pitchFamily="34" charset="-128"/>
              </a:rPr>
              <a:t>L1-SEI-C1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469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6E09DA-AAFF-45AB-B2BD-D72FFDE3AB05}" type="slidenum">
              <a:rPr lang="en-US" smtClean="0">
                <a:solidFill>
                  <a:srgbClr val="898989"/>
                </a:solidFill>
                <a:latin typeface="Calibri" pitchFamily="34" charset="0"/>
              </a:rPr>
              <a:pPr eaLnBrk="1" hangingPunct="1"/>
              <a:t>221</a:t>
            </a:fld>
            <a:endParaRPr lang="en-US" smtClean="0">
              <a:solidFill>
                <a:srgbClr val="898989"/>
              </a:solidFill>
              <a:latin typeface="Calibri" pitchFamily="34" charset="0"/>
            </a:endParaRPr>
          </a:p>
        </p:txBody>
      </p:sp>
      <p:sp>
        <p:nvSpPr>
          <p:cNvPr id="114693"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L1-SEI-C1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L1-SEI-C1</a:t>
            </a:r>
            <a:endParaRPr lang="en-US" sz="800" b="1" dirty="0">
              <a:latin typeface="Comic Sans MS" pitchFamily="66" charset="0"/>
            </a:endParaRPr>
          </a:p>
        </p:txBody>
      </p:sp>
      <p:sp>
        <p:nvSpPr>
          <p:cNvPr id="7" name="TextBox 36"/>
          <p:cNvSpPr txBox="1">
            <a:spLocks noChangeArrowheads="1"/>
          </p:cNvSpPr>
          <p:nvPr/>
        </p:nvSpPr>
        <p:spPr bwMode="auto">
          <a:xfrm>
            <a:off x="3120667" y="3576757"/>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SEI-C1 is part of </a:t>
            </a:r>
            <a:r>
              <a:rPr lang="en-US" sz="800" b="1" dirty="0">
                <a:latin typeface="Comic Sans MS" pitchFamily="66" charset="0"/>
                <a:hlinkClick r:id="rId3"/>
              </a:rPr>
              <a:t>D1101584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D1000067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77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9DA271-469A-4A14-A81F-7BBDF2560C59}" type="slidenum">
              <a:rPr lang="en-US" smtClean="0">
                <a:solidFill>
                  <a:srgbClr val="898989"/>
                </a:solidFill>
                <a:latin typeface="Calibri" pitchFamily="34" charset="0"/>
              </a:rPr>
              <a:pPr eaLnBrk="1" hangingPunct="1"/>
              <a:t>222</a:t>
            </a:fld>
            <a:endParaRPr lang="en-US" smtClean="0">
              <a:solidFill>
                <a:srgbClr val="898989"/>
              </a:solidFill>
              <a:latin typeface="Calibri" pitchFamily="34" charset="0"/>
            </a:endParaRPr>
          </a:p>
        </p:txBody>
      </p:sp>
      <p:grpSp>
        <p:nvGrpSpPr>
          <p:cNvPr id="117765" name="Group 30"/>
          <p:cNvGrpSpPr>
            <a:grpSpLocks/>
          </p:cNvGrpSpPr>
          <p:nvPr/>
        </p:nvGrpSpPr>
        <p:grpSpPr bwMode="auto">
          <a:xfrm>
            <a:off x="7428122" y="4451366"/>
            <a:ext cx="1271377" cy="467696"/>
            <a:chOff x="7427707" y="4452144"/>
            <a:chExt cx="1271163" cy="467051"/>
          </a:xfrm>
        </p:grpSpPr>
        <p:sp>
          <p:nvSpPr>
            <p:cNvPr id="1178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17823"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117776" name="Group 230"/>
          <p:cNvGrpSpPr>
            <a:grpSpLocks/>
          </p:cNvGrpSpPr>
          <p:nvPr/>
        </p:nvGrpSpPr>
        <p:grpSpPr bwMode="auto">
          <a:xfrm>
            <a:off x="1800225" y="779408"/>
            <a:ext cx="5894388" cy="223895"/>
            <a:chOff x="-637082" y="5770895"/>
            <a:chExt cx="5893443" cy="224247"/>
          </a:xfrm>
        </p:grpSpPr>
        <p:grpSp>
          <p:nvGrpSpPr>
            <p:cNvPr id="117778" name="Group 195"/>
            <p:cNvGrpSpPr>
              <a:grpSpLocks/>
            </p:cNvGrpSpPr>
            <p:nvPr/>
          </p:nvGrpSpPr>
          <p:grpSpPr bwMode="auto">
            <a:xfrm>
              <a:off x="-637082" y="5770895"/>
              <a:ext cx="3266109" cy="221372"/>
              <a:chOff x="-637082" y="5788147"/>
              <a:chExt cx="3266109" cy="221372"/>
            </a:xfrm>
          </p:grpSpPr>
          <p:grpSp>
            <p:nvGrpSpPr>
              <p:cNvPr id="117784" name="Group 194"/>
              <p:cNvGrpSpPr>
                <a:grpSpLocks/>
              </p:cNvGrpSpPr>
              <p:nvPr/>
            </p:nvGrpSpPr>
            <p:grpSpPr bwMode="auto">
              <a:xfrm>
                <a:off x="-637082" y="5788147"/>
                <a:ext cx="3266109" cy="215783"/>
                <a:chOff x="-637082" y="5788147"/>
                <a:chExt cx="3266109" cy="215783"/>
              </a:xfrm>
            </p:grpSpPr>
            <p:pic>
              <p:nvPicPr>
                <p:cNvPr id="1177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7" name="TextBox 358"/>
                <p:cNvSpPr txBox="1">
                  <a:spLocks noChangeArrowheads="1"/>
                </p:cNvSpPr>
                <p:nvPr/>
              </p:nvSpPr>
              <p:spPr bwMode="auto">
                <a:xfrm>
                  <a:off x="-637082" y="5788147"/>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ISI Interface</a:t>
                  </a:r>
                  <a:endParaRPr lang="en-US" sz="800" b="1" dirty="0">
                    <a:latin typeface="Comic Sans MS" pitchFamily="66" charset="0"/>
                  </a:endParaRPr>
                </a:p>
              </p:txBody>
            </p:sp>
          </p:grpSp>
          <p:sp>
            <p:nvSpPr>
              <p:cNvPr id="1177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D1000067</a:t>
                </a:r>
                <a:endParaRPr lang="en-US" sz="800" b="1" dirty="0">
                  <a:latin typeface="Comic Sans MS" pitchFamily="66" charset="0"/>
                </a:endParaRPr>
              </a:p>
            </p:txBody>
          </p:sp>
        </p:grpSp>
        <p:grpSp>
          <p:nvGrpSpPr>
            <p:cNvPr id="117779" name="Group 192"/>
            <p:cNvGrpSpPr>
              <a:grpSpLocks/>
            </p:cNvGrpSpPr>
            <p:nvPr/>
          </p:nvGrpSpPr>
          <p:grpSpPr bwMode="auto">
            <a:xfrm>
              <a:off x="2841236" y="5773948"/>
              <a:ext cx="2415125" cy="221194"/>
              <a:chOff x="2841236" y="5773948"/>
              <a:chExt cx="2415125" cy="221194"/>
            </a:xfrm>
          </p:grpSpPr>
          <p:sp>
            <p:nvSpPr>
              <p:cNvPr id="1177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7781" name="Group 191"/>
              <p:cNvGrpSpPr>
                <a:grpSpLocks/>
              </p:cNvGrpSpPr>
              <p:nvPr/>
            </p:nvGrpSpPr>
            <p:grpSpPr bwMode="auto">
              <a:xfrm>
                <a:off x="2841236" y="5779698"/>
                <a:ext cx="1280160" cy="215444"/>
                <a:chOff x="2841236" y="5779698"/>
                <a:chExt cx="1280160" cy="215444"/>
              </a:xfrm>
            </p:grpSpPr>
            <p:pic>
              <p:nvPicPr>
                <p:cNvPr id="1177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L1-SEI-C1</a:t>
            </a:r>
            <a:endParaRPr lang="en-US" sz="800" b="1" dirty="0">
              <a:latin typeface="Comic Sans MS" pitchFamily="66" charset="0"/>
            </a:endParaRPr>
          </a:p>
        </p:txBody>
      </p:sp>
      <p:grpSp>
        <p:nvGrpSpPr>
          <p:cNvPr id="87" name="Group 86"/>
          <p:cNvGrpSpPr/>
          <p:nvPr/>
        </p:nvGrpSpPr>
        <p:grpSpPr>
          <a:xfrm>
            <a:off x="1216025" y="2106614"/>
            <a:ext cx="7469188" cy="1352236"/>
            <a:chOff x="1216025" y="2106614"/>
            <a:chExt cx="7469188" cy="1352236"/>
          </a:xfrm>
        </p:grpSpPr>
        <p:grpSp>
          <p:nvGrpSpPr>
            <p:cNvPr id="88" name="Group 77"/>
            <p:cNvGrpSpPr>
              <a:grpSpLocks/>
            </p:cNvGrpSpPr>
            <p:nvPr/>
          </p:nvGrpSpPr>
          <p:grpSpPr bwMode="auto">
            <a:xfrm>
              <a:off x="1583922" y="2106614"/>
              <a:ext cx="7101291" cy="1352236"/>
              <a:chOff x="1583922" y="2106613"/>
              <a:chExt cx="7101291" cy="1352822"/>
            </a:xfrm>
          </p:grpSpPr>
          <p:sp>
            <p:nvSpPr>
              <p:cNvPr id="9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D1000067</a:t>
                </a:r>
                <a:endParaRPr lang="en-US" sz="800" b="1" dirty="0">
                  <a:latin typeface="Comic Sans MS" pitchFamily="66" charset="0"/>
                </a:endParaRPr>
              </a:p>
            </p:txBody>
          </p:sp>
          <p:sp>
            <p:nvSpPr>
              <p:cNvPr id="9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6" name="Group 73"/>
              <p:cNvGrpSpPr>
                <a:grpSpLocks/>
              </p:cNvGrpSpPr>
              <p:nvPr/>
            </p:nvGrpSpPr>
            <p:grpSpPr bwMode="auto">
              <a:xfrm>
                <a:off x="1583922" y="2710268"/>
                <a:ext cx="1053922" cy="360859"/>
                <a:chOff x="1583922" y="2710268"/>
                <a:chExt cx="1053922" cy="360859"/>
              </a:xfrm>
            </p:grpSpPr>
            <p:pic>
              <p:nvPicPr>
                <p:cNvPr id="11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019850"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1583922" y="2710268"/>
                  <a:ext cx="10539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1&amp;2</a:t>
                  </a:r>
                </a:p>
              </p:txBody>
            </p:sp>
          </p:grpSp>
          <p:grpSp>
            <p:nvGrpSpPr>
              <p:cNvPr id="97" name="Group 74"/>
              <p:cNvGrpSpPr>
                <a:grpSpLocks/>
              </p:cNvGrpSpPr>
              <p:nvPr/>
            </p:nvGrpSpPr>
            <p:grpSpPr bwMode="auto">
              <a:xfrm>
                <a:off x="3170741" y="2688548"/>
                <a:ext cx="1102498" cy="364088"/>
                <a:chOff x="3170741" y="2719544"/>
                <a:chExt cx="1102498" cy="364088"/>
              </a:xfrm>
            </p:grpSpPr>
            <p:pic>
              <p:nvPicPr>
                <p:cNvPr id="115"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16202" y="289472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53"/>
                <p:cNvSpPr txBox="1">
                  <a:spLocks noChangeArrowheads="1"/>
                </p:cNvSpPr>
                <p:nvPr/>
              </p:nvSpPr>
              <p:spPr bwMode="auto">
                <a:xfrm>
                  <a:off x="3170741" y="2719544"/>
                  <a:ext cx="1102498"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3&amp;4</a:t>
                  </a:r>
                </a:p>
              </p:txBody>
            </p:sp>
          </p:grpSp>
          <p:sp>
            <p:nvSpPr>
              <p:cNvPr id="9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9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00" name="Group 75"/>
              <p:cNvGrpSpPr>
                <a:grpSpLocks/>
              </p:cNvGrpSpPr>
              <p:nvPr/>
            </p:nvGrpSpPr>
            <p:grpSpPr bwMode="auto">
              <a:xfrm>
                <a:off x="5085671" y="2685624"/>
                <a:ext cx="793807" cy="360845"/>
                <a:chOff x="5085671" y="2352417"/>
                <a:chExt cx="793807" cy="360845"/>
              </a:xfrm>
            </p:grpSpPr>
            <p:pic>
              <p:nvPicPr>
                <p:cNvPr id="112"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78571" y="252435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TextBox 353"/>
                <p:cNvSpPr txBox="1">
                  <a:spLocks noChangeArrowheads="1"/>
                </p:cNvSpPr>
                <p:nvPr/>
              </p:nvSpPr>
              <p:spPr bwMode="auto">
                <a:xfrm>
                  <a:off x="5085671" y="235241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Power Out</a:t>
                  </a:r>
                </a:p>
              </p:txBody>
            </p:sp>
          </p:grpSp>
          <p:grpSp>
            <p:nvGrpSpPr>
              <p:cNvPr id="101" name="Group 76"/>
              <p:cNvGrpSpPr>
                <a:grpSpLocks/>
              </p:cNvGrpSpPr>
              <p:nvPr/>
            </p:nvGrpSpPr>
            <p:grpSpPr bwMode="auto">
              <a:xfrm>
                <a:off x="5297660" y="3080649"/>
                <a:ext cx="1727322" cy="378786"/>
                <a:chOff x="5297660" y="2770689"/>
                <a:chExt cx="1727322" cy="378786"/>
              </a:xfrm>
            </p:grpSpPr>
            <p:pic>
              <p:nvPicPr>
                <p:cNvPr id="10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55825" y="2960563"/>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TextBox 353"/>
                <p:cNvSpPr txBox="1">
                  <a:spLocks noChangeArrowheads="1"/>
                </p:cNvSpPr>
                <p:nvPr/>
              </p:nvSpPr>
              <p:spPr bwMode="auto">
                <a:xfrm>
                  <a:off x="5297660" y="2770689"/>
                  <a:ext cx="17273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Capacitance Position Sensors</a:t>
                  </a:r>
                </a:p>
              </p:txBody>
            </p:sp>
          </p:grpSp>
          <p:sp>
            <p:nvSpPr>
              <p:cNvPr id="10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0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0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90" name="Group 82"/>
            <p:cNvGrpSpPr>
              <a:grpSpLocks/>
            </p:cNvGrpSpPr>
            <p:nvPr/>
          </p:nvGrpSpPr>
          <p:grpSpPr bwMode="auto">
            <a:xfrm>
              <a:off x="2633663" y="2332038"/>
              <a:ext cx="77787" cy="165100"/>
              <a:chOff x="2578692" y="5919788"/>
              <a:chExt cx="326433" cy="644955"/>
            </a:xfrm>
          </p:grpSpPr>
          <p:pic>
            <p:nvPicPr>
              <p:cNvPr id="91"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59085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6025" y="2066328"/>
            <a:ext cx="5991225" cy="66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76463522"/>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D1000067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77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9DA271-469A-4A14-A81F-7BBDF2560C59}" type="slidenum">
              <a:rPr lang="en-US" smtClean="0">
                <a:solidFill>
                  <a:srgbClr val="898989"/>
                </a:solidFill>
                <a:latin typeface="Calibri" pitchFamily="34" charset="0"/>
              </a:rPr>
              <a:pPr eaLnBrk="1" hangingPunct="1"/>
              <a:t>223</a:t>
            </a:fld>
            <a:endParaRPr lang="en-US" smtClean="0">
              <a:solidFill>
                <a:srgbClr val="898989"/>
              </a:solidFill>
              <a:latin typeface="Calibri" pitchFamily="34" charset="0"/>
            </a:endParaRPr>
          </a:p>
        </p:txBody>
      </p:sp>
      <p:grpSp>
        <p:nvGrpSpPr>
          <p:cNvPr id="117776" name="Group 230"/>
          <p:cNvGrpSpPr>
            <a:grpSpLocks/>
          </p:cNvGrpSpPr>
          <p:nvPr/>
        </p:nvGrpSpPr>
        <p:grpSpPr bwMode="auto">
          <a:xfrm>
            <a:off x="1800225" y="779408"/>
            <a:ext cx="5894388" cy="223895"/>
            <a:chOff x="-637082" y="5770895"/>
            <a:chExt cx="5893443" cy="224247"/>
          </a:xfrm>
        </p:grpSpPr>
        <p:grpSp>
          <p:nvGrpSpPr>
            <p:cNvPr id="117778" name="Group 195"/>
            <p:cNvGrpSpPr>
              <a:grpSpLocks/>
            </p:cNvGrpSpPr>
            <p:nvPr/>
          </p:nvGrpSpPr>
          <p:grpSpPr bwMode="auto">
            <a:xfrm>
              <a:off x="-637082" y="5770895"/>
              <a:ext cx="3266109" cy="221372"/>
              <a:chOff x="-637082" y="5788147"/>
              <a:chExt cx="3266109" cy="221372"/>
            </a:xfrm>
          </p:grpSpPr>
          <p:grpSp>
            <p:nvGrpSpPr>
              <p:cNvPr id="117784" name="Group 194"/>
              <p:cNvGrpSpPr>
                <a:grpSpLocks/>
              </p:cNvGrpSpPr>
              <p:nvPr/>
            </p:nvGrpSpPr>
            <p:grpSpPr bwMode="auto">
              <a:xfrm>
                <a:off x="-637082" y="5788147"/>
                <a:ext cx="3266109" cy="215783"/>
                <a:chOff x="-637082" y="5788147"/>
                <a:chExt cx="3266109" cy="215783"/>
              </a:xfrm>
            </p:grpSpPr>
            <p:pic>
              <p:nvPicPr>
                <p:cNvPr id="1177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7" name="TextBox 358"/>
                <p:cNvSpPr txBox="1">
                  <a:spLocks noChangeArrowheads="1"/>
                </p:cNvSpPr>
                <p:nvPr/>
              </p:nvSpPr>
              <p:spPr bwMode="auto">
                <a:xfrm>
                  <a:off x="-637082" y="5788147"/>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ISI Interface</a:t>
                  </a:r>
                  <a:endParaRPr lang="en-US" sz="800" b="1" dirty="0">
                    <a:latin typeface="Comic Sans MS" pitchFamily="66" charset="0"/>
                  </a:endParaRPr>
                </a:p>
              </p:txBody>
            </p:sp>
          </p:grpSp>
          <p:sp>
            <p:nvSpPr>
              <p:cNvPr id="1177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D1000067</a:t>
                </a:r>
                <a:endParaRPr lang="en-US" sz="800" b="1" dirty="0">
                  <a:latin typeface="Comic Sans MS" pitchFamily="66" charset="0"/>
                </a:endParaRPr>
              </a:p>
            </p:txBody>
          </p:sp>
        </p:grpSp>
        <p:grpSp>
          <p:nvGrpSpPr>
            <p:cNvPr id="117779" name="Group 192"/>
            <p:cNvGrpSpPr>
              <a:grpSpLocks/>
            </p:cNvGrpSpPr>
            <p:nvPr/>
          </p:nvGrpSpPr>
          <p:grpSpPr bwMode="auto">
            <a:xfrm>
              <a:off x="2841236" y="5773948"/>
              <a:ext cx="2415125" cy="221194"/>
              <a:chOff x="2841236" y="5773948"/>
              <a:chExt cx="2415125" cy="221194"/>
            </a:xfrm>
          </p:grpSpPr>
          <p:sp>
            <p:nvSpPr>
              <p:cNvPr id="1177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7781" name="Group 191"/>
              <p:cNvGrpSpPr>
                <a:grpSpLocks/>
              </p:cNvGrpSpPr>
              <p:nvPr/>
            </p:nvGrpSpPr>
            <p:grpSpPr bwMode="auto">
              <a:xfrm>
                <a:off x="2841236" y="5779698"/>
                <a:ext cx="1280160" cy="215444"/>
                <a:chOff x="2841236" y="5779698"/>
                <a:chExt cx="1280160" cy="215444"/>
              </a:xfrm>
            </p:grpSpPr>
            <p:pic>
              <p:nvPicPr>
                <p:cNvPr id="1177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L1-SEI-C1</a:t>
            </a:r>
            <a:endParaRPr lang="en-US" sz="800" b="1" dirty="0">
              <a:latin typeface="Comic Sans MS" pitchFamily="66" charset="0"/>
            </a:endParaRPr>
          </a:p>
        </p:txBody>
      </p:sp>
      <p:grpSp>
        <p:nvGrpSpPr>
          <p:cNvPr id="53" name="Group 30"/>
          <p:cNvGrpSpPr>
            <a:grpSpLocks/>
          </p:cNvGrpSpPr>
          <p:nvPr/>
        </p:nvGrpSpPr>
        <p:grpSpPr bwMode="auto">
          <a:xfrm>
            <a:off x="7428122" y="4451366"/>
            <a:ext cx="1271377" cy="467696"/>
            <a:chOff x="7427707" y="4452144"/>
            <a:chExt cx="1271163" cy="467051"/>
          </a:xfrm>
        </p:grpSpPr>
        <p:sp>
          <p:nvSpPr>
            <p:cNvPr id="5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55"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56" name="Group 55"/>
          <p:cNvGrpSpPr/>
          <p:nvPr/>
        </p:nvGrpSpPr>
        <p:grpSpPr>
          <a:xfrm>
            <a:off x="1216025" y="2106614"/>
            <a:ext cx="7469188" cy="1352236"/>
            <a:chOff x="1216025" y="2106614"/>
            <a:chExt cx="7469188" cy="1352236"/>
          </a:xfrm>
        </p:grpSpPr>
        <p:grpSp>
          <p:nvGrpSpPr>
            <p:cNvPr id="57" name="Group 77"/>
            <p:cNvGrpSpPr>
              <a:grpSpLocks/>
            </p:cNvGrpSpPr>
            <p:nvPr/>
          </p:nvGrpSpPr>
          <p:grpSpPr bwMode="auto">
            <a:xfrm>
              <a:off x="1583922" y="2106614"/>
              <a:ext cx="7101291" cy="1352236"/>
              <a:chOff x="1583922" y="2106613"/>
              <a:chExt cx="7101291" cy="1352822"/>
            </a:xfrm>
          </p:grpSpPr>
          <p:sp>
            <p:nvSpPr>
              <p:cNvPr id="62"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D1000067</a:t>
                </a:r>
                <a:endParaRPr lang="en-US" sz="800" b="1" dirty="0">
                  <a:latin typeface="Comic Sans MS" pitchFamily="66" charset="0"/>
                </a:endParaRPr>
              </a:p>
            </p:txBody>
          </p:sp>
          <p:sp>
            <p:nvSpPr>
              <p:cNvPr id="63"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65" name="Group 73"/>
              <p:cNvGrpSpPr>
                <a:grpSpLocks/>
              </p:cNvGrpSpPr>
              <p:nvPr/>
            </p:nvGrpSpPr>
            <p:grpSpPr bwMode="auto">
              <a:xfrm>
                <a:off x="1583922" y="2710268"/>
                <a:ext cx="1053922" cy="360859"/>
                <a:chOff x="1583922" y="2710268"/>
                <a:chExt cx="1053922" cy="360859"/>
              </a:xfrm>
            </p:grpSpPr>
            <p:pic>
              <p:nvPicPr>
                <p:cNvPr id="8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019850"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3"/>
                <p:cNvSpPr txBox="1">
                  <a:spLocks noChangeArrowheads="1"/>
                </p:cNvSpPr>
                <p:nvPr/>
              </p:nvSpPr>
              <p:spPr bwMode="auto">
                <a:xfrm>
                  <a:off x="1583922" y="2710268"/>
                  <a:ext cx="10539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1&amp;2</a:t>
                  </a:r>
                </a:p>
              </p:txBody>
            </p:sp>
          </p:grpSp>
          <p:grpSp>
            <p:nvGrpSpPr>
              <p:cNvPr id="66" name="Group 74"/>
              <p:cNvGrpSpPr>
                <a:grpSpLocks/>
              </p:cNvGrpSpPr>
              <p:nvPr/>
            </p:nvGrpSpPr>
            <p:grpSpPr bwMode="auto">
              <a:xfrm>
                <a:off x="3170741" y="2688548"/>
                <a:ext cx="1102498" cy="364088"/>
                <a:chOff x="3170741" y="2719544"/>
                <a:chExt cx="1102498" cy="364088"/>
              </a:xfrm>
            </p:grpSpPr>
            <p:pic>
              <p:nvPicPr>
                <p:cNvPr id="8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16202" y="289472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TextBox 353"/>
                <p:cNvSpPr txBox="1">
                  <a:spLocks noChangeArrowheads="1"/>
                </p:cNvSpPr>
                <p:nvPr/>
              </p:nvSpPr>
              <p:spPr bwMode="auto">
                <a:xfrm>
                  <a:off x="3170741" y="2719544"/>
                  <a:ext cx="1102498"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3&amp;4</a:t>
                  </a:r>
                </a:p>
              </p:txBody>
            </p:sp>
          </p:grpSp>
          <p:sp>
            <p:nvSpPr>
              <p:cNvPr id="6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6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69" name="Group 75"/>
              <p:cNvGrpSpPr>
                <a:grpSpLocks/>
              </p:cNvGrpSpPr>
              <p:nvPr/>
            </p:nvGrpSpPr>
            <p:grpSpPr bwMode="auto">
              <a:xfrm>
                <a:off x="5085671" y="2685624"/>
                <a:ext cx="793807" cy="360845"/>
                <a:chOff x="5085671" y="2352417"/>
                <a:chExt cx="793807" cy="360845"/>
              </a:xfrm>
            </p:grpSpPr>
            <p:pic>
              <p:nvPicPr>
                <p:cNvPr id="79"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78571" y="252435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53"/>
                <p:cNvSpPr txBox="1">
                  <a:spLocks noChangeArrowheads="1"/>
                </p:cNvSpPr>
                <p:nvPr/>
              </p:nvSpPr>
              <p:spPr bwMode="auto">
                <a:xfrm>
                  <a:off x="5085671" y="235241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Power Out</a:t>
                  </a:r>
                </a:p>
              </p:txBody>
            </p:sp>
          </p:grpSp>
          <p:grpSp>
            <p:nvGrpSpPr>
              <p:cNvPr id="70" name="Group 76"/>
              <p:cNvGrpSpPr>
                <a:grpSpLocks/>
              </p:cNvGrpSpPr>
              <p:nvPr/>
            </p:nvGrpSpPr>
            <p:grpSpPr bwMode="auto">
              <a:xfrm>
                <a:off x="5297660" y="3080649"/>
                <a:ext cx="1727322" cy="378786"/>
                <a:chOff x="5297660" y="2770689"/>
                <a:chExt cx="1727322" cy="378786"/>
              </a:xfrm>
            </p:grpSpPr>
            <p:pic>
              <p:nvPicPr>
                <p:cNvPr id="77"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55825" y="2960563"/>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TextBox 353"/>
                <p:cNvSpPr txBox="1">
                  <a:spLocks noChangeArrowheads="1"/>
                </p:cNvSpPr>
                <p:nvPr/>
              </p:nvSpPr>
              <p:spPr bwMode="auto">
                <a:xfrm>
                  <a:off x="5297660" y="2770689"/>
                  <a:ext cx="17273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Capacitance Position Sensors</a:t>
                  </a:r>
                </a:p>
              </p:txBody>
            </p:sp>
          </p:grpSp>
          <p:sp>
            <p:nvSpPr>
              <p:cNvPr id="7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7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7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8"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59" name="Group 82"/>
            <p:cNvGrpSpPr>
              <a:grpSpLocks/>
            </p:cNvGrpSpPr>
            <p:nvPr/>
          </p:nvGrpSpPr>
          <p:grpSpPr bwMode="auto">
            <a:xfrm>
              <a:off x="2633663" y="2332038"/>
              <a:ext cx="77787" cy="165100"/>
              <a:chOff x="2578692" y="5919788"/>
              <a:chExt cx="326433" cy="644955"/>
            </a:xfrm>
          </p:grpSpPr>
          <p:pic>
            <p:nvPicPr>
              <p:cNvPr id="60"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8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6025" y="2066328"/>
            <a:ext cx="5991225" cy="66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969458"/>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D0902744 -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224</a:t>
            </a:fld>
            <a:endParaRPr lang="en-US" smtClean="0">
              <a:solidFill>
                <a:srgbClr val="898989"/>
              </a:solidFill>
              <a:latin typeface="Calibri" pitchFamily="34" charset="0"/>
            </a:endParaRPr>
          </a:p>
        </p:txBody>
      </p:sp>
      <p:sp>
        <p:nvSpPr>
          <p:cNvPr id="2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L1-SEI-C1</a:t>
            </a:r>
            <a:endParaRPr lang="en-US" sz="800" b="1" dirty="0">
              <a:latin typeface="Comic Sans MS" pitchFamily="66" charset="0"/>
            </a:endParaRPr>
          </a:p>
        </p:txBody>
      </p:sp>
      <p:grpSp>
        <p:nvGrpSpPr>
          <p:cNvPr id="38" name="Group 103"/>
          <p:cNvGrpSpPr>
            <a:grpSpLocks/>
          </p:cNvGrpSpPr>
          <p:nvPr/>
        </p:nvGrpSpPr>
        <p:grpSpPr bwMode="auto">
          <a:xfrm>
            <a:off x="1520693" y="778013"/>
            <a:ext cx="7135812" cy="234950"/>
            <a:chOff x="2685507" y="5672948"/>
            <a:chExt cx="7133858" cy="235033"/>
          </a:xfrm>
        </p:grpSpPr>
        <p:grpSp>
          <p:nvGrpSpPr>
            <p:cNvPr id="39" name="Group 142"/>
            <p:cNvGrpSpPr>
              <a:grpSpLocks/>
            </p:cNvGrpSpPr>
            <p:nvPr/>
          </p:nvGrpSpPr>
          <p:grpSpPr bwMode="auto">
            <a:xfrm>
              <a:off x="2685507" y="5678699"/>
              <a:ext cx="3595368" cy="229282"/>
              <a:chOff x="-1472426" y="5557929"/>
              <a:chExt cx="3595368" cy="229282"/>
            </a:xfrm>
          </p:grpSpPr>
          <p:grpSp>
            <p:nvGrpSpPr>
              <p:cNvPr id="45" name="Group 39"/>
              <p:cNvGrpSpPr>
                <a:grpSpLocks/>
              </p:cNvGrpSpPr>
              <p:nvPr/>
            </p:nvGrpSpPr>
            <p:grpSpPr bwMode="auto">
              <a:xfrm>
                <a:off x="-1472426" y="5557929"/>
                <a:ext cx="3595368" cy="229282"/>
                <a:chOff x="-1472426" y="5557929"/>
                <a:chExt cx="3595368" cy="229282"/>
              </a:xfrm>
            </p:grpSpPr>
            <p:sp>
              <p:nvSpPr>
                <p:cNvPr id="4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a:t>
                  </a:r>
                  <a:r>
                    <a:rPr lang="en-US" sz="800" b="1" dirty="0">
                      <a:latin typeface="Comic Sans MS" pitchFamily="66" charset="0"/>
                    </a:rPr>
                    <a:t>ISI Coil Driver Pod 1 and Pod 2</a:t>
                  </a:r>
                </a:p>
              </p:txBody>
            </p:sp>
            <p:pic>
              <p:nvPicPr>
                <p:cNvPr id="48"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0" name="Group 141"/>
            <p:cNvGrpSpPr>
              <a:grpSpLocks/>
            </p:cNvGrpSpPr>
            <p:nvPr/>
          </p:nvGrpSpPr>
          <p:grpSpPr bwMode="auto">
            <a:xfrm>
              <a:off x="6501441" y="5672948"/>
              <a:ext cx="3317924" cy="229282"/>
              <a:chOff x="307675" y="6052510"/>
              <a:chExt cx="3317924" cy="229282"/>
            </a:xfrm>
          </p:grpSpPr>
          <p:grpSp>
            <p:nvGrpSpPr>
              <p:cNvPr id="41" name="Group 40"/>
              <p:cNvGrpSpPr>
                <a:grpSpLocks/>
              </p:cNvGrpSpPr>
              <p:nvPr/>
            </p:nvGrpSpPr>
            <p:grpSpPr bwMode="auto">
              <a:xfrm>
                <a:off x="310820" y="6052510"/>
                <a:ext cx="3314779" cy="229282"/>
                <a:chOff x="526480" y="4991461"/>
                <a:chExt cx="3314779" cy="229282"/>
              </a:xfrm>
            </p:grpSpPr>
            <p:pic>
              <p:nvPicPr>
                <p:cNvPr id="4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49" name="Group 48"/>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 name="Group 52"/>
          <p:cNvGrpSpPr/>
          <p:nvPr/>
        </p:nvGrpSpPr>
        <p:grpSpPr>
          <a:xfrm>
            <a:off x="1044988" y="4187446"/>
            <a:ext cx="7654524" cy="2099252"/>
            <a:chOff x="1044988" y="4187446"/>
            <a:chExt cx="7654524" cy="2099252"/>
          </a:xfrm>
        </p:grpSpPr>
        <p:sp>
          <p:nvSpPr>
            <p:cNvPr id="5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grpSp>
          <p:nvGrpSpPr>
            <p:cNvPr id="55" name="Group 54"/>
            <p:cNvGrpSpPr/>
            <p:nvPr/>
          </p:nvGrpSpPr>
          <p:grpSpPr>
            <a:xfrm>
              <a:off x="1044988" y="4187446"/>
              <a:ext cx="6947047" cy="2099252"/>
              <a:chOff x="1044988" y="4187446"/>
              <a:chExt cx="6947047" cy="2099252"/>
            </a:xfrm>
          </p:grpSpPr>
          <p:sp>
            <p:nvSpPr>
              <p:cNvPr id="5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8"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7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7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72"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7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7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8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8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8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8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8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itle 2"/>
          <p:cNvSpPr>
            <a:spLocks noGrp="1"/>
          </p:cNvSpPr>
          <p:nvPr>
            <p:ph type="title"/>
          </p:nvPr>
        </p:nvSpPr>
        <p:spPr>
          <a:xfrm>
            <a:off x="1725613" y="0"/>
            <a:ext cx="6961187" cy="681038"/>
          </a:xfrm>
        </p:spPr>
        <p:txBody>
          <a:bodyPr/>
          <a:lstStyle/>
          <a:p>
            <a:r>
              <a:rPr lang="en-US" dirty="0">
                <a:ea typeface="ＭＳ Ｐゴシック" pitchFamily="34" charset="-128"/>
              </a:rPr>
              <a:t>D0902744 - </a:t>
            </a:r>
            <a:r>
              <a:rPr lang="en-US" dirty="0" smtClean="0">
                <a:ea typeface="ＭＳ Ｐゴシック" pitchFamily="34" charset="-128"/>
              </a:rPr>
              <a:t>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674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C269C7-F2D8-43AC-B5ED-DD09C4B7A904}" type="slidenum">
              <a:rPr lang="en-US" smtClean="0">
                <a:solidFill>
                  <a:srgbClr val="898989"/>
                </a:solidFill>
                <a:latin typeface="Calibri" pitchFamily="34" charset="0"/>
              </a:rPr>
              <a:pPr eaLnBrk="1" hangingPunct="1"/>
              <a:t>225</a:t>
            </a:fld>
            <a:endParaRPr lang="en-US" smtClean="0">
              <a:solidFill>
                <a:srgbClr val="898989"/>
              </a:solidFill>
              <a:latin typeface="Calibri" pitchFamily="34" charset="0"/>
            </a:endParaRPr>
          </a:p>
        </p:txBody>
      </p:sp>
      <p:sp>
        <p:nvSpPr>
          <p:cNvPr id="2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L1-SEI-C1</a:t>
            </a:r>
            <a:endParaRPr lang="en-US" sz="800" b="1" dirty="0">
              <a:latin typeface="Comic Sans MS" pitchFamily="66" charset="0"/>
            </a:endParaRPr>
          </a:p>
        </p:txBody>
      </p:sp>
      <p:grpSp>
        <p:nvGrpSpPr>
          <p:cNvPr id="28" name="Group 103"/>
          <p:cNvGrpSpPr>
            <a:grpSpLocks/>
          </p:cNvGrpSpPr>
          <p:nvPr/>
        </p:nvGrpSpPr>
        <p:grpSpPr bwMode="auto">
          <a:xfrm>
            <a:off x="1520693" y="778013"/>
            <a:ext cx="7135812" cy="234950"/>
            <a:chOff x="2685507" y="5672948"/>
            <a:chExt cx="7133858" cy="235033"/>
          </a:xfrm>
        </p:grpSpPr>
        <p:grpSp>
          <p:nvGrpSpPr>
            <p:cNvPr id="29" name="Group 142"/>
            <p:cNvGrpSpPr>
              <a:grpSpLocks/>
            </p:cNvGrpSpPr>
            <p:nvPr/>
          </p:nvGrpSpPr>
          <p:grpSpPr bwMode="auto">
            <a:xfrm>
              <a:off x="2685507" y="5678699"/>
              <a:ext cx="3595368" cy="229282"/>
              <a:chOff x="-1472426" y="5557929"/>
              <a:chExt cx="3595368" cy="229282"/>
            </a:xfrm>
          </p:grpSpPr>
          <p:grpSp>
            <p:nvGrpSpPr>
              <p:cNvPr id="35" name="Group 39"/>
              <p:cNvGrpSpPr>
                <a:grpSpLocks/>
              </p:cNvGrpSpPr>
              <p:nvPr/>
            </p:nvGrpSpPr>
            <p:grpSpPr bwMode="auto">
              <a:xfrm>
                <a:off x="-1472426" y="5557929"/>
                <a:ext cx="3595368" cy="229282"/>
                <a:chOff x="-1472426" y="5557929"/>
                <a:chExt cx="3595368" cy="229282"/>
              </a:xfrm>
            </p:grpSpPr>
            <p:sp>
              <p:nvSpPr>
                <p:cNvPr id="3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a:t>
                  </a:r>
                  <a:r>
                    <a:rPr lang="en-US" sz="800" b="1" dirty="0">
                      <a:latin typeface="Comic Sans MS" pitchFamily="66" charset="0"/>
                    </a:rPr>
                    <a:t>ISI Coil Driver Pod 1 and Pod 2</a:t>
                  </a:r>
                </a:p>
              </p:txBody>
            </p:sp>
            <p:pic>
              <p:nvPicPr>
                <p:cNvPr id="38"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30" name="Group 141"/>
            <p:cNvGrpSpPr>
              <a:grpSpLocks/>
            </p:cNvGrpSpPr>
            <p:nvPr/>
          </p:nvGrpSpPr>
          <p:grpSpPr bwMode="auto">
            <a:xfrm>
              <a:off x="6501441" y="5672948"/>
              <a:ext cx="3317924" cy="229282"/>
              <a:chOff x="307675" y="6052510"/>
              <a:chExt cx="3317924" cy="229282"/>
            </a:xfrm>
          </p:grpSpPr>
          <p:grpSp>
            <p:nvGrpSpPr>
              <p:cNvPr id="31" name="Group 30"/>
              <p:cNvGrpSpPr>
                <a:grpSpLocks/>
              </p:cNvGrpSpPr>
              <p:nvPr/>
            </p:nvGrpSpPr>
            <p:grpSpPr bwMode="auto">
              <a:xfrm>
                <a:off x="310820" y="6052510"/>
                <a:ext cx="3314779" cy="229282"/>
                <a:chOff x="526480" y="4991461"/>
                <a:chExt cx="3314779" cy="229282"/>
              </a:xfrm>
            </p:grpSpPr>
            <p:pic>
              <p:nvPicPr>
                <p:cNvPr id="3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3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39" name="Group 38"/>
          <p:cNvGrpSpPr/>
          <p:nvPr/>
        </p:nvGrpSpPr>
        <p:grpSpPr>
          <a:xfrm>
            <a:off x="1029325" y="1876738"/>
            <a:ext cx="7655876" cy="1136954"/>
            <a:chOff x="1029325" y="1876738"/>
            <a:chExt cx="7655876" cy="1136954"/>
          </a:xfrm>
        </p:grpSpPr>
        <p:sp>
          <p:nvSpPr>
            <p:cNvPr id="4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4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4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 name="Group 42"/>
          <p:cNvGrpSpPr/>
          <p:nvPr/>
        </p:nvGrpSpPr>
        <p:grpSpPr>
          <a:xfrm>
            <a:off x="1044988" y="4187446"/>
            <a:ext cx="7654524" cy="2099252"/>
            <a:chOff x="1044988" y="4187446"/>
            <a:chExt cx="7654524" cy="2099252"/>
          </a:xfrm>
        </p:grpSpPr>
        <p:sp>
          <p:nvSpPr>
            <p:cNvPr id="4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grpSp>
          <p:nvGrpSpPr>
            <p:cNvPr id="45" name="Group 44"/>
            <p:cNvGrpSpPr/>
            <p:nvPr/>
          </p:nvGrpSpPr>
          <p:grpSpPr>
            <a:xfrm>
              <a:off x="1044988" y="4187446"/>
              <a:ext cx="6947047" cy="2099252"/>
              <a:chOff x="1044988" y="4187446"/>
              <a:chExt cx="6947047" cy="2099252"/>
            </a:xfrm>
          </p:grpSpPr>
          <p:sp>
            <p:nvSpPr>
              <p:cNvPr id="4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4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58"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6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6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62"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6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6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7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7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7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7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7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itle 2"/>
          <p:cNvSpPr>
            <a:spLocks noGrp="1"/>
          </p:cNvSpPr>
          <p:nvPr>
            <p:ph type="title"/>
          </p:nvPr>
        </p:nvSpPr>
        <p:spPr>
          <a:xfrm>
            <a:off x="1725613" y="0"/>
            <a:ext cx="6961187" cy="681038"/>
          </a:xfrm>
        </p:spPr>
        <p:txBody>
          <a:bodyPr/>
          <a:lstStyle/>
          <a:p>
            <a:r>
              <a:rPr lang="en-US" dirty="0" smtClean="0">
                <a:ea typeface="ＭＳ Ｐゴシック" pitchFamily="34" charset="-128"/>
              </a:rPr>
              <a:t>D020373 – S1000842</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77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9DA271-469A-4A14-A81F-7BBDF2560C59}" type="slidenum">
              <a:rPr lang="en-US" smtClean="0">
                <a:solidFill>
                  <a:srgbClr val="898989"/>
                </a:solidFill>
                <a:latin typeface="Calibri" pitchFamily="34" charset="0"/>
              </a:rPr>
              <a:pPr eaLnBrk="1" hangingPunct="1"/>
              <a:t>226</a:t>
            </a:fld>
            <a:endParaRPr lang="en-US" smtClean="0">
              <a:solidFill>
                <a:srgbClr val="898989"/>
              </a:solidFill>
              <a:latin typeface="Calibri" pitchFamily="34" charset="0"/>
            </a:endParaRPr>
          </a:p>
        </p:txBody>
      </p:sp>
      <p:grpSp>
        <p:nvGrpSpPr>
          <p:cNvPr id="117765" name="Group 30"/>
          <p:cNvGrpSpPr>
            <a:grpSpLocks/>
          </p:cNvGrpSpPr>
          <p:nvPr/>
        </p:nvGrpSpPr>
        <p:grpSpPr bwMode="auto">
          <a:xfrm>
            <a:off x="1030288" y="4449763"/>
            <a:ext cx="7669212" cy="604837"/>
            <a:chOff x="1030950" y="4450544"/>
            <a:chExt cx="7667920" cy="604003"/>
          </a:xfrm>
        </p:grpSpPr>
        <p:pic>
          <p:nvPicPr>
            <p:cNvPr id="117821"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8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S1000842</a:t>
              </a:r>
              <a:endParaRPr lang="en-US" sz="800" b="1" dirty="0">
                <a:latin typeface="Comic Sans MS" pitchFamily="66" charset="0"/>
              </a:endParaRPr>
            </a:p>
          </p:txBody>
        </p:sp>
        <p:sp>
          <p:nvSpPr>
            <p:cNvPr id="117823"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7766"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17769"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17771" name="Group 83"/>
          <p:cNvGrpSpPr>
            <a:grpSpLocks/>
          </p:cNvGrpSpPr>
          <p:nvPr/>
        </p:nvGrpSpPr>
        <p:grpSpPr bwMode="auto">
          <a:xfrm>
            <a:off x="742950" y="5060950"/>
            <a:ext cx="1835150" cy="387350"/>
            <a:chOff x="4269248" y="5122863"/>
            <a:chExt cx="1833954" cy="388076"/>
          </a:xfrm>
        </p:grpSpPr>
        <p:grpSp>
          <p:nvGrpSpPr>
            <p:cNvPr id="117790" name="Group 72"/>
            <p:cNvGrpSpPr>
              <a:grpSpLocks/>
            </p:cNvGrpSpPr>
            <p:nvPr/>
          </p:nvGrpSpPr>
          <p:grpSpPr bwMode="auto">
            <a:xfrm>
              <a:off x="4269248" y="5122863"/>
              <a:ext cx="1833954" cy="384893"/>
              <a:chOff x="4610204" y="5122863"/>
              <a:chExt cx="1833954" cy="384893"/>
            </a:xfrm>
          </p:grpSpPr>
          <p:sp>
            <p:nvSpPr>
              <p:cNvPr id="11779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17793"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VALVE INPUTS</a:t>
                </a:r>
              </a:p>
            </p:txBody>
          </p:sp>
        </p:grpSp>
        <p:pic>
          <p:nvPicPr>
            <p:cNvPr id="117791"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7772"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74" name="TextBox 353"/>
          <p:cNvSpPr txBox="1">
            <a:spLocks noChangeArrowheads="1"/>
          </p:cNvSpPr>
          <p:nvPr/>
        </p:nvSpPr>
        <p:spPr bwMode="auto">
          <a:xfrm>
            <a:off x="7439025"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rPr>
              <a:t>D040049</a:t>
            </a:r>
            <a:endParaRPr lang="en-US" sz="800" b="1" dirty="0">
              <a:latin typeface="Comic Sans MS" pitchFamily="66" charset="0"/>
            </a:endParaRPr>
          </a:p>
        </p:txBody>
      </p:sp>
      <p:pic>
        <p:nvPicPr>
          <p:cNvPr id="11777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7776" name="Group 230"/>
          <p:cNvGrpSpPr>
            <a:grpSpLocks/>
          </p:cNvGrpSpPr>
          <p:nvPr/>
        </p:nvGrpSpPr>
        <p:grpSpPr bwMode="auto">
          <a:xfrm>
            <a:off x="1800225" y="779463"/>
            <a:ext cx="5894388" cy="223837"/>
            <a:chOff x="-637082" y="5770953"/>
            <a:chExt cx="5893443" cy="224189"/>
          </a:xfrm>
        </p:grpSpPr>
        <p:grpSp>
          <p:nvGrpSpPr>
            <p:cNvPr id="117778" name="Group 195"/>
            <p:cNvGrpSpPr>
              <a:grpSpLocks/>
            </p:cNvGrpSpPr>
            <p:nvPr/>
          </p:nvGrpSpPr>
          <p:grpSpPr bwMode="auto">
            <a:xfrm>
              <a:off x="-637082" y="5770953"/>
              <a:ext cx="3266109" cy="221314"/>
              <a:chOff x="-637082" y="5788205"/>
              <a:chExt cx="3266109" cy="221314"/>
            </a:xfrm>
          </p:grpSpPr>
          <p:grpSp>
            <p:nvGrpSpPr>
              <p:cNvPr id="117784" name="Group 194"/>
              <p:cNvGrpSpPr>
                <a:grpSpLocks/>
              </p:cNvGrpSpPr>
              <p:nvPr/>
            </p:nvGrpSpPr>
            <p:grpSpPr bwMode="auto">
              <a:xfrm>
                <a:off x="-637082" y="5788205"/>
                <a:ext cx="3266109" cy="215668"/>
                <a:chOff x="-637082" y="5788205"/>
                <a:chExt cx="3266109" cy="215668"/>
              </a:xfrm>
            </p:grpSpPr>
            <p:pic>
              <p:nvPicPr>
                <p:cNvPr id="1177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HEPI1 8-Channel </a:t>
                  </a:r>
                  <a:r>
                    <a:rPr lang="en-US" sz="800" b="1" dirty="0">
                      <a:latin typeface="Comic Sans MS" pitchFamily="66" charset="0"/>
                    </a:rPr>
                    <a:t>Valve Driver</a:t>
                  </a:r>
                </a:p>
              </p:txBody>
            </p:sp>
          </p:grpSp>
          <p:sp>
            <p:nvSpPr>
              <p:cNvPr id="1177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17779" name="Group 192"/>
            <p:cNvGrpSpPr>
              <a:grpSpLocks/>
            </p:cNvGrpSpPr>
            <p:nvPr/>
          </p:nvGrpSpPr>
          <p:grpSpPr bwMode="auto">
            <a:xfrm>
              <a:off x="2841236" y="5773948"/>
              <a:ext cx="2415125" cy="221194"/>
              <a:chOff x="2841236" y="5773948"/>
              <a:chExt cx="2415125" cy="221194"/>
            </a:xfrm>
          </p:grpSpPr>
          <p:sp>
            <p:nvSpPr>
              <p:cNvPr id="1177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7781" name="Group 191"/>
              <p:cNvGrpSpPr>
                <a:grpSpLocks/>
              </p:cNvGrpSpPr>
              <p:nvPr/>
            </p:nvGrpSpPr>
            <p:grpSpPr bwMode="auto">
              <a:xfrm>
                <a:off x="2841236" y="5779698"/>
                <a:ext cx="1280160" cy="215444"/>
                <a:chOff x="2841236" y="5779698"/>
                <a:chExt cx="1280160" cy="215444"/>
              </a:xfrm>
            </p:grpSpPr>
            <p:pic>
              <p:nvPicPr>
                <p:cNvPr id="1177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S1000842</a:t>
                  </a:r>
                  <a:endParaRPr lang="en-US" sz="800" b="1" dirty="0">
                    <a:latin typeface="Comic Sans MS" pitchFamily="66" charset="0"/>
                  </a:endParaRPr>
                </a:p>
              </p:txBody>
            </p:sp>
          </p:grpSp>
        </p:grpSp>
      </p:grpSp>
      <p:sp>
        <p:nvSpPr>
          <p:cNvPr id="110" name="Rounded Rectangular Callout 109"/>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HAM1 MC1</a:t>
            </a: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L1-SEI-C1</a:t>
            </a:r>
            <a:endParaRPr lang="en-US" sz="800" b="1" dirty="0">
              <a:latin typeface="Comic Sans MS" pitchFamily="66" charset="0"/>
            </a:endParaRPr>
          </a:p>
        </p:txBody>
      </p:sp>
      <p:grpSp>
        <p:nvGrpSpPr>
          <p:cNvPr id="87" name="Group 86"/>
          <p:cNvGrpSpPr/>
          <p:nvPr/>
        </p:nvGrpSpPr>
        <p:grpSpPr>
          <a:xfrm>
            <a:off x="1023938" y="2106613"/>
            <a:ext cx="7661275" cy="1550987"/>
            <a:chOff x="1023938" y="2106613"/>
            <a:chExt cx="7661275" cy="1550987"/>
          </a:xfrm>
        </p:grpSpPr>
        <p:grpSp>
          <p:nvGrpSpPr>
            <p:cNvPr id="88" name="Group 77"/>
            <p:cNvGrpSpPr>
              <a:grpSpLocks/>
            </p:cNvGrpSpPr>
            <p:nvPr/>
          </p:nvGrpSpPr>
          <p:grpSpPr bwMode="auto">
            <a:xfrm>
              <a:off x="1023938" y="2106613"/>
              <a:ext cx="7661275" cy="1550987"/>
              <a:chOff x="1023938" y="2106613"/>
              <a:chExt cx="7661275" cy="1551660"/>
            </a:xfrm>
          </p:grpSpPr>
          <p:pic>
            <p:nvPicPr>
              <p:cNvPr id="9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9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6" name="Group 73"/>
              <p:cNvGrpSpPr>
                <a:grpSpLocks/>
              </p:cNvGrpSpPr>
              <p:nvPr/>
            </p:nvGrpSpPr>
            <p:grpSpPr bwMode="auto">
              <a:xfrm>
                <a:off x="2109031" y="2710267"/>
                <a:ext cx="1380293" cy="371421"/>
                <a:chOff x="2109031" y="2710267"/>
                <a:chExt cx="1380293" cy="371421"/>
              </a:xfrm>
            </p:grpSpPr>
            <p:pic>
              <p:nvPicPr>
                <p:cNvPr id="11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120"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97" name="Group 74"/>
              <p:cNvGrpSpPr>
                <a:grpSpLocks/>
              </p:cNvGrpSpPr>
              <p:nvPr/>
            </p:nvGrpSpPr>
            <p:grpSpPr bwMode="auto">
              <a:xfrm>
                <a:off x="2717492" y="2885268"/>
                <a:ext cx="1428869" cy="388701"/>
                <a:chOff x="2717492" y="2916264"/>
                <a:chExt cx="1428869" cy="388701"/>
              </a:xfrm>
            </p:grpSpPr>
            <p:pic>
              <p:nvPicPr>
                <p:cNvPr id="115"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117"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9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9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00" name="Group 75"/>
              <p:cNvGrpSpPr>
                <a:grpSpLocks/>
              </p:cNvGrpSpPr>
              <p:nvPr/>
            </p:nvGrpSpPr>
            <p:grpSpPr bwMode="auto">
              <a:xfrm>
                <a:off x="3749459" y="3079064"/>
                <a:ext cx="1363123" cy="371428"/>
                <a:chOff x="3749459" y="2745857"/>
                <a:chExt cx="1363123" cy="371428"/>
              </a:xfrm>
            </p:grpSpPr>
            <p:pic>
              <p:nvPicPr>
                <p:cNvPr id="112"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114"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101" name="Group 76"/>
              <p:cNvGrpSpPr>
                <a:grpSpLocks/>
              </p:cNvGrpSpPr>
              <p:nvPr/>
            </p:nvGrpSpPr>
            <p:grpSpPr bwMode="auto">
              <a:xfrm>
                <a:off x="4318775" y="3269563"/>
                <a:ext cx="1472424" cy="388710"/>
                <a:chOff x="4318775" y="2959603"/>
                <a:chExt cx="1472424" cy="388710"/>
              </a:xfrm>
            </p:grpSpPr>
            <p:pic>
              <p:nvPicPr>
                <p:cNvPr id="10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111"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10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0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0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90" name="Group 82"/>
            <p:cNvGrpSpPr>
              <a:grpSpLocks/>
            </p:cNvGrpSpPr>
            <p:nvPr/>
          </p:nvGrpSpPr>
          <p:grpSpPr bwMode="auto">
            <a:xfrm>
              <a:off x="2633663" y="2332038"/>
              <a:ext cx="77787" cy="165100"/>
              <a:chOff x="2578692" y="5919788"/>
              <a:chExt cx="326433" cy="644955"/>
            </a:xfrm>
          </p:grpSpPr>
          <p:pic>
            <p:nvPicPr>
              <p:cNvPr id="9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D0901338 -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878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85391D-7175-476F-B1BD-486D05038B4D}" type="slidenum">
              <a:rPr lang="en-US" smtClean="0">
                <a:solidFill>
                  <a:srgbClr val="898989"/>
                </a:solidFill>
                <a:latin typeface="Calibri" pitchFamily="34" charset="0"/>
              </a:rPr>
              <a:pPr eaLnBrk="1" hangingPunct="1"/>
              <a:t>227</a:t>
            </a:fld>
            <a:endParaRPr lang="en-US" smtClean="0">
              <a:solidFill>
                <a:srgbClr val="898989"/>
              </a:solidFill>
              <a:latin typeface="Calibri" pitchFamily="34" charset="0"/>
            </a:endParaRPr>
          </a:p>
        </p:txBody>
      </p:sp>
      <p:grpSp>
        <p:nvGrpSpPr>
          <p:cNvPr id="118789" name="Group 30"/>
          <p:cNvGrpSpPr>
            <a:grpSpLocks/>
          </p:cNvGrpSpPr>
          <p:nvPr/>
        </p:nvGrpSpPr>
        <p:grpSpPr bwMode="auto">
          <a:xfrm>
            <a:off x="1030288" y="4449763"/>
            <a:ext cx="7669212" cy="604837"/>
            <a:chOff x="1030950" y="4450544"/>
            <a:chExt cx="7667920" cy="604003"/>
          </a:xfrm>
        </p:grpSpPr>
        <p:pic>
          <p:nvPicPr>
            <p:cNvPr id="118842"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4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1884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8790" name="Rectangle 75"/>
          <p:cNvSpPr>
            <a:spLocks noChangeArrowheads="1"/>
          </p:cNvSpPr>
          <p:nvPr/>
        </p:nvSpPr>
        <p:spPr bwMode="auto">
          <a:xfrm>
            <a:off x="4892675" y="4492625"/>
            <a:ext cx="10112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endParaRPr lang="en-US" b="1">
              <a:latin typeface="Comic Sans MS" pitchFamily="66" charset="0"/>
            </a:endParaRPr>
          </a:p>
        </p:txBody>
      </p:sp>
      <p:grpSp>
        <p:nvGrpSpPr>
          <p:cNvPr id="118791" name="Group 77"/>
          <p:cNvGrpSpPr>
            <a:grpSpLocks/>
          </p:cNvGrpSpPr>
          <p:nvPr/>
        </p:nvGrpSpPr>
        <p:grpSpPr bwMode="auto">
          <a:xfrm>
            <a:off x="1023938" y="2106613"/>
            <a:ext cx="7661275" cy="1504950"/>
            <a:chOff x="1023938" y="2106613"/>
            <a:chExt cx="7661275" cy="1505160"/>
          </a:xfrm>
        </p:grpSpPr>
        <p:pic>
          <p:nvPicPr>
            <p:cNvPr id="118815"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16"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D0901338</a:t>
              </a:r>
              <a:endParaRPr lang="en-US" sz="800" b="1" dirty="0">
                <a:latin typeface="Comic Sans MS" pitchFamily="66" charset="0"/>
              </a:endParaRPr>
            </a:p>
          </p:txBody>
        </p:sp>
        <p:sp>
          <p:nvSpPr>
            <p:cNvPr id="118817"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18818" name="Group 73"/>
            <p:cNvGrpSpPr>
              <a:grpSpLocks/>
            </p:cNvGrpSpPr>
            <p:nvPr/>
          </p:nvGrpSpPr>
          <p:grpSpPr bwMode="auto">
            <a:xfrm>
              <a:off x="2155525" y="2725738"/>
              <a:ext cx="1248075" cy="371450"/>
              <a:chOff x="2155525" y="2725738"/>
              <a:chExt cx="1248075" cy="371450"/>
            </a:xfrm>
          </p:grpSpPr>
          <p:pic>
            <p:nvPicPr>
              <p:cNvPr id="118839"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40" name="TextBox 353"/>
              <p:cNvSpPr txBox="1">
                <a:spLocks noChangeArrowheads="1"/>
              </p:cNvSpPr>
              <p:nvPr/>
            </p:nvSpPr>
            <p:spPr bwMode="auto">
              <a:xfrm>
                <a:off x="2842850" y="27257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41" name="Rectangle 39"/>
              <p:cNvSpPr>
                <a:spLocks noChangeArrowheads="1"/>
              </p:cNvSpPr>
              <p:nvPr/>
            </p:nvSpPr>
            <p:spPr bwMode="auto">
              <a:xfrm>
                <a:off x="2155525" y="28817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118819" name="Group 74"/>
            <p:cNvGrpSpPr>
              <a:grpSpLocks/>
            </p:cNvGrpSpPr>
            <p:nvPr/>
          </p:nvGrpSpPr>
          <p:grpSpPr bwMode="auto">
            <a:xfrm>
              <a:off x="2717492" y="2885242"/>
              <a:ext cx="1257608" cy="388727"/>
              <a:chOff x="2717492" y="2916238"/>
              <a:chExt cx="1257608" cy="388727"/>
            </a:xfrm>
          </p:grpSpPr>
          <p:pic>
            <p:nvPicPr>
              <p:cNvPr id="118836"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37"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38"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18820" name="Rectangle 145"/>
            <p:cNvSpPr>
              <a:spLocks noChangeArrowheads="1"/>
            </p:cNvSpPr>
            <p:nvPr/>
          </p:nvSpPr>
          <p:spPr bwMode="auto">
            <a:xfrm>
              <a:off x="2703807"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18821" name="Rectangle 145"/>
            <p:cNvSpPr>
              <a:spLocks noChangeArrowheads="1"/>
            </p:cNvSpPr>
            <p:nvPr/>
          </p:nvSpPr>
          <p:spPr bwMode="auto">
            <a:xfrm>
              <a:off x="3335523"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18822" name="Group 75"/>
            <p:cNvGrpSpPr>
              <a:grpSpLocks/>
            </p:cNvGrpSpPr>
            <p:nvPr/>
          </p:nvGrpSpPr>
          <p:grpSpPr bwMode="auto">
            <a:xfrm>
              <a:off x="3749459" y="3055770"/>
              <a:ext cx="1247991" cy="371473"/>
              <a:chOff x="3749459" y="2722563"/>
              <a:chExt cx="1247991" cy="371473"/>
            </a:xfrm>
          </p:grpSpPr>
          <p:pic>
            <p:nvPicPr>
              <p:cNvPr id="118833"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34" name="TextBox 353"/>
              <p:cNvSpPr txBox="1">
                <a:spLocks noChangeArrowheads="1"/>
              </p:cNvSpPr>
              <p:nvPr/>
            </p:nvSpPr>
            <p:spPr bwMode="auto">
              <a:xfrm>
                <a:off x="4436803" y="272256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35" name="Rectangle 39"/>
              <p:cNvSpPr>
                <a:spLocks noChangeArrowheads="1"/>
              </p:cNvSpPr>
              <p:nvPr/>
            </p:nvSpPr>
            <p:spPr bwMode="auto">
              <a:xfrm>
                <a:off x="3749459" y="2878562"/>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118823" name="Group 76"/>
            <p:cNvGrpSpPr>
              <a:grpSpLocks/>
            </p:cNvGrpSpPr>
            <p:nvPr/>
          </p:nvGrpSpPr>
          <p:grpSpPr bwMode="auto">
            <a:xfrm>
              <a:off x="4311026" y="3223023"/>
              <a:ext cx="1257924" cy="388750"/>
              <a:chOff x="4311026" y="2913063"/>
              <a:chExt cx="1257924" cy="388750"/>
            </a:xfrm>
          </p:grpSpPr>
          <p:pic>
            <p:nvPicPr>
              <p:cNvPr id="118830"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31" name="TextBox 353"/>
              <p:cNvSpPr txBox="1">
                <a:spLocks noChangeArrowheads="1"/>
              </p:cNvSpPr>
              <p:nvPr/>
            </p:nvSpPr>
            <p:spPr bwMode="auto">
              <a:xfrm>
                <a:off x="5007828" y="29130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32" name="Rectangle 42"/>
              <p:cNvSpPr>
                <a:spLocks noChangeArrowheads="1"/>
              </p:cNvSpPr>
              <p:nvPr/>
            </p:nvSpPr>
            <p:spPr bwMode="auto">
              <a:xfrm>
                <a:off x="4311026" y="30863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118824" name="Rectangle 145"/>
            <p:cNvSpPr>
              <a:spLocks noChangeArrowheads="1"/>
            </p:cNvSpPr>
            <p:nvPr/>
          </p:nvSpPr>
          <p:spPr bwMode="auto">
            <a:xfrm>
              <a:off x="4359649"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18825" name="Rectangle 145"/>
            <p:cNvSpPr>
              <a:spLocks noChangeArrowheads="1"/>
            </p:cNvSpPr>
            <p:nvPr/>
          </p:nvSpPr>
          <p:spPr bwMode="auto">
            <a:xfrm>
              <a:off x="4944415"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18826"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827"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82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829"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8793" name="Group 72"/>
          <p:cNvGrpSpPr>
            <a:grpSpLocks/>
          </p:cNvGrpSpPr>
          <p:nvPr/>
        </p:nvGrpSpPr>
        <p:grpSpPr bwMode="auto">
          <a:xfrm>
            <a:off x="4054475" y="5122863"/>
            <a:ext cx="1870075" cy="384175"/>
            <a:chOff x="4573336" y="5122863"/>
            <a:chExt cx="1870822" cy="384893"/>
          </a:xfrm>
        </p:grpSpPr>
        <p:sp>
          <p:nvSpPr>
            <p:cNvPr id="11881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13" name="Rectangle 80"/>
            <p:cNvSpPr>
              <a:spLocks noChangeArrowheads="1"/>
            </p:cNvSpPr>
            <p:nvPr/>
          </p:nvSpPr>
          <p:spPr bwMode="auto">
            <a:xfrm>
              <a:off x="4573336" y="5292312"/>
              <a:ext cx="10118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p>
          </p:txBody>
        </p:sp>
        <p:pic>
          <p:nvPicPr>
            <p:cNvPr id="118814"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26437" y="5308169"/>
              <a:ext cx="799153" cy="19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8794"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6975" y="4686300"/>
            <a:ext cx="785813"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795" name="Rectangle 75"/>
          <p:cNvSpPr>
            <a:spLocks noChangeArrowheads="1"/>
          </p:cNvSpPr>
          <p:nvPr/>
        </p:nvSpPr>
        <p:spPr bwMode="auto">
          <a:xfrm>
            <a:off x="5969000" y="46212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1879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65375" y="2328863"/>
            <a:ext cx="238125" cy="157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797" name="Rectangle 75"/>
          <p:cNvSpPr>
            <a:spLocks noChangeArrowheads="1"/>
          </p:cNvSpPr>
          <p:nvPr/>
        </p:nvSpPr>
        <p:spPr bwMode="auto">
          <a:xfrm>
            <a:off x="5703888" y="2255838"/>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1879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33500" y="1497013"/>
            <a:ext cx="5788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799"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39850" y="3838575"/>
            <a:ext cx="5797550"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8800" name="Group 230"/>
          <p:cNvGrpSpPr>
            <a:grpSpLocks/>
          </p:cNvGrpSpPr>
          <p:nvPr/>
        </p:nvGrpSpPr>
        <p:grpSpPr bwMode="auto">
          <a:xfrm>
            <a:off x="1800225" y="779463"/>
            <a:ext cx="5894388" cy="223837"/>
            <a:chOff x="-637082" y="5770953"/>
            <a:chExt cx="5893443" cy="224189"/>
          </a:xfrm>
        </p:grpSpPr>
        <p:grpSp>
          <p:nvGrpSpPr>
            <p:cNvPr id="118802" name="Group 195"/>
            <p:cNvGrpSpPr>
              <a:grpSpLocks/>
            </p:cNvGrpSpPr>
            <p:nvPr/>
          </p:nvGrpSpPr>
          <p:grpSpPr bwMode="auto">
            <a:xfrm>
              <a:off x="-637082" y="5770953"/>
              <a:ext cx="3266109" cy="221314"/>
              <a:chOff x="-637082" y="5788205"/>
              <a:chExt cx="3266109" cy="221314"/>
            </a:xfrm>
          </p:grpSpPr>
          <p:grpSp>
            <p:nvGrpSpPr>
              <p:cNvPr id="118808" name="Group 194"/>
              <p:cNvGrpSpPr>
                <a:grpSpLocks/>
              </p:cNvGrpSpPr>
              <p:nvPr/>
            </p:nvGrpSpPr>
            <p:grpSpPr bwMode="auto">
              <a:xfrm>
                <a:off x="-637082" y="5788205"/>
                <a:ext cx="3266109" cy="215668"/>
                <a:chOff x="-637082" y="5788205"/>
                <a:chExt cx="3266109" cy="215668"/>
              </a:xfrm>
            </p:grpSpPr>
            <p:pic>
              <p:nvPicPr>
                <p:cNvPr id="11881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1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HEPI6 </a:t>
                  </a:r>
                  <a:r>
                    <a:rPr lang="en-US" sz="800" b="1" dirty="0" smtClean="0">
                      <a:latin typeface="Comic Sans MS" pitchFamily="66" charset="0"/>
                    </a:rPr>
                    <a:t>8-Channel </a:t>
                  </a:r>
                  <a:r>
                    <a:rPr lang="en-US" sz="800" b="1" dirty="0">
                      <a:latin typeface="Comic Sans MS" pitchFamily="66" charset="0"/>
                    </a:rPr>
                    <a:t>Valve Driver</a:t>
                  </a:r>
                </a:p>
              </p:txBody>
            </p:sp>
          </p:grpSp>
          <p:sp>
            <p:nvSpPr>
              <p:cNvPr id="11880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D0901338</a:t>
                </a:r>
                <a:endParaRPr lang="en-US" sz="800" b="1">
                  <a:latin typeface="Comic Sans MS" pitchFamily="66" charset="0"/>
                </a:endParaRPr>
              </a:p>
            </p:txBody>
          </p:sp>
        </p:grpSp>
        <p:grpSp>
          <p:nvGrpSpPr>
            <p:cNvPr id="118803" name="Group 192"/>
            <p:cNvGrpSpPr>
              <a:grpSpLocks/>
            </p:cNvGrpSpPr>
            <p:nvPr/>
          </p:nvGrpSpPr>
          <p:grpSpPr bwMode="auto">
            <a:xfrm>
              <a:off x="2841236" y="5773948"/>
              <a:ext cx="2415125" cy="221194"/>
              <a:chOff x="2841236" y="5773948"/>
              <a:chExt cx="2415125" cy="221194"/>
            </a:xfrm>
          </p:grpSpPr>
          <p:sp>
            <p:nvSpPr>
              <p:cNvPr id="11880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8805" name="Group 191"/>
              <p:cNvGrpSpPr>
                <a:grpSpLocks/>
              </p:cNvGrpSpPr>
              <p:nvPr/>
            </p:nvGrpSpPr>
            <p:grpSpPr bwMode="auto">
              <a:xfrm>
                <a:off x="2841236" y="5779698"/>
                <a:ext cx="1280160" cy="215444"/>
                <a:chOff x="2841236" y="5779698"/>
                <a:chExt cx="1280160" cy="215444"/>
              </a:xfrm>
            </p:grpSpPr>
            <p:pic>
              <p:nvPicPr>
                <p:cNvPr id="11880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0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118801"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70025" y="4525963"/>
            <a:ext cx="1228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&lt;&lt; L1-SEI-C1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D1001715 - S1001144</a:t>
            </a:r>
          </a:p>
        </p:txBody>
      </p:sp>
      <p:sp>
        <p:nvSpPr>
          <p:cNvPr id="11981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L1-SEI-C1</a:t>
            </a:r>
            <a:endParaRPr lang="en-US" sz="800" b="1" dirty="0">
              <a:latin typeface="Comic Sans MS" pitchFamily="66" charset="0"/>
            </a:endParaRPr>
          </a:p>
        </p:txBody>
      </p:sp>
      <p:sp>
        <p:nvSpPr>
          <p:cNvPr id="457" name="Date Placeholder 456"/>
          <p:cNvSpPr>
            <a:spLocks noGrp="1"/>
          </p:cNvSpPr>
          <p:nvPr>
            <p:ph type="dt" sz="quarter" idx="10"/>
          </p:nvPr>
        </p:nvSpPr>
        <p:spPr/>
        <p:txBody>
          <a:bodyPr/>
          <a:lstStyle/>
          <a:p>
            <a:pPr>
              <a:defRPr/>
            </a:pPr>
            <a:r>
              <a:rPr lang="en-US" smtClean="0"/>
              <a:t>LIGO-G1001032-V10</a:t>
            </a:r>
            <a:endParaRPr lang="en-US"/>
          </a:p>
        </p:txBody>
      </p:sp>
      <p:sp>
        <p:nvSpPr>
          <p:cNvPr id="119813" name="Slide Number Placeholder 457"/>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CDF4657-0E7D-49E8-8B55-8CE28F5180FD}" type="slidenum">
              <a:rPr lang="en-US" smtClean="0">
                <a:solidFill>
                  <a:srgbClr val="898989"/>
                </a:solidFill>
                <a:latin typeface="Calibri" pitchFamily="34" charset="0"/>
              </a:rPr>
              <a:pPr eaLnBrk="1" hangingPunct="1"/>
              <a:t>228</a:t>
            </a:fld>
            <a:endParaRPr lang="en-US" smtClean="0">
              <a:solidFill>
                <a:srgbClr val="898989"/>
              </a:solidFill>
              <a:latin typeface="Calibri" pitchFamily="34" charset="0"/>
            </a:endParaRPr>
          </a:p>
        </p:txBody>
      </p:sp>
      <p:grpSp>
        <p:nvGrpSpPr>
          <p:cNvPr id="119814" name="Group 279"/>
          <p:cNvGrpSpPr>
            <a:grpSpLocks/>
          </p:cNvGrpSpPr>
          <p:nvPr/>
        </p:nvGrpSpPr>
        <p:grpSpPr bwMode="auto">
          <a:xfrm>
            <a:off x="234950" y="749300"/>
            <a:ext cx="8832850" cy="5843588"/>
            <a:chOff x="234950" y="749909"/>
            <a:chExt cx="8832132" cy="5843504"/>
          </a:xfrm>
        </p:grpSpPr>
        <p:grpSp>
          <p:nvGrpSpPr>
            <p:cNvPr id="119815" name="Group 359"/>
            <p:cNvGrpSpPr>
              <a:grpSpLocks/>
            </p:cNvGrpSpPr>
            <p:nvPr/>
          </p:nvGrpSpPr>
          <p:grpSpPr bwMode="auto">
            <a:xfrm>
              <a:off x="1833060" y="749909"/>
              <a:ext cx="5930897" cy="458787"/>
              <a:chOff x="-469488" y="6101482"/>
              <a:chExt cx="5930017" cy="457947"/>
            </a:xfrm>
          </p:grpSpPr>
          <p:grpSp>
            <p:nvGrpSpPr>
              <p:cNvPr id="119966" name="Group 220"/>
              <p:cNvGrpSpPr>
                <a:grpSpLocks/>
              </p:cNvGrpSpPr>
              <p:nvPr/>
            </p:nvGrpSpPr>
            <p:grpSpPr bwMode="auto">
              <a:xfrm>
                <a:off x="-469488" y="6101482"/>
                <a:ext cx="3294047" cy="452196"/>
                <a:chOff x="-469488" y="6110108"/>
                <a:chExt cx="3294047" cy="452196"/>
              </a:xfrm>
            </p:grpSpPr>
            <p:pic>
              <p:nvPicPr>
                <p:cNvPr id="119971"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9972"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l1seiham1-6 I/O Extension Chassis</a:t>
                  </a:r>
                  <a:endParaRPr lang="en-US" sz="800" b="1" dirty="0">
                    <a:latin typeface="Comic Sans MS" pitchFamily="66" charset="0"/>
                  </a:endParaRPr>
                </a:p>
              </p:txBody>
            </p:sp>
            <p:sp>
              <p:nvSpPr>
                <p:cNvPr id="11997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19967" name="Group 221"/>
              <p:cNvGrpSpPr>
                <a:grpSpLocks/>
              </p:cNvGrpSpPr>
              <p:nvPr/>
            </p:nvGrpSpPr>
            <p:grpSpPr bwMode="auto">
              <a:xfrm>
                <a:off x="3042258" y="6107233"/>
                <a:ext cx="2418271" cy="452196"/>
                <a:chOff x="3042258" y="6107233"/>
                <a:chExt cx="2418271" cy="452196"/>
              </a:xfrm>
            </p:grpSpPr>
            <p:pic>
              <p:nvPicPr>
                <p:cNvPr id="119968"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9969"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1997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6"/>
                    </a:rPr>
                    <a:t>S1001144</a:t>
                  </a:r>
                  <a:endParaRPr lang="en-US" sz="800" b="1">
                    <a:solidFill>
                      <a:schemeClr val="bg1"/>
                    </a:solidFill>
                    <a:latin typeface="Comic Sans MS" pitchFamily="66" charset="0"/>
                  </a:endParaRPr>
                </a:p>
              </p:txBody>
            </p:sp>
          </p:grpSp>
        </p:grpSp>
        <p:grpSp>
          <p:nvGrpSpPr>
            <p:cNvPr id="119816" name="Group 70"/>
            <p:cNvGrpSpPr>
              <a:grpSpLocks/>
            </p:cNvGrpSpPr>
            <p:nvPr/>
          </p:nvGrpSpPr>
          <p:grpSpPr bwMode="auto">
            <a:xfrm>
              <a:off x="234950" y="1212157"/>
              <a:ext cx="7659687" cy="2281931"/>
              <a:chOff x="234950" y="1212157"/>
              <a:chExt cx="7659687" cy="2281931"/>
            </a:xfrm>
          </p:grpSpPr>
          <p:grpSp>
            <p:nvGrpSpPr>
              <p:cNvPr id="119959" name="Group 60"/>
              <p:cNvGrpSpPr>
                <a:grpSpLocks/>
              </p:cNvGrpSpPr>
              <p:nvPr/>
            </p:nvGrpSpPr>
            <p:grpSpPr bwMode="auto">
              <a:xfrm>
                <a:off x="234950" y="1212157"/>
                <a:ext cx="7659687" cy="2281931"/>
                <a:chOff x="1025269" y="1269311"/>
                <a:chExt cx="7659941" cy="2281413"/>
              </a:xfrm>
            </p:grpSpPr>
            <p:pic>
              <p:nvPicPr>
                <p:cNvPr id="119962"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19963" name="Group 26"/>
                <p:cNvGrpSpPr>
                  <a:grpSpLocks/>
                </p:cNvGrpSpPr>
                <p:nvPr/>
              </p:nvGrpSpPr>
              <p:grpSpPr bwMode="auto">
                <a:xfrm>
                  <a:off x="7421517" y="1269311"/>
                  <a:ext cx="1263693" cy="368091"/>
                  <a:chOff x="7420915" y="1268217"/>
                  <a:chExt cx="1263514" cy="368358"/>
                </a:xfrm>
              </p:grpSpPr>
              <p:sp>
                <p:nvSpPr>
                  <p:cNvPr id="11996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1996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30" name="Rectangle 429"/>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96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19817" name="Group 453"/>
            <p:cNvGrpSpPr>
              <a:grpSpLocks/>
            </p:cNvGrpSpPr>
            <p:nvPr/>
          </p:nvGrpSpPr>
          <p:grpSpPr bwMode="auto">
            <a:xfrm>
              <a:off x="234950" y="3554877"/>
              <a:ext cx="8832132" cy="3038536"/>
              <a:chOff x="234950" y="3554877"/>
              <a:chExt cx="8832132" cy="3038536"/>
            </a:xfrm>
          </p:grpSpPr>
          <p:grpSp>
            <p:nvGrpSpPr>
              <p:cNvPr id="119818" name="Group 294"/>
              <p:cNvGrpSpPr>
                <a:grpSpLocks/>
              </p:cNvGrpSpPr>
              <p:nvPr/>
            </p:nvGrpSpPr>
            <p:grpSpPr bwMode="auto">
              <a:xfrm>
                <a:off x="234950" y="3554877"/>
                <a:ext cx="8832132" cy="3038536"/>
                <a:chOff x="234950" y="3554877"/>
                <a:chExt cx="8832132" cy="3038536"/>
              </a:xfrm>
            </p:grpSpPr>
            <p:pic>
              <p:nvPicPr>
                <p:cNvPr id="119833"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983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1983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2"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3"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1983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5"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1984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1984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1984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1984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1984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1984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1984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1984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19848" name="Group 71"/>
                <p:cNvGrpSpPr>
                  <a:grpSpLocks/>
                </p:cNvGrpSpPr>
                <p:nvPr/>
              </p:nvGrpSpPr>
              <p:grpSpPr bwMode="auto">
                <a:xfrm>
                  <a:off x="4685716" y="3595684"/>
                  <a:ext cx="215899" cy="1858574"/>
                  <a:chOff x="8442323" y="2253457"/>
                  <a:chExt cx="215474" cy="1857625"/>
                </a:xfrm>
              </p:grpSpPr>
              <p:grpSp>
                <p:nvGrpSpPr>
                  <p:cNvPr id="119955" name="Group 72"/>
                  <p:cNvGrpSpPr>
                    <a:grpSpLocks/>
                  </p:cNvGrpSpPr>
                  <p:nvPr/>
                </p:nvGrpSpPr>
                <p:grpSpPr bwMode="auto">
                  <a:xfrm>
                    <a:off x="8442323" y="2253457"/>
                    <a:ext cx="214313" cy="1836738"/>
                    <a:chOff x="6193857" y="1433230"/>
                    <a:chExt cx="215444" cy="1837022"/>
                  </a:xfrm>
                </p:grpSpPr>
                <p:pic>
                  <p:nvPicPr>
                    <p:cNvPr id="11995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5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199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19850" name="Group 99"/>
                <p:cNvGrpSpPr>
                  <a:grpSpLocks/>
                </p:cNvGrpSpPr>
                <p:nvPr/>
              </p:nvGrpSpPr>
              <p:grpSpPr bwMode="auto">
                <a:xfrm>
                  <a:off x="4100662" y="3595683"/>
                  <a:ext cx="233360" cy="1849052"/>
                  <a:chOff x="4100710" y="3595688"/>
                  <a:chExt cx="233363" cy="1849437"/>
                </a:xfrm>
              </p:grpSpPr>
              <p:grpSp>
                <p:nvGrpSpPr>
                  <p:cNvPr id="119945" name="Group 141"/>
                  <p:cNvGrpSpPr>
                    <a:grpSpLocks/>
                  </p:cNvGrpSpPr>
                  <p:nvPr/>
                </p:nvGrpSpPr>
                <p:grpSpPr bwMode="auto">
                  <a:xfrm>
                    <a:off x="4100710" y="3595688"/>
                    <a:ext cx="233363" cy="1849437"/>
                    <a:chOff x="7985153" y="2757488"/>
                    <a:chExt cx="233330" cy="1848894"/>
                  </a:xfrm>
                </p:grpSpPr>
                <p:grpSp>
                  <p:nvGrpSpPr>
                    <p:cNvPr id="119947" name="Group 70"/>
                    <p:cNvGrpSpPr>
                      <a:grpSpLocks/>
                    </p:cNvGrpSpPr>
                    <p:nvPr/>
                  </p:nvGrpSpPr>
                  <p:grpSpPr bwMode="auto">
                    <a:xfrm>
                      <a:off x="7988855" y="2757488"/>
                      <a:ext cx="229628" cy="1836737"/>
                      <a:chOff x="6178463" y="1433228"/>
                      <a:chExt cx="230840" cy="1837026"/>
                    </a:xfrm>
                  </p:grpSpPr>
                  <p:sp>
                    <p:nvSpPr>
                      <p:cNvPr id="11994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5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4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4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1" name="Group 100"/>
                <p:cNvGrpSpPr>
                  <a:grpSpLocks/>
                </p:cNvGrpSpPr>
                <p:nvPr/>
              </p:nvGrpSpPr>
              <p:grpSpPr bwMode="auto">
                <a:xfrm>
                  <a:off x="4973716" y="3600848"/>
                  <a:ext cx="233360" cy="1849052"/>
                  <a:chOff x="4100710" y="3595688"/>
                  <a:chExt cx="233363" cy="1849437"/>
                </a:xfrm>
              </p:grpSpPr>
              <p:grpSp>
                <p:nvGrpSpPr>
                  <p:cNvPr id="119939" name="Group 72"/>
                  <p:cNvGrpSpPr>
                    <a:grpSpLocks/>
                  </p:cNvGrpSpPr>
                  <p:nvPr/>
                </p:nvGrpSpPr>
                <p:grpSpPr bwMode="auto">
                  <a:xfrm>
                    <a:off x="4100710" y="3595688"/>
                    <a:ext cx="233363" cy="1849437"/>
                    <a:chOff x="7985153" y="2757488"/>
                    <a:chExt cx="233330" cy="1848894"/>
                  </a:xfrm>
                </p:grpSpPr>
                <p:grpSp>
                  <p:nvGrpSpPr>
                    <p:cNvPr id="119941" name="Group 70"/>
                    <p:cNvGrpSpPr>
                      <a:grpSpLocks/>
                    </p:cNvGrpSpPr>
                    <p:nvPr/>
                  </p:nvGrpSpPr>
                  <p:grpSpPr bwMode="auto">
                    <a:xfrm>
                      <a:off x="7988855" y="2757488"/>
                      <a:ext cx="229628" cy="1836737"/>
                      <a:chOff x="6178463" y="1433228"/>
                      <a:chExt cx="230840" cy="1837026"/>
                    </a:xfrm>
                  </p:grpSpPr>
                  <p:sp>
                    <p:nvSpPr>
                      <p:cNvPr id="11994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4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4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4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2" name="Group 107"/>
                <p:cNvGrpSpPr>
                  <a:grpSpLocks/>
                </p:cNvGrpSpPr>
                <p:nvPr/>
              </p:nvGrpSpPr>
              <p:grpSpPr bwMode="auto">
                <a:xfrm>
                  <a:off x="4392544" y="3600848"/>
                  <a:ext cx="233360" cy="1849052"/>
                  <a:chOff x="4100710" y="3595688"/>
                  <a:chExt cx="233363" cy="1849437"/>
                </a:xfrm>
              </p:grpSpPr>
              <p:grpSp>
                <p:nvGrpSpPr>
                  <p:cNvPr id="119933" name="Group 72"/>
                  <p:cNvGrpSpPr>
                    <a:grpSpLocks/>
                  </p:cNvGrpSpPr>
                  <p:nvPr/>
                </p:nvGrpSpPr>
                <p:grpSpPr bwMode="auto">
                  <a:xfrm>
                    <a:off x="4100710" y="3595688"/>
                    <a:ext cx="233363" cy="1849437"/>
                    <a:chOff x="7985153" y="2757488"/>
                    <a:chExt cx="233330" cy="1848894"/>
                  </a:xfrm>
                </p:grpSpPr>
                <p:grpSp>
                  <p:nvGrpSpPr>
                    <p:cNvPr id="119935" name="Group 70"/>
                    <p:cNvGrpSpPr>
                      <a:grpSpLocks/>
                    </p:cNvGrpSpPr>
                    <p:nvPr/>
                  </p:nvGrpSpPr>
                  <p:grpSpPr bwMode="auto">
                    <a:xfrm>
                      <a:off x="7988855" y="2757488"/>
                      <a:ext cx="229628" cy="1836737"/>
                      <a:chOff x="6178463" y="1433228"/>
                      <a:chExt cx="230840" cy="1837026"/>
                    </a:xfrm>
                  </p:grpSpPr>
                  <p:sp>
                    <p:nvSpPr>
                      <p:cNvPr id="11993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3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3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3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3" name="Group 114"/>
                <p:cNvGrpSpPr>
                  <a:grpSpLocks/>
                </p:cNvGrpSpPr>
                <p:nvPr/>
              </p:nvGrpSpPr>
              <p:grpSpPr bwMode="auto">
                <a:xfrm>
                  <a:off x="3811365" y="3600848"/>
                  <a:ext cx="233360" cy="1849052"/>
                  <a:chOff x="4100710" y="3595688"/>
                  <a:chExt cx="233363" cy="1849437"/>
                </a:xfrm>
              </p:grpSpPr>
              <p:grpSp>
                <p:nvGrpSpPr>
                  <p:cNvPr id="119927" name="Group 72"/>
                  <p:cNvGrpSpPr>
                    <a:grpSpLocks/>
                  </p:cNvGrpSpPr>
                  <p:nvPr/>
                </p:nvGrpSpPr>
                <p:grpSpPr bwMode="auto">
                  <a:xfrm>
                    <a:off x="4100710" y="3595688"/>
                    <a:ext cx="233363" cy="1849437"/>
                    <a:chOff x="7985153" y="2757488"/>
                    <a:chExt cx="233330" cy="1848894"/>
                  </a:xfrm>
                </p:grpSpPr>
                <p:grpSp>
                  <p:nvGrpSpPr>
                    <p:cNvPr id="119929" name="Group 70"/>
                    <p:cNvGrpSpPr>
                      <a:grpSpLocks/>
                    </p:cNvGrpSpPr>
                    <p:nvPr/>
                  </p:nvGrpSpPr>
                  <p:grpSpPr bwMode="auto">
                    <a:xfrm>
                      <a:off x="7988855" y="2757488"/>
                      <a:ext cx="229628" cy="1836737"/>
                      <a:chOff x="6178463" y="1433228"/>
                      <a:chExt cx="230840" cy="1837026"/>
                    </a:xfrm>
                  </p:grpSpPr>
                  <p:sp>
                    <p:nvSpPr>
                      <p:cNvPr id="11993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3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3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2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4" name="Group 73"/>
                <p:cNvGrpSpPr>
                  <a:grpSpLocks/>
                </p:cNvGrpSpPr>
                <p:nvPr/>
              </p:nvGrpSpPr>
              <p:grpSpPr bwMode="auto">
                <a:xfrm>
                  <a:off x="3519000" y="3600851"/>
                  <a:ext cx="215897" cy="1858575"/>
                  <a:chOff x="8442325" y="2253456"/>
                  <a:chExt cx="215472" cy="1857626"/>
                </a:xfrm>
              </p:grpSpPr>
              <p:grpSp>
                <p:nvGrpSpPr>
                  <p:cNvPr id="119923" name="Group 72"/>
                  <p:cNvGrpSpPr>
                    <a:grpSpLocks/>
                  </p:cNvGrpSpPr>
                  <p:nvPr/>
                </p:nvGrpSpPr>
                <p:grpSpPr bwMode="auto">
                  <a:xfrm>
                    <a:off x="8442325" y="2253456"/>
                    <a:ext cx="214313" cy="1836738"/>
                    <a:chOff x="6193859" y="1433229"/>
                    <a:chExt cx="215444" cy="1837022"/>
                  </a:xfrm>
                </p:grpSpPr>
                <p:pic>
                  <p:nvPicPr>
                    <p:cNvPr id="11992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2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1992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19856" name="Group 133"/>
                <p:cNvGrpSpPr>
                  <a:grpSpLocks/>
                </p:cNvGrpSpPr>
                <p:nvPr/>
              </p:nvGrpSpPr>
              <p:grpSpPr bwMode="auto">
                <a:xfrm>
                  <a:off x="555625" y="3859212"/>
                  <a:ext cx="1443038" cy="1812925"/>
                  <a:chOff x="501360" y="3783323"/>
                  <a:chExt cx="1123399" cy="1143003"/>
                </a:xfrm>
              </p:grpSpPr>
              <p:sp>
                <p:nvSpPr>
                  <p:cNvPr id="387" name="Rectangle 386"/>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91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19857" name="Group 26"/>
                <p:cNvGrpSpPr>
                  <a:grpSpLocks/>
                </p:cNvGrpSpPr>
                <p:nvPr/>
              </p:nvGrpSpPr>
              <p:grpSpPr bwMode="auto">
                <a:xfrm>
                  <a:off x="6622358" y="3554877"/>
                  <a:ext cx="1272188" cy="342709"/>
                  <a:chOff x="7412367" y="1267773"/>
                  <a:chExt cx="1272066" cy="342946"/>
                </a:xfrm>
              </p:grpSpPr>
              <p:sp>
                <p:nvSpPr>
                  <p:cNvPr id="11991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6"/>
                      </a:rPr>
                      <a:t>S1001144</a:t>
                    </a:r>
                    <a:endParaRPr lang="en-US" sz="800" b="1">
                      <a:latin typeface="Comic Sans MS" pitchFamily="66" charset="0"/>
                    </a:endParaRPr>
                  </a:p>
                </p:txBody>
              </p:sp>
              <p:sp>
                <p:nvSpPr>
                  <p:cNvPr id="11991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19858" name="Group 151"/>
                <p:cNvGrpSpPr>
                  <a:grpSpLocks/>
                </p:cNvGrpSpPr>
                <p:nvPr/>
              </p:nvGrpSpPr>
              <p:grpSpPr bwMode="auto">
                <a:xfrm>
                  <a:off x="6520485" y="3870506"/>
                  <a:ext cx="2546597" cy="2722907"/>
                  <a:chOff x="6537577" y="3930328"/>
                  <a:chExt cx="2546597" cy="2722907"/>
                </a:xfrm>
              </p:grpSpPr>
              <p:grpSp>
                <p:nvGrpSpPr>
                  <p:cNvPr id="119859" name="Group 77"/>
                  <p:cNvGrpSpPr>
                    <a:grpSpLocks/>
                  </p:cNvGrpSpPr>
                  <p:nvPr/>
                </p:nvGrpSpPr>
                <p:grpSpPr bwMode="auto">
                  <a:xfrm>
                    <a:off x="6659898" y="3930328"/>
                    <a:ext cx="2412866" cy="222946"/>
                    <a:chOff x="5388330" y="5700074"/>
                    <a:chExt cx="2411543" cy="224521"/>
                  </a:xfrm>
                </p:grpSpPr>
                <p:pic>
                  <p:nvPicPr>
                    <p:cNvPr id="11991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1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1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19860" name="Group 77"/>
                  <p:cNvGrpSpPr>
                    <a:grpSpLocks/>
                  </p:cNvGrpSpPr>
                  <p:nvPr/>
                </p:nvGrpSpPr>
                <p:grpSpPr bwMode="auto">
                  <a:xfrm>
                    <a:off x="6593115" y="4126888"/>
                    <a:ext cx="2488203" cy="222936"/>
                    <a:chOff x="5313031" y="5665686"/>
                    <a:chExt cx="2486842" cy="224513"/>
                  </a:xfrm>
                </p:grpSpPr>
                <p:pic>
                  <p:nvPicPr>
                    <p:cNvPr id="11990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1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19861" name="Group 77"/>
                  <p:cNvGrpSpPr>
                    <a:grpSpLocks/>
                  </p:cNvGrpSpPr>
                  <p:nvPr/>
                </p:nvGrpSpPr>
                <p:grpSpPr bwMode="auto">
                  <a:xfrm>
                    <a:off x="6594543" y="4316328"/>
                    <a:ext cx="2488203" cy="222936"/>
                    <a:chOff x="5313031" y="5665686"/>
                    <a:chExt cx="2486842" cy="224513"/>
                  </a:xfrm>
                </p:grpSpPr>
                <p:pic>
                  <p:nvPicPr>
                    <p:cNvPr id="11990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0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19862" name="Group 77"/>
                  <p:cNvGrpSpPr>
                    <a:grpSpLocks/>
                  </p:cNvGrpSpPr>
                  <p:nvPr/>
                </p:nvGrpSpPr>
                <p:grpSpPr bwMode="auto">
                  <a:xfrm>
                    <a:off x="6595973" y="4505768"/>
                    <a:ext cx="2488201" cy="222936"/>
                    <a:chOff x="5313033" y="5665686"/>
                    <a:chExt cx="2486840" cy="224513"/>
                  </a:xfrm>
                </p:grpSpPr>
                <p:pic>
                  <p:nvPicPr>
                    <p:cNvPr id="11990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0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0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19863" name="Group 77"/>
                  <p:cNvGrpSpPr>
                    <a:grpSpLocks/>
                  </p:cNvGrpSpPr>
                  <p:nvPr/>
                </p:nvGrpSpPr>
                <p:grpSpPr bwMode="auto">
                  <a:xfrm>
                    <a:off x="6605344" y="4703654"/>
                    <a:ext cx="2478580" cy="222894"/>
                    <a:chOff x="5322652" y="5665686"/>
                    <a:chExt cx="2477221" cy="224475"/>
                  </a:xfrm>
                </p:grpSpPr>
                <p:pic>
                  <p:nvPicPr>
                    <p:cNvPr id="11990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0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0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19864" name="Group 77"/>
                  <p:cNvGrpSpPr>
                    <a:grpSpLocks/>
                  </p:cNvGrpSpPr>
                  <p:nvPr/>
                </p:nvGrpSpPr>
                <p:grpSpPr bwMode="auto">
                  <a:xfrm>
                    <a:off x="6605344" y="4899441"/>
                    <a:ext cx="2478580" cy="222894"/>
                    <a:chOff x="5322652" y="5665686"/>
                    <a:chExt cx="2477221" cy="224475"/>
                  </a:xfrm>
                </p:grpSpPr>
                <p:pic>
                  <p:nvPicPr>
                    <p:cNvPr id="11989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19865" name="Group 77"/>
                  <p:cNvGrpSpPr>
                    <a:grpSpLocks/>
                  </p:cNvGrpSpPr>
                  <p:nvPr/>
                </p:nvGrpSpPr>
                <p:grpSpPr bwMode="auto">
                  <a:xfrm>
                    <a:off x="6605272" y="5087454"/>
                    <a:ext cx="2478664" cy="222894"/>
                    <a:chOff x="5322675" y="5665686"/>
                    <a:chExt cx="2477198" cy="224474"/>
                  </a:xfrm>
                </p:grpSpPr>
                <p:pic>
                  <p:nvPicPr>
                    <p:cNvPr id="11989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19866" name="Group 77"/>
                  <p:cNvGrpSpPr>
                    <a:grpSpLocks/>
                  </p:cNvGrpSpPr>
                  <p:nvPr/>
                </p:nvGrpSpPr>
                <p:grpSpPr bwMode="auto">
                  <a:xfrm>
                    <a:off x="6602760" y="5274394"/>
                    <a:ext cx="2478581" cy="222894"/>
                    <a:chOff x="5322651" y="5665686"/>
                    <a:chExt cx="2477222" cy="224475"/>
                  </a:xfrm>
                </p:grpSpPr>
                <p:pic>
                  <p:nvPicPr>
                    <p:cNvPr id="11989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19867" name="Group 77"/>
                  <p:cNvGrpSpPr>
                    <a:grpSpLocks/>
                  </p:cNvGrpSpPr>
                  <p:nvPr/>
                </p:nvGrpSpPr>
                <p:grpSpPr bwMode="auto">
                  <a:xfrm>
                    <a:off x="6602761" y="5462434"/>
                    <a:ext cx="2478580" cy="222894"/>
                    <a:chOff x="5322652" y="5665686"/>
                    <a:chExt cx="2477221" cy="224475"/>
                  </a:xfrm>
                </p:grpSpPr>
                <p:pic>
                  <p:nvPicPr>
                    <p:cNvPr id="119888"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19868" name="Group 77"/>
                  <p:cNvGrpSpPr>
                    <a:grpSpLocks/>
                  </p:cNvGrpSpPr>
                  <p:nvPr/>
                </p:nvGrpSpPr>
                <p:grpSpPr bwMode="auto">
                  <a:xfrm>
                    <a:off x="6602689" y="5658194"/>
                    <a:ext cx="2478664" cy="222894"/>
                    <a:chOff x="5322675" y="5665686"/>
                    <a:chExt cx="2477198" cy="224474"/>
                  </a:xfrm>
                </p:grpSpPr>
                <p:pic>
                  <p:nvPicPr>
                    <p:cNvPr id="11988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8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19869" name="Group 77"/>
                  <p:cNvGrpSpPr>
                    <a:grpSpLocks/>
                  </p:cNvGrpSpPr>
                  <p:nvPr/>
                </p:nvGrpSpPr>
                <p:grpSpPr bwMode="auto">
                  <a:xfrm>
                    <a:off x="6602764" y="5847688"/>
                    <a:ext cx="2478580" cy="222894"/>
                    <a:chOff x="5322652" y="5665686"/>
                    <a:chExt cx="2477221" cy="224475"/>
                  </a:xfrm>
                </p:grpSpPr>
                <p:pic>
                  <p:nvPicPr>
                    <p:cNvPr id="11988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8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19870" name="Group 77"/>
                  <p:cNvGrpSpPr>
                    <a:grpSpLocks/>
                  </p:cNvGrpSpPr>
                  <p:nvPr/>
                </p:nvGrpSpPr>
                <p:grpSpPr bwMode="auto">
                  <a:xfrm>
                    <a:off x="6602764" y="6035728"/>
                    <a:ext cx="2478580" cy="222894"/>
                    <a:chOff x="5322652" y="5665686"/>
                    <a:chExt cx="2477221" cy="224475"/>
                  </a:xfrm>
                </p:grpSpPr>
                <p:pic>
                  <p:nvPicPr>
                    <p:cNvPr id="11987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8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19871" name="Group 77"/>
                  <p:cNvGrpSpPr>
                    <a:grpSpLocks/>
                  </p:cNvGrpSpPr>
                  <p:nvPr/>
                </p:nvGrpSpPr>
                <p:grpSpPr bwMode="auto">
                  <a:xfrm>
                    <a:off x="6602692" y="6231488"/>
                    <a:ext cx="2478664" cy="222894"/>
                    <a:chOff x="5322675" y="5665686"/>
                    <a:chExt cx="2477198" cy="224474"/>
                  </a:xfrm>
                </p:grpSpPr>
                <p:pic>
                  <p:nvPicPr>
                    <p:cNvPr id="11987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7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19872" name="Group 77"/>
                  <p:cNvGrpSpPr>
                    <a:grpSpLocks/>
                  </p:cNvGrpSpPr>
                  <p:nvPr/>
                </p:nvGrpSpPr>
                <p:grpSpPr bwMode="auto">
                  <a:xfrm>
                    <a:off x="6537577" y="6430341"/>
                    <a:ext cx="2541183" cy="222894"/>
                    <a:chOff x="5260195" y="5665686"/>
                    <a:chExt cx="2539678" cy="224474"/>
                  </a:xfrm>
                </p:grpSpPr>
                <p:pic>
                  <p:nvPicPr>
                    <p:cNvPr id="11987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7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19819" name="Group 439"/>
              <p:cNvGrpSpPr>
                <a:grpSpLocks/>
              </p:cNvGrpSpPr>
              <p:nvPr/>
            </p:nvGrpSpPr>
            <p:grpSpPr bwMode="auto">
              <a:xfrm>
                <a:off x="2363420" y="5458525"/>
                <a:ext cx="3690745" cy="364202"/>
                <a:chOff x="2514671" y="5583891"/>
                <a:chExt cx="3690745" cy="364202"/>
              </a:xfrm>
            </p:grpSpPr>
            <p:sp>
              <p:nvSpPr>
                <p:cNvPr id="11982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1982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1982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1982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1982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1982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1982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1982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1982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1982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1983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1983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1983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1seiham1-6 – </a:t>
            </a:r>
            <a:r>
              <a:rPr lang="en-US" dirty="0">
                <a:solidFill>
                  <a:schemeClr val="bg1"/>
                </a:solidFill>
              </a:rPr>
              <a:t>I/O Extender </a:t>
            </a:r>
          </a:p>
        </p:txBody>
      </p:sp>
    </p:spTree>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6B4E4A7-B1B5-4199-97A0-3ADBD59C700F}" type="slidenum">
              <a:rPr lang="en-US" smtClean="0">
                <a:solidFill>
                  <a:srgbClr val="898989"/>
                </a:solidFill>
                <a:latin typeface="Calibri" pitchFamily="34" charset="0"/>
              </a:rPr>
              <a:pPr eaLnBrk="1" hangingPunct="1"/>
              <a:t>229</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20836" name="Title 8"/>
          <p:cNvSpPr>
            <a:spLocks noGrp="1"/>
          </p:cNvSpPr>
          <p:nvPr>
            <p:ph type="title"/>
          </p:nvPr>
        </p:nvSpPr>
        <p:spPr>
          <a:xfrm>
            <a:off x="6084888" y="0"/>
            <a:ext cx="3059112" cy="681038"/>
          </a:xfrm>
        </p:spPr>
        <p:txBody>
          <a:bodyPr/>
          <a:lstStyle/>
          <a:p>
            <a:pPr eaLnBrk="1" hangingPunct="1"/>
            <a:r>
              <a:rPr lang="en-US" smtClean="0">
                <a:ea typeface="ＭＳ Ｐゴシック" pitchFamily="34" charset="-128"/>
              </a:rPr>
              <a:t>SEI Racks</a:t>
            </a:r>
            <a:br>
              <a:rPr lang="en-US" smtClean="0">
                <a:ea typeface="ＭＳ Ｐゴシック" pitchFamily="34" charset="-128"/>
              </a:rPr>
            </a:br>
            <a:r>
              <a:rPr lang="en-US" smtClean="0">
                <a:ea typeface="ＭＳ Ｐゴシック" pitchFamily="34" charset="-128"/>
              </a:rPr>
              <a:t>L1-SEI-01 </a:t>
            </a:r>
          </a:p>
        </p:txBody>
      </p:sp>
      <p:grpSp>
        <p:nvGrpSpPr>
          <p:cNvPr id="120837" name="Group 40"/>
          <p:cNvGrpSpPr>
            <a:grpSpLocks/>
          </p:cNvGrpSpPr>
          <p:nvPr/>
        </p:nvGrpSpPr>
        <p:grpSpPr bwMode="auto">
          <a:xfrm>
            <a:off x="795338" y="2765425"/>
            <a:ext cx="3281362" cy="246063"/>
            <a:chOff x="717331" y="3828343"/>
            <a:chExt cx="3280410" cy="246221"/>
          </a:xfrm>
        </p:grpSpPr>
        <p:pic>
          <p:nvPicPr>
            <p:cNvPr id="12094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49"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120838" name="Group 44"/>
          <p:cNvGrpSpPr>
            <a:grpSpLocks/>
          </p:cNvGrpSpPr>
          <p:nvPr/>
        </p:nvGrpSpPr>
        <p:grpSpPr bwMode="auto">
          <a:xfrm>
            <a:off x="795338" y="895350"/>
            <a:ext cx="3282950" cy="246063"/>
            <a:chOff x="204952" y="5483738"/>
            <a:chExt cx="3283038" cy="246221"/>
          </a:xfrm>
        </p:grpSpPr>
        <p:sp>
          <p:nvSpPr>
            <p:cNvPr id="12094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4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39" name="Group 53"/>
          <p:cNvGrpSpPr>
            <a:grpSpLocks/>
          </p:cNvGrpSpPr>
          <p:nvPr/>
        </p:nvGrpSpPr>
        <p:grpSpPr bwMode="auto">
          <a:xfrm>
            <a:off x="790575" y="1063625"/>
            <a:ext cx="3282950" cy="246063"/>
            <a:chOff x="204952" y="5483738"/>
            <a:chExt cx="3283038" cy="246221"/>
          </a:xfrm>
        </p:grpSpPr>
        <p:sp>
          <p:nvSpPr>
            <p:cNvPr id="120944"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45"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40" name="Group 43"/>
          <p:cNvGrpSpPr>
            <a:grpSpLocks/>
          </p:cNvGrpSpPr>
          <p:nvPr/>
        </p:nvGrpSpPr>
        <p:grpSpPr bwMode="auto">
          <a:xfrm>
            <a:off x="4344988" y="2759075"/>
            <a:ext cx="3289300" cy="247650"/>
            <a:chOff x="5100145" y="3862411"/>
            <a:chExt cx="3289627" cy="246221"/>
          </a:xfrm>
        </p:grpSpPr>
        <p:pic>
          <p:nvPicPr>
            <p:cNvPr id="120942"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43"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120841" name="Group 47"/>
          <p:cNvGrpSpPr>
            <a:grpSpLocks/>
          </p:cNvGrpSpPr>
          <p:nvPr/>
        </p:nvGrpSpPr>
        <p:grpSpPr bwMode="auto">
          <a:xfrm>
            <a:off x="4340225" y="1055688"/>
            <a:ext cx="3286125" cy="246062"/>
            <a:chOff x="5789886" y="5344471"/>
            <a:chExt cx="3286615" cy="246221"/>
          </a:xfrm>
        </p:grpSpPr>
        <p:pic>
          <p:nvPicPr>
            <p:cNvPr id="120940"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41"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42" name="Group 56"/>
          <p:cNvGrpSpPr>
            <a:grpSpLocks/>
          </p:cNvGrpSpPr>
          <p:nvPr/>
        </p:nvGrpSpPr>
        <p:grpSpPr bwMode="auto">
          <a:xfrm>
            <a:off x="4343400" y="893763"/>
            <a:ext cx="3286125" cy="246062"/>
            <a:chOff x="5789886" y="5352359"/>
            <a:chExt cx="3286615" cy="246221"/>
          </a:xfrm>
        </p:grpSpPr>
        <p:pic>
          <p:nvPicPr>
            <p:cNvPr id="120938"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39"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43" name="Group 181"/>
          <p:cNvGrpSpPr>
            <a:grpSpLocks/>
          </p:cNvGrpSpPr>
          <p:nvPr/>
        </p:nvGrpSpPr>
        <p:grpSpPr bwMode="auto">
          <a:xfrm>
            <a:off x="0" y="714375"/>
            <a:ext cx="890588" cy="392113"/>
            <a:chOff x="1143000" y="754063"/>
            <a:chExt cx="890588" cy="392112"/>
          </a:xfrm>
        </p:grpSpPr>
        <p:sp>
          <p:nvSpPr>
            <p:cNvPr id="120936"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120937"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L1-SEI-01</a:t>
              </a:r>
            </a:p>
          </p:txBody>
        </p:sp>
      </p:grpSp>
      <p:grpSp>
        <p:nvGrpSpPr>
          <p:cNvPr id="120844" name="Group 182"/>
          <p:cNvGrpSpPr>
            <a:grpSpLocks/>
          </p:cNvGrpSpPr>
          <p:nvPr/>
        </p:nvGrpSpPr>
        <p:grpSpPr bwMode="auto">
          <a:xfrm>
            <a:off x="8269288" y="733425"/>
            <a:ext cx="874712" cy="381000"/>
            <a:chOff x="6740525" y="765175"/>
            <a:chExt cx="874713" cy="381000"/>
          </a:xfrm>
        </p:grpSpPr>
        <p:sp>
          <p:nvSpPr>
            <p:cNvPr id="120934"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120935"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L1-SEI-01</a:t>
              </a:r>
            </a:p>
          </p:txBody>
        </p:sp>
      </p:grpSp>
      <p:pic>
        <p:nvPicPr>
          <p:cNvPr id="120845"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38638" y="4749800"/>
            <a:ext cx="1738312" cy="63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46" name="Group 93"/>
          <p:cNvGrpSpPr>
            <a:grpSpLocks/>
          </p:cNvGrpSpPr>
          <p:nvPr/>
        </p:nvGrpSpPr>
        <p:grpSpPr bwMode="auto">
          <a:xfrm>
            <a:off x="1443038" y="4714875"/>
            <a:ext cx="2638425" cy="708025"/>
            <a:chOff x="1371600" y="4911791"/>
            <a:chExt cx="2638622" cy="707907"/>
          </a:xfrm>
        </p:grpSpPr>
        <p:pic>
          <p:nvPicPr>
            <p:cNvPr id="120932"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33" name="TextBox 99"/>
            <p:cNvSpPr txBox="1">
              <a:spLocks noChangeArrowheads="1"/>
            </p:cNvSpPr>
            <p:nvPr/>
          </p:nvSpPr>
          <p:spPr bwMode="auto">
            <a:xfrm>
              <a:off x="1371600" y="4911791"/>
              <a:ext cx="895939"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4 ADC</a:t>
              </a:r>
            </a:p>
            <a:p>
              <a:pPr algn="r" eaLnBrk="1" hangingPunct="1"/>
              <a:r>
                <a:rPr lang="en-US" sz="1000">
                  <a:latin typeface="Calibri" pitchFamily="34" charset="0"/>
                </a:rPr>
                <a:t>2 DAC</a:t>
              </a:r>
            </a:p>
            <a:p>
              <a:pPr algn="r" eaLnBrk="1" hangingPunct="1"/>
              <a:r>
                <a:rPr lang="en-US" sz="1000">
                  <a:latin typeface="Calibri" pitchFamily="34" charset="0"/>
                </a:rPr>
                <a:t>4 Binary </a:t>
              </a:r>
            </a:p>
          </p:txBody>
        </p:sp>
      </p:grpSp>
      <p:pic>
        <p:nvPicPr>
          <p:cNvPr id="120847" name="Picture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12088" y="2017713"/>
            <a:ext cx="1233487" cy="354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48" name="Group 40"/>
          <p:cNvGrpSpPr>
            <a:grpSpLocks/>
          </p:cNvGrpSpPr>
          <p:nvPr/>
        </p:nvGrpSpPr>
        <p:grpSpPr bwMode="auto">
          <a:xfrm>
            <a:off x="790575" y="5621338"/>
            <a:ext cx="3281363" cy="246062"/>
            <a:chOff x="717331" y="3828343"/>
            <a:chExt cx="3280410" cy="246221"/>
          </a:xfrm>
        </p:grpSpPr>
        <p:pic>
          <p:nvPicPr>
            <p:cNvPr id="12093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31"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120849" name="Group 44"/>
          <p:cNvGrpSpPr>
            <a:grpSpLocks/>
          </p:cNvGrpSpPr>
          <p:nvPr/>
        </p:nvGrpSpPr>
        <p:grpSpPr bwMode="auto">
          <a:xfrm>
            <a:off x="806450" y="1228725"/>
            <a:ext cx="3282950" cy="246063"/>
            <a:chOff x="204952" y="5483738"/>
            <a:chExt cx="3283038" cy="246221"/>
          </a:xfrm>
        </p:grpSpPr>
        <p:sp>
          <p:nvSpPr>
            <p:cNvPr id="120928"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29"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50" name="Group 53"/>
          <p:cNvGrpSpPr>
            <a:grpSpLocks/>
          </p:cNvGrpSpPr>
          <p:nvPr/>
        </p:nvGrpSpPr>
        <p:grpSpPr bwMode="auto">
          <a:xfrm>
            <a:off x="801688" y="2587625"/>
            <a:ext cx="3282950" cy="246063"/>
            <a:chOff x="204952" y="5483738"/>
            <a:chExt cx="3283038" cy="246221"/>
          </a:xfrm>
        </p:grpSpPr>
        <p:sp>
          <p:nvSpPr>
            <p:cNvPr id="12092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2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51" name="Group 47"/>
          <p:cNvGrpSpPr>
            <a:grpSpLocks/>
          </p:cNvGrpSpPr>
          <p:nvPr/>
        </p:nvGrpSpPr>
        <p:grpSpPr bwMode="auto">
          <a:xfrm>
            <a:off x="4351338" y="2579688"/>
            <a:ext cx="3286125" cy="246062"/>
            <a:chOff x="5789886" y="5344471"/>
            <a:chExt cx="3286615" cy="246221"/>
          </a:xfrm>
        </p:grpSpPr>
        <p:pic>
          <p:nvPicPr>
            <p:cNvPr id="120924"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25"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52" name="Group 56"/>
          <p:cNvGrpSpPr>
            <a:grpSpLocks/>
          </p:cNvGrpSpPr>
          <p:nvPr/>
        </p:nvGrpSpPr>
        <p:grpSpPr bwMode="auto">
          <a:xfrm>
            <a:off x="4346575" y="1227138"/>
            <a:ext cx="3286125" cy="246062"/>
            <a:chOff x="5789886" y="5352359"/>
            <a:chExt cx="3286615" cy="246221"/>
          </a:xfrm>
        </p:grpSpPr>
        <p:pic>
          <p:nvPicPr>
            <p:cNvPr id="120922"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23"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53" name="Group 139"/>
          <p:cNvGrpSpPr>
            <a:grpSpLocks/>
          </p:cNvGrpSpPr>
          <p:nvPr/>
        </p:nvGrpSpPr>
        <p:grpSpPr bwMode="auto">
          <a:xfrm>
            <a:off x="784225" y="1768475"/>
            <a:ext cx="3294063" cy="246063"/>
            <a:chOff x="782200" y="1867776"/>
            <a:chExt cx="3293817" cy="246063"/>
          </a:xfrm>
        </p:grpSpPr>
        <p:pic>
          <p:nvPicPr>
            <p:cNvPr id="120920" name="Picture 140"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21"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BI Chassis</a:t>
              </a:r>
            </a:p>
          </p:txBody>
        </p:sp>
      </p:grpSp>
      <p:grpSp>
        <p:nvGrpSpPr>
          <p:cNvPr id="120854" name="Group 142"/>
          <p:cNvGrpSpPr>
            <a:grpSpLocks/>
          </p:cNvGrpSpPr>
          <p:nvPr/>
        </p:nvGrpSpPr>
        <p:grpSpPr bwMode="auto">
          <a:xfrm>
            <a:off x="787400" y="1557338"/>
            <a:ext cx="3294063" cy="246062"/>
            <a:chOff x="782200" y="1867776"/>
            <a:chExt cx="3293817" cy="246063"/>
          </a:xfrm>
        </p:grpSpPr>
        <p:pic>
          <p:nvPicPr>
            <p:cNvPr id="120918" name="Picture 143"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41051"/>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9"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BO Chassis</a:t>
              </a:r>
            </a:p>
          </p:txBody>
        </p:sp>
      </p:grpSp>
      <p:grpSp>
        <p:nvGrpSpPr>
          <p:cNvPr id="120855" name="Group 145"/>
          <p:cNvGrpSpPr>
            <a:grpSpLocks/>
          </p:cNvGrpSpPr>
          <p:nvPr/>
        </p:nvGrpSpPr>
        <p:grpSpPr bwMode="auto">
          <a:xfrm>
            <a:off x="787400" y="3276600"/>
            <a:ext cx="3294063" cy="246063"/>
            <a:chOff x="782200" y="1867776"/>
            <a:chExt cx="3293817" cy="246063"/>
          </a:xfrm>
        </p:grpSpPr>
        <p:pic>
          <p:nvPicPr>
            <p:cNvPr id="120916" name="Picture 146"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7"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BI Chassis</a:t>
              </a:r>
            </a:p>
          </p:txBody>
        </p:sp>
      </p:grpSp>
      <p:grpSp>
        <p:nvGrpSpPr>
          <p:cNvPr id="120856" name="Group 148"/>
          <p:cNvGrpSpPr>
            <a:grpSpLocks/>
          </p:cNvGrpSpPr>
          <p:nvPr/>
        </p:nvGrpSpPr>
        <p:grpSpPr bwMode="auto">
          <a:xfrm>
            <a:off x="790575" y="3105150"/>
            <a:ext cx="3294063" cy="246063"/>
            <a:chOff x="782200" y="1867776"/>
            <a:chExt cx="3293817" cy="246063"/>
          </a:xfrm>
        </p:grpSpPr>
        <p:pic>
          <p:nvPicPr>
            <p:cNvPr id="120914" name="Picture 149"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5"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BO Chassis</a:t>
              </a:r>
            </a:p>
          </p:txBody>
        </p:sp>
      </p:grpSp>
      <p:grpSp>
        <p:nvGrpSpPr>
          <p:cNvPr id="120857" name="Group 152"/>
          <p:cNvGrpSpPr>
            <a:grpSpLocks/>
          </p:cNvGrpSpPr>
          <p:nvPr/>
        </p:nvGrpSpPr>
        <p:grpSpPr bwMode="auto">
          <a:xfrm>
            <a:off x="784225" y="5826125"/>
            <a:ext cx="3292475" cy="319088"/>
            <a:chOff x="784823" y="5880535"/>
            <a:chExt cx="3291192" cy="320040"/>
          </a:xfrm>
        </p:grpSpPr>
        <p:pic>
          <p:nvPicPr>
            <p:cNvPr id="120912" name="Picture 114" descr="ISI Coil Driver Front Panel.jpg"/>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338655" y="5880535"/>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3" name="TextBox 99"/>
            <p:cNvSpPr txBox="1">
              <a:spLocks noChangeArrowheads="1"/>
            </p:cNvSpPr>
            <p:nvPr/>
          </p:nvSpPr>
          <p:spPr bwMode="auto">
            <a:xfrm>
              <a:off x="784823" y="5883824"/>
              <a:ext cx="1553375"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Coil Chassis</a:t>
              </a:r>
            </a:p>
          </p:txBody>
        </p:sp>
      </p:grpSp>
      <p:grpSp>
        <p:nvGrpSpPr>
          <p:cNvPr id="120858" name="Group 43"/>
          <p:cNvGrpSpPr>
            <a:grpSpLocks/>
          </p:cNvGrpSpPr>
          <p:nvPr/>
        </p:nvGrpSpPr>
        <p:grpSpPr bwMode="auto">
          <a:xfrm>
            <a:off x="4340225" y="5607050"/>
            <a:ext cx="3289300" cy="247650"/>
            <a:chOff x="5100145" y="3862411"/>
            <a:chExt cx="3289627" cy="246221"/>
          </a:xfrm>
        </p:grpSpPr>
        <p:pic>
          <p:nvPicPr>
            <p:cNvPr id="12091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1"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120859" name="Group 165"/>
          <p:cNvGrpSpPr>
            <a:grpSpLocks/>
          </p:cNvGrpSpPr>
          <p:nvPr/>
        </p:nvGrpSpPr>
        <p:grpSpPr bwMode="auto">
          <a:xfrm>
            <a:off x="782638" y="361950"/>
            <a:ext cx="3294062" cy="246063"/>
            <a:chOff x="790087" y="582887"/>
            <a:chExt cx="3293812" cy="246063"/>
          </a:xfrm>
        </p:grpSpPr>
        <p:pic>
          <p:nvPicPr>
            <p:cNvPr id="120908" name="Picture 163"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9"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IF Chassis</a:t>
              </a:r>
            </a:p>
          </p:txBody>
        </p:sp>
      </p:grpSp>
      <p:grpSp>
        <p:nvGrpSpPr>
          <p:cNvPr id="120860" name="Group 167"/>
          <p:cNvGrpSpPr>
            <a:grpSpLocks/>
          </p:cNvGrpSpPr>
          <p:nvPr/>
        </p:nvGrpSpPr>
        <p:grpSpPr bwMode="auto">
          <a:xfrm>
            <a:off x="782638" y="3759200"/>
            <a:ext cx="3302000" cy="320675"/>
            <a:chOff x="790087" y="4114169"/>
            <a:chExt cx="3301695" cy="320040"/>
          </a:xfrm>
        </p:grpSpPr>
        <p:pic>
          <p:nvPicPr>
            <p:cNvPr id="120906" name="Picture 162" descr="2U.jpg"/>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2354422" y="4114169"/>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7" name="TextBox 99"/>
            <p:cNvSpPr txBox="1">
              <a:spLocks noChangeArrowheads="1"/>
            </p:cNvSpPr>
            <p:nvPr/>
          </p:nvSpPr>
          <p:spPr bwMode="auto">
            <a:xfrm>
              <a:off x="790087" y="4130129"/>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T240 IF Chassis</a:t>
              </a:r>
            </a:p>
          </p:txBody>
        </p:sp>
      </p:grpSp>
      <p:grpSp>
        <p:nvGrpSpPr>
          <p:cNvPr id="120861" name="Group 183"/>
          <p:cNvGrpSpPr>
            <a:grpSpLocks/>
          </p:cNvGrpSpPr>
          <p:nvPr/>
        </p:nvGrpSpPr>
        <p:grpSpPr bwMode="auto">
          <a:xfrm>
            <a:off x="790575" y="1403350"/>
            <a:ext cx="3294063" cy="246063"/>
            <a:chOff x="782200" y="1867776"/>
            <a:chExt cx="3293817" cy="246063"/>
          </a:xfrm>
        </p:grpSpPr>
        <p:pic>
          <p:nvPicPr>
            <p:cNvPr id="120904" name="Picture 184"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5"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BO Chassis</a:t>
              </a:r>
            </a:p>
          </p:txBody>
        </p:sp>
      </p:grpSp>
      <p:grpSp>
        <p:nvGrpSpPr>
          <p:cNvPr id="120862" name="Group 186"/>
          <p:cNvGrpSpPr>
            <a:grpSpLocks/>
          </p:cNvGrpSpPr>
          <p:nvPr/>
        </p:nvGrpSpPr>
        <p:grpSpPr bwMode="auto">
          <a:xfrm>
            <a:off x="787400" y="1936750"/>
            <a:ext cx="3294063" cy="246063"/>
            <a:chOff x="782200" y="1867776"/>
            <a:chExt cx="3293817" cy="246063"/>
          </a:xfrm>
        </p:grpSpPr>
        <p:pic>
          <p:nvPicPr>
            <p:cNvPr id="120902" name="Picture 187"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3"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BI Chassis</a:t>
              </a:r>
            </a:p>
          </p:txBody>
        </p:sp>
      </p:grpSp>
      <p:grpSp>
        <p:nvGrpSpPr>
          <p:cNvPr id="120863" name="Group 189"/>
          <p:cNvGrpSpPr>
            <a:grpSpLocks/>
          </p:cNvGrpSpPr>
          <p:nvPr/>
        </p:nvGrpSpPr>
        <p:grpSpPr bwMode="auto">
          <a:xfrm>
            <a:off x="792163" y="2911475"/>
            <a:ext cx="3294062" cy="246063"/>
            <a:chOff x="790087" y="582887"/>
            <a:chExt cx="3293812" cy="246063"/>
          </a:xfrm>
        </p:grpSpPr>
        <p:pic>
          <p:nvPicPr>
            <p:cNvPr id="120900" name="Picture 190"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1"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8 Valve Chassis</a:t>
              </a:r>
            </a:p>
          </p:txBody>
        </p:sp>
      </p:grpSp>
      <p:pic>
        <p:nvPicPr>
          <p:cNvPr id="120864" name="Picture 192"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40225" y="3759200"/>
            <a:ext cx="1738313"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5" name="Picture 204" descr="1UR.jpg"/>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4343400" y="2963863"/>
            <a:ext cx="1736725"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6" name="Picture 205" descr="1UR.jpg"/>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346575" y="3138488"/>
            <a:ext cx="173672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7" name="Picture 206" descr="1UR.jpg"/>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4346575" y="3313113"/>
            <a:ext cx="1736725"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8" name="Picture 208"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43400" y="4092575"/>
            <a:ext cx="17367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9" name="Picture 209" descr="2UR.jpg"/>
          <p:cNvPicPr>
            <a:picLocks noChangeAspect="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338638" y="4419600"/>
            <a:ext cx="1736725"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0" name="Picture 210"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35463" y="5815013"/>
            <a:ext cx="1738312"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1" name="Picture 211"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38638" y="6140450"/>
            <a:ext cx="17367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2" name="Picture 212" descr="2UR.jpg"/>
          <p:cNvPicPr>
            <a:picLocks noChangeAspect="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332288" y="6475413"/>
            <a:ext cx="1738312" cy="319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73" name="Group 213"/>
          <p:cNvGrpSpPr>
            <a:grpSpLocks/>
          </p:cNvGrpSpPr>
          <p:nvPr/>
        </p:nvGrpSpPr>
        <p:grpSpPr bwMode="auto">
          <a:xfrm>
            <a:off x="787400" y="6151563"/>
            <a:ext cx="3290888" cy="319087"/>
            <a:chOff x="784823" y="5880536"/>
            <a:chExt cx="3291192" cy="320040"/>
          </a:xfrm>
        </p:grpSpPr>
        <p:pic>
          <p:nvPicPr>
            <p:cNvPr id="120898" name="Picture 214" descr="ISI Coil Driver Front Panel.jpg"/>
            <p:cNvPicPr>
              <a:picLocks noChangeAspect="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338655" y="5880536"/>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9" name="TextBox 99"/>
            <p:cNvSpPr txBox="1">
              <a:spLocks noChangeArrowheads="1"/>
            </p:cNvSpPr>
            <p:nvPr/>
          </p:nvSpPr>
          <p:spPr bwMode="auto">
            <a:xfrm>
              <a:off x="784823" y="5883824"/>
              <a:ext cx="1553375"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Coil Chassis</a:t>
              </a:r>
            </a:p>
          </p:txBody>
        </p:sp>
      </p:grpSp>
      <p:grpSp>
        <p:nvGrpSpPr>
          <p:cNvPr id="120874" name="Group 216"/>
          <p:cNvGrpSpPr>
            <a:grpSpLocks/>
          </p:cNvGrpSpPr>
          <p:nvPr/>
        </p:nvGrpSpPr>
        <p:grpSpPr bwMode="auto">
          <a:xfrm>
            <a:off x="790575" y="6469063"/>
            <a:ext cx="3290888" cy="320675"/>
            <a:chOff x="784823" y="5880536"/>
            <a:chExt cx="3291192" cy="320040"/>
          </a:xfrm>
        </p:grpSpPr>
        <p:pic>
          <p:nvPicPr>
            <p:cNvPr id="120896" name="Picture 217" descr="ISI Coil Driver Front Panel.jpg"/>
            <p:cNvPicPr>
              <a:picLocks noChangeAspect="1"/>
            </p:cNvPicPr>
            <p:nvPr/>
          </p:nvPicPr>
          <p:blipFill>
            <a:blip r:embed="rId19">
              <a:extLst>
                <a:ext uri="{28A0092B-C50C-407E-A947-70E740481C1C}">
                  <a14:useLocalDpi xmlns:a14="http://schemas.microsoft.com/office/drawing/2010/main" val="0"/>
                </a:ext>
              </a:extLst>
            </a:blip>
            <a:srcRect/>
            <a:stretch>
              <a:fillRect/>
            </a:stretch>
          </p:blipFill>
          <p:spPr bwMode="auto">
            <a:xfrm>
              <a:off x="2338655" y="5880536"/>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7" name="TextBox 99"/>
            <p:cNvSpPr txBox="1">
              <a:spLocks noChangeArrowheads="1"/>
            </p:cNvSpPr>
            <p:nvPr/>
          </p:nvSpPr>
          <p:spPr bwMode="auto">
            <a:xfrm>
              <a:off x="784823" y="5883824"/>
              <a:ext cx="1553375"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Coil Chassis</a:t>
              </a:r>
            </a:p>
          </p:txBody>
        </p:sp>
      </p:grpSp>
      <p:sp>
        <p:nvSpPr>
          <p:cNvPr id="220" name="Rectangle 219"/>
          <p:cNvSpPr>
            <a:spLocks noChangeAspect="1"/>
          </p:cNvSpPr>
          <p:nvPr/>
        </p:nvSpPr>
        <p:spPr>
          <a:xfrm>
            <a:off x="4330700" y="95250"/>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120877" name="Picture 220" descr="1UR.jpg"/>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330700" y="411163"/>
            <a:ext cx="173672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8" name="Picture 221" descr="1UR.jpg"/>
          <p:cNvPicPr>
            <a:picLocks noChangeAspect="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332288" y="579438"/>
            <a:ext cx="173831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9" name="Picture 222" descr="1UR.jpg"/>
          <p:cNvPicPr>
            <a:picLocks noChangeAspect="1"/>
          </p:cNvPicPr>
          <p:nvPr/>
        </p:nvPicPr>
        <p:blipFill>
          <a:blip r:embed="rId21">
            <a:extLst>
              <a:ext uri="{28A0092B-C50C-407E-A947-70E740481C1C}">
                <a14:useLocalDpi xmlns:a14="http://schemas.microsoft.com/office/drawing/2010/main" val="0"/>
              </a:ext>
            </a:extLst>
          </a:blip>
          <a:srcRect/>
          <a:stretch>
            <a:fillRect/>
          </a:stretch>
        </p:blipFill>
        <p:spPr bwMode="auto">
          <a:xfrm>
            <a:off x="4332288" y="754063"/>
            <a:ext cx="173831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0" name="Picture 223" descr="1UR.jpg"/>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4330700" y="1444625"/>
            <a:ext cx="1736725"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1" name="Picture 224" descr="1UR.jpg"/>
          <p:cNvPicPr>
            <a:picLocks noChangeAspect="1"/>
          </p:cNvPicPr>
          <p:nvPr/>
        </p:nvPicPr>
        <p:blipFill>
          <a:blip r:embed="rId21">
            <a:extLst>
              <a:ext uri="{28A0092B-C50C-407E-A947-70E740481C1C}">
                <a14:useLocalDpi xmlns:a14="http://schemas.microsoft.com/office/drawing/2010/main" val="0"/>
              </a:ext>
            </a:extLst>
          </a:blip>
          <a:srcRect/>
          <a:stretch>
            <a:fillRect/>
          </a:stretch>
        </p:blipFill>
        <p:spPr bwMode="auto">
          <a:xfrm>
            <a:off x="4332288" y="1620838"/>
            <a:ext cx="173831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2" name="Picture 225" descr="1UR.jpg"/>
          <p:cNvPicPr>
            <a:picLocks noChangeAspect="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332288" y="1793875"/>
            <a:ext cx="173831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3" name="Picture 226" descr="1UR.jpg"/>
          <p:cNvPicPr>
            <a:picLocks noChangeAspect="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327525" y="1970088"/>
            <a:ext cx="173831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84" name="Group 227"/>
          <p:cNvGrpSpPr>
            <a:grpSpLocks/>
          </p:cNvGrpSpPr>
          <p:nvPr/>
        </p:nvGrpSpPr>
        <p:grpSpPr bwMode="auto">
          <a:xfrm>
            <a:off x="784225" y="530225"/>
            <a:ext cx="3294063" cy="246063"/>
            <a:chOff x="790087" y="582887"/>
            <a:chExt cx="3293812" cy="246063"/>
          </a:xfrm>
        </p:grpSpPr>
        <p:pic>
          <p:nvPicPr>
            <p:cNvPr id="120894" name="Picture 228"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5"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IF Chassis</a:t>
              </a:r>
            </a:p>
          </p:txBody>
        </p:sp>
      </p:grpSp>
      <p:grpSp>
        <p:nvGrpSpPr>
          <p:cNvPr id="120885" name="Group 230"/>
          <p:cNvGrpSpPr>
            <a:grpSpLocks/>
          </p:cNvGrpSpPr>
          <p:nvPr/>
        </p:nvGrpSpPr>
        <p:grpSpPr bwMode="auto">
          <a:xfrm>
            <a:off x="787400" y="706438"/>
            <a:ext cx="3294063" cy="246062"/>
            <a:chOff x="790087" y="582887"/>
            <a:chExt cx="3293812" cy="246063"/>
          </a:xfrm>
        </p:grpSpPr>
        <p:pic>
          <p:nvPicPr>
            <p:cNvPr id="120892" name="Picture 231"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3"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IF Chassis</a:t>
              </a:r>
            </a:p>
          </p:txBody>
        </p:sp>
      </p:grpSp>
      <p:grpSp>
        <p:nvGrpSpPr>
          <p:cNvPr id="120886" name="Group 233"/>
          <p:cNvGrpSpPr>
            <a:grpSpLocks/>
          </p:cNvGrpSpPr>
          <p:nvPr/>
        </p:nvGrpSpPr>
        <p:grpSpPr bwMode="auto">
          <a:xfrm>
            <a:off x="776288" y="4092575"/>
            <a:ext cx="3302000" cy="320675"/>
            <a:chOff x="790087" y="4114169"/>
            <a:chExt cx="3301695" cy="320040"/>
          </a:xfrm>
        </p:grpSpPr>
        <p:pic>
          <p:nvPicPr>
            <p:cNvPr id="120890" name="Picture 234" descr="2U.jpg"/>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2354422" y="4114169"/>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1" name="TextBox 99"/>
            <p:cNvSpPr txBox="1">
              <a:spLocks noChangeArrowheads="1"/>
            </p:cNvSpPr>
            <p:nvPr/>
          </p:nvSpPr>
          <p:spPr bwMode="auto">
            <a:xfrm>
              <a:off x="790087" y="4130129"/>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T240 IF Chassis</a:t>
              </a:r>
            </a:p>
          </p:txBody>
        </p:sp>
      </p:grpSp>
      <p:grpSp>
        <p:nvGrpSpPr>
          <p:cNvPr id="120887" name="Group 236"/>
          <p:cNvGrpSpPr>
            <a:grpSpLocks/>
          </p:cNvGrpSpPr>
          <p:nvPr/>
        </p:nvGrpSpPr>
        <p:grpSpPr bwMode="auto">
          <a:xfrm>
            <a:off x="779463" y="4419600"/>
            <a:ext cx="3302000" cy="319088"/>
            <a:chOff x="790087" y="4114169"/>
            <a:chExt cx="3301695" cy="320040"/>
          </a:xfrm>
        </p:grpSpPr>
        <p:pic>
          <p:nvPicPr>
            <p:cNvPr id="120888" name="Picture 237" descr="2U.jpg"/>
            <p:cNvPicPr>
              <a:picLocks noChangeAspect="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354422" y="4114169"/>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89" name="TextBox 99"/>
            <p:cNvSpPr txBox="1">
              <a:spLocks noChangeArrowheads="1"/>
            </p:cNvSpPr>
            <p:nvPr/>
          </p:nvSpPr>
          <p:spPr bwMode="auto">
            <a:xfrm>
              <a:off x="790087" y="4130129"/>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T240 IF Chassis</a:t>
              </a:r>
            </a:p>
          </p:txBody>
        </p:sp>
      </p:gr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7" name="Group 230"/>
          <p:cNvGrpSpPr>
            <a:grpSpLocks/>
          </p:cNvGrpSpPr>
          <p:nvPr/>
        </p:nvGrpSpPr>
        <p:grpSpPr bwMode="auto">
          <a:xfrm>
            <a:off x="1937994" y="793404"/>
            <a:ext cx="5808651" cy="223950"/>
            <a:chOff x="-553036" y="5770965"/>
            <a:chExt cx="5809397" cy="224182"/>
          </a:xfrm>
        </p:grpSpPr>
        <p:grpSp>
          <p:nvGrpSpPr>
            <p:cNvPr id="38" name="Group 195"/>
            <p:cNvGrpSpPr>
              <a:grpSpLocks/>
            </p:cNvGrpSpPr>
            <p:nvPr/>
          </p:nvGrpSpPr>
          <p:grpSpPr bwMode="auto">
            <a:xfrm>
              <a:off x="-553036" y="5770965"/>
              <a:ext cx="3182063" cy="221302"/>
              <a:chOff x="-553036" y="5788217"/>
              <a:chExt cx="3182063" cy="221302"/>
            </a:xfrm>
          </p:grpSpPr>
          <p:grpSp>
            <p:nvGrpSpPr>
              <p:cNvPr id="44" name="Group 194"/>
              <p:cNvGrpSpPr>
                <a:grpSpLocks/>
              </p:cNvGrpSpPr>
              <p:nvPr/>
            </p:nvGrpSpPr>
            <p:grpSpPr bwMode="auto">
              <a:xfrm>
                <a:off x="-553036" y="5788217"/>
                <a:ext cx="3182063" cy="215667"/>
                <a:chOff x="-553036" y="5788217"/>
                <a:chExt cx="3182063" cy="215667"/>
              </a:xfrm>
            </p:grpSpPr>
            <p:pic>
              <p:nvPicPr>
                <p:cNvPr id="4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Box 240"/>
                <p:cNvSpPr txBox="1">
                  <a:spLocks noChangeArrowheads="1"/>
                </p:cNvSpPr>
                <p:nvPr/>
              </p:nvSpPr>
              <p:spPr bwMode="auto">
                <a:xfrm>
                  <a:off x="-553036" y="5788217"/>
                  <a:ext cx="190163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MadterClock</a:t>
                  </a:r>
                  <a:r>
                    <a:rPr lang="en-US" sz="800" b="1" dirty="0" smtClean="0">
                      <a:latin typeface="Comic Sans MS" pitchFamily="66" charset="0"/>
                    </a:rPr>
                    <a:t> GPS Seconds Display</a:t>
                  </a:r>
                  <a:endParaRPr lang="en-US" sz="800" b="1" dirty="0">
                    <a:latin typeface="Comic Sans MS" pitchFamily="66" charset="0"/>
                  </a:endParaRPr>
                </a:p>
              </p:txBody>
            </p:sp>
          </p:grpSp>
          <p:sp>
            <p:nvSpPr>
              <p:cNvPr id="4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ALD118</a:t>
                </a:r>
                <a:endParaRPr lang="en-US" sz="800" b="1" dirty="0">
                  <a:latin typeface="Comic Sans MS" pitchFamily="66" charset="0"/>
                </a:endParaRPr>
              </a:p>
            </p:txBody>
          </p:sp>
        </p:grpSp>
        <p:grpSp>
          <p:nvGrpSpPr>
            <p:cNvPr id="39" name="Group 192"/>
            <p:cNvGrpSpPr>
              <a:grpSpLocks/>
            </p:cNvGrpSpPr>
            <p:nvPr/>
          </p:nvGrpSpPr>
          <p:grpSpPr bwMode="auto">
            <a:xfrm>
              <a:off x="2841236" y="5773948"/>
              <a:ext cx="2415125" cy="221199"/>
              <a:chOff x="2841236" y="5773948"/>
              <a:chExt cx="2415125" cy="221199"/>
            </a:xfrm>
          </p:grpSpPr>
          <p:sp>
            <p:nvSpPr>
              <p:cNvPr id="40"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a:t>
                </a:r>
                <a:endParaRPr lang="en-US" sz="800" b="1" dirty="0">
                  <a:latin typeface="Comic Sans MS" pitchFamily="66" charset="0"/>
                </a:endParaRPr>
              </a:p>
            </p:txBody>
          </p:sp>
          <p:grpSp>
            <p:nvGrpSpPr>
              <p:cNvPr id="41" name="Group 191"/>
              <p:cNvGrpSpPr>
                <a:grpSpLocks/>
              </p:cNvGrpSpPr>
              <p:nvPr/>
            </p:nvGrpSpPr>
            <p:grpSpPr bwMode="auto">
              <a:xfrm>
                <a:off x="2841236" y="5779703"/>
                <a:ext cx="1280160" cy="215444"/>
                <a:chOff x="2841236" y="5779703"/>
                <a:chExt cx="1280160" cy="215444"/>
              </a:xfrm>
            </p:grpSpPr>
            <p:pic>
              <p:nvPicPr>
                <p:cNvPr id="4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Box 236"/>
                <p:cNvSpPr txBox="1">
                  <a:spLocks noChangeArrowheads="1"/>
                </p:cNvSpPr>
                <p:nvPr/>
              </p:nvSpPr>
              <p:spPr bwMode="auto">
                <a:xfrm>
                  <a:off x="2846716" y="577970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 09050004</a:t>
                  </a:r>
                  <a:endParaRPr lang="en-US" sz="800" b="1" dirty="0">
                    <a:latin typeface="Comic Sans MS" pitchFamily="66" charset="0"/>
                  </a:endParaRPr>
                </a:p>
              </p:txBody>
            </p:sp>
          </p:grpSp>
        </p:grpSp>
      </p:grpSp>
      <p:sp>
        <p:nvSpPr>
          <p:cNvPr id="269314" name="Title 2"/>
          <p:cNvSpPr>
            <a:spLocks noGrp="1"/>
          </p:cNvSpPr>
          <p:nvPr>
            <p:ph type="title"/>
          </p:nvPr>
        </p:nvSpPr>
        <p:spPr/>
        <p:txBody>
          <a:bodyPr/>
          <a:lstStyle/>
          <a:p>
            <a:r>
              <a:rPr lang="en-US" dirty="0" err="1" smtClean="0">
                <a:ea typeface="ＭＳ Ｐゴシック" pitchFamily="34" charset="-128"/>
              </a:rPr>
              <a:t>MasterClock</a:t>
            </a:r>
            <a:r>
              <a:rPr lang="en-US" dirty="0" smtClean="0">
                <a:ea typeface="ＭＳ Ｐゴシック" pitchFamily="34" charset="-128"/>
              </a:rPr>
              <a:t> ALD118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23</a:t>
            </a:fld>
            <a:endParaRPr lang="en-US" smtClean="0">
              <a:solidFill>
                <a:srgbClr val="898989"/>
              </a:solidFill>
              <a:latin typeface="Calibri" pitchFamily="34" charset="0"/>
            </a:endParaRPr>
          </a:p>
        </p:txBody>
      </p:sp>
      <p:grpSp>
        <p:nvGrpSpPr>
          <p:cNvPr id="61" name="Group 74"/>
          <p:cNvGrpSpPr>
            <a:grpSpLocks/>
          </p:cNvGrpSpPr>
          <p:nvPr/>
        </p:nvGrpSpPr>
        <p:grpSpPr bwMode="auto">
          <a:xfrm>
            <a:off x="7515664" y="2693928"/>
            <a:ext cx="1272163" cy="444926"/>
            <a:chOff x="7516104" y="2106613"/>
            <a:chExt cx="1272240" cy="444926"/>
          </a:xfrm>
        </p:grpSpPr>
        <p:sp>
          <p:nvSpPr>
            <p:cNvPr id="62" name="TextBox 353"/>
            <p:cNvSpPr txBox="1">
              <a:spLocks noChangeArrowheads="1"/>
            </p:cNvSpPr>
            <p:nvPr/>
          </p:nvSpPr>
          <p:spPr bwMode="auto">
            <a:xfrm>
              <a:off x="7525630"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D0900301</a:t>
              </a:r>
              <a:endParaRPr lang="en-US" sz="800" b="1" dirty="0">
                <a:latin typeface="Comic Sans MS" pitchFamily="66" charset="0"/>
              </a:endParaRPr>
            </a:p>
          </p:txBody>
        </p:sp>
        <p:sp>
          <p:nvSpPr>
            <p:cNvPr id="63" name="TextBox 353"/>
            <p:cNvSpPr txBox="1">
              <a:spLocks noChangeArrowheads="1"/>
            </p:cNvSpPr>
            <p:nvPr/>
          </p:nvSpPr>
          <p:spPr bwMode="auto">
            <a:xfrm>
              <a:off x="7516104"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57" name="Group 70"/>
          <p:cNvGrpSpPr>
            <a:grpSpLocks/>
          </p:cNvGrpSpPr>
          <p:nvPr/>
        </p:nvGrpSpPr>
        <p:grpSpPr bwMode="auto">
          <a:xfrm>
            <a:off x="7516517" y="4639142"/>
            <a:ext cx="1271309" cy="433512"/>
            <a:chOff x="7558757" y="4451365"/>
            <a:chExt cx="1271377" cy="433512"/>
          </a:xfrm>
        </p:grpSpPr>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S1202405</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2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L1-MS9</a:t>
            </a:r>
            <a:endParaRPr lang="en-US" sz="800" b="1" dirty="0">
              <a:latin typeface="Comic Sans MS" pitchFamily="66" charset="0"/>
            </a:endParaRPr>
          </a:p>
        </p:txBody>
      </p:sp>
    </p:spTree>
    <p:extLst>
      <p:ext uri="{BB962C8B-B14F-4D97-AF65-F5344CB8AC3E}">
        <p14:creationId xmlns:p14="http://schemas.microsoft.com/office/powerpoint/2010/main" val="1776629597"/>
      </p:ext>
    </p:extLst>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9811" name="Picture 2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5538" y="767145"/>
            <a:ext cx="2674071" cy="5056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7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57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L1-SEI-C2</a:t>
            </a:r>
          </a:p>
        </p:txBody>
      </p:sp>
      <p:pic>
        <p:nvPicPr>
          <p:cNvPr id="109574"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5" name="TextBox 367"/>
          <p:cNvSpPr txBox="1">
            <a:spLocks noChangeArrowheads="1"/>
          </p:cNvSpPr>
          <p:nvPr/>
        </p:nvSpPr>
        <p:spPr bwMode="auto">
          <a:xfrm>
            <a:off x="7500938" y="5889625"/>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11A</a:t>
            </a:r>
          </a:p>
          <a:p>
            <a:pPr eaLnBrk="1" hangingPunct="1"/>
            <a:r>
              <a:rPr lang="en-US" sz="800">
                <a:latin typeface="Comic Sans MS" pitchFamily="66" charset="0"/>
              </a:rPr>
              <a:t>-18VDC	11A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957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BE40B8-6E1A-4A7B-AFAF-1FDC03F054E0}" type="slidenum">
              <a:rPr lang="en-US" smtClean="0">
                <a:solidFill>
                  <a:srgbClr val="898989"/>
                </a:solidFill>
                <a:latin typeface="Calibri" pitchFamily="34" charset="0"/>
              </a:rPr>
              <a:pPr eaLnBrk="1" hangingPunct="1"/>
              <a:t>230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09578" name="Group 359"/>
          <p:cNvGrpSpPr>
            <a:grpSpLocks/>
          </p:cNvGrpSpPr>
          <p:nvPr/>
        </p:nvGrpSpPr>
        <p:grpSpPr bwMode="auto">
          <a:xfrm>
            <a:off x="2235200" y="5402263"/>
            <a:ext cx="5478463" cy="455612"/>
            <a:chOff x="-17251" y="6097725"/>
            <a:chExt cx="5477780" cy="455953"/>
          </a:xfrm>
        </p:grpSpPr>
        <p:grpSp>
          <p:nvGrpSpPr>
            <p:cNvPr id="109803" name="Group 220"/>
            <p:cNvGrpSpPr>
              <a:grpSpLocks/>
            </p:cNvGrpSpPr>
            <p:nvPr/>
          </p:nvGrpSpPr>
          <p:grpSpPr bwMode="auto">
            <a:xfrm>
              <a:off x="-17251" y="6101482"/>
              <a:ext cx="2841810" cy="452196"/>
              <a:chOff x="-17251" y="6110108"/>
              <a:chExt cx="2841810" cy="452196"/>
            </a:xfrm>
          </p:grpSpPr>
          <p:pic>
            <p:nvPicPr>
              <p:cNvPr id="109808"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9809"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I/O Extension Chassis</a:t>
                </a:r>
                <a:endParaRPr lang="en-US" sz="800" b="1" dirty="0">
                  <a:latin typeface="Comic Sans MS" pitchFamily="66" charset="0"/>
                </a:endParaRPr>
              </a:p>
            </p:txBody>
          </p:sp>
          <p:sp>
            <p:nvSpPr>
              <p:cNvPr id="10981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8"/>
                  </a:rPr>
                  <a:t>D1001715</a:t>
                </a:r>
                <a:endParaRPr lang="en-US" sz="800" b="1">
                  <a:solidFill>
                    <a:schemeClr val="bg1"/>
                  </a:solidFill>
                  <a:latin typeface="Comic Sans MS" pitchFamily="66" charset="0"/>
                </a:endParaRPr>
              </a:p>
            </p:txBody>
          </p:sp>
        </p:grpSp>
        <p:grpSp>
          <p:nvGrpSpPr>
            <p:cNvPr id="109804" name="Group 221"/>
            <p:cNvGrpSpPr>
              <a:grpSpLocks/>
            </p:cNvGrpSpPr>
            <p:nvPr/>
          </p:nvGrpSpPr>
          <p:grpSpPr bwMode="auto">
            <a:xfrm>
              <a:off x="3042258" y="6097725"/>
              <a:ext cx="2418271" cy="452196"/>
              <a:chOff x="3042258" y="6097725"/>
              <a:chExt cx="2418271" cy="452196"/>
            </a:xfrm>
          </p:grpSpPr>
          <p:pic>
            <p:nvPicPr>
              <p:cNvPr id="109805"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980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0980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9"/>
                  </a:rPr>
                  <a:t>S1001145</a:t>
                </a:r>
                <a:endParaRPr lang="en-US" sz="800" b="1" dirty="0">
                  <a:solidFill>
                    <a:schemeClr val="bg1"/>
                  </a:solidFill>
                  <a:latin typeface="Comic Sans MS" pitchFamily="66" charset="0"/>
                </a:endParaRPr>
              </a:p>
            </p:txBody>
          </p:sp>
        </p:grpSp>
      </p:grpSp>
      <p:grpSp>
        <p:nvGrpSpPr>
          <p:cNvPr id="109581" name="Group 230"/>
          <p:cNvGrpSpPr>
            <a:grpSpLocks/>
          </p:cNvGrpSpPr>
          <p:nvPr/>
        </p:nvGrpSpPr>
        <p:grpSpPr bwMode="auto">
          <a:xfrm>
            <a:off x="1800225" y="3786188"/>
            <a:ext cx="6669088" cy="223837"/>
            <a:chOff x="-637082" y="5770953"/>
            <a:chExt cx="6667588" cy="224189"/>
          </a:xfrm>
        </p:grpSpPr>
        <p:grpSp>
          <p:nvGrpSpPr>
            <p:cNvPr id="109793" name="Group 195"/>
            <p:cNvGrpSpPr>
              <a:grpSpLocks/>
            </p:cNvGrpSpPr>
            <p:nvPr/>
          </p:nvGrpSpPr>
          <p:grpSpPr bwMode="auto">
            <a:xfrm>
              <a:off x="-637082" y="5770953"/>
              <a:ext cx="3266109" cy="221314"/>
              <a:chOff x="-637082" y="5788205"/>
              <a:chExt cx="3266109" cy="221314"/>
            </a:xfrm>
          </p:grpSpPr>
          <p:grpSp>
            <p:nvGrpSpPr>
              <p:cNvPr id="109799" name="Group 194"/>
              <p:cNvGrpSpPr>
                <a:grpSpLocks/>
              </p:cNvGrpSpPr>
              <p:nvPr/>
            </p:nvGrpSpPr>
            <p:grpSpPr bwMode="auto">
              <a:xfrm>
                <a:off x="-637082" y="5788205"/>
                <a:ext cx="3266109" cy="215668"/>
                <a:chOff x="-637082" y="5788205"/>
                <a:chExt cx="3266109" cy="215668"/>
              </a:xfrm>
            </p:grpSpPr>
            <p:pic>
              <p:nvPicPr>
                <p:cNvPr id="10980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80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HAM2 HEPI 8-Channel Valve Driver</a:t>
                  </a:r>
                  <a:endParaRPr lang="en-US" sz="800" b="1" dirty="0">
                    <a:latin typeface="Comic Sans MS" pitchFamily="66" charset="0"/>
                  </a:endParaRPr>
                </a:p>
              </p:txBody>
            </p:sp>
          </p:grpSp>
          <p:sp>
            <p:nvSpPr>
              <p:cNvPr id="10980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D020373</a:t>
                </a:r>
                <a:endParaRPr lang="en-US" sz="800" b="1" dirty="0">
                  <a:latin typeface="Comic Sans MS" pitchFamily="66" charset="0"/>
                </a:endParaRPr>
              </a:p>
            </p:txBody>
          </p:sp>
        </p:grpSp>
        <p:grpSp>
          <p:nvGrpSpPr>
            <p:cNvPr id="109794" name="Group 192"/>
            <p:cNvGrpSpPr>
              <a:grpSpLocks/>
            </p:cNvGrpSpPr>
            <p:nvPr/>
          </p:nvGrpSpPr>
          <p:grpSpPr bwMode="auto">
            <a:xfrm>
              <a:off x="2841236" y="5773772"/>
              <a:ext cx="3189270" cy="221370"/>
              <a:chOff x="2841236" y="5773772"/>
              <a:chExt cx="3189270" cy="221370"/>
            </a:xfrm>
          </p:grpSpPr>
          <p:sp>
            <p:nvSpPr>
              <p:cNvPr id="109795" name="TextBox 345"/>
              <p:cNvSpPr txBox="1">
                <a:spLocks noChangeArrowheads="1"/>
              </p:cNvSpPr>
              <p:nvPr/>
            </p:nvSpPr>
            <p:spPr bwMode="auto">
              <a:xfrm>
                <a:off x="4109048" y="5773772"/>
                <a:ext cx="192145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t>
                </a:r>
              </a:p>
            </p:txBody>
          </p:sp>
          <p:grpSp>
            <p:nvGrpSpPr>
              <p:cNvPr id="109796" name="Group 191"/>
              <p:cNvGrpSpPr>
                <a:grpSpLocks/>
              </p:cNvGrpSpPr>
              <p:nvPr/>
            </p:nvGrpSpPr>
            <p:grpSpPr bwMode="auto">
              <a:xfrm>
                <a:off x="2841236" y="5779698"/>
                <a:ext cx="1280160" cy="215444"/>
                <a:chOff x="2841236" y="5779698"/>
                <a:chExt cx="1280160" cy="215444"/>
              </a:xfrm>
            </p:grpSpPr>
            <p:pic>
              <p:nvPicPr>
                <p:cNvPr id="10979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9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S1000843</a:t>
                  </a:r>
                  <a:endParaRPr lang="en-US" sz="800" b="1" dirty="0">
                    <a:latin typeface="Comic Sans MS" pitchFamily="66" charset="0"/>
                  </a:endParaRPr>
                </a:p>
              </p:txBody>
            </p:sp>
          </p:grpSp>
        </p:grpSp>
      </p:grpSp>
      <p:grpSp>
        <p:nvGrpSpPr>
          <p:cNvPr id="109582" name="Group 230"/>
          <p:cNvGrpSpPr>
            <a:grpSpLocks/>
          </p:cNvGrpSpPr>
          <p:nvPr/>
        </p:nvGrpSpPr>
        <p:grpSpPr bwMode="auto">
          <a:xfrm>
            <a:off x="1804988" y="4460875"/>
            <a:ext cx="6672262" cy="223838"/>
            <a:chOff x="-637082" y="5770953"/>
            <a:chExt cx="6671371" cy="224189"/>
          </a:xfrm>
        </p:grpSpPr>
        <p:grpSp>
          <p:nvGrpSpPr>
            <p:cNvPr id="109783" name="Group 195"/>
            <p:cNvGrpSpPr>
              <a:grpSpLocks/>
            </p:cNvGrpSpPr>
            <p:nvPr/>
          </p:nvGrpSpPr>
          <p:grpSpPr bwMode="auto">
            <a:xfrm>
              <a:off x="-637082" y="5770953"/>
              <a:ext cx="3266109" cy="221314"/>
              <a:chOff x="-637082" y="5788205"/>
              <a:chExt cx="3266109" cy="221314"/>
            </a:xfrm>
          </p:grpSpPr>
          <p:grpSp>
            <p:nvGrpSpPr>
              <p:cNvPr id="109789" name="Group 194"/>
              <p:cNvGrpSpPr>
                <a:grpSpLocks/>
              </p:cNvGrpSpPr>
              <p:nvPr/>
            </p:nvGrpSpPr>
            <p:grpSpPr bwMode="auto">
              <a:xfrm>
                <a:off x="-637082" y="5788205"/>
                <a:ext cx="3266109" cy="215668"/>
                <a:chOff x="-637082" y="5788205"/>
                <a:chExt cx="3266109" cy="215668"/>
              </a:xfrm>
            </p:grpSpPr>
            <p:pic>
              <p:nvPicPr>
                <p:cNvPr id="10979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9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HAM3 HEPI 8-Channel Valve Driver</a:t>
                  </a:r>
                  <a:endParaRPr lang="en-US" sz="800" b="1" dirty="0">
                    <a:latin typeface="Comic Sans MS" pitchFamily="66" charset="0"/>
                  </a:endParaRPr>
                </a:p>
              </p:txBody>
            </p:sp>
          </p:grpSp>
          <p:sp>
            <p:nvSpPr>
              <p:cNvPr id="10979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D020373</a:t>
                </a:r>
                <a:endParaRPr lang="en-US" sz="800" b="1" dirty="0">
                  <a:latin typeface="Comic Sans MS" pitchFamily="66" charset="0"/>
                </a:endParaRPr>
              </a:p>
            </p:txBody>
          </p:sp>
        </p:grpSp>
        <p:grpSp>
          <p:nvGrpSpPr>
            <p:cNvPr id="109784" name="Group 192"/>
            <p:cNvGrpSpPr>
              <a:grpSpLocks/>
            </p:cNvGrpSpPr>
            <p:nvPr/>
          </p:nvGrpSpPr>
          <p:grpSpPr bwMode="auto">
            <a:xfrm>
              <a:off x="2841236" y="5773772"/>
              <a:ext cx="3193053" cy="221370"/>
              <a:chOff x="2841236" y="5773772"/>
              <a:chExt cx="3193053" cy="221370"/>
            </a:xfrm>
          </p:grpSpPr>
          <p:sp>
            <p:nvSpPr>
              <p:cNvPr id="109785" name="TextBox 345"/>
              <p:cNvSpPr txBox="1">
                <a:spLocks noChangeArrowheads="1"/>
              </p:cNvSpPr>
              <p:nvPr/>
            </p:nvSpPr>
            <p:spPr bwMode="auto">
              <a:xfrm>
                <a:off x="4109048" y="5773772"/>
                <a:ext cx="1925241"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09786" name="Group 191"/>
              <p:cNvGrpSpPr>
                <a:grpSpLocks/>
              </p:cNvGrpSpPr>
              <p:nvPr/>
            </p:nvGrpSpPr>
            <p:grpSpPr bwMode="auto">
              <a:xfrm>
                <a:off x="2841236" y="5779698"/>
                <a:ext cx="1280160" cy="215444"/>
                <a:chOff x="2841236" y="5779698"/>
                <a:chExt cx="1280160" cy="215444"/>
              </a:xfrm>
            </p:grpSpPr>
            <p:pic>
              <p:nvPicPr>
                <p:cNvPr id="10978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8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S1000844</a:t>
                  </a:r>
                  <a:endParaRPr lang="en-US" sz="800" b="1" dirty="0">
                    <a:latin typeface="Comic Sans MS" pitchFamily="66" charset="0"/>
                  </a:endParaRPr>
                </a:p>
              </p:txBody>
            </p:sp>
          </p:grpSp>
        </p:grpSp>
      </p:grpSp>
      <p:sp>
        <p:nvSpPr>
          <p:cNvPr id="10958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HAM2 ISI and HEPI and HAM3 ISI and HEPI Rack Layout </a:t>
            </a:r>
            <a:r>
              <a:rPr lang="en-US" sz="800" b="1" dirty="0" smtClean="0">
                <a:latin typeface="Comic Sans MS" pitchFamily="66" charset="0"/>
              </a:rPr>
              <a:t>(</a:t>
            </a:r>
            <a:r>
              <a:rPr lang="en-US" sz="800" b="1" dirty="0" smtClean="0">
                <a:latin typeface="Comic Sans MS" pitchFamily="66" charset="0"/>
                <a:hlinkClick r:id="rId16"/>
              </a:rPr>
              <a:t>D1201113</a:t>
            </a:r>
            <a:r>
              <a:rPr lang="en-US" sz="800" b="1" dirty="0" smtClean="0">
                <a:latin typeface="Comic Sans MS" pitchFamily="66" charset="0"/>
              </a:rPr>
              <a:t>) (</a:t>
            </a:r>
            <a:r>
              <a:rPr lang="en-US" sz="800" b="1" dirty="0" smtClean="0">
                <a:latin typeface="Comic Sans MS" pitchFamily="66" charset="0"/>
                <a:hlinkClick r:id="rId17"/>
              </a:rPr>
              <a:t>S1200744</a:t>
            </a:r>
            <a:r>
              <a:rPr lang="en-US" sz="800" b="1" dirty="0" smtClean="0">
                <a:latin typeface="Comic Sans MS" pitchFamily="66" charset="0"/>
              </a:rPr>
              <a:t>)</a:t>
            </a:r>
            <a:endParaRPr lang="en-US" sz="800" b="1" dirty="0">
              <a:latin typeface="Comic Sans MS" pitchFamily="66" charset="0"/>
            </a:endParaRPr>
          </a:p>
        </p:txBody>
      </p:sp>
      <p:grpSp>
        <p:nvGrpSpPr>
          <p:cNvPr id="109584" name="Group 230"/>
          <p:cNvGrpSpPr>
            <a:grpSpLocks/>
          </p:cNvGrpSpPr>
          <p:nvPr/>
        </p:nvGrpSpPr>
        <p:grpSpPr bwMode="auto">
          <a:xfrm>
            <a:off x="1811338" y="1122363"/>
            <a:ext cx="6553200" cy="223837"/>
            <a:chOff x="-637082" y="5770953"/>
            <a:chExt cx="6553179" cy="224189"/>
          </a:xfrm>
        </p:grpSpPr>
        <p:grpSp>
          <p:nvGrpSpPr>
            <p:cNvPr id="109773" name="Group 195"/>
            <p:cNvGrpSpPr>
              <a:grpSpLocks/>
            </p:cNvGrpSpPr>
            <p:nvPr/>
          </p:nvGrpSpPr>
          <p:grpSpPr bwMode="auto">
            <a:xfrm>
              <a:off x="-637082" y="5770953"/>
              <a:ext cx="3266109" cy="221314"/>
              <a:chOff x="-637082" y="5788205"/>
              <a:chExt cx="3266109" cy="221314"/>
            </a:xfrm>
          </p:grpSpPr>
          <p:grpSp>
            <p:nvGrpSpPr>
              <p:cNvPr id="109779" name="Group 194"/>
              <p:cNvGrpSpPr>
                <a:grpSpLocks/>
              </p:cNvGrpSpPr>
              <p:nvPr/>
            </p:nvGrpSpPr>
            <p:grpSpPr bwMode="auto">
              <a:xfrm>
                <a:off x="-637082" y="5788205"/>
                <a:ext cx="3266109" cy="215668"/>
                <a:chOff x="-637082" y="5788205"/>
                <a:chExt cx="3266109" cy="215668"/>
              </a:xfrm>
            </p:grpSpPr>
            <p:pic>
              <p:nvPicPr>
                <p:cNvPr id="10978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8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ISI Interface Chassis</a:t>
                  </a:r>
                </a:p>
              </p:txBody>
            </p:sp>
          </p:grpSp>
          <p:sp>
            <p:nvSpPr>
              <p:cNvPr id="10978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74" name="Group 192"/>
            <p:cNvGrpSpPr>
              <a:grpSpLocks/>
            </p:cNvGrpSpPr>
            <p:nvPr/>
          </p:nvGrpSpPr>
          <p:grpSpPr bwMode="auto">
            <a:xfrm>
              <a:off x="2841236" y="5773779"/>
              <a:ext cx="3074861" cy="221363"/>
              <a:chOff x="2841236" y="5773779"/>
              <a:chExt cx="3074861" cy="221363"/>
            </a:xfrm>
          </p:grpSpPr>
          <p:sp>
            <p:nvSpPr>
              <p:cNvPr id="10977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76" name="Group 191"/>
              <p:cNvGrpSpPr>
                <a:grpSpLocks/>
              </p:cNvGrpSpPr>
              <p:nvPr/>
            </p:nvGrpSpPr>
            <p:grpSpPr bwMode="auto">
              <a:xfrm>
                <a:off x="2841236" y="5779698"/>
                <a:ext cx="1280160" cy="215444"/>
                <a:chOff x="2841236" y="5779698"/>
                <a:chExt cx="1280160" cy="215444"/>
              </a:xfrm>
            </p:grpSpPr>
            <p:pic>
              <p:nvPicPr>
                <p:cNvPr id="10977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7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5" name="Group 230"/>
          <p:cNvGrpSpPr>
            <a:grpSpLocks/>
          </p:cNvGrpSpPr>
          <p:nvPr/>
        </p:nvGrpSpPr>
        <p:grpSpPr bwMode="auto">
          <a:xfrm>
            <a:off x="1811338" y="1233488"/>
            <a:ext cx="6553200" cy="223837"/>
            <a:chOff x="-637082" y="5770953"/>
            <a:chExt cx="6553179" cy="224189"/>
          </a:xfrm>
        </p:grpSpPr>
        <p:grpSp>
          <p:nvGrpSpPr>
            <p:cNvPr id="109763" name="Group 195"/>
            <p:cNvGrpSpPr>
              <a:grpSpLocks/>
            </p:cNvGrpSpPr>
            <p:nvPr/>
          </p:nvGrpSpPr>
          <p:grpSpPr bwMode="auto">
            <a:xfrm>
              <a:off x="-637082" y="5770953"/>
              <a:ext cx="3266109" cy="221314"/>
              <a:chOff x="-637082" y="5788205"/>
              <a:chExt cx="3266109" cy="221314"/>
            </a:xfrm>
          </p:grpSpPr>
          <p:grpSp>
            <p:nvGrpSpPr>
              <p:cNvPr id="109769" name="Group 194"/>
              <p:cNvGrpSpPr>
                <a:grpSpLocks/>
              </p:cNvGrpSpPr>
              <p:nvPr/>
            </p:nvGrpSpPr>
            <p:grpSpPr bwMode="auto">
              <a:xfrm>
                <a:off x="-637082" y="5788205"/>
                <a:ext cx="3266109" cy="215668"/>
                <a:chOff x="-637082" y="5788205"/>
                <a:chExt cx="3266109" cy="215668"/>
              </a:xfrm>
            </p:grpSpPr>
            <p:pic>
              <p:nvPicPr>
                <p:cNvPr id="10977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HAM2 ISI Interface Chassis</a:t>
                  </a:r>
                </a:p>
              </p:txBody>
            </p:sp>
          </p:grpSp>
          <p:sp>
            <p:nvSpPr>
              <p:cNvPr id="1097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64" name="Group 192"/>
            <p:cNvGrpSpPr>
              <a:grpSpLocks/>
            </p:cNvGrpSpPr>
            <p:nvPr/>
          </p:nvGrpSpPr>
          <p:grpSpPr bwMode="auto">
            <a:xfrm>
              <a:off x="2841236" y="5773779"/>
              <a:ext cx="3074861" cy="221363"/>
              <a:chOff x="2841236" y="5773779"/>
              <a:chExt cx="3074861" cy="221363"/>
            </a:xfrm>
          </p:grpSpPr>
          <p:sp>
            <p:nvSpPr>
              <p:cNvPr id="10976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66" name="Group 191"/>
              <p:cNvGrpSpPr>
                <a:grpSpLocks/>
              </p:cNvGrpSpPr>
              <p:nvPr/>
            </p:nvGrpSpPr>
            <p:grpSpPr bwMode="auto">
              <a:xfrm>
                <a:off x="2841236" y="5779698"/>
                <a:ext cx="1280160" cy="215444"/>
                <a:chOff x="2841236" y="5779698"/>
                <a:chExt cx="1280160" cy="215444"/>
              </a:xfrm>
            </p:grpSpPr>
            <p:pic>
              <p:nvPicPr>
                <p:cNvPr id="10976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6" name="Group 230"/>
          <p:cNvGrpSpPr>
            <a:grpSpLocks/>
          </p:cNvGrpSpPr>
          <p:nvPr/>
        </p:nvGrpSpPr>
        <p:grpSpPr bwMode="auto">
          <a:xfrm>
            <a:off x="1811338" y="2343150"/>
            <a:ext cx="6553200" cy="223838"/>
            <a:chOff x="-637082" y="5770953"/>
            <a:chExt cx="6553179" cy="224189"/>
          </a:xfrm>
        </p:grpSpPr>
        <p:grpSp>
          <p:nvGrpSpPr>
            <p:cNvPr id="109753" name="Group 195"/>
            <p:cNvGrpSpPr>
              <a:grpSpLocks/>
            </p:cNvGrpSpPr>
            <p:nvPr/>
          </p:nvGrpSpPr>
          <p:grpSpPr bwMode="auto">
            <a:xfrm>
              <a:off x="-637082" y="5770953"/>
              <a:ext cx="3266109" cy="221314"/>
              <a:chOff x="-637082" y="5788205"/>
              <a:chExt cx="3266109" cy="221314"/>
            </a:xfrm>
          </p:grpSpPr>
          <p:grpSp>
            <p:nvGrpSpPr>
              <p:cNvPr id="109759" name="Group 194"/>
              <p:cNvGrpSpPr>
                <a:grpSpLocks/>
              </p:cNvGrpSpPr>
              <p:nvPr/>
            </p:nvGrpSpPr>
            <p:grpSpPr bwMode="auto">
              <a:xfrm>
                <a:off x="-637082" y="5788205"/>
                <a:ext cx="3266109" cy="215668"/>
                <a:chOff x="-637082" y="5788205"/>
                <a:chExt cx="3266109" cy="215668"/>
              </a:xfrm>
            </p:grpSpPr>
            <p:pic>
              <p:nvPicPr>
                <p:cNvPr id="10976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6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HAM3 ISI Interface Chassis</a:t>
                  </a:r>
                </a:p>
              </p:txBody>
            </p:sp>
          </p:grpSp>
          <p:sp>
            <p:nvSpPr>
              <p:cNvPr id="10976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54" name="Group 192"/>
            <p:cNvGrpSpPr>
              <a:grpSpLocks/>
            </p:cNvGrpSpPr>
            <p:nvPr/>
          </p:nvGrpSpPr>
          <p:grpSpPr bwMode="auto">
            <a:xfrm>
              <a:off x="2841236" y="5773779"/>
              <a:ext cx="3074861" cy="221363"/>
              <a:chOff x="2841236" y="5773779"/>
              <a:chExt cx="3074861" cy="221363"/>
            </a:xfrm>
          </p:grpSpPr>
          <p:sp>
            <p:nvSpPr>
              <p:cNvPr id="10975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56" name="Group 191"/>
              <p:cNvGrpSpPr>
                <a:grpSpLocks/>
              </p:cNvGrpSpPr>
              <p:nvPr/>
            </p:nvGrpSpPr>
            <p:grpSpPr bwMode="auto">
              <a:xfrm>
                <a:off x="2841236" y="5779698"/>
                <a:ext cx="1280160" cy="215444"/>
                <a:chOff x="2841236" y="5779698"/>
                <a:chExt cx="1280160" cy="215444"/>
              </a:xfrm>
            </p:grpSpPr>
            <p:pic>
              <p:nvPicPr>
                <p:cNvPr id="10975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7" name="Group 230"/>
          <p:cNvGrpSpPr>
            <a:grpSpLocks/>
          </p:cNvGrpSpPr>
          <p:nvPr/>
        </p:nvGrpSpPr>
        <p:grpSpPr bwMode="auto">
          <a:xfrm>
            <a:off x="1811338" y="2454275"/>
            <a:ext cx="6553200" cy="223838"/>
            <a:chOff x="-637082" y="5770953"/>
            <a:chExt cx="6553179" cy="224189"/>
          </a:xfrm>
        </p:grpSpPr>
        <p:grpSp>
          <p:nvGrpSpPr>
            <p:cNvPr id="109743" name="Group 195"/>
            <p:cNvGrpSpPr>
              <a:grpSpLocks/>
            </p:cNvGrpSpPr>
            <p:nvPr/>
          </p:nvGrpSpPr>
          <p:grpSpPr bwMode="auto">
            <a:xfrm>
              <a:off x="-637082" y="5770953"/>
              <a:ext cx="3266109" cy="221314"/>
              <a:chOff x="-637082" y="5788205"/>
              <a:chExt cx="3266109" cy="221314"/>
            </a:xfrm>
          </p:grpSpPr>
          <p:grpSp>
            <p:nvGrpSpPr>
              <p:cNvPr id="109749" name="Group 194"/>
              <p:cNvGrpSpPr>
                <a:grpSpLocks/>
              </p:cNvGrpSpPr>
              <p:nvPr/>
            </p:nvGrpSpPr>
            <p:grpSpPr bwMode="auto">
              <a:xfrm>
                <a:off x="-637082" y="5788205"/>
                <a:ext cx="3266109" cy="215668"/>
                <a:chOff x="-637082" y="5788205"/>
                <a:chExt cx="3266109" cy="215668"/>
              </a:xfrm>
            </p:grpSpPr>
            <p:pic>
              <p:nvPicPr>
                <p:cNvPr id="10975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5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HAM3 ISI Interface Chassis</a:t>
                  </a:r>
                </a:p>
              </p:txBody>
            </p:sp>
          </p:grpSp>
          <p:sp>
            <p:nvSpPr>
              <p:cNvPr id="10975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44" name="Group 192"/>
            <p:cNvGrpSpPr>
              <a:grpSpLocks/>
            </p:cNvGrpSpPr>
            <p:nvPr/>
          </p:nvGrpSpPr>
          <p:grpSpPr bwMode="auto">
            <a:xfrm>
              <a:off x="2841236" y="5773779"/>
              <a:ext cx="3074861" cy="221363"/>
              <a:chOff x="2841236" y="5773779"/>
              <a:chExt cx="3074861" cy="221363"/>
            </a:xfrm>
          </p:grpSpPr>
          <p:sp>
            <p:nvSpPr>
              <p:cNvPr id="10974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46" name="Group 191"/>
              <p:cNvGrpSpPr>
                <a:grpSpLocks/>
              </p:cNvGrpSpPr>
              <p:nvPr/>
            </p:nvGrpSpPr>
            <p:grpSpPr bwMode="auto">
              <a:xfrm>
                <a:off x="2841236" y="5779698"/>
                <a:ext cx="1280160" cy="215444"/>
                <a:chOff x="2841236" y="5779698"/>
                <a:chExt cx="1280160" cy="215444"/>
              </a:xfrm>
            </p:grpSpPr>
            <p:pic>
              <p:nvPicPr>
                <p:cNvPr id="10974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8" name="Group 219"/>
          <p:cNvGrpSpPr>
            <a:grpSpLocks/>
          </p:cNvGrpSpPr>
          <p:nvPr/>
        </p:nvGrpSpPr>
        <p:grpSpPr bwMode="auto">
          <a:xfrm>
            <a:off x="1555336" y="1460392"/>
            <a:ext cx="6139277" cy="223949"/>
            <a:chOff x="-882195" y="5770961"/>
            <a:chExt cx="6138556" cy="224181"/>
          </a:xfrm>
        </p:grpSpPr>
        <p:grpSp>
          <p:nvGrpSpPr>
            <p:cNvPr id="109733" name="Group 195"/>
            <p:cNvGrpSpPr>
              <a:grpSpLocks/>
            </p:cNvGrpSpPr>
            <p:nvPr/>
          </p:nvGrpSpPr>
          <p:grpSpPr bwMode="auto">
            <a:xfrm>
              <a:off x="-882195" y="5770961"/>
              <a:ext cx="3511222" cy="221306"/>
              <a:chOff x="-882195" y="5788213"/>
              <a:chExt cx="3511222" cy="221306"/>
            </a:xfrm>
          </p:grpSpPr>
          <p:grpSp>
            <p:nvGrpSpPr>
              <p:cNvPr id="109739" name="Group 194"/>
              <p:cNvGrpSpPr>
                <a:grpSpLocks/>
              </p:cNvGrpSpPr>
              <p:nvPr/>
            </p:nvGrpSpPr>
            <p:grpSpPr bwMode="auto">
              <a:xfrm>
                <a:off x="-882195" y="5788213"/>
                <a:ext cx="3511222" cy="215667"/>
                <a:chOff x="-882195" y="5788213"/>
                <a:chExt cx="3511222" cy="215667"/>
              </a:xfrm>
            </p:grpSpPr>
            <p:pic>
              <p:nvPicPr>
                <p:cNvPr id="10974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42"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HAM2 ISI Anti-Alias </a:t>
                  </a:r>
                  <a:r>
                    <a:rPr lang="en-US" sz="800" b="1" dirty="0">
                      <a:latin typeface="Comic Sans MS" pitchFamily="66" charset="0"/>
                      <a:hlinkClick r:id="rId18" action="ppaction://hlinksldjump"/>
                    </a:rPr>
                    <a:t>Chassis</a:t>
                  </a:r>
                  <a:endParaRPr lang="en-US" sz="800" b="1" dirty="0">
                    <a:latin typeface="Comic Sans MS" pitchFamily="66" charset="0"/>
                  </a:endParaRPr>
                </a:p>
              </p:txBody>
            </p:sp>
          </p:grpSp>
          <p:sp>
            <p:nvSpPr>
              <p:cNvPr id="10974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D1000269</a:t>
                </a:r>
                <a:endParaRPr lang="en-US" sz="800" b="1" dirty="0">
                  <a:latin typeface="Comic Sans MS" pitchFamily="66" charset="0"/>
                </a:endParaRPr>
              </a:p>
            </p:txBody>
          </p:sp>
        </p:grpSp>
        <p:grpSp>
          <p:nvGrpSpPr>
            <p:cNvPr id="109734" name="Group 192"/>
            <p:cNvGrpSpPr>
              <a:grpSpLocks/>
            </p:cNvGrpSpPr>
            <p:nvPr/>
          </p:nvGrpSpPr>
          <p:grpSpPr bwMode="auto">
            <a:xfrm>
              <a:off x="2841236" y="5773948"/>
              <a:ext cx="2415125" cy="221194"/>
              <a:chOff x="2841236" y="5773948"/>
              <a:chExt cx="2415125" cy="221194"/>
            </a:xfrm>
          </p:grpSpPr>
          <p:sp>
            <p:nvSpPr>
              <p:cNvPr id="10973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736" name="Group 191"/>
              <p:cNvGrpSpPr>
                <a:grpSpLocks/>
              </p:cNvGrpSpPr>
              <p:nvPr/>
            </p:nvGrpSpPr>
            <p:grpSpPr bwMode="auto">
              <a:xfrm>
                <a:off x="2841236" y="5779698"/>
                <a:ext cx="1280160" cy="215444"/>
                <a:chOff x="2841236" y="5779698"/>
                <a:chExt cx="1280160" cy="215444"/>
              </a:xfrm>
            </p:grpSpPr>
            <p:pic>
              <p:nvPicPr>
                <p:cNvPr id="10973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3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S1104621</a:t>
                  </a:r>
                  <a:endParaRPr lang="en-US" sz="800" b="1" dirty="0">
                    <a:latin typeface="Comic Sans MS" pitchFamily="66" charset="0"/>
                  </a:endParaRPr>
                </a:p>
              </p:txBody>
            </p:sp>
          </p:grpSp>
        </p:grpSp>
      </p:grpSp>
      <p:grpSp>
        <p:nvGrpSpPr>
          <p:cNvPr id="109589" name="Group 219"/>
          <p:cNvGrpSpPr>
            <a:grpSpLocks/>
          </p:cNvGrpSpPr>
          <p:nvPr/>
        </p:nvGrpSpPr>
        <p:grpSpPr bwMode="auto">
          <a:xfrm>
            <a:off x="1911350" y="1571625"/>
            <a:ext cx="5783263" cy="223838"/>
            <a:chOff x="-526223" y="5771072"/>
            <a:chExt cx="5782584" cy="224070"/>
          </a:xfrm>
        </p:grpSpPr>
        <p:grpSp>
          <p:nvGrpSpPr>
            <p:cNvPr id="109723" name="Group 195"/>
            <p:cNvGrpSpPr>
              <a:grpSpLocks/>
            </p:cNvGrpSpPr>
            <p:nvPr/>
          </p:nvGrpSpPr>
          <p:grpSpPr bwMode="auto">
            <a:xfrm>
              <a:off x="-526223" y="5771072"/>
              <a:ext cx="3155250" cy="221195"/>
              <a:chOff x="-526223" y="5788324"/>
              <a:chExt cx="3155250" cy="221195"/>
            </a:xfrm>
          </p:grpSpPr>
          <p:grpSp>
            <p:nvGrpSpPr>
              <p:cNvPr id="109729" name="Group 194"/>
              <p:cNvGrpSpPr>
                <a:grpSpLocks/>
              </p:cNvGrpSpPr>
              <p:nvPr/>
            </p:nvGrpSpPr>
            <p:grpSpPr bwMode="auto">
              <a:xfrm>
                <a:off x="-526223" y="5788324"/>
                <a:ext cx="3155250" cy="215444"/>
                <a:chOff x="-526223" y="5788324"/>
                <a:chExt cx="3155250" cy="215444"/>
              </a:xfrm>
            </p:grpSpPr>
            <p:pic>
              <p:nvPicPr>
                <p:cNvPr id="10973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3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HAM2 ISI Anti-Alias Chassis</a:t>
                  </a:r>
                  <a:endParaRPr lang="en-US" sz="800" b="1" dirty="0">
                    <a:latin typeface="Comic Sans MS" pitchFamily="66" charset="0"/>
                  </a:endParaRPr>
                </a:p>
              </p:txBody>
            </p:sp>
          </p:grpSp>
          <p:sp>
            <p:nvSpPr>
              <p:cNvPr id="10973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D1000269</a:t>
                </a:r>
                <a:endParaRPr lang="en-US" sz="800" b="1" dirty="0">
                  <a:latin typeface="Comic Sans MS" pitchFamily="66" charset="0"/>
                </a:endParaRPr>
              </a:p>
            </p:txBody>
          </p:sp>
        </p:grpSp>
        <p:grpSp>
          <p:nvGrpSpPr>
            <p:cNvPr id="109724" name="Group 192"/>
            <p:cNvGrpSpPr>
              <a:grpSpLocks/>
            </p:cNvGrpSpPr>
            <p:nvPr/>
          </p:nvGrpSpPr>
          <p:grpSpPr bwMode="auto">
            <a:xfrm>
              <a:off x="2841236" y="5773948"/>
              <a:ext cx="2415125" cy="221194"/>
              <a:chOff x="2841236" y="5773948"/>
              <a:chExt cx="2415125" cy="221194"/>
            </a:xfrm>
          </p:grpSpPr>
          <p:sp>
            <p:nvSpPr>
              <p:cNvPr id="10972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109726" name="Group 191"/>
              <p:cNvGrpSpPr>
                <a:grpSpLocks/>
              </p:cNvGrpSpPr>
              <p:nvPr/>
            </p:nvGrpSpPr>
            <p:grpSpPr bwMode="auto">
              <a:xfrm>
                <a:off x="2841236" y="5779698"/>
                <a:ext cx="1280160" cy="215444"/>
                <a:chOff x="2841236" y="5779698"/>
                <a:chExt cx="1280160" cy="215444"/>
              </a:xfrm>
            </p:grpSpPr>
            <p:pic>
              <p:nvPicPr>
                <p:cNvPr id="10972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2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S1104638</a:t>
                  </a:r>
                  <a:endParaRPr lang="en-US" sz="800" b="1" dirty="0">
                    <a:latin typeface="Comic Sans MS" pitchFamily="66" charset="0"/>
                  </a:endParaRPr>
                </a:p>
              </p:txBody>
            </p:sp>
          </p:grpSp>
        </p:grpSp>
      </p:grpSp>
      <p:grpSp>
        <p:nvGrpSpPr>
          <p:cNvPr id="109590" name="Group 219"/>
          <p:cNvGrpSpPr>
            <a:grpSpLocks/>
          </p:cNvGrpSpPr>
          <p:nvPr/>
        </p:nvGrpSpPr>
        <p:grpSpPr bwMode="auto">
          <a:xfrm>
            <a:off x="1911350" y="2682875"/>
            <a:ext cx="5783263" cy="223838"/>
            <a:chOff x="-526223" y="5771072"/>
            <a:chExt cx="5782584" cy="224070"/>
          </a:xfrm>
        </p:grpSpPr>
        <p:grpSp>
          <p:nvGrpSpPr>
            <p:cNvPr id="109713" name="Group 195"/>
            <p:cNvGrpSpPr>
              <a:grpSpLocks/>
            </p:cNvGrpSpPr>
            <p:nvPr/>
          </p:nvGrpSpPr>
          <p:grpSpPr bwMode="auto">
            <a:xfrm>
              <a:off x="-526223" y="5771072"/>
              <a:ext cx="3155250" cy="221195"/>
              <a:chOff x="-526223" y="5788324"/>
              <a:chExt cx="3155250" cy="221195"/>
            </a:xfrm>
          </p:grpSpPr>
          <p:grpSp>
            <p:nvGrpSpPr>
              <p:cNvPr id="109719" name="Group 194"/>
              <p:cNvGrpSpPr>
                <a:grpSpLocks/>
              </p:cNvGrpSpPr>
              <p:nvPr/>
            </p:nvGrpSpPr>
            <p:grpSpPr bwMode="auto">
              <a:xfrm>
                <a:off x="-526223" y="5788324"/>
                <a:ext cx="3155250" cy="215444"/>
                <a:chOff x="-526223" y="5788324"/>
                <a:chExt cx="3155250" cy="215444"/>
              </a:xfrm>
            </p:grpSpPr>
            <p:pic>
              <p:nvPicPr>
                <p:cNvPr id="10972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2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HAM3 </a:t>
                  </a:r>
                  <a:r>
                    <a:rPr lang="en-US" sz="800" b="1" dirty="0">
                      <a:latin typeface="Comic Sans MS" pitchFamily="66" charset="0"/>
                      <a:hlinkClick r:id="rId23" action="ppaction://hlinksldjump"/>
                    </a:rPr>
                    <a:t>ISI Anti-Alias Chassis</a:t>
                  </a:r>
                  <a:endParaRPr lang="en-US" sz="800" b="1" dirty="0">
                    <a:latin typeface="Comic Sans MS" pitchFamily="66" charset="0"/>
                  </a:endParaRPr>
                </a:p>
              </p:txBody>
            </p:sp>
          </p:grpSp>
          <p:sp>
            <p:nvSpPr>
              <p:cNvPr id="10972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D1000269</a:t>
                </a:r>
                <a:endParaRPr lang="en-US" sz="800" b="1" dirty="0">
                  <a:latin typeface="Comic Sans MS" pitchFamily="66" charset="0"/>
                </a:endParaRPr>
              </a:p>
            </p:txBody>
          </p:sp>
        </p:grpSp>
        <p:grpSp>
          <p:nvGrpSpPr>
            <p:cNvPr id="109714" name="Group 192"/>
            <p:cNvGrpSpPr>
              <a:grpSpLocks/>
            </p:cNvGrpSpPr>
            <p:nvPr/>
          </p:nvGrpSpPr>
          <p:grpSpPr bwMode="auto">
            <a:xfrm>
              <a:off x="2841236" y="5773948"/>
              <a:ext cx="2415125" cy="221194"/>
              <a:chOff x="2841236" y="5773948"/>
              <a:chExt cx="2415125" cy="221194"/>
            </a:xfrm>
          </p:grpSpPr>
          <p:sp>
            <p:nvSpPr>
              <p:cNvPr id="10971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716" name="Group 191"/>
              <p:cNvGrpSpPr>
                <a:grpSpLocks/>
              </p:cNvGrpSpPr>
              <p:nvPr/>
            </p:nvGrpSpPr>
            <p:grpSpPr bwMode="auto">
              <a:xfrm>
                <a:off x="2841236" y="5779698"/>
                <a:ext cx="1280160" cy="215444"/>
                <a:chOff x="2841236" y="5779698"/>
                <a:chExt cx="1280160" cy="215444"/>
              </a:xfrm>
            </p:grpSpPr>
            <p:pic>
              <p:nvPicPr>
                <p:cNvPr id="10971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1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S1104632</a:t>
                  </a:r>
                  <a:endParaRPr lang="en-US" sz="800" b="1" dirty="0">
                    <a:latin typeface="Comic Sans MS" pitchFamily="66" charset="0"/>
                  </a:endParaRPr>
                </a:p>
              </p:txBody>
            </p:sp>
          </p:grpSp>
        </p:grpSp>
      </p:grpSp>
      <p:grpSp>
        <p:nvGrpSpPr>
          <p:cNvPr id="109591" name="Group 219"/>
          <p:cNvGrpSpPr>
            <a:grpSpLocks/>
          </p:cNvGrpSpPr>
          <p:nvPr/>
        </p:nvGrpSpPr>
        <p:grpSpPr bwMode="auto">
          <a:xfrm>
            <a:off x="1919288" y="2792413"/>
            <a:ext cx="5783262" cy="223837"/>
            <a:chOff x="-526223" y="5771072"/>
            <a:chExt cx="5782584" cy="224070"/>
          </a:xfrm>
        </p:grpSpPr>
        <p:grpSp>
          <p:nvGrpSpPr>
            <p:cNvPr id="109703" name="Group 195"/>
            <p:cNvGrpSpPr>
              <a:grpSpLocks/>
            </p:cNvGrpSpPr>
            <p:nvPr/>
          </p:nvGrpSpPr>
          <p:grpSpPr bwMode="auto">
            <a:xfrm>
              <a:off x="-526223" y="5771072"/>
              <a:ext cx="3155250" cy="221195"/>
              <a:chOff x="-526223" y="5788324"/>
              <a:chExt cx="3155250" cy="221195"/>
            </a:xfrm>
          </p:grpSpPr>
          <p:grpSp>
            <p:nvGrpSpPr>
              <p:cNvPr id="109709" name="Group 194"/>
              <p:cNvGrpSpPr>
                <a:grpSpLocks/>
              </p:cNvGrpSpPr>
              <p:nvPr/>
            </p:nvGrpSpPr>
            <p:grpSpPr bwMode="auto">
              <a:xfrm>
                <a:off x="-526223" y="5788324"/>
                <a:ext cx="3155250" cy="215444"/>
                <a:chOff x="-526223" y="5788324"/>
                <a:chExt cx="3155250" cy="215444"/>
              </a:xfrm>
            </p:grpSpPr>
            <p:pic>
              <p:nvPicPr>
                <p:cNvPr id="10971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1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HAM3 ISI Anti-Alias Chassis</a:t>
                  </a:r>
                  <a:endParaRPr lang="en-US" sz="800" b="1" dirty="0">
                    <a:latin typeface="Comic Sans MS" pitchFamily="66" charset="0"/>
                  </a:endParaRPr>
                </a:p>
              </p:txBody>
            </p:sp>
          </p:grpSp>
          <p:sp>
            <p:nvSpPr>
              <p:cNvPr id="10971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D1000269</a:t>
                </a:r>
                <a:endParaRPr lang="en-US" sz="800" b="1" dirty="0">
                  <a:latin typeface="Comic Sans MS" pitchFamily="66" charset="0"/>
                </a:endParaRPr>
              </a:p>
            </p:txBody>
          </p:sp>
        </p:grpSp>
        <p:grpSp>
          <p:nvGrpSpPr>
            <p:cNvPr id="109704" name="Group 192"/>
            <p:cNvGrpSpPr>
              <a:grpSpLocks/>
            </p:cNvGrpSpPr>
            <p:nvPr/>
          </p:nvGrpSpPr>
          <p:grpSpPr bwMode="auto">
            <a:xfrm>
              <a:off x="2841236" y="5773948"/>
              <a:ext cx="2415125" cy="221194"/>
              <a:chOff x="2841236" y="5773948"/>
              <a:chExt cx="2415125" cy="221194"/>
            </a:xfrm>
          </p:grpSpPr>
          <p:sp>
            <p:nvSpPr>
              <p:cNvPr id="10970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706" name="Group 191"/>
              <p:cNvGrpSpPr>
                <a:grpSpLocks/>
              </p:cNvGrpSpPr>
              <p:nvPr/>
            </p:nvGrpSpPr>
            <p:grpSpPr bwMode="auto">
              <a:xfrm>
                <a:off x="2841236" y="5779698"/>
                <a:ext cx="1280160" cy="215444"/>
                <a:chOff x="2841236" y="5779698"/>
                <a:chExt cx="1280160" cy="215444"/>
              </a:xfrm>
            </p:grpSpPr>
            <p:pic>
              <p:nvPicPr>
                <p:cNvPr id="10970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0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S1104635</a:t>
                  </a:r>
                  <a:endParaRPr lang="en-US" sz="800" b="1" dirty="0">
                    <a:latin typeface="Comic Sans MS" pitchFamily="66" charset="0"/>
                  </a:endParaRPr>
                </a:p>
              </p:txBody>
            </p:sp>
          </p:grpSp>
        </p:grpSp>
      </p:grpSp>
      <p:grpSp>
        <p:nvGrpSpPr>
          <p:cNvPr id="109592" name="Group 219"/>
          <p:cNvGrpSpPr>
            <a:grpSpLocks/>
          </p:cNvGrpSpPr>
          <p:nvPr/>
        </p:nvGrpSpPr>
        <p:grpSpPr bwMode="auto">
          <a:xfrm>
            <a:off x="1919288" y="3570288"/>
            <a:ext cx="5783262" cy="223837"/>
            <a:chOff x="-526223" y="5771072"/>
            <a:chExt cx="5782584" cy="224070"/>
          </a:xfrm>
        </p:grpSpPr>
        <p:grpSp>
          <p:nvGrpSpPr>
            <p:cNvPr id="109693" name="Group 195"/>
            <p:cNvGrpSpPr>
              <a:grpSpLocks/>
            </p:cNvGrpSpPr>
            <p:nvPr/>
          </p:nvGrpSpPr>
          <p:grpSpPr bwMode="auto">
            <a:xfrm>
              <a:off x="-526223" y="5771072"/>
              <a:ext cx="3155250" cy="221195"/>
              <a:chOff x="-526223" y="5788324"/>
              <a:chExt cx="3155250" cy="221195"/>
            </a:xfrm>
          </p:grpSpPr>
          <p:grpSp>
            <p:nvGrpSpPr>
              <p:cNvPr id="109699" name="Group 194"/>
              <p:cNvGrpSpPr>
                <a:grpSpLocks/>
              </p:cNvGrpSpPr>
              <p:nvPr/>
            </p:nvGrpSpPr>
            <p:grpSpPr bwMode="auto">
              <a:xfrm>
                <a:off x="-526223" y="5788324"/>
                <a:ext cx="3155250" cy="215444"/>
                <a:chOff x="-526223" y="5788324"/>
                <a:chExt cx="3155250" cy="215444"/>
              </a:xfrm>
            </p:grpSpPr>
            <p:pic>
              <p:nvPicPr>
                <p:cNvPr id="10970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0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HAM2 HEPI Anti-Alias </a:t>
                  </a:r>
                  <a:r>
                    <a:rPr lang="en-US" sz="800" b="1" dirty="0">
                      <a:latin typeface="Comic Sans MS" pitchFamily="66" charset="0"/>
                      <a:hlinkClick r:id="rId27" action="ppaction://hlinksldjump"/>
                    </a:rPr>
                    <a:t>Chassis</a:t>
                  </a:r>
                  <a:endParaRPr lang="en-US" sz="800" b="1" dirty="0">
                    <a:latin typeface="Comic Sans MS" pitchFamily="66" charset="0"/>
                  </a:endParaRPr>
                </a:p>
              </p:txBody>
            </p:sp>
          </p:grpSp>
          <p:sp>
            <p:nvSpPr>
              <p:cNvPr id="10970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8"/>
                  </a:rPr>
                  <a:t>D1000272</a:t>
                </a:r>
                <a:endParaRPr lang="en-US" sz="800" b="1" dirty="0">
                  <a:latin typeface="Comic Sans MS" pitchFamily="66" charset="0"/>
                </a:endParaRPr>
              </a:p>
            </p:txBody>
          </p:sp>
        </p:grpSp>
        <p:grpSp>
          <p:nvGrpSpPr>
            <p:cNvPr id="109694" name="Group 192"/>
            <p:cNvGrpSpPr>
              <a:grpSpLocks/>
            </p:cNvGrpSpPr>
            <p:nvPr/>
          </p:nvGrpSpPr>
          <p:grpSpPr bwMode="auto">
            <a:xfrm>
              <a:off x="2841236" y="5773948"/>
              <a:ext cx="2415125" cy="221194"/>
              <a:chOff x="2841236" y="5773948"/>
              <a:chExt cx="2415125" cy="221194"/>
            </a:xfrm>
          </p:grpSpPr>
          <p:sp>
            <p:nvSpPr>
              <p:cNvPr id="10969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696" name="Group 191"/>
              <p:cNvGrpSpPr>
                <a:grpSpLocks/>
              </p:cNvGrpSpPr>
              <p:nvPr/>
            </p:nvGrpSpPr>
            <p:grpSpPr bwMode="auto">
              <a:xfrm>
                <a:off x="2841236" y="5779698"/>
                <a:ext cx="1280160" cy="215444"/>
                <a:chOff x="2841236" y="5779698"/>
                <a:chExt cx="1280160" cy="215444"/>
              </a:xfrm>
            </p:grpSpPr>
            <p:pic>
              <p:nvPicPr>
                <p:cNvPr id="10969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9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S1104616</a:t>
                  </a:r>
                  <a:endParaRPr lang="en-US" sz="800" b="1" dirty="0">
                    <a:latin typeface="Comic Sans MS" pitchFamily="66" charset="0"/>
                  </a:endParaRPr>
                </a:p>
              </p:txBody>
            </p:sp>
          </p:grpSp>
        </p:grpSp>
      </p:grpSp>
      <p:grpSp>
        <p:nvGrpSpPr>
          <p:cNvPr id="109593" name="Group 219"/>
          <p:cNvGrpSpPr>
            <a:grpSpLocks/>
          </p:cNvGrpSpPr>
          <p:nvPr/>
        </p:nvGrpSpPr>
        <p:grpSpPr bwMode="auto">
          <a:xfrm>
            <a:off x="1917700" y="4235450"/>
            <a:ext cx="5783263" cy="223838"/>
            <a:chOff x="-526223" y="5771072"/>
            <a:chExt cx="5782584" cy="224070"/>
          </a:xfrm>
        </p:grpSpPr>
        <p:grpSp>
          <p:nvGrpSpPr>
            <p:cNvPr id="109683" name="Group 195"/>
            <p:cNvGrpSpPr>
              <a:grpSpLocks/>
            </p:cNvGrpSpPr>
            <p:nvPr/>
          </p:nvGrpSpPr>
          <p:grpSpPr bwMode="auto">
            <a:xfrm>
              <a:off x="-526223" y="5771072"/>
              <a:ext cx="3155250" cy="221195"/>
              <a:chOff x="-526223" y="5788324"/>
              <a:chExt cx="3155250" cy="221195"/>
            </a:xfrm>
          </p:grpSpPr>
          <p:grpSp>
            <p:nvGrpSpPr>
              <p:cNvPr id="109689" name="Group 194"/>
              <p:cNvGrpSpPr>
                <a:grpSpLocks/>
              </p:cNvGrpSpPr>
              <p:nvPr/>
            </p:nvGrpSpPr>
            <p:grpSpPr bwMode="auto">
              <a:xfrm>
                <a:off x="-526223" y="5788324"/>
                <a:ext cx="3155250" cy="215444"/>
                <a:chOff x="-526223" y="5788324"/>
                <a:chExt cx="3155250" cy="215444"/>
              </a:xfrm>
            </p:grpSpPr>
            <p:pic>
              <p:nvPicPr>
                <p:cNvPr id="10969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9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HAM3 HEPI Anti-Alias </a:t>
                  </a:r>
                  <a:r>
                    <a:rPr lang="en-US" sz="800" b="1" dirty="0">
                      <a:latin typeface="Comic Sans MS" pitchFamily="66" charset="0"/>
                      <a:hlinkClick r:id="rId30" action="ppaction://hlinksldjump"/>
                    </a:rPr>
                    <a:t>Chassis</a:t>
                  </a:r>
                  <a:endParaRPr lang="en-US" sz="800" b="1" dirty="0">
                    <a:latin typeface="Comic Sans MS" pitchFamily="66" charset="0"/>
                  </a:endParaRPr>
                </a:p>
              </p:txBody>
            </p:sp>
          </p:grpSp>
          <p:sp>
            <p:nvSpPr>
              <p:cNvPr id="10969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D1000272</a:t>
                </a:r>
                <a:endParaRPr lang="en-US" sz="800" b="1" dirty="0">
                  <a:latin typeface="Comic Sans MS" pitchFamily="66" charset="0"/>
                </a:endParaRPr>
              </a:p>
            </p:txBody>
          </p:sp>
        </p:grpSp>
        <p:grpSp>
          <p:nvGrpSpPr>
            <p:cNvPr id="109684" name="Group 192"/>
            <p:cNvGrpSpPr>
              <a:grpSpLocks/>
            </p:cNvGrpSpPr>
            <p:nvPr/>
          </p:nvGrpSpPr>
          <p:grpSpPr bwMode="auto">
            <a:xfrm>
              <a:off x="2841236" y="5773948"/>
              <a:ext cx="2415125" cy="221194"/>
              <a:chOff x="2841236" y="5773948"/>
              <a:chExt cx="2415125" cy="221194"/>
            </a:xfrm>
          </p:grpSpPr>
          <p:sp>
            <p:nvSpPr>
              <p:cNvPr id="10968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686" name="Group 191"/>
              <p:cNvGrpSpPr>
                <a:grpSpLocks/>
              </p:cNvGrpSpPr>
              <p:nvPr/>
            </p:nvGrpSpPr>
            <p:grpSpPr bwMode="auto">
              <a:xfrm>
                <a:off x="2841236" y="5779698"/>
                <a:ext cx="1280160" cy="215444"/>
                <a:chOff x="2841236" y="5779698"/>
                <a:chExt cx="1280160" cy="215444"/>
              </a:xfrm>
            </p:grpSpPr>
            <p:pic>
              <p:nvPicPr>
                <p:cNvPr id="10968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8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S1104615</a:t>
                  </a:r>
                  <a:endParaRPr lang="en-US" sz="800" b="1" dirty="0">
                    <a:latin typeface="Comic Sans MS" pitchFamily="66" charset="0"/>
                  </a:endParaRPr>
                </a:p>
              </p:txBody>
            </p:sp>
          </p:grpSp>
        </p:grpSp>
      </p:grpSp>
      <p:grpSp>
        <p:nvGrpSpPr>
          <p:cNvPr id="109594" name="Group 219"/>
          <p:cNvGrpSpPr>
            <a:grpSpLocks/>
          </p:cNvGrpSpPr>
          <p:nvPr/>
        </p:nvGrpSpPr>
        <p:grpSpPr bwMode="auto">
          <a:xfrm>
            <a:off x="1919288" y="3898900"/>
            <a:ext cx="5783262" cy="223838"/>
            <a:chOff x="-526223" y="5771072"/>
            <a:chExt cx="5782584" cy="224070"/>
          </a:xfrm>
        </p:grpSpPr>
        <p:grpSp>
          <p:nvGrpSpPr>
            <p:cNvPr id="109673" name="Group 195"/>
            <p:cNvGrpSpPr>
              <a:grpSpLocks/>
            </p:cNvGrpSpPr>
            <p:nvPr/>
          </p:nvGrpSpPr>
          <p:grpSpPr bwMode="auto">
            <a:xfrm>
              <a:off x="-526223" y="5771072"/>
              <a:ext cx="3155250" cy="221195"/>
              <a:chOff x="-526223" y="5788324"/>
              <a:chExt cx="3155250" cy="221195"/>
            </a:xfrm>
          </p:grpSpPr>
          <p:grpSp>
            <p:nvGrpSpPr>
              <p:cNvPr id="109679" name="Group 194"/>
              <p:cNvGrpSpPr>
                <a:grpSpLocks/>
              </p:cNvGrpSpPr>
              <p:nvPr/>
            </p:nvGrpSpPr>
            <p:grpSpPr bwMode="auto">
              <a:xfrm>
                <a:off x="-526223" y="5788324"/>
                <a:ext cx="3155250" cy="215444"/>
                <a:chOff x="-526223" y="5788324"/>
                <a:chExt cx="3155250" cy="215444"/>
              </a:xfrm>
            </p:grpSpPr>
            <p:pic>
              <p:nvPicPr>
                <p:cNvPr id="10968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8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2" action="ppaction://hlinksldjump"/>
                    </a:rPr>
                    <a:t>Binary Input Chassis</a:t>
                  </a:r>
                  <a:endParaRPr lang="en-US" sz="800" b="1" dirty="0">
                    <a:latin typeface="Comic Sans MS" pitchFamily="66" charset="0"/>
                  </a:endParaRPr>
                </a:p>
              </p:txBody>
            </p:sp>
          </p:grpSp>
          <p:sp>
            <p:nvSpPr>
              <p:cNvPr id="10968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D1001726</a:t>
                </a:r>
                <a:endParaRPr lang="en-US" sz="800" b="1" dirty="0">
                  <a:latin typeface="Comic Sans MS" pitchFamily="66" charset="0"/>
                </a:endParaRPr>
              </a:p>
            </p:txBody>
          </p:sp>
        </p:grpSp>
        <p:grpSp>
          <p:nvGrpSpPr>
            <p:cNvPr id="109674" name="Group 192"/>
            <p:cNvGrpSpPr>
              <a:grpSpLocks/>
            </p:cNvGrpSpPr>
            <p:nvPr/>
          </p:nvGrpSpPr>
          <p:grpSpPr bwMode="auto">
            <a:xfrm>
              <a:off x="2841236" y="5773948"/>
              <a:ext cx="2415125" cy="221194"/>
              <a:chOff x="2841236" y="5773948"/>
              <a:chExt cx="2415125" cy="221194"/>
            </a:xfrm>
          </p:grpSpPr>
          <p:sp>
            <p:nvSpPr>
              <p:cNvPr id="10967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76" name="Group 191"/>
              <p:cNvGrpSpPr>
                <a:grpSpLocks/>
              </p:cNvGrpSpPr>
              <p:nvPr/>
            </p:nvGrpSpPr>
            <p:grpSpPr bwMode="auto">
              <a:xfrm>
                <a:off x="2841236" y="5779698"/>
                <a:ext cx="1280160" cy="215444"/>
                <a:chOff x="2841236" y="5779698"/>
                <a:chExt cx="1280160" cy="215444"/>
              </a:xfrm>
            </p:grpSpPr>
            <p:pic>
              <p:nvPicPr>
                <p:cNvPr id="10967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7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4"/>
                    </a:rPr>
                    <a:t>S1101286</a:t>
                  </a:r>
                  <a:endParaRPr lang="en-US" sz="800" b="1" dirty="0">
                    <a:latin typeface="Comic Sans MS" pitchFamily="66" charset="0"/>
                  </a:endParaRPr>
                </a:p>
              </p:txBody>
            </p:sp>
          </p:grpSp>
        </p:grpSp>
      </p:grpSp>
      <p:grpSp>
        <p:nvGrpSpPr>
          <p:cNvPr id="109595" name="Group 219"/>
          <p:cNvGrpSpPr>
            <a:grpSpLocks/>
          </p:cNvGrpSpPr>
          <p:nvPr/>
        </p:nvGrpSpPr>
        <p:grpSpPr bwMode="auto">
          <a:xfrm>
            <a:off x="1919288" y="4016375"/>
            <a:ext cx="5783262" cy="223838"/>
            <a:chOff x="-526223" y="5771072"/>
            <a:chExt cx="5782584" cy="224070"/>
          </a:xfrm>
        </p:grpSpPr>
        <p:grpSp>
          <p:nvGrpSpPr>
            <p:cNvPr id="109663" name="Group 195"/>
            <p:cNvGrpSpPr>
              <a:grpSpLocks/>
            </p:cNvGrpSpPr>
            <p:nvPr/>
          </p:nvGrpSpPr>
          <p:grpSpPr bwMode="auto">
            <a:xfrm>
              <a:off x="-526223" y="5771072"/>
              <a:ext cx="3155250" cy="221195"/>
              <a:chOff x="-526223" y="5788324"/>
              <a:chExt cx="3155250" cy="221195"/>
            </a:xfrm>
          </p:grpSpPr>
          <p:grpSp>
            <p:nvGrpSpPr>
              <p:cNvPr id="109669" name="Group 194"/>
              <p:cNvGrpSpPr>
                <a:grpSpLocks/>
              </p:cNvGrpSpPr>
              <p:nvPr/>
            </p:nvGrpSpPr>
            <p:grpSpPr bwMode="auto">
              <a:xfrm>
                <a:off x="-526223" y="5788324"/>
                <a:ext cx="3155250" cy="215444"/>
                <a:chOff x="-526223" y="5788324"/>
                <a:chExt cx="3155250" cy="215444"/>
              </a:xfrm>
            </p:grpSpPr>
            <p:pic>
              <p:nvPicPr>
                <p:cNvPr id="10967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7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5" action="ppaction://hlinksldjump"/>
                    </a:rPr>
                    <a:t>Binary Output Chassis</a:t>
                  </a:r>
                  <a:endParaRPr lang="en-US" sz="800" b="1" dirty="0">
                    <a:latin typeface="Comic Sans MS" pitchFamily="66" charset="0"/>
                  </a:endParaRPr>
                </a:p>
              </p:txBody>
            </p:sp>
          </p:grpSp>
          <p:sp>
            <p:nvSpPr>
              <p:cNvPr id="10967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D1001728</a:t>
                </a:r>
                <a:endParaRPr lang="en-US" sz="800" b="1" dirty="0">
                  <a:latin typeface="Comic Sans MS" pitchFamily="66" charset="0"/>
                </a:endParaRPr>
              </a:p>
            </p:txBody>
          </p:sp>
        </p:grpSp>
        <p:grpSp>
          <p:nvGrpSpPr>
            <p:cNvPr id="109664" name="Group 192"/>
            <p:cNvGrpSpPr>
              <a:grpSpLocks/>
            </p:cNvGrpSpPr>
            <p:nvPr/>
          </p:nvGrpSpPr>
          <p:grpSpPr bwMode="auto">
            <a:xfrm>
              <a:off x="2841236" y="5773948"/>
              <a:ext cx="2415125" cy="221194"/>
              <a:chOff x="2841236" y="5773948"/>
              <a:chExt cx="2415125" cy="221194"/>
            </a:xfrm>
          </p:grpSpPr>
          <p:sp>
            <p:nvSpPr>
              <p:cNvPr id="10966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66" name="Group 191"/>
              <p:cNvGrpSpPr>
                <a:grpSpLocks/>
              </p:cNvGrpSpPr>
              <p:nvPr/>
            </p:nvGrpSpPr>
            <p:grpSpPr bwMode="auto">
              <a:xfrm>
                <a:off x="2841236" y="5779698"/>
                <a:ext cx="1280160" cy="215444"/>
                <a:chOff x="2841236" y="5779698"/>
                <a:chExt cx="1280160" cy="215444"/>
              </a:xfrm>
            </p:grpSpPr>
            <p:pic>
              <p:nvPicPr>
                <p:cNvPr id="10966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6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7"/>
                    </a:rPr>
                    <a:t>S1101321</a:t>
                  </a:r>
                  <a:endParaRPr lang="en-US" sz="800" b="1" dirty="0">
                    <a:latin typeface="Comic Sans MS" pitchFamily="66" charset="0"/>
                  </a:endParaRPr>
                </a:p>
              </p:txBody>
            </p:sp>
          </p:grpSp>
        </p:grpSp>
      </p:grpSp>
      <p:grpSp>
        <p:nvGrpSpPr>
          <p:cNvPr id="109596" name="Group 103"/>
          <p:cNvGrpSpPr>
            <a:grpSpLocks/>
          </p:cNvGrpSpPr>
          <p:nvPr/>
        </p:nvGrpSpPr>
        <p:grpSpPr bwMode="auto">
          <a:xfrm>
            <a:off x="1477963" y="1846263"/>
            <a:ext cx="7135812" cy="234950"/>
            <a:chOff x="2685507" y="5672948"/>
            <a:chExt cx="7133858" cy="235033"/>
          </a:xfrm>
        </p:grpSpPr>
        <p:grpSp>
          <p:nvGrpSpPr>
            <p:cNvPr id="109653" name="Group 142"/>
            <p:cNvGrpSpPr>
              <a:grpSpLocks/>
            </p:cNvGrpSpPr>
            <p:nvPr/>
          </p:nvGrpSpPr>
          <p:grpSpPr bwMode="auto">
            <a:xfrm>
              <a:off x="2685507" y="5678699"/>
              <a:ext cx="3595368" cy="229282"/>
              <a:chOff x="-1472426" y="5557929"/>
              <a:chExt cx="3595368" cy="229282"/>
            </a:xfrm>
          </p:grpSpPr>
          <p:grpSp>
            <p:nvGrpSpPr>
              <p:cNvPr id="109659" name="Group 39"/>
              <p:cNvGrpSpPr>
                <a:grpSpLocks/>
              </p:cNvGrpSpPr>
              <p:nvPr/>
            </p:nvGrpSpPr>
            <p:grpSpPr bwMode="auto">
              <a:xfrm>
                <a:off x="-1472426" y="5557929"/>
                <a:ext cx="3595368" cy="229282"/>
                <a:chOff x="-1472426" y="5557929"/>
                <a:chExt cx="3595368" cy="229282"/>
              </a:xfrm>
            </p:grpSpPr>
            <p:sp>
              <p:nvSpPr>
                <p:cNvPr id="109661"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8" action="ppaction://hlinksldjump"/>
                    </a:rPr>
                    <a:t>HAM2 ISI Coil Driver Pod 1 and Pod 2</a:t>
                  </a:r>
                  <a:endParaRPr lang="en-US" sz="800" b="1" dirty="0">
                    <a:latin typeface="Comic Sans MS" pitchFamily="66" charset="0"/>
                  </a:endParaRPr>
                </a:p>
              </p:txBody>
            </p:sp>
            <p:pic>
              <p:nvPicPr>
                <p:cNvPr id="109662"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6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0"/>
                  </a:rPr>
                  <a:t>D0902744</a:t>
                </a:r>
                <a:endParaRPr lang="en-US" sz="800" b="1" dirty="0">
                  <a:latin typeface="Comic Sans MS" pitchFamily="66" charset="0"/>
                </a:endParaRPr>
              </a:p>
            </p:txBody>
          </p:sp>
        </p:grpSp>
        <p:grpSp>
          <p:nvGrpSpPr>
            <p:cNvPr id="109654" name="Group 141"/>
            <p:cNvGrpSpPr>
              <a:grpSpLocks/>
            </p:cNvGrpSpPr>
            <p:nvPr/>
          </p:nvGrpSpPr>
          <p:grpSpPr bwMode="auto">
            <a:xfrm>
              <a:off x="6501441" y="5672948"/>
              <a:ext cx="3317924" cy="229282"/>
              <a:chOff x="307675" y="6052510"/>
              <a:chExt cx="3317924" cy="229282"/>
            </a:xfrm>
          </p:grpSpPr>
          <p:grpSp>
            <p:nvGrpSpPr>
              <p:cNvPr id="109655" name="Group 40"/>
              <p:cNvGrpSpPr>
                <a:grpSpLocks/>
              </p:cNvGrpSpPr>
              <p:nvPr/>
            </p:nvGrpSpPr>
            <p:grpSpPr bwMode="auto">
              <a:xfrm>
                <a:off x="310820" y="6052510"/>
                <a:ext cx="3314779" cy="229282"/>
                <a:chOff x="526480" y="4991461"/>
                <a:chExt cx="3314779" cy="229282"/>
              </a:xfrm>
            </p:grpSpPr>
            <p:pic>
              <p:nvPicPr>
                <p:cNvPr id="109657"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58"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0965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1"/>
                  </a:rPr>
                  <a:t>S1103318</a:t>
                </a:r>
                <a:endParaRPr lang="en-US" sz="800" b="1" dirty="0">
                  <a:latin typeface="Comic Sans MS" pitchFamily="66" charset="0"/>
                </a:endParaRPr>
              </a:p>
            </p:txBody>
          </p:sp>
        </p:grpSp>
      </p:grpSp>
      <p:grpSp>
        <p:nvGrpSpPr>
          <p:cNvPr id="109597" name="Group 103"/>
          <p:cNvGrpSpPr>
            <a:grpSpLocks/>
          </p:cNvGrpSpPr>
          <p:nvPr/>
        </p:nvGrpSpPr>
        <p:grpSpPr bwMode="auto">
          <a:xfrm>
            <a:off x="1755775" y="2068513"/>
            <a:ext cx="6900863" cy="234950"/>
            <a:chOff x="2966569" y="5672948"/>
            <a:chExt cx="6899295" cy="235033"/>
          </a:xfrm>
        </p:grpSpPr>
        <p:grpSp>
          <p:nvGrpSpPr>
            <p:cNvPr id="109643" name="Group 142"/>
            <p:cNvGrpSpPr>
              <a:grpSpLocks/>
            </p:cNvGrpSpPr>
            <p:nvPr/>
          </p:nvGrpSpPr>
          <p:grpSpPr bwMode="auto">
            <a:xfrm>
              <a:off x="2966569" y="5678699"/>
              <a:ext cx="3314306" cy="229282"/>
              <a:chOff x="-1191364" y="5557929"/>
              <a:chExt cx="3314306" cy="229282"/>
            </a:xfrm>
          </p:grpSpPr>
          <p:grpSp>
            <p:nvGrpSpPr>
              <p:cNvPr id="109649" name="Group 39"/>
              <p:cNvGrpSpPr>
                <a:grpSpLocks/>
              </p:cNvGrpSpPr>
              <p:nvPr/>
            </p:nvGrpSpPr>
            <p:grpSpPr bwMode="auto">
              <a:xfrm>
                <a:off x="-1191364" y="5557929"/>
                <a:ext cx="3314306" cy="229282"/>
                <a:chOff x="-1191364" y="5557929"/>
                <a:chExt cx="3314306" cy="229282"/>
              </a:xfrm>
            </p:grpSpPr>
            <p:sp>
              <p:nvSpPr>
                <p:cNvPr id="10965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2" action="ppaction://hlinksldjump"/>
                    </a:rPr>
                    <a:t>HAM2 ISI Coil Driver Pod 3</a:t>
                  </a:r>
                  <a:endParaRPr lang="en-US" sz="800" b="1" dirty="0">
                    <a:latin typeface="Comic Sans MS" pitchFamily="66" charset="0"/>
                  </a:endParaRPr>
                </a:p>
              </p:txBody>
            </p:sp>
            <p:pic>
              <p:nvPicPr>
                <p:cNvPr id="109652"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5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0"/>
                  </a:rPr>
                  <a:t>D0902744</a:t>
                </a:r>
                <a:endParaRPr lang="en-US" sz="800" b="1" dirty="0">
                  <a:latin typeface="Comic Sans MS" pitchFamily="66" charset="0"/>
                </a:endParaRPr>
              </a:p>
            </p:txBody>
          </p:sp>
        </p:grpSp>
        <p:grpSp>
          <p:nvGrpSpPr>
            <p:cNvPr id="109644" name="Group 141"/>
            <p:cNvGrpSpPr>
              <a:grpSpLocks/>
            </p:cNvGrpSpPr>
            <p:nvPr/>
          </p:nvGrpSpPr>
          <p:grpSpPr bwMode="auto">
            <a:xfrm>
              <a:off x="6501441" y="5672948"/>
              <a:ext cx="3364423" cy="229282"/>
              <a:chOff x="307675" y="6052510"/>
              <a:chExt cx="3364423" cy="229282"/>
            </a:xfrm>
          </p:grpSpPr>
          <p:grpSp>
            <p:nvGrpSpPr>
              <p:cNvPr id="109645" name="Group 40"/>
              <p:cNvGrpSpPr>
                <a:grpSpLocks/>
              </p:cNvGrpSpPr>
              <p:nvPr/>
            </p:nvGrpSpPr>
            <p:grpSpPr bwMode="auto">
              <a:xfrm>
                <a:off x="310820" y="6052510"/>
                <a:ext cx="3361278" cy="229282"/>
                <a:chOff x="526480" y="4991461"/>
                <a:chExt cx="3361278" cy="229282"/>
              </a:xfrm>
            </p:grpSpPr>
            <p:pic>
              <p:nvPicPr>
                <p:cNvPr id="109647"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4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0964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3"/>
                  </a:rPr>
                  <a:t>S1103332</a:t>
                </a:r>
                <a:endParaRPr lang="en-US" sz="800" b="1" dirty="0">
                  <a:latin typeface="Comic Sans MS" pitchFamily="66" charset="0"/>
                </a:endParaRPr>
              </a:p>
            </p:txBody>
          </p:sp>
        </p:grpSp>
      </p:grpSp>
      <p:grpSp>
        <p:nvGrpSpPr>
          <p:cNvPr id="109598" name="Group 103"/>
          <p:cNvGrpSpPr>
            <a:grpSpLocks/>
          </p:cNvGrpSpPr>
          <p:nvPr/>
        </p:nvGrpSpPr>
        <p:grpSpPr bwMode="auto">
          <a:xfrm>
            <a:off x="1470025" y="3067050"/>
            <a:ext cx="7135813" cy="234950"/>
            <a:chOff x="2685507" y="5672948"/>
            <a:chExt cx="7133858" cy="235033"/>
          </a:xfrm>
        </p:grpSpPr>
        <p:grpSp>
          <p:nvGrpSpPr>
            <p:cNvPr id="109633" name="Group 142"/>
            <p:cNvGrpSpPr>
              <a:grpSpLocks/>
            </p:cNvGrpSpPr>
            <p:nvPr/>
          </p:nvGrpSpPr>
          <p:grpSpPr bwMode="auto">
            <a:xfrm>
              <a:off x="2685507" y="5678699"/>
              <a:ext cx="3595368" cy="229282"/>
              <a:chOff x="-1472426" y="5557929"/>
              <a:chExt cx="3595368" cy="229282"/>
            </a:xfrm>
          </p:grpSpPr>
          <p:grpSp>
            <p:nvGrpSpPr>
              <p:cNvPr id="109639" name="Group 39"/>
              <p:cNvGrpSpPr>
                <a:grpSpLocks/>
              </p:cNvGrpSpPr>
              <p:nvPr/>
            </p:nvGrpSpPr>
            <p:grpSpPr bwMode="auto">
              <a:xfrm>
                <a:off x="-1472426" y="5557929"/>
                <a:ext cx="3595368" cy="229282"/>
                <a:chOff x="-1472426" y="5557929"/>
                <a:chExt cx="3595368" cy="229282"/>
              </a:xfrm>
            </p:grpSpPr>
            <p:sp>
              <p:nvSpPr>
                <p:cNvPr id="109641"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4" action="ppaction://hlinksldjump"/>
                    </a:rPr>
                    <a:t>HAM3 ISI Coil Driver Pod 1 and Pod 2</a:t>
                  </a:r>
                  <a:endParaRPr lang="en-US" sz="800" b="1" dirty="0">
                    <a:latin typeface="Comic Sans MS" pitchFamily="66" charset="0"/>
                  </a:endParaRPr>
                </a:p>
              </p:txBody>
            </p:sp>
            <p:pic>
              <p:nvPicPr>
                <p:cNvPr id="109642"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4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0"/>
                  </a:rPr>
                  <a:t>D0902744</a:t>
                </a:r>
                <a:endParaRPr lang="en-US" sz="800" b="1" dirty="0">
                  <a:latin typeface="Comic Sans MS" pitchFamily="66" charset="0"/>
                </a:endParaRPr>
              </a:p>
            </p:txBody>
          </p:sp>
        </p:grpSp>
        <p:grpSp>
          <p:nvGrpSpPr>
            <p:cNvPr id="109634" name="Group 141"/>
            <p:cNvGrpSpPr>
              <a:grpSpLocks/>
            </p:cNvGrpSpPr>
            <p:nvPr/>
          </p:nvGrpSpPr>
          <p:grpSpPr bwMode="auto">
            <a:xfrm>
              <a:off x="6501441" y="5672948"/>
              <a:ext cx="3317924" cy="229282"/>
              <a:chOff x="307675" y="6052510"/>
              <a:chExt cx="3317924" cy="229282"/>
            </a:xfrm>
          </p:grpSpPr>
          <p:grpSp>
            <p:nvGrpSpPr>
              <p:cNvPr id="109635" name="Group 40"/>
              <p:cNvGrpSpPr>
                <a:grpSpLocks/>
              </p:cNvGrpSpPr>
              <p:nvPr/>
            </p:nvGrpSpPr>
            <p:grpSpPr bwMode="auto">
              <a:xfrm>
                <a:off x="310820" y="6052510"/>
                <a:ext cx="3314779" cy="229282"/>
                <a:chOff x="526480" y="4991461"/>
                <a:chExt cx="3314779" cy="229282"/>
              </a:xfrm>
            </p:grpSpPr>
            <p:pic>
              <p:nvPicPr>
                <p:cNvPr id="109637"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38"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0963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5"/>
                  </a:rPr>
                  <a:t>S1103306</a:t>
                </a:r>
                <a:endParaRPr lang="en-US" sz="800" b="1" dirty="0">
                  <a:latin typeface="Comic Sans MS" pitchFamily="66" charset="0"/>
                </a:endParaRPr>
              </a:p>
            </p:txBody>
          </p:sp>
        </p:grpSp>
      </p:grpSp>
      <p:grpSp>
        <p:nvGrpSpPr>
          <p:cNvPr id="109599" name="Group 103"/>
          <p:cNvGrpSpPr>
            <a:grpSpLocks/>
          </p:cNvGrpSpPr>
          <p:nvPr/>
        </p:nvGrpSpPr>
        <p:grpSpPr bwMode="auto">
          <a:xfrm>
            <a:off x="1755775" y="3281363"/>
            <a:ext cx="6900863" cy="234950"/>
            <a:chOff x="2966569" y="5672948"/>
            <a:chExt cx="6899295" cy="235033"/>
          </a:xfrm>
        </p:grpSpPr>
        <p:grpSp>
          <p:nvGrpSpPr>
            <p:cNvPr id="109623" name="Group 142"/>
            <p:cNvGrpSpPr>
              <a:grpSpLocks/>
            </p:cNvGrpSpPr>
            <p:nvPr/>
          </p:nvGrpSpPr>
          <p:grpSpPr bwMode="auto">
            <a:xfrm>
              <a:off x="2966569" y="5678699"/>
              <a:ext cx="3314306" cy="229282"/>
              <a:chOff x="-1191364" y="5557929"/>
              <a:chExt cx="3314306" cy="229282"/>
            </a:xfrm>
          </p:grpSpPr>
          <p:grpSp>
            <p:nvGrpSpPr>
              <p:cNvPr id="109629" name="Group 39"/>
              <p:cNvGrpSpPr>
                <a:grpSpLocks/>
              </p:cNvGrpSpPr>
              <p:nvPr/>
            </p:nvGrpSpPr>
            <p:grpSpPr bwMode="auto">
              <a:xfrm>
                <a:off x="-1191364" y="5557929"/>
                <a:ext cx="3314306" cy="229282"/>
                <a:chOff x="-1191364" y="5557929"/>
                <a:chExt cx="3314306" cy="229282"/>
              </a:xfrm>
            </p:grpSpPr>
            <p:sp>
              <p:nvSpPr>
                <p:cNvPr id="10963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6" action="ppaction://hlinksldjump"/>
                    </a:rPr>
                    <a:t>HAM3 ISI Coil Driver Pod 3</a:t>
                  </a:r>
                  <a:endParaRPr lang="en-US" sz="800" b="1" dirty="0">
                    <a:latin typeface="Comic Sans MS" pitchFamily="66" charset="0"/>
                  </a:endParaRPr>
                </a:p>
              </p:txBody>
            </p:sp>
            <p:pic>
              <p:nvPicPr>
                <p:cNvPr id="109632"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3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0"/>
                  </a:rPr>
                  <a:t>D0902744</a:t>
                </a:r>
                <a:endParaRPr lang="en-US" sz="800" b="1" dirty="0">
                  <a:latin typeface="Comic Sans MS" pitchFamily="66" charset="0"/>
                </a:endParaRPr>
              </a:p>
            </p:txBody>
          </p:sp>
        </p:grpSp>
        <p:grpSp>
          <p:nvGrpSpPr>
            <p:cNvPr id="109624" name="Group 141"/>
            <p:cNvGrpSpPr>
              <a:grpSpLocks/>
            </p:cNvGrpSpPr>
            <p:nvPr/>
          </p:nvGrpSpPr>
          <p:grpSpPr bwMode="auto">
            <a:xfrm>
              <a:off x="6501441" y="5672948"/>
              <a:ext cx="3364423" cy="229282"/>
              <a:chOff x="307675" y="6052510"/>
              <a:chExt cx="3364423" cy="229282"/>
            </a:xfrm>
          </p:grpSpPr>
          <p:grpSp>
            <p:nvGrpSpPr>
              <p:cNvPr id="109625" name="Group 40"/>
              <p:cNvGrpSpPr>
                <a:grpSpLocks/>
              </p:cNvGrpSpPr>
              <p:nvPr/>
            </p:nvGrpSpPr>
            <p:grpSpPr bwMode="auto">
              <a:xfrm>
                <a:off x="310820" y="6052510"/>
                <a:ext cx="3361278" cy="229282"/>
                <a:chOff x="526480" y="4991461"/>
                <a:chExt cx="3361278" cy="229282"/>
              </a:xfrm>
            </p:grpSpPr>
            <p:pic>
              <p:nvPicPr>
                <p:cNvPr id="109627" name="Picture 21"/>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2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0962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7"/>
                  </a:rPr>
                  <a:t>S1103304</a:t>
                </a:r>
                <a:endParaRPr lang="en-US" sz="800" b="1" dirty="0">
                  <a:latin typeface="Comic Sans MS" pitchFamily="66" charset="0"/>
                </a:endParaRPr>
              </a:p>
            </p:txBody>
          </p:sp>
        </p:grpSp>
      </p:grpSp>
      <p:grpSp>
        <p:nvGrpSpPr>
          <p:cNvPr id="109600" name="Group 230"/>
          <p:cNvGrpSpPr>
            <a:grpSpLocks/>
          </p:cNvGrpSpPr>
          <p:nvPr/>
        </p:nvGrpSpPr>
        <p:grpSpPr bwMode="auto">
          <a:xfrm>
            <a:off x="1755775" y="2904966"/>
            <a:ext cx="5938838" cy="224004"/>
            <a:chOff x="-683241" y="5770906"/>
            <a:chExt cx="5939602" cy="224349"/>
          </a:xfrm>
        </p:grpSpPr>
        <p:grpSp>
          <p:nvGrpSpPr>
            <p:cNvPr id="109613" name="Group 195"/>
            <p:cNvGrpSpPr>
              <a:grpSpLocks/>
            </p:cNvGrpSpPr>
            <p:nvPr/>
          </p:nvGrpSpPr>
          <p:grpSpPr bwMode="auto">
            <a:xfrm>
              <a:off x="-683241" y="5770906"/>
              <a:ext cx="3312268" cy="221361"/>
              <a:chOff x="-683241" y="5788158"/>
              <a:chExt cx="3312268" cy="221361"/>
            </a:xfrm>
          </p:grpSpPr>
          <p:grpSp>
            <p:nvGrpSpPr>
              <p:cNvPr id="109619" name="Group 194"/>
              <p:cNvGrpSpPr>
                <a:grpSpLocks/>
              </p:cNvGrpSpPr>
              <p:nvPr/>
            </p:nvGrpSpPr>
            <p:grpSpPr bwMode="auto">
              <a:xfrm>
                <a:off x="-683241" y="5788158"/>
                <a:ext cx="3312268" cy="215776"/>
                <a:chOff x="-683241" y="5788158"/>
                <a:chExt cx="3312268" cy="215776"/>
              </a:xfrm>
            </p:grpSpPr>
            <p:pic>
              <p:nvPicPr>
                <p:cNvPr id="10962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22"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8" action="ppaction://hlinksldjump"/>
                    </a:rPr>
                    <a:t>HAM3 HEPI </a:t>
                  </a:r>
                  <a:r>
                    <a:rPr lang="en-US" sz="800" b="1" dirty="0">
                      <a:latin typeface="Comic Sans MS" pitchFamily="66" charset="0"/>
                      <a:hlinkClick r:id="rId48" action="ppaction://hlinksldjump"/>
                    </a:rPr>
                    <a:t>Anti-Image Chassis</a:t>
                  </a:r>
                  <a:endParaRPr lang="en-US" sz="800" b="1" dirty="0">
                    <a:latin typeface="Comic Sans MS" pitchFamily="66" charset="0"/>
                  </a:endParaRPr>
                </a:p>
              </p:txBody>
            </p:sp>
          </p:grpSp>
          <p:sp>
            <p:nvSpPr>
              <p:cNvPr id="10962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9"/>
                  </a:rPr>
                  <a:t>D1100202</a:t>
                </a:r>
                <a:endParaRPr lang="en-US" sz="800" b="1" dirty="0">
                  <a:latin typeface="Comic Sans MS" pitchFamily="66" charset="0"/>
                </a:endParaRPr>
              </a:p>
            </p:txBody>
          </p:sp>
        </p:grpSp>
        <p:grpSp>
          <p:nvGrpSpPr>
            <p:cNvPr id="109614" name="Group 192"/>
            <p:cNvGrpSpPr>
              <a:grpSpLocks/>
            </p:cNvGrpSpPr>
            <p:nvPr/>
          </p:nvGrpSpPr>
          <p:grpSpPr bwMode="auto">
            <a:xfrm>
              <a:off x="2841236" y="5773948"/>
              <a:ext cx="2415125" cy="221307"/>
              <a:chOff x="2841236" y="5773948"/>
              <a:chExt cx="2415125" cy="221307"/>
            </a:xfrm>
          </p:grpSpPr>
          <p:sp>
            <p:nvSpPr>
              <p:cNvPr id="10961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16" name="Group 191"/>
              <p:cNvGrpSpPr>
                <a:grpSpLocks/>
              </p:cNvGrpSpPr>
              <p:nvPr/>
            </p:nvGrpSpPr>
            <p:grpSpPr bwMode="auto">
              <a:xfrm>
                <a:off x="2841236" y="5779588"/>
                <a:ext cx="1280160" cy="215667"/>
                <a:chOff x="2841236" y="5779588"/>
                <a:chExt cx="1280160" cy="215667"/>
              </a:xfrm>
            </p:grpSpPr>
            <p:pic>
              <p:nvPicPr>
                <p:cNvPr id="10961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1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0"/>
                    </a:rPr>
                    <a:t>S1104573</a:t>
                  </a:r>
                  <a:endParaRPr lang="en-US" sz="800" dirty="0"/>
                </a:p>
              </p:txBody>
            </p:sp>
          </p:grpSp>
        </p:grpSp>
      </p:grpSp>
      <p:grpSp>
        <p:nvGrpSpPr>
          <p:cNvPr id="109601" name="Group 241"/>
          <p:cNvGrpSpPr>
            <a:grpSpLocks/>
          </p:cNvGrpSpPr>
          <p:nvPr/>
        </p:nvGrpSpPr>
        <p:grpSpPr bwMode="auto">
          <a:xfrm>
            <a:off x="1911351" y="1690529"/>
            <a:ext cx="5789612" cy="224003"/>
            <a:chOff x="-533995" y="5770906"/>
            <a:chExt cx="5790356" cy="224349"/>
          </a:xfrm>
        </p:grpSpPr>
        <p:grpSp>
          <p:nvGrpSpPr>
            <p:cNvPr id="109603" name="Group 195"/>
            <p:cNvGrpSpPr>
              <a:grpSpLocks/>
            </p:cNvGrpSpPr>
            <p:nvPr/>
          </p:nvGrpSpPr>
          <p:grpSpPr bwMode="auto">
            <a:xfrm>
              <a:off x="-533995" y="5770906"/>
              <a:ext cx="3163022" cy="221361"/>
              <a:chOff x="-533995" y="5788158"/>
              <a:chExt cx="3163022" cy="221361"/>
            </a:xfrm>
          </p:grpSpPr>
          <p:grpSp>
            <p:nvGrpSpPr>
              <p:cNvPr id="109609" name="Group 194"/>
              <p:cNvGrpSpPr>
                <a:grpSpLocks/>
              </p:cNvGrpSpPr>
              <p:nvPr/>
            </p:nvGrpSpPr>
            <p:grpSpPr bwMode="auto">
              <a:xfrm>
                <a:off x="-533995" y="5788158"/>
                <a:ext cx="3163022" cy="215777"/>
                <a:chOff x="-533995" y="5788158"/>
                <a:chExt cx="3163022" cy="215777"/>
              </a:xfrm>
            </p:grpSpPr>
            <p:pic>
              <p:nvPicPr>
                <p:cNvPr id="10961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12"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1" action="ppaction://hlinksldjump"/>
                    </a:rPr>
                    <a:t>HAM2 HEPI Anti-Image </a:t>
                  </a:r>
                  <a:r>
                    <a:rPr lang="en-US" sz="800" b="1" dirty="0">
                      <a:latin typeface="Comic Sans MS" pitchFamily="66" charset="0"/>
                      <a:hlinkClick r:id="rId51" action="ppaction://hlinksldjump"/>
                    </a:rPr>
                    <a:t>Chassis</a:t>
                  </a:r>
                  <a:endParaRPr lang="en-US" sz="800" b="1" dirty="0">
                    <a:latin typeface="Comic Sans MS" pitchFamily="66" charset="0"/>
                  </a:endParaRPr>
                </a:p>
              </p:txBody>
            </p:sp>
          </p:grpSp>
          <p:sp>
            <p:nvSpPr>
              <p:cNvPr id="109610"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9"/>
                  </a:rPr>
                  <a:t>D1100202</a:t>
                </a:r>
                <a:endParaRPr lang="en-US" sz="800" b="1" dirty="0">
                  <a:latin typeface="Comic Sans MS" pitchFamily="66" charset="0"/>
                </a:endParaRPr>
              </a:p>
            </p:txBody>
          </p:sp>
        </p:grpSp>
        <p:grpSp>
          <p:nvGrpSpPr>
            <p:cNvPr id="109604" name="Group 192"/>
            <p:cNvGrpSpPr>
              <a:grpSpLocks/>
            </p:cNvGrpSpPr>
            <p:nvPr/>
          </p:nvGrpSpPr>
          <p:grpSpPr bwMode="auto">
            <a:xfrm>
              <a:off x="2841236" y="5773948"/>
              <a:ext cx="2415125" cy="221307"/>
              <a:chOff x="2841236" y="5773948"/>
              <a:chExt cx="2415125" cy="221307"/>
            </a:xfrm>
          </p:grpSpPr>
          <p:sp>
            <p:nvSpPr>
              <p:cNvPr id="109605"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06" name="Group 191"/>
              <p:cNvGrpSpPr>
                <a:grpSpLocks/>
              </p:cNvGrpSpPr>
              <p:nvPr/>
            </p:nvGrpSpPr>
            <p:grpSpPr bwMode="auto">
              <a:xfrm>
                <a:off x="2841236" y="5779588"/>
                <a:ext cx="1280160" cy="215667"/>
                <a:chOff x="2841236" y="5779588"/>
                <a:chExt cx="1280160" cy="215667"/>
              </a:xfrm>
            </p:grpSpPr>
            <p:pic>
              <p:nvPicPr>
                <p:cNvPr id="10960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08"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2"/>
                    </a:rPr>
                    <a:t>S1104572</a:t>
                  </a:r>
                  <a:endParaRPr lang="en-US" sz="800" dirty="0"/>
                </a:p>
              </p:txBody>
            </p:sp>
          </p:grpSp>
        </p:grpSp>
      </p:grpSp>
      <p:sp>
        <p:nvSpPr>
          <p:cNvPr id="109602"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3" action="ppaction://hlinksldjump"/>
              </a:rPr>
              <a:t>&lt;&lt; CER</a:t>
            </a:r>
            <a:endParaRPr lang="en-US" sz="800" b="1" dirty="0">
              <a:latin typeface="Comic Sans MS" pitchFamily="66" charset="0"/>
            </a:endParaRPr>
          </a:p>
        </p:txBody>
      </p:sp>
      <p:grpSp>
        <p:nvGrpSpPr>
          <p:cNvPr id="273" name="Group 272"/>
          <p:cNvGrpSpPr/>
          <p:nvPr/>
        </p:nvGrpSpPr>
        <p:grpSpPr>
          <a:xfrm>
            <a:off x="8757122" y="1712271"/>
            <a:ext cx="386878" cy="2971800"/>
            <a:chOff x="8424863" y="1701800"/>
            <a:chExt cx="386878" cy="2971800"/>
          </a:xfrm>
        </p:grpSpPr>
        <p:pic>
          <p:nvPicPr>
            <p:cNvPr id="274" name="Picture 117">
              <a:hlinkClick r:id="rId54" action="ppaction://hlinksldjump"/>
            </p:cNvPr>
            <p:cNvPicPr>
              <a:picLocks noChangeAspect="1" noChangeArrowheads="1"/>
            </p:cNvPicPr>
            <p:nvPr/>
          </p:nvPicPr>
          <p:blipFill>
            <a:blip r:embed="rId5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Rectangle 274"/>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56" action="ppaction://hlinksldjump"/>
                </a:rPr>
                <a:t>PSO-016</a:t>
              </a:r>
              <a:endParaRPr lang="en-US" sz="900" dirty="0"/>
            </a:p>
          </p:txBody>
        </p:sp>
      </p:grpSp>
      <p:grpSp>
        <p:nvGrpSpPr>
          <p:cNvPr id="276" name="Group 275"/>
          <p:cNvGrpSpPr/>
          <p:nvPr/>
        </p:nvGrpSpPr>
        <p:grpSpPr>
          <a:xfrm>
            <a:off x="8365993" y="1704975"/>
            <a:ext cx="383464" cy="2971800"/>
            <a:chOff x="8323263" y="1704975"/>
            <a:chExt cx="383464" cy="2971800"/>
          </a:xfrm>
        </p:grpSpPr>
        <p:pic>
          <p:nvPicPr>
            <p:cNvPr id="277" name="Picture 118">
              <a:hlinkClick r:id="rId54" action="ppaction://hlinksldjump"/>
            </p:cNvPr>
            <p:cNvPicPr>
              <a:picLocks noChangeAspect="1" noChangeArrowheads="1"/>
            </p:cNvPicPr>
            <p:nvPr/>
          </p:nvPicPr>
          <p:blipFill>
            <a:blip r:embed="rId57"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 name="Rectangle 277"/>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56" action="ppaction://hlinksldjump"/>
                </a:rPr>
                <a:t>PSY-017</a:t>
              </a:r>
              <a:endParaRPr lang="en-US" sz="900" dirty="0"/>
            </a:p>
          </p:txBody>
        </p:sp>
      </p:grpSp>
      <p:grpSp>
        <p:nvGrpSpPr>
          <p:cNvPr id="279" name="Group 278"/>
          <p:cNvGrpSpPr/>
          <p:nvPr/>
        </p:nvGrpSpPr>
        <p:grpSpPr>
          <a:xfrm>
            <a:off x="7980628" y="1704975"/>
            <a:ext cx="391085" cy="1038225"/>
            <a:chOff x="7980628" y="1704975"/>
            <a:chExt cx="391085" cy="1038225"/>
          </a:xfrm>
        </p:grpSpPr>
        <p:pic>
          <p:nvPicPr>
            <p:cNvPr id="280" name="Picture 119">
              <a:hlinkClick r:id="rId54" action="ppaction://hlinksldjump"/>
            </p:cNvPr>
            <p:cNvPicPr>
              <a:picLocks noChangeAspect="1" noChangeArrowheads="1"/>
            </p:cNvPicPr>
            <p:nvPr/>
          </p:nvPicPr>
          <p:blipFill>
            <a:blip r:embed="rId5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Rectangle 28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56" action="ppaction://hlinksldjump"/>
                </a:rPr>
                <a:t>PSY-020</a:t>
              </a:r>
              <a:endParaRPr lang="en-US" sz="900" dirty="0"/>
            </a:p>
          </p:txBody>
        </p:sp>
      </p:grpSp>
      <p:sp>
        <p:nvSpPr>
          <p:cNvPr id="250"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SEI-C2 is part of </a:t>
            </a:r>
            <a:r>
              <a:rPr lang="en-US" sz="800" b="1" dirty="0">
                <a:latin typeface="Comic Sans MS" pitchFamily="66" charset="0"/>
                <a:hlinkClick r:id="rId59"/>
              </a:rPr>
              <a:t>D1101576</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Title 2"/>
          <p:cNvSpPr>
            <a:spLocks noGrp="1"/>
          </p:cNvSpPr>
          <p:nvPr>
            <p:ph type="title"/>
          </p:nvPr>
        </p:nvSpPr>
        <p:spPr/>
        <p:txBody>
          <a:bodyPr/>
          <a:lstStyle/>
          <a:p>
            <a:r>
              <a:rPr lang="en-US" smtClean="0">
                <a:ea typeface="ＭＳ Ｐゴシック" pitchFamily="34" charset="-128"/>
              </a:rPr>
              <a:t>L1-SEI-C2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186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D9B05C1-DC2F-4843-831D-540FA447E91D}" type="slidenum">
              <a:rPr lang="en-US" smtClean="0">
                <a:solidFill>
                  <a:srgbClr val="898989"/>
                </a:solidFill>
                <a:latin typeface="Calibri" pitchFamily="34" charset="0"/>
              </a:rPr>
              <a:pPr eaLnBrk="1" hangingPunct="1"/>
              <a:t>231</a:t>
            </a:fld>
            <a:endParaRPr lang="en-US" smtClean="0">
              <a:solidFill>
                <a:srgbClr val="898989"/>
              </a:solidFill>
              <a:latin typeface="Calibri" pitchFamily="34" charset="0"/>
            </a:endParaRPr>
          </a:p>
        </p:txBody>
      </p:sp>
      <p:sp>
        <p:nvSpPr>
          <p:cNvPr id="121861"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L1-SEI-C2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S1104621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232</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S1104621</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HAM2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S1104621</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233</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S1104638</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HAM2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S1104638</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extLst>
      <p:ext uri="{BB962C8B-B14F-4D97-AF65-F5344CB8AC3E}">
        <p14:creationId xmlns:p14="http://schemas.microsoft.com/office/powerpoint/2010/main" val="827223260"/>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234</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D1100202 - S1104572</a:t>
            </a: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35097"/>
            <a:chOff x="1030288" y="4449763"/>
            <a:chExt cx="7669212" cy="1035097"/>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S1104572</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494123" y="4492625"/>
              <a:ext cx="11384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872001" y="5234010"/>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95" name="Rectangle 80"/>
            <p:cNvSpPr>
              <a:spLocks noChangeArrowheads="1"/>
            </p:cNvSpPr>
            <p:nvPr/>
          </p:nvSpPr>
          <p:spPr bwMode="auto">
            <a:xfrm>
              <a:off x="5420906" y="5078916"/>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pic>
          <p:nvPicPr>
            <p:cNvPr id="20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56977" y="5239509"/>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L1-SEI-C2</a:t>
            </a:r>
            <a:endParaRPr lang="en-US" sz="800" b="1" dirty="0">
              <a:latin typeface="Comic Sans MS" pitchFamily="66" charset="0"/>
            </a:endParaRPr>
          </a:p>
        </p:txBody>
      </p:sp>
      <p:grpSp>
        <p:nvGrpSpPr>
          <p:cNvPr id="77" name="Group 241"/>
          <p:cNvGrpSpPr>
            <a:grpSpLocks/>
          </p:cNvGrpSpPr>
          <p:nvPr/>
        </p:nvGrpSpPr>
        <p:grpSpPr bwMode="auto">
          <a:xfrm>
            <a:off x="1911351" y="793199"/>
            <a:ext cx="5789612" cy="224003"/>
            <a:chOff x="-533995" y="5770906"/>
            <a:chExt cx="5790356" cy="224349"/>
          </a:xfrm>
        </p:grpSpPr>
        <p:grpSp>
          <p:nvGrpSpPr>
            <p:cNvPr id="78" name="Group 195"/>
            <p:cNvGrpSpPr>
              <a:grpSpLocks/>
            </p:cNvGrpSpPr>
            <p:nvPr/>
          </p:nvGrpSpPr>
          <p:grpSpPr bwMode="auto">
            <a:xfrm>
              <a:off x="-533995" y="5770906"/>
              <a:ext cx="3163022" cy="221361"/>
              <a:chOff x="-533995" y="5788158"/>
              <a:chExt cx="3163022" cy="221361"/>
            </a:xfrm>
          </p:grpSpPr>
          <p:grpSp>
            <p:nvGrpSpPr>
              <p:cNvPr id="84" name="Group 194"/>
              <p:cNvGrpSpPr>
                <a:grpSpLocks/>
              </p:cNvGrpSpPr>
              <p:nvPr/>
            </p:nvGrpSpPr>
            <p:grpSpPr bwMode="auto">
              <a:xfrm>
                <a:off x="-533995" y="5788158"/>
                <a:ext cx="3163022" cy="215777"/>
                <a:chOff x="-533995" y="5788158"/>
                <a:chExt cx="3163022" cy="215777"/>
              </a:xfrm>
            </p:grpSpPr>
            <p:pic>
              <p:nvPicPr>
                <p:cNvPr id="86"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HAM2 HEPI Anti-Image </a:t>
                  </a:r>
                  <a:r>
                    <a:rPr lang="en-US" sz="800" b="1" dirty="0">
                      <a:latin typeface="Comic Sans MS" pitchFamily="66" charset="0"/>
                    </a:rPr>
                    <a:t>Chassis</a:t>
                  </a:r>
                </a:p>
              </p:txBody>
            </p:sp>
          </p:grpSp>
          <p:sp>
            <p:nvSpPr>
              <p:cNvPr id="85"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D1100202</a:t>
                </a:r>
                <a:endParaRPr lang="en-US" sz="800" b="1" dirty="0">
                  <a:latin typeface="Comic Sans MS" pitchFamily="66" charset="0"/>
                </a:endParaRPr>
              </a:p>
            </p:txBody>
          </p:sp>
        </p:grpSp>
        <p:grpSp>
          <p:nvGrpSpPr>
            <p:cNvPr id="79" name="Group 192"/>
            <p:cNvGrpSpPr>
              <a:grpSpLocks/>
            </p:cNvGrpSpPr>
            <p:nvPr/>
          </p:nvGrpSpPr>
          <p:grpSpPr bwMode="auto">
            <a:xfrm>
              <a:off x="2841236" y="5773948"/>
              <a:ext cx="2415125" cy="221307"/>
              <a:chOff x="2841236" y="5773948"/>
              <a:chExt cx="2415125" cy="221307"/>
            </a:xfrm>
          </p:grpSpPr>
          <p:sp>
            <p:nvSpPr>
              <p:cNvPr id="80"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588"/>
                <a:ext cx="1280160" cy="215667"/>
                <a:chOff x="2841236" y="5779588"/>
                <a:chExt cx="1280160" cy="215667"/>
              </a:xfrm>
            </p:grpSpPr>
            <p:pic>
              <p:nvPicPr>
                <p:cNvPr id="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S1104572</a:t>
                  </a:r>
                  <a:endParaRPr lang="en-US" sz="800" dirty="0"/>
                </a:p>
              </p:txBody>
            </p:sp>
          </p:grpSp>
        </p:grpSp>
      </p:grpSp>
      <p:grpSp>
        <p:nvGrpSpPr>
          <p:cNvPr id="5" name="Group 4"/>
          <p:cNvGrpSpPr/>
          <p:nvPr/>
        </p:nvGrpSpPr>
        <p:grpSpPr>
          <a:xfrm>
            <a:off x="1023801" y="2044492"/>
            <a:ext cx="7661412" cy="1376269"/>
            <a:chOff x="1023801" y="2044492"/>
            <a:chExt cx="7661412" cy="137626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D1100202</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3177942" y="2176116"/>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178" name="Rectangle 145"/>
            <p:cNvSpPr>
              <a:spLocks noChangeArrowheads="1"/>
            </p:cNvSpPr>
            <p:nvPr/>
          </p:nvSpPr>
          <p:spPr bwMode="auto">
            <a:xfrm>
              <a:off x="488233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539228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sp>
          <p:nvSpPr>
            <p:cNvPr id="190" name="Rectangle 80"/>
            <p:cNvSpPr>
              <a:spLocks noChangeArrowheads="1"/>
            </p:cNvSpPr>
            <p:nvPr/>
          </p:nvSpPr>
          <p:spPr bwMode="auto">
            <a:xfrm>
              <a:off x="2696264" y="2490957"/>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HEPI Anti-Image Chassis</a:t>
              </a:r>
            </a:p>
          </p:txBody>
        </p:sp>
        <p:sp>
          <p:nvSpPr>
            <p:cNvPr id="143" name="Rectangle 39"/>
            <p:cNvSpPr>
              <a:spLocks noChangeArrowheads="1"/>
            </p:cNvSpPr>
            <p:nvPr/>
          </p:nvSpPr>
          <p:spPr bwMode="auto">
            <a:xfrm>
              <a:off x="2353669" y="2929546"/>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1-8</a:t>
              </a:r>
              <a:endParaRPr lang="en-US" sz="800" b="1" dirty="0">
                <a:latin typeface="Comic Sans MS" pitchFamily="66" charset="0"/>
              </a:endParaRPr>
            </a:p>
          </p:txBody>
        </p:sp>
        <p:sp>
          <p:nvSpPr>
            <p:cNvPr id="149" name="Rectangle 39"/>
            <p:cNvSpPr>
              <a:spLocks noChangeArrowheads="1"/>
            </p:cNvSpPr>
            <p:nvPr/>
          </p:nvSpPr>
          <p:spPr bwMode="auto">
            <a:xfrm>
              <a:off x="4281748"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739443"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3133784" y="2798565"/>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201" name="Rectangle 145"/>
            <p:cNvSpPr>
              <a:spLocks noChangeArrowheads="1"/>
            </p:cNvSpPr>
            <p:nvPr/>
          </p:nvSpPr>
          <p:spPr bwMode="auto">
            <a:xfrm>
              <a:off x="4863814"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5373763"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10885"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79887"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3840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98095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0"/>
            <p:cNvSpPr>
              <a:spLocks noChangeArrowheads="1"/>
            </p:cNvSpPr>
            <p:nvPr/>
          </p:nvSpPr>
          <p:spPr bwMode="auto">
            <a:xfrm>
              <a:off x="4593719" y="2489052"/>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LIGO D1100202</a:t>
              </a:r>
            </a:p>
          </p:txBody>
        </p:sp>
        <p:pic>
          <p:nvPicPr>
            <p:cNvPr id="89"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006950" y="2330632"/>
              <a:ext cx="862750" cy="21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117396" y="2239725"/>
              <a:ext cx="537327" cy="302842"/>
              <a:chOff x="4904211" y="2204413"/>
              <a:chExt cx="537327" cy="302842"/>
            </a:xfrm>
          </p:grpSpPr>
          <p:pic>
            <p:nvPicPr>
              <p:cNvPr id="9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4"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84727" y="2940363"/>
              <a:ext cx="837312" cy="221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548143924"/>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S1103318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235</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HAM2 ISI Coil Driver Pod 1 and Pod 2</a:t>
                  </a: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S1103318</a:t>
                </a:r>
                <a:endParaRPr lang="en-US" sz="800" b="1" dirty="0">
                  <a:latin typeface="Comic Sans MS" pitchFamily="66" charset="0"/>
                </a:endParaRPr>
              </a:p>
            </p:txBody>
          </p:sp>
        </p:grpSp>
      </p:grpSp>
      <p:grpSp>
        <p:nvGrpSpPr>
          <p:cNvPr id="2" name="Group 1"/>
          <p:cNvGrpSpPr/>
          <p:nvPr/>
        </p:nvGrpSpPr>
        <p:grpSpPr>
          <a:xfrm>
            <a:off x="1029325" y="1876738"/>
            <a:ext cx="7655876" cy="1136954"/>
            <a:chOff x="1029325" y="1876738"/>
            <a:chExt cx="7655876" cy="1136954"/>
          </a:xfrm>
        </p:grpSpPr>
        <p:sp>
          <p:nvSpPr>
            <p:cNvPr id="33"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34"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9392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2" name="Group 81"/>
          <p:cNvGrpSpPr/>
          <p:nvPr/>
        </p:nvGrpSpPr>
        <p:grpSpPr>
          <a:xfrm>
            <a:off x="1044988" y="4187446"/>
            <a:ext cx="7654524" cy="2099252"/>
            <a:chOff x="1044988" y="4187446"/>
            <a:chExt cx="7654524" cy="2099252"/>
          </a:xfrm>
        </p:grpSpPr>
        <p:sp>
          <p:nvSpPr>
            <p:cNvPr id="83"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S1103318</a:t>
              </a:r>
              <a:endParaRPr lang="en-US" sz="800" b="1" dirty="0">
                <a:latin typeface="Comic Sans MS" pitchFamily="66" charset="0"/>
              </a:endParaRPr>
            </a:p>
          </p:txBody>
        </p:sp>
        <p:grpSp>
          <p:nvGrpSpPr>
            <p:cNvPr id="84" name="Group 83"/>
            <p:cNvGrpSpPr/>
            <p:nvPr/>
          </p:nvGrpSpPr>
          <p:grpSpPr>
            <a:xfrm>
              <a:off x="1044988" y="4187446"/>
              <a:ext cx="6947047" cy="2099252"/>
              <a:chOff x="1044988" y="4187446"/>
              <a:chExt cx="6947047" cy="2099252"/>
            </a:xfrm>
          </p:grpSpPr>
          <p:sp>
            <p:nvSpPr>
              <p:cNvPr id="85"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8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2"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97"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99"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100"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101"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103"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10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109"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110"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111"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112"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113"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114"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115"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1731602459"/>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S1103332</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236</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ISI Coil Driver Pod </a:t>
                  </a:r>
                  <a:r>
                    <a:rPr lang="en-US" sz="800" b="1" dirty="0" smtClean="0">
                      <a:latin typeface="Comic Sans MS" pitchFamily="66" charset="0"/>
                    </a:rPr>
                    <a:t>3</a:t>
                  </a:r>
                  <a:endParaRPr lang="en-US" sz="800" b="1" dirty="0">
                    <a:latin typeface="Comic Sans MS" pitchFamily="66" charset="0"/>
                  </a:endParaRP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500"/>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S1103332</a:t>
                </a:r>
                <a:endParaRPr lang="en-US" sz="800" b="1" dirty="0">
                  <a:latin typeface="Comic Sans MS" pitchFamily="66" charset="0"/>
                </a:endParaRPr>
              </a:p>
            </p:txBody>
          </p:sp>
        </p:grpSp>
      </p:grpSp>
      <p:grpSp>
        <p:nvGrpSpPr>
          <p:cNvPr id="27" name="Group 26"/>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1044988" y="4187446"/>
            <a:ext cx="7654524" cy="2099252"/>
            <a:chOff x="1044988" y="4187446"/>
            <a:chExt cx="7654524" cy="2099252"/>
          </a:xfrm>
        </p:grpSpPr>
        <p:sp>
          <p:nvSpPr>
            <p:cNvPr id="30"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S1103332</a:t>
              </a:r>
              <a:endParaRPr lang="en-US" sz="800" b="1" dirty="0">
                <a:latin typeface="Comic Sans MS" pitchFamily="66" charset="0"/>
              </a:endParaRPr>
            </a:p>
          </p:txBody>
        </p:sp>
        <p:grpSp>
          <p:nvGrpSpPr>
            <p:cNvPr id="2" name="Group 1"/>
            <p:cNvGrpSpPr/>
            <p:nvPr/>
          </p:nvGrpSpPr>
          <p:grpSpPr>
            <a:xfrm>
              <a:off x="1044988" y="4187446"/>
              <a:ext cx="6947047" cy="2099252"/>
              <a:chOff x="1044988" y="4187446"/>
              <a:chExt cx="6947047" cy="2099252"/>
            </a:xfrm>
          </p:grpSpPr>
          <p:sp>
            <p:nvSpPr>
              <p:cNvPr id="31"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9494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1"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63"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64"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65"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67"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59495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72"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73"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4"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75"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76"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77"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8"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3651369734"/>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S1104632</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237</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S1104632</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HAM3 ISI Anti-Alias 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S1104632</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4" y="2785023"/>
              <a:ext cx="51007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2" y="3243651"/>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extLst>
      <p:ext uri="{BB962C8B-B14F-4D97-AF65-F5344CB8AC3E}">
        <p14:creationId xmlns:p14="http://schemas.microsoft.com/office/powerpoint/2010/main" val="14894554"/>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S1104635</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238</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S1104635</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HAM3 ISI Anti-Alias 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S1104635</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934" y="3243651"/>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extLst>
      <p:ext uri="{BB962C8B-B14F-4D97-AF65-F5344CB8AC3E}">
        <p14:creationId xmlns:p14="http://schemas.microsoft.com/office/powerpoint/2010/main" val="1356493953"/>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239</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D1100202 - S1104573</a:t>
            </a: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L1-SEI-C2</a:t>
            </a:r>
            <a:endParaRPr lang="en-US" sz="800" b="1" dirty="0">
              <a:latin typeface="Comic Sans MS" pitchFamily="66" charset="0"/>
            </a:endParaRPr>
          </a:p>
        </p:txBody>
      </p:sp>
      <p:grpSp>
        <p:nvGrpSpPr>
          <p:cNvPr id="77" name="Group 241"/>
          <p:cNvGrpSpPr>
            <a:grpSpLocks/>
          </p:cNvGrpSpPr>
          <p:nvPr/>
        </p:nvGrpSpPr>
        <p:grpSpPr bwMode="auto">
          <a:xfrm>
            <a:off x="1911351" y="793199"/>
            <a:ext cx="5789612" cy="224003"/>
            <a:chOff x="-533995" y="5770906"/>
            <a:chExt cx="5790356" cy="224349"/>
          </a:xfrm>
        </p:grpSpPr>
        <p:grpSp>
          <p:nvGrpSpPr>
            <p:cNvPr id="78" name="Group 195"/>
            <p:cNvGrpSpPr>
              <a:grpSpLocks/>
            </p:cNvGrpSpPr>
            <p:nvPr/>
          </p:nvGrpSpPr>
          <p:grpSpPr bwMode="auto">
            <a:xfrm>
              <a:off x="-533995" y="5770906"/>
              <a:ext cx="3163022" cy="221361"/>
              <a:chOff x="-533995" y="5788158"/>
              <a:chExt cx="3163022" cy="221361"/>
            </a:xfrm>
          </p:grpSpPr>
          <p:grpSp>
            <p:nvGrpSpPr>
              <p:cNvPr id="84" name="Group 194"/>
              <p:cNvGrpSpPr>
                <a:grpSpLocks/>
              </p:cNvGrpSpPr>
              <p:nvPr/>
            </p:nvGrpSpPr>
            <p:grpSpPr bwMode="auto">
              <a:xfrm>
                <a:off x="-533995" y="5788158"/>
                <a:ext cx="3163022" cy="215777"/>
                <a:chOff x="-533995" y="5788158"/>
                <a:chExt cx="3163022" cy="215777"/>
              </a:xfrm>
            </p:grpSpPr>
            <p:pic>
              <p:nvPicPr>
                <p:cNvPr id="86"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HEPI Anti-Image </a:t>
                  </a:r>
                  <a:r>
                    <a:rPr lang="en-US" sz="800" b="1" dirty="0">
                      <a:latin typeface="Comic Sans MS" pitchFamily="66" charset="0"/>
                    </a:rPr>
                    <a:t>Chassis</a:t>
                  </a:r>
                </a:p>
              </p:txBody>
            </p:sp>
          </p:grpSp>
          <p:sp>
            <p:nvSpPr>
              <p:cNvPr id="85"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rPr>
                  <a:t>D1100202</a:t>
                </a:r>
                <a:endParaRPr lang="en-US" sz="800" b="1" dirty="0">
                  <a:latin typeface="Comic Sans MS" pitchFamily="66" charset="0"/>
                </a:endParaRPr>
              </a:p>
            </p:txBody>
          </p:sp>
        </p:grpSp>
        <p:grpSp>
          <p:nvGrpSpPr>
            <p:cNvPr id="79" name="Group 192"/>
            <p:cNvGrpSpPr>
              <a:grpSpLocks/>
            </p:cNvGrpSpPr>
            <p:nvPr/>
          </p:nvGrpSpPr>
          <p:grpSpPr bwMode="auto">
            <a:xfrm>
              <a:off x="2841236" y="5773948"/>
              <a:ext cx="2415125" cy="221307"/>
              <a:chOff x="2841236" y="5773948"/>
              <a:chExt cx="2415125" cy="221307"/>
            </a:xfrm>
          </p:grpSpPr>
          <p:sp>
            <p:nvSpPr>
              <p:cNvPr id="80"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588"/>
                <a:ext cx="1280160" cy="215667"/>
                <a:chOff x="2841236" y="5779588"/>
                <a:chExt cx="1280160" cy="215667"/>
              </a:xfrm>
            </p:grpSpPr>
            <p:pic>
              <p:nvPicPr>
                <p:cNvPr id="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S1104573</a:t>
                  </a:r>
                  <a:endParaRPr lang="en-US" sz="800" dirty="0"/>
                </a:p>
              </p:txBody>
            </p:sp>
          </p:grpSp>
        </p:grpSp>
      </p:grpSp>
      <p:grpSp>
        <p:nvGrpSpPr>
          <p:cNvPr id="5" name="Group 4"/>
          <p:cNvGrpSpPr/>
          <p:nvPr/>
        </p:nvGrpSpPr>
        <p:grpSpPr>
          <a:xfrm>
            <a:off x="1023801" y="2044492"/>
            <a:ext cx="7661412" cy="1376269"/>
            <a:chOff x="1023801" y="2044492"/>
            <a:chExt cx="7661412" cy="137626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D1100202</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3177942" y="2176116"/>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178" name="Rectangle 145"/>
            <p:cNvSpPr>
              <a:spLocks noChangeArrowheads="1"/>
            </p:cNvSpPr>
            <p:nvPr/>
          </p:nvSpPr>
          <p:spPr bwMode="auto">
            <a:xfrm>
              <a:off x="488233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539228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sp>
          <p:nvSpPr>
            <p:cNvPr id="190" name="Rectangle 80"/>
            <p:cNvSpPr>
              <a:spLocks noChangeArrowheads="1"/>
            </p:cNvSpPr>
            <p:nvPr/>
          </p:nvSpPr>
          <p:spPr bwMode="auto">
            <a:xfrm>
              <a:off x="2696264" y="2490957"/>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HEPI Anti-Image Chassis</a:t>
              </a:r>
            </a:p>
          </p:txBody>
        </p:sp>
        <p:sp>
          <p:nvSpPr>
            <p:cNvPr id="143" name="Rectangle 39"/>
            <p:cNvSpPr>
              <a:spLocks noChangeArrowheads="1"/>
            </p:cNvSpPr>
            <p:nvPr/>
          </p:nvSpPr>
          <p:spPr bwMode="auto">
            <a:xfrm>
              <a:off x="2353669" y="2929546"/>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1-8</a:t>
              </a:r>
              <a:endParaRPr lang="en-US" sz="800" b="1" dirty="0">
                <a:latin typeface="Comic Sans MS" pitchFamily="66" charset="0"/>
              </a:endParaRPr>
            </a:p>
          </p:txBody>
        </p:sp>
        <p:sp>
          <p:nvSpPr>
            <p:cNvPr id="149" name="Rectangle 39"/>
            <p:cNvSpPr>
              <a:spLocks noChangeArrowheads="1"/>
            </p:cNvSpPr>
            <p:nvPr/>
          </p:nvSpPr>
          <p:spPr bwMode="auto">
            <a:xfrm>
              <a:off x="4281748"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739443"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3133784" y="2798565"/>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201" name="Rectangle 145"/>
            <p:cNvSpPr>
              <a:spLocks noChangeArrowheads="1"/>
            </p:cNvSpPr>
            <p:nvPr/>
          </p:nvSpPr>
          <p:spPr bwMode="auto">
            <a:xfrm>
              <a:off x="4863814"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5373763"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10885"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79887"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3840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8095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0"/>
            <p:cNvSpPr>
              <a:spLocks noChangeArrowheads="1"/>
            </p:cNvSpPr>
            <p:nvPr/>
          </p:nvSpPr>
          <p:spPr bwMode="auto">
            <a:xfrm>
              <a:off x="4593719" y="2489052"/>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LIGO D1100202</a:t>
              </a:r>
            </a:p>
          </p:txBody>
        </p:sp>
        <p:pic>
          <p:nvPicPr>
            <p:cNvPr id="89"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006950" y="2330632"/>
              <a:ext cx="862750" cy="21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117396" y="2239725"/>
              <a:ext cx="537327" cy="302842"/>
              <a:chOff x="4904211" y="2204413"/>
              <a:chExt cx="537327" cy="302842"/>
            </a:xfrm>
          </p:grpSpPr>
          <p:pic>
            <p:nvPicPr>
              <p:cNvPr id="90"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4"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984727" y="2940363"/>
              <a:ext cx="837312" cy="221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p:cNvGrpSpPr/>
          <p:nvPr/>
        </p:nvGrpSpPr>
        <p:grpSpPr>
          <a:xfrm>
            <a:off x="1030288" y="4449763"/>
            <a:ext cx="7669212" cy="1035097"/>
            <a:chOff x="1030288" y="4449763"/>
            <a:chExt cx="7669212" cy="1035097"/>
          </a:xfrm>
        </p:grpSpPr>
        <p:pic>
          <p:nvPicPr>
            <p:cNvPr id="108"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S1104573</a:t>
              </a:r>
              <a:endParaRPr lang="en-US" sz="800" b="1" dirty="0">
                <a:latin typeface="Comic Sans MS" pitchFamily="66" charset="0"/>
              </a:endParaRPr>
            </a:p>
          </p:txBody>
        </p:sp>
        <p:sp>
          <p:nvSpPr>
            <p:cNvPr id="110"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11" name="Rectangle 75"/>
            <p:cNvSpPr>
              <a:spLocks noChangeArrowheads="1"/>
            </p:cNvSpPr>
            <p:nvPr/>
          </p:nvSpPr>
          <p:spPr bwMode="auto">
            <a:xfrm>
              <a:off x="5494123" y="4492625"/>
              <a:ext cx="11384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a:t>
              </a:r>
              <a:endParaRPr lang="en-US" b="1" dirty="0">
                <a:latin typeface="Comic Sans MS" pitchFamily="66" charset="0"/>
              </a:endParaRPr>
            </a:p>
          </p:txBody>
        </p:sp>
        <p:grpSp>
          <p:nvGrpSpPr>
            <p:cNvPr id="112" name="Group 129"/>
            <p:cNvGrpSpPr>
              <a:grpSpLocks/>
            </p:cNvGrpSpPr>
            <p:nvPr/>
          </p:nvGrpSpPr>
          <p:grpSpPr bwMode="auto">
            <a:xfrm>
              <a:off x="1943112" y="4514850"/>
              <a:ext cx="600064" cy="455613"/>
              <a:chOff x="638192" y="4075174"/>
              <a:chExt cx="940352" cy="657225"/>
            </a:xfrm>
          </p:grpSpPr>
          <p:grpSp>
            <p:nvGrpSpPr>
              <p:cNvPr id="119" name="Group 27"/>
              <p:cNvGrpSpPr>
                <a:grpSpLocks/>
              </p:cNvGrpSpPr>
              <p:nvPr/>
            </p:nvGrpSpPr>
            <p:grpSpPr bwMode="auto">
              <a:xfrm>
                <a:off x="638192" y="4162422"/>
                <a:ext cx="228602" cy="517524"/>
                <a:chOff x="2743200" y="4387215"/>
                <a:chExt cx="312420" cy="750570"/>
              </a:xfrm>
            </p:grpSpPr>
            <p:pic>
              <p:nvPicPr>
                <p:cNvPr id="121"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0"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3"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3872001" y="5234010"/>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16" name="Rectangle 80"/>
            <p:cNvSpPr>
              <a:spLocks noChangeArrowheads="1"/>
            </p:cNvSpPr>
            <p:nvPr/>
          </p:nvSpPr>
          <p:spPr bwMode="auto">
            <a:xfrm>
              <a:off x="5420906" y="5078916"/>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pic>
          <p:nvPicPr>
            <p:cNvPr id="117" name="Picture 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556977" y="5239509"/>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670978860"/>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30"/>
          <p:cNvGrpSpPr>
            <a:grpSpLocks/>
          </p:cNvGrpSpPr>
          <p:nvPr/>
        </p:nvGrpSpPr>
        <p:grpSpPr bwMode="auto">
          <a:xfrm>
            <a:off x="2252408" y="791030"/>
            <a:ext cx="5494338" cy="223838"/>
            <a:chOff x="-238683" y="5771072"/>
            <a:chExt cx="5495044" cy="224070"/>
          </a:xfrm>
        </p:grpSpPr>
        <p:grpSp>
          <p:nvGrpSpPr>
            <p:cNvPr id="24" name="Group 195"/>
            <p:cNvGrpSpPr>
              <a:grpSpLocks/>
            </p:cNvGrpSpPr>
            <p:nvPr/>
          </p:nvGrpSpPr>
          <p:grpSpPr bwMode="auto">
            <a:xfrm>
              <a:off x="-238683" y="5771072"/>
              <a:ext cx="2867710" cy="221195"/>
              <a:chOff x="-238683" y="5788324"/>
              <a:chExt cx="2867710" cy="221195"/>
            </a:xfrm>
          </p:grpSpPr>
          <p:grpSp>
            <p:nvGrpSpPr>
              <p:cNvPr id="42" name="Group 194"/>
              <p:cNvGrpSpPr>
                <a:grpSpLocks/>
              </p:cNvGrpSpPr>
              <p:nvPr/>
            </p:nvGrpSpPr>
            <p:grpSpPr bwMode="auto">
              <a:xfrm>
                <a:off x="-238683" y="5788324"/>
                <a:ext cx="2867710" cy="215444"/>
                <a:chOff x="-238683" y="5788324"/>
                <a:chExt cx="2867710" cy="215444"/>
              </a:xfrm>
            </p:grpSpPr>
            <p:pic>
              <p:nvPicPr>
                <p:cNvPr id="44"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Power 10 DC Power Supply</a:t>
                  </a:r>
                  <a:endParaRPr lang="en-US" sz="800" b="1" dirty="0">
                    <a:latin typeface="Comic Sans MS" pitchFamily="66" charset="0"/>
                  </a:endParaRPr>
                </a:p>
              </p:txBody>
            </p:sp>
          </p:grpSp>
          <p:sp>
            <p:nvSpPr>
              <p:cNvPr id="4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3300D-3020</a:t>
                </a:r>
                <a:endParaRPr lang="en-US" sz="800" b="1" dirty="0">
                  <a:latin typeface="Comic Sans MS" pitchFamily="66" charset="0"/>
                </a:endParaRPr>
              </a:p>
            </p:txBody>
          </p:sp>
        </p:grpSp>
        <p:grpSp>
          <p:nvGrpSpPr>
            <p:cNvPr id="37" name="Group 192"/>
            <p:cNvGrpSpPr>
              <a:grpSpLocks/>
            </p:cNvGrpSpPr>
            <p:nvPr/>
          </p:nvGrpSpPr>
          <p:grpSpPr bwMode="auto">
            <a:xfrm>
              <a:off x="2841236" y="5773948"/>
              <a:ext cx="2415125" cy="221194"/>
              <a:chOff x="2841236" y="5773948"/>
              <a:chExt cx="2415125" cy="221194"/>
            </a:xfrm>
          </p:grpSpPr>
          <p:sp>
            <p:nvSpPr>
              <p:cNvPr id="3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a:t>
                </a:r>
                <a:endParaRPr lang="en-US" sz="800" b="1" dirty="0">
                  <a:latin typeface="Comic Sans MS" pitchFamily="66" charset="0"/>
                </a:endParaRPr>
              </a:p>
            </p:txBody>
          </p:sp>
          <p:grpSp>
            <p:nvGrpSpPr>
              <p:cNvPr id="39" name="Group 191"/>
              <p:cNvGrpSpPr>
                <a:grpSpLocks/>
              </p:cNvGrpSpPr>
              <p:nvPr/>
            </p:nvGrpSpPr>
            <p:grpSpPr bwMode="auto">
              <a:xfrm>
                <a:off x="2841236" y="5779698"/>
                <a:ext cx="1280160" cy="215444"/>
                <a:chOff x="2841236" y="5779698"/>
                <a:chExt cx="1280160" cy="215444"/>
              </a:xfrm>
            </p:grpSpPr>
            <p:pic>
              <p:nvPicPr>
                <p:cNvPr id="4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r>
                    <a:rPr lang="en-US" sz="800" b="1" dirty="0" smtClean="0">
                      <a:latin typeface="Comic Sans MS" pitchFamily="66" charset="0"/>
                    </a:rPr>
                    <a:t>: 1009264</a:t>
                  </a:r>
                  <a:endParaRPr lang="en-US" sz="800" b="1" dirty="0">
                    <a:latin typeface="Comic Sans MS" pitchFamily="66" charset="0"/>
                  </a:endParaRPr>
                </a:p>
              </p:txBody>
            </p:sp>
          </p:grpSp>
        </p:grpSp>
      </p:grpSp>
      <p:sp>
        <p:nvSpPr>
          <p:cNvPr id="269314" name="Title 2"/>
          <p:cNvSpPr>
            <a:spLocks noGrp="1"/>
          </p:cNvSpPr>
          <p:nvPr>
            <p:ph type="title"/>
          </p:nvPr>
        </p:nvSpPr>
        <p:spPr/>
        <p:txBody>
          <a:bodyPr/>
          <a:lstStyle/>
          <a:p>
            <a:r>
              <a:rPr lang="en-US" dirty="0" smtClean="0">
                <a:ea typeface="ＭＳ Ｐゴシック" pitchFamily="34" charset="-128"/>
              </a:rPr>
              <a:t>Power 10 DC Power Supply</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24</a:t>
            </a:fld>
            <a:endParaRPr lang="en-US" smtClean="0">
              <a:solidFill>
                <a:srgbClr val="898989"/>
              </a:solidFill>
              <a:latin typeface="Calibri" pitchFamily="34" charset="0"/>
            </a:endParaRPr>
          </a:p>
        </p:txBody>
      </p:sp>
      <p:grpSp>
        <p:nvGrpSpPr>
          <p:cNvPr id="61" name="Group 74"/>
          <p:cNvGrpSpPr>
            <a:grpSpLocks/>
          </p:cNvGrpSpPr>
          <p:nvPr/>
        </p:nvGrpSpPr>
        <p:grpSpPr bwMode="auto">
          <a:xfrm>
            <a:off x="7515664" y="2693928"/>
            <a:ext cx="1272163" cy="444926"/>
            <a:chOff x="7516104" y="2106613"/>
            <a:chExt cx="1272240" cy="444926"/>
          </a:xfrm>
        </p:grpSpPr>
        <p:sp>
          <p:nvSpPr>
            <p:cNvPr id="62" name="TextBox 353"/>
            <p:cNvSpPr txBox="1">
              <a:spLocks noChangeArrowheads="1"/>
            </p:cNvSpPr>
            <p:nvPr/>
          </p:nvSpPr>
          <p:spPr bwMode="auto">
            <a:xfrm>
              <a:off x="7525630"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D0900301</a:t>
              </a:r>
              <a:endParaRPr lang="en-US" sz="800" b="1" dirty="0">
                <a:latin typeface="Comic Sans MS" pitchFamily="66" charset="0"/>
              </a:endParaRPr>
            </a:p>
          </p:txBody>
        </p:sp>
        <p:sp>
          <p:nvSpPr>
            <p:cNvPr id="63" name="TextBox 353"/>
            <p:cNvSpPr txBox="1">
              <a:spLocks noChangeArrowheads="1"/>
            </p:cNvSpPr>
            <p:nvPr/>
          </p:nvSpPr>
          <p:spPr bwMode="auto">
            <a:xfrm>
              <a:off x="7516104"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57" name="Group 70"/>
          <p:cNvGrpSpPr>
            <a:grpSpLocks/>
          </p:cNvGrpSpPr>
          <p:nvPr/>
        </p:nvGrpSpPr>
        <p:grpSpPr bwMode="auto">
          <a:xfrm>
            <a:off x="7516517" y="4639142"/>
            <a:ext cx="1271309" cy="433512"/>
            <a:chOff x="7558757" y="4451365"/>
            <a:chExt cx="1271377" cy="433512"/>
          </a:xfrm>
        </p:grpSpPr>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S1202405</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2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L1-MS9</a:t>
            </a:r>
            <a:endParaRPr lang="en-US" sz="800" b="1" dirty="0">
              <a:latin typeface="Comic Sans MS" pitchFamily="66" charset="0"/>
            </a:endParaRPr>
          </a:p>
        </p:txBody>
      </p:sp>
    </p:spTree>
    <p:extLst>
      <p:ext uri="{BB962C8B-B14F-4D97-AF65-F5344CB8AC3E}">
        <p14:creationId xmlns:p14="http://schemas.microsoft.com/office/powerpoint/2010/main" val="1326325496"/>
      </p:ext>
    </p:extLst>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S1103306</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240</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a:t>
                  </a:r>
                  <a:r>
                    <a:rPr lang="en-US" sz="800" b="1" dirty="0">
                      <a:latin typeface="Comic Sans MS" pitchFamily="66" charset="0"/>
                    </a:rPr>
                    <a:t>ISI Coil Driver Pod 1 and Pod 2</a:t>
                  </a: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S1103306</a:t>
                </a:r>
                <a:endParaRPr lang="en-US" sz="800" b="1" dirty="0">
                  <a:latin typeface="Comic Sans MS" pitchFamily="66" charset="0"/>
                </a:endParaRPr>
              </a:p>
            </p:txBody>
          </p:sp>
        </p:grpSp>
      </p:grpSp>
      <p:grpSp>
        <p:nvGrpSpPr>
          <p:cNvPr id="27" name="Group 26"/>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 name="Group 52"/>
          <p:cNvGrpSpPr/>
          <p:nvPr/>
        </p:nvGrpSpPr>
        <p:grpSpPr>
          <a:xfrm>
            <a:off x="1044988" y="4187446"/>
            <a:ext cx="7654524" cy="2099252"/>
            <a:chOff x="1044988" y="4187446"/>
            <a:chExt cx="7654524" cy="2099252"/>
          </a:xfrm>
        </p:grpSpPr>
        <p:sp>
          <p:nvSpPr>
            <p:cNvPr id="5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S1103306</a:t>
              </a:r>
              <a:endParaRPr lang="en-US" sz="800" b="1" dirty="0">
                <a:latin typeface="Comic Sans MS" pitchFamily="66" charset="0"/>
              </a:endParaRPr>
            </a:p>
          </p:txBody>
        </p:sp>
        <p:grpSp>
          <p:nvGrpSpPr>
            <p:cNvPr id="55" name="Group 54"/>
            <p:cNvGrpSpPr/>
            <p:nvPr/>
          </p:nvGrpSpPr>
          <p:grpSpPr>
            <a:xfrm>
              <a:off x="1044988" y="4187446"/>
              <a:ext cx="6947047" cy="2099252"/>
              <a:chOff x="1044988" y="4187446"/>
              <a:chExt cx="6947047" cy="2099252"/>
            </a:xfrm>
          </p:grpSpPr>
          <p:sp>
            <p:nvSpPr>
              <p:cNvPr id="5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8"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7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7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72"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7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7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8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8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8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8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8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868771071"/>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S1103304</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241</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a:t>
                  </a:r>
                  <a:r>
                    <a:rPr lang="en-US" sz="800" b="1" dirty="0">
                      <a:latin typeface="Comic Sans MS" pitchFamily="66" charset="0"/>
                    </a:rPr>
                    <a:t>ISI Coil Driver Pod </a:t>
                  </a:r>
                  <a:r>
                    <a:rPr lang="en-US" sz="800" b="1" dirty="0" smtClean="0">
                      <a:latin typeface="Comic Sans MS" pitchFamily="66" charset="0"/>
                    </a:rPr>
                    <a:t>3</a:t>
                  </a:r>
                  <a:endParaRPr lang="en-US" sz="800" b="1" dirty="0">
                    <a:latin typeface="Comic Sans MS" pitchFamily="66" charset="0"/>
                  </a:endParaRP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S1103304</a:t>
                </a:r>
                <a:endParaRPr lang="en-US" sz="800" b="1" dirty="0">
                  <a:latin typeface="Comic Sans MS" pitchFamily="66" charset="0"/>
                </a:endParaRPr>
              </a:p>
            </p:txBody>
          </p:sp>
        </p:grpSp>
      </p:grpSp>
      <p:grpSp>
        <p:nvGrpSpPr>
          <p:cNvPr id="27" name="Group 26"/>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 name="Group 52"/>
          <p:cNvGrpSpPr/>
          <p:nvPr/>
        </p:nvGrpSpPr>
        <p:grpSpPr>
          <a:xfrm>
            <a:off x="1044988" y="4187446"/>
            <a:ext cx="7654524" cy="2099252"/>
            <a:chOff x="1044988" y="4187446"/>
            <a:chExt cx="7654524" cy="2099252"/>
          </a:xfrm>
        </p:grpSpPr>
        <p:sp>
          <p:nvSpPr>
            <p:cNvPr id="5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S1103304</a:t>
              </a:r>
              <a:endParaRPr lang="en-US" sz="800" b="1" dirty="0">
                <a:latin typeface="Comic Sans MS" pitchFamily="66" charset="0"/>
              </a:endParaRPr>
            </a:p>
          </p:txBody>
        </p:sp>
        <p:grpSp>
          <p:nvGrpSpPr>
            <p:cNvPr id="55" name="Group 54"/>
            <p:cNvGrpSpPr/>
            <p:nvPr/>
          </p:nvGrpSpPr>
          <p:grpSpPr>
            <a:xfrm>
              <a:off x="1044988" y="4187446"/>
              <a:ext cx="6947047" cy="2099252"/>
              <a:chOff x="1044988" y="4187446"/>
              <a:chExt cx="6947047" cy="2099252"/>
            </a:xfrm>
          </p:grpSpPr>
          <p:sp>
            <p:nvSpPr>
              <p:cNvPr id="5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8"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7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7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72"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7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7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8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8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8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8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8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2827486490"/>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D1000272 – S1104616</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242</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L1-SEI-C2</a:t>
            </a:r>
            <a:endParaRPr lang="en-US" sz="800" b="1" dirty="0">
              <a:latin typeface="Comic Sans MS" pitchFamily="66" charset="0"/>
            </a:endParaRPr>
          </a:p>
        </p:txBody>
      </p:sp>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S1104616</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a:t>
                  </a:r>
                  <a:r>
                    <a:rPr lang="en-US" sz="800" b="1" dirty="0" smtClean="0">
                      <a:latin typeface="Comic Sans MS" pitchFamily="66" charset="0"/>
                    </a:rPr>
                    <a:t>HEPI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S1104616</a:t>
                  </a:r>
                  <a:endParaRPr lang="en-US" sz="800" b="1" dirty="0">
                    <a:latin typeface="Comic Sans MS" pitchFamily="66" charset="0"/>
                  </a:endParaRPr>
                </a:p>
              </p:txBody>
            </p:sp>
          </p:grpSp>
        </p:grpSp>
      </p:grpSp>
      <p:pic>
        <p:nvPicPr>
          <p:cNvPr id="592898"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22400" y="1538243"/>
            <a:ext cx="5800562" cy="554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 name="Group 5"/>
          <p:cNvGrpSpPr/>
          <p:nvPr/>
        </p:nvGrpSpPr>
        <p:grpSpPr>
          <a:xfrm>
            <a:off x="1023680" y="2106613"/>
            <a:ext cx="7661533" cy="1727968"/>
            <a:chOff x="1023680" y="2106613"/>
            <a:chExt cx="7661533" cy="172796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6" y="2196401"/>
              <a:ext cx="51007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153" name="Rectangle 145"/>
            <p:cNvSpPr>
              <a:spLocks noChangeArrowheads="1"/>
            </p:cNvSpPr>
            <p:nvPr/>
          </p:nvSpPr>
          <p:spPr bwMode="auto">
            <a:xfrm>
              <a:off x="2539629"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6-10</a:t>
              </a:r>
              <a:endParaRPr lang="en-US" sz="1600" b="1" dirty="0">
                <a:latin typeface="Comic Sans MS" pitchFamily="66" charset="0"/>
              </a:endParaRPr>
            </a:p>
          </p:txBody>
        </p:sp>
        <p:sp>
          <p:nvSpPr>
            <p:cNvPr id="154" name="Rectangle 145"/>
            <p:cNvSpPr>
              <a:spLocks noChangeArrowheads="1"/>
            </p:cNvSpPr>
            <p:nvPr/>
          </p:nvSpPr>
          <p:spPr bwMode="auto">
            <a:xfrm>
              <a:off x="3247851" y="217907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sp>
          <p:nvSpPr>
            <p:cNvPr id="166" name="Rectangle 145"/>
            <p:cNvSpPr>
              <a:spLocks noChangeArrowheads="1"/>
            </p:cNvSpPr>
            <p:nvPr/>
          </p:nvSpPr>
          <p:spPr bwMode="auto">
            <a:xfrm>
              <a:off x="5782630" y="217884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27-29</a:t>
              </a:r>
              <a:endParaRPr lang="en-US" sz="1600" b="1" dirty="0">
                <a:latin typeface="Comic Sans MS" pitchFamily="66" charset="0"/>
              </a:endParaRPr>
            </a:p>
          </p:txBody>
        </p:sp>
        <p:sp>
          <p:nvSpPr>
            <p:cNvPr id="167" name="Rectangle 145"/>
            <p:cNvSpPr>
              <a:spLocks noChangeArrowheads="1"/>
            </p:cNvSpPr>
            <p:nvPr/>
          </p:nvSpPr>
          <p:spPr bwMode="auto">
            <a:xfrm>
              <a:off x="6383945"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72"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6449087" y="2327437"/>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852945" y="2327504"/>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764013"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HEPI          Anti-Alias Chassis</a:t>
              </a:r>
              <a:endParaRPr lang="en-US" b="1" dirty="0">
                <a:latin typeface="Comic Sans MS" pitchFamily="66" charset="0"/>
              </a:endParaRPr>
            </a:p>
          </p:txBody>
        </p:sp>
        <p:sp>
          <p:nvSpPr>
            <p:cNvPr id="177" name="Rectangle 80"/>
            <p:cNvSpPr>
              <a:spLocks noChangeArrowheads="1"/>
            </p:cNvSpPr>
            <p:nvPr/>
          </p:nvSpPr>
          <p:spPr bwMode="auto">
            <a:xfrm>
              <a:off x="5143450"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LIGO-D1000272</a:t>
              </a:r>
              <a:endParaRPr lang="en-US" b="1" dirty="0">
                <a:latin typeface="Comic Sans MS" pitchFamily="66" charset="0"/>
              </a:endParaRPr>
            </a:p>
          </p:txBody>
        </p:sp>
        <p:sp>
          <p:nvSpPr>
            <p:cNvPr id="137" name="Rectangle 39"/>
            <p:cNvSpPr>
              <a:spLocks noChangeArrowheads="1"/>
            </p:cNvSpPr>
            <p:nvPr/>
          </p:nvSpPr>
          <p:spPr bwMode="auto">
            <a:xfrm>
              <a:off x="5190059" y="3170536"/>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404538" y="3223707"/>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812945" y="3389168"/>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96582" y="3386487"/>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58692" y="3166112"/>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750216" y="300529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99" name="Rectangle 39"/>
            <p:cNvSpPr>
              <a:spLocks noChangeArrowheads="1"/>
            </p:cNvSpPr>
            <p:nvPr/>
          </p:nvSpPr>
          <p:spPr bwMode="auto">
            <a:xfrm>
              <a:off x="1286333"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1-5</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202" name="Rectangle 39"/>
            <p:cNvSpPr>
              <a:spLocks noChangeArrowheads="1"/>
            </p:cNvSpPr>
            <p:nvPr/>
          </p:nvSpPr>
          <p:spPr bwMode="auto">
            <a:xfrm>
              <a:off x="194879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6-10</a:t>
              </a:r>
              <a:endParaRPr lang="en-US" sz="800" b="1" dirty="0">
                <a:latin typeface="Comic Sans MS" pitchFamily="66" charset="0"/>
              </a:endParaRPr>
            </a:p>
          </p:txBody>
        </p:sp>
        <p:sp>
          <p:nvSpPr>
            <p:cNvPr id="203" name="Rectangle 145"/>
            <p:cNvSpPr>
              <a:spLocks noChangeArrowheads="1"/>
            </p:cNvSpPr>
            <p:nvPr/>
          </p:nvSpPr>
          <p:spPr bwMode="auto">
            <a:xfrm>
              <a:off x="2538251"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6-10</a:t>
              </a:r>
              <a:endParaRPr lang="en-US" sz="1600" b="1" dirty="0">
                <a:latin typeface="Comic Sans MS" pitchFamily="66" charset="0"/>
              </a:endParaRPr>
            </a:p>
          </p:txBody>
        </p:sp>
        <p:sp>
          <p:nvSpPr>
            <p:cNvPr id="205" name="Rectangle 39"/>
            <p:cNvSpPr>
              <a:spLocks noChangeArrowheads="1"/>
            </p:cNvSpPr>
            <p:nvPr/>
          </p:nvSpPr>
          <p:spPr bwMode="auto">
            <a:xfrm>
              <a:off x="2636901"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11-15</a:t>
              </a:r>
              <a:endParaRPr lang="en-US" sz="800" b="1" dirty="0">
                <a:latin typeface="Comic Sans MS" pitchFamily="66" charset="0"/>
              </a:endParaRPr>
            </a:p>
          </p:txBody>
        </p:sp>
        <p:sp>
          <p:nvSpPr>
            <p:cNvPr id="206" name="Rectangle 145"/>
            <p:cNvSpPr>
              <a:spLocks noChangeArrowheads="1"/>
            </p:cNvSpPr>
            <p:nvPr/>
          </p:nvSpPr>
          <p:spPr bwMode="auto">
            <a:xfrm>
              <a:off x="3302737"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grpSp>
          <p:nvGrpSpPr>
            <p:cNvPr id="5" name="Group 4"/>
            <p:cNvGrpSpPr/>
            <p:nvPr/>
          </p:nvGrpSpPr>
          <p:grpSpPr>
            <a:xfrm>
              <a:off x="4622193" y="2204413"/>
              <a:ext cx="537327" cy="302842"/>
              <a:chOff x="4904211" y="2204413"/>
              <a:chExt cx="537327" cy="302842"/>
            </a:xfrm>
          </p:grpSpPr>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303806" y="3393897"/>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826499" y="2336800"/>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Rectangle 145"/>
            <p:cNvSpPr>
              <a:spLocks noChangeArrowheads="1"/>
            </p:cNvSpPr>
            <p:nvPr/>
          </p:nvSpPr>
          <p:spPr bwMode="auto">
            <a:xfrm>
              <a:off x="4045445" y="217901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16-20</a:t>
              </a:r>
              <a:endParaRPr lang="en-US" sz="1600" b="1" dirty="0">
                <a:latin typeface="Comic Sans MS" pitchFamily="66" charset="0"/>
              </a:endParaRPr>
            </a:p>
          </p:txBody>
        </p:sp>
        <p:pic>
          <p:nvPicPr>
            <p:cNvPr id="94"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561069" y="2333997"/>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3316479"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077781"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5144532"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5109662" y="2180022"/>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21-26</a:t>
              </a:r>
              <a:endParaRPr lang="en-US" sz="1600" b="1" dirty="0">
                <a:latin typeface="Comic Sans MS" pitchFamily="66" charset="0"/>
              </a:endParaRPr>
            </a:p>
          </p:txBody>
        </p:sp>
        <p:pic>
          <p:nvPicPr>
            <p:cNvPr id="100"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551920" y="315519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826932" y="2939750"/>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Rectangle 39"/>
            <p:cNvSpPr>
              <a:spLocks noChangeArrowheads="1"/>
            </p:cNvSpPr>
            <p:nvPr/>
          </p:nvSpPr>
          <p:spPr bwMode="auto">
            <a:xfrm>
              <a:off x="3407469" y="361913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16-20</a:t>
              </a:r>
              <a:endParaRPr lang="en-US" sz="800" b="1" dirty="0">
                <a:latin typeface="Comic Sans MS" pitchFamily="66" charset="0"/>
              </a:endParaRPr>
            </a:p>
          </p:txBody>
        </p:sp>
        <p:sp>
          <p:nvSpPr>
            <p:cNvPr id="103" name="Rectangle 145"/>
            <p:cNvSpPr>
              <a:spLocks noChangeArrowheads="1"/>
            </p:cNvSpPr>
            <p:nvPr/>
          </p:nvSpPr>
          <p:spPr bwMode="auto">
            <a:xfrm>
              <a:off x="4047667" y="347582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16-20</a:t>
              </a:r>
              <a:endParaRPr lang="en-US" sz="1600" b="1" dirty="0">
                <a:latin typeface="Comic Sans MS" pitchFamily="66" charset="0"/>
              </a:endParaRPr>
            </a:p>
          </p:txBody>
        </p:sp>
        <p:pic>
          <p:nvPicPr>
            <p:cNvPr id="104"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73108" y="362522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Rectangle 39"/>
            <p:cNvSpPr>
              <a:spLocks noChangeArrowheads="1"/>
            </p:cNvSpPr>
            <p:nvPr/>
          </p:nvSpPr>
          <p:spPr bwMode="auto">
            <a:xfrm>
              <a:off x="4476715" y="292225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21-26</a:t>
              </a:r>
              <a:endParaRPr lang="en-US" sz="800" b="1" dirty="0">
                <a:latin typeface="Comic Sans MS" pitchFamily="66" charset="0"/>
              </a:endParaRPr>
            </a:p>
          </p:txBody>
        </p:sp>
        <p:sp>
          <p:nvSpPr>
            <p:cNvPr id="106" name="Rectangle 145"/>
            <p:cNvSpPr>
              <a:spLocks noChangeArrowheads="1"/>
            </p:cNvSpPr>
            <p:nvPr/>
          </p:nvSpPr>
          <p:spPr bwMode="auto">
            <a:xfrm>
              <a:off x="5074183" y="2778936"/>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21-26</a:t>
              </a:r>
              <a:endParaRPr lang="en-US" sz="1600" b="1" dirty="0">
                <a:latin typeface="Comic Sans MS" pitchFamily="66" charset="0"/>
              </a:endParaRPr>
            </a:p>
          </p:txBody>
        </p:sp>
        <p:pic>
          <p:nvPicPr>
            <p:cNvPr id="107"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142354" y="2928339"/>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041875332"/>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smtClean="0">
                <a:ea typeface="ＭＳ Ｐゴシック" pitchFamily="34" charset="-128"/>
              </a:rPr>
              <a:t>D020373 – S1000843</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243</a:t>
            </a:fld>
            <a:endParaRPr lang="en-US" smtClean="0">
              <a:solidFill>
                <a:srgbClr val="898989"/>
              </a:solidFill>
              <a:latin typeface="Calibri" pitchFamily="34" charset="0"/>
            </a:endParaRPr>
          </a:p>
        </p:txBody>
      </p:sp>
      <p:grpSp>
        <p:nvGrpSpPr>
          <p:cNvPr id="122885" name="Group 30"/>
          <p:cNvGrpSpPr>
            <a:grpSpLocks/>
          </p:cNvGrpSpPr>
          <p:nvPr/>
        </p:nvGrpSpPr>
        <p:grpSpPr bwMode="auto">
          <a:xfrm>
            <a:off x="1030288" y="4449763"/>
            <a:ext cx="7669212" cy="604837"/>
            <a:chOff x="1030950" y="4450544"/>
            <a:chExt cx="7667920" cy="604003"/>
          </a:xfrm>
        </p:grpSpPr>
        <p:pic>
          <p:nvPicPr>
            <p:cNvPr id="122941"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4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S1000843</a:t>
              </a:r>
              <a:endParaRPr lang="en-US" sz="800" b="1" dirty="0">
                <a:latin typeface="Comic Sans MS" pitchFamily="66" charset="0"/>
              </a:endParaRPr>
            </a:p>
          </p:txBody>
        </p:sp>
        <p:sp>
          <p:nvSpPr>
            <p:cNvPr id="122943"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2886"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22889"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22891" name="Group 83"/>
          <p:cNvGrpSpPr>
            <a:grpSpLocks/>
          </p:cNvGrpSpPr>
          <p:nvPr/>
        </p:nvGrpSpPr>
        <p:grpSpPr bwMode="auto">
          <a:xfrm>
            <a:off x="742950" y="5060950"/>
            <a:ext cx="1835150" cy="387350"/>
            <a:chOff x="4269248" y="5122863"/>
            <a:chExt cx="1833954" cy="388076"/>
          </a:xfrm>
        </p:grpSpPr>
        <p:grpSp>
          <p:nvGrpSpPr>
            <p:cNvPr id="122910" name="Group 72"/>
            <p:cNvGrpSpPr>
              <a:grpSpLocks/>
            </p:cNvGrpSpPr>
            <p:nvPr/>
          </p:nvGrpSpPr>
          <p:grpSpPr bwMode="auto">
            <a:xfrm>
              <a:off x="4269248" y="5122863"/>
              <a:ext cx="1833954" cy="384893"/>
              <a:chOff x="4610204" y="5122863"/>
              <a:chExt cx="1833954" cy="384893"/>
            </a:xfrm>
          </p:grpSpPr>
          <p:sp>
            <p:nvSpPr>
              <p:cNvPr id="12291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22913"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22911"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2892"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894"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D040049</a:t>
            </a:r>
            <a:endParaRPr lang="en-US" sz="800" b="1" dirty="0">
              <a:latin typeface="Comic Sans MS" pitchFamily="66" charset="0"/>
            </a:endParaRPr>
          </a:p>
        </p:txBody>
      </p:sp>
      <p:pic>
        <p:nvPicPr>
          <p:cNvPr id="12289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2896" name="Group 230"/>
          <p:cNvGrpSpPr>
            <a:grpSpLocks/>
          </p:cNvGrpSpPr>
          <p:nvPr/>
        </p:nvGrpSpPr>
        <p:grpSpPr bwMode="auto">
          <a:xfrm>
            <a:off x="1800225" y="779463"/>
            <a:ext cx="5894388" cy="223837"/>
            <a:chOff x="-637082" y="5770953"/>
            <a:chExt cx="5893443" cy="224189"/>
          </a:xfrm>
        </p:grpSpPr>
        <p:grpSp>
          <p:nvGrpSpPr>
            <p:cNvPr id="122898" name="Group 195"/>
            <p:cNvGrpSpPr>
              <a:grpSpLocks/>
            </p:cNvGrpSpPr>
            <p:nvPr/>
          </p:nvGrpSpPr>
          <p:grpSpPr bwMode="auto">
            <a:xfrm>
              <a:off x="-637082" y="5770953"/>
              <a:ext cx="3266109" cy="221314"/>
              <a:chOff x="-637082" y="5788205"/>
              <a:chExt cx="3266109" cy="221314"/>
            </a:xfrm>
          </p:grpSpPr>
          <p:grpSp>
            <p:nvGrpSpPr>
              <p:cNvPr id="122904" name="Group 194"/>
              <p:cNvGrpSpPr>
                <a:grpSpLocks/>
              </p:cNvGrpSpPr>
              <p:nvPr/>
            </p:nvGrpSpPr>
            <p:grpSpPr bwMode="auto">
              <a:xfrm>
                <a:off x="-637082" y="5788205"/>
                <a:ext cx="3266109" cy="215668"/>
                <a:chOff x="-637082" y="5788205"/>
                <a:chExt cx="3266109" cy="215668"/>
              </a:xfrm>
            </p:grpSpPr>
            <p:pic>
              <p:nvPicPr>
                <p:cNvPr id="12290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0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HEPI2 </a:t>
                  </a:r>
                  <a:r>
                    <a:rPr lang="en-US" sz="800" b="1" dirty="0" smtClean="0">
                      <a:latin typeface="Comic Sans MS" pitchFamily="66" charset="0"/>
                    </a:rPr>
                    <a:t>8-Channel </a:t>
                  </a:r>
                  <a:r>
                    <a:rPr lang="en-US" sz="800" b="1" dirty="0">
                      <a:latin typeface="Comic Sans MS" pitchFamily="66" charset="0"/>
                    </a:rPr>
                    <a:t>Valve Driver</a:t>
                  </a:r>
                </a:p>
              </p:txBody>
            </p:sp>
          </p:grpSp>
          <p:sp>
            <p:nvSpPr>
              <p:cNvPr id="12290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22899" name="Group 192"/>
            <p:cNvGrpSpPr>
              <a:grpSpLocks/>
            </p:cNvGrpSpPr>
            <p:nvPr/>
          </p:nvGrpSpPr>
          <p:grpSpPr bwMode="auto">
            <a:xfrm>
              <a:off x="2841236" y="5773948"/>
              <a:ext cx="2415125" cy="221194"/>
              <a:chOff x="2841236" y="5773948"/>
              <a:chExt cx="2415125" cy="221194"/>
            </a:xfrm>
          </p:grpSpPr>
          <p:sp>
            <p:nvSpPr>
              <p:cNvPr id="12290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2901" name="Group 191"/>
              <p:cNvGrpSpPr>
                <a:grpSpLocks/>
              </p:cNvGrpSpPr>
              <p:nvPr/>
            </p:nvGrpSpPr>
            <p:grpSpPr bwMode="auto">
              <a:xfrm>
                <a:off x="2841236" y="5779698"/>
                <a:ext cx="1280160" cy="215444"/>
                <a:chOff x="2841236" y="5779698"/>
                <a:chExt cx="1280160" cy="215444"/>
              </a:xfrm>
            </p:grpSpPr>
            <p:pic>
              <p:nvPicPr>
                <p:cNvPr id="12290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0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S1000843</a:t>
                  </a:r>
                  <a:endParaRPr lang="en-US" sz="800" b="1">
                    <a:latin typeface="Comic Sans MS" pitchFamily="66" charset="0"/>
                  </a:endParaRPr>
                </a:p>
              </p:txBody>
            </p:sp>
          </p:grpSp>
        </p:grpSp>
      </p:grpSp>
      <p:sp>
        <p:nvSpPr>
          <p:cNvPr id="63" name="Rounded Rectangular Callout 62"/>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HAM2 MC2</a:t>
            </a: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L1-SEI-C2</a:t>
            </a:r>
            <a:endParaRPr lang="en-US" sz="800" b="1" dirty="0">
              <a:latin typeface="Comic Sans MS" pitchFamily="66" charset="0"/>
            </a:endParaRPr>
          </a:p>
        </p:txBody>
      </p:sp>
      <p:grpSp>
        <p:nvGrpSpPr>
          <p:cNvPr id="93" name="Group 92"/>
          <p:cNvGrpSpPr/>
          <p:nvPr/>
        </p:nvGrpSpPr>
        <p:grpSpPr>
          <a:xfrm>
            <a:off x="1023938" y="2106613"/>
            <a:ext cx="7661275" cy="1550987"/>
            <a:chOff x="1023938" y="2106613"/>
            <a:chExt cx="7661275" cy="1550987"/>
          </a:xfrm>
        </p:grpSpPr>
        <p:grpSp>
          <p:nvGrpSpPr>
            <p:cNvPr id="94" name="Group 77"/>
            <p:cNvGrpSpPr>
              <a:grpSpLocks/>
            </p:cNvGrpSpPr>
            <p:nvPr/>
          </p:nvGrpSpPr>
          <p:grpSpPr bwMode="auto">
            <a:xfrm>
              <a:off x="1023938" y="2106613"/>
              <a:ext cx="7661275" cy="1550987"/>
              <a:chOff x="1023938" y="2106613"/>
              <a:chExt cx="7661275" cy="1551660"/>
            </a:xfrm>
          </p:grpSpPr>
          <p:pic>
            <p:nvPicPr>
              <p:cNvPr id="9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101"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02" name="Group 73"/>
              <p:cNvGrpSpPr>
                <a:grpSpLocks/>
              </p:cNvGrpSpPr>
              <p:nvPr/>
            </p:nvGrpSpPr>
            <p:grpSpPr bwMode="auto">
              <a:xfrm>
                <a:off x="2109031" y="2710267"/>
                <a:ext cx="1380293" cy="371421"/>
                <a:chOff x="2109031" y="2710267"/>
                <a:chExt cx="1380293" cy="371421"/>
              </a:xfrm>
            </p:grpSpPr>
            <p:pic>
              <p:nvPicPr>
                <p:cNvPr id="12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125"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103" name="Group 74"/>
              <p:cNvGrpSpPr>
                <a:grpSpLocks/>
              </p:cNvGrpSpPr>
              <p:nvPr/>
            </p:nvGrpSpPr>
            <p:grpSpPr bwMode="auto">
              <a:xfrm>
                <a:off x="2717492" y="2885268"/>
                <a:ext cx="1428869" cy="388701"/>
                <a:chOff x="2717492" y="2916264"/>
                <a:chExt cx="1428869" cy="388701"/>
              </a:xfrm>
            </p:grpSpPr>
            <p:pic>
              <p:nvPicPr>
                <p:cNvPr id="12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122"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04"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05"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06" name="Group 75"/>
              <p:cNvGrpSpPr>
                <a:grpSpLocks/>
              </p:cNvGrpSpPr>
              <p:nvPr/>
            </p:nvGrpSpPr>
            <p:grpSpPr bwMode="auto">
              <a:xfrm>
                <a:off x="3749459" y="3079064"/>
                <a:ext cx="1363123" cy="371428"/>
                <a:chOff x="3749459" y="2745857"/>
                <a:chExt cx="1363123" cy="371428"/>
              </a:xfrm>
            </p:grpSpPr>
            <p:pic>
              <p:nvPicPr>
                <p:cNvPr id="11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119"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107" name="Group 76"/>
              <p:cNvGrpSpPr>
                <a:grpSpLocks/>
              </p:cNvGrpSpPr>
              <p:nvPr/>
            </p:nvGrpSpPr>
            <p:grpSpPr bwMode="auto">
              <a:xfrm>
                <a:off x="4318775" y="3269563"/>
                <a:ext cx="1472424" cy="388710"/>
                <a:chOff x="4318775" y="2959603"/>
                <a:chExt cx="1472424" cy="388710"/>
              </a:xfrm>
            </p:grpSpPr>
            <p:pic>
              <p:nvPicPr>
                <p:cNvPr id="11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116"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108"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09"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10"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5"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96" name="Group 82"/>
            <p:cNvGrpSpPr>
              <a:grpSpLocks/>
            </p:cNvGrpSpPr>
            <p:nvPr/>
          </p:nvGrpSpPr>
          <p:grpSpPr bwMode="auto">
            <a:xfrm>
              <a:off x="2633663" y="2332038"/>
              <a:ext cx="77787" cy="165100"/>
              <a:chOff x="2578692" y="5919788"/>
              <a:chExt cx="326433" cy="644955"/>
            </a:xfrm>
          </p:grpSpPr>
          <p:pic>
            <p:nvPicPr>
              <p:cNvPr id="97"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825990282"/>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244</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D1001726 – S1101286</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S1101286</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28"/>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00"/>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49" name="Rectangle 39"/>
            <p:cNvSpPr>
              <a:spLocks noChangeArrowheads="1"/>
            </p:cNvSpPr>
            <p:nvPr/>
          </p:nvSpPr>
          <p:spPr bwMode="auto">
            <a:xfrm>
              <a:off x="4710896" y="5228436"/>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50"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a:t>
                  </a:r>
                  <a:r>
                    <a:rPr lang="en-US" sz="800" b="1" dirty="0">
                      <a:latin typeface="Comic Sans MS" pitchFamily="66" charset="0"/>
                    </a:rPr>
                    <a:t>Input Chassis</a:t>
                  </a: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D1001726</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S1101286</a:t>
                  </a:r>
                  <a:endParaRPr lang="en-US" sz="800" b="1" dirty="0">
                    <a:latin typeface="Comic Sans MS" pitchFamily="66" charset="0"/>
                  </a:endParaRPr>
                </a:p>
              </p:txBody>
            </p:sp>
          </p:grpSp>
        </p:grpSp>
      </p:grpSp>
      <p:pic>
        <p:nvPicPr>
          <p:cNvPr id="166"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1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11786" y="1546791"/>
            <a:ext cx="5833411" cy="5380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23938" y="2104960"/>
            <a:ext cx="7661275" cy="1615146"/>
            <a:chOff x="1023938" y="2104960"/>
            <a:chExt cx="7661275" cy="1615146"/>
          </a:xfrm>
        </p:grpSpPr>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537"/>
              <a:ext cx="753707" cy="21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5916"/>
              <a:ext cx="789969"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70838" y="237694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32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2" name="Rectangle 39"/>
            <p:cNvSpPr>
              <a:spLocks noChangeArrowheads="1"/>
            </p:cNvSpPr>
            <p:nvPr/>
          </p:nvSpPr>
          <p:spPr bwMode="auto">
            <a:xfrm>
              <a:off x="1875876"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19440"/>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222814" y="2722927"/>
              <a:ext cx="438896" cy="214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D1001726</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96219" y="289636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20260" y="289635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605383" y="237130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137779" y="236576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72324" y="236867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03947" y="235801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738492" y="236092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270888" y="235537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05433" y="2358286"/>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16938"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5843" y="330866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73269"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754221"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89732" y="330656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04105"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45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116"/>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grpSp>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L1-SEI-C2</a:t>
            </a:r>
            <a:endParaRPr lang="en-US" sz="800" b="1" dirty="0">
              <a:latin typeface="Comic Sans MS" pitchFamily="66" charset="0"/>
            </a:endParaRPr>
          </a:p>
        </p:txBody>
      </p:sp>
    </p:spTree>
    <p:extLst>
      <p:ext uri="{BB962C8B-B14F-4D97-AF65-F5344CB8AC3E}">
        <p14:creationId xmlns:p14="http://schemas.microsoft.com/office/powerpoint/2010/main" val="1583323979"/>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245</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D1001728 – S1101321</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S1101321</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28"/>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00"/>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49" name="Rectangle 39"/>
            <p:cNvSpPr>
              <a:spLocks noChangeArrowheads="1"/>
            </p:cNvSpPr>
            <p:nvPr/>
          </p:nvSpPr>
          <p:spPr bwMode="auto">
            <a:xfrm>
              <a:off x="4710896" y="5228436"/>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50"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92"/>
            <a:ext cx="5783263" cy="223949"/>
            <a:chOff x="-526223" y="5771072"/>
            <a:chExt cx="5782584" cy="224182"/>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a:t>
                  </a:r>
                  <a:endParaRPr lang="en-US" sz="800" b="1" dirty="0">
                    <a:latin typeface="Comic Sans MS" pitchFamily="66" charset="0"/>
                  </a:endParaRP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D1001728</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306"/>
              <a:chOff x="2841236" y="5773948"/>
              <a:chExt cx="2415125" cy="221306"/>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586"/>
                <a:ext cx="1280160" cy="215668"/>
                <a:chOff x="2841236" y="5779586"/>
                <a:chExt cx="1280160" cy="215668"/>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586"/>
                  <a:ext cx="127095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S1101321</a:t>
                  </a:r>
                  <a:endParaRPr lang="en-US" sz="800" b="1" dirty="0">
                    <a:latin typeface="Comic Sans MS" pitchFamily="66" charset="0"/>
                  </a:endParaRPr>
                </a:p>
              </p:txBody>
            </p:sp>
          </p:grpSp>
        </p:grpSp>
      </p:grpSp>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537"/>
            <a:ext cx="753707" cy="21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5916"/>
            <a:ext cx="789969"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083602" y="289947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32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2" name="Rectangle 39"/>
          <p:cNvSpPr>
            <a:spLocks noChangeArrowheads="1"/>
          </p:cNvSpPr>
          <p:nvPr/>
        </p:nvSpPr>
        <p:spPr bwMode="auto">
          <a:xfrm>
            <a:off x="1875876"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19440"/>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222814" y="2722927"/>
            <a:ext cx="438896" cy="214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D1001728</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60852" y="2366952"/>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D1000728</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20260"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605383" y="3106264"/>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137779" y="331437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672324" y="353092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203947" y="288786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738492" y="309587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270888" y="330398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05433" y="352054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08893" y="2360422"/>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5843" y="236860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73269"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54221" y="2360054"/>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89732" y="236650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4105"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45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116"/>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pic>
        <p:nvPicPr>
          <p:cNvPr id="59085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18519" y="1529701"/>
            <a:ext cx="5812898" cy="556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318519" y="3948159"/>
            <a:ext cx="5869386" cy="4797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L1-SEI-C2</a:t>
            </a:r>
            <a:endParaRPr lang="en-US" sz="800" b="1" dirty="0">
              <a:latin typeface="Comic Sans MS" pitchFamily="66" charset="0"/>
            </a:endParaRPr>
          </a:p>
        </p:txBody>
      </p:sp>
    </p:spTree>
    <p:extLst>
      <p:ext uri="{BB962C8B-B14F-4D97-AF65-F5344CB8AC3E}">
        <p14:creationId xmlns:p14="http://schemas.microsoft.com/office/powerpoint/2010/main" val="2956196285"/>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D1000272 – S1101321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246</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L1-SEI-C2</a:t>
            </a:r>
            <a:endParaRPr lang="en-US" sz="800" b="1" dirty="0">
              <a:latin typeface="Comic Sans MS" pitchFamily="66" charset="0"/>
            </a:endParaRPr>
          </a:p>
        </p:txBody>
      </p:sp>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S1101321</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HEPI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S1101321</a:t>
                  </a:r>
                  <a:endParaRPr lang="en-US" sz="800" b="1" dirty="0">
                    <a:latin typeface="Comic Sans MS" pitchFamily="66" charset="0"/>
                  </a:endParaRPr>
                </a:p>
              </p:txBody>
            </p:sp>
          </p:grpSp>
        </p:grpSp>
      </p:grpSp>
      <p:pic>
        <p:nvPicPr>
          <p:cNvPr id="592898"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22400" y="1538243"/>
            <a:ext cx="5800562" cy="554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 name="Group 5"/>
          <p:cNvGrpSpPr/>
          <p:nvPr/>
        </p:nvGrpSpPr>
        <p:grpSpPr>
          <a:xfrm>
            <a:off x="1023680" y="2106613"/>
            <a:ext cx="7661533" cy="1727968"/>
            <a:chOff x="1023680" y="2106613"/>
            <a:chExt cx="7661533" cy="172796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6" y="2196401"/>
              <a:ext cx="51007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153" name="Rectangle 145"/>
            <p:cNvSpPr>
              <a:spLocks noChangeArrowheads="1"/>
            </p:cNvSpPr>
            <p:nvPr/>
          </p:nvSpPr>
          <p:spPr bwMode="auto">
            <a:xfrm>
              <a:off x="2539629"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6-10</a:t>
              </a:r>
              <a:endParaRPr lang="en-US" sz="1600" b="1" dirty="0">
                <a:latin typeface="Comic Sans MS" pitchFamily="66" charset="0"/>
              </a:endParaRPr>
            </a:p>
          </p:txBody>
        </p:sp>
        <p:sp>
          <p:nvSpPr>
            <p:cNvPr id="154" name="Rectangle 145"/>
            <p:cNvSpPr>
              <a:spLocks noChangeArrowheads="1"/>
            </p:cNvSpPr>
            <p:nvPr/>
          </p:nvSpPr>
          <p:spPr bwMode="auto">
            <a:xfrm>
              <a:off x="3247851" y="217907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sp>
          <p:nvSpPr>
            <p:cNvPr id="166" name="Rectangle 145"/>
            <p:cNvSpPr>
              <a:spLocks noChangeArrowheads="1"/>
            </p:cNvSpPr>
            <p:nvPr/>
          </p:nvSpPr>
          <p:spPr bwMode="auto">
            <a:xfrm>
              <a:off x="5782630" y="217884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27-29</a:t>
              </a:r>
              <a:endParaRPr lang="en-US" sz="1600" b="1" dirty="0">
                <a:latin typeface="Comic Sans MS" pitchFamily="66" charset="0"/>
              </a:endParaRPr>
            </a:p>
          </p:txBody>
        </p:sp>
        <p:sp>
          <p:nvSpPr>
            <p:cNvPr id="167" name="Rectangle 145"/>
            <p:cNvSpPr>
              <a:spLocks noChangeArrowheads="1"/>
            </p:cNvSpPr>
            <p:nvPr/>
          </p:nvSpPr>
          <p:spPr bwMode="auto">
            <a:xfrm>
              <a:off x="6383945"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72"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6449087" y="2327437"/>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852945" y="2327504"/>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764013"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HEPI          Anti-Alias Chassis</a:t>
              </a:r>
              <a:endParaRPr lang="en-US" b="1" dirty="0">
                <a:latin typeface="Comic Sans MS" pitchFamily="66" charset="0"/>
              </a:endParaRPr>
            </a:p>
          </p:txBody>
        </p:sp>
        <p:sp>
          <p:nvSpPr>
            <p:cNvPr id="177" name="Rectangle 80"/>
            <p:cNvSpPr>
              <a:spLocks noChangeArrowheads="1"/>
            </p:cNvSpPr>
            <p:nvPr/>
          </p:nvSpPr>
          <p:spPr bwMode="auto">
            <a:xfrm>
              <a:off x="5143450"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LIGO-D1000272</a:t>
              </a:r>
              <a:endParaRPr lang="en-US" b="1" dirty="0">
                <a:latin typeface="Comic Sans MS" pitchFamily="66" charset="0"/>
              </a:endParaRPr>
            </a:p>
          </p:txBody>
        </p:sp>
        <p:sp>
          <p:nvSpPr>
            <p:cNvPr id="137" name="Rectangle 39"/>
            <p:cNvSpPr>
              <a:spLocks noChangeArrowheads="1"/>
            </p:cNvSpPr>
            <p:nvPr/>
          </p:nvSpPr>
          <p:spPr bwMode="auto">
            <a:xfrm>
              <a:off x="5190059" y="3170536"/>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404538" y="3223707"/>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812945" y="3389168"/>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96582" y="3386487"/>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58692" y="3166112"/>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750216" y="300529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99" name="Rectangle 39"/>
            <p:cNvSpPr>
              <a:spLocks noChangeArrowheads="1"/>
            </p:cNvSpPr>
            <p:nvPr/>
          </p:nvSpPr>
          <p:spPr bwMode="auto">
            <a:xfrm>
              <a:off x="1286333"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1-5</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202" name="Rectangle 39"/>
            <p:cNvSpPr>
              <a:spLocks noChangeArrowheads="1"/>
            </p:cNvSpPr>
            <p:nvPr/>
          </p:nvSpPr>
          <p:spPr bwMode="auto">
            <a:xfrm>
              <a:off x="194879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6-10</a:t>
              </a:r>
              <a:endParaRPr lang="en-US" sz="800" b="1" dirty="0">
                <a:latin typeface="Comic Sans MS" pitchFamily="66" charset="0"/>
              </a:endParaRPr>
            </a:p>
          </p:txBody>
        </p:sp>
        <p:sp>
          <p:nvSpPr>
            <p:cNvPr id="203" name="Rectangle 145"/>
            <p:cNvSpPr>
              <a:spLocks noChangeArrowheads="1"/>
            </p:cNvSpPr>
            <p:nvPr/>
          </p:nvSpPr>
          <p:spPr bwMode="auto">
            <a:xfrm>
              <a:off x="2538251"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6-10</a:t>
              </a:r>
              <a:endParaRPr lang="en-US" sz="1600" b="1" dirty="0">
                <a:latin typeface="Comic Sans MS" pitchFamily="66" charset="0"/>
              </a:endParaRPr>
            </a:p>
          </p:txBody>
        </p:sp>
        <p:sp>
          <p:nvSpPr>
            <p:cNvPr id="205" name="Rectangle 39"/>
            <p:cNvSpPr>
              <a:spLocks noChangeArrowheads="1"/>
            </p:cNvSpPr>
            <p:nvPr/>
          </p:nvSpPr>
          <p:spPr bwMode="auto">
            <a:xfrm>
              <a:off x="2636901"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11-15</a:t>
              </a:r>
              <a:endParaRPr lang="en-US" sz="800" b="1" dirty="0">
                <a:latin typeface="Comic Sans MS" pitchFamily="66" charset="0"/>
              </a:endParaRPr>
            </a:p>
          </p:txBody>
        </p:sp>
        <p:sp>
          <p:nvSpPr>
            <p:cNvPr id="206" name="Rectangle 145"/>
            <p:cNvSpPr>
              <a:spLocks noChangeArrowheads="1"/>
            </p:cNvSpPr>
            <p:nvPr/>
          </p:nvSpPr>
          <p:spPr bwMode="auto">
            <a:xfrm>
              <a:off x="3302737"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grpSp>
          <p:nvGrpSpPr>
            <p:cNvPr id="5" name="Group 4"/>
            <p:cNvGrpSpPr/>
            <p:nvPr/>
          </p:nvGrpSpPr>
          <p:grpSpPr>
            <a:xfrm>
              <a:off x="4622193" y="2204413"/>
              <a:ext cx="537327" cy="302842"/>
              <a:chOff x="4904211" y="2204413"/>
              <a:chExt cx="537327" cy="302842"/>
            </a:xfrm>
          </p:grpSpPr>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303806" y="3393897"/>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826499" y="2336800"/>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Rectangle 145"/>
            <p:cNvSpPr>
              <a:spLocks noChangeArrowheads="1"/>
            </p:cNvSpPr>
            <p:nvPr/>
          </p:nvSpPr>
          <p:spPr bwMode="auto">
            <a:xfrm>
              <a:off x="4045445" y="217901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16-20</a:t>
              </a:r>
              <a:endParaRPr lang="en-US" sz="1600" b="1" dirty="0">
                <a:latin typeface="Comic Sans MS" pitchFamily="66" charset="0"/>
              </a:endParaRPr>
            </a:p>
          </p:txBody>
        </p:sp>
        <p:pic>
          <p:nvPicPr>
            <p:cNvPr id="94"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561069" y="2333997"/>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3316479"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077781"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5144532"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5109662" y="2180022"/>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21-26</a:t>
              </a:r>
              <a:endParaRPr lang="en-US" sz="1600" b="1" dirty="0">
                <a:latin typeface="Comic Sans MS" pitchFamily="66" charset="0"/>
              </a:endParaRPr>
            </a:p>
          </p:txBody>
        </p:sp>
        <p:pic>
          <p:nvPicPr>
            <p:cNvPr id="100"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551920" y="315519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826932" y="2939750"/>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Rectangle 39"/>
            <p:cNvSpPr>
              <a:spLocks noChangeArrowheads="1"/>
            </p:cNvSpPr>
            <p:nvPr/>
          </p:nvSpPr>
          <p:spPr bwMode="auto">
            <a:xfrm>
              <a:off x="3407469" y="361913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16-20</a:t>
              </a:r>
              <a:endParaRPr lang="en-US" sz="800" b="1" dirty="0">
                <a:latin typeface="Comic Sans MS" pitchFamily="66" charset="0"/>
              </a:endParaRPr>
            </a:p>
          </p:txBody>
        </p:sp>
        <p:sp>
          <p:nvSpPr>
            <p:cNvPr id="103" name="Rectangle 145"/>
            <p:cNvSpPr>
              <a:spLocks noChangeArrowheads="1"/>
            </p:cNvSpPr>
            <p:nvPr/>
          </p:nvSpPr>
          <p:spPr bwMode="auto">
            <a:xfrm>
              <a:off x="4047667" y="347582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16-20</a:t>
              </a:r>
              <a:endParaRPr lang="en-US" sz="1600" b="1" dirty="0">
                <a:latin typeface="Comic Sans MS" pitchFamily="66" charset="0"/>
              </a:endParaRPr>
            </a:p>
          </p:txBody>
        </p:sp>
        <p:pic>
          <p:nvPicPr>
            <p:cNvPr id="104"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73108" y="362522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Rectangle 39"/>
            <p:cNvSpPr>
              <a:spLocks noChangeArrowheads="1"/>
            </p:cNvSpPr>
            <p:nvPr/>
          </p:nvSpPr>
          <p:spPr bwMode="auto">
            <a:xfrm>
              <a:off x="4476715" y="292225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21-26</a:t>
              </a:r>
              <a:endParaRPr lang="en-US" sz="800" b="1" dirty="0">
                <a:latin typeface="Comic Sans MS" pitchFamily="66" charset="0"/>
              </a:endParaRPr>
            </a:p>
          </p:txBody>
        </p:sp>
        <p:sp>
          <p:nvSpPr>
            <p:cNvPr id="106" name="Rectangle 145"/>
            <p:cNvSpPr>
              <a:spLocks noChangeArrowheads="1"/>
            </p:cNvSpPr>
            <p:nvPr/>
          </p:nvSpPr>
          <p:spPr bwMode="auto">
            <a:xfrm>
              <a:off x="5074183" y="2778936"/>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21-26</a:t>
              </a:r>
              <a:endParaRPr lang="en-US" sz="1600" b="1" dirty="0">
                <a:latin typeface="Comic Sans MS" pitchFamily="66" charset="0"/>
              </a:endParaRPr>
            </a:p>
          </p:txBody>
        </p:sp>
        <p:pic>
          <p:nvPicPr>
            <p:cNvPr id="107"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142354" y="2928339"/>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72644115"/>
      </p:ext>
    </p:extLst>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Title 2"/>
          <p:cNvSpPr>
            <a:spLocks noGrp="1"/>
          </p:cNvSpPr>
          <p:nvPr>
            <p:ph type="title"/>
          </p:nvPr>
        </p:nvSpPr>
        <p:spPr/>
        <p:txBody>
          <a:bodyPr/>
          <a:lstStyle/>
          <a:p>
            <a:r>
              <a:rPr lang="en-US" smtClean="0">
                <a:ea typeface="ＭＳ Ｐゴシック" pitchFamily="34" charset="-128"/>
              </a:rPr>
              <a:t>D020373 – S1000844</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390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EBDC4D-B5C7-4A4E-94D0-6603B0E03815}" type="slidenum">
              <a:rPr lang="en-US" smtClean="0">
                <a:solidFill>
                  <a:srgbClr val="898989"/>
                </a:solidFill>
                <a:latin typeface="Calibri" pitchFamily="34" charset="0"/>
              </a:rPr>
              <a:pPr eaLnBrk="1" hangingPunct="1"/>
              <a:t>247</a:t>
            </a:fld>
            <a:endParaRPr lang="en-US" smtClean="0">
              <a:solidFill>
                <a:srgbClr val="898989"/>
              </a:solidFill>
              <a:latin typeface="Calibri" pitchFamily="34" charset="0"/>
            </a:endParaRPr>
          </a:p>
        </p:txBody>
      </p:sp>
      <p:grpSp>
        <p:nvGrpSpPr>
          <p:cNvPr id="123909" name="Group 30"/>
          <p:cNvGrpSpPr>
            <a:grpSpLocks/>
          </p:cNvGrpSpPr>
          <p:nvPr/>
        </p:nvGrpSpPr>
        <p:grpSpPr bwMode="auto">
          <a:xfrm>
            <a:off x="1030288" y="4449763"/>
            <a:ext cx="7669212" cy="604837"/>
            <a:chOff x="1030950" y="4450544"/>
            <a:chExt cx="7667920" cy="604003"/>
          </a:xfrm>
        </p:grpSpPr>
        <p:pic>
          <p:nvPicPr>
            <p:cNvPr id="123965"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6"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S1000844</a:t>
              </a:r>
              <a:endParaRPr lang="en-US" sz="800" b="1" dirty="0">
                <a:latin typeface="Comic Sans MS" pitchFamily="66" charset="0"/>
              </a:endParaRPr>
            </a:p>
          </p:txBody>
        </p:sp>
        <p:sp>
          <p:nvSpPr>
            <p:cNvPr id="123967"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3910"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23912"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23914" name="Group 83"/>
          <p:cNvGrpSpPr>
            <a:grpSpLocks/>
          </p:cNvGrpSpPr>
          <p:nvPr/>
        </p:nvGrpSpPr>
        <p:grpSpPr bwMode="auto">
          <a:xfrm>
            <a:off x="742950" y="5060694"/>
            <a:ext cx="1835150" cy="387598"/>
            <a:chOff x="4269248" y="5122614"/>
            <a:chExt cx="1833954" cy="388325"/>
          </a:xfrm>
        </p:grpSpPr>
        <p:grpSp>
          <p:nvGrpSpPr>
            <p:cNvPr id="123934" name="Group 72"/>
            <p:cNvGrpSpPr>
              <a:grpSpLocks/>
            </p:cNvGrpSpPr>
            <p:nvPr/>
          </p:nvGrpSpPr>
          <p:grpSpPr bwMode="auto">
            <a:xfrm>
              <a:off x="4269248" y="5122614"/>
              <a:ext cx="1833954" cy="385142"/>
              <a:chOff x="4610204" y="5122614"/>
              <a:chExt cx="1833954" cy="385142"/>
            </a:xfrm>
          </p:grpSpPr>
          <p:sp>
            <p:nvSpPr>
              <p:cNvPr id="123936" name="TextBox 353"/>
              <p:cNvSpPr txBox="1">
                <a:spLocks noChangeArrowheads="1"/>
              </p:cNvSpPr>
              <p:nvPr/>
            </p:nvSpPr>
            <p:spPr bwMode="auto">
              <a:xfrm>
                <a:off x="5426278" y="5122614"/>
                <a:ext cx="1017880" cy="215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VALVE </a:t>
                </a:r>
                <a:r>
                  <a:rPr lang="en-US" sz="800" b="1" dirty="0" smtClean="0">
                    <a:latin typeface="Comic Sans MS" pitchFamily="66" charset="0"/>
                  </a:rPr>
                  <a:t>INPUTS</a:t>
                </a:r>
                <a:endParaRPr lang="en-US" sz="800" b="1" dirty="0">
                  <a:latin typeface="Comic Sans MS" pitchFamily="66" charset="0"/>
                </a:endParaRPr>
              </a:p>
            </p:txBody>
          </p:sp>
          <p:sp>
            <p:nvSpPr>
              <p:cNvPr id="123937"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VALVE INPUTS</a:t>
                </a:r>
              </a:p>
            </p:txBody>
          </p:sp>
        </p:grpSp>
        <p:pic>
          <p:nvPicPr>
            <p:cNvPr id="123935"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3915"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1023938" y="2106613"/>
            <a:ext cx="7661275" cy="1550987"/>
            <a:chOff x="1023938" y="2106613"/>
            <a:chExt cx="7661275" cy="1550987"/>
          </a:xfrm>
        </p:grpSpPr>
        <p:grpSp>
          <p:nvGrpSpPr>
            <p:cNvPr id="123911" name="Group 77"/>
            <p:cNvGrpSpPr>
              <a:grpSpLocks/>
            </p:cNvGrpSpPr>
            <p:nvPr/>
          </p:nvGrpSpPr>
          <p:grpSpPr bwMode="auto">
            <a:xfrm>
              <a:off x="1023938" y="2106613"/>
              <a:ext cx="7661275" cy="1550987"/>
              <a:chOff x="1023938" y="2106613"/>
              <a:chExt cx="7661275" cy="1551660"/>
            </a:xfrm>
          </p:grpSpPr>
          <p:pic>
            <p:nvPicPr>
              <p:cNvPr id="12393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39"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D020373</a:t>
                </a:r>
                <a:endParaRPr lang="en-US" sz="800" b="1" dirty="0">
                  <a:latin typeface="Comic Sans MS" pitchFamily="66" charset="0"/>
                </a:endParaRPr>
              </a:p>
            </p:txBody>
          </p:sp>
          <p:sp>
            <p:nvSpPr>
              <p:cNvPr id="123940"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23941" name="Group 73"/>
              <p:cNvGrpSpPr>
                <a:grpSpLocks/>
              </p:cNvGrpSpPr>
              <p:nvPr/>
            </p:nvGrpSpPr>
            <p:grpSpPr bwMode="auto">
              <a:xfrm>
                <a:off x="2109031" y="2710267"/>
                <a:ext cx="1380293" cy="371421"/>
                <a:chOff x="2109031" y="2710267"/>
                <a:chExt cx="1380293" cy="371421"/>
              </a:xfrm>
            </p:grpSpPr>
            <p:pic>
              <p:nvPicPr>
                <p:cNvPr id="12396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3"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123964"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123942" name="Group 74"/>
              <p:cNvGrpSpPr>
                <a:grpSpLocks/>
              </p:cNvGrpSpPr>
              <p:nvPr/>
            </p:nvGrpSpPr>
            <p:grpSpPr bwMode="auto">
              <a:xfrm>
                <a:off x="2717492" y="2885268"/>
                <a:ext cx="1428869" cy="388701"/>
                <a:chOff x="2717492" y="2916264"/>
                <a:chExt cx="1428869" cy="388701"/>
              </a:xfrm>
            </p:grpSpPr>
            <p:pic>
              <p:nvPicPr>
                <p:cNvPr id="12395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0"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123961"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23943"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23944"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23945" name="Group 75"/>
              <p:cNvGrpSpPr>
                <a:grpSpLocks/>
              </p:cNvGrpSpPr>
              <p:nvPr/>
            </p:nvGrpSpPr>
            <p:grpSpPr bwMode="auto">
              <a:xfrm>
                <a:off x="3749459" y="3079064"/>
                <a:ext cx="1363123" cy="371428"/>
                <a:chOff x="3749459" y="2745857"/>
                <a:chExt cx="1363123" cy="371428"/>
              </a:xfrm>
            </p:grpSpPr>
            <p:pic>
              <p:nvPicPr>
                <p:cNvPr id="12395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57"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123958"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123946" name="Group 76"/>
              <p:cNvGrpSpPr>
                <a:grpSpLocks/>
              </p:cNvGrpSpPr>
              <p:nvPr/>
            </p:nvGrpSpPr>
            <p:grpSpPr bwMode="auto">
              <a:xfrm>
                <a:off x="4318775" y="3269563"/>
                <a:ext cx="1472424" cy="388710"/>
                <a:chOff x="4318775" y="2959603"/>
                <a:chExt cx="1472424" cy="388710"/>
              </a:xfrm>
            </p:grpSpPr>
            <p:pic>
              <p:nvPicPr>
                <p:cNvPr id="12395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54"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123955"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123947"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23948"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2394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5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5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3913"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dirty="0">
                  <a:latin typeface="Comic Sans MS" pitchFamily="66" charset="0"/>
                </a:rPr>
                <a:t>8 CHANNEL VALVE DRIVER</a:t>
              </a:r>
            </a:p>
            <a:p>
              <a:r>
                <a:rPr lang="en-US" sz="700" b="1" dirty="0">
                  <a:latin typeface="Comic Sans MS" pitchFamily="66" charset="0"/>
                </a:rPr>
                <a:t>LIGO D020373 REV C</a:t>
              </a:r>
            </a:p>
          </p:txBody>
        </p:sp>
        <p:grpSp>
          <p:nvGrpSpPr>
            <p:cNvPr id="123916" name="Group 82"/>
            <p:cNvGrpSpPr>
              <a:grpSpLocks/>
            </p:cNvGrpSpPr>
            <p:nvPr/>
          </p:nvGrpSpPr>
          <p:grpSpPr bwMode="auto">
            <a:xfrm>
              <a:off x="2633663" y="2332038"/>
              <a:ext cx="77787" cy="165100"/>
              <a:chOff x="2578692" y="5919788"/>
              <a:chExt cx="326433" cy="644955"/>
            </a:xfrm>
          </p:grpSpPr>
          <p:pic>
            <p:nvPicPr>
              <p:cNvPr id="123932"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33"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23917"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D040049</a:t>
            </a:r>
            <a:endParaRPr lang="en-US" sz="800" b="1" dirty="0">
              <a:latin typeface="Comic Sans MS" pitchFamily="66" charset="0"/>
            </a:endParaRPr>
          </a:p>
        </p:txBody>
      </p:sp>
      <p:pic>
        <p:nvPicPr>
          <p:cNvPr id="123918"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3919" name="Group 230"/>
          <p:cNvGrpSpPr>
            <a:grpSpLocks/>
          </p:cNvGrpSpPr>
          <p:nvPr/>
        </p:nvGrpSpPr>
        <p:grpSpPr bwMode="auto">
          <a:xfrm>
            <a:off x="1800225" y="779463"/>
            <a:ext cx="5894388" cy="223837"/>
            <a:chOff x="-637082" y="5770953"/>
            <a:chExt cx="5893443" cy="224189"/>
          </a:xfrm>
        </p:grpSpPr>
        <p:grpSp>
          <p:nvGrpSpPr>
            <p:cNvPr id="123922" name="Group 195"/>
            <p:cNvGrpSpPr>
              <a:grpSpLocks/>
            </p:cNvGrpSpPr>
            <p:nvPr/>
          </p:nvGrpSpPr>
          <p:grpSpPr bwMode="auto">
            <a:xfrm>
              <a:off x="-637082" y="5770953"/>
              <a:ext cx="3266109" cy="221314"/>
              <a:chOff x="-637082" y="5788205"/>
              <a:chExt cx="3266109" cy="221314"/>
            </a:xfrm>
          </p:grpSpPr>
          <p:grpSp>
            <p:nvGrpSpPr>
              <p:cNvPr id="123928" name="Group 194"/>
              <p:cNvGrpSpPr>
                <a:grpSpLocks/>
              </p:cNvGrpSpPr>
              <p:nvPr/>
            </p:nvGrpSpPr>
            <p:grpSpPr bwMode="auto">
              <a:xfrm>
                <a:off x="-637082" y="5788205"/>
                <a:ext cx="3266109" cy="215668"/>
                <a:chOff x="-637082" y="5788205"/>
                <a:chExt cx="3266109" cy="215668"/>
              </a:xfrm>
            </p:grpSpPr>
            <p:pic>
              <p:nvPicPr>
                <p:cNvPr id="12393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3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HEPI3 </a:t>
                  </a:r>
                  <a:r>
                    <a:rPr lang="en-US" sz="800" b="1" dirty="0" smtClean="0">
                      <a:latin typeface="Comic Sans MS" pitchFamily="66" charset="0"/>
                    </a:rPr>
                    <a:t>8-Channel </a:t>
                  </a:r>
                  <a:r>
                    <a:rPr lang="en-US" sz="800" b="1" dirty="0">
                      <a:latin typeface="Comic Sans MS" pitchFamily="66" charset="0"/>
                    </a:rPr>
                    <a:t>Valve Driver</a:t>
                  </a:r>
                </a:p>
              </p:txBody>
            </p:sp>
          </p:grpSp>
          <p:sp>
            <p:nvSpPr>
              <p:cNvPr id="12392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D020373</a:t>
                </a:r>
                <a:endParaRPr lang="en-US" sz="800" b="1" dirty="0">
                  <a:latin typeface="Comic Sans MS" pitchFamily="66" charset="0"/>
                </a:endParaRPr>
              </a:p>
            </p:txBody>
          </p:sp>
        </p:grpSp>
        <p:grpSp>
          <p:nvGrpSpPr>
            <p:cNvPr id="123923" name="Group 192"/>
            <p:cNvGrpSpPr>
              <a:grpSpLocks/>
            </p:cNvGrpSpPr>
            <p:nvPr/>
          </p:nvGrpSpPr>
          <p:grpSpPr bwMode="auto">
            <a:xfrm>
              <a:off x="2841236" y="5773948"/>
              <a:ext cx="2415125" cy="221194"/>
              <a:chOff x="2841236" y="5773948"/>
              <a:chExt cx="2415125" cy="221194"/>
            </a:xfrm>
          </p:grpSpPr>
          <p:sp>
            <p:nvSpPr>
              <p:cNvPr id="12392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3925" name="Group 191"/>
              <p:cNvGrpSpPr>
                <a:grpSpLocks/>
              </p:cNvGrpSpPr>
              <p:nvPr/>
            </p:nvGrpSpPr>
            <p:grpSpPr bwMode="auto">
              <a:xfrm>
                <a:off x="2841236" y="5779698"/>
                <a:ext cx="1280160" cy="215444"/>
                <a:chOff x="2841236" y="5779698"/>
                <a:chExt cx="1280160" cy="215444"/>
              </a:xfrm>
            </p:grpSpPr>
            <p:pic>
              <p:nvPicPr>
                <p:cNvPr id="1239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2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S1000844</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HAM3 PRM</a:t>
            </a: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ction="ppaction://hlinksldjump"/>
              </a:rPr>
              <a:t>&lt;&lt; L1-SEI-C2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Title 118"/>
          <p:cNvSpPr>
            <a:spLocks noGrp="1"/>
          </p:cNvSpPr>
          <p:nvPr>
            <p:ph type="title"/>
          </p:nvPr>
        </p:nvSpPr>
        <p:spPr/>
        <p:txBody>
          <a:bodyPr/>
          <a:lstStyle/>
          <a:p>
            <a:r>
              <a:rPr lang="en-US" dirty="0" smtClean="0">
                <a:ea typeface="ＭＳ Ｐゴシック" pitchFamily="34" charset="-128"/>
              </a:rPr>
              <a:t>D1001715 - S1001145</a:t>
            </a:r>
          </a:p>
        </p:txBody>
      </p:sp>
      <p:sp>
        <p:nvSpPr>
          <p:cNvPr id="235" name="Date Placeholder 234"/>
          <p:cNvSpPr>
            <a:spLocks noGrp="1"/>
          </p:cNvSpPr>
          <p:nvPr>
            <p:ph type="dt" sz="quarter" idx="10"/>
          </p:nvPr>
        </p:nvSpPr>
        <p:spPr/>
        <p:txBody>
          <a:bodyPr/>
          <a:lstStyle/>
          <a:p>
            <a:pPr>
              <a:defRPr/>
            </a:pPr>
            <a:r>
              <a:rPr lang="en-US" smtClean="0"/>
              <a:t>LIGO-G1001032-V10</a:t>
            </a:r>
            <a:endParaRPr lang="en-US"/>
          </a:p>
        </p:txBody>
      </p:sp>
      <p:sp>
        <p:nvSpPr>
          <p:cNvPr id="124933"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20DC20-4C2C-4FA8-946A-BCB41C7F0048}" type="slidenum">
              <a:rPr lang="en-US" smtClean="0">
                <a:solidFill>
                  <a:srgbClr val="898989"/>
                </a:solidFill>
                <a:latin typeface="Calibri" pitchFamily="34" charset="0"/>
              </a:rPr>
              <a:pPr eaLnBrk="1" hangingPunct="1"/>
              <a:t>248</a:t>
            </a:fld>
            <a:endParaRPr lang="en-US" smtClean="0">
              <a:solidFill>
                <a:srgbClr val="898989"/>
              </a:solidFill>
              <a:latin typeface="Calibri" pitchFamily="34" charset="0"/>
            </a:endParaRPr>
          </a:p>
        </p:txBody>
      </p:sp>
      <p:grpSp>
        <p:nvGrpSpPr>
          <p:cNvPr id="124934" name="Group 154"/>
          <p:cNvGrpSpPr>
            <a:grpSpLocks/>
          </p:cNvGrpSpPr>
          <p:nvPr/>
        </p:nvGrpSpPr>
        <p:grpSpPr bwMode="auto">
          <a:xfrm>
            <a:off x="234950" y="749300"/>
            <a:ext cx="8832850" cy="5843588"/>
            <a:chOff x="234950" y="749909"/>
            <a:chExt cx="8832132" cy="5843504"/>
          </a:xfrm>
        </p:grpSpPr>
        <p:grpSp>
          <p:nvGrpSpPr>
            <p:cNvPr id="124935" name="Group 359"/>
            <p:cNvGrpSpPr>
              <a:grpSpLocks/>
            </p:cNvGrpSpPr>
            <p:nvPr/>
          </p:nvGrpSpPr>
          <p:grpSpPr bwMode="auto">
            <a:xfrm>
              <a:off x="1162152" y="749909"/>
              <a:ext cx="6601805" cy="458787"/>
              <a:chOff x="-1140296" y="6101482"/>
              <a:chExt cx="6600825" cy="457947"/>
            </a:xfrm>
          </p:grpSpPr>
          <p:grpSp>
            <p:nvGrpSpPr>
              <p:cNvPr id="125086" name="Group 220"/>
              <p:cNvGrpSpPr>
                <a:grpSpLocks/>
              </p:cNvGrpSpPr>
              <p:nvPr/>
            </p:nvGrpSpPr>
            <p:grpSpPr bwMode="auto">
              <a:xfrm>
                <a:off x="-1140296" y="6101482"/>
                <a:ext cx="3964855" cy="452196"/>
                <a:chOff x="-1140296" y="6110108"/>
                <a:chExt cx="3964855" cy="452196"/>
              </a:xfrm>
            </p:grpSpPr>
            <p:pic>
              <p:nvPicPr>
                <p:cNvPr id="12509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5092" name="TextBox 372"/>
                <p:cNvSpPr txBox="1">
                  <a:spLocks noChangeArrowheads="1"/>
                </p:cNvSpPr>
                <p:nvPr/>
              </p:nvSpPr>
              <p:spPr bwMode="auto">
                <a:xfrm>
                  <a:off x="-1140296" y="6216969"/>
                  <a:ext cx="268443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l1seiham2-3 - I/O Extension Chassis</a:t>
                  </a:r>
                  <a:endParaRPr lang="en-US" sz="800" b="1" dirty="0">
                    <a:latin typeface="Comic Sans MS" pitchFamily="66" charset="0"/>
                  </a:endParaRPr>
                </a:p>
              </p:txBody>
            </p:sp>
            <p:sp>
              <p:nvSpPr>
                <p:cNvPr id="12509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25087" name="Group 221"/>
              <p:cNvGrpSpPr>
                <a:grpSpLocks/>
              </p:cNvGrpSpPr>
              <p:nvPr/>
            </p:nvGrpSpPr>
            <p:grpSpPr bwMode="auto">
              <a:xfrm>
                <a:off x="3042258" y="6107233"/>
                <a:ext cx="2418271" cy="452196"/>
                <a:chOff x="3042258" y="6107233"/>
                <a:chExt cx="2418271" cy="452196"/>
              </a:xfrm>
            </p:grpSpPr>
            <p:pic>
              <p:nvPicPr>
                <p:cNvPr id="12508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5089"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2509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S1001145</a:t>
                  </a:r>
                  <a:endParaRPr lang="en-US" sz="800" b="1" dirty="0">
                    <a:solidFill>
                      <a:schemeClr val="bg1"/>
                    </a:solidFill>
                    <a:latin typeface="Comic Sans MS" pitchFamily="66" charset="0"/>
                  </a:endParaRPr>
                </a:p>
              </p:txBody>
            </p:sp>
          </p:grpSp>
        </p:grpSp>
        <p:grpSp>
          <p:nvGrpSpPr>
            <p:cNvPr id="124936" name="Group 70"/>
            <p:cNvGrpSpPr>
              <a:grpSpLocks/>
            </p:cNvGrpSpPr>
            <p:nvPr/>
          </p:nvGrpSpPr>
          <p:grpSpPr bwMode="auto">
            <a:xfrm>
              <a:off x="234950" y="1212157"/>
              <a:ext cx="7659687" cy="2281931"/>
              <a:chOff x="234950" y="1212157"/>
              <a:chExt cx="7659687" cy="2281931"/>
            </a:xfrm>
          </p:grpSpPr>
          <p:grpSp>
            <p:nvGrpSpPr>
              <p:cNvPr id="125079" name="Group 60"/>
              <p:cNvGrpSpPr>
                <a:grpSpLocks/>
              </p:cNvGrpSpPr>
              <p:nvPr/>
            </p:nvGrpSpPr>
            <p:grpSpPr bwMode="auto">
              <a:xfrm>
                <a:off x="234950" y="1212157"/>
                <a:ext cx="7659687" cy="2281931"/>
                <a:chOff x="1025269" y="1269311"/>
                <a:chExt cx="7659941" cy="2281413"/>
              </a:xfrm>
            </p:grpSpPr>
            <p:pic>
              <p:nvPicPr>
                <p:cNvPr id="12508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25083" name="Group 26"/>
                <p:cNvGrpSpPr>
                  <a:grpSpLocks/>
                </p:cNvGrpSpPr>
                <p:nvPr/>
              </p:nvGrpSpPr>
              <p:grpSpPr bwMode="auto">
                <a:xfrm>
                  <a:off x="7421517" y="1269311"/>
                  <a:ext cx="1263693" cy="368091"/>
                  <a:chOff x="7420915" y="1268217"/>
                  <a:chExt cx="1263514" cy="368358"/>
                </a:xfrm>
              </p:grpSpPr>
              <p:sp>
                <p:nvSpPr>
                  <p:cNvPr id="12508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2508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303" name="Rectangle 302"/>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508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24937" name="Group 453"/>
            <p:cNvGrpSpPr>
              <a:grpSpLocks/>
            </p:cNvGrpSpPr>
            <p:nvPr/>
          </p:nvGrpSpPr>
          <p:grpSpPr bwMode="auto">
            <a:xfrm>
              <a:off x="234950" y="3554877"/>
              <a:ext cx="8832132" cy="3038536"/>
              <a:chOff x="234950" y="3554877"/>
              <a:chExt cx="8832132" cy="3038536"/>
            </a:xfrm>
          </p:grpSpPr>
          <p:grpSp>
            <p:nvGrpSpPr>
              <p:cNvPr id="124938" name="Group 294"/>
              <p:cNvGrpSpPr>
                <a:grpSpLocks/>
              </p:cNvGrpSpPr>
              <p:nvPr/>
            </p:nvGrpSpPr>
            <p:grpSpPr bwMode="auto">
              <a:xfrm>
                <a:off x="234950" y="3554877"/>
                <a:ext cx="8832132" cy="3038536"/>
                <a:chOff x="234950" y="3554877"/>
                <a:chExt cx="8832132" cy="3038536"/>
              </a:xfrm>
            </p:grpSpPr>
            <p:pic>
              <p:nvPicPr>
                <p:cNvPr id="12495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495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2495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78"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179"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2495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81"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2496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2496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2496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2496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2496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2496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2496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2496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24968" name="Group 71"/>
                <p:cNvGrpSpPr>
                  <a:grpSpLocks/>
                </p:cNvGrpSpPr>
                <p:nvPr/>
              </p:nvGrpSpPr>
              <p:grpSpPr bwMode="auto">
                <a:xfrm>
                  <a:off x="4685716" y="3595684"/>
                  <a:ext cx="215899" cy="1858574"/>
                  <a:chOff x="8442323" y="2253457"/>
                  <a:chExt cx="215474" cy="1857625"/>
                </a:xfrm>
              </p:grpSpPr>
              <p:grpSp>
                <p:nvGrpSpPr>
                  <p:cNvPr id="125075" name="Group 72"/>
                  <p:cNvGrpSpPr>
                    <a:grpSpLocks/>
                  </p:cNvGrpSpPr>
                  <p:nvPr/>
                </p:nvGrpSpPr>
                <p:grpSpPr bwMode="auto">
                  <a:xfrm>
                    <a:off x="8442323" y="2253457"/>
                    <a:ext cx="214313" cy="1836738"/>
                    <a:chOff x="6193857" y="1433230"/>
                    <a:chExt cx="215444" cy="1837022"/>
                  </a:xfrm>
                </p:grpSpPr>
                <p:pic>
                  <p:nvPicPr>
                    <p:cNvPr id="12507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7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2507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24970" name="Group 99"/>
                <p:cNvGrpSpPr>
                  <a:grpSpLocks/>
                </p:cNvGrpSpPr>
                <p:nvPr/>
              </p:nvGrpSpPr>
              <p:grpSpPr bwMode="auto">
                <a:xfrm>
                  <a:off x="4100662" y="3595683"/>
                  <a:ext cx="233360" cy="1849052"/>
                  <a:chOff x="4100710" y="3595688"/>
                  <a:chExt cx="233363" cy="1849437"/>
                </a:xfrm>
              </p:grpSpPr>
              <p:grpSp>
                <p:nvGrpSpPr>
                  <p:cNvPr id="125065" name="Group 141"/>
                  <p:cNvGrpSpPr>
                    <a:grpSpLocks/>
                  </p:cNvGrpSpPr>
                  <p:nvPr/>
                </p:nvGrpSpPr>
                <p:grpSpPr bwMode="auto">
                  <a:xfrm>
                    <a:off x="4100710" y="3595688"/>
                    <a:ext cx="233363" cy="1849437"/>
                    <a:chOff x="7985153" y="2757488"/>
                    <a:chExt cx="233330" cy="1848894"/>
                  </a:xfrm>
                </p:grpSpPr>
                <p:grpSp>
                  <p:nvGrpSpPr>
                    <p:cNvPr id="125067" name="Group 70"/>
                    <p:cNvGrpSpPr>
                      <a:grpSpLocks/>
                    </p:cNvGrpSpPr>
                    <p:nvPr/>
                  </p:nvGrpSpPr>
                  <p:grpSpPr bwMode="auto">
                    <a:xfrm>
                      <a:off x="7988855" y="2757488"/>
                      <a:ext cx="229628" cy="1836737"/>
                      <a:chOff x="6178463" y="1433228"/>
                      <a:chExt cx="230840" cy="1837026"/>
                    </a:xfrm>
                  </p:grpSpPr>
                  <p:sp>
                    <p:nvSpPr>
                      <p:cNvPr id="12506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7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6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6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1" name="Group 100"/>
                <p:cNvGrpSpPr>
                  <a:grpSpLocks/>
                </p:cNvGrpSpPr>
                <p:nvPr/>
              </p:nvGrpSpPr>
              <p:grpSpPr bwMode="auto">
                <a:xfrm>
                  <a:off x="4973716" y="3600848"/>
                  <a:ext cx="233360" cy="1849052"/>
                  <a:chOff x="4100710" y="3595688"/>
                  <a:chExt cx="233363" cy="1849437"/>
                </a:xfrm>
              </p:grpSpPr>
              <p:grpSp>
                <p:nvGrpSpPr>
                  <p:cNvPr id="125059" name="Group 72"/>
                  <p:cNvGrpSpPr>
                    <a:grpSpLocks/>
                  </p:cNvGrpSpPr>
                  <p:nvPr/>
                </p:nvGrpSpPr>
                <p:grpSpPr bwMode="auto">
                  <a:xfrm>
                    <a:off x="4100710" y="3595688"/>
                    <a:ext cx="233363" cy="1849437"/>
                    <a:chOff x="7985153" y="2757488"/>
                    <a:chExt cx="233330" cy="1848894"/>
                  </a:xfrm>
                </p:grpSpPr>
                <p:grpSp>
                  <p:nvGrpSpPr>
                    <p:cNvPr id="125061" name="Group 70"/>
                    <p:cNvGrpSpPr>
                      <a:grpSpLocks/>
                    </p:cNvGrpSpPr>
                    <p:nvPr/>
                  </p:nvGrpSpPr>
                  <p:grpSpPr bwMode="auto">
                    <a:xfrm>
                      <a:off x="7988855" y="2757488"/>
                      <a:ext cx="229628" cy="1836737"/>
                      <a:chOff x="6178463" y="1433228"/>
                      <a:chExt cx="230840" cy="1837026"/>
                    </a:xfrm>
                  </p:grpSpPr>
                  <p:sp>
                    <p:nvSpPr>
                      <p:cNvPr id="12506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6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6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6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2" name="Group 107"/>
                <p:cNvGrpSpPr>
                  <a:grpSpLocks/>
                </p:cNvGrpSpPr>
                <p:nvPr/>
              </p:nvGrpSpPr>
              <p:grpSpPr bwMode="auto">
                <a:xfrm>
                  <a:off x="4392544" y="3600848"/>
                  <a:ext cx="233360" cy="1849052"/>
                  <a:chOff x="4100710" y="3595688"/>
                  <a:chExt cx="233363" cy="1849437"/>
                </a:xfrm>
              </p:grpSpPr>
              <p:grpSp>
                <p:nvGrpSpPr>
                  <p:cNvPr id="125053" name="Group 72"/>
                  <p:cNvGrpSpPr>
                    <a:grpSpLocks/>
                  </p:cNvGrpSpPr>
                  <p:nvPr/>
                </p:nvGrpSpPr>
                <p:grpSpPr bwMode="auto">
                  <a:xfrm>
                    <a:off x="4100710" y="3595688"/>
                    <a:ext cx="233363" cy="1849437"/>
                    <a:chOff x="7985153" y="2757488"/>
                    <a:chExt cx="233330" cy="1848894"/>
                  </a:xfrm>
                </p:grpSpPr>
                <p:grpSp>
                  <p:nvGrpSpPr>
                    <p:cNvPr id="125055" name="Group 70"/>
                    <p:cNvGrpSpPr>
                      <a:grpSpLocks/>
                    </p:cNvGrpSpPr>
                    <p:nvPr/>
                  </p:nvGrpSpPr>
                  <p:grpSpPr bwMode="auto">
                    <a:xfrm>
                      <a:off x="7988855" y="2757488"/>
                      <a:ext cx="229628" cy="1836737"/>
                      <a:chOff x="6178463" y="1433228"/>
                      <a:chExt cx="230840" cy="1837026"/>
                    </a:xfrm>
                  </p:grpSpPr>
                  <p:sp>
                    <p:nvSpPr>
                      <p:cNvPr id="12505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5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5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5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3" name="Group 114"/>
                <p:cNvGrpSpPr>
                  <a:grpSpLocks/>
                </p:cNvGrpSpPr>
                <p:nvPr/>
              </p:nvGrpSpPr>
              <p:grpSpPr bwMode="auto">
                <a:xfrm>
                  <a:off x="3811365" y="3600848"/>
                  <a:ext cx="233360" cy="1849052"/>
                  <a:chOff x="4100710" y="3595688"/>
                  <a:chExt cx="233363" cy="1849437"/>
                </a:xfrm>
              </p:grpSpPr>
              <p:grpSp>
                <p:nvGrpSpPr>
                  <p:cNvPr id="125047" name="Group 72"/>
                  <p:cNvGrpSpPr>
                    <a:grpSpLocks/>
                  </p:cNvGrpSpPr>
                  <p:nvPr/>
                </p:nvGrpSpPr>
                <p:grpSpPr bwMode="auto">
                  <a:xfrm>
                    <a:off x="4100710" y="3595688"/>
                    <a:ext cx="233363" cy="1849437"/>
                    <a:chOff x="7985153" y="2757488"/>
                    <a:chExt cx="233330" cy="1848894"/>
                  </a:xfrm>
                </p:grpSpPr>
                <p:grpSp>
                  <p:nvGrpSpPr>
                    <p:cNvPr id="125049" name="Group 70"/>
                    <p:cNvGrpSpPr>
                      <a:grpSpLocks/>
                    </p:cNvGrpSpPr>
                    <p:nvPr/>
                  </p:nvGrpSpPr>
                  <p:grpSpPr bwMode="auto">
                    <a:xfrm>
                      <a:off x="7988855" y="2757488"/>
                      <a:ext cx="229628" cy="1836737"/>
                      <a:chOff x="6178463" y="1433228"/>
                      <a:chExt cx="230840" cy="1837026"/>
                    </a:xfrm>
                  </p:grpSpPr>
                  <p:sp>
                    <p:nvSpPr>
                      <p:cNvPr id="1250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5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4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6" name="Group 133"/>
                <p:cNvGrpSpPr>
                  <a:grpSpLocks/>
                </p:cNvGrpSpPr>
                <p:nvPr/>
              </p:nvGrpSpPr>
              <p:grpSpPr bwMode="auto">
                <a:xfrm>
                  <a:off x="555625" y="3859212"/>
                  <a:ext cx="1443038" cy="1812925"/>
                  <a:chOff x="501360" y="3783323"/>
                  <a:chExt cx="1123399" cy="1143003"/>
                </a:xfrm>
              </p:grpSpPr>
              <p:sp>
                <p:nvSpPr>
                  <p:cNvPr id="260" name="Rectangle 259"/>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503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24977" name="Group 26"/>
                <p:cNvGrpSpPr>
                  <a:grpSpLocks/>
                </p:cNvGrpSpPr>
                <p:nvPr/>
              </p:nvGrpSpPr>
              <p:grpSpPr bwMode="auto">
                <a:xfrm>
                  <a:off x="6622358" y="3554877"/>
                  <a:ext cx="1272188" cy="342709"/>
                  <a:chOff x="7412367" y="1267773"/>
                  <a:chExt cx="1272066" cy="342946"/>
                </a:xfrm>
              </p:grpSpPr>
              <p:sp>
                <p:nvSpPr>
                  <p:cNvPr id="12503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S1001145</a:t>
                    </a:r>
                    <a:endParaRPr lang="en-US" sz="800" b="1" dirty="0">
                      <a:latin typeface="Comic Sans MS" pitchFamily="66" charset="0"/>
                    </a:endParaRPr>
                  </a:p>
                </p:txBody>
              </p:sp>
              <p:sp>
                <p:nvSpPr>
                  <p:cNvPr id="12503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24978" name="Group 151"/>
                <p:cNvGrpSpPr>
                  <a:grpSpLocks/>
                </p:cNvGrpSpPr>
                <p:nvPr/>
              </p:nvGrpSpPr>
              <p:grpSpPr bwMode="auto">
                <a:xfrm>
                  <a:off x="6520483" y="3870504"/>
                  <a:ext cx="2546599" cy="2722909"/>
                  <a:chOff x="6537575" y="3930326"/>
                  <a:chExt cx="2546599" cy="2722909"/>
                </a:xfrm>
              </p:grpSpPr>
              <p:grpSp>
                <p:nvGrpSpPr>
                  <p:cNvPr id="124979" name="Group 77"/>
                  <p:cNvGrpSpPr>
                    <a:grpSpLocks/>
                  </p:cNvGrpSpPr>
                  <p:nvPr/>
                </p:nvGrpSpPr>
                <p:grpSpPr bwMode="auto">
                  <a:xfrm>
                    <a:off x="6659896" y="3930326"/>
                    <a:ext cx="2412866" cy="222946"/>
                    <a:chOff x="5388330" y="5700074"/>
                    <a:chExt cx="2411543" cy="224521"/>
                  </a:xfrm>
                </p:grpSpPr>
                <p:pic>
                  <p:nvPicPr>
                    <p:cNvPr id="1250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3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3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24980" name="Group 77"/>
                  <p:cNvGrpSpPr>
                    <a:grpSpLocks/>
                  </p:cNvGrpSpPr>
                  <p:nvPr/>
                </p:nvGrpSpPr>
                <p:grpSpPr bwMode="auto">
                  <a:xfrm>
                    <a:off x="6593115" y="4126888"/>
                    <a:ext cx="2488203" cy="222936"/>
                    <a:chOff x="5313031" y="5665686"/>
                    <a:chExt cx="2486842" cy="224513"/>
                  </a:xfrm>
                </p:grpSpPr>
                <p:pic>
                  <p:nvPicPr>
                    <p:cNvPr id="1250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3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24981" name="Group 77"/>
                  <p:cNvGrpSpPr>
                    <a:grpSpLocks/>
                  </p:cNvGrpSpPr>
                  <p:nvPr/>
                </p:nvGrpSpPr>
                <p:grpSpPr bwMode="auto">
                  <a:xfrm>
                    <a:off x="6594543" y="4316328"/>
                    <a:ext cx="2488203" cy="222936"/>
                    <a:chOff x="5313031" y="5665686"/>
                    <a:chExt cx="2486842" cy="224513"/>
                  </a:xfrm>
                </p:grpSpPr>
                <p:pic>
                  <p:nvPicPr>
                    <p:cNvPr id="1250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2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24982" name="Group 77"/>
                  <p:cNvGrpSpPr>
                    <a:grpSpLocks/>
                  </p:cNvGrpSpPr>
                  <p:nvPr/>
                </p:nvGrpSpPr>
                <p:grpSpPr bwMode="auto">
                  <a:xfrm>
                    <a:off x="6595973" y="4505768"/>
                    <a:ext cx="2488201" cy="222936"/>
                    <a:chOff x="5313033" y="5665686"/>
                    <a:chExt cx="2486840" cy="224513"/>
                  </a:xfrm>
                </p:grpSpPr>
                <p:pic>
                  <p:nvPicPr>
                    <p:cNvPr id="1250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2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24983" name="Group 77"/>
                  <p:cNvGrpSpPr>
                    <a:grpSpLocks/>
                  </p:cNvGrpSpPr>
                  <p:nvPr/>
                </p:nvGrpSpPr>
                <p:grpSpPr bwMode="auto">
                  <a:xfrm>
                    <a:off x="6605342" y="4703656"/>
                    <a:ext cx="2478580" cy="222894"/>
                    <a:chOff x="5322652" y="5665686"/>
                    <a:chExt cx="2477221" cy="224475"/>
                  </a:xfrm>
                </p:grpSpPr>
                <p:pic>
                  <p:nvPicPr>
                    <p:cNvPr id="12502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24984" name="Group 77"/>
                  <p:cNvGrpSpPr>
                    <a:grpSpLocks/>
                  </p:cNvGrpSpPr>
                  <p:nvPr/>
                </p:nvGrpSpPr>
                <p:grpSpPr bwMode="auto">
                  <a:xfrm>
                    <a:off x="6605342" y="4899443"/>
                    <a:ext cx="2478580" cy="222894"/>
                    <a:chOff x="5322652" y="5665686"/>
                    <a:chExt cx="2477221" cy="224475"/>
                  </a:xfrm>
                </p:grpSpPr>
                <p:pic>
                  <p:nvPicPr>
                    <p:cNvPr id="1250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24985" name="Group 77"/>
                  <p:cNvGrpSpPr>
                    <a:grpSpLocks/>
                  </p:cNvGrpSpPr>
                  <p:nvPr/>
                </p:nvGrpSpPr>
                <p:grpSpPr bwMode="auto">
                  <a:xfrm>
                    <a:off x="6605272" y="5087454"/>
                    <a:ext cx="2478664" cy="222894"/>
                    <a:chOff x="5322675" y="5665686"/>
                    <a:chExt cx="2477198" cy="224474"/>
                  </a:xfrm>
                </p:grpSpPr>
                <p:pic>
                  <p:nvPicPr>
                    <p:cNvPr id="1250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24986" name="Group 77"/>
                  <p:cNvGrpSpPr>
                    <a:grpSpLocks/>
                  </p:cNvGrpSpPr>
                  <p:nvPr/>
                </p:nvGrpSpPr>
                <p:grpSpPr bwMode="auto">
                  <a:xfrm>
                    <a:off x="6602758" y="5274396"/>
                    <a:ext cx="2478581" cy="222894"/>
                    <a:chOff x="5322651" y="5665686"/>
                    <a:chExt cx="2477222" cy="224475"/>
                  </a:xfrm>
                </p:grpSpPr>
                <p:pic>
                  <p:nvPicPr>
                    <p:cNvPr id="1250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24987" name="Group 77"/>
                  <p:cNvGrpSpPr>
                    <a:grpSpLocks/>
                  </p:cNvGrpSpPr>
                  <p:nvPr/>
                </p:nvGrpSpPr>
                <p:grpSpPr bwMode="auto">
                  <a:xfrm>
                    <a:off x="6602759" y="5462436"/>
                    <a:ext cx="2478580" cy="222894"/>
                    <a:chOff x="5322652" y="5665686"/>
                    <a:chExt cx="2477221" cy="224475"/>
                  </a:xfrm>
                </p:grpSpPr>
                <p:pic>
                  <p:nvPicPr>
                    <p:cNvPr id="125008"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24988" name="Group 77"/>
                  <p:cNvGrpSpPr>
                    <a:grpSpLocks/>
                  </p:cNvGrpSpPr>
                  <p:nvPr/>
                </p:nvGrpSpPr>
                <p:grpSpPr bwMode="auto">
                  <a:xfrm>
                    <a:off x="6602689" y="5658194"/>
                    <a:ext cx="2478664" cy="222894"/>
                    <a:chOff x="5322675" y="5665686"/>
                    <a:chExt cx="2477198" cy="224474"/>
                  </a:xfrm>
                </p:grpSpPr>
                <p:pic>
                  <p:nvPicPr>
                    <p:cNvPr id="1250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0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24989" name="Group 77"/>
                  <p:cNvGrpSpPr>
                    <a:grpSpLocks/>
                  </p:cNvGrpSpPr>
                  <p:nvPr/>
                </p:nvGrpSpPr>
                <p:grpSpPr bwMode="auto">
                  <a:xfrm>
                    <a:off x="6602762" y="5847690"/>
                    <a:ext cx="2478580" cy="222894"/>
                    <a:chOff x="5322652" y="5665686"/>
                    <a:chExt cx="2477221" cy="224475"/>
                  </a:xfrm>
                </p:grpSpPr>
                <p:pic>
                  <p:nvPicPr>
                    <p:cNvPr id="12500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0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24990" name="Group 77"/>
                  <p:cNvGrpSpPr>
                    <a:grpSpLocks/>
                  </p:cNvGrpSpPr>
                  <p:nvPr/>
                </p:nvGrpSpPr>
                <p:grpSpPr bwMode="auto">
                  <a:xfrm>
                    <a:off x="6602762" y="6035730"/>
                    <a:ext cx="2478580" cy="222894"/>
                    <a:chOff x="5322652" y="5665686"/>
                    <a:chExt cx="2477221" cy="224475"/>
                  </a:xfrm>
                </p:grpSpPr>
                <p:pic>
                  <p:nvPicPr>
                    <p:cNvPr id="12499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0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24991" name="Group 77"/>
                  <p:cNvGrpSpPr>
                    <a:grpSpLocks/>
                  </p:cNvGrpSpPr>
                  <p:nvPr/>
                </p:nvGrpSpPr>
                <p:grpSpPr bwMode="auto">
                  <a:xfrm>
                    <a:off x="6602692" y="6231488"/>
                    <a:ext cx="2478664" cy="222894"/>
                    <a:chOff x="5322675" y="5665686"/>
                    <a:chExt cx="2477198" cy="224474"/>
                  </a:xfrm>
                </p:grpSpPr>
                <p:pic>
                  <p:nvPicPr>
                    <p:cNvPr id="12499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499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24992" name="Group 77"/>
                  <p:cNvGrpSpPr>
                    <a:grpSpLocks/>
                  </p:cNvGrpSpPr>
                  <p:nvPr/>
                </p:nvGrpSpPr>
                <p:grpSpPr bwMode="auto">
                  <a:xfrm>
                    <a:off x="6537575" y="6430341"/>
                    <a:ext cx="2541183" cy="222894"/>
                    <a:chOff x="5260195" y="5665686"/>
                    <a:chExt cx="2539678" cy="224474"/>
                  </a:xfrm>
                </p:grpSpPr>
                <p:pic>
                  <p:nvPicPr>
                    <p:cNvPr id="1249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499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24939" name="Group 439"/>
              <p:cNvGrpSpPr>
                <a:grpSpLocks/>
              </p:cNvGrpSpPr>
              <p:nvPr/>
            </p:nvGrpSpPr>
            <p:grpSpPr bwMode="auto">
              <a:xfrm>
                <a:off x="2363420" y="5458525"/>
                <a:ext cx="3690745" cy="364202"/>
                <a:chOff x="2514671" y="5583891"/>
                <a:chExt cx="3690745" cy="364202"/>
              </a:xfrm>
            </p:grpSpPr>
            <p:sp>
              <p:nvSpPr>
                <p:cNvPr id="12494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2494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2494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2494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2494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2494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2494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2494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2494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2494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2495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2495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2495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l1seiham2-3 </a:t>
            </a:r>
            <a:r>
              <a:rPr lang="en-US" dirty="0">
                <a:solidFill>
                  <a:schemeClr val="bg1"/>
                </a:solidFill>
              </a:rPr>
              <a:t>– I/O 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L1-SEI-C2</a:t>
            </a:r>
            <a:endParaRPr lang="en-US" sz="800" b="1" dirty="0">
              <a:latin typeface="Comic Sans MS" pitchFamily="66" charset="0"/>
            </a:endParaRPr>
          </a:p>
        </p:txBody>
      </p:sp>
      <p:grpSp>
        <p:nvGrpSpPr>
          <p:cNvPr id="168" name="Group 167"/>
          <p:cNvGrpSpPr/>
          <p:nvPr/>
        </p:nvGrpSpPr>
        <p:grpSpPr>
          <a:xfrm>
            <a:off x="3512043" y="3603887"/>
            <a:ext cx="221889" cy="1858602"/>
            <a:chOff x="2979878" y="3755262"/>
            <a:chExt cx="221889" cy="1858602"/>
          </a:xfrm>
        </p:grpSpPr>
        <p:sp>
          <p:nvSpPr>
            <p:cNvPr id="16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70" name="Group 73"/>
            <p:cNvGrpSpPr>
              <a:grpSpLocks/>
            </p:cNvGrpSpPr>
            <p:nvPr/>
          </p:nvGrpSpPr>
          <p:grpSpPr bwMode="auto">
            <a:xfrm>
              <a:off x="2985860" y="3755262"/>
              <a:ext cx="215907" cy="1858602"/>
              <a:chOff x="8442333" y="2253456"/>
              <a:chExt cx="215464" cy="1857626"/>
            </a:xfrm>
          </p:grpSpPr>
          <p:grpSp>
            <p:nvGrpSpPr>
              <p:cNvPr id="172" name="Group 72"/>
              <p:cNvGrpSpPr>
                <a:grpSpLocks/>
              </p:cNvGrpSpPr>
              <p:nvPr/>
            </p:nvGrpSpPr>
            <p:grpSpPr bwMode="auto">
              <a:xfrm>
                <a:off x="8442333" y="2253456"/>
                <a:ext cx="214314" cy="1836738"/>
                <a:chOff x="6193867" y="1433229"/>
                <a:chExt cx="215445" cy="1837022"/>
              </a:xfrm>
            </p:grpSpPr>
            <p:pic>
              <p:nvPicPr>
                <p:cNvPr id="17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7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7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6" name="Group 175"/>
          <p:cNvGrpSpPr/>
          <p:nvPr/>
        </p:nvGrpSpPr>
        <p:grpSpPr>
          <a:xfrm>
            <a:off x="2352882" y="3594320"/>
            <a:ext cx="221889" cy="1858602"/>
            <a:chOff x="2979878" y="3755262"/>
            <a:chExt cx="221889" cy="1858602"/>
          </a:xfrm>
        </p:grpSpPr>
        <p:sp>
          <p:nvSpPr>
            <p:cNvPr id="17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0" name="Group 73"/>
            <p:cNvGrpSpPr>
              <a:grpSpLocks/>
            </p:cNvGrpSpPr>
            <p:nvPr/>
          </p:nvGrpSpPr>
          <p:grpSpPr bwMode="auto">
            <a:xfrm>
              <a:off x="2985860" y="3755262"/>
              <a:ext cx="215907" cy="1858602"/>
              <a:chOff x="8442333" y="2253456"/>
              <a:chExt cx="215464" cy="1857626"/>
            </a:xfrm>
          </p:grpSpPr>
          <p:grpSp>
            <p:nvGrpSpPr>
              <p:cNvPr id="182" name="Group 72"/>
              <p:cNvGrpSpPr>
                <a:grpSpLocks/>
              </p:cNvGrpSpPr>
              <p:nvPr/>
            </p:nvGrpSpPr>
            <p:grpSpPr bwMode="auto">
              <a:xfrm>
                <a:off x="8442333" y="2253456"/>
                <a:ext cx="214314" cy="1836738"/>
                <a:chOff x="6193867" y="1433229"/>
                <a:chExt cx="215445" cy="1837022"/>
              </a:xfrm>
            </p:grpSpPr>
            <p:pic>
              <p:nvPicPr>
                <p:cNvPr id="18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8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86" name="Group 185"/>
          <p:cNvGrpSpPr/>
          <p:nvPr/>
        </p:nvGrpSpPr>
        <p:grpSpPr>
          <a:xfrm>
            <a:off x="3228597" y="3602459"/>
            <a:ext cx="221889" cy="1858602"/>
            <a:chOff x="2979878" y="3755262"/>
            <a:chExt cx="221889" cy="1858602"/>
          </a:xfrm>
        </p:grpSpPr>
        <p:sp>
          <p:nvSpPr>
            <p:cNvPr id="18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8" name="Group 73"/>
            <p:cNvGrpSpPr>
              <a:grpSpLocks/>
            </p:cNvGrpSpPr>
            <p:nvPr/>
          </p:nvGrpSpPr>
          <p:grpSpPr bwMode="auto">
            <a:xfrm>
              <a:off x="2985860" y="3755262"/>
              <a:ext cx="215907" cy="1858602"/>
              <a:chOff x="8442333" y="2253456"/>
              <a:chExt cx="215464" cy="1857626"/>
            </a:xfrm>
          </p:grpSpPr>
          <p:grpSp>
            <p:nvGrpSpPr>
              <p:cNvPr id="190" name="Group 72"/>
              <p:cNvGrpSpPr>
                <a:grpSpLocks/>
              </p:cNvGrpSpPr>
              <p:nvPr/>
            </p:nvGrpSpPr>
            <p:grpSpPr bwMode="auto">
              <a:xfrm>
                <a:off x="8442333" y="2253456"/>
                <a:ext cx="214314" cy="1836738"/>
                <a:chOff x="6193867" y="1433229"/>
                <a:chExt cx="215445" cy="1837022"/>
              </a:xfrm>
            </p:grpSpPr>
            <p:pic>
              <p:nvPicPr>
                <p:cNvPr id="1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9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 name="Group 193"/>
          <p:cNvGrpSpPr/>
          <p:nvPr/>
        </p:nvGrpSpPr>
        <p:grpSpPr>
          <a:xfrm>
            <a:off x="2642018" y="3592892"/>
            <a:ext cx="221889" cy="1858602"/>
            <a:chOff x="2979878" y="3755262"/>
            <a:chExt cx="221889" cy="1858602"/>
          </a:xfrm>
        </p:grpSpPr>
        <p:sp>
          <p:nvSpPr>
            <p:cNvPr id="195"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6" name="Group 73"/>
            <p:cNvGrpSpPr>
              <a:grpSpLocks/>
            </p:cNvGrpSpPr>
            <p:nvPr/>
          </p:nvGrpSpPr>
          <p:grpSpPr bwMode="auto">
            <a:xfrm>
              <a:off x="2985860" y="3755262"/>
              <a:ext cx="215907" cy="1858602"/>
              <a:chOff x="8442333" y="2253456"/>
              <a:chExt cx="215464" cy="1857626"/>
            </a:xfrm>
          </p:grpSpPr>
          <p:grpSp>
            <p:nvGrpSpPr>
              <p:cNvPr id="197" name="Group 72"/>
              <p:cNvGrpSpPr>
                <a:grpSpLocks/>
              </p:cNvGrpSpPr>
              <p:nvPr/>
            </p:nvGrpSpPr>
            <p:grpSpPr bwMode="auto">
              <a:xfrm>
                <a:off x="8442333" y="2253456"/>
                <a:ext cx="214314" cy="1836738"/>
                <a:chOff x="6193867" y="1433229"/>
                <a:chExt cx="215445" cy="1837022"/>
              </a:xfrm>
            </p:grpSpPr>
            <p:pic>
              <p:nvPicPr>
                <p:cNvPr id="19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9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01" name="Group 200"/>
          <p:cNvGrpSpPr/>
          <p:nvPr/>
        </p:nvGrpSpPr>
        <p:grpSpPr>
          <a:xfrm>
            <a:off x="2931154" y="3600010"/>
            <a:ext cx="221889" cy="1858602"/>
            <a:chOff x="2979878" y="3755262"/>
            <a:chExt cx="221889" cy="1858602"/>
          </a:xfrm>
        </p:grpSpPr>
        <p:sp>
          <p:nvSpPr>
            <p:cNvPr id="20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3" name="Group 73"/>
            <p:cNvGrpSpPr>
              <a:grpSpLocks/>
            </p:cNvGrpSpPr>
            <p:nvPr/>
          </p:nvGrpSpPr>
          <p:grpSpPr bwMode="auto">
            <a:xfrm>
              <a:off x="2985860" y="3755262"/>
              <a:ext cx="215907" cy="1858602"/>
              <a:chOff x="8442333" y="2253456"/>
              <a:chExt cx="215464" cy="1857626"/>
            </a:xfrm>
          </p:grpSpPr>
          <p:grpSp>
            <p:nvGrpSpPr>
              <p:cNvPr id="204" name="Group 72"/>
              <p:cNvGrpSpPr>
                <a:grpSpLocks/>
              </p:cNvGrpSpPr>
              <p:nvPr/>
            </p:nvGrpSpPr>
            <p:grpSpPr bwMode="auto">
              <a:xfrm>
                <a:off x="8442333" y="2253456"/>
                <a:ext cx="214314" cy="1836738"/>
                <a:chOff x="6193867" y="1433229"/>
                <a:chExt cx="215445" cy="1837022"/>
              </a:xfrm>
            </p:grpSpPr>
            <p:pic>
              <p:nvPicPr>
                <p:cNvPr id="20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5"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123" y="1138743"/>
            <a:ext cx="2534065" cy="4745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0595"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596"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7"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L1-SEI-C3</a:t>
            </a:r>
          </a:p>
        </p:txBody>
      </p:sp>
      <p:pic>
        <p:nvPicPr>
          <p:cNvPr id="110598"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9" name="TextBox 367"/>
          <p:cNvSpPr txBox="1">
            <a:spLocks noChangeArrowheads="1"/>
          </p:cNvSpPr>
          <p:nvPr/>
        </p:nvSpPr>
        <p:spPr bwMode="auto">
          <a:xfrm>
            <a:off x="7237413" y="559435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12A</a:t>
            </a:r>
          </a:p>
          <a:p>
            <a:pPr eaLnBrk="1" hangingPunct="1"/>
            <a:r>
              <a:rPr lang="en-US" sz="800">
                <a:latin typeface="Comic Sans MS" pitchFamily="66" charset="0"/>
              </a:rPr>
              <a:t>-18VDC	12A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060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B783A62-5490-4F36-A5D6-2B7D0E14741A}" type="slidenum">
              <a:rPr lang="en-US" smtClean="0">
                <a:solidFill>
                  <a:srgbClr val="898989"/>
                </a:solidFill>
                <a:latin typeface="Calibri" pitchFamily="34" charset="0"/>
              </a:rPr>
              <a:pPr eaLnBrk="1" hangingPunct="1"/>
              <a:t>249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10604" name="Group 230"/>
          <p:cNvGrpSpPr>
            <a:grpSpLocks/>
          </p:cNvGrpSpPr>
          <p:nvPr/>
        </p:nvGrpSpPr>
        <p:grpSpPr bwMode="auto">
          <a:xfrm>
            <a:off x="1808163" y="4019550"/>
            <a:ext cx="6669087" cy="223838"/>
            <a:chOff x="-637082" y="5770953"/>
            <a:chExt cx="6667588" cy="224189"/>
          </a:xfrm>
        </p:grpSpPr>
        <p:grpSp>
          <p:nvGrpSpPr>
            <p:cNvPr id="110858" name="Group 195"/>
            <p:cNvGrpSpPr>
              <a:grpSpLocks/>
            </p:cNvGrpSpPr>
            <p:nvPr/>
          </p:nvGrpSpPr>
          <p:grpSpPr bwMode="auto">
            <a:xfrm>
              <a:off x="-637082" y="5770953"/>
              <a:ext cx="3266109" cy="221314"/>
              <a:chOff x="-637082" y="5788205"/>
              <a:chExt cx="3266109" cy="221314"/>
            </a:xfrm>
          </p:grpSpPr>
          <p:grpSp>
            <p:nvGrpSpPr>
              <p:cNvPr id="110864" name="Group 194"/>
              <p:cNvGrpSpPr>
                <a:grpSpLocks/>
              </p:cNvGrpSpPr>
              <p:nvPr/>
            </p:nvGrpSpPr>
            <p:grpSpPr bwMode="auto">
              <a:xfrm>
                <a:off x="-637082" y="5788205"/>
                <a:ext cx="3266109" cy="215668"/>
                <a:chOff x="-637082" y="5788205"/>
                <a:chExt cx="3266109" cy="215668"/>
              </a:xfrm>
            </p:grpSpPr>
            <p:pic>
              <p:nvPicPr>
                <p:cNvPr id="11086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6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HAM4 HEPI 8-Channel Valve Driver</a:t>
                  </a:r>
                  <a:endParaRPr lang="en-US" sz="800" b="1" dirty="0">
                    <a:latin typeface="Comic Sans MS" pitchFamily="66" charset="0"/>
                  </a:endParaRPr>
                </a:p>
              </p:txBody>
            </p:sp>
          </p:grpSp>
          <p:sp>
            <p:nvSpPr>
              <p:cNvPr id="11086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rPr>
                  <a:t>D020373</a:t>
                </a:r>
                <a:endParaRPr lang="en-US" sz="800" b="1" dirty="0">
                  <a:latin typeface="Comic Sans MS" pitchFamily="66" charset="0"/>
                </a:endParaRPr>
              </a:p>
            </p:txBody>
          </p:sp>
        </p:grpSp>
        <p:grpSp>
          <p:nvGrpSpPr>
            <p:cNvPr id="110859" name="Group 192"/>
            <p:cNvGrpSpPr>
              <a:grpSpLocks/>
            </p:cNvGrpSpPr>
            <p:nvPr/>
          </p:nvGrpSpPr>
          <p:grpSpPr bwMode="auto">
            <a:xfrm>
              <a:off x="2841236" y="5773772"/>
              <a:ext cx="3189270" cy="221370"/>
              <a:chOff x="2841236" y="5773772"/>
              <a:chExt cx="3189270" cy="221370"/>
            </a:xfrm>
          </p:grpSpPr>
          <p:sp>
            <p:nvSpPr>
              <p:cNvPr id="110860" name="TextBox 345"/>
              <p:cNvSpPr txBox="1">
                <a:spLocks noChangeArrowheads="1"/>
              </p:cNvSpPr>
              <p:nvPr/>
            </p:nvSpPr>
            <p:spPr bwMode="auto">
              <a:xfrm>
                <a:off x="4109048" y="5773772"/>
                <a:ext cx="192145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0861" name="Group 191"/>
              <p:cNvGrpSpPr>
                <a:grpSpLocks/>
              </p:cNvGrpSpPr>
              <p:nvPr/>
            </p:nvGrpSpPr>
            <p:grpSpPr bwMode="auto">
              <a:xfrm>
                <a:off x="2841236" y="5779698"/>
                <a:ext cx="1280160" cy="215444"/>
                <a:chOff x="2841236" y="5779698"/>
                <a:chExt cx="1280160" cy="215444"/>
              </a:xfrm>
            </p:grpSpPr>
            <p:pic>
              <p:nvPicPr>
                <p:cNvPr id="11086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6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S1000845</a:t>
                  </a:r>
                  <a:endParaRPr lang="en-US" sz="800" b="1" dirty="0">
                    <a:latin typeface="Comic Sans MS" pitchFamily="66" charset="0"/>
                  </a:endParaRPr>
                </a:p>
              </p:txBody>
            </p:sp>
          </p:grpSp>
        </p:grpSp>
      </p:grpSp>
      <p:grpSp>
        <p:nvGrpSpPr>
          <p:cNvPr id="110605" name="Group 230"/>
          <p:cNvGrpSpPr>
            <a:grpSpLocks/>
          </p:cNvGrpSpPr>
          <p:nvPr/>
        </p:nvGrpSpPr>
        <p:grpSpPr bwMode="auto">
          <a:xfrm>
            <a:off x="1800225" y="4687888"/>
            <a:ext cx="6669088" cy="223837"/>
            <a:chOff x="-637082" y="5770953"/>
            <a:chExt cx="6667588" cy="224189"/>
          </a:xfrm>
        </p:grpSpPr>
        <p:grpSp>
          <p:nvGrpSpPr>
            <p:cNvPr id="110848" name="Group 195"/>
            <p:cNvGrpSpPr>
              <a:grpSpLocks/>
            </p:cNvGrpSpPr>
            <p:nvPr/>
          </p:nvGrpSpPr>
          <p:grpSpPr bwMode="auto">
            <a:xfrm>
              <a:off x="-637082" y="5770953"/>
              <a:ext cx="3266109" cy="221314"/>
              <a:chOff x="-637082" y="5788205"/>
              <a:chExt cx="3266109" cy="221314"/>
            </a:xfrm>
          </p:grpSpPr>
          <p:grpSp>
            <p:nvGrpSpPr>
              <p:cNvPr id="110854" name="Group 194"/>
              <p:cNvGrpSpPr>
                <a:grpSpLocks/>
              </p:cNvGrpSpPr>
              <p:nvPr/>
            </p:nvGrpSpPr>
            <p:grpSpPr bwMode="auto">
              <a:xfrm>
                <a:off x="-637082" y="5788205"/>
                <a:ext cx="3266109" cy="215668"/>
                <a:chOff x="-637082" y="5788205"/>
                <a:chExt cx="3266109" cy="215668"/>
              </a:xfrm>
            </p:grpSpPr>
            <p:pic>
              <p:nvPicPr>
                <p:cNvPr id="11085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5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HEPI 8-Channel Valve Driver</a:t>
                  </a:r>
                </a:p>
              </p:txBody>
            </p:sp>
          </p:grpSp>
          <p:sp>
            <p:nvSpPr>
              <p:cNvPr id="11085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rPr>
                  <a:t>D020373</a:t>
                </a:r>
                <a:endParaRPr lang="en-US" sz="800" b="1" dirty="0">
                  <a:latin typeface="Comic Sans MS" pitchFamily="66" charset="0"/>
                </a:endParaRPr>
              </a:p>
            </p:txBody>
          </p:sp>
        </p:grpSp>
        <p:grpSp>
          <p:nvGrpSpPr>
            <p:cNvPr id="110849" name="Group 192"/>
            <p:cNvGrpSpPr>
              <a:grpSpLocks/>
            </p:cNvGrpSpPr>
            <p:nvPr/>
          </p:nvGrpSpPr>
          <p:grpSpPr bwMode="auto">
            <a:xfrm>
              <a:off x="2841236" y="5773781"/>
              <a:ext cx="3189270" cy="221361"/>
              <a:chOff x="2841236" y="5773781"/>
              <a:chExt cx="3189270" cy="221361"/>
            </a:xfrm>
          </p:grpSpPr>
          <p:sp>
            <p:nvSpPr>
              <p:cNvPr id="110850"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0851" name="Group 191"/>
              <p:cNvGrpSpPr>
                <a:grpSpLocks/>
              </p:cNvGrpSpPr>
              <p:nvPr/>
            </p:nvGrpSpPr>
            <p:grpSpPr bwMode="auto">
              <a:xfrm>
                <a:off x="2841236" y="5779698"/>
                <a:ext cx="1280160" cy="215444"/>
                <a:chOff x="2841236" y="5779698"/>
                <a:chExt cx="1280160" cy="215444"/>
              </a:xfrm>
            </p:grpSpPr>
            <p:pic>
              <p:nvPicPr>
                <p:cNvPr id="11085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06" name="Group 359"/>
          <p:cNvGrpSpPr>
            <a:grpSpLocks/>
          </p:cNvGrpSpPr>
          <p:nvPr/>
        </p:nvGrpSpPr>
        <p:grpSpPr bwMode="auto">
          <a:xfrm>
            <a:off x="1690688" y="5402263"/>
            <a:ext cx="6022975" cy="455612"/>
            <a:chOff x="-561695" y="6097725"/>
            <a:chExt cx="6022224" cy="455953"/>
          </a:xfrm>
        </p:grpSpPr>
        <p:grpSp>
          <p:nvGrpSpPr>
            <p:cNvPr id="110840" name="Group 220"/>
            <p:cNvGrpSpPr>
              <a:grpSpLocks/>
            </p:cNvGrpSpPr>
            <p:nvPr/>
          </p:nvGrpSpPr>
          <p:grpSpPr bwMode="auto">
            <a:xfrm>
              <a:off x="-561695" y="6101482"/>
              <a:ext cx="3386254" cy="452196"/>
              <a:chOff x="-561695" y="6110108"/>
              <a:chExt cx="3386254" cy="452196"/>
            </a:xfrm>
          </p:grpSpPr>
          <p:pic>
            <p:nvPicPr>
              <p:cNvPr id="11084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0846" name="TextBox 372"/>
              <p:cNvSpPr txBox="1">
                <a:spLocks noChangeArrowheads="1"/>
              </p:cNvSpPr>
              <p:nvPr/>
            </p:nvSpPr>
            <p:spPr bwMode="auto">
              <a:xfrm>
                <a:off x="-561695" y="6216689"/>
                <a:ext cx="2105835"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l1seiham4-5 - I/O Extension Chassis</a:t>
                </a:r>
                <a:endParaRPr lang="en-US" sz="800" b="1" dirty="0">
                  <a:latin typeface="Comic Sans MS" pitchFamily="66" charset="0"/>
                </a:endParaRPr>
              </a:p>
            </p:txBody>
          </p:sp>
          <p:sp>
            <p:nvSpPr>
              <p:cNvPr id="11084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3"/>
                  </a:rPr>
                  <a:t>D1001715</a:t>
                </a:r>
                <a:endParaRPr lang="en-US" sz="800" b="1">
                  <a:solidFill>
                    <a:schemeClr val="bg1"/>
                  </a:solidFill>
                  <a:latin typeface="Comic Sans MS" pitchFamily="66" charset="0"/>
                </a:endParaRPr>
              </a:p>
            </p:txBody>
          </p:sp>
        </p:grpSp>
        <p:grpSp>
          <p:nvGrpSpPr>
            <p:cNvPr id="110841" name="Group 221"/>
            <p:cNvGrpSpPr>
              <a:grpSpLocks/>
            </p:cNvGrpSpPr>
            <p:nvPr/>
          </p:nvGrpSpPr>
          <p:grpSpPr bwMode="auto">
            <a:xfrm>
              <a:off x="3042258" y="6097725"/>
              <a:ext cx="2418271" cy="452196"/>
              <a:chOff x="3042258" y="6097725"/>
              <a:chExt cx="2418271" cy="452196"/>
            </a:xfrm>
          </p:grpSpPr>
          <p:pic>
            <p:nvPicPr>
              <p:cNvPr id="110842"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084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084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4"/>
                  </a:rPr>
                  <a:t>S1001146</a:t>
                </a:r>
                <a:endParaRPr lang="en-US" sz="800" b="1" dirty="0">
                  <a:solidFill>
                    <a:schemeClr val="bg1"/>
                  </a:solidFill>
                  <a:latin typeface="Comic Sans MS" pitchFamily="66" charset="0"/>
                </a:endParaRPr>
              </a:p>
            </p:txBody>
          </p:sp>
        </p:grpSp>
      </p:grpSp>
      <p:sp>
        <p:nvSpPr>
          <p:cNvPr id="11060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HAM4 and HAM5 ISI and HEPI Rack Layout </a:t>
            </a:r>
            <a:r>
              <a:rPr lang="en-US" sz="800" b="1" dirty="0" smtClean="0">
                <a:latin typeface="Comic Sans MS" pitchFamily="66" charset="0"/>
              </a:rPr>
              <a:t>(</a:t>
            </a:r>
            <a:r>
              <a:rPr lang="en-US" sz="800" b="1" dirty="0" smtClean="0">
                <a:latin typeface="Comic Sans MS" pitchFamily="66" charset="0"/>
                <a:hlinkClick r:id="rId15"/>
              </a:rPr>
              <a:t>D1201114</a:t>
            </a:r>
            <a:r>
              <a:rPr lang="en-US" sz="800" b="1" dirty="0" smtClean="0">
                <a:latin typeface="Comic Sans MS" pitchFamily="66" charset="0"/>
              </a:rPr>
              <a:t>) (</a:t>
            </a:r>
            <a:r>
              <a:rPr lang="en-US" sz="800" b="1" dirty="0" smtClean="0">
                <a:latin typeface="Comic Sans MS" pitchFamily="66" charset="0"/>
                <a:hlinkClick r:id="rId16"/>
              </a:rPr>
              <a:t>S1200745</a:t>
            </a:r>
            <a:r>
              <a:rPr lang="en-US" sz="800" b="1" dirty="0" smtClean="0">
                <a:latin typeface="Comic Sans MS" pitchFamily="66" charset="0"/>
              </a:rPr>
              <a:t>)</a:t>
            </a:r>
            <a:endParaRPr lang="en-US" sz="800" b="1" dirty="0">
              <a:latin typeface="Comic Sans MS" pitchFamily="66" charset="0"/>
            </a:endParaRPr>
          </a:p>
        </p:txBody>
      </p:sp>
      <p:grpSp>
        <p:nvGrpSpPr>
          <p:cNvPr id="110608" name="Group 230"/>
          <p:cNvGrpSpPr>
            <a:grpSpLocks/>
          </p:cNvGrpSpPr>
          <p:nvPr/>
        </p:nvGrpSpPr>
        <p:grpSpPr bwMode="auto">
          <a:xfrm>
            <a:off x="1801813" y="1122363"/>
            <a:ext cx="6554787" cy="223837"/>
            <a:chOff x="-637082" y="5770953"/>
            <a:chExt cx="6553179" cy="224189"/>
          </a:xfrm>
        </p:grpSpPr>
        <p:grpSp>
          <p:nvGrpSpPr>
            <p:cNvPr id="110830" name="Group 195"/>
            <p:cNvGrpSpPr>
              <a:grpSpLocks/>
            </p:cNvGrpSpPr>
            <p:nvPr/>
          </p:nvGrpSpPr>
          <p:grpSpPr bwMode="auto">
            <a:xfrm>
              <a:off x="-637082" y="5770953"/>
              <a:ext cx="3274654" cy="221314"/>
              <a:chOff x="-637082" y="5788205"/>
              <a:chExt cx="3274654" cy="221314"/>
            </a:xfrm>
          </p:grpSpPr>
          <p:grpSp>
            <p:nvGrpSpPr>
              <p:cNvPr id="110836" name="Group 194"/>
              <p:cNvGrpSpPr>
                <a:grpSpLocks/>
              </p:cNvGrpSpPr>
              <p:nvPr/>
            </p:nvGrpSpPr>
            <p:grpSpPr bwMode="auto">
              <a:xfrm>
                <a:off x="-637082" y="5788205"/>
                <a:ext cx="3274654" cy="215668"/>
                <a:chOff x="-637082" y="5788205"/>
                <a:chExt cx="3274654" cy="215668"/>
              </a:xfrm>
            </p:grpSpPr>
            <p:pic>
              <p:nvPicPr>
                <p:cNvPr id="1108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3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Interface Chassis</a:t>
                  </a:r>
                </a:p>
              </p:txBody>
            </p:sp>
          </p:grpSp>
          <p:sp>
            <p:nvSpPr>
              <p:cNvPr id="11083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31" name="Group 192"/>
            <p:cNvGrpSpPr>
              <a:grpSpLocks/>
            </p:cNvGrpSpPr>
            <p:nvPr/>
          </p:nvGrpSpPr>
          <p:grpSpPr bwMode="auto">
            <a:xfrm>
              <a:off x="2841236" y="5773779"/>
              <a:ext cx="3074861" cy="221363"/>
              <a:chOff x="2841236" y="5773779"/>
              <a:chExt cx="3074861" cy="221363"/>
            </a:xfrm>
          </p:grpSpPr>
          <p:sp>
            <p:nvSpPr>
              <p:cNvPr id="11083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33" name="Group 191"/>
              <p:cNvGrpSpPr>
                <a:grpSpLocks/>
              </p:cNvGrpSpPr>
              <p:nvPr/>
            </p:nvGrpSpPr>
            <p:grpSpPr bwMode="auto">
              <a:xfrm>
                <a:off x="2841236" y="5779698"/>
                <a:ext cx="1280160" cy="215444"/>
                <a:chOff x="2841236" y="5779698"/>
                <a:chExt cx="1280160" cy="215444"/>
              </a:xfrm>
            </p:grpSpPr>
            <p:pic>
              <p:nvPicPr>
                <p:cNvPr id="1108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3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09" name="Group 230"/>
          <p:cNvGrpSpPr>
            <a:grpSpLocks/>
          </p:cNvGrpSpPr>
          <p:nvPr/>
        </p:nvGrpSpPr>
        <p:grpSpPr bwMode="auto">
          <a:xfrm>
            <a:off x="1811338" y="1233488"/>
            <a:ext cx="6553200" cy="223837"/>
            <a:chOff x="-637082" y="5770953"/>
            <a:chExt cx="6553179" cy="224189"/>
          </a:xfrm>
        </p:grpSpPr>
        <p:grpSp>
          <p:nvGrpSpPr>
            <p:cNvPr id="110820" name="Group 195"/>
            <p:cNvGrpSpPr>
              <a:grpSpLocks/>
            </p:cNvGrpSpPr>
            <p:nvPr/>
          </p:nvGrpSpPr>
          <p:grpSpPr bwMode="auto">
            <a:xfrm>
              <a:off x="-637082" y="5770953"/>
              <a:ext cx="3266109" cy="221314"/>
              <a:chOff x="-637082" y="5788205"/>
              <a:chExt cx="3266109" cy="221314"/>
            </a:xfrm>
          </p:grpSpPr>
          <p:grpSp>
            <p:nvGrpSpPr>
              <p:cNvPr id="110826" name="Group 194"/>
              <p:cNvGrpSpPr>
                <a:grpSpLocks/>
              </p:cNvGrpSpPr>
              <p:nvPr/>
            </p:nvGrpSpPr>
            <p:grpSpPr bwMode="auto">
              <a:xfrm>
                <a:off x="-637082" y="5788205"/>
                <a:ext cx="3266109" cy="215668"/>
                <a:chOff x="-637082" y="5788205"/>
                <a:chExt cx="3266109" cy="215668"/>
              </a:xfrm>
            </p:grpSpPr>
            <p:pic>
              <p:nvPicPr>
                <p:cNvPr id="1108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2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Interface Chassis</a:t>
                  </a:r>
                </a:p>
              </p:txBody>
            </p:sp>
          </p:grpSp>
          <p:sp>
            <p:nvSpPr>
              <p:cNvPr id="11082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21" name="Group 192"/>
            <p:cNvGrpSpPr>
              <a:grpSpLocks/>
            </p:cNvGrpSpPr>
            <p:nvPr/>
          </p:nvGrpSpPr>
          <p:grpSpPr bwMode="auto">
            <a:xfrm>
              <a:off x="2841236" y="5773779"/>
              <a:ext cx="3074861" cy="221363"/>
              <a:chOff x="2841236" y="5773779"/>
              <a:chExt cx="3074861" cy="221363"/>
            </a:xfrm>
          </p:grpSpPr>
          <p:sp>
            <p:nvSpPr>
              <p:cNvPr id="11082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23" name="Group 191"/>
              <p:cNvGrpSpPr>
                <a:grpSpLocks/>
              </p:cNvGrpSpPr>
              <p:nvPr/>
            </p:nvGrpSpPr>
            <p:grpSpPr bwMode="auto">
              <a:xfrm>
                <a:off x="2841236" y="5779698"/>
                <a:ext cx="1280160" cy="215444"/>
                <a:chOff x="2841236" y="5779698"/>
                <a:chExt cx="1280160" cy="215444"/>
              </a:xfrm>
            </p:grpSpPr>
            <p:pic>
              <p:nvPicPr>
                <p:cNvPr id="1108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2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0" name="Group 230"/>
          <p:cNvGrpSpPr>
            <a:grpSpLocks/>
          </p:cNvGrpSpPr>
          <p:nvPr/>
        </p:nvGrpSpPr>
        <p:grpSpPr bwMode="auto">
          <a:xfrm>
            <a:off x="1811338" y="1344613"/>
            <a:ext cx="6553200" cy="223837"/>
            <a:chOff x="-637082" y="5770953"/>
            <a:chExt cx="6553179" cy="224189"/>
          </a:xfrm>
        </p:grpSpPr>
        <p:grpSp>
          <p:nvGrpSpPr>
            <p:cNvPr id="110810" name="Group 195"/>
            <p:cNvGrpSpPr>
              <a:grpSpLocks/>
            </p:cNvGrpSpPr>
            <p:nvPr/>
          </p:nvGrpSpPr>
          <p:grpSpPr bwMode="auto">
            <a:xfrm>
              <a:off x="-637082" y="5770953"/>
              <a:ext cx="3266109" cy="221314"/>
              <a:chOff x="-637082" y="5788205"/>
              <a:chExt cx="3266109" cy="221314"/>
            </a:xfrm>
          </p:grpSpPr>
          <p:grpSp>
            <p:nvGrpSpPr>
              <p:cNvPr id="110816" name="Group 194"/>
              <p:cNvGrpSpPr>
                <a:grpSpLocks/>
              </p:cNvGrpSpPr>
              <p:nvPr/>
            </p:nvGrpSpPr>
            <p:grpSpPr bwMode="auto">
              <a:xfrm>
                <a:off x="-637082" y="5788205"/>
                <a:ext cx="3266109" cy="215668"/>
                <a:chOff x="-637082" y="5788205"/>
                <a:chExt cx="3266109" cy="215668"/>
              </a:xfrm>
            </p:grpSpPr>
            <p:pic>
              <p:nvPicPr>
                <p:cNvPr id="1108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1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Interface Chassis</a:t>
                  </a:r>
                </a:p>
              </p:txBody>
            </p:sp>
          </p:grpSp>
          <p:sp>
            <p:nvSpPr>
              <p:cNvPr id="11081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11" name="Group 192"/>
            <p:cNvGrpSpPr>
              <a:grpSpLocks/>
            </p:cNvGrpSpPr>
            <p:nvPr/>
          </p:nvGrpSpPr>
          <p:grpSpPr bwMode="auto">
            <a:xfrm>
              <a:off x="2841236" y="5773779"/>
              <a:ext cx="3074861" cy="221363"/>
              <a:chOff x="2841236" y="5773779"/>
              <a:chExt cx="3074861" cy="221363"/>
            </a:xfrm>
          </p:grpSpPr>
          <p:sp>
            <p:nvSpPr>
              <p:cNvPr id="11081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13" name="Group 191"/>
              <p:cNvGrpSpPr>
                <a:grpSpLocks/>
              </p:cNvGrpSpPr>
              <p:nvPr/>
            </p:nvGrpSpPr>
            <p:grpSpPr bwMode="auto">
              <a:xfrm>
                <a:off x="2841236" y="5779698"/>
                <a:ext cx="1280160" cy="215444"/>
                <a:chOff x="2841236" y="5779698"/>
                <a:chExt cx="1280160" cy="215444"/>
              </a:xfrm>
            </p:grpSpPr>
            <p:pic>
              <p:nvPicPr>
                <p:cNvPr id="1108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1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1" name="Group 230"/>
          <p:cNvGrpSpPr>
            <a:grpSpLocks/>
          </p:cNvGrpSpPr>
          <p:nvPr/>
        </p:nvGrpSpPr>
        <p:grpSpPr bwMode="auto">
          <a:xfrm>
            <a:off x="1811338" y="2676525"/>
            <a:ext cx="6553200" cy="223838"/>
            <a:chOff x="-637082" y="5770953"/>
            <a:chExt cx="6553179" cy="224189"/>
          </a:xfrm>
        </p:grpSpPr>
        <p:grpSp>
          <p:nvGrpSpPr>
            <p:cNvPr id="110800" name="Group 195"/>
            <p:cNvGrpSpPr>
              <a:grpSpLocks/>
            </p:cNvGrpSpPr>
            <p:nvPr/>
          </p:nvGrpSpPr>
          <p:grpSpPr bwMode="auto">
            <a:xfrm>
              <a:off x="-637082" y="5770953"/>
              <a:ext cx="3266109" cy="221314"/>
              <a:chOff x="-637082" y="5788205"/>
              <a:chExt cx="3266109" cy="221314"/>
            </a:xfrm>
          </p:grpSpPr>
          <p:grpSp>
            <p:nvGrpSpPr>
              <p:cNvPr id="110806" name="Group 194"/>
              <p:cNvGrpSpPr>
                <a:grpSpLocks/>
              </p:cNvGrpSpPr>
              <p:nvPr/>
            </p:nvGrpSpPr>
            <p:grpSpPr bwMode="auto">
              <a:xfrm>
                <a:off x="-637082" y="5788205"/>
                <a:ext cx="3266109" cy="215668"/>
                <a:chOff x="-637082" y="5788205"/>
                <a:chExt cx="3266109" cy="215668"/>
              </a:xfrm>
            </p:grpSpPr>
            <p:pic>
              <p:nvPicPr>
                <p:cNvPr id="1108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0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Interface Chassis</a:t>
                  </a:r>
                </a:p>
              </p:txBody>
            </p:sp>
          </p:grpSp>
          <p:sp>
            <p:nvSpPr>
              <p:cNvPr id="1108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01" name="Group 192"/>
            <p:cNvGrpSpPr>
              <a:grpSpLocks/>
            </p:cNvGrpSpPr>
            <p:nvPr/>
          </p:nvGrpSpPr>
          <p:grpSpPr bwMode="auto">
            <a:xfrm>
              <a:off x="2841236" y="5773779"/>
              <a:ext cx="3074861" cy="221363"/>
              <a:chOff x="2841236" y="5773779"/>
              <a:chExt cx="3074861" cy="221363"/>
            </a:xfrm>
          </p:grpSpPr>
          <p:sp>
            <p:nvSpPr>
              <p:cNvPr id="11080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03" name="Group 191"/>
              <p:cNvGrpSpPr>
                <a:grpSpLocks/>
              </p:cNvGrpSpPr>
              <p:nvPr/>
            </p:nvGrpSpPr>
            <p:grpSpPr bwMode="auto">
              <a:xfrm>
                <a:off x="2841236" y="5779698"/>
                <a:ext cx="1280160" cy="215444"/>
                <a:chOff x="2841236" y="5779698"/>
                <a:chExt cx="1280160" cy="215444"/>
              </a:xfrm>
            </p:grpSpPr>
            <p:pic>
              <p:nvPicPr>
                <p:cNvPr id="1108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2" name="Group 230"/>
          <p:cNvGrpSpPr>
            <a:grpSpLocks/>
          </p:cNvGrpSpPr>
          <p:nvPr/>
        </p:nvGrpSpPr>
        <p:grpSpPr bwMode="auto">
          <a:xfrm>
            <a:off x="1811338" y="2565400"/>
            <a:ext cx="6553200" cy="223838"/>
            <a:chOff x="-637082" y="5770953"/>
            <a:chExt cx="6553179" cy="224189"/>
          </a:xfrm>
        </p:grpSpPr>
        <p:grpSp>
          <p:nvGrpSpPr>
            <p:cNvPr id="110790" name="Group 195"/>
            <p:cNvGrpSpPr>
              <a:grpSpLocks/>
            </p:cNvGrpSpPr>
            <p:nvPr/>
          </p:nvGrpSpPr>
          <p:grpSpPr bwMode="auto">
            <a:xfrm>
              <a:off x="-637082" y="5770953"/>
              <a:ext cx="3266109" cy="221314"/>
              <a:chOff x="-637082" y="5788205"/>
              <a:chExt cx="3266109" cy="221314"/>
            </a:xfrm>
          </p:grpSpPr>
          <p:grpSp>
            <p:nvGrpSpPr>
              <p:cNvPr id="110796" name="Group 194"/>
              <p:cNvGrpSpPr>
                <a:grpSpLocks/>
              </p:cNvGrpSpPr>
              <p:nvPr/>
            </p:nvGrpSpPr>
            <p:grpSpPr bwMode="auto">
              <a:xfrm>
                <a:off x="-637082" y="5788205"/>
                <a:ext cx="3266109" cy="215668"/>
                <a:chOff x="-637082" y="5788205"/>
                <a:chExt cx="3266109" cy="215668"/>
              </a:xfrm>
            </p:grpSpPr>
            <p:pic>
              <p:nvPicPr>
                <p:cNvPr id="1107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Interface Chassis</a:t>
                  </a:r>
                </a:p>
              </p:txBody>
            </p:sp>
          </p:grpSp>
          <p:sp>
            <p:nvSpPr>
              <p:cNvPr id="1107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91" name="Group 192"/>
            <p:cNvGrpSpPr>
              <a:grpSpLocks/>
            </p:cNvGrpSpPr>
            <p:nvPr/>
          </p:nvGrpSpPr>
          <p:grpSpPr bwMode="auto">
            <a:xfrm>
              <a:off x="2841236" y="5773779"/>
              <a:ext cx="3074861" cy="221363"/>
              <a:chOff x="2841236" y="5773779"/>
              <a:chExt cx="3074861" cy="221363"/>
            </a:xfrm>
          </p:grpSpPr>
          <p:sp>
            <p:nvSpPr>
              <p:cNvPr id="11079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793" name="Group 191"/>
              <p:cNvGrpSpPr>
                <a:grpSpLocks/>
              </p:cNvGrpSpPr>
              <p:nvPr/>
            </p:nvGrpSpPr>
            <p:grpSpPr bwMode="auto">
              <a:xfrm>
                <a:off x="2841236" y="5779698"/>
                <a:ext cx="1280160" cy="215444"/>
                <a:chOff x="2841236" y="5779698"/>
                <a:chExt cx="1280160" cy="215444"/>
              </a:xfrm>
            </p:grpSpPr>
            <p:pic>
              <p:nvPicPr>
                <p:cNvPr id="1107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3" name="Group 230"/>
          <p:cNvGrpSpPr>
            <a:grpSpLocks/>
          </p:cNvGrpSpPr>
          <p:nvPr/>
        </p:nvGrpSpPr>
        <p:grpSpPr bwMode="auto">
          <a:xfrm>
            <a:off x="1811338" y="2454275"/>
            <a:ext cx="6553200" cy="223838"/>
            <a:chOff x="-637082" y="5770953"/>
            <a:chExt cx="6553179" cy="224189"/>
          </a:xfrm>
        </p:grpSpPr>
        <p:grpSp>
          <p:nvGrpSpPr>
            <p:cNvPr id="110780" name="Group 195"/>
            <p:cNvGrpSpPr>
              <a:grpSpLocks/>
            </p:cNvGrpSpPr>
            <p:nvPr/>
          </p:nvGrpSpPr>
          <p:grpSpPr bwMode="auto">
            <a:xfrm>
              <a:off x="-637082" y="5770953"/>
              <a:ext cx="3266109" cy="221314"/>
              <a:chOff x="-637082" y="5788205"/>
              <a:chExt cx="3266109" cy="221314"/>
            </a:xfrm>
          </p:grpSpPr>
          <p:grpSp>
            <p:nvGrpSpPr>
              <p:cNvPr id="110786" name="Group 194"/>
              <p:cNvGrpSpPr>
                <a:grpSpLocks/>
              </p:cNvGrpSpPr>
              <p:nvPr/>
            </p:nvGrpSpPr>
            <p:grpSpPr bwMode="auto">
              <a:xfrm>
                <a:off x="-637082" y="5788205"/>
                <a:ext cx="3266109" cy="215668"/>
                <a:chOff x="-637082" y="5788205"/>
                <a:chExt cx="3266109" cy="215668"/>
              </a:xfrm>
            </p:grpSpPr>
            <p:pic>
              <p:nvPicPr>
                <p:cNvPr id="1107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8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Interface Chassis</a:t>
                  </a:r>
                </a:p>
              </p:txBody>
            </p:sp>
          </p:grpSp>
          <p:sp>
            <p:nvSpPr>
              <p:cNvPr id="11078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81" name="Group 192"/>
            <p:cNvGrpSpPr>
              <a:grpSpLocks/>
            </p:cNvGrpSpPr>
            <p:nvPr/>
          </p:nvGrpSpPr>
          <p:grpSpPr bwMode="auto">
            <a:xfrm>
              <a:off x="2841236" y="5773779"/>
              <a:ext cx="3074861" cy="221363"/>
              <a:chOff x="2841236" y="5773779"/>
              <a:chExt cx="3074861" cy="221363"/>
            </a:xfrm>
          </p:grpSpPr>
          <p:sp>
            <p:nvSpPr>
              <p:cNvPr id="11078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783" name="Group 191"/>
              <p:cNvGrpSpPr>
                <a:grpSpLocks/>
              </p:cNvGrpSpPr>
              <p:nvPr/>
            </p:nvGrpSpPr>
            <p:grpSpPr bwMode="auto">
              <a:xfrm>
                <a:off x="2841236" y="5779698"/>
                <a:ext cx="1280160" cy="215444"/>
                <a:chOff x="2841236" y="5779698"/>
                <a:chExt cx="1280160" cy="215444"/>
              </a:xfrm>
            </p:grpSpPr>
            <p:pic>
              <p:nvPicPr>
                <p:cNvPr id="1107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8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6" name="Group 219"/>
          <p:cNvGrpSpPr>
            <a:grpSpLocks/>
          </p:cNvGrpSpPr>
          <p:nvPr/>
        </p:nvGrpSpPr>
        <p:grpSpPr bwMode="auto">
          <a:xfrm>
            <a:off x="1919288" y="2913063"/>
            <a:ext cx="5783262" cy="223837"/>
            <a:chOff x="-526223" y="5771072"/>
            <a:chExt cx="5782584" cy="224070"/>
          </a:xfrm>
        </p:grpSpPr>
        <p:grpSp>
          <p:nvGrpSpPr>
            <p:cNvPr id="110750" name="Group 195"/>
            <p:cNvGrpSpPr>
              <a:grpSpLocks/>
            </p:cNvGrpSpPr>
            <p:nvPr/>
          </p:nvGrpSpPr>
          <p:grpSpPr bwMode="auto">
            <a:xfrm>
              <a:off x="-526223" y="5771072"/>
              <a:ext cx="3155250" cy="221195"/>
              <a:chOff x="-526223" y="5788324"/>
              <a:chExt cx="3155250" cy="221195"/>
            </a:xfrm>
          </p:grpSpPr>
          <p:grpSp>
            <p:nvGrpSpPr>
              <p:cNvPr id="110756" name="Group 194"/>
              <p:cNvGrpSpPr>
                <a:grpSpLocks/>
              </p:cNvGrpSpPr>
              <p:nvPr/>
            </p:nvGrpSpPr>
            <p:grpSpPr bwMode="auto">
              <a:xfrm>
                <a:off x="-526223" y="5788324"/>
                <a:ext cx="3155250" cy="215444"/>
                <a:chOff x="-526223" y="5788324"/>
                <a:chExt cx="3155250" cy="215444"/>
              </a:xfrm>
            </p:grpSpPr>
            <p:pic>
              <p:nvPicPr>
                <p:cNvPr id="1107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5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75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51" name="Group 192"/>
            <p:cNvGrpSpPr>
              <a:grpSpLocks/>
            </p:cNvGrpSpPr>
            <p:nvPr/>
          </p:nvGrpSpPr>
          <p:grpSpPr bwMode="auto">
            <a:xfrm>
              <a:off x="2841236" y="5773948"/>
              <a:ext cx="2415125" cy="221194"/>
              <a:chOff x="2841236" y="5773948"/>
              <a:chExt cx="2415125" cy="221194"/>
            </a:xfrm>
          </p:grpSpPr>
          <p:sp>
            <p:nvSpPr>
              <p:cNvPr id="11075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753" name="Group 191"/>
              <p:cNvGrpSpPr>
                <a:grpSpLocks/>
              </p:cNvGrpSpPr>
              <p:nvPr/>
            </p:nvGrpSpPr>
            <p:grpSpPr bwMode="auto">
              <a:xfrm>
                <a:off x="2841236" y="5779698"/>
                <a:ext cx="1280160" cy="215444"/>
                <a:chOff x="2841236" y="5779698"/>
                <a:chExt cx="1280160" cy="215444"/>
              </a:xfrm>
            </p:grpSpPr>
            <p:pic>
              <p:nvPicPr>
                <p:cNvPr id="1107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5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7" name="Group 219"/>
          <p:cNvGrpSpPr>
            <a:grpSpLocks/>
          </p:cNvGrpSpPr>
          <p:nvPr/>
        </p:nvGrpSpPr>
        <p:grpSpPr bwMode="auto">
          <a:xfrm>
            <a:off x="1919288" y="3022600"/>
            <a:ext cx="5783262" cy="223838"/>
            <a:chOff x="-526223" y="5771072"/>
            <a:chExt cx="5782584" cy="224070"/>
          </a:xfrm>
        </p:grpSpPr>
        <p:grpSp>
          <p:nvGrpSpPr>
            <p:cNvPr id="110740" name="Group 195"/>
            <p:cNvGrpSpPr>
              <a:grpSpLocks/>
            </p:cNvGrpSpPr>
            <p:nvPr/>
          </p:nvGrpSpPr>
          <p:grpSpPr bwMode="auto">
            <a:xfrm>
              <a:off x="-526223" y="5771072"/>
              <a:ext cx="3155250" cy="221195"/>
              <a:chOff x="-526223" y="5788324"/>
              <a:chExt cx="3155250" cy="221195"/>
            </a:xfrm>
          </p:grpSpPr>
          <p:grpSp>
            <p:nvGrpSpPr>
              <p:cNvPr id="110746" name="Group 194"/>
              <p:cNvGrpSpPr>
                <a:grpSpLocks/>
              </p:cNvGrpSpPr>
              <p:nvPr/>
            </p:nvGrpSpPr>
            <p:grpSpPr bwMode="auto">
              <a:xfrm>
                <a:off x="-526223" y="5788324"/>
                <a:ext cx="3155250" cy="215444"/>
                <a:chOff x="-526223" y="5788324"/>
                <a:chExt cx="3155250" cy="215444"/>
              </a:xfrm>
            </p:grpSpPr>
            <p:pic>
              <p:nvPicPr>
                <p:cNvPr id="1107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4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74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41" name="Group 192"/>
            <p:cNvGrpSpPr>
              <a:grpSpLocks/>
            </p:cNvGrpSpPr>
            <p:nvPr/>
          </p:nvGrpSpPr>
          <p:grpSpPr bwMode="auto">
            <a:xfrm>
              <a:off x="2841236" y="5773948"/>
              <a:ext cx="2415125" cy="221194"/>
              <a:chOff x="2841236" y="5773948"/>
              <a:chExt cx="2415125" cy="221194"/>
            </a:xfrm>
          </p:grpSpPr>
          <p:sp>
            <p:nvSpPr>
              <p:cNvPr id="11074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743" name="Group 191"/>
              <p:cNvGrpSpPr>
                <a:grpSpLocks/>
              </p:cNvGrpSpPr>
              <p:nvPr/>
            </p:nvGrpSpPr>
            <p:grpSpPr bwMode="auto">
              <a:xfrm>
                <a:off x="2841236" y="5779698"/>
                <a:ext cx="1280160" cy="215444"/>
                <a:chOff x="2841236" y="5779698"/>
                <a:chExt cx="1280160" cy="215444"/>
              </a:xfrm>
            </p:grpSpPr>
            <p:pic>
              <p:nvPicPr>
                <p:cNvPr id="1107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4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8" name="Group 219"/>
          <p:cNvGrpSpPr>
            <a:grpSpLocks/>
          </p:cNvGrpSpPr>
          <p:nvPr/>
        </p:nvGrpSpPr>
        <p:grpSpPr bwMode="auto">
          <a:xfrm>
            <a:off x="1919288" y="4130675"/>
            <a:ext cx="5783262" cy="223838"/>
            <a:chOff x="-526223" y="5771072"/>
            <a:chExt cx="5782584" cy="224070"/>
          </a:xfrm>
        </p:grpSpPr>
        <p:grpSp>
          <p:nvGrpSpPr>
            <p:cNvPr id="110730" name="Group 195"/>
            <p:cNvGrpSpPr>
              <a:grpSpLocks/>
            </p:cNvGrpSpPr>
            <p:nvPr/>
          </p:nvGrpSpPr>
          <p:grpSpPr bwMode="auto">
            <a:xfrm>
              <a:off x="-526223" y="5771072"/>
              <a:ext cx="3155250" cy="221195"/>
              <a:chOff x="-526223" y="5788324"/>
              <a:chExt cx="3155250" cy="221195"/>
            </a:xfrm>
          </p:grpSpPr>
          <p:grpSp>
            <p:nvGrpSpPr>
              <p:cNvPr id="110736" name="Group 194"/>
              <p:cNvGrpSpPr>
                <a:grpSpLocks/>
              </p:cNvGrpSpPr>
              <p:nvPr/>
            </p:nvGrpSpPr>
            <p:grpSpPr bwMode="auto">
              <a:xfrm>
                <a:off x="-526223" y="5788324"/>
                <a:ext cx="3155250" cy="215444"/>
                <a:chOff x="-526223" y="5788324"/>
                <a:chExt cx="3155250" cy="215444"/>
              </a:xfrm>
            </p:grpSpPr>
            <p:pic>
              <p:nvPicPr>
                <p:cNvPr id="1107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07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0731" name="Group 192"/>
            <p:cNvGrpSpPr>
              <a:grpSpLocks/>
            </p:cNvGrpSpPr>
            <p:nvPr/>
          </p:nvGrpSpPr>
          <p:grpSpPr bwMode="auto">
            <a:xfrm>
              <a:off x="2841236" y="5773948"/>
              <a:ext cx="2415125" cy="221194"/>
              <a:chOff x="2841236" y="5773948"/>
              <a:chExt cx="2415125" cy="221194"/>
            </a:xfrm>
          </p:grpSpPr>
          <p:sp>
            <p:nvSpPr>
              <p:cNvPr id="1107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733" name="Group 191"/>
              <p:cNvGrpSpPr>
                <a:grpSpLocks/>
              </p:cNvGrpSpPr>
              <p:nvPr/>
            </p:nvGrpSpPr>
            <p:grpSpPr bwMode="auto">
              <a:xfrm>
                <a:off x="2841236" y="5779698"/>
                <a:ext cx="1280160" cy="215444"/>
                <a:chOff x="2841236" y="5779698"/>
                <a:chExt cx="1280160" cy="215444"/>
              </a:xfrm>
            </p:grpSpPr>
            <p:pic>
              <p:nvPicPr>
                <p:cNvPr id="1107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19" name="Group 219"/>
          <p:cNvGrpSpPr>
            <a:grpSpLocks/>
          </p:cNvGrpSpPr>
          <p:nvPr/>
        </p:nvGrpSpPr>
        <p:grpSpPr bwMode="auto">
          <a:xfrm>
            <a:off x="1919288" y="4246563"/>
            <a:ext cx="5783262" cy="223837"/>
            <a:chOff x="-526223" y="5771072"/>
            <a:chExt cx="5782584" cy="224070"/>
          </a:xfrm>
        </p:grpSpPr>
        <p:grpSp>
          <p:nvGrpSpPr>
            <p:cNvPr id="110720" name="Group 195"/>
            <p:cNvGrpSpPr>
              <a:grpSpLocks/>
            </p:cNvGrpSpPr>
            <p:nvPr/>
          </p:nvGrpSpPr>
          <p:grpSpPr bwMode="auto">
            <a:xfrm>
              <a:off x="-526223" y="5771072"/>
              <a:ext cx="3155250" cy="221195"/>
              <a:chOff x="-526223" y="5788324"/>
              <a:chExt cx="3155250" cy="221195"/>
            </a:xfrm>
          </p:grpSpPr>
          <p:grpSp>
            <p:nvGrpSpPr>
              <p:cNvPr id="110726" name="Group 194"/>
              <p:cNvGrpSpPr>
                <a:grpSpLocks/>
              </p:cNvGrpSpPr>
              <p:nvPr/>
            </p:nvGrpSpPr>
            <p:grpSpPr bwMode="auto">
              <a:xfrm>
                <a:off x="-526223" y="5788324"/>
                <a:ext cx="3155250" cy="215444"/>
                <a:chOff x="-526223" y="5788324"/>
                <a:chExt cx="3155250" cy="215444"/>
              </a:xfrm>
            </p:grpSpPr>
            <p:pic>
              <p:nvPicPr>
                <p:cNvPr id="1107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07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0721" name="Group 192"/>
            <p:cNvGrpSpPr>
              <a:grpSpLocks/>
            </p:cNvGrpSpPr>
            <p:nvPr/>
          </p:nvGrpSpPr>
          <p:grpSpPr bwMode="auto">
            <a:xfrm>
              <a:off x="2841236" y="5773948"/>
              <a:ext cx="2415125" cy="221194"/>
              <a:chOff x="2841236" y="5773948"/>
              <a:chExt cx="2415125" cy="221194"/>
            </a:xfrm>
          </p:grpSpPr>
          <p:sp>
            <p:nvSpPr>
              <p:cNvPr id="1107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723" name="Group 191"/>
              <p:cNvGrpSpPr>
                <a:grpSpLocks/>
              </p:cNvGrpSpPr>
              <p:nvPr/>
            </p:nvGrpSpPr>
            <p:grpSpPr bwMode="auto">
              <a:xfrm>
                <a:off x="2841236" y="5779698"/>
                <a:ext cx="1280160" cy="215444"/>
                <a:chOff x="2841236" y="5779698"/>
                <a:chExt cx="1280160" cy="215444"/>
              </a:xfrm>
            </p:grpSpPr>
            <p:pic>
              <p:nvPicPr>
                <p:cNvPr id="1107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20" name="Group 103"/>
          <p:cNvGrpSpPr>
            <a:grpSpLocks/>
          </p:cNvGrpSpPr>
          <p:nvPr/>
        </p:nvGrpSpPr>
        <p:grpSpPr bwMode="auto">
          <a:xfrm>
            <a:off x="1477963" y="1957388"/>
            <a:ext cx="7135812" cy="234950"/>
            <a:chOff x="2685507" y="5672948"/>
            <a:chExt cx="7133858" cy="235033"/>
          </a:xfrm>
        </p:grpSpPr>
        <p:grpSp>
          <p:nvGrpSpPr>
            <p:cNvPr id="110710" name="Group 142"/>
            <p:cNvGrpSpPr>
              <a:grpSpLocks/>
            </p:cNvGrpSpPr>
            <p:nvPr/>
          </p:nvGrpSpPr>
          <p:grpSpPr bwMode="auto">
            <a:xfrm>
              <a:off x="2685507" y="5678699"/>
              <a:ext cx="3595368" cy="229282"/>
              <a:chOff x="-1472426" y="5557929"/>
              <a:chExt cx="3595368" cy="229282"/>
            </a:xfrm>
          </p:grpSpPr>
          <p:grpSp>
            <p:nvGrpSpPr>
              <p:cNvPr id="110716" name="Group 39"/>
              <p:cNvGrpSpPr>
                <a:grpSpLocks/>
              </p:cNvGrpSpPr>
              <p:nvPr/>
            </p:nvGrpSpPr>
            <p:grpSpPr bwMode="auto">
              <a:xfrm>
                <a:off x="-1472426" y="5557929"/>
                <a:ext cx="3595368" cy="229282"/>
                <a:chOff x="-1472426" y="5557929"/>
                <a:chExt cx="3595368" cy="229282"/>
              </a:xfrm>
            </p:grpSpPr>
            <p:sp>
              <p:nvSpPr>
                <p:cNvPr id="11071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Coil Driver Pod 1 and Pod 2</a:t>
                  </a:r>
                </a:p>
              </p:txBody>
            </p:sp>
            <p:pic>
              <p:nvPicPr>
                <p:cNvPr id="110719"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71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D0902744</a:t>
                </a:r>
                <a:endParaRPr lang="en-US" sz="800" b="1" dirty="0">
                  <a:latin typeface="Comic Sans MS" pitchFamily="66" charset="0"/>
                </a:endParaRPr>
              </a:p>
            </p:txBody>
          </p:sp>
        </p:grpSp>
        <p:grpSp>
          <p:nvGrpSpPr>
            <p:cNvPr id="110711" name="Group 141"/>
            <p:cNvGrpSpPr>
              <a:grpSpLocks/>
            </p:cNvGrpSpPr>
            <p:nvPr/>
          </p:nvGrpSpPr>
          <p:grpSpPr bwMode="auto">
            <a:xfrm>
              <a:off x="6501441" y="5672948"/>
              <a:ext cx="3317924" cy="229282"/>
              <a:chOff x="307675" y="6052510"/>
              <a:chExt cx="3317924" cy="229282"/>
            </a:xfrm>
          </p:grpSpPr>
          <p:grpSp>
            <p:nvGrpSpPr>
              <p:cNvPr id="110712" name="Group 40"/>
              <p:cNvGrpSpPr>
                <a:grpSpLocks/>
              </p:cNvGrpSpPr>
              <p:nvPr/>
            </p:nvGrpSpPr>
            <p:grpSpPr bwMode="auto">
              <a:xfrm>
                <a:off x="310820" y="6052510"/>
                <a:ext cx="3314779" cy="229282"/>
                <a:chOff x="526480" y="4991461"/>
                <a:chExt cx="3314779" cy="229282"/>
              </a:xfrm>
            </p:grpSpPr>
            <p:pic>
              <p:nvPicPr>
                <p:cNvPr id="110714"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1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071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1" name="Group 103"/>
          <p:cNvGrpSpPr>
            <a:grpSpLocks/>
          </p:cNvGrpSpPr>
          <p:nvPr/>
        </p:nvGrpSpPr>
        <p:grpSpPr bwMode="auto">
          <a:xfrm>
            <a:off x="1755775" y="2179638"/>
            <a:ext cx="6900863" cy="234950"/>
            <a:chOff x="2966569" y="5672948"/>
            <a:chExt cx="6899295" cy="235033"/>
          </a:xfrm>
        </p:grpSpPr>
        <p:grpSp>
          <p:nvGrpSpPr>
            <p:cNvPr id="110700" name="Group 142"/>
            <p:cNvGrpSpPr>
              <a:grpSpLocks/>
            </p:cNvGrpSpPr>
            <p:nvPr/>
          </p:nvGrpSpPr>
          <p:grpSpPr bwMode="auto">
            <a:xfrm>
              <a:off x="2966569" y="5678699"/>
              <a:ext cx="3314306" cy="229282"/>
              <a:chOff x="-1191364" y="5557929"/>
              <a:chExt cx="3314306" cy="229282"/>
            </a:xfrm>
          </p:grpSpPr>
          <p:grpSp>
            <p:nvGrpSpPr>
              <p:cNvPr id="110706" name="Group 39"/>
              <p:cNvGrpSpPr>
                <a:grpSpLocks/>
              </p:cNvGrpSpPr>
              <p:nvPr/>
            </p:nvGrpSpPr>
            <p:grpSpPr bwMode="auto">
              <a:xfrm>
                <a:off x="-1191364" y="5557929"/>
                <a:ext cx="3314306" cy="229282"/>
                <a:chOff x="-1191364" y="5557929"/>
                <a:chExt cx="3314306" cy="229282"/>
              </a:xfrm>
            </p:grpSpPr>
            <p:sp>
              <p:nvSpPr>
                <p:cNvPr id="11070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Coil Driver Pod 3</a:t>
                  </a:r>
                </a:p>
              </p:txBody>
            </p:sp>
            <p:pic>
              <p:nvPicPr>
                <p:cNvPr id="110709"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70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D0902744</a:t>
                </a:r>
                <a:endParaRPr lang="en-US" sz="800" b="1" dirty="0">
                  <a:latin typeface="Comic Sans MS" pitchFamily="66" charset="0"/>
                </a:endParaRPr>
              </a:p>
            </p:txBody>
          </p:sp>
        </p:grpSp>
        <p:grpSp>
          <p:nvGrpSpPr>
            <p:cNvPr id="110701" name="Group 141"/>
            <p:cNvGrpSpPr>
              <a:grpSpLocks/>
            </p:cNvGrpSpPr>
            <p:nvPr/>
          </p:nvGrpSpPr>
          <p:grpSpPr bwMode="auto">
            <a:xfrm>
              <a:off x="6501441" y="5672948"/>
              <a:ext cx="3364423" cy="229282"/>
              <a:chOff x="307675" y="6052510"/>
              <a:chExt cx="3364423" cy="229282"/>
            </a:xfrm>
          </p:grpSpPr>
          <p:grpSp>
            <p:nvGrpSpPr>
              <p:cNvPr id="110702" name="Group 40"/>
              <p:cNvGrpSpPr>
                <a:grpSpLocks/>
              </p:cNvGrpSpPr>
              <p:nvPr/>
            </p:nvGrpSpPr>
            <p:grpSpPr bwMode="auto">
              <a:xfrm>
                <a:off x="310820" y="6052510"/>
                <a:ext cx="3361278" cy="229282"/>
                <a:chOff x="526480" y="4991461"/>
                <a:chExt cx="3361278" cy="229282"/>
              </a:xfrm>
            </p:grpSpPr>
            <p:pic>
              <p:nvPicPr>
                <p:cNvPr id="110704"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0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070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2" name="Group 103"/>
          <p:cNvGrpSpPr>
            <a:grpSpLocks/>
          </p:cNvGrpSpPr>
          <p:nvPr/>
        </p:nvGrpSpPr>
        <p:grpSpPr bwMode="auto">
          <a:xfrm>
            <a:off x="1470025" y="3298825"/>
            <a:ext cx="7135813" cy="234950"/>
            <a:chOff x="2685507" y="5672948"/>
            <a:chExt cx="7133858" cy="235033"/>
          </a:xfrm>
        </p:grpSpPr>
        <p:grpSp>
          <p:nvGrpSpPr>
            <p:cNvPr id="110690" name="Group 142"/>
            <p:cNvGrpSpPr>
              <a:grpSpLocks/>
            </p:cNvGrpSpPr>
            <p:nvPr/>
          </p:nvGrpSpPr>
          <p:grpSpPr bwMode="auto">
            <a:xfrm>
              <a:off x="2685507" y="5678699"/>
              <a:ext cx="3595368" cy="229282"/>
              <a:chOff x="-1472426" y="5557929"/>
              <a:chExt cx="3595368" cy="229282"/>
            </a:xfrm>
          </p:grpSpPr>
          <p:grpSp>
            <p:nvGrpSpPr>
              <p:cNvPr id="110696" name="Group 39"/>
              <p:cNvGrpSpPr>
                <a:grpSpLocks/>
              </p:cNvGrpSpPr>
              <p:nvPr/>
            </p:nvGrpSpPr>
            <p:grpSpPr bwMode="auto">
              <a:xfrm>
                <a:off x="-1472426" y="5557929"/>
                <a:ext cx="3595368" cy="229282"/>
                <a:chOff x="-1472426" y="5557929"/>
                <a:chExt cx="3595368" cy="229282"/>
              </a:xfrm>
            </p:grpSpPr>
            <p:sp>
              <p:nvSpPr>
                <p:cNvPr id="11069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Coil Driver Pod 1 and Pod 2</a:t>
                  </a:r>
                </a:p>
              </p:txBody>
            </p:sp>
            <p:pic>
              <p:nvPicPr>
                <p:cNvPr id="110699"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69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D0902744</a:t>
                </a:r>
                <a:endParaRPr lang="en-US" sz="800" b="1" dirty="0">
                  <a:latin typeface="Comic Sans MS" pitchFamily="66" charset="0"/>
                </a:endParaRPr>
              </a:p>
            </p:txBody>
          </p:sp>
        </p:grpSp>
        <p:grpSp>
          <p:nvGrpSpPr>
            <p:cNvPr id="110691" name="Group 141"/>
            <p:cNvGrpSpPr>
              <a:grpSpLocks/>
            </p:cNvGrpSpPr>
            <p:nvPr/>
          </p:nvGrpSpPr>
          <p:grpSpPr bwMode="auto">
            <a:xfrm>
              <a:off x="6501441" y="5672948"/>
              <a:ext cx="3317924" cy="229282"/>
              <a:chOff x="307675" y="6052510"/>
              <a:chExt cx="3317924" cy="229282"/>
            </a:xfrm>
          </p:grpSpPr>
          <p:grpSp>
            <p:nvGrpSpPr>
              <p:cNvPr id="110692" name="Group 40"/>
              <p:cNvGrpSpPr>
                <a:grpSpLocks/>
              </p:cNvGrpSpPr>
              <p:nvPr/>
            </p:nvGrpSpPr>
            <p:grpSpPr bwMode="auto">
              <a:xfrm>
                <a:off x="310820" y="6052510"/>
                <a:ext cx="3314779" cy="229282"/>
                <a:chOff x="526480" y="4991461"/>
                <a:chExt cx="3314779" cy="229282"/>
              </a:xfrm>
            </p:grpSpPr>
            <p:pic>
              <p:nvPicPr>
                <p:cNvPr id="110694"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9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069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3" name="Group 103"/>
          <p:cNvGrpSpPr>
            <a:grpSpLocks/>
          </p:cNvGrpSpPr>
          <p:nvPr/>
        </p:nvGrpSpPr>
        <p:grpSpPr bwMode="auto">
          <a:xfrm>
            <a:off x="1755775" y="3511550"/>
            <a:ext cx="6900863" cy="234950"/>
            <a:chOff x="2966569" y="5672948"/>
            <a:chExt cx="6899295" cy="235033"/>
          </a:xfrm>
        </p:grpSpPr>
        <p:grpSp>
          <p:nvGrpSpPr>
            <p:cNvPr id="110680" name="Group 142"/>
            <p:cNvGrpSpPr>
              <a:grpSpLocks/>
            </p:cNvGrpSpPr>
            <p:nvPr/>
          </p:nvGrpSpPr>
          <p:grpSpPr bwMode="auto">
            <a:xfrm>
              <a:off x="2966569" y="5678699"/>
              <a:ext cx="3314306" cy="229282"/>
              <a:chOff x="-1191364" y="5557929"/>
              <a:chExt cx="3314306" cy="229282"/>
            </a:xfrm>
          </p:grpSpPr>
          <p:grpSp>
            <p:nvGrpSpPr>
              <p:cNvPr id="110686" name="Group 39"/>
              <p:cNvGrpSpPr>
                <a:grpSpLocks/>
              </p:cNvGrpSpPr>
              <p:nvPr/>
            </p:nvGrpSpPr>
            <p:grpSpPr bwMode="auto">
              <a:xfrm>
                <a:off x="-1191364" y="5557929"/>
                <a:ext cx="3314306" cy="229282"/>
                <a:chOff x="-1191364" y="5557929"/>
                <a:chExt cx="3314306" cy="229282"/>
              </a:xfrm>
            </p:grpSpPr>
            <p:sp>
              <p:nvSpPr>
                <p:cNvPr id="11068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Coil Driver Pod 3</a:t>
                  </a:r>
                </a:p>
              </p:txBody>
            </p:sp>
            <p:pic>
              <p:nvPicPr>
                <p:cNvPr id="110689"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68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D0902744</a:t>
                </a:r>
                <a:endParaRPr lang="en-US" sz="800" b="1" dirty="0">
                  <a:latin typeface="Comic Sans MS" pitchFamily="66" charset="0"/>
                </a:endParaRPr>
              </a:p>
            </p:txBody>
          </p:sp>
        </p:grpSp>
        <p:grpSp>
          <p:nvGrpSpPr>
            <p:cNvPr id="110681" name="Group 141"/>
            <p:cNvGrpSpPr>
              <a:grpSpLocks/>
            </p:cNvGrpSpPr>
            <p:nvPr/>
          </p:nvGrpSpPr>
          <p:grpSpPr bwMode="auto">
            <a:xfrm>
              <a:off x="6501441" y="5672948"/>
              <a:ext cx="3364423" cy="229282"/>
              <a:chOff x="307675" y="6052510"/>
              <a:chExt cx="3364423" cy="229282"/>
            </a:xfrm>
          </p:grpSpPr>
          <p:grpSp>
            <p:nvGrpSpPr>
              <p:cNvPr id="110682" name="Group 40"/>
              <p:cNvGrpSpPr>
                <a:grpSpLocks/>
              </p:cNvGrpSpPr>
              <p:nvPr/>
            </p:nvGrpSpPr>
            <p:grpSpPr bwMode="auto">
              <a:xfrm>
                <a:off x="310820" y="6052510"/>
                <a:ext cx="3361278" cy="229282"/>
                <a:chOff x="526480" y="4991461"/>
                <a:chExt cx="3361278" cy="229282"/>
              </a:xfrm>
            </p:grpSpPr>
            <p:pic>
              <p:nvPicPr>
                <p:cNvPr id="110684"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8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068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4" name="Group 223"/>
          <p:cNvGrpSpPr>
            <a:grpSpLocks/>
          </p:cNvGrpSpPr>
          <p:nvPr/>
        </p:nvGrpSpPr>
        <p:grpSpPr bwMode="auto">
          <a:xfrm>
            <a:off x="2200275" y="3135313"/>
            <a:ext cx="5494338" cy="223837"/>
            <a:chOff x="-238683" y="5771072"/>
            <a:chExt cx="5495044" cy="224183"/>
          </a:xfrm>
        </p:grpSpPr>
        <p:grpSp>
          <p:nvGrpSpPr>
            <p:cNvPr id="110670" name="Group 195"/>
            <p:cNvGrpSpPr>
              <a:grpSpLocks/>
            </p:cNvGrpSpPr>
            <p:nvPr/>
          </p:nvGrpSpPr>
          <p:grpSpPr bwMode="auto">
            <a:xfrm>
              <a:off x="-238683" y="5771072"/>
              <a:ext cx="2867710" cy="221195"/>
              <a:chOff x="-238683" y="5788324"/>
              <a:chExt cx="2867710" cy="221195"/>
            </a:xfrm>
          </p:grpSpPr>
          <p:grpSp>
            <p:nvGrpSpPr>
              <p:cNvPr id="110676" name="Group 194"/>
              <p:cNvGrpSpPr>
                <a:grpSpLocks/>
              </p:cNvGrpSpPr>
              <p:nvPr/>
            </p:nvGrpSpPr>
            <p:grpSpPr bwMode="auto">
              <a:xfrm>
                <a:off x="-238683" y="5788324"/>
                <a:ext cx="2867710" cy="215444"/>
                <a:chOff x="-238683" y="5788324"/>
                <a:chExt cx="2867710" cy="215444"/>
              </a:xfrm>
            </p:grpSpPr>
            <p:pic>
              <p:nvPicPr>
                <p:cNvPr id="1106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79" name="TextBox 233"/>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0677" name="TextBox 231"/>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671" name="Group 192"/>
            <p:cNvGrpSpPr>
              <a:grpSpLocks/>
            </p:cNvGrpSpPr>
            <p:nvPr/>
          </p:nvGrpSpPr>
          <p:grpSpPr bwMode="auto">
            <a:xfrm>
              <a:off x="2841236" y="5773948"/>
              <a:ext cx="2415125" cy="221307"/>
              <a:chOff x="2841236" y="5773948"/>
              <a:chExt cx="2415125" cy="221307"/>
            </a:xfrm>
          </p:grpSpPr>
          <p:sp>
            <p:nvSpPr>
              <p:cNvPr id="110672" name="TextBox 226"/>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673" name="Group 191"/>
              <p:cNvGrpSpPr>
                <a:grpSpLocks/>
              </p:cNvGrpSpPr>
              <p:nvPr/>
            </p:nvGrpSpPr>
            <p:grpSpPr bwMode="auto">
              <a:xfrm>
                <a:off x="2841236" y="5779588"/>
                <a:ext cx="1280160" cy="215667"/>
                <a:chOff x="2841236" y="5779588"/>
                <a:chExt cx="1280160" cy="215667"/>
              </a:xfrm>
            </p:grpSpPr>
            <p:pic>
              <p:nvPicPr>
                <p:cNvPr id="1106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75" name="TextBox 229"/>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0626" name="Group 219"/>
          <p:cNvGrpSpPr>
            <a:grpSpLocks/>
          </p:cNvGrpSpPr>
          <p:nvPr/>
        </p:nvGrpSpPr>
        <p:grpSpPr bwMode="auto">
          <a:xfrm>
            <a:off x="1917700" y="3790950"/>
            <a:ext cx="5783263" cy="223838"/>
            <a:chOff x="-526223" y="5771072"/>
            <a:chExt cx="5782584" cy="224070"/>
          </a:xfrm>
        </p:grpSpPr>
        <p:grpSp>
          <p:nvGrpSpPr>
            <p:cNvPr id="110650" name="Group 195"/>
            <p:cNvGrpSpPr>
              <a:grpSpLocks/>
            </p:cNvGrpSpPr>
            <p:nvPr/>
          </p:nvGrpSpPr>
          <p:grpSpPr bwMode="auto">
            <a:xfrm>
              <a:off x="-526223" y="5771072"/>
              <a:ext cx="3155250" cy="221195"/>
              <a:chOff x="-526223" y="5788324"/>
              <a:chExt cx="3155250" cy="221195"/>
            </a:xfrm>
          </p:grpSpPr>
          <p:grpSp>
            <p:nvGrpSpPr>
              <p:cNvPr id="110656" name="Group 194"/>
              <p:cNvGrpSpPr>
                <a:grpSpLocks/>
              </p:cNvGrpSpPr>
              <p:nvPr/>
            </p:nvGrpSpPr>
            <p:grpSpPr bwMode="auto">
              <a:xfrm>
                <a:off x="-526223" y="5788324"/>
                <a:ext cx="3155250" cy="215444"/>
                <a:chOff x="-526223" y="5788324"/>
                <a:chExt cx="3155250" cy="215444"/>
              </a:xfrm>
            </p:grpSpPr>
            <p:pic>
              <p:nvPicPr>
                <p:cNvPr id="1106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5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65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651" name="Group 192"/>
            <p:cNvGrpSpPr>
              <a:grpSpLocks/>
            </p:cNvGrpSpPr>
            <p:nvPr/>
          </p:nvGrpSpPr>
          <p:grpSpPr bwMode="auto">
            <a:xfrm>
              <a:off x="2841236" y="5773948"/>
              <a:ext cx="2415125" cy="221194"/>
              <a:chOff x="2841236" y="5773948"/>
              <a:chExt cx="2415125" cy="221194"/>
            </a:xfrm>
          </p:grpSpPr>
          <p:sp>
            <p:nvSpPr>
              <p:cNvPr id="11065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653" name="Group 191"/>
              <p:cNvGrpSpPr>
                <a:grpSpLocks/>
              </p:cNvGrpSpPr>
              <p:nvPr/>
            </p:nvGrpSpPr>
            <p:grpSpPr bwMode="auto">
              <a:xfrm>
                <a:off x="2841236" y="5779698"/>
                <a:ext cx="1280160" cy="215444"/>
                <a:chOff x="2841236" y="5779698"/>
                <a:chExt cx="1280160" cy="215444"/>
              </a:xfrm>
            </p:grpSpPr>
            <p:pic>
              <p:nvPicPr>
                <p:cNvPr id="1106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5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27" name="Group 219"/>
          <p:cNvGrpSpPr>
            <a:grpSpLocks/>
          </p:cNvGrpSpPr>
          <p:nvPr/>
        </p:nvGrpSpPr>
        <p:grpSpPr bwMode="auto">
          <a:xfrm>
            <a:off x="1909763" y="4795838"/>
            <a:ext cx="5783262" cy="223837"/>
            <a:chOff x="-526223" y="5771072"/>
            <a:chExt cx="5782584" cy="224070"/>
          </a:xfrm>
        </p:grpSpPr>
        <p:grpSp>
          <p:nvGrpSpPr>
            <p:cNvPr id="110640" name="Group 195"/>
            <p:cNvGrpSpPr>
              <a:grpSpLocks/>
            </p:cNvGrpSpPr>
            <p:nvPr/>
          </p:nvGrpSpPr>
          <p:grpSpPr bwMode="auto">
            <a:xfrm>
              <a:off x="-526223" y="5771072"/>
              <a:ext cx="3155250" cy="221195"/>
              <a:chOff x="-526223" y="5788324"/>
              <a:chExt cx="3155250" cy="221195"/>
            </a:xfrm>
          </p:grpSpPr>
          <p:grpSp>
            <p:nvGrpSpPr>
              <p:cNvPr id="110646" name="Group 194"/>
              <p:cNvGrpSpPr>
                <a:grpSpLocks/>
              </p:cNvGrpSpPr>
              <p:nvPr/>
            </p:nvGrpSpPr>
            <p:grpSpPr bwMode="auto">
              <a:xfrm>
                <a:off x="-526223" y="5788324"/>
                <a:ext cx="3155250" cy="215444"/>
                <a:chOff x="-526223" y="5788324"/>
                <a:chExt cx="3155250" cy="215444"/>
              </a:xfrm>
            </p:grpSpPr>
            <p:pic>
              <p:nvPicPr>
                <p:cNvPr id="1106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06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0641" name="Group 192"/>
            <p:cNvGrpSpPr>
              <a:grpSpLocks/>
            </p:cNvGrpSpPr>
            <p:nvPr/>
          </p:nvGrpSpPr>
          <p:grpSpPr bwMode="auto">
            <a:xfrm>
              <a:off x="2841236" y="5773948"/>
              <a:ext cx="2415125" cy="221194"/>
              <a:chOff x="2841236" y="5773948"/>
              <a:chExt cx="2415125" cy="221194"/>
            </a:xfrm>
          </p:grpSpPr>
          <p:sp>
            <p:nvSpPr>
              <p:cNvPr id="1106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643" name="Group 191"/>
              <p:cNvGrpSpPr>
                <a:grpSpLocks/>
              </p:cNvGrpSpPr>
              <p:nvPr/>
            </p:nvGrpSpPr>
            <p:grpSpPr bwMode="auto">
              <a:xfrm>
                <a:off x="2841236" y="5779698"/>
                <a:ext cx="1280160" cy="215444"/>
                <a:chOff x="2841236" y="5779698"/>
                <a:chExt cx="1280160" cy="215444"/>
              </a:xfrm>
            </p:grpSpPr>
            <p:pic>
              <p:nvPicPr>
                <p:cNvPr id="1106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28" name="Group 219"/>
          <p:cNvGrpSpPr>
            <a:grpSpLocks/>
          </p:cNvGrpSpPr>
          <p:nvPr/>
        </p:nvGrpSpPr>
        <p:grpSpPr bwMode="auto">
          <a:xfrm>
            <a:off x="1919288" y="4459288"/>
            <a:ext cx="5783262" cy="223837"/>
            <a:chOff x="-526223" y="5771072"/>
            <a:chExt cx="5782584" cy="224070"/>
          </a:xfrm>
        </p:grpSpPr>
        <p:grpSp>
          <p:nvGrpSpPr>
            <p:cNvPr id="110630" name="Group 195"/>
            <p:cNvGrpSpPr>
              <a:grpSpLocks/>
            </p:cNvGrpSpPr>
            <p:nvPr/>
          </p:nvGrpSpPr>
          <p:grpSpPr bwMode="auto">
            <a:xfrm>
              <a:off x="-526223" y="5771072"/>
              <a:ext cx="3155250" cy="221195"/>
              <a:chOff x="-526223" y="5788324"/>
              <a:chExt cx="3155250" cy="221195"/>
            </a:xfrm>
          </p:grpSpPr>
          <p:grpSp>
            <p:nvGrpSpPr>
              <p:cNvPr id="110636" name="Group 194"/>
              <p:cNvGrpSpPr>
                <a:grpSpLocks/>
              </p:cNvGrpSpPr>
              <p:nvPr/>
            </p:nvGrpSpPr>
            <p:grpSpPr bwMode="auto">
              <a:xfrm>
                <a:off x="-526223" y="5788324"/>
                <a:ext cx="3155250" cy="215444"/>
                <a:chOff x="-526223" y="5788324"/>
                <a:chExt cx="3155250" cy="215444"/>
              </a:xfrm>
            </p:grpSpPr>
            <p:pic>
              <p:nvPicPr>
                <p:cNvPr id="1106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3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63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631" name="Group 192"/>
            <p:cNvGrpSpPr>
              <a:grpSpLocks/>
            </p:cNvGrpSpPr>
            <p:nvPr/>
          </p:nvGrpSpPr>
          <p:grpSpPr bwMode="auto">
            <a:xfrm>
              <a:off x="2841236" y="5773948"/>
              <a:ext cx="2415125" cy="221194"/>
              <a:chOff x="2841236" y="5773948"/>
              <a:chExt cx="2415125" cy="221194"/>
            </a:xfrm>
          </p:grpSpPr>
          <p:sp>
            <p:nvSpPr>
              <p:cNvPr id="11063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633" name="Group 191"/>
              <p:cNvGrpSpPr>
                <a:grpSpLocks/>
              </p:cNvGrpSpPr>
              <p:nvPr/>
            </p:nvGrpSpPr>
            <p:grpSpPr bwMode="auto">
              <a:xfrm>
                <a:off x="2841236" y="5779698"/>
                <a:ext cx="1280160" cy="215444"/>
                <a:chOff x="2841236" y="5779698"/>
                <a:chExt cx="1280160" cy="215444"/>
              </a:xfrm>
            </p:grpSpPr>
            <p:pic>
              <p:nvPicPr>
                <p:cNvPr id="1106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3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062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9" action="ppaction://hlinksldjump"/>
              </a:rPr>
              <a:t>&lt;&lt; CER</a:t>
            </a:r>
            <a:endParaRPr lang="en-US" sz="800" b="1">
              <a:latin typeface="Comic Sans MS" pitchFamily="66" charset="0"/>
            </a:endParaRPr>
          </a:p>
        </p:txBody>
      </p:sp>
      <p:grpSp>
        <p:nvGrpSpPr>
          <p:cNvPr id="279" name="Group 278"/>
          <p:cNvGrpSpPr/>
          <p:nvPr/>
        </p:nvGrpSpPr>
        <p:grpSpPr>
          <a:xfrm>
            <a:off x="8757122" y="1712271"/>
            <a:ext cx="386878" cy="2971800"/>
            <a:chOff x="8424863" y="1701800"/>
            <a:chExt cx="386878" cy="2971800"/>
          </a:xfrm>
        </p:grpSpPr>
        <p:pic>
          <p:nvPicPr>
            <p:cNvPr id="280" name="Picture 117">
              <a:hlinkClick r:id="rId20"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Rectangle 28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2" action="ppaction://hlinksldjump"/>
                </a:rPr>
                <a:t>PSO-015</a:t>
              </a:r>
              <a:endParaRPr lang="en-US" sz="900" dirty="0"/>
            </a:p>
          </p:txBody>
        </p:sp>
      </p:grpSp>
      <p:grpSp>
        <p:nvGrpSpPr>
          <p:cNvPr id="282" name="Group 281"/>
          <p:cNvGrpSpPr/>
          <p:nvPr/>
        </p:nvGrpSpPr>
        <p:grpSpPr>
          <a:xfrm>
            <a:off x="8365993" y="1704975"/>
            <a:ext cx="383464" cy="2971800"/>
            <a:chOff x="8323263" y="1704975"/>
            <a:chExt cx="383464" cy="2971800"/>
          </a:xfrm>
        </p:grpSpPr>
        <p:pic>
          <p:nvPicPr>
            <p:cNvPr id="283" name="Picture 118">
              <a:hlinkClick r:id="rId20" action="ppaction://hlinksldjump"/>
            </p:cNvPr>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Rectangle 283"/>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22" action="ppaction://hlinksldjump"/>
                </a:rPr>
                <a:t>PSY-014</a:t>
              </a:r>
              <a:endParaRPr lang="en-US" sz="900" dirty="0"/>
            </a:p>
          </p:txBody>
        </p:sp>
      </p:grpSp>
      <p:grpSp>
        <p:nvGrpSpPr>
          <p:cNvPr id="285" name="Group 284"/>
          <p:cNvGrpSpPr/>
          <p:nvPr/>
        </p:nvGrpSpPr>
        <p:grpSpPr>
          <a:xfrm>
            <a:off x="7980628" y="1704975"/>
            <a:ext cx="391085" cy="1038225"/>
            <a:chOff x="7980628" y="1704975"/>
            <a:chExt cx="391085" cy="1038225"/>
          </a:xfrm>
        </p:grpSpPr>
        <p:pic>
          <p:nvPicPr>
            <p:cNvPr id="286" name="Picture 119">
              <a:hlinkClick r:id="rId20" action="ppaction://hlinksldjump"/>
            </p:cNvPr>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7" name="Rectangle 286"/>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22" action="ppaction://hlinksldjump"/>
                </a:rPr>
                <a:t>PSY-015</a:t>
              </a:r>
              <a:endParaRPr lang="en-US" sz="900" dirty="0"/>
            </a:p>
          </p:txBody>
        </p:sp>
      </p:grpSp>
      <p:grpSp>
        <p:nvGrpSpPr>
          <p:cNvPr id="288" name="Group 219"/>
          <p:cNvGrpSpPr>
            <a:grpSpLocks/>
          </p:cNvGrpSpPr>
          <p:nvPr/>
        </p:nvGrpSpPr>
        <p:grpSpPr bwMode="auto">
          <a:xfrm>
            <a:off x="1555336" y="1565322"/>
            <a:ext cx="6139277" cy="223949"/>
            <a:chOff x="-882195" y="5770961"/>
            <a:chExt cx="6138556" cy="224181"/>
          </a:xfrm>
        </p:grpSpPr>
        <p:grpSp>
          <p:nvGrpSpPr>
            <p:cNvPr id="289" name="Group 195"/>
            <p:cNvGrpSpPr>
              <a:grpSpLocks/>
            </p:cNvGrpSpPr>
            <p:nvPr/>
          </p:nvGrpSpPr>
          <p:grpSpPr bwMode="auto">
            <a:xfrm>
              <a:off x="-882195" y="5770961"/>
              <a:ext cx="3511222" cy="221306"/>
              <a:chOff x="-882195" y="5788213"/>
              <a:chExt cx="3511222" cy="221306"/>
            </a:xfrm>
          </p:grpSpPr>
          <p:grpSp>
            <p:nvGrpSpPr>
              <p:cNvPr id="295" name="Group 194"/>
              <p:cNvGrpSpPr>
                <a:grpSpLocks/>
              </p:cNvGrpSpPr>
              <p:nvPr/>
            </p:nvGrpSpPr>
            <p:grpSpPr bwMode="auto">
              <a:xfrm>
                <a:off x="-882195" y="5788213"/>
                <a:ext cx="3511222" cy="215667"/>
                <a:chOff x="-882195" y="5788213"/>
                <a:chExt cx="3511222" cy="215667"/>
              </a:xfrm>
            </p:grpSpPr>
            <p:pic>
              <p:nvPicPr>
                <p:cNvPr id="2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HAM4 ISI Anti-Alias </a:t>
                  </a:r>
                  <a:r>
                    <a:rPr lang="en-US" sz="800" b="1" dirty="0">
                      <a:latin typeface="Comic Sans MS" pitchFamily="66" charset="0"/>
                      <a:hlinkClick r:id="rId25" action="ppaction://hlinksldjump"/>
                    </a:rPr>
                    <a:t>Chassis</a:t>
                  </a:r>
                  <a:endParaRPr lang="en-US" sz="800" b="1" dirty="0">
                    <a:latin typeface="Comic Sans MS" pitchFamily="66" charset="0"/>
                  </a:endParaRPr>
                </a:p>
              </p:txBody>
            </p:sp>
          </p:grpSp>
          <p:sp>
            <p:nvSpPr>
              <p:cNvPr id="296"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D1000269</a:t>
                </a:r>
                <a:endParaRPr lang="en-US" sz="800" b="1" dirty="0">
                  <a:latin typeface="Comic Sans MS" pitchFamily="66" charset="0"/>
                </a:endParaRPr>
              </a:p>
            </p:txBody>
          </p:sp>
        </p:grpSp>
        <p:grpSp>
          <p:nvGrpSpPr>
            <p:cNvPr id="290" name="Group 192"/>
            <p:cNvGrpSpPr>
              <a:grpSpLocks/>
            </p:cNvGrpSpPr>
            <p:nvPr/>
          </p:nvGrpSpPr>
          <p:grpSpPr bwMode="auto">
            <a:xfrm>
              <a:off x="2841236" y="5773948"/>
              <a:ext cx="2415125" cy="221194"/>
              <a:chOff x="2841236" y="5773948"/>
              <a:chExt cx="2415125" cy="221194"/>
            </a:xfrm>
          </p:grpSpPr>
          <p:sp>
            <p:nvSpPr>
              <p:cNvPr id="291"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2" name="Group 191"/>
              <p:cNvGrpSpPr>
                <a:grpSpLocks/>
              </p:cNvGrpSpPr>
              <p:nvPr/>
            </p:nvGrpSpPr>
            <p:grpSpPr bwMode="auto">
              <a:xfrm>
                <a:off x="2841236" y="5779698"/>
                <a:ext cx="1280160" cy="215444"/>
                <a:chOff x="2841236" y="5779698"/>
                <a:chExt cx="1280160" cy="215444"/>
              </a:xfrm>
            </p:grpSpPr>
            <p:pic>
              <p:nvPicPr>
                <p:cNvPr id="29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S1104621</a:t>
                  </a:r>
                  <a:endParaRPr lang="en-US" sz="800" b="1" dirty="0">
                    <a:latin typeface="Comic Sans MS" pitchFamily="66" charset="0"/>
                  </a:endParaRPr>
                </a:p>
              </p:txBody>
            </p:sp>
          </p:grpSp>
        </p:grpSp>
      </p:grpSp>
      <p:grpSp>
        <p:nvGrpSpPr>
          <p:cNvPr id="299" name="Group 219"/>
          <p:cNvGrpSpPr>
            <a:grpSpLocks/>
          </p:cNvGrpSpPr>
          <p:nvPr/>
        </p:nvGrpSpPr>
        <p:grpSpPr bwMode="auto">
          <a:xfrm>
            <a:off x="1911350" y="1676555"/>
            <a:ext cx="5783263" cy="223838"/>
            <a:chOff x="-526223" y="5771072"/>
            <a:chExt cx="5782584" cy="224070"/>
          </a:xfrm>
        </p:grpSpPr>
        <p:grpSp>
          <p:nvGrpSpPr>
            <p:cNvPr id="300" name="Group 195"/>
            <p:cNvGrpSpPr>
              <a:grpSpLocks/>
            </p:cNvGrpSpPr>
            <p:nvPr/>
          </p:nvGrpSpPr>
          <p:grpSpPr bwMode="auto">
            <a:xfrm>
              <a:off x="-526223" y="5771072"/>
              <a:ext cx="3155250" cy="221195"/>
              <a:chOff x="-526223" y="5788324"/>
              <a:chExt cx="3155250" cy="221195"/>
            </a:xfrm>
          </p:grpSpPr>
          <p:grpSp>
            <p:nvGrpSpPr>
              <p:cNvPr id="306" name="Group 194"/>
              <p:cNvGrpSpPr>
                <a:grpSpLocks/>
              </p:cNvGrpSpPr>
              <p:nvPr/>
            </p:nvGrpSpPr>
            <p:grpSpPr bwMode="auto">
              <a:xfrm>
                <a:off x="-526223" y="5788324"/>
                <a:ext cx="3155250" cy="215444"/>
                <a:chOff x="-526223" y="5788324"/>
                <a:chExt cx="3155250" cy="215444"/>
              </a:xfrm>
            </p:grpSpPr>
            <p:pic>
              <p:nvPicPr>
                <p:cNvPr id="3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HAM4 </a:t>
                  </a:r>
                  <a:r>
                    <a:rPr lang="en-US" sz="800" b="1" dirty="0">
                      <a:latin typeface="Comic Sans MS" pitchFamily="66" charset="0"/>
                      <a:hlinkClick r:id="rId28" action="ppaction://hlinksldjump"/>
                    </a:rPr>
                    <a:t>ISI Anti-Alias Chassis</a:t>
                  </a:r>
                  <a:endParaRPr lang="en-US" sz="800" b="1" dirty="0">
                    <a:latin typeface="Comic Sans MS" pitchFamily="66" charset="0"/>
                  </a:endParaRPr>
                </a:p>
              </p:txBody>
            </p:sp>
          </p:grpSp>
          <p:sp>
            <p:nvSpPr>
              <p:cNvPr id="30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6"/>
                  </a:rPr>
                  <a:t>D1000269</a:t>
                </a:r>
                <a:endParaRPr lang="en-US" sz="800" b="1" dirty="0">
                  <a:latin typeface="Comic Sans MS" pitchFamily="66" charset="0"/>
                </a:endParaRPr>
              </a:p>
            </p:txBody>
          </p:sp>
        </p:grpSp>
        <p:grpSp>
          <p:nvGrpSpPr>
            <p:cNvPr id="301" name="Group 192"/>
            <p:cNvGrpSpPr>
              <a:grpSpLocks/>
            </p:cNvGrpSpPr>
            <p:nvPr/>
          </p:nvGrpSpPr>
          <p:grpSpPr bwMode="auto">
            <a:xfrm>
              <a:off x="2841236" y="5773948"/>
              <a:ext cx="2415125" cy="221194"/>
              <a:chOff x="2841236" y="5773948"/>
              <a:chExt cx="2415125" cy="221194"/>
            </a:xfrm>
          </p:grpSpPr>
          <p:sp>
            <p:nvSpPr>
              <p:cNvPr id="30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303" name="Group 191"/>
              <p:cNvGrpSpPr>
                <a:grpSpLocks/>
              </p:cNvGrpSpPr>
              <p:nvPr/>
            </p:nvGrpSpPr>
            <p:grpSpPr bwMode="auto">
              <a:xfrm>
                <a:off x="2841236" y="5779698"/>
                <a:ext cx="1280160" cy="215444"/>
                <a:chOff x="2841236" y="5779698"/>
                <a:chExt cx="1280160" cy="215444"/>
              </a:xfrm>
            </p:grpSpPr>
            <p:pic>
              <p:nvPicPr>
                <p:cNvPr id="3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S1104638</a:t>
                  </a:r>
                  <a:endParaRPr lang="en-US" sz="800" b="1" dirty="0">
                    <a:latin typeface="Comic Sans MS" pitchFamily="66" charset="0"/>
                  </a:endParaRPr>
                </a:p>
              </p:txBody>
            </p:sp>
          </p:grpSp>
        </p:grpSp>
      </p:grpSp>
      <p:grpSp>
        <p:nvGrpSpPr>
          <p:cNvPr id="310" name="Group 241"/>
          <p:cNvGrpSpPr>
            <a:grpSpLocks/>
          </p:cNvGrpSpPr>
          <p:nvPr/>
        </p:nvGrpSpPr>
        <p:grpSpPr bwMode="auto">
          <a:xfrm>
            <a:off x="1911351" y="1795459"/>
            <a:ext cx="5789612" cy="224003"/>
            <a:chOff x="-533995" y="5770906"/>
            <a:chExt cx="5790356" cy="224349"/>
          </a:xfrm>
        </p:grpSpPr>
        <p:grpSp>
          <p:nvGrpSpPr>
            <p:cNvPr id="311" name="Group 195"/>
            <p:cNvGrpSpPr>
              <a:grpSpLocks/>
            </p:cNvGrpSpPr>
            <p:nvPr/>
          </p:nvGrpSpPr>
          <p:grpSpPr bwMode="auto">
            <a:xfrm>
              <a:off x="-533995" y="5770906"/>
              <a:ext cx="3163022" cy="221361"/>
              <a:chOff x="-533995" y="5788158"/>
              <a:chExt cx="3163022" cy="221361"/>
            </a:xfrm>
          </p:grpSpPr>
          <p:grpSp>
            <p:nvGrpSpPr>
              <p:cNvPr id="317" name="Group 194"/>
              <p:cNvGrpSpPr>
                <a:grpSpLocks/>
              </p:cNvGrpSpPr>
              <p:nvPr/>
            </p:nvGrpSpPr>
            <p:grpSpPr bwMode="auto">
              <a:xfrm>
                <a:off x="-533995" y="5788158"/>
                <a:ext cx="3163022" cy="215777"/>
                <a:chOff x="-533995" y="5788158"/>
                <a:chExt cx="3163022" cy="215777"/>
              </a:xfrm>
            </p:grpSpPr>
            <p:pic>
              <p:nvPicPr>
                <p:cNvPr id="31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HAM4 HEPI Anti-Image </a:t>
                  </a:r>
                  <a:r>
                    <a:rPr lang="en-US" sz="800" b="1" dirty="0">
                      <a:latin typeface="Comic Sans MS" pitchFamily="66" charset="0"/>
                      <a:hlinkClick r:id="rId30" action="ppaction://hlinksldjump"/>
                    </a:rPr>
                    <a:t>Chassis</a:t>
                  </a:r>
                  <a:endParaRPr lang="en-US" sz="800" b="1" dirty="0">
                    <a:latin typeface="Comic Sans MS" pitchFamily="66" charset="0"/>
                  </a:endParaRPr>
                </a:p>
              </p:txBody>
            </p:sp>
          </p:grpSp>
          <p:sp>
            <p:nvSpPr>
              <p:cNvPr id="318"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D1100202</a:t>
                </a:r>
                <a:endParaRPr lang="en-US" sz="800" b="1" dirty="0">
                  <a:latin typeface="Comic Sans MS" pitchFamily="66" charset="0"/>
                </a:endParaRPr>
              </a:p>
            </p:txBody>
          </p:sp>
        </p:grpSp>
        <p:grpSp>
          <p:nvGrpSpPr>
            <p:cNvPr id="312" name="Group 192"/>
            <p:cNvGrpSpPr>
              <a:grpSpLocks/>
            </p:cNvGrpSpPr>
            <p:nvPr/>
          </p:nvGrpSpPr>
          <p:grpSpPr bwMode="auto">
            <a:xfrm>
              <a:off x="2841236" y="5773948"/>
              <a:ext cx="2415125" cy="221307"/>
              <a:chOff x="2841236" y="5773948"/>
              <a:chExt cx="2415125" cy="221307"/>
            </a:xfrm>
          </p:grpSpPr>
          <p:sp>
            <p:nvSpPr>
              <p:cNvPr id="313"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4" name="Group 191"/>
              <p:cNvGrpSpPr>
                <a:grpSpLocks/>
              </p:cNvGrpSpPr>
              <p:nvPr/>
            </p:nvGrpSpPr>
            <p:grpSpPr bwMode="auto">
              <a:xfrm>
                <a:off x="2841236" y="5779588"/>
                <a:ext cx="1280160" cy="215667"/>
                <a:chOff x="2841236" y="5779588"/>
                <a:chExt cx="1280160" cy="215667"/>
              </a:xfrm>
            </p:grpSpPr>
            <p:pic>
              <p:nvPicPr>
                <p:cNvPr id="31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S1104572</a:t>
                  </a:r>
                  <a:endParaRPr lang="en-US" sz="800" dirty="0"/>
                </a:p>
              </p:txBody>
            </p:sp>
          </p:grpSp>
        </p:grpSp>
      </p:grpSp>
      <p:sp>
        <p:nvSpPr>
          <p:cNvPr id="321"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SEI-C3 is part of </a:t>
            </a:r>
            <a:r>
              <a:rPr lang="en-US" sz="800" b="1" dirty="0">
                <a:latin typeface="Comic Sans MS" pitchFamily="66" charset="0"/>
                <a:hlinkClick r:id="rId33"/>
              </a:rPr>
              <a:t>D1000298</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CER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CER (Corner Electronics Room)</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25</a:t>
            </a:fld>
            <a:endParaRPr lang="en-US" smtClean="0">
              <a:solidFill>
                <a:srgbClr val="898989"/>
              </a:solidFill>
              <a:latin typeface="Calibri" pitchFamily="34" charset="0"/>
            </a:endParaRPr>
          </a:p>
        </p:txBody>
      </p:sp>
      <p:sp>
        <p:nvSpPr>
          <p:cNvPr id="10"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11"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1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
        <p:nvSpPr>
          <p:cNvPr id="13" name="TextBox 36"/>
          <p:cNvSpPr txBox="1">
            <a:spLocks noChangeArrowheads="1"/>
          </p:cNvSpPr>
          <p:nvPr/>
        </p:nvSpPr>
        <p:spPr bwMode="auto">
          <a:xfrm>
            <a:off x="3863545" y="4669480"/>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Rack Layout &gt;&gt;</a:t>
            </a:r>
            <a:endParaRPr lang="en-US" sz="800" b="1" dirty="0">
              <a:latin typeface="Comic Sans MS" pitchFamily="66" charset="0"/>
            </a:endParaRPr>
          </a:p>
        </p:txBody>
      </p:sp>
    </p:spTree>
    <p:extLst>
      <p:ext uri="{BB962C8B-B14F-4D97-AF65-F5344CB8AC3E}">
        <p14:creationId xmlns:p14="http://schemas.microsoft.com/office/powerpoint/2010/main" val="1449714387"/>
      </p:ext>
    </p:extLst>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itle 2"/>
          <p:cNvSpPr>
            <a:spLocks noGrp="1"/>
          </p:cNvSpPr>
          <p:nvPr>
            <p:ph type="title"/>
          </p:nvPr>
        </p:nvSpPr>
        <p:spPr/>
        <p:txBody>
          <a:bodyPr/>
          <a:lstStyle/>
          <a:p>
            <a:r>
              <a:rPr lang="en-US" smtClean="0">
                <a:ea typeface="ＭＳ Ｐゴシック" pitchFamily="34" charset="-128"/>
              </a:rPr>
              <a:t>L1-SEI-C3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59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BF22467-BE57-4B3F-A156-F584BE194CD1}" type="slidenum">
              <a:rPr lang="en-US" smtClean="0">
                <a:solidFill>
                  <a:srgbClr val="898989"/>
                </a:solidFill>
                <a:latin typeface="Calibri" pitchFamily="34" charset="0"/>
              </a:rPr>
              <a:pPr eaLnBrk="1" hangingPunct="1"/>
              <a:t>250</a:t>
            </a:fld>
            <a:endParaRPr lang="en-US" smtClean="0">
              <a:solidFill>
                <a:srgbClr val="898989"/>
              </a:solidFill>
              <a:latin typeface="Calibri" pitchFamily="34" charset="0"/>
            </a:endParaRPr>
          </a:p>
        </p:txBody>
      </p:sp>
      <p:sp>
        <p:nvSpPr>
          <p:cNvPr id="125957"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L1-SEI-C3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L1-SEI-C3</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S1104621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251</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S1104621</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HAM4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S1104621</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
        <p:nvSpPr>
          <p:cNvPr id="9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ction="ppaction://hlinksldjump"/>
              </a:rPr>
              <a:t>&lt;&lt; L1-SEI-C3</a:t>
            </a:r>
            <a:endParaRPr lang="en-US" sz="800" b="1" dirty="0">
              <a:latin typeface="Comic Sans MS" pitchFamily="66" charset="0"/>
            </a:endParaRPr>
          </a:p>
        </p:txBody>
      </p:sp>
    </p:spTree>
    <p:extLst>
      <p:ext uri="{BB962C8B-B14F-4D97-AF65-F5344CB8AC3E}">
        <p14:creationId xmlns:p14="http://schemas.microsoft.com/office/powerpoint/2010/main" val="2710812718"/>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252</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S1104638</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HAM4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S1104638</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
        <p:nvSpPr>
          <p:cNvPr id="9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ction="ppaction://hlinksldjump"/>
              </a:rPr>
              <a:t>&lt;&lt; L1-SEI-C3</a:t>
            </a:r>
            <a:endParaRPr lang="en-US" sz="800" b="1" dirty="0">
              <a:latin typeface="Comic Sans MS" pitchFamily="66" charset="0"/>
            </a:endParaRPr>
          </a:p>
        </p:txBody>
      </p:sp>
    </p:spTree>
    <p:extLst>
      <p:ext uri="{BB962C8B-B14F-4D97-AF65-F5344CB8AC3E}">
        <p14:creationId xmlns:p14="http://schemas.microsoft.com/office/powerpoint/2010/main" val="4080941505"/>
      </p:ext>
    </p:extLst>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253</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D1100202 - S1104572</a:t>
            </a: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35097"/>
            <a:chOff x="1030288" y="4449763"/>
            <a:chExt cx="7669212" cy="1035097"/>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S1104572</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494123" y="4492625"/>
              <a:ext cx="11384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872001" y="5234010"/>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95" name="Rectangle 80"/>
            <p:cNvSpPr>
              <a:spLocks noChangeArrowheads="1"/>
            </p:cNvSpPr>
            <p:nvPr/>
          </p:nvSpPr>
          <p:spPr bwMode="auto">
            <a:xfrm>
              <a:off x="5420906" y="5078916"/>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pic>
          <p:nvPicPr>
            <p:cNvPr id="20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56977" y="5239509"/>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7" name="Group 241"/>
          <p:cNvGrpSpPr>
            <a:grpSpLocks/>
          </p:cNvGrpSpPr>
          <p:nvPr/>
        </p:nvGrpSpPr>
        <p:grpSpPr bwMode="auto">
          <a:xfrm>
            <a:off x="1911351" y="793199"/>
            <a:ext cx="5789612" cy="224003"/>
            <a:chOff x="-533995" y="5770906"/>
            <a:chExt cx="5790356" cy="224349"/>
          </a:xfrm>
        </p:grpSpPr>
        <p:grpSp>
          <p:nvGrpSpPr>
            <p:cNvPr id="78" name="Group 195"/>
            <p:cNvGrpSpPr>
              <a:grpSpLocks/>
            </p:cNvGrpSpPr>
            <p:nvPr/>
          </p:nvGrpSpPr>
          <p:grpSpPr bwMode="auto">
            <a:xfrm>
              <a:off x="-533995" y="5770906"/>
              <a:ext cx="3163022" cy="221361"/>
              <a:chOff x="-533995" y="5788158"/>
              <a:chExt cx="3163022" cy="221361"/>
            </a:xfrm>
          </p:grpSpPr>
          <p:grpSp>
            <p:nvGrpSpPr>
              <p:cNvPr id="84" name="Group 194"/>
              <p:cNvGrpSpPr>
                <a:grpSpLocks/>
              </p:cNvGrpSpPr>
              <p:nvPr/>
            </p:nvGrpSpPr>
            <p:grpSpPr bwMode="auto">
              <a:xfrm>
                <a:off x="-533995" y="5788158"/>
                <a:ext cx="3163022" cy="215777"/>
                <a:chOff x="-533995" y="5788158"/>
                <a:chExt cx="3163022" cy="215777"/>
              </a:xfrm>
            </p:grpSpPr>
            <p:pic>
              <p:nvPicPr>
                <p:cNvPr id="86"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HAM4 HEPI Anti-Image </a:t>
                  </a:r>
                  <a:r>
                    <a:rPr lang="en-US" sz="800" b="1" dirty="0">
                      <a:latin typeface="Comic Sans MS" pitchFamily="66" charset="0"/>
                    </a:rPr>
                    <a:t>Chassis</a:t>
                  </a:r>
                </a:p>
              </p:txBody>
            </p:sp>
          </p:grpSp>
          <p:sp>
            <p:nvSpPr>
              <p:cNvPr id="85"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D1100202</a:t>
                </a:r>
                <a:endParaRPr lang="en-US" sz="800" b="1" dirty="0">
                  <a:latin typeface="Comic Sans MS" pitchFamily="66" charset="0"/>
                </a:endParaRPr>
              </a:p>
            </p:txBody>
          </p:sp>
        </p:grpSp>
        <p:grpSp>
          <p:nvGrpSpPr>
            <p:cNvPr id="79" name="Group 192"/>
            <p:cNvGrpSpPr>
              <a:grpSpLocks/>
            </p:cNvGrpSpPr>
            <p:nvPr/>
          </p:nvGrpSpPr>
          <p:grpSpPr bwMode="auto">
            <a:xfrm>
              <a:off x="2841236" y="5773948"/>
              <a:ext cx="2415125" cy="221307"/>
              <a:chOff x="2841236" y="5773948"/>
              <a:chExt cx="2415125" cy="221307"/>
            </a:xfrm>
          </p:grpSpPr>
          <p:sp>
            <p:nvSpPr>
              <p:cNvPr id="80"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588"/>
                <a:ext cx="1280160" cy="215667"/>
                <a:chOff x="2841236" y="5779588"/>
                <a:chExt cx="1280160" cy="215667"/>
              </a:xfrm>
            </p:grpSpPr>
            <p:pic>
              <p:nvPicPr>
                <p:cNvPr id="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S1104572</a:t>
                  </a:r>
                  <a:endParaRPr lang="en-US" sz="800" dirty="0"/>
                </a:p>
              </p:txBody>
            </p:sp>
          </p:grpSp>
        </p:grpSp>
      </p:grpSp>
      <p:grpSp>
        <p:nvGrpSpPr>
          <p:cNvPr id="5" name="Group 4"/>
          <p:cNvGrpSpPr/>
          <p:nvPr/>
        </p:nvGrpSpPr>
        <p:grpSpPr>
          <a:xfrm>
            <a:off x="1023801" y="2044492"/>
            <a:ext cx="7661412" cy="1376269"/>
            <a:chOff x="1023801" y="2044492"/>
            <a:chExt cx="7661412" cy="137626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D1100202</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3177942" y="2176116"/>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178" name="Rectangle 145"/>
            <p:cNvSpPr>
              <a:spLocks noChangeArrowheads="1"/>
            </p:cNvSpPr>
            <p:nvPr/>
          </p:nvSpPr>
          <p:spPr bwMode="auto">
            <a:xfrm>
              <a:off x="488233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539228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sp>
          <p:nvSpPr>
            <p:cNvPr id="190" name="Rectangle 80"/>
            <p:cNvSpPr>
              <a:spLocks noChangeArrowheads="1"/>
            </p:cNvSpPr>
            <p:nvPr/>
          </p:nvSpPr>
          <p:spPr bwMode="auto">
            <a:xfrm>
              <a:off x="2696264" y="2490957"/>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HEPI Anti-Image Chassis</a:t>
              </a:r>
            </a:p>
          </p:txBody>
        </p:sp>
        <p:sp>
          <p:nvSpPr>
            <p:cNvPr id="143" name="Rectangle 39"/>
            <p:cNvSpPr>
              <a:spLocks noChangeArrowheads="1"/>
            </p:cNvSpPr>
            <p:nvPr/>
          </p:nvSpPr>
          <p:spPr bwMode="auto">
            <a:xfrm>
              <a:off x="2353669" y="2929546"/>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1-8</a:t>
              </a:r>
              <a:endParaRPr lang="en-US" sz="800" b="1" dirty="0">
                <a:latin typeface="Comic Sans MS" pitchFamily="66" charset="0"/>
              </a:endParaRPr>
            </a:p>
          </p:txBody>
        </p:sp>
        <p:sp>
          <p:nvSpPr>
            <p:cNvPr id="149" name="Rectangle 39"/>
            <p:cNvSpPr>
              <a:spLocks noChangeArrowheads="1"/>
            </p:cNvSpPr>
            <p:nvPr/>
          </p:nvSpPr>
          <p:spPr bwMode="auto">
            <a:xfrm>
              <a:off x="4281748"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739443"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3133784" y="2798565"/>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201" name="Rectangle 145"/>
            <p:cNvSpPr>
              <a:spLocks noChangeArrowheads="1"/>
            </p:cNvSpPr>
            <p:nvPr/>
          </p:nvSpPr>
          <p:spPr bwMode="auto">
            <a:xfrm>
              <a:off x="4863814"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5373763"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510885"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979887"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3840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8095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0"/>
            <p:cNvSpPr>
              <a:spLocks noChangeArrowheads="1"/>
            </p:cNvSpPr>
            <p:nvPr/>
          </p:nvSpPr>
          <p:spPr bwMode="auto">
            <a:xfrm>
              <a:off x="4593719" y="2489052"/>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LIGO D1100202</a:t>
              </a:r>
            </a:p>
          </p:txBody>
        </p:sp>
        <p:pic>
          <p:nvPicPr>
            <p:cNvPr id="8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006950" y="2330632"/>
              <a:ext cx="862750" cy="21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117396" y="2239725"/>
              <a:ext cx="537327" cy="302842"/>
              <a:chOff x="4904211" y="2204413"/>
              <a:chExt cx="537327" cy="302842"/>
            </a:xfrm>
          </p:grpSpPr>
          <p:pic>
            <p:nvPicPr>
              <p:cNvPr id="9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984727" y="2940363"/>
              <a:ext cx="837312" cy="221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ction="ppaction://hlinksldjump"/>
              </a:rPr>
              <a:t>&lt;&lt; L1-SEI-C3</a:t>
            </a:r>
            <a:endParaRPr lang="en-US" sz="800" b="1" dirty="0">
              <a:latin typeface="Comic Sans MS" pitchFamily="66" charset="0"/>
            </a:endParaRPr>
          </a:p>
        </p:txBody>
      </p:sp>
    </p:spTree>
    <p:extLst>
      <p:ext uri="{BB962C8B-B14F-4D97-AF65-F5344CB8AC3E}">
        <p14:creationId xmlns:p14="http://schemas.microsoft.com/office/powerpoint/2010/main" val="1520535676"/>
      </p:ext>
    </p:extLst>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Title 2"/>
          <p:cNvSpPr>
            <a:spLocks noGrp="1"/>
          </p:cNvSpPr>
          <p:nvPr>
            <p:ph type="title"/>
          </p:nvPr>
        </p:nvSpPr>
        <p:spPr/>
        <p:txBody>
          <a:bodyPr/>
          <a:lstStyle/>
          <a:p>
            <a:r>
              <a:rPr lang="en-US" smtClean="0">
                <a:ea typeface="ＭＳ Ｐゴシック" pitchFamily="34" charset="-128"/>
              </a:rPr>
              <a:t>D020373 – S1000845</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69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05D5E66-4061-4558-B31A-C0517C6A5010}" type="slidenum">
              <a:rPr lang="en-US" smtClean="0">
                <a:solidFill>
                  <a:srgbClr val="898989"/>
                </a:solidFill>
                <a:latin typeface="Calibri" pitchFamily="34" charset="0"/>
              </a:rPr>
              <a:pPr eaLnBrk="1" hangingPunct="1"/>
              <a:t>254</a:t>
            </a:fld>
            <a:endParaRPr lang="en-US" smtClean="0">
              <a:solidFill>
                <a:srgbClr val="898989"/>
              </a:solidFill>
              <a:latin typeface="Calibri" pitchFamily="34" charset="0"/>
            </a:endParaRPr>
          </a:p>
        </p:txBody>
      </p:sp>
      <p:grpSp>
        <p:nvGrpSpPr>
          <p:cNvPr id="126981" name="Group 30"/>
          <p:cNvGrpSpPr>
            <a:grpSpLocks/>
          </p:cNvGrpSpPr>
          <p:nvPr/>
        </p:nvGrpSpPr>
        <p:grpSpPr bwMode="auto">
          <a:xfrm>
            <a:off x="1030288" y="4449763"/>
            <a:ext cx="7669212" cy="604837"/>
            <a:chOff x="1030950" y="4450544"/>
            <a:chExt cx="7667920" cy="604003"/>
          </a:xfrm>
        </p:grpSpPr>
        <p:pic>
          <p:nvPicPr>
            <p:cNvPr id="127037"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03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S1000845</a:t>
              </a:r>
              <a:endParaRPr lang="en-US" sz="800" b="1">
                <a:latin typeface="Comic Sans MS" pitchFamily="66" charset="0"/>
              </a:endParaRPr>
            </a:p>
          </p:txBody>
        </p:sp>
        <p:sp>
          <p:nvSpPr>
            <p:cNvPr id="12703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26982"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26984"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26986" name="Group 83"/>
          <p:cNvGrpSpPr>
            <a:grpSpLocks/>
          </p:cNvGrpSpPr>
          <p:nvPr/>
        </p:nvGrpSpPr>
        <p:grpSpPr bwMode="auto">
          <a:xfrm>
            <a:off x="742950" y="5060950"/>
            <a:ext cx="1835150" cy="387350"/>
            <a:chOff x="4269248" y="5122863"/>
            <a:chExt cx="1833954" cy="388076"/>
          </a:xfrm>
        </p:grpSpPr>
        <p:grpSp>
          <p:nvGrpSpPr>
            <p:cNvPr id="127006" name="Group 72"/>
            <p:cNvGrpSpPr>
              <a:grpSpLocks/>
            </p:cNvGrpSpPr>
            <p:nvPr/>
          </p:nvGrpSpPr>
          <p:grpSpPr bwMode="auto">
            <a:xfrm>
              <a:off x="4269248" y="5122863"/>
              <a:ext cx="1833954" cy="384893"/>
              <a:chOff x="4610204" y="5122863"/>
              <a:chExt cx="1833954" cy="384893"/>
            </a:xfrm>
          </p:grpSpPr>
          <p:sp>
            <p:nvSpPr>
              <p:cNvPr id="127008"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27009"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27007"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6987"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9"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D040049</a:t>
            </a:r>
            <a:endParaRPr lang="en-US" sz="800" b="1">
              <a:latin typeface="Comic Sans MS" pitchFamily="66" charset="0"/>
            </a:endParaRPr>
          </a:p>
        </p:txBody>
      </p:sp>
      <p:pic>
        <p:nvPicPr>
          <p:cNvPr id="126990"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6991" name="Group 230"/>
          <p:cNvGrpSpPr>
            <a:grpSpLocks/>
          </p:cNvGrpSpPr>
          <p:nvPr/>
        </p:nvGrpSpPr>
        <p:grpSpPr bwMode="auto">
          <a:xfrm>
            <a:off x="1800225" y="779463"/>
            <a:ext cx="5894388" cy="223837"/>
            <a:chOff x="-637082" y="5770953"/>
            <a:chExt cx="5893443" cy="224189"/>
          </a:xfrm>
        </p:grpSpPr>
        <p:grpSp>
          <p:nvGrpSpPr>
            <p:cNvPr id="126994" name="Group 195"/>
            <p:cNvGrpSpPr>
              <a:grpSpLocks/>
            </p:cNvGrpSpPr>
            <p:nvPr/>
          </p:nvGrpSpPr>
          <p:grpSpPr bwMode="auto">
            <a:xfrm>
              <a:off x="-637082" y="5770953"/>
              <a:ext cx="3266109" cy="221314"/>
              <a:chOff x="-637082" y="5788205"/>
              <a:chExt cx="3266109" cy="221314"/>
            </a:xfrm>
          </p:grpSpPr>
          <p:grpSp>
            <p:nvGrpSpPr>
              <p:cNvPr id="127000" name="Group 194"/>
              <p:cNvGrpSpPr>
                <a:grpSpLocks/>
              </p:cNvGrpSpPr>
              <p:nvPr/>
            </p:nvGrpSpPr>
            <p:grpSpPr bwMode="auto">
              <a:xfrm>
                <a:off x="-637082" y="5788205"/>
                <a:ext cx="3266109" cy="215668"/>
                <a:chOff x="-637082" y="5788205"/>
                <a:chExt cx="3266109" cy="215668"/>
              </a:xfrm>
            </p:grpSpPr>
            <p:pic>
              <p:nvPicPr>
                <p:cNvPr id="12700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00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HEPI4 </a:t>
                  </a:r>
                  <a:r>
                    <a:rPr lang="en-US" sz="800" b="1" dirty="0" smtClean="0">
                      <a:latin typeface="Comic Sans MS" pitchFamily="66" charset="0"/>
                    </a:rPr>
                    <a:t>8-Channel </a:t>
                  </a:r>
                  <a:r>
                    <a:rPr lang="en-US" sz="800" b="1" dirty="0">
                      <a:latin typeface="Comic Sans MS" pitchFamily="66" charset="0"/>
                    </a:rPr>
                    <a:t>Valve Driver</a:t>
                  </a:r>
                </a:p>
              </p:txBody>
            </p:sp>
          </p:grpSp>
          <p:sp>
            <p:nvSpPr>
              <p:cNvPr id="12700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26995" name="Group 192"/>
            <p:cNvGrpSpPr>
              <a:grpSpLocks/>
            </p:cNvGrpSpPr>
            <p:nvPr/>
          </p:nvGrpSpPr>
          <p:grpSpPr bwMode="auto">
            <a:xfrm>
              <a:off x="2841236" y="5773948"/>
              <a:ext cx="2415125" cy="221194"/>
              <a:chOff x="2841236" y="5773948"/>
              <a:chExt cx="2415125" cy="221194"/>
            </a:xfrm>
          </p:grpSpPr>
          <p:sp>
            <p:nvSpPr>
              <p:cNvPr id="12699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6997" name="Group 191"/>
              <p:cNvGrpSpPr>
                <a:grpSpLocks/>
              </p:cNvGrpSpPr>
              <p:nvPr/>
            </p:nvGrpSpPr>
            <p:grpSpPr bwMode="auto">
              <a:xfrm>
                <a:off x="2841236" y="5779698"/>
                <a:ext cx="1280160" cy="215444"/>
                <a:chOff x="2841236" y="5779698"/>
                <a:chExt cx="1280160" cy="215444"/>
              </a:xfrm>
            </p:grpSpPr>
            <p:pic>
              <p:nvPicPr>
                <p:cNvPr id="12699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9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S1000845</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HAM4 OUT</a:t>
            </a: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L1-SEI-C3</a:t>
            </a:r>
            <a:endParaRPr lang="en-US" sz="800" b="1" dirty="0">
              <a:latin typeface="Comic Sans MS" pitchFamily="66" charset="0"/>
            </a:endParaRPr>
          </a:p>
        </p:txBody>
      </p:sp>
      <p:grpSp>
        <p:nvGrpSpPr>
          <p:cNvPr id="66" name="Group 65"/>
          <p:cNvGrpSpPr/>
          <p:nvPr/>
        </p:nvGrpSpPr>
        <p:grpSpPr>
          <a:xfrm>
            <a:off x="1023938" y="2106613"/>
            <a:ext cx="7661275" cy="1550987"/>
            <a:chOff x="1023938" y="2106613"/>
            <a:chExt cx="7661275" cy="1550987"/>
          </a:xfrm>
        </p:grpSpPr>
        <p:grpSp>
          <p:nvGrpSpPr>
            <p:cNvPr id="67" name="Group 77"/>
            <p:cNvGrpSpPr>
              <a:grpSpLocks/>
            </p:cNvGrpSpPr>
            <p:nvPr/>
          </p:nvGrpSpPr>
          <p:grpSpPr bwMode="auto">
            <a:xfrm>
              <a:off x="1023938" y="2106613"/>
              <a:ext cx="7661275" cy="1550987"/>
              <a:chOff x="1023938" y="2106613"/>
              <a:chExt cx="7661275" cy="1551660"/>
            </a:xfrm>
          </p:grpSpPr>
          <p:pic>
            <p:nvPicPr>
              <p:cNvPr id="7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5" name="Group 73"/>
              <p:cNvGrpSpPr>
                <a:grpSpLocks/>
              </p:cNvGrpSpPr>
              <p:nvPr/>
            </p:nvGrpSpPr>
            <p:grpSpPr bwMode="auto">
              <a:xfrm>
                <a:off x="2109031" y="2710267"/>
                <a:ext cx="1380293" cy="371421"/>
                <a:chOff x="2109031" y="2710267"/>
                <a:chExt cx="1380293" cy="371421"/>
              </a:xfrm>
            </p:grpSpPr>
            <p:pic>
              <p:nvPicPr>
                <p:cNvPr id="9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8"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6" name="Group 74"/>
              <p:cNvGrpSpPr>
                <a:grpSpLocks/>
              </p:cNvGrpSpPr>
              <p:nvPr/>
            </p:nvGrpSpPr>
            <p:grpSpPr bwMode="auto">
              <a:xfrm>
                <a:off x="2717492" y="2885268"/>
                <a:ext cx="1428869" cy="388701"/>
                <a:chOff x="2717492" y="2916264"/>
                <a:chExt cx="1428869" cy="388701"/>
              </a:xfrm>
            </p:grpSpPr>
            <p:pic>
              <p:nvPicPr>
                <p:cNvPr id="9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5"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79" name="Group 75"/>
              <p:cNvGrpSpPr>
                <a:grpSpLocks/>
              </p:cNvGrpSpPr>
              <p:nvPr/>
            </p:nvGrpSpPr>
            <p:grpSpPr bwMode="auto">
              <a:xfrm>
                <a:off x="3749459" y="3079064"/>
                <a:ext cx="1363123" cy="371428"/>
                <a:chOff x="3749459" y="2745857"/>
                <a:chExt cx="1363123" cy="371428"/>
              </a:xfrm>
            </p:grpSpPr>
            <p:pic>
              <p:nvPicPr>
                <p:cNvPr id="9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2"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0" name="Group 76"/>
              <p:cNvGrpSpPr>
                <a:grpSpLocks/>
              </p:cNvGrpSpPr>
              <p:nvPr/>
            </p:nvGrpSpPr>
            <p:grpSpPr bwMode="auto">
              <a:xfrm>
                <a:off x="4318775" y="3269563"/>
                <a:ext cx="1472424" cy="388710"/>
                <a:chOff x="4318775" y="2959603"/>
                <a:chExt cx="1472424" cy="388710"/>
              </a:xfrm>
            </p:grpSpPr>
            <p:pic>
              <p:nvPicPr>
                <p:cNvPr id="8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89"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69" name="Group 82"/>
            <p:cNvGrpSpPr>
              <a:grpSpLocks/>
            </p:cNvGrpSpPr>
            <p:nvPr/>
          </p:nvGrpSpPr>
          <p:grpSpPr bwMode="auto">
            <a:xfrm>
              <a:off x="2633663" y="2332038"/>
              <a:ext cx="77787" cy="165100"/>
              <a:chOff x="2578692" y="5919788"/>
              <a:chExt cx="326433" cy="644955"/>
            </a:xfrm>
          </p:grpSpPr>
          <p:pic>
            <p:nvPicPr>
              <p:cNvPr id="70"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2"/>
          <p:cNvSpPr>
            <a:spLocks noGrp="1"/>
          </p:cNvSpPr>
          <p:nvPr>
            <p:ph type="title"/>
          </p:nvPr>
        </p:nvSpPr>
        <p:spPr/>
        <p:txBody>
          <a:bodyPr/>
          <a:lstStyle/>
          <a:p>
            <a:r>
              <a:rPr lang="en-US" dirty="0" smtClean="0">
                <a:ea typeface="ＭＳ Ｐゴシック" pitchFamily="34" charset="-128"/>
              </a:rPr>
              <a:t>D0901338 -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800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4B175-4259-4192-9738-3A97FBA7A4EF}" type="slidenum">
              <a:rPr lang="en-US" smtClean="0">
                <a:solidFill>
                  <a:srgbClr val="898989"/>
                </a:solidFill>
                <a:latin typeface="Calibri" pitchFamily="34" charset="0"/>
              </a:rPr>
              <a:pPr eaLnBrk="1" hangingPunct="1"/>
              <a:t>255</a:t>
            </a:fld>
            <a:endParaRPr lang="en-US" smtClean="0">
              <a:solidFill>
                <a:srgbClr val="898989"/>
              </a:solidFill>
              <a:latin typeface="Calibri" pitchFamily="34" charset="0"/>
            </a:endParaRPr>
          </a:p>
        </p:txBody>
      </p:sp>
      <p:grpSp>
        <p:nvGrpSpPr>
          <p:cNvPr id="128005" name="Group 30"/>
          <p:cNvGrpSpPr>
            <a:grpSpLocks/>
          </p:cNvGrpSpPr>
          <p:nvPr/>
        </p:nvGrpSpPr>
        <p:grpSpPr bwMode="auto">
          <a:xfrm>
            <a:off x="1030288" y="4449763"/>
            <a:ext cx="7669212" cy="604837"/>
            <a:chOff x="1030950" y="4450544"/>
            <a:chExt cx="7667920" cy="604003"/>
          </a:xfrm>
        </p:grpSpPr>
        <p:pic>
          <p:nvPicPr>
            <p:cNvPr id="128058"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12806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28006" name="Rectangle 75"/>
          <p:cNvSpPr>
            <a:spLocks noChangeArrowheads="1"/>
          </p:cNvSpPr>
          <p:nvPr/>
        </p:nvSpPr>
        <p:spPr bwMode="auto">
          <a:xfrm>
            <a:off x="4892675" y="4492625"/>
            <a:ext cx="10112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endParaRPr lang="en-US" b="1">
              <a:latin typeface="Comic Sans MS" pitchFamily="66" charset="0"/>
            </a:endParaRPr>
          </a:p>
        </p:txBody>
      </p:sp>
      <p:grpSp>
        <p:nvGrpSpPr>
          <p:cNvPr id="128007" name="Group 77"/>
          <p:cNvGrpSpPr>
            <a:grpSpLocks/>
          </p:cNvGrpSpPr>
          <p:nvPr/>
        </p:nvGrpSpPr>
        <p:grpSpPr bwMode="auto">
          <a:xfrm>
            <a:off x="1023938" y="2106613"/>
            <a:ext cx="7661275" cy="1504950"/>
            <a:chOff x="1023938" y="2106613"/>
            <a:chExt cx="7661275" cy="1505160"/>
          </a:xfrm>
        </p:grpSpPr>
        <p:pic>
          <p:nvPicPr>
            <p:cNvPr id="12803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32"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D0901338</a:t>
              </a:r>
              <a:endParaRPr lang="en-US" sz="800" b="1">
                <a:latin typeface="Comic Sans MS" pitchFamily="66" charset="0"/>
              </a:endParaRPr>
            </a:p>
          </p:txBody>
        </p:sp>
        <p:sp>
          <p:nvSpPr>
            <p:cNvPr id="128033"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128034" name="Group 73"/>
            <p:cNvGrpSpPr>
              <a:grpSpLocks/>
            </p:cNvGrpSpPr>
            <p:nvPr/>
          </p:nvGrpSpPr>
          <p:grpSpPr bwMode="auto">
            <a:xfrm>
              <a:off x="2155525" y="2725738"/>
              <a:ext cx="1248075" cy="371450"/>
              <a:chOff x="2155525" y="2725738"/>
              <a:chExt cx="1248075" cy="371450"/>
            </a:xfrm>
          </p:grpSpPr>
          <p:pic>
            <p:nvPicPr>
              <p:cNvPr id="128055"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6" name="TextBox 353"/>
              <p:cNvSpPr txBox="1">
                <a:spLocks noChangeArrowheads="1"/>
              </p:cNvSpPr>
              <p:nvPr/>
            </p:nvSpPr>
            <p:spPr bwMode="auto">
              <a:xfrm>
                <a:off x="2842850" y="27257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57" name="Rectangle 39"/>
              <p:cNvSpPr>
                <a:spLocks noChangeArrowheads="1"/>
              </p:cNvSpPr>
              <p:nvPr/>
            </p:nvSpPr>
            <p:spPr bwMode="auto">
              <a:xfrm>
                <a:off x="2155525" y="28817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128035" name="Group 74"/>
            <p:cNvGrpSpPr>
              <a:grpSpLocks/>
            </p:cNvGrpSpPr>
            <p:nvPr/>
          </p:nvGrpSpPr>
          <p:grpSpPr bwMode="auto">
            <a:xfrm>
              <a:off x="2717492" y="2885242"/>
              <a:ext cx="1257608" cy="388727"/>
              <a:chOff x="2717492" y="2916238"/>
              <a:chExt cx="1257608" cy="388727"/>
            </a:xfrm>
          </p:grpSpPr>
          <p:pic>
            <p:nvPicPr>
              <p:cNvPr id="128052"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3"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54"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28036" name="Rectangle 145"/>
            <p:cNvSpPr>
              <a:spLocks noChangeArrowheads="1"/>
            </p:cNvSpPr>
            <p:nvPr/>
          </p:nvSpPr>
          <p:spPr bwMode="auto">
            <a:xfrm>
              <a:off x="2703807"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28037" name="Rectangle 145"/>
            <p:cNvSpPr>
              <a:spLocks noChangeArrowheads="1"/>
            </p:cNvSpPr>
            <p:nvPr/>
          </p:nvSpPr>
          <p:spPr bwMode="auto">
            <a:xfrm>
              <a:off x="3335523"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28038" name="Group 75"/>
            <p:cNvGrpSpPr>
              <a:grpSpLocks/>
            </p:cNvGrpSpPr>
            <p:nvPr/>
          </p:nvGrpSpPr>
          <p:grpSpPr bwMode="auto">
            <a:xfrm>
              <a:off x="3749459" y="3055770"/>
              <a:ext cx="1247991" cy="371473"/>
              <a:chOff x="3749459" y="2722563"/>
              <a:chExt cx="1247991" cy="371473"/>
            </a:xfrm>
          </p:grpSpPr>
          <p:pic>
            <p:nvPicPr>
              <p:cNvPr id="128049"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0" name="TextBox 353"/>
              <p:cNvSpPr txBox="1">
                <a:spLocks noChangeArrowheads="1"/>
              </p:cNvSpPr>
              <p:nvPr/>
            </p:nvSpPr>
            <p:spPr bwMode="auto">
              <a:xfrm>
                <a:off x="4436803" y="272256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51" name="Rectangle 39"/>
              <p:cNvSpPr>
                <a:spLocks noChangeArrowheads="1"/>
              </p:cNvSpPr>
              <p:nvPr/>
            </p:nvSpPr>
            <p:spPr bwMode="auto">
              <a:xfrm>
                <a:off x="3749459" y="2878562"/>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128039" name="Group 76"/>
            <p:cNvGrpSpPr>
              <a:grpSpLocks/>
            </p:cNvGrpSpPr>
            <p:nvPr/>
          </p:nvGrpSpPr>
          <p:grpSpPr bwMode="auto">
            <a:xfrm>
              <a:off x="4311026" y="3223023"/>
              <a:ext cx="1257924" cy="388750"/>
              <a:chOff x="4311026" y="2913063"/>
              <a:chExt cx="1257924" cy="388750"/>
            </a:xfrm>
          </p:grpSpPr>
          <p:pic>
            <p:nvPicPr>
              <p:cNvPr id="128046"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47" name="TextBox 353"/>
              <p:cNvSpPr txBox="1">
                <a:spLocks noChangeArrowheads="1"/>
              </p:cNvSpPr>
              <p:nvPr/>
            </p:nvSpPr>
            <p:spPr bwMode="auto">
              <a:xfrm>
                <a:off x="5007828" y="29130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48" name="Rectangle 42"/>
              <p:cNvSpPr>
                <a:spLocks noChangeArrowheads="1"/>
              </p:cNvSpPr>
              <p:nvPr/>
            </p:nvSpPr>
            <p:spPr bwMode="auto">
              <a:xfrm>
                <a:off x="4311026" y="30863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128040" name="Rectangle 145"/>
            <p:cNvSpPr>
              <a:spLocks noChangeArrowheads="1"/>
            </p:cNvSpPr>
            <p:nvPr/>
          </p:nvSpPr>
          <p:spPr bwMode="auto">
            <a:xfrm>
              <a:off x="4359649"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28041" name="Rectangle 145"/>
            <p:cNvSpPr>
              <a:spLocks noChangeArrowheads="1"/>
            </p:cNvSpPr>
            <p:nvPr/>
          </p:nvSpPr>
          <p:spPr bwMode="auto">
            <a:xfrm>
              <a:off x="4944415"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28042"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43"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4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45"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8008" name="Group 72"/>
          <p:cNvGrpSpPr>
            <a:grpSpLocks/>
          </p:cNvGrpSpPr>
          <p:nvPr/>
        </p:nvGrpSpPr>
        <p:grpSpPr bwMode="auto">
          <a:xfrm>
            <a:off x="4054475" y="5122863"/>
            <a:ext cx="1870075" cy="384175"/>
            <a:chOff x="4573336" y="5122863"/>
            <a:chExt cx="1870822" cy="384893"/>
          </a:xfrm>
        </p:grpSpPr>
        <p:sp>
          <p:nvSpPr>
            <p:cNvPr id="128028"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29" name="Rectangle 80"/>
            <p:cNvSpPr>
              <a:spLocks noChangeArrowheads="1"/>
            </p:cNvSpPr>
            <p:nvPr/>
          </p:nvSpPr>
          <p:spPr bwMode="auto">
            <a:xfrm>
              <a:off x="4573336" y="5292312"/>
              <a:ext cx="10118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p>
          </p:txBody>
        </p:sp>
        <p:pic>
          <p:nvPicPr>
            <p:cNvPr id="128030"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26437" y="5308169"/>
              <a:ext cx="799153" cy="19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8009"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6975" y="4686300"/>
            <a:ext cx="785813"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10" name="Rectangle 75"/>
          <p:cNvSpPr>
            <a:spLocks noChangeArrowheads="1"/>
          </p:cNvSpPr>
          <p:nvPr/>
        </p:nvSpPr>
        <p:spPr bwMode="auto">
          <a:xfrm>
            <a:off x="5969000" y="46212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2801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65375" y="2328863"/>
            <a:ext cx="238125" cy="157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12" name="Rectangle 75"/>
          <p:cNvSpPr>
            <a:spLocks noChangeArrowheads="1"/>
          </p:cNvSpPr>
          <p:nvPr/>
        </p:nvSpPr>
        <p:spPr bwMode="auto">
          <a:xfrm>
            <a:off x="5703888" y="2255838"/>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2801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33500" y="1497013"/>
            <a:ext cx="5788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14"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39850" y="3838575"/>
            <a:ext cx="5797550"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8015" name="Group 230"/>
          <p:cNvGrpSpPr>
            <a:grpSpLocks/>
          </p:cNvGrpSpPr>
          <p:nvPr/>
        </p:nvGrpSpPr>
        <p:grpSpPr bwMode="auto">
          <a:xfrm>
            <a:off x="1800225" y="779463"/>
            <a:ext cx="5894388" cy="223837"/>
            <a:chOff x="-637082" y="5770953"/>
            <a:chExt cx="5893443" cy="224189"/>
          </a:xfrm>
        </p:grpSpPr>
        <p:grpSp>
          <p:nvGrpSpPr>
            <p:cNvPr id="128018" name="Group 195"/>
            <p:cNvGrpSpPr>
              <a:grpSpLocks/>
            </p:cNvGrpSpPr>
            <p:nvPr/>
          </p:nvGrpSpPr>
          <p:grpSpPr bwMode="auto">
            <a:xfrm>
              <a:off x="-637082" y="5770953"/>
              <a:ext cx="3266109" cy="221314"/>
              <a:chOff x="-637082" y="5788205"/>
              <a:chExt cx="3266109" cy="221314"/>
            </a:xfrm>
          </p:grpSpPr>
          <p:grpSp>
            <p:nvGrpSpPr>
              <p:cNvPr id="128024" name="Group 194"/>
              <p:cNvGrpSpPr>
                <a:grpSpLocks/>
              </p:cNvGrpSpPr>
              <p:nvPr/>
            </p:nvGrpSpPr>
            <p:grpSpPr bwMode="auto">
              <a:xfrm>
                <a:off x="-637082" y="5788205"/>
                <a:ext cx="3266109" cy="215668"/>
                <a:chOff x="-637082" y="5788205"/>
                <a:chExt cx="3266109" cy="215668"/>
              </a:xfrm>
            </p:grpSpPr>
            <p:pic>
              <p:nvPicPr>
                <p:cNvPr id="1280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2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HEPI5 </a:t>
                  </a:r>
                  <a:r>
                    <a:rPr lang="en-US" sz="800" b="1" dirty="0" smtClean="0">
                      <a:latin typeface="Comic Sans MS" pitchFamily="66" charset="0"/>
                    </a:rPr>
                    <a:t>8-Channel </a:t>
                  </a:r>
                  <a:r>
                    <a:rPr lang="en-US" sz="800" b="1" dirty="0">
                      <a:latin typeface="Comic Sans MS" pitchFamily="66" charset="0"/>
                    </a:rPr>
                    <a:t>Valve Driver</a:t>
                  </a:r>
                </a:p>
              </p:txBody>
            </p:sp>
          </p:grpSp>
          <p:sp>
            <p:nvSpPr>
              <p:cNvPr id="1280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D0901338</a:t>
                </a:r>
                <a:endParaRPr lang="en-US" sz="800" b="1">
                  <a:latin typeface="Comic Sans MS" pitchFamily="66" charset="0"/>
                </a:endParaRPr>
              </a:p>
            </p:txBody>
          </p:sp>
        </p:grpSp>
        <p:grpSp>
          <p:nvGrpSpPr>
            <p:cNvPr id="128019" name="Group 192"/>
            <p:cNvGrpSpPr>
              <a:grpSpLocks/>
            </p:cNvGrpSpPr>
            <p:nvPr/>
          </p:nvGrpSpPr>
          <p:grpSpPr bwMode="auto">
            <a:xfrm>
              <a:off x="2841236" y="5773948"/>
              <a:ext cx="2415125" cy="221194"/>
              <a:chOff x="2841236" y="5773948"/>
              <a:chExt cx="2415125" cy="221194"/>
            </a:xfrm>
          </p:grpSpPr>
          <p:sp>
            <p:nvSpPr>
              <p:cNvPr id="1280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8021" name="Group 191"/>
              <p:cNvGrpSpPr>
                <a:grpSpLocks/>
              </p:cNvGrpSpPr>
              <p:nvPr/>
            </p:nvGrpSpPr>
            <p:grpSpPr bwMode="auto">
              <a:xfrm>
                <a:off x="2841236" y="5779698"/>
                <a:ext cx="1280160" cy="215444"/>
                <a:chOff x="2841236" y="5779698"/>
                <a:chExt cx="1280160" cy="215444"/>
              </a:xfrm>
            </p:grpSpPr>
            <p:pic>
              <p:nvPicPr>
                <p:cNvPr id="12802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128017"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70025" y="4525963"/>
            <a:ext cx="1228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ction="ppaction://hlinksldjump"/>
              </a:rPr>
              <a:t>&lt;&lt; L1-SEI-C3</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9026" name="Group 280"/>
          <p:cNvGrpSpPr>
            <a:grpSpLocks/>
          </p:cNvGrpSpPr>
          <p:nvPr/>
        </p:nvGrpSpPr>
        <p:grpSpPr bwMode="auto">
          <a:xfrm>
            <a:off x="209550" y="744538"/>
            <a:ext cx="8831263" cy="5843587"/>
            <a:chOff x="234950" y="749909"/>
            <a:chExt cx="8832132" cy="5843504"/>
          </a:xfrm>
        </p:grpSpPr>
        <p:grpSp>
          <p:nvGrpSpPr>
            <p:cNvPr id="129031" name="Group 359"/>
            <p:cNvGrpSpPr>
              <a:grpSpLocks/>
            </p:cNvGrpSpPr>
            <p:nvPr/>
          </p:nvGrpSpPr>
          <p:grpSpPr bwMode="auto">
            <a:xfrm>
              <a:off x="1352660" y="749909"/>
              <a:ext cx="6411297" cy="458787"/>
              <a:chOff x="-949817" y="6101482"/>
              <a:chExt cx="6410346" cy="457947"/>
            </a:xfrm>
          </p:grpSpPr>
          <p:grpSp>
            <p:nvGrpSpPr>
              <p:cNvPr id="129182" name="Group 220"/>
              <p:cNvGrpSpPr>
                <a:grpSpLocks/>
              </p:cNvGrpSpPr>
              <p:nvPr/>
            </p:nvGrpSpPr>
            <p:grpSpPr bwMode="auto">
              <a:xfrm>
                <a:off x="-949817" y="6101482"/>
                <a:ext cx="3774376" cy="452196"/>
                <a:chOff x="-949817" y="6110108"/>
                <a:chExt cx="3774376" cy="452196"/>
              </a:xfrm>
            </p:grpSpPr>
            <p:pic>
              <p:nvPicPr>
                <p:cNvPr id="12918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9188" name="TextBox 372"/>
                <p:cNvSpPr txBox="1">
                  <a:spLocks noChangeArrowheads="1"/>
                </p:cNvSpPr>
                <p:nvPr/>
              </p:nvSpPr>
              <p:spPr bwMode="auto">
                <a:xfrm>
                  <a:off x="-949817" y="6216969"/>
                  <a:ext cx="249395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l1seiham4-5 - I/O Extension Chassis</a:t>
                  </a:r>
                  <a:endParaRPr lang="en-US" sz="800" b="1" dirty="0">
                    <a:latin typeface="Comic Sans MS" pitchFamily="66" charset="0"/>
                  </a:endParaRPr>
                </a:p>
              </p:txBody>
            </p:sp>
            <p:sp>
              <p:nvSpPr>
                <p:cNvPr id="12918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29183" name="Group 221"/>
              <p:cNvGrpSpPr>
                <a:grpSpLocks/>
              </p:cNvGrpSpPr>
              <p:nvPr/>
            </p:nvGrpSpPr>
            <p:grpSpPr bwMode="auto">
              <a:xfrm>
                <a:off x="3042258" y="6107233"/>
                <a:ext cx="2418271" cy="452196"/>
                <a:chOff x="3042258" y="6107233"/>
                <a:chExt cx="2418271" cy="452196"/>
              </a:xfrm>
            </p:grpSpPr>
            <p:pic>
              <p:nvPicPr>
                <p:cNvPr id="12918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9185"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2918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S1001146</a:t>
                  </a:r>
                  <a:endParaRPr lang="en-US" sz="800" b="1" dirty="0">
                    <a:solidFill>
                      <a:schemeClr val="bg1"/>
                    </a:solidFill>
                    <a:latin typeface="Comic Sans MS" pitchFamily="66" charset="0"/>
                  </a:endParaRPr>
                </a:p>
              </p:txBody>
            </p:sp>
          </p:grpSp>
        </p:grpSp>
        <p:grpSp>
          <p:nvGrpSpPr>
            <p:cNvPr id="129032" name="Group 70"/>
            <p:cNvGrpSpPr>
              <a:grpSpLocks/>
            </p:cNvGrpSpPr>
            <p:nvPr/>
          </p:nvGrpSpPr>
          <p:grpSpPr bwMode="auto">
            <a:xfrm>
              <a:off x="234950" y="1212157"/>
              <a:ext cx="7659687" cy="2281932"/>
              <a:chOff x="234950" y="1212157"/>
              <a:chExt cx="7659687" cy="2281932"/>
            </a:xfrm>
          </p:grpSpPr>
          <p:grpSp>
            <p:nvGrpSpPr>
              <p:cNvPr id="129175" name="Group 60"/>
              <p:cNvGrpSpPr>
                <a:grpSpLocks/>
              </p:cNvGrpSpPr>
              <p:nvPr/>
            </p:nvGrpSpPr>
            <p:grpSpPr bwMode="auto">
              <a:xfrm>
                <a:off x="234950" y="1212157"/>
                <a:ext cx="7659687" cy="2281932"/>
                <a:chOff x="1025269" y="1269311"/>
                <a:chExt cx="7659941" cy="2281414"/>
              </a:xfrm>
            </p:grpSpPr>
            <p:pic>
              <p:nvPicPr>
                <p:cNvPr id="12917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6"/>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29179" name="Group 26"/>
                <p:cNvGrpSpPr>
                  <a:grpSpLocks/>
                </p:cNvGrpSpPr>
                <p:nvPr/>
              </p:nvGrpSpPr>
              <p:grpSpPr bwMode="auto">
                <a:xfrm>
                  <a:off x="7421517" y="1269311"/>
                  <a:ext cx="1263693" cy="368091"/>
                  <a:chOff x="7420915" y="1268217"/>
                  <a:chExt cx="1263514" cy="368358"/>
                </a:xfrm>
              </p:grpSpPr>
              <p:sp>
                <p:nvSpPr>
                  <p:cNvPr id="129180"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29181"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7" name="Rectangle 426"/>
              <p:cNvSpPr/>
              <p:nvPr/>
            </p:nvSpPr>
            <p:spPr bwMode="auto">
              <a:xfrm>
                <a:off x="790630" y="1810344"/>
                <a:ext cx="1124061"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177"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29033" name="Group 453"/>
            <p:cNvGrpSpPr>
              <a:grpSpLocks/>
            </p:cNvGrpSpPr>
            <p:nvPr/>
          </p:nvGrpSpPr>
          <p:grpSpPr bwMode="auto">
            <a:xfrm>
              <a:off x="234950" y="3554877"/>
              <a:ext cx="8832132" cy="3038536"/>
              <a:chOff x="234950" y="3554877"/>
              <a:chExt cx="8832132" cy="3038536"/>
            </a:xfrm>
          </p:grpSpPr>
          <p:grpSp>
            <p:nvGrpSpPr>
              <p:cNvPr id="129034" name="Group 294"/>
              <p:cNvGrpSpPr>
                <a:grpSpLocks/>
              </p:cNvGrpSpPr>
              <p:nvPr/>
            </p:nvGrpSpPr>
            <p:grpSpPr bwMode="auto">
              <a:xfrm>
                <a:off x="234950" y="3554877"/>
                <a:ext cx="8832132" cy="3038536"/>
                <a:chOff x="234950" y="3554877"/>
                <a:chExt cx="8832132" cy="3038536"/>
              </a:xfrm>
            </p:grpSpPr>
            <p:pic>
              <p:nvPicPr>
                <p:cNvPr id="12904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905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2905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3" name="TextBox 353"/>
                <p:cNvSpPr txBox="1">
                  <a:spLocks noChangeArrowheads="1"/>
                </p:cNvSpPr>
                <p:nvPr/>
              </p:nvSpPr>
              <p:spPr bwMode="auto">
                <a:xfrm rot="5400000">
                  <a:off x="515197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4" name="TextBox 353"/>
                <p:cNvSpPr txBox="1">
                  <a:spLocks noChangeArrowheads="1"/>
                </p:cNvSpPr>
                <p:nvPr/>
              </p:nvSpPr>
              <p:spPr bwMode="auto">
                <a:xfrm rot="5400000">
                  <a:off x="5442520"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2905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6" name="TextBox 353"/>
                <p:cNvSpPr txBox="1">
                  <a:spLocks noChangeArrowheads="1"/>
                </p:cNvSpPr>
                <p:nvPr/>
              </p:nvSpPr>
              <p:spPr bwMode="auto">
                <a:xfrm rot="5400000">
                  <a:off x="486143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2905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2905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2905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2905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2906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2906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2906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2906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29064" name="Group 71"/>
                <p:cNvGrpSpPr>
                  <a:grpSpLocks/>
                </p:cNvGrpSpPr>
                <p:nvPr/>
              </p:nvGrpSpPr>
              <p:grpSpPr bwMode="auto">
                <a:xfrm>
                  <a:off x="4685716" y="3595684"/>
                  <a:ext cx="215899" cy="1858574"/>
                  <a:chOff x="8442323" y="2253457"/>
                  <a:chExt cx="215474" cy="1857625"/>
                </a:xfrm>
              </p:grpSpPr>
              <p:grpSp>
                <p:nvGrpSpPr>
                  <p:cNvPr id="129171" name="Group 72"/>
                  <p:cNvGrpSpPr>
                    <a:grpSpLocks/>
                  </p:cNvGrpSpPr>
                  <p:nvPr/>
                </p:nvGrpSpPr>
                <p:grpSpPr bwMode="auto">
                  <a:xfrm>
                    <a:off x="8442323" y="2253457"/>
                    <a:ext cx="214313" cy="1836738"/>
                    <a:chOff x="6193857" y="1433230"/>
                    <a:chExt cx="215444" cy="1837022"/>
                  </a:xfrm>
                </p:grpSpPr>
                <p:pic>
                  <p:nvPicPr>
                    <p:cNvPr id="1291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74"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2917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29066" name="Group 99"/>
                <p:cNvGrpSpPr>
                  <a:grpSpLocks/>
                </p:cNvGrpSpPr>
                <p:nvPr/>
              </p:nvGrpSpPr>
              <p:grpSpPr bwMode="auto">
                <a:xfrm>
                  <a:off x="4100662" y="3595683"/>
                  <a:ext cx="233360" cy="1849052"/>
                  <a:chOff x="4100710" y="3595688"/>
                  <a:chExt cx="233363" cy="1849437"/>
                </a:xfrm>
              </p:grpSpPr>
              <p:grpSp>
                <p:nvGrpSpPr>
                  <p:cNvPr id="129161" name="Group 141"/>
                  <p:cNvGrpSpPr>
                    <a:grpSpLocks/>
                  </p:cNvGrpSpPr>
                  <p:nvPr/>
                </p:nvGrpSpPr>
                <p:grpSpPr bwMode="auto">
                  <a:xfrm>
                    <a:off x="4100710" y="3595688"/>
                    <a:ext cx="233363" cy="1849437"/>
                    <a:chOff x="7985153" y="2757488"/>
                    <a:chExt cx="233330" cy="1848894"/>
                  </a:xfrm>
                </p:grpSpPr>
                <p:grpSp>
                  <p:nvGrpSpPr>
                    <p:cNvPr id="129163" name="Group 70"/>
                    <p:cNvGrpSpPr>
                      <a:grpSpLocks/>
                    </p:cNvGrpSpPr>
                    <p:nvPr/>
                  </p:nvGrpSpPr>
                  <p:grpSpPr bwMode="auto">
                    <a:xfrm>
                      <a:off x="7988855" y="2757488"/>
                      <a:ext cx="229628" cy="1836737"/>
                      <a:chOff x="6178463" y="1433228"/>
                      <a:chExt cx="230840" cy="1837026"/>
                    </a:xfrm>
                  </p:grpSpPr>
                  <p:sp>
                    <p:nvSpPr>
                      <p:cNvPr id="12916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6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6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6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67" name="Group 100"/>
                <p:cNvGrpSpPr>
                  <a:grpSpLocks/>
                </p:cNvGrpSpPr>
                <p:nvPr/>
              </p:nvGrpSpPr>
              <p:grpSpPr bwMode="auto">
                <a:xfrm>
                  <a:off x="4973716" y="3600848"/>
                  <a:ext cx="233360" cy="1849052"/>
                  <a:chOff x="4100710" y="3595688"/>
                  <a:chExt cx="233363" cy="1849437"/>
                </a:xfrm>
              </p:grpSpPr>
              <p:grpSp>
                <p:nvGrpSpPr>
                  <p:cNvPr id="129155" name="Group 72"/>
                  <p:cNvGrpSpPr>
                    <a:grpSpLocks/>
                  </p:cNvGrpSpPr>
                  <p:nvPr/>
                </p:nvGrpSpPr>
                <p:grpSpPr bwMode="auto">
                  <a:xfrm>
                    <a:off x="4100710" y="3595688"/>
                    <a:ext cx="233363" cy="1849437"/>
                    <a:chOff x="7985153" y="2757488"/>
                    <a:chExt cx="233330" cy="1848894"/>
                  </a:xfrm>
                </p:grpSpPr>
                <p:grpSp>
                  <p:nvGrpSpPr>
                    <p:cNvPr id="129157" name="Group 70"/>
                    <p:cNvGrpSpPr>
                      <a:grpSpLocks/>
                    </p:cNvGrpSpPr>
                    <p:nvPr/>
                  </p:nvGrpSpPr>
                  <p:grpSpPr bwMode="auto">
                    <a:xfrm>
                      <a:off x="7988855" y="2757488"/>
                      <a:ext cx="229628" cy="1836737"/>
                      <a:chOff x="6178463" y="1433228"/>
                      <a:chExt cx="230840" cy="1837026"/>
                    </a:xfrm>
                  </p:grpSpPr>
                  <p:sp>
                    <p:nvSpPr>
                      <p:cNvPr id="12915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6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5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5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68" name="Group 107"/>
                <p:cNvGrpSpPr>
                  <a:grpSpLocks/>
                </p:cNvGrpSpPr>
                <p:nvPr/>
              </p:nvGrpSpPr>
              <p:grpSpPr bwMode="auto">
                <a:xfrm>
                  <a:off x="4392544" y="3600848"/>
                  <a:ext cx="233360" cy="1849052"/>
                  <a:chOff x="4100710" y="3595688"/>
                  <a:chExt cx="233363" cy="1849437"/>
                </a:xfrm>
              </p:grpSpPr>
              <p:grpSp>
                <p:nvGrpSpPr>
                  <p:cNvPr id="129149" name="Group 72"/>
                  <p:cNvGrpSpPr>
                    <a:grpSpLocks/>
                  </p:cNvGrpSpPr>
                  <p:nvPr/>
                </p:nvGrpSpPr>
                <p:grpSpPr bwMode="auto">
                  <a:xfrm>
                    <a:off x="4100710" y="3595688"/>
                    <a:ext cx="233363" cy="1849437"/>
                    <a:chOff x="7985153" y="2757488"/>
                    <a:chExt cx="233330" cy="1848894"/>
                  </a:xfrm>
                </p:grpSpPr>
                <p:grpSp>
                  <p:nvGrpSpPr>
                    <p:cNvPr id="129151" name="Group 70"/>
                    <p:cNvGrpSpPr>
                      <a:grpSpLocks/>
                    </p:cNvGrpSpPr>
                    <p:nvPr/>
                  </p:nvGrpSpPr>
                  <p:grpSpPr bwMode="auto">
                    <a:xfrm>
                      <a:off x="7988855" y="2757488"/>
                      <a:ext cx="229628" cy="1836737"/>
                      <a:chOff x="6178463" y="1433228"/>
                      <a:chExt cx="230840" cy="1837026"/>
                    </a:xfrm>
                  </p:grpSpPr>
                  <p:sp>
                    <p:nvSpPr>
                      <p:cNvPr id="12915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5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5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5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69" name="Group 114"/>
                <p:cNvGrpSpPr>
                  <a:grpSpLocks/>
                </p:cNvGrpSpPr>
                <p:nvPr/>
              </p:nvGrpSpPr>
              <p:grpSpPr bwMode="auto">
                <a:xfrm>
                  <a:off x="3811365" y="3600848"/>
                  <a:ext cx="233360" cy="1849052"/>
                  <a:chOff x="4100710" y="3595688"/>
                  <a:chExt cx="233363" cy="1849437"/>
                </a:xfrm>
              </p:grpSpPr>
              <p:grpSp>
                <p:nvGrpSpPr>
                  <p:cNvPr id="129143" name="Group 72"/>
                  <p:cNvGrpSpPr>
                    <a:grpSpLocks/>
                  </p:cNvGrpSpPr>
                  <p:nvPr/>
                </p:nvGrpSpPr>
                <p:grpSpPr bwMode="auto">
                  <a:xfrm>
                    <a:off x="4100710" y="3595688"/>
                    <a:ext cx="233363" cy="1849437"/>
                    <a:chOff x="7985153" y="2757488"/>
                    <a:chExt cx="233330" cy="1848894"/>
                  </a:xfrm>
                </p:grpSpPr>
                <p:grpSp>
                  <p:nvGrpSpPr>
                    <p:cNvPr id="129145" name="Group 70"/>
                    <p:cNvGrpSpPr>
                      <a:grpSpLocks/>
                    </p:cNvGrpSpPr>
                    <p:nvPr/>
                  </p:nvGrpSpPr>
                  <p:grpSpPr bwMode="auto">
                    <a:xfrm>
                      <a:off x="7988855" y="2757488"/>
                      <a:ext cx="229628" cy="1836737"/>
                      <a:chOff x="6178463" y="1433228"/>
                      <a:chExt cx="230840" cy="1837026"/>
                    </a:xfrm>
                  </p:grpSpPr>
                  <p:sp>
                    <p:nvSpPr>
                      <p:cNvPr id="12914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4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4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72" name="Group 133"/>
                <p:cNvGrpSpPr>
                  <a:grpSpLocks/>
                </p:cNvGrpSpPr>
                <p:nvPr/>
              </p:nvGrpSpPr>
              <p:grpSpPr bwMode="auto">
                <a:xfrm>
                  <a:off x="555625" y="3859212"/>
                  <a:ext cx="1443038" cy="1812925"/>
                  <a:chOff x="501360" y="3783323"/>
                  <a:chExt cx="1123399" cy="1143003"/>
                </a:xfrm>
              </p:grpSpPr>
              <p:sp>
                <p:nvSpPr>
                  <p:cNvPr id="384" name="Rectangle 383"/>
                  <p:cNvSpPr/>
                  <p:nvPr/>
                </p:nvSpPr>
                <p:spPr bwMode="auto">
                  <a:xfrm>
                    <a:off x="501385" y="3783679"/>
                    <a:ext cx="1123510"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134"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29073" name="Group 26"/>
                <p:cNvGrpSpPr>
                  <a:grpSpLocks/>
                </p:cNvGrpSpPr>
                <p:nvPr/>
              </p:nvGrpSpPr>
              <p:grpSpPr bwMode="auto">
                <a:xfrm>
                  <a:off x="6622358" y="3554877"/>
                  <a:ext cx="1272188" cy="342709"/>
                  <a:chOff x="7412367" y="1267773"/>
                  <a:chExt cx="1272066" cy="342946"/>
                </a:xfrm>
              </p:grpSpPr>
              <p:sp>
                <p:nvSpPr>
                  <p:cNvPr id="129131"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chemeClr val="bg1"/>
                        </a:solidFill>
                        <a:latin typeface="Comic Sans MS" pitchFamily="66" charset="0"/>
                        <a:hlinkClick r:id="rId5"/>
                      </a:rPr>
                      <a:t>S1001146</a:t>
                    </a:r>
                    <a:endParaRPr lang="en-US" sz="800" b="1" dirty="0">
                      <a:latin typeface="Comic Sans MS" pitchFamily="66" charset="0"/>
                    </a:endParaRPr>
                  </a:p>
                </p:txBody>
              </p:sp>
              <p:sp>
                <p:nvSpPr>
                  <p:cNvPr id="129132"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29074" name="Group 151"/>
                <p:cNvGrpSpPr>
                  <a:grpSpLocks/>
                </p:cNvGrpSpPr>
                <p:nvPr/>
              </p:nvGrpSpPr>
              <p:grpSpPr bwMode="auto">
                <a:xfrm>
                  <a:off x="6520483" y="3870504"/>
                  <a:ext cx="2546599" cy="2722909"/>
                  <a:chOff x="6537575" y="3930326"/>
                  <a:chExt cx="2546599" cy="2722909"/>
                </a:xfrm>
              </p:grpSpPr>
              <p:grpSp>
                <p:nvGrpSpPr>
                  <p:cNvPr id="129075" name="Group 77"/>
                  <p:cNvGrpSpPr>
                    <a:grpSpLocks/>
                  </p:cNvGrpSpPr>
                  <p:nvPr/>
                </p:nvGrpSpPr>
                <p:grpSpPr bwMode="auto">
                  <a:xfrm>
                    <a:off x="6659896" y="3930326"/>
                    <a:ext cx="2412866" cy="222946"/>
                    <a:chOff x="5388330" y="5700074"/>
                    <a:chExt cx="2411543" cy="224521"/>
                  </a:xfrm>
                </p:grpSpPr>
                <p:pic>
                  <p:nvPicPr>
                    <p:cNvPr id="12912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9"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30"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29076" name="Group 77"/>
                  <p:cNvGrpSpPr>
                    <a:grpSpLocks/>
                  </p:cNvGrpSpPr>
                  <p:nvPr/>
                </p:nvGrpSpPr>
                <p:grpSpPr bwMode="auto">
                  <a:xfrm>
                    <a:off x="6593115" y="4126888"/>
                    <a:ext cx="2488203" cy="222936"/>
                    <a:chOff x="5313031" y="5665686"/>
                    <a:chExt cx="2486842" cy="224513"/>
                  </a:xfrm>
                </p:grpSpPr>
                <p:pic>
                  <p:nvPicPr>
                    <p:cNvPr id="12912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27"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29077" name="Group 77"/>
                  <p:cNvGrpSpPr>
                    <a:grpSpLocks/>
                  </p:cNvGrpSpPr>
                  <p:nvPr/>
                </p:nvGrpSpPr>
                <p:grpSpPr bwMode="auto">
                  <a:xfrm>
                    <a:off x="6594543" y="4316328"/>
                    <a:ext cx="2488203" cy="222936"/>
                    <a:chOff x="5313031" y="5665686"/>
                    <a:chExt cx="2486842" cy="224513"/>
                  </a:xfrm>
                </p:grpSpPr>
                <p:pic>
                  <p:nvPicPr>
                    <p:cNvPr id="12912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2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29078" name="Group 77"/>
                  <p:cNvGrpSpPr>
                    <a:grpSpLocks/>
                  </p:cNvGrpSpPr>
                  <p:nvPr/>
                </p:nvGrpSpPr>
                <p:grpSpPr bwMode="auto">
                  <a:xfrm>
                    <a:off x="6595973" y="4505768"/>
                    <a:ext cx="2488201" cy="222936"/>
                    <a:chOff x="5313033" y="5665686"/>
                    <a:chExt cx="2486840" cy="224513"/>
                  </a:xfrm>
                </p:grpSpPr>
                <p:pic>
                  <p:nvPicPr>
                    <p:cNvPr id="12911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21"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29079" name="Group 77"/>
                  <p:cNvGrpSpPr>
                    <a:grpSpLocks/>
                  </p:cNvGrpSpPr>
                  <p:nvPr/>
                </p:nvGrpSpPr>
                <p:grpSpPr bwMode="auto">
                  <a:xfrm>
                    <a:off x="6605342" y="4703656"/>
                    <a:ext cx="2478580" cy="222894"/>
                    <a:chOff x="5322652" y="5665686"/>
                    <a:chExt cx="2477221" cy="224475"/>
                  </a:xfrm>
                </p:grpSpPr>
                <p:pic>
                  <p:nvPicPr>
                    <p:cNvPr id="12911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1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1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29080" name="Group 77"/>
                  <p:cNvGrpSpPr>
                    <a:grpSpLocks/>
                  </p:cNvGrpSpPr>
                  <p:nvPr/>
                </p:nvGrpSpPr>
                <p:grpSpPr bwMode="auto">
                  <a:xfrm>
                    <a:off x="6605342" y="4899443"/>
                    <a:ext cx="2478580" cy="222894"/>
                    <a:chOff x="5322652" y="5665686"/>
                    <a:chExt cx="2477221" cy="224475"/>
                  </a:xfrm>
                </p:grpSpPr>
                <p:pic>
                  <p:nvPicPr>
                    <p:cNvPr id="12911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1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1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29081" name="Group 77"/>
                  <p:cNvGrpSpPr>
                    <a:grpSpLocks/>
                  </p:cNvGrpSpPr>
                  <p:nvPr/>
                </p:nvGrpSpPr>
                <p:grpSpPr bwMode="auto">
                  <a:xfrm>
                    <a:off x="6605272" y="5087454"/>
                    <a:ext cx="2478664" cy="222894"/>
                    <a:chOff x="5322675" y="5665686"/>
                    <a:chExt cx="2477198" cy="224474"/>
                  </a:xfrm>
                </p:grpSpPr>
                <p:pic>
                  <p:nvPicPr>
                    <p:cNvPr id="12911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1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12"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29082" name="Group 77"/>
                  <p:cNvGrpSpPr>
                    <a:grpSpLocks/>
                  </p:cNvGrpSpPr>
                  <p:nvPr/>
                </p:nvGrpSpPr>
                <p:grpSpPr bwMode="auto">
                  <a:xfrm>
                    <a:off x="6602758" y="5274396"/>
                    <a:ext cx="2478581" cy="222894"/>
                    <a:chOff x="5322651" y="5665686"/>
                    <a:chExt cx="2477222" cy="224475"/>
                  </a:xfrm>
                </p:grpSpPr>
                <p:pic>
                  <p:nvPicPr>
                    <p:cNvPr id="12910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0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9"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29083" name="Group 77"/>
                  <p:cNvGrpSpPr>
                    <a:grpSpLocks/>
                  </p:cNvGrpSpPr>
                  <p:nvPr/>
                </p:nvGrpSpPr>
                <p:grpSpPr bwMode="auto">
                  <a:xfrm>
                    <a:off x="6602759" y="5462436"/>
                    <a:ext cx="2478580" cy="222894"/>
                    <a:chOff x="5322652" y="5665686"/>
                    <a:chExt cx="2477221" cy="224475"/>
                  </a:xfrm>
                </p:grpSpPr>
                <p:pic>
                  <p:nvPicPr>
                    <p:cNvPr id="129104"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0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29084" name="Group 77"/>
                  <p:cNvGrpSpPr>
                    <a:grpSpLocks/>
                  </p:cNvGrpSpPr>
                  <p:nvPr/>
                </p:nvGrpSpPr>
                <p:grpSpPr bwMode="auto">
                  <a:xfrm>
                    <a:off x="6602689" y="5658194"/>
                    <a:ext cx="2478664" cy="222894"/>
                    <a:chOff x="5322675" y="5665686"/>
                    <a:chExt cx="2477198" cy="224474"/>
                  </a:xfrm>
                </p:grpSpPr>
                <p:pic>
                  <p:nvPicPr>
                    <p:cNvPr id="12910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0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3"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29085" name="Group 77"/>
                  <p:cNvGrpSpPr>
                    <a:grpSpLocks/>
                  </p:cNvGrpSpPr>
                  <p:nvPr/>
                </p:nvGrpSpPr>
                <p:grpSpPr bwMode="auto">
                  <a:xfrm>
                    <a:off x="6602762" y="5847690"/>
                    <a:ext cx="2478580" cy="222894"/>
                    <a:chOff x="5322652" y="5665686"/>
                    <a:chExt cx="2477221" cy="224475"/>
                  </a:xfrm>
                </p:grpSpPr>
                <p:pic>
                  <p:nvPicPr>
                    <p:cNvPr id="12909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29086" name="Group 77"/>
                  <p:cNvGrpSpPr>
                    <a:grpSpLocks/>
                  </p:cNvGrpSpPr>
                  <p:nvPr/>
                </p:nvGrpSpPr>
                <p:grpSpPr bwMode="auto">
                  <a:xfrm>
                    <a:off x="6602762" y="6035730"/>
                    <a:ext cx="2478580" cy="222894"/>
                    <a:chOff x="5322652" y="5665686"/>
                    <a:chExt cx="2477221" cy="224475"/>
                  </a:xfrm>
                </p:grpSpPr>
                <p:pic>
                  <p:nvPicPr>
                    <p:cNvPr id="12909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09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29087" name="Group 77"/>
                  <p:cNvGrpSpPr>
                    <a:grpSpLocks/>
                  </p:cNvGrpSpPr>
                  <p:nvPr/>
                </p:nvGrpSpPr>
                <p:grpSpPr bwMode="auto">
                  <a:xfrm>
                    <a:off x="6602692" y="6231488"/>
                    <a:ext cx="2478664" cy="222894"/>
                    <a:chOff x="5322675" y="5665686"/>
                    <a:chExt cx="2477198" cy="224474"/>
                  </a:xfrm>
                </p:grpSpPr>
                <p:pic>
                  <p:nvPicPr>
                    <p:cNvPr id="12909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094"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29088" name="Group 77"/>
                  <p:cNvGrpSpPr>
                    <a:grpSpLocks/>
                  </p:cNvGrpSpPr>
                  <p:nvPr/>
                </p:nvGrpSpPr>
                <p:grpSpPr bwMode="auto">
                  <a:xfrm>
                    <a:off x="6537575" y="6430341"/>
                    <a:ext cx="2541183" cy="222894"/>
                    <a:chOff x="5260195" y="5665686"/>
                    <a:chExt cx="2539678" cy="224474"/>
                  </a:xfrm>
                </p:grpSpPr>
                <p:pic>
                  <p:nvPicPr>
                    <p:cNvPr id="12908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091"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29035" name="Group 439"/>
              <p:cNvGrpSpPr>
                <a:grpSpLocks/>
              </p:cNvGrpSpPr>
              <p:nvPr/>
            </p:nvGrpSpPr>
            <p:grpSpPr bwMode="auto">
              <a:xfrm>
                <a:off x="2363420" y="5458525"/>
                <a:ext cx="3690745" cy="364202"/>
                <a:chOff x="2514671" y="5583891"/>
                <a:chExt cx="3690745" cy="364202"/>
              </a:xfrm>
            </p:grpSpPr>
            <p:sp>
              <p:nvSpPr>
                <p:cNvPr id="12903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2903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2903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2903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2904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2904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2904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2904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2904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2904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2904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2904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2904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29027" name="Title 118"/>
          <p:cNvSpPr>
            <a:spLocks noGrp="1"/>
          </p:cNvSpPr>
          <p:nvPr>
            <p:ph type="title"/>
          </p:nvPr>
        </p:nvSpPr>
        <p:spPr/>
        <p:txBody>
          <a:bodyPr/>
          <a:lstStyle/>
          <a:p>
            <a:r>
              <a:rPr lang="en-US" smtClean="0">
                <a:ea typeface="ＭＳ Ｐゴシック" pitchFamily="34" charset="-128"/>
              </a:rPr>
              <a:t>D1001715-S1001146</a:t>
            </a:r>
          </a:p>
        </p:txBody>
      </p:sp>
      <p:sp>
        <p:nvSpPr>
          <p:cNvPr id="235" name="Date Placeholder 234"/>
          <p:cNvSpPr>
            <a:spLocks noGrp="1"/>
          </p:cNvSpPr>
          <p:nvPr>
            <p:ph type="dt" sz="quarter" idx="10"/>
          </p:nvPr>
        </p:nvSpPr>
        <p:spPr/>
        <p:txBody>
          <a:bodyPr/>
          <a:lstStyle/>
          <a:p>
            <a:pPr>
              <a:defRPr/>
            </a:pPr>
            <a:r>
              <a:rPr lang="en-US" smtClean="0"/>
              <a:t>LIGO-G1001032-V10</a:t>
            </a:r>
            <a:endParaRPr lang="en-US"/>
          </a:p>
        </p:txBody>
      </p:sp>
      <p:sp>
        <p:nvSpPr>
          <p:cNvPr id="129030"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F9607F-3786-4C93-9E63-BD153087F0F5}" type="slidenum">
              <a:rPr lang="en-US" smtClean="0">
                <a:solidFill>
                  <a:srgbClr val="898989"/>
                </a:solidFill>
                <a:latin typeface="Calibri" pitchFamily="34" charset="0"/>
              </a:rPr>
              <a:pPr eaLnBrk="1" hangingPunct="1"/>
              <a:t>256</a:t>
            </a:fld>
            <a:endParaRPr lang="en-US" smtClean="0">
              <a:solidFill>
                <a:srgbClr val="898989"/>
              </a:solidFill>
              <a:latin typeface="Calibri" pitchFamily="34" charset="0"/>
            </a:endParaRPr>
          </a:p>
        </p:txBody>
      </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l1seiham4-5 - I/O </a:t>
            </a:r>
            <a:r>
              <a:rPr lang="en-US" dirty="0">
                <a:solidFill>
                  <a:schemeClr val="bg1"/>
                </a:solidFill>
              </a:rPr>
              <a:t>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L1-SEI-C3</a:t>
            </a:r>
            <a:endParaRPr lang="en-US" sz="800" b="1" dirty="0">
              <a:latin typeface="Comic Sans MS" pitchFamily="66" charset="0"/>
            </a:endParaRPr>
          </a:p>
        </p:txBody>
      </p:sp>
      <p:grpSp>
        <p:nvGrpSpPr>
          <p:cNvPr id="198" name="Group 197"/>
          <p:cNvGrpSpPr/>
          <p:nvPr/>
        </p:nvGrpSpPr>
        <p:grpSpPr>
          <a:xfrm>
            <a:off x="3494227" y="3594619"/>
            <a:ext cx="221889" cy="1858602"/>
            <a:chOff x="2979878" y="3755262"/>
            <a:chExt cx="221889" cy="1858602"/>
          </a:xfrm>
        </p:grpSpPr>
        <p:sp>
          <p:nvSpPr>
            <p:cNvPr id="19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0" name="Group 73"/>
            <p:cNvGrpSpPr>
              <a:grpSpLocks/>
            </p:cNvGrpSpPr>
            <p:nvPr/>
          </p:nvGrpSpPr>
          <p:grpSpPr bwMode="auto">
            <a:xfrm>
              <a:off x="2985860" y="3755262"/>
              <a:ext cx="215907" cy="1858602"/>
              <a:chOff x="8442333" y="2253456"/>
              <a:chExt cx="215464" cy="1857626"/>
            </a:xfrm>
          </p:grpSpPr>
          <p:grpSp>
            <p:nvGrpSpPr>
              <p:cNvPr id="202" name="Group 72"/>
              <p:cNvGrpSpPr>
                <a:grpSpLocks/>
              </p:cNvGrpSpPr>
              <p:nvPr/>
            </p:nvGrpSpPr>
            <p:grpSpPr bwMode="auto">
              <a:xfrm>
                <a:off x="8442333" y="2253456"/>
                <a:ext cx="214314" cy="1836738"/>
                <a:chOff x="6193867" y="1433229"/>
                <a:chExt cx="215445" cy="1837022"/>
              </a:xfrm>
            </p:grpSpPr>
            <p:pic>
              <p:nvPicPr>
                <p:cNvPr id="20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20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0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6" name="Group 205"/>
          <p:cNvGrpSpPr/>
          <p:nvPr/>
        </p:nvGrpSpPr>
        <p:grpSpPr>
          <a:xfrm>
            <a:off x="3202235" y="3593191"/>
            <a:ext cx="221889" cy="1858602"/>
            <a:chOff x="2979878" y="3755262"/>
            <a:chExt cx="221889" cy="1858602"/>
          </a:xfrm>
        </p:grpSpPr>
        <p:sp>
          <p:nvSpPr>
            <p:cNvPr id="20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8" name="Group 73"/>
            <p:cNvGrpSpPr>
              <a:grpSpLocks/>
            </p:cNvGrpSpPr>
            <p:nvPr/>
          </p:nvGrpSpPr>
          <p:grpSpPr bwMode="auto">
            <a:xfrm>
              <a:off x="2985860" y="3755262"/>
              <a:ext cx="215907" cy="1858602"/>
              <a:chOff x="8442333" y="2253456"/>
              <a:chExt cx="215464" cy="1857626"/>
            </a:xfrm>
          </p:grpSpPr>
          <p:grpSp>
            <p:nvGrpSpPr>
              <p:cNvPr id="210" name="Group 72"/>
              <p:cNvGrpSpPr>
                <a:grpSpLocks/>
              </p:cNvGrpSpPr>
              <p:nvPr/>
            </p:nvGrpSpPr>
            <p:grpSpPr bwMode="auto">
              <a:xfrm>
                <a:off x="8442333" y="2253456"/>
                <a:ext cx="214314" cy="1836738"/>
                <a:chOff x="6193867" y="1433229"/>
                <a:chExt cx="215445" cy="1837022"/>
              </a:xfrm>
            </p:grpSpPr>
            <p:pic>
              <p:nvPicPr>
                <p:cNvPr id="21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21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0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4" name="Group 213"/>
          <p:cNvGrpSpPr/>
          <p:nvPr/>
        </p:nvGrpSpPr>
        <p:grpSpPr>
          <a:xfrm>
            <a:off x="2906567" y="3585849"/>
            <a:ext cx="221889" cy="1858602"/>
            <a:chOff x="2979878" y="3755262"/>
            <a:chExt cx="221889" cy="1858602"/>
          </a:xfrm>
        </p:grpSpPr>
        <p:sp>
          <p:nvSpPr>
            <p:cNvPr id="215"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16" name="Group 73"/>
            <p:cNvGrpSpPr>
              <a:grpSpLocks/>
            </p:cNvGrpSpPr>
            <p:nvPr/>
          </p:nvGrpSpPr>
          <p:grpSpPr bwMode="auto">
            <a:xfrm>
              <a:off x="2985860" y="3755262"/>
              <a:ext cx="215907" cy="1858602"/>
              <a:chOff x="8442333" y="2253456"/>
              <a:chExt cx="215464" cy="1857626"/>
            </a:xfrm>
          </p:grpSpPr>
          <p:grpSp>
            <p:nvGrpSpPr>
              <p:cNvPr id="217" name="Group 72"/>
              <p:cNvGrpSpPr>
                <a:grpSpLocks/>
              </p:cNvGrpSpPr>
              <p:nvPr/>
            </p:nvGrpSpPr>
            <p:grpSpPr bwMode="auto">
              <a:xfrm>
                <a:off x="8442333" y="2253456"/>
                <a:ext cx="214314" cy="1836738"/>
                <a:chOff x="6193867" y="1433229"/>
                <a:chExt cx="215445" cy="1837022"/>
              </a:xfrm>
            </p:grpSpPr>
            <p:pic>
              <p:nvPicPr>
                <p:cNvPr id="21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1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21" name="Group 220"/>
          <p:cNvGrpSpPr/>
          <p:nvPr/>
        </p:nvGrpSpPr>
        <p:grpSpPr>
          <a:xfrm>
            <a:off x="2324011" y="3592967"/>
            <a:ext cx="221889" cy="1858602"/>
            <a:chOff x="2979878" y="3755262"/>
            <a:chExt cx="221889" cy="1858602"/>
          </a:xfrm>
        </p:grpSpPr>
        <p:sp>
          <p:nvSpPr>
            <p:cNvPr id="22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23" name="Group 73"/>
            <p:cNvGrpSpPr>
              <a:grpSpLocks/>
            </p:cNvGrpSpPr>
            <p:nvPr/>
          </p:nvGrpSpPr>
          <p:grpSpPr bwMode="auto">
            <a:xfrm>
              <a:off x="2985860" y="3755262"/>
              <a:ext cx="215907" cy="1858602"/>
              <a:chOff x="8442333" y="2253456"/>
              <a:chExt cx="215464" cy="1857626"/>
            </a:xfrm>
          </p:grpSpPr>
          <p:grpSp>
            <p:nvGrpSpPr>
              <p:cNvPr id="224" name="Group 72"/>
              <p:cNvGrpSpPr>
                <a:grpSpLocks/>
              </p:cNvGrpSpPr>
              <p:nvPr/>
            </p:nvGrpSpPr>
            <p:grpSpPr bwMode="auto">
              <a:xfrm>
                <a:off x="8442333" y="2253456"/>
                <a:ext cx="214314" cy="1836738"/>
                <a:chOff x="6193867" y="1433229"/>
                <a:chExt cx="215445" cy="1837022"/>
              </a:xfrm>
            </p:grpSpPr>
            <p:pic>
              <p:nvPicPr>
                <p:cNvPr id="2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25"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28" name="Group 227"/>
          <p:cNvGrpSpPr/>
          <p:nvPr/>
        </p:nvGrpSpPr>
        <p:grpSpPr>
          <a:xfrm>
            <a:off x="2621693" y="3591539"/>
            <a:ext cx="221889" cy="1858602"/>
            <a:chOff x="2979878" y="3755262"/>
            <a:chExt cx="221889" cy="1858602"/>
          </a:xfrm>
        </p:grpSpPr>
        <p:sp>
          <p:nvSpPr>
            <p:cNvPr id="22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30" name="Group 73"/>
            <p:cNvGrpSpPr>
              <a:grpSpLocks/>
            </p:cNvGrpSpPr>
            <p:nvPr/>
          </p:nvGrpSpPr>
          <p:grpSpPr bwMode="auto">
            <a:xfrm>
              <a:off x="2985860" y="3755262"/>
              <a:ext cx="215907" cy="1858602"/>
              <a:chOff x="8442333" y="2253456"/>
              <a:chExt cx="215464" cy="1857626"/>
            </a:xfrm>
          </p:grpSpPr>
          <p:grpSp>
            <p:nvGrpSpPr>
              <p:cNvPr id="231" name="Group 72"/>
              <p:cNvGrpSpPr>
                <a:grpSpLocks/>
              </p:cNvGrpSpPr>
              <p:nvPr/>
            </p:nvGrpSpPr>
            <p:grpSpPr bwMode="auto">
              <a:xfrm>
                <a:off x="8442333" y="2253456"/>
                <a:ext cx="214314" cy="1836738"/>
                <a:chOff x="6193867" y="1433229"/>
                <a:chExt cx="215445" cy="1837022"/>
              </a:xfrm>
            </p:grpSpPr>
            <p:pic>
              <p:nvPicPr>
                <p:cNvPr id="23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4"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5794" y="1577182"/>
            <a:ext cx="2717831" cy="39052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1619"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0"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21"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L1-SEI-C4</a:t>
            </a:r>
          </a:p>
        </p:txBody>
      </p:sp>
      <p:pic>
        <p:nvPicPr>
          <p:cNvPr id="111622"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23" name="TextBox 367"/>
          <p:cNvSpPr txBox="1">
            <a:spLocks noChangeArrowheads="1"/>
          </p:cNvSpPr>
          <p:nvPr/>
        </p:nvSpPr>
        <p:spPr bwMode="auto">
          <a:xfrm>
            <a:off x="6767513" y="5872163"/>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162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25932DC-7A4B-468E-9DFC-541E7066EAA9}" type="slidenum">
              <a:rPr lang="en-US" smtClean="0">
                <a:solidFill>
                  <a:srgbClr val="898989"/>
                </a:solidFill>
                <a:latin typeface="Calibri" pitchFamily="34" charset="0"/>
              </a:rPr>
              <a:pPr eaLnBrk="1" hangingPunct="1"/>
              <a:t>257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11626" name="Group 359"/>
          <p:cNvGrpSpPr>
            <a:grpSpLocks/>
          </p:cNvGrpSpPr>
          <p:nvPr/>
        </p:nvGrpSpPr>
        <p:grpSpPr bwMode="auto">
          <a:xfrm>
            <a:off x="1387066" y="4408488"/>
            <a:ext cx="6326597" cy="455612"/>
            <a:chOff x="-865279" y="6097725"/>
            <a:chExt cx="6325808" cy="455953"/>
          </a:xfrm>
        </p:grpSpPr>
        <p:grpSp>
          <p:nvGrpSpPr>
            <p:cNvPr id="111862" name="Group 220"/>
            <p:cNvGrpSpPr>
              <a:grpSpLocks/>
            </p:cNvGrpSpPr>
            <p:nvPr/>
          </p:nvGrpSpPr>
          <p:grpSpPr bwMode="auto">
            <a:xfrm>
              <a:off x="-865279" y="6101482"/>
              <a:ext cx="3689838" cy="452196"/>
              <a:chOff x="-865279" y="6110108"/>
              <a:chExt cx="3689838" cy="452196"/>
            </a:xfrm>
          </p:grpSpPr>
          <p:pic>
            <p:nvPicPr>
              <p:cNvPr id="11186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1868" name="TextBox 372"/>
              <p:cNvSpPr txBox="1">
                <a:spLocks noChangeArrowheads="1"/>
              </p:cNvSpPr>
              <p:nvPr/>
            </p:nvSpPr>
            <p:spPr bwMode="auto">
              <a:xfrm>
                <a:off x="-865279" y="6216689"/>
                <a:ext cx="2409420"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l1seibsc1 - I/O Extension Chassis</a:t>
                </a:r>
                <a:endParaRPr lang="en-US" sz="800" b="1" dirty="0">
                  <a:latin typeface="Comic Sans MS" pitchFamily="66" charset="0"/>
                </a:endParaRPr>
              </a:p>
            </p:txBody>
          </p:sp>
          <p:sp>
            <p:nvSpPr>
              <p:cNvPr id="11186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111863" name="Group 221"/>
            <p:cNvGrpSpPr>
              <a:grpSpLocks/>
            </p:cNvGrpSpPr>
            <p:nvPr/>
          </p:nvGrpSpPr>
          <p:grpSpPr bwMode="auto">
            <a:xfrm>
              <a:off x="3042258" y="6097725"/>
              <a:ext cx="2418271" cy="452196"/>
              <a:chOff x="3042258" y="6097725"/>
              <a:chExt cx="2418271" cy="452196"/>
            </a:xfrm>
          </p:grpSpPr>
          <p:pic>
            <p:nvPicPr>
              <p:cNvPr id="11186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186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186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S1001147</a:t>
                </a:r>
                <a:endParaRPr lang="en-US" sz="800" b="1" dirty="0">
                  <a:solidFill>
                    <a:schemeClr val="bg1"/>
                  </a:solidFill>
                  <a:latin typeface="Comic Sans MS" pitchFamily="66" charset="0"/>
                </a:endParaRPr>
              </a:p>
            </p:txBody>
          </p:sp>
        </p:grpSp>
      </p:grpSp>
      <p:sp>
        <p:nvSpPr>
          <p:cNvPr id="11162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BSC1 ISI and HEPI Rack Layout </a:t>
            </a:r>
            <a:r>
              <a:rPr lang="en-US" sz="800" b="1" dirty="0" smtClean="0">
                <a:latin typeface="Comic Sans MS" pitchFamily="66" charset="0"/>
              </a:rPr>
              <a:t>(</a:t>
            </a:r>
            <a:r>
              <a:rPr lang="en-US" sz="800" b="1" dirty="0" smtClean="0">
                <a:latin typeface="Comic Sans MS" pitchFamily="66" charset="0"/>
                <a:hlinkClick r:id="rId11"/>
              </a:rPr>
              <a:t>D1201115</a:t>
            </a:r>
            <a:r>
              <a:rPr lang="en-US" sz="800" b="1" dirty="0" smtClean="0">
                <a:latin typeface="Comic Sans MS" pitchFamily="66" charset="0"/>
              </a:rPr>
              <a:t>) (</a:t>
            </a:r>
            <a:r>
              <a:rPr lang="en-US" sz="800" b="1" dirty="0" smtClean="0">
                <a:latin typeface="Comic Sans MS" pitchFamily="66" charset="0"/>
                <a:hlinkClick r:id="rId12"/>
              </a:rPr>
              <a:t>S1200746</a:t>
            </a:r>
            <a:r>
              <a:rPr lang="en-US" sz="800" b="1" dirty="0" smtClean="0">
                <a:latin typeface="Comic Sans MS" pitchFamily="66" charset="0"/>
              </a:rPr>
              <a:t>)</a:t>
            </a:r>
            <a:endParaRPr lang="en-US" sz="800" b="1" dirty="0">
              <a:latin typeface="Comic Sans MS" pitchFamily="66" charset="0"/>
            </a:endParaRPr>
          </a:p>
        </p:txBody>
      </p:sp>
      <p:grpSp>
        <p:nvGrpSpPr>
          <p:cNvPr id="111630" name="Group 230"/>
          <p:cNvGrpSpPr>
            <a:grpSpLocks/>
          </p:cNvGrpSpPr>
          <p:nvPr/>
        </p:nvGrpSpPr>
        <p:grpSpPr bwMode="auto">
          <a:xfrm>
            <a:off x="1800225" y="2895600"/>
            <a:ext cx="6669088" cy="223838"/>
            <a:chOff x="-637082" y="5770953"/>
            <a:chExt cx="6667588" cy="224189"/>
          </a:xfrm>
        </p:grpSpPr>
        <p:grpSp>
          <p:nvGrpSpPr>
            <p:cNvPr id="111852" name="Group 195"/>
            <p:cNvGrpSpPr>
              <a:grpSpLocks/>
            </p:cNvGrpSpPr>
            <p:nvPr/>
          </p:nvGrpSpPr>
          <p:grpSpPr bwMode="auto">
            <a:xfrm>
              <a:off x="-637082" y="5770953"/>
              <a:ext cx="3266109" cy="221314"/>
              <a:chOff x="-637082" y="5788205"/>
              <a:chExt cx="3266109" cy="221314"/>
            </a:xfrm>
          </p:grpSpPr>
          <p:grpSp>
            <p:nvGrpSpPr>
              <p:cNvPr id="111858" name="Group 194"/>
              <p:cNvGrpSpPr>
                <a:grpSpLocks/>
              </p:cNvGrpSpPr>
              <p:nvPr/>
            </p:nvGrpSpPr>
            <p:grpSpPr bwMode="auto">
              <a:xfrm>
                <a:off x="-637082" y="5788205"/>
                <a:ext cx="3266109" cy="215668"/>
                <a:chOff x="-637082" y="5788205"/>
                <a:chExt cx="3266109" cy="215668"/>
              </a:xfrm>
            </p:grpSpPr>
            <p:pic>
              <p:nvPicPr>
                <p:cNvPr id="11186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6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HEPI 8-Channel Valve Driver</a:t>
                  </a:r>
                </a:p>
              </p:txBody>
            </p:sp>
          </p:grpSp>
          <p:sp>
            <p:nvSpPr>
              <p:cNvPr id="11185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D020373</a:t>
                </a:r>
                <a:endParaRPr lang="en-US" sz="800" b="1" dirty="0">
                  <a:latin typeface="Comic Sans MS" pitchFamily="66" charset="0"/>
                </a:endParaRPr>
              </a:p>
            </p:txBody>
          </p:sp>
        </p:grpSp>
        <p:grpSp>
          <p:nvGrpSpPr>
            <p:cNvPr id="111853" name="Group 192"/>
            <p:cNvGrpSpPr>
              <a:grpSpLocks/>
            </p:cNvGrpSpPr>
            <p:nvPr/>
          </p:nvGrpSpPr>
          <p:grpSpPr bwMode="auto">
            <a:xfrm>
              <a:off x="2841236" y="5773781"/>
              <a:ext cx="3189270" cy="221361"/>
              <a:chOff x="2841236" y="5773781"/>
              <a:chExt cx="3189270" cy="221361"/>
            </a:xfrm>
          </p:grpSpPr>
          <p:sp>
            <p:nvSpPr>
              <p:cNvPr id="111854"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1855" name="Group 191"/>
              <p:cNvGrpSpPr>
                <a:grpSpLocks/>
              </p:cNvGrpSpPr>
              <p:nvPr/>
            </p:nvGrpSpPr>
            <p:grpSpPr bwMode="auto">
              <a:xfrm>
                <a:off x="2841236" y="5779698"/>
                <a:ext cx="1280160" cy="215444"/>
                <a:chOff x="2841236" y="5779698"/>
                <a:chExt cx="1280160" cy="215444"/>
              </a:xfrm>
            </p:grpSpPr>
            <p:pic>
              <p:nvPicPr>
                <p:cNvPr id="11185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5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31" name="Group 230"/>
          <p:cNvGrpSpPr>
            <a:grpSpLocks/>
          </p:cNvGrpSpPr>
          <p:nvPr/>
        </p:nvGrpSpPr>
        <p:grpSpPr bwMode="auto">
          <a:xfrm>
            <a:off x="1801813" y="1233488"/>
            <a:ext cx="6554787" cy="223837"/>
            <a:chOff x="-637082" y="5770953"/>
            <a:chExt cx="6553179" cy="224189"/>
          </a:xfrm>
        </p:grpSpPr>
        <p:grpSp>
          <p:nvGrpSpPr>
            <p:cNvPr id="111842" name="Group 195"/>
            <p:cNvGrpSpPr>
              <a:grpSpLocks/>
            </p:cNvGrpSpPr>
            <p:nvPr/>
          </p:nvGrpSpPr>
          <p:grpSpPr bwMode="auto">
            <a:xfrm>
              <a:off x="-637082" y="5770953"/>
              <a:ext cx="3274654" cy="221314"/>
              <a:chOff x="-637082" y="5788205"/>
              <a:chExt cx="3274654" cy="221314"/>
            </a:xfrm>
          </p:grpSpPr>
          <p:grpSp>
            <p:nvGrpSpPr>
              <p:cNvPr id="111848" name="Group 194"/>
              <p:cNvGrpSpPr>
                <a:grpSpLocks/>
              </p:cNvGrpSpPr>
              <p:nvPr/>
            </p:nvGrpSpPr>
            <p:grpSpPr bwMode="auto">
              <a:xfrm>
                <a:off x="-637082" y="5788205"/>
                <a:ext cx="3274654" cy="215668"/>
                <a:chOff x="-637082" y="5788205"/>
                <a:chExt cx="3274654" cy="215668"/>
              </a:xfrm>
            </p:grpSpPr>
            <p:pic>
              <p:nvPicPr>
                <p:cNvPr id="11185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5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L4C Interface Chassis</a:t>
                  </a:r>
                </a:p>
              </p:txBody>
            </p:sp>
          </p:grpSp>
          <p:sp>
            <p:nvSpPr>
              <p:cNvPr id="11184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43" name="Group 192"/>
            <p:cNvGrpSpPr>
              <a:grpSpLocks/>
            </p:cNvGrpSpPr>
            <p:nvPr/>
          </p:nvGrpSpPr>
          <p:grpSpPr bwMode="auto">
            <a:xfrm>
              <a:off x="2841236" y="5773779"/>
              <a:ext cx="3074861" cy="221363"/>
              <a:chOff x="2841236" y="5773779"/>
              <a:chExt cx="3074861" cy="221363"/>
            </a:xfrm>
          </p:grpSpPr>
          <p:sp>
            <p:nvSpPr>
              <p:cNvPr id="11184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45" name="Group 191"/>
              <p:cNvGrpSpPr>
                <a:grpSpLocks/>
              </p:cNvGrpSpPr>
              <p:nvPr/>
            </p:nvGrpSpPr>
            <p:grpSpPr bwMode="auto">
              <a:xfrm>
                <a:off x="2841236" y="5779698"/>
                <a:ext cx="1280160" cy="215444"/>
                <a:chOff x="2841236" y="5779698"/>
                <a:chExt cx="1280160" cy="215444"/>
              </a:xfrm>
            </p:grpSpPr>
            <p:pic>
              <p:nvPicPr>
                <p:cNvPr id="11184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4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2" name="Group 230"/>
          <p:cNvGrpSpPr>
            <a:grpSpLocks/>
          </p:cNvGrpSpPr>
          <p:nvPr/>
        </p:nvGrpSpPr>
        <p:grpSpPr bwMode="auto">
          <a:xfrm>
            <a:off x="1808163" y="1679575"/>
            <a:ext cx="6553200" cy="223838"/>
            <a:chOff x="-637082" y="5770953"/>
            <a:chExt cx="6553179" cy="224189"/>
          </a:xfrm>
        </p:grpSpPr>
        <p:grpSp>
          <p:nvGrpSpPr>
            <p:cNvPr id="111832" name="Group 195"/>
            <p:cNvGrpSpPr>
              <a:grpSpLocks/>
            </p:cNvGrpSpPr>
            <p:nvPr/>
          </p:nvGrpSpPr>
          <p:grpSpPr bwMode="auto">
            <a:xfrm>
              <a:off x="-637082" y="5770953"/>
              <a:ext cx="3266109" cy="221314"/>
              <a:chOff x="-637082" y="5788205"/>
              <a:chExt cx="3266109" cy="221314"/>
            </a:xfrm>
          </p:grpSpPr>
          <p:grpSp>
            <p:nvGrpSpPr>
              <p:cNvPr id="111838" name="Group 194"/>
              <p:cNvGrpSpPr>
                <a:grpSpLocks/>
              </p:cNvGrpSpPr>
              <p:nvPr/>
            </p:nvGrpSpPr>
            <p:grpSpPr bwMode="auto">
              <a:xfrm>
                <a:off x="-637082" y="5788205"/>
                <a:ext cx="3266109" cy="215668"/>
                <a:chOff x="-637082" y="5788205"/>
                <a:chExt cx="3266109" cy="215668"/>
              </a:xfrm>
            </p:grpSpPr>
            <p:pic>
              <p:nvPicPr>
                <p:cNvPr id="11184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4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Interface Chassis Pod 3</a:t>
                  </a:r>
                </a:p>
              </p:txBody>
            </p:sp>
          </p:grpSp>
          <p:sp>
            <p:nvSpPr>
              <p:cNvPr id="11183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33" name="Group 192"/>
            <p:cNvGrpSpPr>
              <a:grpSpLocks/>
            </p:cNvGrpSpPr>
            <p:nvPr/>
          </p:nvGrpSpPr>
          <p:grpSpPr bwMode="auto">
            <a:xfrm>
              <a:off x="2841236" y="5773779"/>
              <a:ext cx="3074861" cy="221363"/>
              <a:chOff x="2841236" y="5773779"/>
              <a:chExt cx="3074861" cy="221363"/>
            </a:xfrm>
          </p:grpSpPr>
          <p:sp>
            <p:nvSpPr>
              <p:cNvPr id="11183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35" name="Group 191"/>
              <p:cNvGrpSpPr>
                <a:grpSpLocks/>
              </p:cNvGrpSpPr>
              <p:nvPr/>
            </p:nvGrpSpPr>
            <p:grpSpPr bwMode="auto">
              <a:xfrm>
                <a:off x="2841236" y="5779698"/>
                <a:ext cx="1280160" cy="215444"/>
                <a:chOff x="2841236" y="5779698"/>
                <a:chExt cx="1280160" cy="215444"/>
              </a:xfrm>
            </p:grpSpPr>
            <p:pic>
              <p:nvPicPr>
                <p:cNvPr id="11183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3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3" name="Group 230"/>
          <p:cNvGrpSpPr>
            <a:grpSpLocks/>
          </p:cNvGrpSpPr>
          <p:nvPr/>
        </p:nvGrpSpPr>
        <p:grpSpPr bwMode="auto">
          <a:xfrm>
            <a:off x="1808163" y="1568450"/>
            <a:ext cx="6553200" cy="223838"/>
            <a:chOff x="-637082" y="5770953"/>
            <a:chExt cx="6553179" cy="224189"/>
          </a:xfrm>
        </p:grpSpPr>
        <p:grpSp>
          <p:nvGrpSpPr>
            <p:cNvPr id="111822" name="Group 195"/>
            <p:cNvGrpSpPr>
              <a:grpSpLocks/>
            </p:cNvGrpSpPr>
            <p:nvPr/>
          </p:nvGrpSpPr>
          <p:grpSpPr bwMode="auto">
            <a:xfrm>
              <a:off x="-637082" y="5770953"/>
              <a:ext cx="3266109" cy="221314"/>
              <a:chOff x="-637082" y="5788205"/>
              <a:chExt cx="3266109" cy="221314"/>
            </a:xfrm>
          </p:grpSpPr>
          <p:grpSp>
            <p:nvGrpSpPr>
              <p:cNvPr id="111828" name="Group 194"/>
              <p:cNvGrpSpPr>
                <a:grpSpLocks/>
              </p:cNvGrpSpPr>
              <p:nvPr/>
            </p:nvGrpSpPr>
            <p:grpSpPr bwMode="auto">
              <a:xfrm>
                <a:off x="-637082" y="5788205"/>
                <a:ext cx="3266109" cy="215668"/>
                <a:chOff x="-637082" y="5788205"/>
                <a:chExt cx="3266109" cy="215668"/>
              </a:xfrm>
            </p:grpSpPr>
            <p:pic>
              <p:nvPicPr>
                <p:cNvPr id="11183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3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Interface Chassis Pod 2</a:t>
                  </a:r>
                </a:p>
              </p:txBody>
            </p:sp>
          </p:grpSp>
          <p:sp>
            <p:nvSpPr>
              <p:cNvPr id="11182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23" name="Group 192"/>
            <p:cNvGrpSpPr>
              <a:grpSpLocks/>
            </p:cNvGrpSpPr>
            <p:nvPr/>
          </p:nvGrpSpPr>
          <p:grpSpPr bwMode="auto">
            <a:xfrm>
              <a:off x="2841236" y="5773779"/>
              <a:ext cx="3074861" cy="221363"/>
              <a:chOff x="2841236" y="5773779"/>
              <a:chExt cx="3074861" cy="221363"/>
            </a:xfrm>
          </p:grpSpPr>
          <p:sp>
            <p:nvSpPr>
              <p:cNvPr id="11182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25" name="Group 191"/>
              <p:cNvGrpSpPr>
                <a:grpSpLocks/>
              </p:cNvGrpSpPr>
              <p:nvPr/>
            </p:nvGrpSpPr>
            <p:grpSpPr bwMode="auto">
              <a:xfrm>
                <a:off x="2841236" y="5779698"/>
                <a:ext cx="1280160" cy="215444"/>
                <a:chOff x="2841236" y="5779698"/>
                <a:chExt cx="1280160" cy="215444"/>
              </a:xfrm>
            </p:grpSpPr>
            <p:pic>
              <p:nvPicPr>
                <p:cNvPr id="11182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2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4" name="Group 230"/>
          <p:cNvGrpSpPr>
            <a:grpSpLocks/>
          </p:cNvGrpSpPr>
          <p:nvPr/>
        </p:nvGrpSpPr>
        <p:grpSpPr bwMode="auto">
          <a:xfrm>
            <a:off x="1808163" y="1457325"/>
            <a:ext cx="6553200" cy="223838"/>
            <a:chOff x="-637082" y="5770953"/>
            <a:chExt cx="6553179" cy="224189"/>
          </a:xfrm>
        </p:grpSpPr>
        <p:grpSp>
          <p:nvGrpSpPr>
            <p:cNvPr id="111812" name="Group 195"/>
            <p:cNvGrpSpPr>
              <a:grpSpLocks/>
            </p:cNvGrpSpPr>
            <p:nvPr/>
          </p:nvGrpSpPr>
          <p:grpSpPr bwMode="auto">
            <a:xfrm>
              <a:off x="-637082" y="5770953"/>
              <a:ext cx="3266109" cy="221314"/>
              <a:chOff x="-637082" y="5788205"/>
              <a:chExt cx="3266109" cy="221314"/>
            </a:xfrm>
          </p:grpSpPr>
          <p:grpSp>
            <p:nvGrpSpPr>
              <p:cNvPr id="111818" name="Group 194"/>
              <p:cNvGrpSpPr>
                <a:grpSpLocks/>
              </p:cNvGrpSpPr>
              <p:nvPr/>
            </p:nvGrpSpPr>
            <p:grpSpPr bwMode="auto">
              <a:xfrm>
                <a:off x="-637082" y="5788205"/>
                <a:ext cx="3266109" cy="215668"/>
                <a:chOff x="-637082" y="5788205"/>
                <a:chExt cx="3266109" cy="215668"/>
              </a:xfrm>
            </p:grpSpPr>
            <p:pic>
              <p:nvPicPr>
                <p:cNvPr id="11182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2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Interface Chassis Pod 1</a:t>
                  </a:r>
                </a:p>
              </p:txBody>
            </p:sp>
          </p:grpSp>
          <p:sp>
            <p:nvSpPr>
              <p:cNvPr id="11181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13" name="Group 192"/>
            <p:cNvGrpSpPr>
              <a:grpSpLocks/>
            </p:cNvGrpSpPr>
            <p:nvPr/>
          </p:nvGrpSpPr>
          <p:grpSpPr bwMode="auto">
            <a:xfrm>
              <a:off x="2841236" y="5773779"/>
              <a:ext cx="3074861" cy="221363"/>
              <a:chOff x="2841236" y="5773779"/>
              <a:chExt cx="3074861" cy="221363"/>
            </a:xfrm>
          </p:grpSpPr>
          <p:sp>
            <p:nvSpPr>
              <p:cNvPr id="11181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15" name="Group 191"/>
              <p:cNvGrpSpPr>
                <a:grpSpLocks/>
              </p:cNvGrpSpPr>
              <p:nvPr/>
            </p:nvGrpSpPr>
            <p:grpSpPr bwMode="auto">
              <a:xfrm>
                <a:off x="2841236" y="5779698"/>
                <a:ext cx="1280160" cy="215444"/>
                <a:chOff x="2841236" y="5779698"/>
                <a:chExt cx="1280160" cy="215444"/>
              </a:xfrm>
            </p:grpSpPr>
            <p:pic>
              <p:nvPicPr>
                <p:cNvPr id="11181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1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5" name="Group 219"/>
          <p:cNvGrpSpPr>
            <a:grpSpLocks/>
          </p:cNvGrpSpPr>
          <p:nvPr/>
        </p:nvGrpSpPr>
        <p:grpSpPr bwMode="auto">
          <a:xfrm>
            <a:off x="1911350" y="2016125"/>
            <a:ext cx="5783263" cy="223838"/>
            <a:chOff x="-526223" y="5771072"/>
            <a:chExt cx="5782584" cy="224070"/>
          </a:xfrm>
        </p:grpSpPr>
        <p:grpSp>
          <p:nvGrpSpPr>
            <p:cNvPr id="111802" name="Group 195"/>
            <p:cNvGrpSpPr>
              <a:grpSpLocks/>
            </p:cNvGrpSpPr>
            <p:nvPr/>
          </p:nvGrpSpPr>
          <p:grpSpPr bwMode="auto">
            <a:xfrm>
              <a:off x="-526223" y="5771072"/>
              <a:ext cx="3155250" cy="221195"/>
              <a:chOff x="-526223" y="5788324"/>
              <a:chExt cx="3155250" cy="221195"/>
            </a:xfrm>
          </p:grpSpPr>
          <p:grpSp>
            <p:nvGrpSpPr>
              <p:cNvPr id="111808" name="Group 194"/>
              <p:cNvGrpSpPr>
                <a:grpSpLocks/>
              </p:cNvGrpSpPr>
              <p:nvPr/>
            </p:nvGrpSpPr>
            <p:grpSpPr bwMode="auto">
              <a:xfrm>
                <a:off x="-526223" y="5788324"/>
                <a:ext cx="3155250" cy="215444"/>
                <a:chOff x="-526223" y="5788324"/>
                <a:chExt cx="3155250" cy="215444"/>
              </a:xfrm>
            </p:grpSpPr>
            <p:pic>
              <p:nvPicPr>
                <p:cNvPr id="11181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1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BSC1 BSC Anti-Alias Chassis</a:t>
                  </a:r>
                  <a:endParaRPr lang="en-US" sz="800" b="1" dirty="0">
                    <a:latin typeface="Comic Sans MS" pitchFamily="66" charset="0"/>
                  </a:endParaRPr>
                </a:p>
              </p:txBody>
            </p:sp>
          </p:grpSp>
          <p:sp>
            <p:nvSpPr>
              <p:cNvPr id="11180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D1002693</a:t>
                </a:r>
                <a:endParaRPr lang="en-US" sz="800" b="1" dirty="0">
                  <a:latin typeface="Comic Sans MS" pitchFamily="66" charset="0"/>
                </a:endParaRPr>
              </a:p>
            </p:txBody>
          </p:sp>
        </p:grpSp>
        <p:grpSp>
          <p:nvGrpSpPr>
            <p:cNvPr id="111803" name="Group 192"/>
            <p:cNvGrpSpPr>
              <a:grpSpLocks/>
            </p:cNvGrpSpPr>
            <p:nvPr/>
          </p:nvGrpSpPr>
          <p:grpSpPr bwMode="auto">
            <a:xfrm>
              <a:off x="2841236" y="5773948"/>
              <a:ext cx="2415125" cy="221194"/>
              <a:chOff x="2841236" y="5773948"/>
              <a:chExt cx="2415125" cy="221194"/>
            </a:xfrm>
          </p:grpSpPr>
          <p:sp>
            <p:nvSpPr>
              <p:cNvPr id="11180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805" name="Group 191"/>
              <p:cNvGrpSpPr>
                <a:grpSpLocks/>
              </p:cNvGrpSpPr>
              <p:nvPr/>
            </p:nvGrpSpPr>
            <p:grpSpPr bwMode="auto">
              <a:xfrm>
                <a:off x="2841236" y="5779698"/>
                <a:ext cx="1280160" cy="215444"/>
                <a:chOff x="2841236" y="5779698"/>
                <a:chExt cx="1280160" cy="215444"/>
              </a:xfrm>
            </p:grpSpPr>
            <p:pic>
              <p:nvPicPr>
                <p:cNvPr id="11180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0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6" name="Group 219"/>
          <p:cNvGrpSpPr>
            <a:grpSpLocks/>
          </p:cNvGrpSpPr>
          <p:nvPr/>
        </p:nvGrpSpPr>
        <p:grpSpPr bwMode="auto">
          <a:xfrm>
            <a:off x="1911350" y="2127250"/>
            <a:ext cx="5783263" cy="223838"/>
            <a:chOff x="-526223" y="5771072"/>
            <a:chExt cx="5782584" cy="224070"/>
          </a:xfrm>
        </p:grpSpPr>
        <p:grpSp>
          <p:nvGrpSpPr>
            <p:cNvPr id="111792" name="Group 195"/>
            <p:cNvGrpSpPr>
              <a:grpSpLocks/>
            </p:cNvGrpSpPr>
            <p:nvPr/>
          </p:nvGrpSpPr>
          <p:grpSpPr bwMode="auto">
            <a:xfrm>
              <a:off x="-526223" y="5771072"/>
              <a:ext cx="3155250" cy="221195"/>
              <a:chOff x="-526223" y="5788324"/>
              <a:chExt cx="3155250" cy="221195"/>
            </a:xfrm>
          </p:grpSpPr>
          <p:grpSp>
            <p:nvGrpSpPr>
              <p:cNvPr id="111798" name="Group 194"/>
              <p:cNvGrpSpPr>
                <a:grpSpLocks/>
              </p:cNvGrpSpPr>
              <p:nvPr/>
            </p:nvGrpSpPr>
            <p:grpSpPr bwMode="auto">
              <a:xfrm>
                <a:off x="-526223" y="5788324"/>
                <a:ext cx="3155250" cy="215444"/>
                <a:chOff x="-526223" y="5788324"/>
                <a:chExt cx="3155250" cy="215444"/>
              </a:xfrm>
            </p:grpSpPr>
            <p:pic>
              <p:nvPicPr>
                <p:cNvPr id="11180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0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179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93" name="Group 192"/>
            <p:cNvGrpSpPr>
              <a:grpSpLocks/>
            </p:cNvGrpSpPr>
            <p:nvPr/>
          </p:nvGrpSpPr>
          <p:grpSpPr bwMode="auto">
            <a:xfrm>
              <a:off x="2841236" y="5773948"/>
              <a:ext cx="2415125" cy="221194"/>
              <a:chOff x="2841236" y="5773948"/>
              <a:chExt cx="2415125" cy="221194"/>
            </a:xfrm>
          </p:grpSpPr>
          <p:sp>
            <p:nvSpPr>
              <p:cNvPr id="11179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795" name="Group 191"/>
              <p:cNvGrpSpPr>
                <a:grpSpLocks/>
              </p:cNvGrpSpPr>
              <p:nvPr/>
            </p:nvGrpSpPr>
            <p:grpSpPr bwMode="auto">
              <a:xfrm>
                <a:off x="2841236" y="5779698"/>
                <a:ext cx="1280160" cy="215444"/>
                <a:chOff x="2841236" y="5779698"/>
                <a:chExt cx="1280160" cy="215444"/>
              </a:xfrm>
            </p:grpSpPr>
            <p:pic>
              <p:nvPicPr>
                <p:cNvPr id="11179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9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7" name="Group 219"/>
          <p:cNvGrpSpPr>
            <a:grpSpLocks/>
          </p:cNvGrpSpPr>
          <p:nvPr/>
        </p:nvGrpSpPr>
        <p:grpSpPr bwMode="auto">
          <a:xfrm>
            <a:off x="1919288" y="3249613"/>
            <a:ext cx="5783262" cy="223837"/>
            <a:chOff x="-526223" y="5771072"/>
            <a:chExt cx="5782584" cy="224070"/>
          </a:xfrm>
        </p:grpSpPr>
        <p:grpSp>
          <p:nvGrpSpPr>
            <p:cNvPr id="111782" name="Group 195"/>
            <p:cNvGrpSpPr>
              <a:grpSpLocks/>
            </p:cNvGrpSpPr>
            <p:nvPr/>
          </p:nvGrpSpPr>
          <p:grpSpPr bwMode="auto">
            <a:xfrm>
              <a:off x="-526223" y="5771072"/>
              <a:ext cx="3155250" cy="221195"/>
              <a:chOff x="-526223" y="5788324"/>
              <a:chExt cx="3155250" cy="221195"/>
            </a:xfrm>
          </p:grpSpPr>
          <p:grpSp>
            <p:nvGrpSpPr>
              <p:cNvPr id="111788" name="Group 194"/>
              <p:cNvGrpSpPr>
                <a:grpSpLocks/>
              </p:cNvGrpSpPr>
              <p:nvPr/>
            </p:nvGrpSpPr>
            <p:grpSpPr bwMode="auto">
              <a:xfrm>
                <a:off x="-526223" y="5788324"/>
                <a:ext cx="3155250" cy="215444"/>
                <a:chOff x="-526223" y="5788324"/>
                <a:chExt cx="3155250" cy="215444"/>
              </a:xfrm>
            </p:grpSpPr>
            <p:pic>
              <p:nvPicPr>
                <p:cNvPr id="11179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9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178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1783" name="Group 192"/>
            <p:cNvGrpSpPr>
              <a:grpSpLocks/>
            </p:cNvGrpSpPr>
            <p:nvPr/>
          </p:nvGrpSpPr>
          <p:grpSpPr bwMode="auto">
            <a:xfrm>
              <a:off x="2841236" y="5773948"/>
              <a:ext cx="2415125" cy="221194"/>
              <a:chOff x="2841236" y="5773948"/>
              <a:chExt cx="2415125" cy="221194"/>
            </a:xfrm>
          </p:grpSpPr>
          <p:sp>
            <p:nvSpPr>
              <p:cNvPr id="11178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85" name="Group 191"/>
              <p:cNvGrpSpPr>
                <a:grpSpLocks/>
              </p:cNvGrpSpPr>
              <p:nvPr/>
            </p:nvGrpSpPr>
            <p:grpSpPr bwMode="auto">
              <a:xfrm>
                <a:off x="2841236" y="5779698"/>
                <a:ext cx="1280160" cy="215444"/>
                <a:chOff x="2841236" y="5779698"/>
                <a:chExt cx="1280160" cy="215444"/>
              </a:xfrm>
            </p:grpSpPr>
            <p:pic>
              <p:nvPicPr>
                <p:cNvPr id="11178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8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38" name="Group 219"/>
          <p:cNvGrpSpPr>
            <a:grpSpLocks/>
          </p:cNvGrpSpPr>
          <p:nvPr/>
        </p:nvGrpSpPr>
        <p:grpSpPr bwMode="auto">
          <a:xfrm>
            <a:off x="1919288" y="3468688"/>
            <a:ext cx="5783262" cy="223837"/>
            <a:chOff x="-526223" y="5771072"/>
            <a:chExt cx="5782584" cy="224070"/>
          </a:xfrm>
        </p:grpSpPr>
        <p:grpSp>
          <p:nvGrpSpPr>
            <p:cNvPr id="111772" name="Group 195"/>
            <p:cNvGrpSpPr>
              <a:grpSpLocks/>
            </p:cNvGrpSpPr>
            <p:nvPr/>
          </p:nvGrpSpPr>
          <p:grpSpPr bwMode="auto">
            <a:xfrm>
              <a:off x="-526223" y="5771072"/>
              <a:ext cx="3155250" cy="221195"/>
              <a:chOff x="-526223" y="5788324"/>
              <a:chExt cx="3155250" cy="221195"/>
            </a:xfrm>
          </p:grpSpPr>
          <p:grpSp>
            <p:nvGrpSpPr>
              <p:cNvPr id="111778" name="Group 194"/>
              <p:cNvGrpSpPr>
                <a:grpSpLocks/>
              </p:cNvGrpSpPr>
              <p:nvPr/>
            </p:nvGrpSpPr>
            <p:grpSpPr bwMode="auto">
              <a:xfrm>
                <a:off x="-526223" y="5788324"/>
                <a:ext cx="3155250" cy="215444"/>
                <a:chOff x="-526223" y="5788324"/>
                <a:chExt cx="3155250" cy="215444"/>
              </a:xfrm>
            </p:grpSpPr>
            <p:pic>
              <p:nvPicPr>
                <p:cNvPr id="11178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8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177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1773" name="Group 192"/>
            <p:cNvGrpSpPr>
              <a:grpSpLocks/>
            </p:cNvGrpSpPr>
            <p:nvPr/>
          </p:nvGrpSpPr>
          <p:grpSpPr bwMode="auto">
            <a:xfrm>
              <a:off x="2841236" y="5773948"/>
              <a:ext cx="2415125" cy="221194"/>
              <a:chOff x="2841236" y="5773948"/>
              <a:chExt cx="2415125" cy="221194"/>
            </a:xfrm>
          </p:grpSpPr>
          <p:sp>
            <p:nvSpPr>
              <p:cNvPr id="11177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75" name="Group 191"/>
              <p:cNvGrpSpPr>
                <a:grpSpLocks/>
              </p:cNvGrpSpPr>
              <p:nvPr/>
            </p:nvGrpSpPr>
            <p:grpSpPr bwMode="auto">
              <a:xfrm>
                <a:off x="2841236" y="5779698"/>
                <a:ext cx="1280160" cy="215444"/>
                <a:chOff x="2841236" y="5779698"/>
                <a:chExt cx="1280160" cy="215444"/>
              </a:xfrm>
            </p:grpSpPr>
            <p:pic>
              <p:nvPicPr>
                <p:cNvPr id="11177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7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39" name="Group 103"/>
          <p:cNvGrpSpPr>
            <a:grpSpLocks/>
          </p:cNvGrpSpPr>
          <p:nvPr/>
        </p:nvGrpSpPr>
        <p:grpSpPr bwMode="auto">
          <a:xfrm>
            <a:off x="1477963" y="5408613"/>
            <a:ext cx="7135812" cy="234950"/>
            <a:chOff x="2685507" y="5672948"/>
            <a:chExt cx="7133858" cy="235033"/>
          </a:xfrm>
        </p:grpSpPr>
        <p:grpSp>
          <p:nvGrpSpPr>
            <p:cNvPr id="111762" name="Group 142"/>
            <p:cNvGrpSpPr>
              <a:grpSpLocks/>
            </p:cNvGrpSpPr>
            <p:nvPr/>
          </p:nvGrpSpPr>
          <p:grpSpPr bwMode="auto">
            <a:xfrm>
              <a:off x="2685507" y="5678699"/>
              <a:ext cx="3595368" cy="229282"/>
              <a:chOff x="-1472426" y="5557929"/>
              <a:chExt cx="3595368" cy="229282"/>
            </a:xfrm>
          </p:grpSpPr>
          <p:grpSp>
            <p:nvGrpSpPr>
              <p:cNvPr id="111768" name="Group 39"/>
              <p:cNvGrpSpPr>
                <a:grpSpLocks/>
              </p:cNvGrpSpPr>
              <p:nvPr/>
            </p:nvGrpSpPr>
            <p:grpSpPr bwMode="auto">
              <a:xfrm>
                <a:off x="-1472426" y="5557929"/>
                <a:ext cx="3595368" cy="229282"/>
                <a:chOff x="-1472426" y="5557929"/>
                <a:chExt cx="3595368" cy="229282"/>
              </a:xfrm>
            </p:grpSpPr>
            <p:sp>
              <p:nvSpPr>
                <p:cNvPr id="111770"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Coil Driver Pod 2</a:t>
                  </a:r>
                </a:p>
              </p:txBody>
            </p:sp>
            <p:pic>
              <p:nvPicPr>
                <p:cNvPr id="111771"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176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D0902744</a:t>
                </a:r>
                <a:endParaRPr lang="en-US" sz="800" b="1" dirty="0">
                  <a:latin typeface="Comic Sans MS" pitchFamily="66" charset="0"/>
                </a:endParaRPr>
              </a:p>
            </p:txBody>
          </p:sp>
        </p:grpSp>
        <p:grpSp>
          <p:nvGrpSpPr>
            <p:cNvPr id="111763" name="Group 141"/>
            <p:cNvGrpSpPr>
              <a:grpSpLocks/>
            </p:cNvGrpSpPr>
            <p:nvPr/>
          </p:nvGrpSpPr>
          <p:grpSpPr bwMode="auto">
            <a:xfrm>
              <a:off x="6501441" y="5672948"/>
              <a:ext cx="3317924" cy="229282"/>
              <a:chOff x="307675" y="6052510"/>
              <a:chExt cx="3317924" cy="229282"/>
            </a:xfrm>
          </p:grpSpPr>
          <p:grpSp>
            <p:nvGrpSpPr>
              <p:cNvPr id="111764" name="Group 40"/>
              <p:cNvGrpSpPr>
                <a:grpSpLocks/>
              </p:cNvGrpSpPr>
              <p:nvPr/>
            </p:nvGrpSpPr>
            <p:grpSpPr bwMode="auto">
              <a:xfrm>
                <a:off x="310820" y="6052510"/>
                <a:ext cx="3314779" cy="229282"/>
                <a:chOff x="526480" y="4991461"/>
                <a:chExt cx="3314779" cy="229282"/>
              </a:xfrm>
            </p:grpSpPr>
            <p:pic>
              <p:nvPicPr>
                <p:cNvPr id="111766"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67"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176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1640" name="Group 103"/>
          <p:cNvGrpSpPr>
            <a:grpSpLocks/>
          </p:cNvGrpSpPr>
          <p:nvPr/>
        </p:nvGrpSpPr>
        <p:grpSpPr bwMode="auto">
          <a:xfrm>
            <a:off x="1755775" y="5630863"/>
            <a:ext cx="6900863" cy="234950"/>
            <a:chOff x="2966569" y="5672948"/>
            <a:chExt cx="6899295" cy="235033"/>
          </a:xfrm>
        </p:grpSpPr>
        <p:grpSp>
          <p:nvGrpSpPr>
            <p:cNvPr id="111752" name="Group 142"/>
            <p:cNvGrpSpPr>
              <a:grpSpLocks/>
            </p:cNvGrpSpPr>
            <p:nvPr/>
          </p:nvGrpSpPr>
          <p:grpSpPr bwMode="auto">
            <a:xfrm>
              <a:off x="2966569" y="5678699"/>
              <a:ext cx="3314306" cy="229282"/>
              <a:chOff x="-1191364" y="5557929"/>
              <a:chExt cx="3314306" cy="229282"/>
            </a:xfrm>
          </p:grpSpPr>
          <p:grpSp>
            <p:nvGrpSpPr>
              <p:cNvPr id="111758" name="Group 39"/>
              <p:cNvGrpSpPr>
                <a:grpSpLocks/>
              </p:cNvGrpSpPr>
              <p:nvPr/>
            </p:nvGrpSpPr>
            <p:grpSpPr bwMode="auto">
              <a:xfrm>
                <a:off x="-1191364" y="5557929"/>
                <a:ext cx="3314306" cy="229282"/>
                <a:chOff x="-1191364" y="5557929"/>
                <a:chExt cx="3314306" cy="229282"/>
              </a:xfrm>
            </p:grpSpPr>
            <p:sp>
              <p:nvSpPr>
                <p:cNvPr id="111760"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Coil Driver Pod 3</a:t>
                  </a:r>
                </a:p>
              </p:txBody>
            </p:sp>
            <p:pic>
              <p:nvPicPr>
                <p:cNvPr id="111761"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175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D0902744</a:t>
                </a:r>
                <a:endParaRPr lang="en-US" sz="800" b="1" dirty="0">
                  <a:latin typeface="Comic Sans MS" pitchFamily="66" charset="0"/>
                </a:endParaRPr>
              </a:p>
            </p:txBody>
          </p:sp>
        </p:grpSp>
        <p:grpSp>
          <p:nvGrpSpPr>
            <p:cNvPr id="111753" name="Group 141"/>
            <p:cNvGrpSpPr>
              <a:grpSpLocks/>
            </p:cNvGrpSpPr>
            <p:nvPr/>
          </p:nvGrpSpPr>
          <p:grpSpPr bwMode="auto">
            <a:xfrm>
              <a:off x="6501441" y="5672948"/>
              <a:ext cx="3364423" cy="229282"/>
              <a:chOff x="307675" y="6052510"/>
              <a:chExt cx="3364423" cy="229282"/>
            </a:xfrm>
          </p:grpSpPr>
          <p:grpSp>
            <p:nvGrpSpPr>
              <p:cNvPr id="111754" name="Group 40"/>
              <p:cNvGrpSpPr>
                <a:grpSpLocks/>
              </p:cNvGrpSpPr>
              <p:nvPr/>
            </p:nvGrpSpPr>
            <p:grpSpPr bwMode="auto">
              <a:xfrm>
                <a:off x="310820" y="6052510"/>
                <a:ext cx="3361278" cy="229282"/>
                <a:chOff x="526480" y="4991461"/>
                <a:chExt cx="3361278" cy="229282"/>
              </a:xfrm>
            </p:grpSpPr>
            <p:pic>
              <p:nvPicPr>
                <p:cNvPr id="111756"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57"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175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1641" name="Group 235"/>
          <p:cNvGrpSpPr>
            <a:grpSpLocks/>
          </p:cNvGrpSpPr>
          <p:nvPr/>
        </p:nvGrpSpPr>
        <p:grpSpPr bwMode="auto">
          <a:xfrm>
            <a:off x="2190750" y="2673350"/>
            <a:ext cx="5494338" cy="223838"/>
            <a:chOff x="-238683" y="5771072"/>
            <a:chExt cx="5495044" cy="224183"/>
          </a:xfrm>
        </p:grpSpPr>
        <p:grpSp>
          <p:nvGrpSpPr>
            <p:cNvPr id="111742" name="Group 195"/>
            <p:cNvGrpSpPr>
              <a:grpSpLocks/>
            </p:cNvGrpSpPr>
            <p:nvPr/>
          </p:nvGrpSpPr>
          <p:grpSpPr bwMode="auto">
            <a:xfrm>
              <a:off x="-238683" y="5771072"/>
              <a:ext cx="2867710" cy="221195"/>
              <a:chOff x="-238683" y="5788324"/>
              <a:chExt cx="2867710" cy="221195"/>
            </a:xfrm>
          </p:grpSpPr>
          <p:grpSp>
            <p:nvGrpSpPr>
              <p:cNvPr id="111748" name="Group 194"/>
              <p:cNvGrpSpPr>
                <a:grpSpLocks/>
              </p:cNvGrpSpPr>
              <p:nvPr/>
            </p:nvGrpSpPr>
            <p:grpSpPr bwMode="auto">
              <a:xfrm>
                <a:off x="-238683" y="5788324"/>
                <a:ext cx="2867710" cy="215444"/>
                <a:chOff x="-238683" y="5788324"/>
                <a:chExt cx="2867710" cy="215444"/>
              </a:xfrm>
            </p:grpSpPr>
            <p:pic>
              <p:nvPicPr>
                <p:cNvPr id="11175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51" name="TextBox 245"/>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1749" name="TextBox 24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43" name="Group 192"/>
            <p:cNvGrpSpPr>
              <a:grpSpLocks/>
            </p:cNvGrpSpPr>
            <p:nvPr/>
          </p:nvGrpSpPr>
          <p:grpSpPr bwMode="auto">
            <a:xfrm>
              <a:off x="2841236" y="5773948"/>
              <a:ext cx="2415125" cy="221307"/>
              <a:chOff x="2841236" y="5773948"/>
              <a:chExt cx="2415125" cy="221307"/>
            </a:xfrm>
          </p:grpSpPr>
          <p:sp>
            <p:nvSpPr>
              <p:cNvPr id="111744" name="TextBox 238"/>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45" name="Group 191"/>
              <p:cNvGrpSpPr>
                <a:grpSpLocks/>
              </p:cNvGrpSpPr>
              <p:nvPr/>
            </p:nvGrpSpPr>
            <p:grpSpPr bwMode="auto">
              <a:xfrm>
                <a:off x="2841236" y="5779588"/>
                <a:ext cx="1280160" cy="215667"/>
                <a:chOff x="2841236" y="5779588"/>
                <a:chExt cx="1280160" cy="215667"/>
              </a:xfrm>
            </p:grpSpPr>
            <p:pic>
              <p:nvPicPr>
                <p:cNvPr id="11174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47" name="TextBox 241"/>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1642" name="Group 246"/>
          <p:cNvGrpSpPr>
            <a:grpSpLocks/>
          </p:cNvGrpSpPr>
          <p:nvPr/>
        </p:nvGrpSpPr>
        <p:grpSpPr bwMode="auto">
          <a:xfrm>
            <a:off x="2206625" y="4903788"/>
            <a:ext cx="5494338" cy="223837"/>
            <a:chOff x="-238683" y="5771072"/>
            <a:chExt cx="5495044" cy="224183"/>
          </a:xfrm>
        </p:grpSpPr>
        <p:grpSp>
          <p:nvGrpSpPr>
            <p:cNvPr id="111732" name="Group 195"/>
            <p:cNvGrpSpPr>
              <a:grpSpLocks/>
            </p:cNvGrpSpPr>
            <p:nvPr/>
          </p:nvGrpSpPr>
          <p:grpSpPr bwMode="auto">
            <a:xfrm>
              <a:off x="-238683" y="5771072"/>
              <a:ext cx="2867710" cy="221195"/>
              <a:chOff x="-238683" y="5788324"/>
              <a:chExt cx="2867710" cy="221195"/>
            </a:xfrm>
          </p:grpSpPr>
          <p:grpSp>
            <p:nvGrpSpPr>
              <p:cNvPr id="111738" name="Group 194"/>
              <p:cNvGrpSpPr>
                <a:grpSpLocks/>
              </p:cNvGrpSpPr>
              <p:nvPr/>
            </p:nvGrpSpPr>
            <p:grpSpPr bwMode="auto">
              <a:xfrm>
                <a:off x="-238683" y="5788324"/>
                <a:ext cx="2867710" cy="215444"/>
                <a:chOff x="-238683" y="5788324"/>
                <a:chExt cx="2867710" cy="215444"/>
              </a:xfrm>
            </p:grpSpPr>
            <p:pic>
              <p:nvPicPr>
                <p:cNvPr id="11174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41" name="TextBox 2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1739" name="TextBox 2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33" name="Group 192"/>
            <p:cNvGrpSpPr>
              <a:grpSpLocks/>
            </p:cNvGrpSpPr>
            <p:nvPr/>
          </p:nvGrpSpPr>
          <p:grpSpPr bwMode="auto">
            <a:xfrm>
              <a:off x="2841236" y="5773948"/>
              <a:ext cx="2415125" cy="221307"/>
              <a:chOff x="2841236" y="5773948"/>
              <a:chExt cx="2415125" cy="221307"/>
            </a:xfrm>
          </p:grpSpPr>
          <p:sp>
            <p:nvSpPr>
              <p:cNvPr id="111734" name="TextBox 2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35" name="Group 191"/>
              <p:cNvGrpSpPr>
                <a:grpSpLocks/>
              </p:cNvGrpSpPr>
              <p:nvPr/>
            </p:nvGrpSpPr>
            <p:grpSpPr bwMode="auto">
              <a:xfrm>
                <a:off x="2841236" y="5779588"/>
                <a:ext cx="1280160" cy="215667"/>
                <a:chOff x="2841236" y="5779588"/>
                <a:chExt cx="1280160" cy="215667"/>
              </a:xfrm>
            </p:grpSpPr>
            <p:pic>
              <p:nvPicPr>
                <p:cNvPr id="11173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37" name="TextBox 252"/>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1643" name="Group 219"/>
          <p:cNvGrpSpPr>
            <a:grpSpLocks/>
          </p:cNvGrpSpPr>
          <p:nvPr/>
        </p:nvGrpSpPr>
        <p:grpSpPr bwMode="auto">
          <a:xfrm>
            <a:off x="1908175" y="2559050"/>
            <a:ext cx="5783263" cy="223838"/>
            <a:chOff x="-526223" y="5771072"/>
            <a:chExt cx="5782584" cy="224070"/>
          </a:xfrm>
        </p:grpSpPr>
        <p:grpSp>
          <p:nvGrpSpPr>
            <p:cNvPr id="111722" name="Group 195"/>
            <p:cNvGrpSpPr>
              <a:grpSpLocks/>
            </p:cNvGrpSpPr>
            <p:nvPr/>
          </p:nvGrpSpPr>
          <p:grpSpPr bwMode="auto">
            <a:xfrm>
              <a:off x="-526223" y="5771072"/>
              <a:ext cx="3155250" cy="221195"/>
              <a:chOff x="-526223" y="5788324"/>
              <a:chExt cx="3155250" cy="221195"/>
            </a:xfrm>
          </p:grpSpPr>
          <p:grpSp>
            <p:nvGrpSpPr>
              <p:cNvPr id="111728" name="Group 194"/>
              <p:cNvGrpSpPr>
                <a:grpSpLocks/>
              </p:cNvGrpSpPr>
              <p:nvPr/>
            </p:nvGrpSpPr>
            <p:grpSpPr bwMode="auto">
              <a:xfrm>
                <a:off x="-526223" y="5788324"/>
                <a:ext cx="3155250" cy="215444"/>
                <a:chOff x="-526223" y="5788324"/>
                <a:chExt cx="3155250" cy="215444"/>
              </a:xfrm>
            </p:grpSpPr>
            <p:pic>
              <p:nvPicPr>
                <p:cNvPr id="11173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3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172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23" name="Group 192"/>
            <p:cNvGrpSpPr>
              <a:grpSpLocks/>
            </p:cNvGrpSpPr>
            <p:nvPr/>
          </p:nvGrpSpPr>
          <p:grpSpPr bwMode="auto">
            <a:xfrm>
              <a:off x="2841236" y="5773948"/>
              <a:ext cx="2415125" cy="221194"/>
              <a:chOff x="2841236" y="5773948"/>
              <a:chExt cx="2415125" cy="221194"/>
            </a:xfrm>
          </p:grpSpPr>
          <p:sp>
            <p:nvSpPr>
              <p:cNvPr id="11172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725" name="Group 191"/>
              <p:cNvGrpSpPr>
                <a:grpSpLocks/>
              </p:cNvGrpSpPr>
              <p:nvPr/>
            </p:nvGrpSpPr>
            <p:grpSpPr bwMode="auto">
              <a:xfrm>
                <a:off x="2841236" y="5779698"/>
                <a:ext cx="1280160" cy="215444"/>
                <a:chOff x="2841236" y="5779698"/>
                <a:chExt cx="1280160" cy="215444"/>
              </a:xfrm>
            </p:grpSpPr>
            <p:pic>
              <p:nvPicPr>
                <p:cNvPr id="11172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2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4" name="Group 219"/>
          <p:cNvGrpSpPr>
            <a:grpSpLocks/>
          </p:cNvGrpSpPr>
          <p:nvPr/>
        </p:nvGrpSpPr>
        <p:grpSpPr bwMode="auto">
          <a:xfrm>
            <a:off x="1919288" y="2347913"/>
            <a:ext cx="5783262" cy="223837"/>
            <a:chOff x="-526223" y="5771072"/>
            <a:chExt cx="5782584" cy="224070"/>
          </a:xfrm>
        </p:grpSpPr>
        <p:grpSp>
          <p:nvGrpSpPr>
            <p:cNvPr id="111712" name="Group 195"/>
            <p:cNvGrpSpPr>
              <a:grpSpLocks/>
            </p:cNvGrpSpPr>
            <p:nvPr/>
          </p:nvGrpSpPr>
          <p:grpSpPr bwMode="auto">
            <a:xfrm>
              <a:off x="-526223" y="5771072"/>
              <a:ext cx="3155250" cy="221195"/>
              <a:chOff x="-526223" y="5788324"/>
              <a:chExt cx="3155250" cy="221195"/>
            </a:xfrm>
          </p:grpSpPr>
          <p:grpSp>
            <p:nvGrpSpPr>
              <p:cNvPr id="111718" name="Group 194"/>
              <p:cNvGrpSpPr>
                <a:grpSpLocks/>
              </p:cNvGrpSpPr>
              <p:nvPr/>
            </p:nvGrpSpPr>
            <p:grpSpPr bwMode="auto">
              <a:xfrm>
                <a:off x="-526223" y="5788324"/>
                <a:ext cx="3155250" cy="215444"/>
                <a:chOff x="-526223" y="5788324"/>
                <a:chExt cx="3155250" cy="215444"/>
              </a:xfrm>
            </p:grpSpPr>
            <p:pic>
              <p:nvPicPr>
                <p:cNvPr id="11172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2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171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13" name="Group 192"/>
            <p:cNvGrpSpPr>
              <a:grpSpLocks/>
            </p:cNvGrpSpPr>
            <p:nvPr/>
          </p:nvGrpSpPr>
          <p:grpSpPr bwMode="auto">
            <a:xfrm>
              <a:off x="2841236" y="5773948"/>
              <a:ext cx="2415125" cy="221194"/>
              <a:chOff x="2841236" y="5773948"/>
              <a:chExt cx="2415125" cy="221194"/>
            </a:xfrm>
          </p:grpSpPr>
          <p:sp>
            <p:nvSpPr>
              <p:cNvPr id="11171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715" name="Group 191"/>
              <p:cNvGrpSpPr>
                <a:grpSpLocks/>
              </p:cNvGrpSpPr>
              <p:nvPr/>
            </p:nvGrpSpPr>
            <p:grpSpPr bwMode="auto">
              <a:xfrm>
                <a:off x="2841236" y="5779698"/>
                <a:ext cx="1280160" cy="215444"/>
                <a:chOff x="2841236" y="5779698"/>
                <a:chExt cx="1280160" cy="215444"/>
              </a:xfrm>
            </p:grpSpPr>
            <p:pic>
              <p:nvPicPr>
                <p:cNvPr id="11171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1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5" name="Group 103"/>
          <p:cNvGrpSpPr>
            <a:grpSpLocks/>
          </p:cNvGrpSpPr>
          <p:nvPr/>
        </p:nvGrpSpPr>
        <p:grpSpPr bwMode="auto">
          <a:xfrm>
            <a:off x="1476375" y="5194300"/>
            <a:ext cx="7135813" cy="234950"/>
            <a:chOff x="2685507" y="5672948"/>
            <a:chExt cx="7133858" cy="235033"/>
          </a:xfrm>
        </p:grpSpPr>
        <p:grpSp>
          <p:nvGrpSpPr>
            <p:cNvPr id="111702" name="Group 142"/>
            <p:cNvGrpSpPr>
              <a:grpSpLocks/>
            </p:cNvGrpSpPr>
            <p:nvPr/>
          </p:nvGrpSpPr>
          <p:grpSpPr bwMode="auto">
            <a:xfrm>
              <a:off x="2685507" y="5678699"/>
              <a:ext cx="3595368" cy="229282"/>
              <a:chOff x="-1472426" y="5557929"/>
              <a:chExt cx="3595368" cy="229282"/>
            </a:xfrm>
          </p:grpSpPr>
          <p:grpSp>
            <p:nvGrpSpPr>
              <p:cNvPr id="111708" name="Group 39"/>
              <p:cNvGrpSpPr>
                <a:grpSpLocks/>
              </p:cNvGrpSpPr>
              <p:nvPr/>
            </p:nvGrpSpPr>
            <p:grpSpPr bwMode="auto">
              <a:xfrm>
                <a:off x="-1472426" y="5557929"/>
                <a:ext cx="3595368" cy="229282"/>
                <a:chOff x="-1472426" y="5557929"/>
                <a:chExt cx="3595368" cy="229282"/>
              </a:xfrm>
            </p:grpSpPr>
            <p:sp>
              <p:nvSpPr>
                <p:cNvPr id="111710"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Coil Driver Pod 1</a:t>
                  </a:r>
                </a:p>
              </p:txBody>
            </p:sp>
            <p:pic>
              <p:nvPicPr>
                <p:cNvPr id="111711"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170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D0902744</a:t>
                </a:r>
                <a:endParaRPr lang="en-US" sz="800" b="1" dirty="0">
                  <a:latin typeface="Comic Sans MS" pitchFamily="66" charset="0"/>
                </a:endParaRPr>
              </a:p>
            </p:txBody>
          </p:sp>
        </p:grpSp>
        <p:grpSp>
          <p:nvGrpSpPr>
            <p:cNvPr id="111703" name="Group 141"/>
            <p:cNvGrpSpPr>
              <a:grpSpLocks/>
            </p:cNvGrpSpPr>
            <p:nvPr/>
          </p:nvGrpSpPr>
          <p:grpSpPr bwMode="auto">
            <a:xfrm>
              <a:off x="6501441" y="5672948"/>
              <a:ext cx="3317924" cy="229282"/>
              <a:chOff x="307675" y="6052510"/>
              <a:chExt cx="3317924" cy="229282"/>
            </a:xfrm>
          </p:grpSpPr>
          <p:grpSp>
            <p:nvGrpSpPr>
              <p:cNvPr id="111704" name="Group 40"/>
              <p:cNvGrpSpPr>
                <a:grpSpLocks/>
              </p:cNvGrpSpPr>
              <p:nvPr/>
            </p:nvGrpSpPr>
            <p:grpSpPr bwMode="auto">
              <a:xfrm>
                <a:off x="310820" y="6052510"/>
                <a:ext cx="3314779" cy="229282"/>
                <a:chOff x="526480" y="4991461"/>
                <a:chExt cx="3314779" cy="229282"/>
              </a:xfrm>
            </p:grpSpPr>
            <p:pic>
              <p:nvPicPr>
                <p:cNvPr id="111706"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07"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170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1646" name="Group 230"/>
          <p:cNvGrpSpPr>
            <a:grpSpLocks/>
          </p:cNvGrpSpPr>
          <p:nvPr/>
        </p:nvGrpSpPr>
        <p:grpSpPr bwMode="auto">
          <a:xfrm>
            <a:off x="1797050" y="1789113"/>
            <a:ext cx="6554788" cy="223837"/>
            <a:chOff x="-637082" y="5770953"/>
            <a:chExt cx="6553179" cy="224189"/>
          </a:xfrm>
        </p:grpSpPr>
        <p:grpSp>
          <p:nvGrpSpPr>
            <p:cNvPr id="111692" name="Group 195"/>
            <p:cNvGrpSpPr>
              <a:grpSpLocks/>
            </p:cNvGrpSpPr>
            <p:nvPr/>
          </p:nvGrpSpPr>
          <p:grpSpPr bwMode="auto">
            <a:xfrm>
              <a:off x="-637082" y="5770953"/>
              <a:ext cx="3274654" cy="221314"/>
              <a:chOff x="-637082" y="5788205"/>
              <a:chExt cx="3274654" cy="221314"/>
            </a:xfrm>
          </p:grpSpPr>
          <p:grpSp>
            <p:nvGrpSpPr>
              <p:cNvPr id="111698" name="Group 194"/>
              <p:cNvGrpSpPr>
                <a:grpSpLocks/>
              </p:cNvGrpSpPr>
              <p:nvPr/>
            </p:nvGrpSpPr>
            <p:grpSpPr bwMode="auto">
              <a:xfrm>
                <a:off x="-637082" y="5788205"/>
                <a:ext cx="3274654" cy="215668"/>
                <a:chOff x="-637082" y="5788205"/>
                <a:chExt cx="3274654" cy="215668"/>
              </a:xfrm>
            </p:grpSpPr>
            <p:pic>
              <p:nvPicPr>
                <p:cNvPr id="11170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0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L4C Interface Chassis</a:t>
                  </a:r>
                </a:p>
              </p:txBody>
            </p:sp>
          </p:grpSp>
          <p:sp>
            <p:nvSpPr>
              <p:cNvPr id="11169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93" name="Group 192"/>
            <p:cNvGrpSpPr>
              <a:grpSpLocks/>
            </p:cNvGrpSpPr>
            <p:nvPr/>
          </p:nvGrpSpPr>
          <p:grpSpPr bwMode="auto">
            <a:xfrm>
              <a:off x="2841236" y="5773779"/>
              <a:ext cx="3074861" cy="221363"/>
              <a:chOff x="2841236" y="5773779"/>
              <a:chExt cx="3074861" cy="221363"/>
            </a:xfrm>
          </p:grpSpPr>
          <p:sp>
            <p:nvSpPr>
              <p:cNvPr id="11169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95" name="Group 191"/>
              <p:cNvGrpSpPr>
                <a:grpSpLocks/>
              </p:cNvGrpSpPr>
              <p:nvPr/>
            </p:nvGrpSpPr>
            <p:grpSpPr bwMode="auto">
              <a:xfrm>
                <a:off x="2841236" y="5779698"/>
                <a:ext cx="1280160" cy="215444"/>
                <a:chOff x="2841236" y="5779698"/>
                <a:chExt cx="1280160" cy="215444"/>
              </a:xfrm>
            </p:grpSpPr>
            <p:pic>
              <p:nvPicPr>
                <p:cNvPr id="11169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9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7" name="Group 219"/>
          <p:cNvGrpSpPr>
            <a:grpSpLocks/>
          </p:cNvGrpSpPr>
          <p:nvPr/>
        </p:nvGrpSpPr>
        <p:grpSpPr bwMode="auto">
          <a:xfrm>
            <a:off x="1917700" y="3136900"/>
            <a:ext cx="5783263" cy="223838"/>
            <a:chOff x="-526223" y="5771072"/>
            <a:chExt cx="5782584" cy="224070"/>
          </a:xfrm>
        </p:grpSpPr>
        <p:grpSp>
          <p:nvGrpSpPr>
            <p:cNvPr id="111682" name="Group 195"/>
            <p:cNvGrpSpPr>
              <a:grpSpLocks/>
            </p:cNvGrpSpPr>
            <p:nvPr/>
          </p:nvGrpSpPr>
          <p:grpSpPr bwMode="auto">
            <a:xfrm>
              <a:off x="-526223" y="5771072"/>
              <a:ext cx="3155250" cy="221195"/>
              <a:chOff x="-526223" y="5788324"/>
              <a:chExt cx="3155250" cy="221195"/>
            </a:xfrm>
          </p:grpSpPr>
          <p:grpSp>
            <p:nvGrpSpPr>
              <p:cNvPr id="111688" name="Group 194"/>
              <p:cNvGrpSpPr>
                <a:grpSpLocks/>
              </p:cNvGrpSpPr>
              <p:nvPr/>
            </p:nvGrpSpPr>
            <p:grpSpPr bwMode="auto">
              <a:xfrm>
                <a:off x="-526223" y="5788324"/>
                <a:ext cx="3155250" cy="215444"/>
                <a:chOff x="-526223" y="5788324"/>
                <a:chExt cx="3155250" cy="215444"/>
              </a:xfrm>
            </p:grpSpPr>
            <p:pic>
              <p:nvPicPr>
                <p:cNvPr id="11169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9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168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1683" name="Group 192"/>
            <p:cNvGrpSpPr>
              <a:grpSpLocks/>
            </p:cNvGrpSpPr>
            <p:nvPr/>
          </p:nvGrpSpPr>
          <p:grpSpPr bwMode="auto">
            <a:xfrm>
              <a:off x="2841236" y="5773948"/>
              <a:ext cx="2415125" cy="221194"/>
              <a:chOff x="2841236" y="5773948"/>
              <a:chExt cx="2415125" cy="221194"/>
            </a:xfrm>
          </p:grpSpPr>
          <p:sp>
            <p:nvSpPr>
              <p:cNvPr id="11168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685" name="Group 191"/>
              <p:cNvGrpSpPr>
                <a:grpSpLocks/>
              </p:cNvGrpSpPr>
              <p:nvPr/>
            </p:nvGrpSpPr>
            <p:grpSpPr bwMode="auto">
              <a:xfrm>
                <a:off x="2841236" y="5779698"/>
                <a:ext cx="1280160" cy="215444"/>
                <a:chOff x="2841236" y="5779698"/>
                <a:chExt cx="1280160" cy="215444"/>
              </a:xfrm>
            </p:grpSpPr>
            <p:pic>
              <p:nvPicPr>
                <p:cNvPr id="11168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8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48" name="Group 230"/>
          <p:cNvGrpSpPr>
            <a:grpSpLocks/>
          </p:cNvGrpSpPr>
          <p:nvPr/>
        </p:nvGrpSpPr>
        <p:grpSpPr bwMode="auto">
          <a:xfrm>
            <a:off x="1735138" y="3676650"/>
            <a:ext cx="6624637" cy="223838"/>
            <a:chOff x="-708375" y="5770899"/>
            <a:chExt cx="6624472" cy="224243"/>
          </a:xfrm>
        </p:grpSpPr>
        <p:grpSp>
          <p:nvGrpSpPr>
            <p:cNvPr id="111672" name="Group 195"/>
            <p:cNvGrpSpPr>
              <a:grpSpLocks/>
            </p:cNvGrpSpPr>
            <p:nvPr/>
          </p:nvGrpSpPr>
          <p:grpSpPr bwMode="auto">
            <a:xfrm>
              <a:off x="-708375" y="5770899"/>
              <a:ext cx="3337402" cy="221368"/>
              <a:chOff x="-708375" y="5788151"/>
              <a:chExt cx="3337402" cy="221368"/>
            </a:xfrm>
          </p:grpSpPr>
          <p:grpSp>
            <p:nvGrpSpPr>
              <p:cNvPr id="111678" name="Group 194"/>
              <p:cNvGrpSpPr>
                <a:grpSpLocks/>
              </p:cNvGrpSpPr>
              <p:nvPr/>
            </p:nvGrpSpPr>
            <p:grpSpPr bwMode="auto">
              <a:xfrm>
                <a:off x="-708375" y="5788151"/>
                <a:ext cx="3337402" cy="215782"/>
                <a:chOff x="-708375" y="5788151"/>
                <a:chExt cx="3337402" cy="215782"/>
              </a:xfrm>
            </p:grpSpPr>
            <p:pic>
              <p:nvPicPr>
                <p:cNvPr id="11168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81"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T-240 Interface Chassis Pod 1</a:t>
                  </a:r>
                </a:p>
              </p:txBody>
            </p:sp>
          </p:grpSp>
          <p:sp>
            <p:nvSpPr>
              <p:cNvPr id="11167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73" name="Group 192"/>
            <p:cNvGrpSpPr>
              <a:grpSpLocks/>
            </p:cNvGrpSpPr>
            <p:nvPr/>
          </p:nvGrpSpPr>
          <p:grpSpPr bwMode="auto">
            <a:xfrm>
              <a:off x="2841236" y="5773779"/>
              <a:ext cx="3074861" cy="221363"/>
              <a:chOff x="2841236" y="5773779"/>
              <a:chExt cx="3074861" cy="221363"/>
            </a:xfrm>
          </p:grpSpPr>
          <p:sp>
            <p:nvSpPr>
              <p:cNvPr id="11167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75" name="Group 191"/>
              <p:cNvGrpSpPr>
                <a:grpSpLocks/>
              </p:cNvGrpSpPr>
              <p:nvPr/>
            </p:nvGrpSpPr>
            <p:grpSpPr bwMode="auto">
              <a:xfrm>
                <a:off x="2841236" y="5779698"/>
                <a:ext cx="1280160" cy="215444"/>
                <a:chOff x="2841236" y="5779698"/>
                <a:chExt cx="1280160" cy="215444"/>
              </a:xfrm>
            </p:grpSpPr>
            <p:pic>
              <p:nvPicPr>
                <p:cNvPr id="11167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9" name="Group 230"/>
          <p:cNvGrpSpPr>
            <a:grpSpLocks/>
          </p:cNvGrpSpPr>
          <p:nvPr/>
        </p:nvGrpSpPr>
        <p:grpSpPr bwMode="auto">
          <a:xfrm>
            <a:off x="1733550" y="3897313"/>
            <a:ext cx="6624638" cy="223837"/>
            <a:chOff x="-708375" y="5770899"/>
            <a:chExt cx="6624472" cy="224243"/>
          </a:xfrm>
        </p:grpSpPr>
        <p:grpSp>
          <p:nvGrpSpPr>
            <p:cNvPr id="111662" name="Group 195"/>
            <p:cNvGrpSpPr>
              <a:grpSpLocks/>
            </p:cNvGrpSpPr>
            <p:nvPr/>
          </p:nvGrpSpPr>
          <p:grpSpPr bwMode="auto">
            <a:xfrm>
              <a:off x="-708375" y="5770899"/>
              <a:ext cx="3337402" cy="221368"/>
              <a:chOff x="-708375" y="5788151"/>
              <a:chExt cx="3337402" cy="221368"/>
            </a:xfrm>
          </p:grpSpPr>
          <p:grpSp>
            <p:nvGrpSpPr>
              <p:cNvPr id="111668" name="Group 194"/>
              <p:cNvGrpSpPr>
                <a:grpSpLocks/>
              </p:cNvGrpSpPr>
              <p:nvPr/>
            </p:nvGrpSpPr>
            <p:grpSpPr bwMode="auto">
              <a:xfrm>
                <a:off x="-708375" y="5788151"/>
                <a:ext cx="3337402" cy="215782"/>
                <a:chOff x="-708375" y="5788151"/>
                <a:chExt cx="3337402" cy="215782"/>
              </a:xfrm>
            </p:grpSpPr>
            <p:pic>
              <p:nvPicPr>
                <p:cNvPr id="11167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71"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T-240 Interface Chassis Pod 2</a:t>
                  </a:r>
                </a:p>
              </p:txBody>
            </p:sp>
          </p:grpSp>
          <p:sp>
            <p:nvSpPr>
              <p:cNvPr id="11166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63" name="Group 192"/>
            <p:cNvGrpSpPr>
              <a:grpSpLocks/>
            </p:cNvGrpSpPr>
            <p:nvPr/>
          </p:nvGrpSpPr>
          <p:grpSpPr bwMode="auto">
            <a:xfrm>
              <a:off x="2841236" y="5773779"/>
              <a:ext cx="3074861" cy="221363"/>
              <a:chOff x="2841236" y="5773779"/>
              <a:chExt cx="3074861" cy="221363"/>
            </a:xfrm>
          </p:grpSpPr>
          <p:sp>
            <p:nvSpPr>
              <p:cNvPr id="11166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65" name="Group 191"/>
              <p:cNvGrpSpPr>
                <a:grpSpLocks/>
              </p:cNvGrpSpPr>
              <p:nvPr/>
            </p:nvGrpSpPr>
            <p:grpSpPr bwMode="auto">
              <a:xfrm>
                <a:off x="2841236" y="5779698"/>
                <a:ext cx="1280160" cy="215444"/>
                <a:chOff x="2841236" y="5779698"/>
                <a:chExt cx="1280160" cy="215444"/>
              </a:xfrm>
            </p:grpSpPr>
            <p:pic>
              <p:nvPicPr>
                <p:cNvPr id="11166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6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50" name="Group 230"/>
          <p:cNvGrpSpPr>
            <a:grpSpLocks/>
          </p:cNvGrpSpPr>
          <p:nvPr/>
        </p:nvGrpSpPr>
        <p:grpSpPr bwMode="auto">
          <a:xfrm>
            <a:off x="1733550" y="4119563"/>
            <a:ext cx="6624638" cy="223837"/>
            <a:chOff x="-708375" y="5770899"/>
            <a:chExt cx="6624472" cy="224243"/>
          </a:xfrm>
        </p:grpSpPr>
        <p:grpSp>
          <p:nvGrpSpPr>
            <p:cNvPr id="111652" name="Group 195"/>
            <p:cNvGrpSpPr>
              <a:grpSpLocks/>
            </p:cNvGrpSpPr>
            <p:nvPr/>
          </p:nvGrpSpPr>
          <p:grpSpPr bwMode="auto">
            <a:xfrm>
              <a:off x="-708375" y="5770899"/>
              <a:ext cx="3337402" cy="221368"/>
              <a:chOff x="-708375" y="5788151"/>
              <a:chExt cx="3337402" cy="221368"/>
            </a:xfrm>
          </p:grpSpPr>
          <p:grpSp>
            <p:nvGrpSpPr>
              <p:cNvPr id="111658" name="Group 194"/>
              <p:cNvGrpSpPr>
                <a:grpSpLocks/>
              </p:cNvGrpSpPr>
              <p:nvPr/>
            </p:nvGrpSpPr>
            <p:grpSpPr bwMode="auto">
              <a:xfrm>
                <a:off x="-708375" y="5788151"/>
                <a:ext cx="3337402" cy="215782"/>
                <a:chOff x="-708375" y="5788151"/>
                <a:chExt cx="3337402" cy="215782"/>
              </a:xfrm>
            </p:grpSpPr>
            <p:pic>
              <p:nvPicPr>
                <p:cNvPr id="11166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61"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T-240 Interface Chassis Pod 3</a:t>
                  </a:r>
                </a:p>
              </p:txBody>
            </p:sp>
          </p:grpSp>
          <p:sp>
            <p:nvSpPr>
              <p:cNvPr id="11165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53" name="Group 192"/>
            <p:cNvGrpSpPr>
              <a:grpSpLocks/>
            </p:cNvGrpSpPr>
            <p:nvPr/>
          </p:nvGrpSpPr>
          <p:grpSpPr bwMode="auto">
            <a:xfrm>
              <a:off x="2841236" y="5773779"/>
              <a:ext cx="3074861" cy="221363"/>
              <a:chOff x="2841236" y="5773779"/>
              <a:chExt cx="3074861" cy="221363"/>
            </a:xfrm>
          </p:grpSpPr>
          <p:sp>
            <p:nvSpPr>
              <p:cNvPr id="11165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55" name="Group 191"/>
              <p:cNvGrpSpPr>
                <a:grpSpLocks/>
              </p:cNvGrpSpPr>
              <p:nvPr/>
            </p:nvGrpSpPr>
            <p:grpSpPr bwMode="auto">
              <a:xfrm>
                <a:off x="2841236" y="5779698"/>
                <a:ext cx="1280160" cy="215444"/>
                <a:chOff x="2841236" y="5779698"/>
                <a:chExt cx="1280160" cy="215444"/>
              </a:xfrm>
            </p:grpSpPr>
            <p:pic>
              <p:nvPicPr>
                <p:cNvPr id="11165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5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1651"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9" action="ppaction://hlinksldjump"/>
              </a:rPr>
              <a:t>&lt;&lt; CER</a:t>
            </a:r>
            <a:endParaRPr lang="en-US" sz="800" b="1">
              <a:latin typeface="Comic Sans MS" pitchFamily="66" charset="0"/>
            </a:endParaRPr>
          </a:p>
        </p:txBody>
      </p:sp>
      <p:grpSp>
        <p:nvGrpSpPr>
          <p:cNvPr id="258" name="Group 257"/>
          <p:cNvGrpSpPr/>
          <p:nvPr/>
        </p:nvGrpSpPr>
        <p:grpSpPr>
          <a:xfrm>
            <a:off x="8757122" y="1712271"/>
            <a:ext cx="386878" cy="2971800"/>
            <a:chOff x="8424863" y="1701800"/>
            <a:chExt cx="386878" cy="2971800"/>
          </a:xfrm>
        </p:grpSpPr>
        <p:pic>
          <p:nvPicPr>
            <p:cNvPr id="259" name="Picture 117">
              <a:hlinkClick r:id="rId20"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Rectangle 259"/>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2" action="ppaction://hlinksldjump"/>
                </a:rPr>
                <a:t>PSO-014</a:t>
              </a:r>
              <a:endParaRPr lang="en-US" sz="900" dirty="0"/>
            </a:p>
          </p:txBody>
        </p:sp>
      </p:grpSp>
      <p:grpSp>
        <p:nvGrpSpPr>
          <p:cNvPr id="261" name="Group 260"/>
          <p:cNvGrpSpPr/>
          <p:nvPr/>
        </p:nvGrpSpPr>
        <p:grpSpPr>
          <a:xfrm>
            <a:off x="8365993" y="1704975"/>
            <a:ext cx="383464" cy="2971800"/>
            <a:chOff x="8323263" y="1704975"/>
            <a:chExt cx="383464" cy="2971800"/>
          </a:xfrm>
        </p:grpSpPr>
        <p:pic>
          <p:nvPicPr>
            <p:cNvPr id="262" name="Picture 118">
              <a:hlinkClick r:id="rId20" action="ppaction://hlinksldjump"/>
            </p:cNvPr>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 name="Rectangle 262"/>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22" action="ppaction://hlinksldjump"/>
                </a:rPr>
                <a:t>PSY-013</a:t>
              </a:r>
              <a:endParaRPr lang="en-US" sz="900" dirty="0"/>
            </a:p>
          </p:txBody>
        </p:sp>
      </p:grpSp>
      <p:grpSp>
        <p:nvGrpSpPr>
          <p:cNvPr id="264" name="Group 263"/>
          <p:cNvGrpSpPr/>
          <p:nvPr/>
        </p:nvGrpSpPr>
        <p:grpSpPr>
          <a:xfrm>
            <a:off x="7980628" y="1704975"/>
            <a:ext cx="391085" cy="1038225"/>
            <a:chOff x="7980628" y="1704975"/>
            <a:chExt cx="391085" cy="1038225"/>
          </a:xfrm>
        </p:grpSpPr>
        <p:pic>
          <p:nvPicPr>
            <p:cNvPr id="265" name="Picture 119">
              <a:hlinkClick r:id="rId20" action="ppaction://hlinksldjump"/>
            </p:cNvPr>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 name="Rectangle 265"/>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22" action="ppaction://hlinksldjump"/>
                </a:rPr>
                <a:t>PSY-016</a:t>
              </a:r>
              <a:endParaRPr lang="en-US" sz="900" dirty="0"/>
            </a:p>
          </p:txBody>
        </p:sp>
      </p:grpSp>
      <p:sp>
        <p:nvSpPr>
          <p:cNvPr id="267"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SEI-C4 is part of </a:t>
            </a:r>
            <a:r>
              <a:rPr lang="en-US" sz="800" b="1" dirty="0">
                <a:latin typeface="Comic Sans MS" pitchFamily="66" charset="0"/>
                <a:hlinkClick r:id="rId25"/>
              </a:rPr>
              <a:t>D0901301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Title 2"/>
          <p:cNvSpPr>
            <a:spLocks noGrp="1"/>
          </p:cNvSpPr>
          <p:nvPr>
            <p:ph type="title"/>
          </p:nvPr>
        </p:nvSpPr>
        <p:spPr/>
        <p:txBody>
          <a:bodyPr/>
          <a:lstStyle/>
          <a:p>
            <a:r>
              <a:rPr lang="en-US" smtClean="0">
                <a:ea typeface="ＭＳ Ｐゴシック" pitchFamily="34" charset="-128"/>
              </a:rPr>
              <a:t>L1-SEI-C4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300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D656915-110A-441F-AF0A-39B5D4314F93}" type="slidenum">
              <a:rPr lang="en-US" smtClean="0">
                <a:solidFill>
                  <a:srgbClr val="898989"/>
                </a:solidFill>
                <a:latin typeface="Calibri" pitchFamily="34" charset="0"/>
              </a:rPr>
              <a:pPr eaLnBrk="1" hangingPunct="1"/>
              <a:t>258</a:t>
            </a:fld>
            <a:endParaRPr lang="en-US" smtClean="0">
              <a:solidFill>
                <a:srgbClr val="898989"/>
              </a:solidFill>
              <a:latin typeface="Calibri" pitchFamily="34" charset="0"/>
            </a:endParaRPr>
          </a:p>
        </p:txBody>
      </p:sp>
      <p:sp>
        <p:nvSpPr>
          <p:cNvPr id="130053"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L1-SEI-C4 Details</a:t>
            </a:r>
            <a:endParaRPr lang="en-US"/>
          </a:p>
        </p:txBody>
      </p:sp>
      <p:sp>
        <p:nvSpPr>
          <p:cNvPr id="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D1002693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259</a:t>
            </a:fld>
            <a:endParaRPr lang="en-US" smtClean="0">
              <a:solidFill>
                <a:srgbClr val="898989"/>
              </a:solidFill>
              <a:latin typeface="Calibri" pitchFamily="34" charset="0"/>
            </a:endParaRPr>
          </a:p>
        </p:txBody>
      </p:sp>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BSC1 BSC </a:t>
                  </a:r>
                  <a:r>
                    <a:rPr lang="en-US" sz="800" b="1" dirty="0">
                      <a:latin typeface="Comic Sans MS" pitchFamily="66" charset="0"/>
                    </a:rPr>
                    <a:t>Anti-Alias 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D1002693</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pic>
        <p:nvPicPr>
          <p:cNvPr id="59085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22401" y="1523999"/>
            <a:ext cx="5800562" cy="534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 name="Group 4"/>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rPr>
                <a:t>D1002693</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79727" y="2196401"/>
              <a:ext cx="4828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1-8</a:t>
              </a:r>
              <a:endParaRPr lang="en-US" sz="1600" b="1" dirty="0">
                <a:latin typeface="Comic Sans MS" pitchFamily="66" charset="0"/>
              </a:endParaRPr>
            </a:p>
          </p:txBody>
        </p:sp>
        <p:sp>
          <p:nvSpPr>
            <p:cNvPr id="153" name="Rectangle 145"/>
            <p:cNvSpPr>
              <a:spLocks noChangeArrowheads="1"/>
            </p:cNvSpPr>
            <p:nvPr/>
          </p:nvSpPr>
          <p:spPr bwMode="auto">
            <a:xfrm>
              <a:off x="2925812" y="2187557"/>
              <a:ext cx="53732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9-20</a:t>
              </a:r>
              <a:endParaRPr lang="en-US" sz="1600" b="1" dirty="0">
                <a:latin typeface="Comic Sans MS" pitchFamily="66" charset="0"/>
              </a:endParaRPr>
            </a:p>
          </p:txBody>
        </p:sp>
        <p:sp>
          <p:nvSpPr>
            <p:cNvPr id="154" name="Rectangle 145"/>
            <p:cNvSpPr>
              <a:spLocks noChangeArrowheads="1"/>
            </p:cNvSpPr>
            <p:nvPr/>
          </p:nvSpPr>
          <p:spPr bwMode="auto">
            <a:xfrm>
              <a:off x="4030287" y="2179475"/>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21-27</a:t>
              </a:r>
              <a:endParaRPr lang="en-US" sz="1600" b="1" dirty="0">
                <a:latin typeface="Comic Sans MS" pitchFamily="66" charset="0"/>
              </a:endParaRPr>
            </a:p>
          </p:txBody>
        </p:sp>
        <p:sp>
          <p:nvSpPr>
            <p:cNvPr id="166" name="Rectangle 145"/>
            <p:cNvSpPr>
              <a:spLocks noChangeArrowheads="1"/>
            </p:cNvSpPr>
            <p:nvPr/>
          </p:nvSpPr>
          <p:spPr bwMode="auto">
            <a:xfrm>
              <a:off x="5536408" y="2178843"/>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28-31</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178142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BSC ISI          Anti-Alias Chassis</a:t>
              </a:r>
              <a:endParaRPr lang="en-US" b="1" dirty="0">
                <a:latin typeface="Comic Sans MS" pitchFamily="66" charset="0"/>
              </a:endParaRPr>
            </a:p>
          </p:txBody>
        </p:sp>
        <p:sp>
          <p:nvSpPr>
            <p:cNvPr id="177" name="Rectangle 80"/>
            <p:cNvSpPr>
              <a:spLocks noChangeArrowheads="1"/>
            </p:cNvSpPr>
            <p:nvPr/>
          </p:nvSpPr>
          <p:spPr bwMode="auto">
            <a:xfrm>
              <a:off x="5081773" y="250974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LIGO-D1002693</a:t>
              </a:r>
              <a:endParaRPr lang="en-US" b="1" dirty="0">
                <a:latin typeface="Comic Sans MS" pitchFamily="66" charset="0"/>
              </a:endParaRPr>
            </a:p>
          </p:txBody>
        </p:sp>
        <p:sp>
          <p:nvSpPr>
            <p:cNvPr id="137" name="Rectangle 39"/>
            <p:cNvSpPr>
              <a:spLocks noChangeArrowheads="1"/>
            </p:cNvSpPr>
            <p:nvPr/>
          </p:nvSpPr>
          <p:spPr bwMode="auto">
            <a:xfrm>
              <a:off x="4936895" y="2922702"/>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28-31</a:t>
              </a:r>
              <a:endParaRPr lang="en-US" sz="800" b="1" dirty="0">
                <a:latin typeface="Comic Sans MS" pitchFamily="66" charset="0"/>
              </a:endParaRP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smtClean="0">
                  <a:latin typeface="Comic Sans MS" pitchFamily="66" charset="0"/>
                </a:rPr>
                <a:t>In 32</a:t>
              </a:r>
              <a:endParaRPr lang="en-US" sz="800" b="1" dirty="0">
                <a:latin typeface="Comic Sans MS" pitchFamily="66" charset="0"/>
              </a:endParaRPr>
            </a:p>
          </p:txBody>
        </p:sp>
        <p:sp>
          <p:nvSpPr>
            <p:cNvPr id="139" name="Rectangle 42"/>
            <p:cNvSpPr>
              <a:spLocks noChangeArrowheads="1"/>
            </p:cNvSpPr>
            <p:nvPr/>
          </p:nvSpPr>
          <p:spPr bwMode="auto">
            <a:xfrm>
              <a:off x="5824247" y="3141334"/>
              <a:ext cx="4651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smtClean="0">
                  <a:latin typeface="Comic Sans MS" pitchFamily="66" charset="0"/>
                </a:rPr>
                <a:t>In 32</a:t>
              </a:r>
              <a:endParaRPr lang="en-US" sz="900" b="1" dirty="0">
                <a:latin typeface="Comic Sans MS" pitchFamily="66" charset="0"/>
              </a:endParaRPr>
            </a:p>
          </p:txBody>
        </p:sp>
        <p:pic>
          <p:nvPicPr>
            <p:cNvPr id="1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95386" y="2757462"/>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28-31</a:t>
              </a:r>
              <a:endParaRPr lang="en-US" sz="1600" b="1" dirty="0">
                <a:latin typeface="Comic Sans MS" pitchFamily="66" charset="0"/>
              </a:endParaRPr>
            </a:p>
          </p:txBody>
        </p:sp>
        <p:pic>
          <p:nvPicPr>
            <p:cNvPr id="195"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52813" y="2928339"/>
              <a:ext cx="5277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1-8</a:t>
              </a:r>
              <a:endParaRPr lang="en-US" sz="800" b="1" dirty="0">
                <a:latin typeface="Comic Sans MS" pitchFamily="66" charset="0"/>
              </a:endParaRPr>
            </a:p>
          </p:txBody>
        </p:sp>
        <p:sp>
          <p:nvSpPr>
            <p:cNvPr id="200" name="Rectangle 145"/>
            <p:cNvSpPr>
              <a:spLocks noChangeArrowheads="1"/>
            </p:cNvSpPr>
            <p:nvPr/>
          </p:nvSpPr>
          <p:spPr bwMode="auto">
            <a:xfrm>
              <a:off x="1912115" y="2785023"/>
              <a:ext cx="4828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1-8</a:t>
              </a:r>
              <a:endParaRPr lang="en-US" sz="1600" b="1" dirty="0">
                <a:latin typeface="Comic Sans MS" pitchFamily="66" charset="0"/>
              </a:endParaRPr>
            </a:p>
          </p:txBody>
        </p:sp>
        <p:pic>
          <p:nvPicPr>
            <p:cNvPr id="201"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48572" y="3149107"/>
              <a:ext cx="5902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9-20</a:t>
              </a:r>
              <a:endParaRPr lang="en-US" sz="800" b="1" dirty="0">
                <a:latin typeface="Comic Sans MS" pitchFamily="66" charset="0"/>
              </a:endParaRPr>
            </a:p>
          </p:txBody>
        </p:sp>
        <p:sp>
          <p:nvSpPr>
            <p:cNvPr id="203" name="Rectangle 145"/>
            <p:cNvSpPr>
              <a:spLocks noChangeArrowheads="1"/>
            </p:cNvSpPr>
            <p:nvPr/>
          </p:nvSpPr>
          <p:spPr bwMode="auto">
            <a:xfrm>
              <a:off x="2915888" y="3005791"/>
              <a:ext cx="53732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9-20</a:t>
              </a:r>
              <a:endParaRPr lang="en-US" sz="1600" b="1" dirty="0">
                <a:latin typeface="Comic Sans MS" pitchFamily="66" charset="0"/>
              </a:endParaRPr>
            </a:p>
          </p:txBody>
        </p:sp>
        <p:sp>
          <p:nvSpPr>
            <p:cNvPr id="205" name="Rectangle 39"/>
            <p:cNvSpPr>
              <a:spLocks noChangeArrowheads="1"/>
            </p:cNvSpPr>
            <p:nvPr/>
          </p:nvSpPr>
          <p:spPr bwMode="auto">
            <a:xfrm>
              <a:off x="3410766" y="338696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21-27</a:t>
              </a:r>
              <a:endParaRPr lang="en-US" sz="800" b="1" dirty="0">
                <a:latin typeface="Comic Sans MS" pitchFamily="66" charset="0"/>
              </a:endParaRPr>
            </a:p>
          </p:txBody>
        </p:sp>
        <p:sp>
          <p:nvSpPr>
            <p:cNvPr id="206" name="Rectangle 145"/>
            <p:cNvSpPr>
              <a:spLocks noChangeArrowheads="1"/>
            </p:cNvSpPr>
            <p:nvPr/>
          </p:nvSpPr>
          <p:spPr bwMode="auto">
            <a:xfrm>
              <a:off x="4005122" y="3243651"/>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21-27</a:t>
              </a:r>
              <a:endParaRPr lang="en-US" sz="1600" b="1" dirty="0">
                <a:latin typeface="Comic Sans MS" pitchFamily="66" charset="0"/>
              </a:endParaRPr>
            </a:p>
          </p:txBody>
        </p:sp>
        <p:sp>
          <p:nvSpPr>
            <p:cNvPr id="207" name="Rectangle 145"/>
            <p:cNvSpPr>
              <a:spLocks noChangeArrowheads="1"/>
            </p:cNvSpPr>
            <p:nvPr/>
          </p:nvSpPr>
          <p:spPr bwMode="auto">
            <a:xfrm>
              <a:off x="4853717" y="2280613"/>
              <a:ext cx="6383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+V  -V</a:t>
              </a:r>
            </a:p>
            <a:p>
              <a:pPr algn="ctr"/>
              <a:endParaRPr lang="en-US" sz="600" b="1" dirty="0" smtClean="0">
                <a:latin typeface="Comic Sans MS" pitchFamily="66" charset="0"/>
              </a:endParaRPr>
            </a:p>
            <a:p>
              <a:pPr algn="ctr"/>
              <a:r>
                <a:rPr lang="en-US" sz="600" b="1" dirty="0" smtClean="0">
                  <a:latin typeface="Comic Sans MS" pitchFamily="66" charset="0"/>
                </a:rPr>
                <a:t>  DC Power </a:t>
              </a:r>
              <a:endParaRPr lang="en-US" sz="1400" b="1" dirty="0">
                <a:latin typeface="Comic Sans MS" pitchFamily="66" charset="0"/>
              </a:endParaRPr>
            </a:p>
          </p:txBody>
        </p:sp>
        <p:pic>
          <p:nvPicPr>
            <p:cNvPr id="91" name="Picture 11"/>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59379" y="3400931"/>
              <a:ext cx="533644" cy="187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63307" y="2338017"/>
              <a:ext cx="533644" cy="178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ction="ppaction://hlinksldjump"/>
              </a:rPr>
              <a:t>&lt;&lt; L1-SEI-C4</a:t>
            </a:r>
            <a:endParaRPr lang="en-US" sz="800" b="1" dirty="0">
              <a:latin typeface="Comic Sans MS" pitchFamily="66" charset="0"/>
            </a:endParaRPr>
          </a:p>
        </p:txBody>
      </p:sp>
    </p:spTree>
    <p:extLst>
      <p:ext uri="{BB962C8B-B14F-4D97-AF65-F5344CB8AC3E}">
        <p14:creationId xmlns:p14="http://schemas.microsoft.com/office/powerpoint/2010/main" val="992956889"/>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7ADFAA-13DD-4B13-80CB-514D81477070}" type="slidenum">
              <a:rPr lang="en-US" smtClean="0">
                <a:solidFill>
                  <a:srgbClr val="898989"/>
                </a:solidFill>
                <a:latin typeface="Calibri" pitchFamily="34" charset="0"/>
              </a:rPr>
              <a:pPr eaLnBrk="1" hangingPunct="1"/>
              <a:t>26</a:t>
            </a:fld>
            <a:endParaRPr lang="en-US" smtClean="0">
              <a:solidFill>
                <a:srgbClr val="898989"/>
              </a:solidFill>
              <a:latin typeface="Calibri" pitchFamily="34" charset="0"/>
            </a:endParaRPr>
          </a:p>
        </p:txBody>
      </p:sp>
      <p:sp>
        <p:nvSpPr>
          <p:cNvPr id="130" name="Date Placeholder 7"/>
          <p:cNvSpPr>
            <a:spLocks noGrp="1"/>
          </p:cNvSpPr>
          <p:nvPr>
            <p:ph type="dt" sz="quarter" idx="10"/>
          </p:nvPr>
        </p:nvSpPr>
        <p:spPr/>
        <p:txBody>
          <a:bodyPr/>
          <a:lstStyle/>
          <a:p>
            <a:pPr>
              <a:defRPr/>
            </a:pPr>
            <a:r>
              <a:rPr lang="en-US" smtClean="0"/>
              <a:t>LIGO-G1001032-V10</a:t>
            </a:r>
            <a:endParaRPr lang="en-US" dirty="0"/>
          </a:p>
        </p:txBody>
      </p:sp>
      <p:sp>
        <p:nvSpPr>
          <p:cNvPr id="9323" name="Title 1"/>
          <p:cNvSpPr>
            <a:spLocks noGrp="1"/>
          </p:cNvSpPr>
          <p:nvPr>
            <p:ph type="ctrTitle"/>
          </p:nvPr>
        </p:nvSpPr>
        <p:spPr>
          <a:xfrm>
            <a:off x="1098550" y="0"/>
            <a:ext cx="7772400" cy="660400"/>
          </a:xfrm>
        </p:spPr>
        <p:txBody>
          <a:bodyPr/>
          <a:lstStyle/>
          <a:p>
            <a:r>
              <a:rPr lang="en-US" dirty="0" smtClean="0">
                <a:ea typeface="ＭＳ Ｐゴシック" pitchFamily="34" charset="-128"/>
              </a:rPr>
              <a:t>LLO CER – Rack Layout</a:t>
            </a:r>
          </a:p>
        </p:txBody>
      </p:sp>
      <p:sp>
        <p:nvSpPr>
          <p:cNvPr id="140"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Corner Station</a:t>
            </a:r>
            <a:endParaRPr lang="en-US" sz="800" b="1" dirty="0">
              <a:latin typeface="Comic Sans MS" pitchFamily="66" charset="0"/>
            </a:endParaRPr>
          </a:p>
        </p:txBody>
      </p:sp>
      <p:sp>
        <p:nvSpPr>
          <p:cNvPr id="141" name="TextBox 36"/>
          <p:cNvSpPr txBox="1">
            <a:spLocks noChangeArrowheads="1"/>
          </p:cNvSpPr>
          <p:nvPr/>
        </p:nvSpPr>
        <p:spPr bwMode="auto">
          <a:xfrm>
            <a:off x="501650" y="878791"/>
            <a:ext cx="1744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LLO Racks by Area</a:t>
            </a:r>
            <a:endParaRPr lang="en-US" sz="800" b="1" dirty="0">
              <a:latin typeface="Comic Sans MS" pitchFamily="66" charset="0"/>
            </a:endParaRPr>
          </a:p>
        </p:txBody>
      </p:sp>
      <p:sp>
        <p:nvSpPr>
          <p:cNvPr id="142"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CDS Components</a:t>
            </a:r>
            <a:endParaRPr lang="en-US" sz="800" b="1" dirty="0">
              <a:latin typeface="Comic Sans MS" pitchFamily="66" charset="0"/>
            </a:endParaRPr>
          </a:p>
        </p:txBody>
      </p:sp>
      <p:grpSp>
        <p:nvGrpSpPr>
          <p:cNvPr id="2" name="Group 1"/>
          <p:cNvGrpSpPr/>
          <p:nvPr/>
        </p:nvGrpSpPr>
        <p:grpSpPr>
          <a:xfrm>
            <a:off x="402772" y="834932"/>
            <a:ext cx="8215493" cy="5337406"/>
            <a:chOff x="402772" y="775460"/>
            <a:chExt cx="8215493" cy="5337406"/>
          </a:xfrm>
        </p:grpSpPr>
        <p:grpSp>
          <p:nvGrpSpPr>
            <p:cNvPr id="3" name="Group 2"/>
            <p:cNvGrpSpPr/>
            <p:nvPr/>
          </p:nvGrpSpPr>
          <p:grpSpPr>
            <a:xfrm>
              <a:off x="402772" y="775460"/>
              <a:ext cx="8215493" cy="5337406"/>
              <a:chOff x="402772" y="673100"/>
              <a:chExt cx="8215493" cy="5337406"/>
            </a:xfrm>
          </p:grpSpPr>
          <p:sp>
            <p:nvSpPr>
              <p:cNvPr id="238" name="Rectangle 237"/>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1" name="Rectangle 100"/>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65" name="Rectangle 164"/>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bwMode="auto">
              <a:xfrm rot="5400000">
                <a:off x="60833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rot="5400000">
                <a:off x="2664961"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rot="5400000">
                <a:off x="3168199"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rot="5400000">
                <a:off x="116613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rot="5400000">
                <a:off x="166778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rot="5400000">
                <a:off x="217102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rot="5400000">
                <a:off x="55784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94" y="2130715"/>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099304" y="1639384"/>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6" name="Rectangle 85"/>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8" name="Rectangle 227"/>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326" name="TextBox 72"/>
              <p:cNvSpPr txBox="1">
                <a:spLocks noChangeArrowheads="1"/>
              </p:cNvSpPr>
              <p:nvPr/>
            </p:nvSpPr>
            <p:spPr bwMode="auto">
              <a:xfrm>
                <a:off x="844046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2feet</a:t>
                </a:r>
              </a:p>
            </p:txBody>
          </p:sp>
          <p:sp>
            <p:nvSpPr>
              <p:cNvPr id="9265"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9266" name="TextBox 72"/>
              <p:cNvSpPr txBox="1">
                <a:spLocks noChangeArrowheads="1"/>
              </p:cNvSpPr>
              <p:nvPr/>
            </p:nvSpPr>
            <p:spPr bwMode="auto">
              <a:xfrm>
                <a:off x="7891463" y="582635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7221" name="Rectangle 86"/>
              <p:cNvSpPr>
                <a:spLocks noChangeArrowheads="1"/>
              </p:cNvSpPr>
              <p:nvPr/>
            </p:nvSpPr>
            <p:spPr bwMode="auto">
              <a:xfrm rot="16200000">
                <a:off x="1959125" y="1941741"/>
                <a:ext cx="756938" cy="215444"/>
              </a:xfrm>
              <a:prstGeom prst="rect">
                <a:avLst/>
              </a:prstGeom>
              <a:solidFill>
                <a:schemeClr val="bg1"/>
              </a:solidFill>
              <a:ln w="9525">
                <a:noFill/>
                <a:miter lim="800000"/>
                <a:headEnd/>
                <a:tailEnd/>
              </a:ln>
            </p:spPr>
            <p:txBody>
              <a:bodyPr wrap="none">
                <a:spAutoFit/>
              </a:bodyPr>
              <a:lstStyle/>
              <a:p>
                <a:pPr algn="ctr">
                  <a:defRPr/>
                </a:pPr>
                <a:r>
                  <a:rPr lang="en-US" sz="800" b="1" dirty="0" smtClean="0">
                    <a:latin typeface="Comic Sans MS" pitchFamily="66" charset="0"/>
                    <a:ea typeface="ＭＳ Ｐゴシック" charset="-128"/>
                    <a:hlinkClick r:id="rId6" action="ppaction://hlinksldjump"/>
                  </a:rPr>
                  <a:t>L1-FAC-C1</a:t>
                </a:r>
                <a:endParaRPr lang="en-US" sz="800" b="1" dirty="0">
                  <a:latin typeface="Comic Sans MS" pitchFamily="66" charset="0"/>
                  <a:ea typeface="ＭＳ Ｐゴシック" charset="-128"/>
                </a:endParaRPr>
              </a:p>
            </p:txBody>
          </p:sp>
          <p:sp>
            <p:nvSpPr>
              <p:cNvPr id="95"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L1-SUS-C1</a:t>
                </a:r>
                <a:endParaRPr lang="en-US" sz="800" b="1" dirty="0">
                  <a:latin typeface="Comic Sans MS" charset="0"/>
                  <a:ea typeface="ＭＳ Ｐゴシック" charset="-128"/>
                </a:endParaRPr>
              </a:p>
            </p:txBody>
          </p:sp>
          <p:sp>
            <p:nvSpPr>
              <p:cNvPr id="96"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L1-SUS-C2</a:t>
                </a:r>
                <a:endParaRPr lang="en-US" sz="800" b="1" dirty="0">
                  <a:latin typeface="Comic Sans MS" charset="0"/>
                  <a:ea typeface="ＭＳ Ｐゴシック" charset="-128"/>
                </a:endParaRPr>
              </a:p>
            </p:txBody>
          </p:sp>
          <p:sp>
            <p:nvSpPr>
              <p:cNvPr id="97"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L1-SUS-C3</a:t>
                </a:r>
                <a:endParaRPr lang="en-US" sz="800" b="1" dirty="0">
                  <a:latin typeface="Comic Sans MS" charset="0"/>
                  <a:ea typeface="ＭＳ Ｐゴシック" charset="-128"/>
                </a:endParaRPr>
              </a:p>
            </p:txBody>
          </p:sp>
          <p:sp>
            <p:nvSpPr>
              <p:cNvPr id="98"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10" action="ppaction://hlinksldjump"/>
                  </a:rPr>
                  <a:t>L1-SUS-C4</a:t>
                </a:r>
                <a:endParaRPr lang="en-US" sz="800" b="1" dirty="0">
                  <a:latin typeface="Comic Sans MS" charset="0"/>
                  <a:ea typeface="ＭＳ Ｐゴシック" charset="-128"/>
                </a:endParaRPr>
              </a:p>
            </p:txBody>
          </p:sp>
          <p:sp>
            <p:nvSpPr>
              <p:cNvPr id="99"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L1-SUS-C5</a:t>
                </a:r>
                <a:endParaRPr lang="en-US" sz="800" b="1" dirty="0">
                  <a:latin typeface="Comic Sans MS" charset="0"/>
                  <a:ea typeface="ＭＳ Ｐゴシック" charset="-128"/>
                </a:endParaRPr>
              </a:p>
            </p:txBody>
          </p:sp>
          <p:sp>
            <p:nvSpPr>
              <p:cNvPr id="100"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L1-SUS-C6</a:t>
                </a:r>
                <a:endParaRPr lang="en-US" sz="800" b="1" dirty="0">
                  <a:latin typeface="Comic Sans MS" charset="0"/>
                  <a:ea typeface="ＭＳ Ｐゴシック" charset="-128"/>
                </a:endParaRPr>
              </a:p>
            </p:txBody>
          </p:sp>
          <p:sp>
            <p:nvSpPr>
              <p:cNvPr id="107"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L1-SUS-C7</a:t>
                </a:r>
                <a:endParaRPr lang="en-US" sz="800" b="1" dirty="0">
                  <a:latin typeface="Comic Sans MS" charset="0"/>
                  <a:ea typeface="ＭＳ Ｐゴシック" charset="-128"/>
                </a:endParaRPr>
              </a:p>
            </p:txBody>
          </p:sp>
          <p:sp>
            <p:nvSpPr>
              <p:cNvPr id="108"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L1-SUS-C8</a:t>
                </a:r>
                <a:endParaRPr lang="en-US" sz="800" b="1" dirty="0">
                  <a:latin typeface="Comic Sans MS" charset="0"/>
                  <a:ea typeface="ＭＳ Ｐゴシック" charset="-128"/>
                </a:endParaRPr>
              </a:p>
            </p:txBody>
          </p:sp>
          <p:sp>
            <p:nvSpPr>
              <p:cNvPr id="109"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L1-SEI-C1</a:t>
                </a:r>
                <a:endParaRPr lang="en-US" sz="800" b="1" dirty="0">
                  <a:latin typeface="Comic Sans MS" charset="0"/>
                  <a:ea typeface="ＭＳ Ｐゴシック" charset="-128"/>
                </a:endParaRPr>
              </a:p>
            </p:txBody>
          </p:sp>
          <p:sp>
            <p:nvSpPr>
              <p:cNvPr id="9278"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79"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0"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1"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2"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3"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L1-SEI-C2</a:t>
                </a:r>
                <a:endParaRPr lang="en-US" sz="800" b="1" dirty="0">
                  <a:latin typeface="Comic Sans MS" charset="0"/>
                  <a:ea typeface="ＭＳ Ｐゴシック" charset="-128"/>
                </a:endParaRPr>
              </a:p>
            </p:txBody>
          </p:sp>
          <p:sp>
            <p:nvSpPr>
              <p:cNvPr id="119" name="Rectangle 86"/>
              <p:cNvSpPr>
                <a:spLocks noChangeArrowheads="1"/>
              </p:cNvSpPr>
              <p:nvPr/>
            </p:nvSpPr>
            <p:spPr bwMode="auto">
              <a:xfrm rot="16200000">
                <a:off x="2946110" y="1948153"/>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7" action="ppaction://hlinksldjump"/>
                  </a:rPr>
                  <a:t>L1-TCS-C1</a:t>
                </a:r>
                <a:endParaRPr lang="en-US" sz="800" b="1" dirty="0">
                  <a:latin typeface="Comic Sans MS" charset="0"/>
                  <a:ea typeface="ＭＳ Ｐゴシック" charset="-128"/>
                </a:endParaRPr>
              </a:p>
            </p:txBody>
          </p:sp>
          <p:sp>
            <p:nvSpPr>
              <p:cNvPr id="12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L1-SEI-C3</a:t>
                </a:r>
                <a:endParaRPr lang="en-US" sz="800" b="1" dirty="0">
                  <a:latin typeface="Comic Sans MS" charset="0"/>
                  <a:ea typeface="ＭＳ Ｐゴシック" charset="-128"/>
                </a:endParaRPr>
              </a:p>
            </p:txBody>
          </p:sp>
          <p:sp>
            <p:nvSpPr>
              <p:cNvPr id="12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L1-SEI-C4</a:t>
                </a:r>
                <a:endParaRPr lang="en-US" sz="800" b="1" dirty="0">
                  <a:latin typeface="Comic Sans MS" charset="0"/>
                  <a:ea typeface="ＭＳ Ｐゴシック" charset="-128"/>
                </a:endParaRPr>
              </a:p>
            </p:txBody>
          </p:sp>
          <p:sp>
            <p:nvSpPr>
              <p:cNvPr id="12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L1-SEI-C5</a:t>
                </a:r>
                <a:endParaRPr lang="en-US" sz="800" b="1" dirty="0">
                  <a:latin typeface="Comic Sans MS" charset="0"/>
                  <a:ea typeface="ＭＳ Ｐゴシック" charset="-128"/>
                </a:endParaRPr>
              </a:p>
            </p:txBody>
          </p:sp>
          <p:sp>
            <p:nvSpPr>
              <p:cNvPr id="12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L1-SEI-C6</a:t>
                </a:r>
                <a:endParaRPr lang="en-US" sz="800" b="1" dirty="0">
                  <a:latin typeface="Comic Sans MS" charset="0"/>
                  <a:ea typeface="ＭＳ Ｐゴシック" charset="-128"/>
                </a:endParaRPr>
              </a:p>
            </p:txBody>
          </p:sp>
          <p:sp>
            <p:nvSpPr>
              <p:cNvPr id="9291"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9292"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L1-UNK-C2</a:t>
                </a:r>
              </a:p>
            </p:txBody>
          </p:sp>
          <p:sp>
            <p:nvSpPr>
              <p:cNvPr id="9293"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129"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L1-ISC-C1</a:t>
                </a:r>
                <a:endParaRPr lang="en-US" sz="800" b="1" dirty="0">
                  <a:latin typeface="Comic Sans MS" charset="0"/>
                  <a:ea typeface="ＭＳ Ｐゴシック" charset="-128"/>
                </a:endParaRPr>
              </a:p>
            </p:txBody>
          </p:sp>
          <p:sp>
            <p:nvSpPr>
              <p:cNvPr id="131"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3" action="ppaction://hlinksldjump"/>
                  </a:rPr>
                  <a:t>L1-ISC-C2</a:t>
                </a:r>
                <a:endParaRPr lang="en-US" sz="800" b="1" dirty="0">
                  <a:latin typeface="Comic Sans MS" charset="0"/>
                  <a:ea typeface="ＭＳ Ｐゴシック" charset="-128"/>
                </a:endParaRPr>
              </a:p>
            </p:txBody>
          </p:sp>
          <p:sp>
            <p:nvSpPr>
              <p:cNvPr id="132"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4" action="ppaction://hlinksldjump"/>
                  </a:rPr>
                  <a:t>L1-ISC-C3</a:t>
                </a:r>
                <a:endParaRPr lang="en-US" sz="800" b="1" dirty="0">
                  <a:latin typeface="Comic Sans MS" pitchFamily="66" charset="0"/>
                  <a:ea typeface="+mn-ea"/>
                </a:endParaRPr>
              </a:p>
            </p:txBody>
          </p:sp>
          <p:sp>
            <p:nvSpPr>
              <p:cNvPr id="135"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5" action="ppaction://hlinksldjump"/>
                  </a:rPr>
                  <a:t>L1-PSL-C1</a:t>
                </a:r>
                <a:endParaRPr lang="en-US" sz="800" b="1" dirty="0">
                  <a:latin typeface="Comic Sans MS" charset="0"/>
                  <a:ea typeface="ＭＳ Ｐゴシック" charset="-128"/>
                </a:endParaRPr>
              </a:p>
            </p:txBody>
          </p:sp>
          <p:sp>
            <p:nvSpPr>
              <p:cNvPr id="9299"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6" action="ppaction://hlinksldjump"/>
                  </a:rPr>
                  <a:t>L1-ISC-C4</a:t>
                </a:r>
                <a:endParaRPr lang="en-US" sz="800" b="1" dirty="0">
                  <a:latin typeface="Comic Sans MS" pitchFamily="66" charset="0"/>
                </a:endParaRPr>
              </a:p>
            </p:txBody>
          </p:sp>
          <p:sp>
            <p:nvSpPr>
              <p:cNvPr id="9300" name="Rectangle 86"/>
              <p:cNvSpPr>
                <a:spLocks noChangeArrowheads="1"/>
              </p:cNvSpPr>
              <p:nvPr/>
            </p:nvSpPr>
            <p:spPr bwMode="auto">
              <a:xfrm rot="16200000">
                <a:off x="2463073"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ea typeface="ＭＳ Ｐゴシック" charset="-128"/>
                    <a:hlinkClick r:id="rId27" action="ppaction://hlinksldjump"/>
                  </a:rPr>
                  <a:t>L1-OAF-C1</a:t>
                </a:r>
                <a:endParaRPr lang="en-US" sz="800" b="1" dirty="0">
                  <a:latin typeface="Comic Sans MS" pitchFamily="66" charset="0"/>
                </a:endParaRPr>
              </a:p>
            </p:txBody>
          </p:sp>
          <p:sp>
            <p:nvSpPr>
              <p:cNvPr id="9301" name="Rectangle 124"/>
              <p:cNvSpPr>
                <a:spLocks noChangeArrowheads="1"/>
              </p:cNvSpPr>
              <p:nvPr/>
            </p:nvSpPr>
            <p:spPr bwMode="auto">
              <a:xfrm>
                <a:off x="2406425" y="3251763"/>
                <a:ext cx="9638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smtClean="0">
                    <a:latin typeface="Comic Sans MS" pitchFamily="66" charset="0"/>
                  </a:rPr>
                  <a:t>SUS </a:t>
                </a:r>
                <a:r>
                  <a:rPr lang="en-US" sz="700" b="1" dirty="0">
                    <a:latin typeface="Comic Sans MS" pitchFamily="66" charset="0"/>
                  </a:rPr>
                  <a:t>ITMX, ITMY</a:t>
                </a:r>
                <a:r>
                  <a:rPr lang="en-US" sz="700" b="1" dirty="0" smtClean="0">
                    <a:latin typeface="Comic Sans MS" pitchFamily="66" charset="0"/>
                  </a:rPr>
                  <a:t>, FMX, FMY, </a:t>
                </a:r>
                <a:r>
                  <a:rPr lang="en-US" sz="700" b="1" dirty="0">
                    <a:latin typeface="Comic Sans MS" pitchFamily="66" charset="0"/>
                  </a:rPr>
                  <a:t>and BS Rack 1</a:t>
                </a:r>
              </a:p>
            </p:txBody>
          </p:sp>
          <p:sp>
            <p:nvSpPr>
              <p:cNvPr id="9302" name="Rectangle 132"/>
              <p:cNvSpPr>
                <a:spLocks noChangeArrowheads="1"/>
              </p:cNvSpPr>
              <p:nvPr/>
            </p:nvSpPr>
            <p:spPr bwMode="auto">
              <a:xfrm>
                <a:off x="402772" y="4390801"/>
                <a:ext cx="1175204"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2</a:t>
                </a:r>
              </a:p>
            </p:txBody>
          </p:sp>
          <p:sp>
            <p:nvSpPr>
              <p:cNvPr id="9303" name="Rectangle 133"/>
              <p:cNvSpPr>
                <a:spLocks noChangeArrowheads="1"/>
              </p:cNvSpPr>
              <p:nvPr/>
            </p:nvSpPr>
            <p:spPr bwMode="auto">
              <a:xfrm>
                <a:off x="501650" y="4906512"/>
                <a:ext cx="1076326"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1</a:t>
                </a:r>
              </a:p>
            </p:txBody>
          </p:sp>
          <p:sp>
            <p:nvSpPr>
              <p:cNvPr id="9304" name="Rectangle 135"/>
              <p:cNvSpPr>
                <a:spLocks noChangeArrowheads="1"/>
              </p:cNvSpPr>
              <p:nvPr/>
            </p:nvSpPr>
            <p:spPr bwMode="auto">
              <a:xfrm>
                <a:off x="745173" y="3862388"/>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1</a:t>
                </a:r>
              </a:p>
            </p:txBody>
          </p:sp>
          <p:sp>
            <p:nvSpPr>
              <p:cNvPr id="9305" name="Rectangle 136"/>
              <p:cNvSpPr>
                <a:spLocks noChangeArrowheads="1"/>
              </p:cNvSpPr>
              <p:nvPr/>
            </p:nvSpPr>
            <p:spPr bwMode="auto">
              <a:xfrm>
                <a:off x="725488" y="3345316"/>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2</a:t>
                </a:r>
              </a:p>
            </p:txBody>
          </p:sp>
          <p:sp>
            <p:nvSpPr>
              <p:cNvPr id="9306" name="Rectangle 137"/>
              <p:cNvSpPr>
                <a:spLocks noChangeArrowheads="1"/>
              </p:cNvSpPr>
              <p:nvPr/>
            </p:nvSpPr>
            <p:spPr bwMode="auto">
              <a:xfrm>
                <a:off x="2406424" y="3759225"/>
                <a:ext cx="9731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a:t>
                </a:r>
                <a:r>
                  <a:rPr lang="en-US" sz="700" b="1" dirty="0" smtClean="0">
                    <a:latin typeface="Comic Sans MS" pitchFamily="66" charset="0"/>
                  </a:rPr>
                  <a:t>ITMX, ITMY</a:t>
                </a:r>
                <a:r>
                  <a:rPr lang="en-US" sz="700" b="1" dirty="0">
                    <a:latin typeface="Comic Sans MS" pitchFamily="66" charset="0"/>
                  </a:rPr>
                  <a:t>, FMX, FMY, and BS Rack </a:t>
                </a:r>
                <a:r>
                  <a:rPr lang="en-US" sz="700" b="1" dirty="0" smtClean="0">
                    <a:latin typeface="Comic Sans MS" pitchFamily="66" charset="0"/>
                  </a:rPr>
                  <a:t>2</a:t>
                </a:r>
                <a:endParaRPr lang="en-US" sz="700" b="1" dirty="0">
                  <a:latin typeface="Comic Sans MS" pitchFamily="66" charset="0"/>
                </a:endParaRPr>
              </a:p>
            </p:txBody>
          </p:sp>
          <p:sp>
            <p:nvSpPr>
              <p:cNvPr id="9307" name="Rectangle 138"/>
              <p:cNvSpPr>
                <a:spLocks noChangeArrowheads="1"/>
              </p:cNvSpPr>
              <p:nvPr/>
            </p:nvSpPr>
            <p:spPr bwMode="auto">
              <a:xfrm>
                <a:off x="2358799" y="4366080"/>
                <a:ext cx="10207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1</a:t>
                </a:r>
              </a:p>
            </p:txBody>
          </p:sp>
          <p:sp>
            <p:nvSpPr>
              <p:cNvPr id="9308" name="Rectangle 139"/>
              <p:cNvSpPr>
                <a:spLocks noChangeArrowheads="1"/>
              </p:cNvSpPr>
              <p:nvPr/>
            </p:nvSpPr>
            <p:spPr bwMode="auto">
              <a:xfrm>
                <a:off x="2387600" y="4870905"/>
                <a:ext cx="9890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2</a:t>
                </a:r>
              </a:p>
            </p:txBody>
          </p:sp>
          <p:sp>
            <p:nvSpPr>
              <p:cNvPr id="9309"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9310"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9311"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9312"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9313"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FAC Rack </a:t>
                </a:r>
                <a:r>
                  <a:rPr lang="en-US" sz="800" b="1" dirty="0">
                    <a:latin typeface="Comic Sans MS" pitchFamily="66" charset="0"/>
                  </a:rPr>
                  <a:t>1</a:t>
                </a:r>
              </a:p>
            </p:txBody>
          </p:sp>
          <p:sp>
            <p:nvSpPr>
              <p:cNvPr id="9314"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9315"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316"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9317"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9318"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9319"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9320"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9321"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13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3" name="Rectangle 147"/>
            <p:cNvSpPr>
              <a:spLocks noChangeArrowheads="1"/>
            </p:cNvSpPr>
            <p:nvPr/>
          </p:nvSpPr>
          <p:spPr bwMode="auto">
            <a:xfrm rot="16200000">
              <a:off x="2422778" y="287895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DAQ Rack 1</a:t>
              </a:r>
            </a:p>
          </p:txBody>
        </p:sp>
      </p:grpSp>
      <p:sp>
        <p:nvSpPr>
          <p:cNvPr id="144" name="Rectangle 86"/>
          <p:cNvSpPr>
            <a:spLocks noChangeArrowheads="1"/>
          </p:cNvSpPr>
          <p:nvPr/>
        </p:nvSpPr>
        <p:spPr bwMode="auto">
          <a:xfrm rot="16200000">
            <a:off x="2953570" y="2109558"/>
            <a:ext cx="782587" cy="215444"/>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7" action="ppaction://hlinksldjump"/>
              </a:rPr>
              <a:t>L1-AOS-C1</a:t>
            </a:r>
            <a:endParaRPr lang="en-US" sz="800" b="1" dirty="0">
              <a:latin typeface="Comic Sans MS" charset="0"/>
              <a:ea typeface="ＭＳ Ｐゴシック" charset="-128"/>
            </a:endParaRPr>
          </a:p>
        </p:txBody>
      </p:sp>
      <p:sp>
        <p:nvSpPr>
          <p:cNvPr id="146" name="TextBox 36"/>
          <p:cNvSpPr txBox="1">
            <a:spLocks noChangeArrowheads="1"/>
          </p:cNvSpPr>
          <p:nvPr/>
        </p:nvSpPr>
        <p:spPr bwMode="auto">
          <a:xfrm>
            <a:off x="1062037" y="103104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rPr>
              <a:t>CER</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itle 2"/>
          <p:cNvSpPr>
            <a:spLocks noGrp="1"/>
          </p:cNvSpPr>
          <p:nvPr>
            <p:ph type="title"/>
          </p:nvPr>
        </p:nvSpPr>
        <p:spPr/>
        <p:txBody>
          <a:bodyPr/>
          <a:lstStyle/>
          <a:p>
            <a:r>
              <a:rPr lang="en-US" smtClean="0">
                <a:ea typeface="ＭＳ Ｐゴシック" pitchFamily="34" charset="-128"/>
              </a:rPr>
              <a:t>D020373 – S1000848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3107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43863FF-79EB-4172-A4A4-A3956AAA41E8}" type="slidenum">
              <a:rPr lang="en-US" smtClean="0">
                <a:solidFill>
                  <a:srgbClr val="898989"/>
                </a:solidFill>
                <a:latin typeface="Calibri" pitchFamily="34" charset="0"/>
              </a:rPr>
              <a:pPr eaLnBrk="1" hangingPunct="1"/>
              <a:t>260</a:t>
            </a:fld>
            <a:endParaRPr lang="en-US" smtClean="0">
              <a:solidFill>
                <a:srgbClr val="898989"/>
              </a:solidFill>
              <a:latin typeface="Calibri" pitchFamily="34" charset="0"/>
            </a:endParaRPr>
          </a:p>
        </p:txBody>
      </p:sp>
      <p:grpSp>
        <p:nvGrpSpPr>
          <p:cNvPr id="131077" name="Group 30"/>
          <p:cNvGrpSpPr>
            <a:grpSpLocks/>
          </p:cNvGrpSpPr>
          <p:nvPr/>
        </p:nvGrpSpPr>
        <p:grpSpPr bwMode="auto">
          <a:xfrm>
            <a:off x="1030288" y="4449763"/>
            <a:ext cx="7669212" cy="604837"/>
            <a:chOff x="1030950" y="4450544"/>
            <a:chExt cx="7667920" cy="604003"/>
          </a:xfrm>
        </p:grpSpPr>
        <p:pic>
          <p:nvPicPr>
            <p:cNvPr id="131133"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13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S1000848</a:t>
              </a:r>
              <a:endParaRPr lang="en-US" sz="800" b="1">
                <a:latin typeface="Comic Sans MS" pitchFamily="66" charset="0"/>
              </a:endParaRPr>
            </a:p>
          </p:txBody>
        </p:sp>
        <p:sp>
          <p:nvSpPr>
            <p:cNvPr id="13113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31078"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31080"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31082" name="Group 83"/>
          <p:cNvGrpSpPr>
            <a:grpSpLocks/>
          </p:cNvGrpSpPr>
          <p:nvPr/>
        </p:nvGrpSpPr>
        <p:grpSpPr bwMode="auto">
          <a:xfrm>
            <a:off x="742950" y="5060950"/>
            <a:ext cx="1835150" cy="387350"/>
            <a:chOff x="4269248" y="5122863"/>
            <a:chExt cx="1833954" cy="388076"/>
          </a:xfrm>
        </p:grpSpPr>
        <p:grpSp>
          <p:nvGrpSpPr>
            <p:cNvPr id="131102" name="Group 72"/>
            <p:cNvGrpSpPr>
              <a:grpSpLocks/>
            </p:cNvGrpSpPr>
            <p:nvPr/>
          </p:nvGrpSpPr>
          <p:grpSpPr bwMode="auto">
            <a:xfrm>
              <a:off x="4269248" y="5122863"/>
              <a:ext cx="1833954" cy="384893"/>
              <a:chOff x="4610204" y="5122863"/>
              <a:chExt cx="1833954" cy="384893"/>
            </a:xfrm>
          </p:grpSpPr>
          <p:sp>
            <p:nvSpPr>
              <p:cNvPr id="131104"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31105"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31103"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1083"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85"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D040049</a:t>
            </a:r>
            <a:endParaRPr lang="en-US" sz="800" b="1">
              <a:latin typeface="Comic Sans MS" pitchFamily="66" charset="0"/>
            </a:endParaRPr>
          </a:p>
        </p:txBody>
      </p:sp>
      <p:pic>
        <p:nvPicPr>
          <p:cNvPr id="131086"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1087" name="Group 230"/>
          <p:cNvGrpSpPr>
            <a:grpSpLocks/>
          </p:cNvGrpSpPr>
          <p:nvPr/>
        </p:nvGrpSpPr>
        <p:grpSpPr bwMode="auto">
          <a:xfrm>
            <a:off x="1800225" y="779463"/>
            <a:ext cx="5894388" cy="223837"/>
            <a:chOff x="-637082" y="5770953"/>
            <a:chExt cx="5893443" cy="224189"/>
          </a:xfrm>
        </p:grpSpPr>
        <p:grpSp>
          <p:nvGrpSpPr>
            <p:cNvPr id="131090" name="Group 195"/>
            <p:cNvGrpSpPr>
              <a:grpSpLocks/>
            </p:cNvGrpSpPr>
            <p:nvPr/>
          </p:nvGrpSpPr>
          <p:grpSpPr bwMode="auto">
            <a:xfrm>
              <a:off x="-637082" y="5770953"/>
              <a:ext cx="3266109" cy="221314"/>
              <a:chOff x="-637082" y="5788205"/>
              <a:chExt cx="3266109" cy="221314"/>
            </a:xfrm>
          </p:grpSpPr>
          <p:grpSp>
            <p:nvGrpSpPr>
              <p:cNvPr id="131096" name="Group 194"/>
              <p:cNvGrpSpPr>
                <a:grpSpLocks/>
              </p:cNvGrpSpPr>
              <p:nvPr/>
            </p:nvGrpSpPr>
            <p:grpSpPr bwMode="auto">
              <a:xfrm>
                <a:off x="-637082" y="5788205"/>
                <a:ext cx="3266109" cy="215668"/>
                <a:chOff x="-637082" y="5788205"/>
                <a:chExt cx="3266109" cy="215668"/>
              </a:xfrm>
            </p:grpSpPr>
            <p:pic>
              <p:nvPicPr>
                <p:cNvPr id="13109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BSC1 </a:t>
                  </a:r>
                  <a:r>
                    <a:rPr lang="en-US" sz="800" b="1" dirty="0" smtClean="0">
                      <a:latin typeface="Comic Sans MS" pitchFamily="66" charset="0"/>
                    </a:rPr>
                    <a:t>8-Channel </a:t>
                  </a:r>
                  <a:r>
                    <a:rPr lang="en-US" sz="800" b="1" dirty="0">
                      <a:latin typeface="Comic Sans MS" pitchFamily="66" charset="0"/>
                    </a:rPr>
                    <a:t>Valve Driver</a:t>
                  </a:r>
                </a:p>
              </p:txBody>
            </p:sp>
          </p:grpSp>
          <p:sp>
            <p:nvSpPr>
              <p:cNvPr id="1310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31091" name="Group 192"/>
            <p:cNvGrpSpPr>
              <a:grpSpLocks/>
            </p:cNvGrpSpPr>
            <p:nvPr/>
          </p:nvGrpSpPr>
          <p:grpSpPr bwMode="auto">
            <a:xfrm>
              <a:off x="2841236" y="5773948"/>
              <a:ext cx="2415125" cy="221194"/>
              <a:chOff x="2841236" y="5773948"/>
              <a:chExt cx="2415125" cy="221194"/>
            </a:xfrm>
          </p:grpSpPr>
          <p:sp>
            <p:nvSpPr>
              <p:cNvPr id="13109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31093" name="Group 191"/>
              <p:cNvGrpSpPr>
                <a:grpSpLocks/>
              </p:cNvGrpSpPr>
              <p:nvPr/>
            </p:nvGrpSpPr>
            <p:grpSpPr bwMode="auto">
              <a:xfrm>
                <a:off x="2841236" y="5779698"/>
                <a:ext cx="1280160" cy="215444"/>
                <a:chOff x="2841236" y="5779698"/>
                <a:chExt cx="1280160" cy="215444"/>
              </a:xfrm>
            </p:grpSpPr>
            <p:pic>
              <p:nvPicPr>
                <p:cNvPr id="131094"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S1000848</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BSC1 ITMY</a:t>
            </a: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L1-SEI-C4</a:t>
            </a:r>
            <a:endParaRPr lang="en-US" sz="800" b="1" dirty="0">
              <a:latin typeface="Comic Sans MS" pitchFamily="66" charset="0"/>
            </a:endParaRPr>
          </a:p>
        </p:txBody>
      </p:sp>
      <p:grpSp>
        <p:nvGrpSpPr>
          <p:cNvPr id="67" name="Group 66"/>
          <p:cNvGrpSpPr/>
          <p:nvPr/>
        </p:nvGrpSpPr>
        <p:grpSpPr>
          <a:xfrm>
            <a:off x="1023938" y="2106613"/>
            <a:ext cx="7661275" cy="1550987"/>
            <a:chOff x="1023938" y="2106613"/>
            <a:chExt cx="7661275" cy="1550987"/>
          </a:xfrm>
        </p:grpSpPr>
        <p:grpSp>
          <p:nvGrpSpPr>
            <p:cNvPr id="68" name="Group 77"/>
            <p:cNvGrpSpPr>
              <a:grpSpLocks/>
            </p:cNvGrpSpPr>
            <p:nvPr/>
          </p:nvGrpSpPr>
          <p:grpSpPr bwMode="auto">
            <a:xfrm>
              <a:off x="1023938" y="2106613"/>
              <a:ext cx="7661275" cy="1550987"/>
              <a:chOff x="1023938" y="2106613"/>
              <a:chExt cx="7661275" cy="1551660"/>
            </a:xfrm>
          </p:grpSpPr>
          <p:pic>
            <p:nvPicPr>
              <p:cNvPr id="7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6" name="Group 73"/>
              <p:cNvGrpSpPr>
                <a:grpSpLocks/>
              </p:cNvGrpSpPr>
              <p:nvPr/>
            </p:nvGrpSpPr>
            <p:grpSpPr bwMode="auto">
              <a:xfrm>
                <a:off x="2109031" y="2710267"/>
                <a:ext cx="1380293" cy="371421"/>
                <a:chOff x="2109031" y="2710267"/>
                <a:chExt cx="1380293" cy="371421"/>
              </a:xfrm>
            </p:grpSpPr>
            <p:pic>
              <p:nvPicPr>
                <p:cNvPr id="9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9"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7" name="Group 74"/>
              <p:cNvGrpSpPr>
                <a:grpSpLocks/>
              </p:cNvGrpSpPr>
              <p:nvPr/>
            </p:nvGrpSpPr>
            <p:grpSpPr bwMode="auto">
              <a:xfrm>
                <a:off x="2717492" y="2885268"/>
                <a:ext cx="1428869" cy="388701"/>
                <a:chOff x="2717492" y="2916264"/>
                <a:chExt cx="1428869" cy="388701"/>
              </a:xfrm>
            </p:grpSpPr>
            <p:pic>
              <p:nvPicPr>
                <p:cNvPr id="9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6"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80" name="Group 75"/>
              <p:cNvGrpSpPr>
                <a:grpSpLocks/>
              </p:cNvGrpSpPr>
              <p:nvPr/>
            </p:nvGrpSpPr>
            <p:grpSpPr bwMode="auto">
              <a:xfrm>
                <a:off x="3749459" y="3079064"/>
                <a:ext cx="1363123" cy="371428"/>
                <a:chOff x="3749459" y="2745857"/>
                <a:chExt cx="1363123" cy="371428"/>
              </a:xfrm>
            </p:grpSpPr>
            <p:pic>
              <p:nvPicPr>
                <p:cNvPr id="91"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3"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1" name="Group 76"/>
              <p:cNvGrpSpPr>
                <a:grpSpLocks/>
              </p:cNvGrpSpPr>
              <p:nvPr/>
            </p:nvGrpSpPr>
            <p:grpSpPr bwMode="auto">
              <a:xfrm>
                <a:off x="4318775" y="3269563"/>
                <a:ext cx="1472424" cy="388710"/>
                <a:chOff x="4318775" y="2959603"/>
                <a:chExt cx="1472424" cy="388710"/>
              </a:xfrm>
            </p:grpSpPr>
            <p:pic>
              <p:nvPicPr>
                <p:cNvPr id="8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90"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70" name="Group 82"/>
            <p:cNvGrpSpPr>
              <a:grpSpLocks/>
            </p:cNvGrpSpPr>
            <p:nvPr/>
          </p:nvGrpSpPr>
          <p:grpSpPr bwMode="auto">
            <a:xfrm>
              <a:off x="2633663" y="2332038"/>
              <a:ext cx="77787" cy="165100"/>
              <a:chOff x="2578692" y="5919788"/>
              <a:chExt cx="326433" cy="644955"/>
            </a:xfrm>
          </p:grpSpPr>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098" name="Group 439"/>
          <p:cNvGrpSpPr>
            <a:grpSpLocks/>
          </p:cNvGrpSpPr>
          <p:nvPr/>
        </p:nvGrpSpPr>
        <p:grpSpPr bwMode="auto">
          <a:xfrm>
            <a:off x="241300" y="747713"/>
            <a:ext cx="8832850" cy="5843587"/>
            <a:chOff x="234950" y="749909"/>
            <a:chExt cx="8832132" cy="5843504"/>
          </a:xfrm>
        </p:grpSpPr>
        <p:grpSp>
          <p:nvGrpSpPr>
            <p:cNvPr id="132103" name="Group 359"/>
            <p:cNvGrpSpPr>
              <a:grpSpLocks/>
            </p:cNvGrpSpPr>
            <p:nvPr/>
          </p:nvGrpSpPr>
          <p:grpSpPr bwMode="auto">
            <a:xfrm>
              <a:off x="1833060" y="749909"/>
              <a:ext cx="5930897" cy="458787"/>
              <a:chOff x="-469488" y="6101482"/>
              <a:chExt cx="5930017" cy="457947"/>
            </a:xfrm>
          </p:grpSpPr>
          <p:grpSp>
            <p:nvGrpSpPr>
              <p:cNvPr id="132254" name="Group 220"/>
              <p:cNvGrpSpPr>
                <a:grpSpLocks/>
              </p:cNvGrpSpPr>
              <p:nvPr/>
            </p:nvGrpSpPr>
            <p:grpSpPr bwMode="auto">
              <a:xfrm>
                <a:off x="-469488" y="6101482"/>
                <a:ext cx="3294047" cy="452196"/>
                <a:chOff x="-469488" y="6110108"/>
                <a:chExt cx="3294047" cy="452196"/>
              </a:xfrm>
            </p:grpSpPr>
            <p:pic>
              <p:nvPicPr>
                <p:cNvPr id="13225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2260"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l1seibsc1 - I/O Extension Chassis</a:t>
                  </a:r>
                  <a:endParaRPr lang="en-US" sz="800" b="1" dirty="0">
                    <a:latin typeface="Comic Sans MS" pitchFamily="66" charset="0"/>
                  </a:endParaRPr>
                </a:p>
              </p:txBody>
            </p:sp>
            <p:sp>
              <p:nvSpPr>
                <p:cNvPr id="1322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32255" name="Group 221"/>
              <p:cNvGrpSpPr>
                <a:grpSpLocks/>
              </p:cNvGrpSpPr>
              <p:nvPr/>
            </p:nvGrpSpPr>
            <p:grpSpPr bwMode="auto">
              <a:xfrm>
                <a:off x="3042258" y="6107233"/>
                <a:ext cx="2418271" cy="452196"/>
                <a:chOff x="3042258" y="6107233"/>
                <a:chExt cx="2418271" cy="452196"/>
              </a:xfrm>
            </p:grpSpPr>
            <p:pic>
              <p:nvPicPr>
                <p:cNvPr id="13225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225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322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S1001147</a:t>
                  </a:r>
                  <a:endParaRPr lang="en-US" sz="800" b="1" dirty="0">
                    <a:solidFill>
                      <a:schemeClr val="bg1"/>
                    </a:solidFill>
                    <a:latin typeface="Comic Sans MS" pitchFamily="66" charset="0"/>
                  </a:endParaRPr>
                </a:p>
              </p:txBody>
            </p:sp>
          </p:grpSp>
        </p:grpSp>
        <p:grpSp>
          <p:nvGrpSpPr>
            <p:cNvPr id="132104" name="Group 70"/>
            <p:cNvGrpSpPr>
              <a:grpSpLocks/>
            </p:cNvGrpSpPr>
            <p:nvPr/>
          </p:nvGrpSpPr>
          <p:grpSpPr bwMode="auto">
            <a:xfrm>
              <a:off x="234950" y="1212157"/>
              <a:ext cx="7659687" cy="2281931"/>
              <a:chOff x="234950" y="1212157"/>
              <a:chExt cx="7659687" cy="2281931"/>
            </a:xfrm>
          </p:grpSpPr>
          <p:grpSp>
            <p:nvGrpSpPr>
              <p:cNvPr id="132247" name="Group 60"/>
              <p:cNvGrpSpPr>
                <a:grpSpLocks/>
              </p:cNvGrpSpPr>
              <p:nvPr/>
            </p:nvGrpSpPr>
            <p:grpSpPr bwMode="auto">
              <a:xfrm>
                <a:off x="234950" y="1212157"/>
                <a:ext cx="7659687" cy="2281931"/>
                <a:chOff x="1025269" y="1269311"/>
                <a:chExt cx="7659941" cy="2281413"/>
              </a:xfrm>
            </p:grpSpPr>
            <p:pic>
              <p:nvPicPr>
                <p:cNvPr id="13225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2251" name="Group 26"/>
                <p:cNvGrpSpPr>
                  <a:grpSpLocks/>
                </p:cNvGrpSpPr>
                <p:nvPr/>
              </p:nvGrpSpPr>
              <p:grpSpPr bwMode="auto">
                <a:xfrm>
                  <a:off x="7421517" y="1269311"/>
                  <a:ext cx="1263693" cy="368091"/>
                  <a:chOff x="7420915" y="1268217"/>
                  <a:chExt cx="1263514" cy="368358"/>
                </a:xfrm>
              </p:grpSpPr>
              <p:sp>
                <p:nvSpPr>
                  <p:cNvPr id="13225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3225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586" name="Rectangle 585"/>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224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32105" name="Group 453"/>
            <p:cNvGrpSpPr>
              <a:grpSpLocks/>
            </p:cNvGrpSpPr>
            <p:nvPr/>
          </p:nvGrpSpPr>
          <p:grpSpPr bwMode="auto">
            <a:xfrm>
              <a:off x="234950" y="3554877"/>
              <a:ext cx="8832132" cy="3038536"/>
              <a:chOff x="234950" y="3554877"/>
              <a:chExt cx="8832132" cy="3038536"/>
            </a:xfrm>
          </p:grpSpPr>
          <p:grpSp>
            <p:nvGrpSpPr>
              <p:cNvPr id="132106" name="Group 294"/>
              <p:cNvGrpSpPr>
                <a:grpSpLocks/>
              </p:cNvGrpSpPr>
              <p:nvPr/>
            </p:nvGrpSpPr>
            <p:grpSpPr bwMode="auto">
              <a:xfrm>
                <a:off x="234950" y="3554877"/>
                <a:ext cx="8832132" cy="3038536"/>
                <a:chOff x="234950" y="3554877"/>
                <a:chExt cx="8832132" cy="3038536"/>
              </a:xfrm>
            </p:grpSpPr>
            <p:pic>
              <p:nvPicPr>
                <p:cNvPr id="13212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212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3212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462"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463"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3212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465"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3212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3212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3213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3213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3213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3213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3213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3213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32136" name="Group 71"/>
                <p:cNvGrpSpPr>
                  <a:grpSpLocks/>
                </p:cNvGrpSpPr>
                <p:nvPr/>
              </p:nvGrpSpPr>
              <p:grpSpPr bwMode="auto">
                <a:xfrm>
                  <a:off x="4685716" y="3595684"/>
                  <a:ext cx="215899" cy="1858574"/>
                  <a:chOff x="8442323" y="2253457"/>
                  <a:chExt cx="215474" cy="1857625"/>
                </a:xfrm>
              </p:grpSpPr>
              <p:grpSp>
                <p:nvGrpSpPr>
                  <p:cNvPr id="132243" name="Group 72"/>
                  <p:cNvGrpSpPr>
                    <a:grpSpLocks/>
                  </p:cNvGrpSpPr>
                  <p:nvPr/>
                </p:nvGrpSpPr>
                <p:grpSpPr bwMode="auto">
                  <a:xfrm>
                    <a:off x="8442323" y="2253457"/>
                    <a:ext cx="214313" cy="1836738"/>
                    <a:chOff x="6193857" y="1433230"/>
                    <a:chExt cx="215444" cy="1837022"/>
                  </a:xfrm>
                </p:grpSpPr>
                <p:pic>
                  <p:nvPicPr>
                    <p:cNvPr id="13224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24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224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2138" name="Group 99"/>
                <p:cNvGrpSpPr>
                  <a:grpSpLocks/>
                </p:cNvGrpSpPr>
                <p:nvPr/>
              </p:nvGrpSpPr>
              <p:grpSpPr bwMode="auto">
                <a:xfrm>
                  <a:off x="4100662" y="3595683"/>
                  <a:ext cx="233360" cy="1849052"/>
                  <a:chOff x="4100710" y="3595688"/>
                  <a:chExt cx="233363" cy="1849437"/>
                </a:xfrm>
              </p:grpSpPr>
              <p:grpSp>
                <p:nvGrpSpPr>
                  <p:cNvPr id="132233" name="Group 141"/>
                  <p:cNvGrpSpPr>
                    <a:grpSpLocks/>
                  </p:cNvGrpSpPr>
                  <p:nvPr/>
                </p:nvGrpSpPr>
                <p:grpSpPr bwMode="auto">
                  <a:xfrm>
                    <a:off x="4100710" y="3595688"/>
                    <a:ext cx="233363" cy="1849437"/>
                    <a:chOff x="7985153" y="2757488"/>
                    <a:chExt cx="233330" cy="1848894"/>
                  </a:xfrm>
                </p:grpSpPr>
                <p:grpSp>
                  <p:nvGrpSpPr>
                    <p:cNvPr id="132235" name="Group 70"/>
                    <p:cNvGrpSpPr>
                      <a:grpSpLocks/>
                    </p:cNvGrpSpPr>
                    <p:nvPr/>
                  </p:nvGrpSpPr>
                  <p:grpSpPr bwMode="auto">
                    <a:xfrm>
                      <a:off x="7988855" y="2757488"/>
                      <a:ext cx="229628" cy="1836737"/>
                      <a:chOff x="6178463" y="1433228"/>
                      <a:chExt cx="230840" cy="1837026"/>
                    </a:xfrm>
                  </p:grpSpPr>
                  <p:sp>
                    <p:nvSpPr>
                      <p:cNvPr id="13223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3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3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3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39" name="Group 100"/>
                <p:cNvGrpSpPr>
                  <a:grpSpLocks/>
                </p:cNvGrpSpPr>
                <p:nvPr/>
              </p:nvGrpSpPr>
              <p:grpSpPr bwMode="auto">
                <a:xfrm>
                  <a:off x="4973716" y="3600848"/>
                  <a:ext cx="233360" cy="1849052"/>
                  <a:chOff x="4100710" y="3595688"/>
                  <a:chExt cx="233363" cy="1849437"/>
                </a:xfrm>
              </p:grpSpPr>
              <p:grpSp>
                <p:nvGrpSpPr>
                  <p:cNvPr id="132227" name="Group 72"/>
                  <p:cNvGrpSpPr>
                    <a:grpSpLocks/>
                  </p:cNvGrpSpPr>
                  <p:nvPr/>
                </p:nvGrpSpPr>
                <p:grpSpPr bwMode="auto">
                  <a:xfrm>
                    <a:off x="4100710" y="3595688"/>
                    <a:ext cx="233363" cy="1849437"/>
                    <a:chOff x="7985153" y="2757488"/>
                    <a:chExt cx="233330" cy="1848894"/>
                  </a:xfrm>
                </p:grpSpPr>
                <p:grpSp>
                  <p:nvGrpSpPr>
                    <p:cNvPr id="132229" name="Group 70"/>
                    <p:cNvGrpSpPr>
                      <a:grpSpLocks/>
                    </p:cNvGrpSpPr>
                    <p:nvPr/>
                  </p:nvGrpSpPr>
                  <p:grpSpPr bwMode="auto">
                    <a:xfrm>
                      <a:off x="7988855" y="2757488"/>
                      <a:ext cx="229628" cy="1836737"/>
                      <a:chOff x="6178463" y="1433228"/>
                      <a:chExt cx="230840" cy="1837026"/>
                    </a:xfrm>
                  </p:grpSpPr>
                  <p:sp>
                    <p:nvSpPr>
                      <p:cNvPr id="13223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3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3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40" name="Group 107"/>
                <p:cNvGrpSpPr>
                  <a:grpSpLocks/>
                </p:cNvGrpSpPr>
                <p:nvPr/>
              </p:nvGrpSpPr>
              <p:grpSpPr bwMode="auto">
                <a:xfrm>
                  <a:off x="4392544" y="3600848"/>
                  <a:ext cx="233360" cy="1849052"/>
                  <a:chOff x="4100710" y="3595688"/>
                  <a:chExt cx="233363" cy="1849437"/>
                </a:xfrm>
              </p:grpSpPr>
              <p:grpSp>
                <p:nvGrpSpPr>
                  <p:cNvPr id="132221" name="Group 72"/>
                  <p:cNvGrpSpPr>
                    <a:grpSpLocks/>
                  </p:cNvGrpSpPr>
                  <p:nvPr/>
                </p:nvGrpSpPr>
                <p:grpSpPr bwMode="auto">
                  <a:xfrm>
                    <a:off x="4100710" y="3595688"/>
                    <a:ext cx="233363" cy="1849437"/>
                    <a:chOff x="7985153" y="2757488"/>
                    <a:chExt cx="233330" cy="1848894"/>
                  </a:xfrm>
                </p:grpSpPr>
                <p:grpSp>
                  <p:nvGrpSpPr>
                    <p:cNvPr id="132223" name="Group 70"/>
                    <p:cNvGrpSpPr>
                      <a:grpSpLocks/>
                    </p:cNvGrpSpPr>
                    <p:nvPr/>
                  </p:nvGrpSpPr>
                  <p:grpSpPr bwMode="auto">
                    <a:xfrm>
                      <a:off x="7988855" y="2757488"/>
                      <a:ext cx="229628" cy="1836737"/>
                      <a:chOff x="6178463" y="1433228"/>
                      <a:chExt cx="230840" cy="1837026"/>
                    </a:xfrm>
                  </p:grpSpPr>
                  <p:sp>
                    <p:nvSpPr>
                      <p:cNvPr id="13222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2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41" name="Group 114"/>
                <p:cNvGrpSpPr>
                  <a:grpSpLocks/>
                </p:cNvGrpSpPr>
                <p:nvPr/>
              </p:nvGrpSpPr>
              <p:grpSpPr bwMode="auto">
                <a:xfrm>
                  <a:off x="3811365" y="3600848"/>
                  <a:ext cx="233360" cy="1849052"/>
                  <a:chOff x="4100710" y="3595688"/>
                  <a:chExt cx="233363" cy="1849437"/>
                </a:xfrm>
              </p:grpSpPr>
              <p:grpSp>
                <p:nvGrpSpPr>
                  <p:cNvPr id="132215" name="Group 72"/>
                  <p:cNvGrpSpPr>
                    <a:grpSpLocks/>
                  </p:cNvGrpSpPr>
                  <p:nvPr/>
                </p:nvGrpSpPr>
                <p:grpSpPr bwMode="auto">
                  <a:xfrm>
                    <a:off x="4100710" y="3595688"/>
                    <a:ext cx="233363" cy="1849437"/>
                    <a:chOff x="7985153" y="2757488"/>
                    <a:chExt cx="233330" cy="1848894"/>
                  </a:xfrm>
                </p:grpSpPr>
                <p:grpSp>
                  <p:nvGrpSpPr>
                    <p:cNvPr id="132217" name="Group 70"/>
                    <p:cNvGrpSpPr>
                      <a:grpSpLocks/>
                    </p:cNvGrpSpPr>
                    <p:nvPr/>
                  </p:nvGrpSpPr>
                  <p:grpSpPr bwMode="auto">
                    <a:xfrm>
                      <a:off x="7988855" y="2757488"/>
                      <a:ext cx="229628" cy="1836737"/>
                      <a:chOff x="6178463" y="1433228"/>
                      <a:chExt cx="230840" cy="1837026"/>
                    </a:xfrm>
                  </p:grpSpPr>
                  <p:sp>
                    <p:nvSpPr>
                      <p:cNvPr id="13221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2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1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1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42" name="Group 73"/>
                <p:cNvGrpSpPr>
                  <a:grpSpLocks/>
                </p:cNvGrpSpPr>
                <p:nvPr/>
              </p:nvGrpSpPr>
              <p:grpSpPr bwMode="auto">
                <a:xfrm>
                  <a:off x="3519000" y="3600851"/>
                  <a:ext cx="215897" cy="1858575"/>
                  <a:chOff x="8442325" y="2253456"/>
                  <a:chExt cx="215472" cy="1857626"/>
                </a:xfrm>
              </p:grpSpPr>
              <p:grpSp>
                <p:nvGrpSpPr>
                  <p:cNvPr id="132211" name="Group 72"/>
                  <p:cNvGrpSpPr>
                    <a:grpSpLocks/>
                  </p:cNvGrpSpPr>
                  <p:nvPr/>
                </p:nvGrpSpPr>
                <p:grpSpPr bwMode="auto">
                  <a:xfrm>
                    <a:off x="8442325" y="2253456"/>
                    <a:ext cx="214313" cy="1836738"/>
                    <a:chOff x="6193859" y="1433229"/>
                    <a:chExt cx="215444" cy="1837022"/>
                  </a:xfrm>
                </p:grpSpPr>
                <p:pic>
                  <p:nvPicPr>
                    <p:cNvPr id="13221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21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221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2144" name="Group 133"/>
                <p:cNvGrpSpPr>
                  <a:grpSpLocks/>
                </p:cNvGrpSpPr>
                <p:nvPr/>
              </p:nvGrpSpPr>
              <p:grpSpPr bwMode="auto">
                <a:xfrm>
                  <a:off x="555625" y="3859212"/>
                  <a:ext cx="1443038" cy="1812925"/>
                  <a:chOff x="501360" y="3783323"/>
                  <a:chExt cx="1123399" cy="1143003"/>
                </a:xfrm>
              </p:grpSpPr>
              <p:sp>
                <p:nvSpPr>
                  <p:cNvPr id="543" name="Rectangle 542"/>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220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32145" name="Group 26"/>
                <p:cNvGrpSpPr>
                  <a:grpSpLocks/>
                </p:cNvGrpSpPr>
                <p:nvPr/>
              </p:nvGrpSpPr>
              <p:grpSpPr bwMode="auto">
                <a:xfrm>
                  <a:off x="6622358" y="3554877"/>
                  <a:ext cx="1272188" cy="342709"/>
                  <a:chOff x="7412367" y="1267773"/>
                  <a:chExt cx="1272066" cy="342946"/>
                </a:xfrm>
              </p:grpSpPr>
              <p:sp>
                <p:nvSpPr>
                  <p:cNvPr id="13220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S1001147</a:t>
                    </a:r>
                    <a:endParaRPr lang="en-US" sz="800" b="1" dirty="0">
                      <a:latin typeface="Comic Sans MS" pitchFamily="66" charset="0"/>
                    </a:endParaRPr>
                  </a:p>
                </p:txBody>
              </p:sp>
              <p:sp>
                <p:nvSpPr>
                  <p:cNvPr id="13220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32146" name="Group 151"/>
                <p:cNvGrpSpPr>
                  <a:grpSpLocks/>
                </p:cNvGrpSpPr>
                <p:nvPr/>
              </p:nvGrpSpPr>
              <p:grpSpPr bwMode="auto">
                <a:xfrm>
                  <a:off x="6520481" y="3870502"/>
                  <a:ext cx="2546601" cy="2722911"/>
                  <a:chOff x="6537573" y="3930324"/>
                  <a:chExt cx="2546601" cy="2722911"/>
                </a:xfrm>
              </p:grpSpPr>
              <p:grpSp>
                <p:nvGrpSpPr>
                  <p:cNvPr id="132147" name="Group 77"/>
                  <p:cNvGrpSpPr>
                    <a:grpSpLocks/>
                  </p:cNvGrpSpPr>
                  <p:nvPr/>
                </p:nvGrpSpPr>
                <p:grpSpPr bwMode="auto">
                  <a:xfrm>
                    <a:off x="6659894" y="3930324"/>
                    <a:ext cx="2412866" cy="222946"/>
                    <a:chOff x="5388330" y="5700074"/>
                    <a:chExt cx="2411543" cy="224521"/>
                  </a:xfrm>
                </p:grpSpPr>
                <p:pic>
                  <p:nvPicPr>
                    <p:cNvPr id="13220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20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20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32148" name="Group 77"/>
                  <p:cNvGrpSpPr>
                    <a:grpSpLocks/>
                  </p:cNvGrpSpPr>
                  <p:nvPr/>
                </p:nvGrpSpPr>
                <p:grpSpPr bwMode="auto">
                  <a:xfrm>
                    <a:off x="6593115" y="4126888"/>
                    <a:ext cx="2488203" cy="222936"/>
                    <a:chOff x="5313031" y="5665686"/>
                    <a:chExt cx="2486842" cy="224513"/>
                  </a:xfrm>
                </p:grpSpPr>
                <p:pic>
                  <p:nvPicPr>
                    <p:cNvPr id="13219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32149" name="Group 77"/>
                  <p:cNvGrpSpPr>
                    <a:grpSpLocks/>
                  </p:cNvGrpSpPr>
                  <p:nvPr/>
                </p:nvGrpSpPr>
                <p:grpSpPr bwMode="auto">
                  <a:xfrm>
                    <a:off x="6594543" y="4316328"/>
                    <a:ext cx="2488203" cy="222936"/>
                    <a:chOff x="5313031" y="5665686"/>
                    <a:chExt cx="2486842" cy="224513"/>
                  </a:xfrm>
                </p:grpSpPr>
                <p:pic>
                  <p:nvPicPr>
                    <p:cNvPr id="13219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32150" name="Group 77"/>
                  <p:cNvGrpSpPr>
                    <a:grpSpLocks/>
                  </p:cNvGrpSpPr>
                  <p:nvPr/>
                </p:nvGrpSpPr>
                <p:grpSpPr bwMode="auto">
                  <a:xfrm>
                    <a:off x="6595973" y="4505768"/>
                    <a:ext cx="2488201" cy="222936"/>
                    <a:chOff x="5313033" y="5665686"/>
                    <a:chExt cx="2486840" cy="224513"/>
                  </a:xfrm>
                </p:grpSpPr>
                <p:pic>
                  <p:nvPicPr>
                    <p:cNvPr id="13219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32151" name="Group 77"/>
                  <p:cNvGrpSpPr>
                    <a:grpSpLocks/>
                  </p:cNvGrpSpPr>
                  <p:nvPr/>
                </p:nvGrpSpPr>
                <p:grpSpPr bwMode="auto">
                  <a:xfrm>
                    <a:off x="6605340" y="4703658"/>
                    <a:ext cx="2478580" cy="222894"/>
                    <a:chOff x="5322652" y="5665686"/>
                    <a:chExt cx="2477221" cy="224475"/>
                  </a:xfrm>
                </p:grpSpPr>
                <p:pic>
                  <p:nvPicPr>
                    <p:cNvPr id="13218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32152" name="Group 77"/>
                  <p:cNvGrpSpPr>
                    <a:grpSpLocks/>
                  </p:cNvGrpSpPr>
                  <p:nvPr/>
                </p:nvGrpSpPr>
                <p:grpSpPr bwMode="auto">
                  <a:xfrm>
                    <a:off x="6605340" y="4899445"/>
                    <a:ext cx="2478580" cy="222894"/>
                    <a:chOff x="5322652" y="5665686"/>
                    <a:chExt cx="2477221" cy="224475"/>
                  </a:xfrm>
                </p:grpSpPr>
                <p:pic>
                  <p:nvPicPr>
                    <p:cNvPr id="13218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8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32153" name="Group 77"/>
                  <p:cNvGrpSpPr>
                    <a:grpSpLocks/>
                  </p:cNvGrpSpPr>
                  <p:nvPr/>
                </p:nvGrpSpPr>
                <p:grpSpPr bwMode="auto">
                  <a:xfrm>
                    <a:off x="6605272" y="5087454"/>
                    <a:ext cx="2478664" cy="222894"/>
                    <a:chOff x="5322675" y="5665686"/>
                    <a:chExt cx="2477198" cy="224474"/>
                  </a:xfrm>
                </p:grpSpPr>
                <p:pic>
                  <p:nvPicPr>
                    <p:cNvPr id="13218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8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32154" name="Group 77"/>
                  <p:cNvGrpSpPr>
                    <a:grpSpLocks/>
                  </p:cNvGrpSpPr>
                  <p:nvPr/>
                </p:nvGrpSpPr>
                <p:grpSpPr bwMode="auto">
                  <a:xfrm>
                    <a:off x="6602756" y="5274398"/>
                    <a:ext cx="2478581" cy="222894"/>
                    <a:chOff x="5322651" y="5665686"/>
                    <a:chExt cx="2477222" cy="224475"/>
                  </a:xfrm>
                </p:grpSpPr>
                <p:pic>
                  <p:nvPicPr>
                    <p:cNvPr id="13217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8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32155" name="Group 77"/>
                  <p:cNvGrpSpPr>
                    <a:grpSpLocks/>
                  </p:cNvGrpSpPr>
                  <p:nvPr/>
                </p:nvGrpSpPr>
                <p:grpSpPr bwMode="auto">
                  <a:xfrm>
                    <a:off x="6602757" y="5462438"/>
                    <a:ext cx="2478580" cy="222894"/>
                    <a:chOff x="5322652" y="5665686"/>
                    <a:chExt cx="2477221" cy="224475"/>
                  </a:xfrm>
                </p:grpSpPr>
                <p:pic>
                  <p:nvPicPr>
                    <p:cNvPr id="13217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7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32156" name="Group 77"/>
                  <p:cNvGrpSpPr>
                    <a:grpSpLocks/>
                  </p:cNvGrpSpPr>
                  <p:nvPr/>
                </p:nvGrpSpPr>
                <p:grpSpPr bwMode="auto">
                  <a:xfrm>
                    <a:off x="6602689" y="5658194"/>
                    <a:ext cx="2478664" cy="222894"/>
                    <a:chOff x="5322675" y="5665686"/>
                    <a:chExt cx="2477198" cy="224474"/>
                  </a:xfrm>
                </p:grpSpPr>
                <p:pic>
                  <p:nvPicPr>
                    <p:cNvPr id="13217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7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32157" name="Group 77"/>
                  <p:cNvGrpSpPr>
                    <a:grpSpLocks/>
                  </p:cNvGrpSpPr>
                  <p:nvPr/>
                </p:nvGrpSpPr>
                <p:grpSpPr bwMode="auto">
                  <a:xfrm>
                    <a:off x="6602760" y="5847692"/>
                    <a:ext cx="2478580" cy="222894"/>
                    <a:chOff x="5322652" y="5665686"/>
                    <a:chExt cx="2477221" cy="224475"/>
                  </a:xfrm>
                </p:grpSpPr>
                <p:pic>
                  <p:nvPicPr>
                    <p:cNvPr id="13217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7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7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32158" name="Group 77"/>
                  <p:cNvGrpSpPr>
                    <a:grpSpLocks/>
                  </p:cNvGrpSpPr>
                  <p:nvPr/>
                </p:nvGrpSpPr>
                <p:grpSpPr bwMode="auto">
                  <a:xfrm>
                    <a:off x="6602760" y="6035732"/>
                    <a:ext cx="2478580" cy="222894"/>
                    <a:chOff x="5322652" y="5665686"/>
                    <a:chExt cx="2477221" cy="224475"/>
                  </a:xfrm>
                </p:grpSpPr>
                <p:pic>
                  <p:nvPicPr>
                    <p:cNvPr id="13216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6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32159" name="Group 77"/>
                  <p:cNvGrpSpPr>
                    <a:grpSpLocks/>
                  </p:cNvGrpSpPr>
                  <p:nvPr/>
                </p:nvGrpSpPr>
                <p:grpSpPr bwMode="auto">
                  <a:xfrm>
                    <a:off x="6602692" y="6231488"/>
                    <a:ext cx="2478664" cy="222894"/>
                    <a:chOff x="5322675" y="5665686"/>
                    <a:chExt cx="2477198" cy="224474"/>
                  </a:xfrm>
                </p:grpSpPr>
                <p:pic>
                  <p:nvPicPr>
                    <p:cNvPr id="13216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6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32160" name="Group 77"/>
                  <p:cNvGrpSpPr>
                    <a:grpSpLocks/>
                  </p:cNvGrpSpPr>
                  <p:nvPr/>
                </p:nvGrpSpPr>
                <p:grpSpPr bwMode="auto">
                  <a:xfrm>
                    <a:off x="6537573" y="6430341"/>
                    <a:ext cx="2541183" cy="222894"/>
                    <a:chOff x="5260195" y="5665686"/>
                    <a:chExt cx="2539678" cy="224474"/>
                  </a:xfrm>
                </p:grpSpPr>
                <p:pic>
                  <p:nvPicPr>
                    <p:cNvPr id="13216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6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32107" name="Group 439"/>
              <p:cNvGrpSpPr>
                <a:grpSpLocks/>
              </p:cNvGrpSpPr>
              <p:nvPr/>
            </p:nvGrpSpPr>
            <p:grpSpPr bwMode="auto">
              <a:xfrm>
                <a:off x="2363420" y="5458525"/>
                <a:ext cx="3690745" cy="364202"/>
                <a:chOff x="2514671" y="5583891"/>
                <a:chExt cx="3690745" cy="364202"/>
              </a:xfrm>
            </p:grpSpPr>
            <p:sp>
              <p:nvSpPr>
                <p:cNvPr id="13210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3210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3211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3211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3211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3211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3211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3211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3211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3211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3211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3211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3212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32100"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B2B0CF-C6BB-42AD-8B2E-1A2B545CEC99}" type="slidenum">
              <a:rPr lang="en-US" smtClean="0">
                <a:solidFill>
                  <a:srgbClr val="898989"/>
                </a:solidFill>
                <a:latin typeface="Calibri" pitchFamily="34" charset="0"/>
              </a:rPr>
              <a:pPr eaLnBrk="1" hangingPunct="1"/>
              <a:t>261</a:t>
            </a:fld>
            <a:endParaRPr lang="en-US" smtClean="0">
              <a:solidFill>
                <a:srgbClr val="898989"/>
              </a:solidFill>
              <a:latin typeface="Calibri" pitchFamily="34" charset="0"/>
            </a:endParaRPr>
          </a:p>
        </p:txBody>
      </p:sp>
      <p:sp>
        <p:nvSpPr>
          <p:cNvPr id="132101" name="Title 118"/>
          <p:cNvSpPr>
            <a:spLocks noGrp="1"/>
          </p:cNvSpPr>
          <p:nvPr>
            <p:ph type="title"/>
          </p:nvPr>
        </p:nvSpPr>
        <p:spPr/>
        <p:txBody>
          <a:bodyPr/>
          <a:lstStyle/>
          <a:p>
            <a:r>
              <a:rPr lang="en-US" dirty="0" smtClean="0">
                <a:ea typeface="ＭＳ Ｐゴシック" pitchFamily="34" charset="-128"/>
              </a:rPr>
              <a:t>D1001715-S1001147</a:t>
            </a:r>
          </a:p>
        </p:txBody>
      </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l1seibsc1 - </a:t>
            </a:r>
            <a:r>
              <a:rPr lang="en-US" dirty="0">
                <a:solidFill>
                  <a:schemeClr val="bg1"/>
                </a:solidFill>
              </a:rPr>
              <a:t>I/O Extender </a:t>
            </a:r>
          </a:p>
        </p:txBody>
      </p:sp>
      <p:sp>
        <p:nvSpPr>
          <p:cNvPr id="16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Title 2"/>
          <p:cNvSpPr>
            <a:spLocks noGrp="1"/>
          </p:cNvSpPr>
          <p:nvPr>
            <p:ph type="title"/>
          </p:nvPr>
        </p:nvSpPr>
        <p:spPr/>
        <p:txBody>
          <a:bodyPr/>
          <a:lstStyle/>
          <a:p>
            <a:r>
              <a:rPr lang="en-US" smtClean="0">
                <a:ea typeface="ＭＳ Ｐゴシック" pitchFamily="34" charset="-128"/>
              </a:rPr>
              <a:t>L1-SEI-C5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3312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EBC9B8-1EB4-480A-BD34-6AF3C07ED057}" type="slidenum">
              <a:rPr lang="en-US" smtClean="0">
                <a:solidFill>
                  <a:srgbClr val="898989"/>
                </a:solidFill>
                <a:latin typeface="Calibri" pitchFamily="34" charset="0"/>
              </a:rPr>
              <a:pPr eaLnBrk="1" hangingPunct="1"/>
              <a:t>262</a:t>
            </a:fld>
            <a:endParaRPr lang="en-US" smtClean="0">
              <a:solidFill>
                <a:srgbClr val="898989"/>
              </a:solidFill>
              <a:latin typeface="Calibri" pitchFamily="34" charset="0"/>
            </a:endParaRPr>
          </a:p>
        </p:txBody>
      </p:sp>
      <p:sp>
        <p:nvSpPr>
          <p:cNvPr id="133125"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L1-SEI-C5 Details</a:t>
            </a:r>
            <a:endParaRPr lang="en-US"/>
          </a:p>
        </p:txBody>
      </p:sp>
      <p:sp>
        <p:nvSpPr>
          <p:cNvPr id="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Title 2"/>
          <p:cNvSpPr>
            <a:spLocks noGrp="1"/>
          </p:cNvSpPr>
          <p:nvPr>
            <p:ph type="title"/>
          </p:nvPr>
        </p:nvSpPr>
        <p:spPr/>
        <p:txBody>
          <a:bodyPr/>
          <a:lstStyle/>
          <a:p>
            <a:r>
              <a:rPr lang="en-US" smtClean="0">
                <a:ea typeface="ＭＳ Ｐゴシック" pitchFamily="34" charset="-128"/>
              </a:rPr>
              <a:t>D020373 – S1000846</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3414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0178CD4-8860-492E-AD12-E59AD0357B71}" type="slidenum">
              <a:rPr lang="en-US" smtClean="0">
                <a:solidFill>
                  <a:srgbClr val="898989"/>
                </a:solidFill>
                <a:latin typeface="Calibri" pitchFamily="34" charset="0"/>
              </a:rPr>
              <a:pPr eaLnBrk="1" hangingPunct="1"/>
              <a:t>263</a:t>
            </a:fld>
            <a:endParaRPr lang="en-US" smtClean="0">
              <a:solidFill>
                <a:srgbClr val="898989"/>
              </a:solidFill>
              <a:latin typeface="Calibri" pitchFamily="34" charset="0"/>
            </a:endParaRPr>
          </a:p>
        </p:txBody>
      </p:sp>
      <p:grpSp>
        <p:nvGrpSpPr>
          <p:cNvPr id="134149" name="Group 30"/>
          <p:cNvGrpSpPr>
            <a:grpSpLocks/>
          </p:cNvGrpSpPr>
          <p:nvPr/>
        </p:nvGrpSpPr>
        <p:grpSpPr bwMode="auto">
          <a:xfrm>
            <a:off x="1030288" y="4449763"/>
            <a:ext cx="7669212" cy="604837"/>
            <a:chOff x="1030950" y="4450544"/>
            <a:chExt cx="7667920" cy="604003"/>
          </a:xfrm>
        </p:grpSpPr>
        <p:pic>
          <p:nvPicPr>
            <p:cNvPr id="134205"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206"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S1000847</a:t>
              </a:r>
              <a:endParaRPr lang="en-US" sz="800" b="1" dirty="0">
                <a:latin typeface="Comic Sans MS" pitchFamily="66" charset="0"/>
              </a:endParaRPr>
            </a:p>
          </p:txBody>
        </p:sp>
        <p:sp>
          <p:nvSpPr>
            <p:cNvPr id="134207"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4150"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34152"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34154" name="Group 83"/>
          <p:cNvGrpSpPr>
            <a:grpSpLocks/>
          </p:cNvGrpSpPr>
          <p:nvPr/>
        </p:nvGrpSpPr>
        <p:grpSpPr bwMode="auto">
          <a:xfrm>
            <a:off x="742950" y="5060694"/>
            <a:ext cx="1835150" cy="387598"/>
            <a:chOff x="4269248" y="5122614"/>
            <a:chExt cx="1833954" cy="388325"/>
          </a:xfrm>
        </p:grpSpPr>
        <p:grpSp>
          <p:nvGrpSpPr>
            <p:cNvPr id="134174" name="Group 72"/>
            <p:cNvGrpSpPr>
              <a:grpSpLocks/>
            </p:cNvGrpSpPr>
            <p:nvPr/>
          </p:nvGrpSpPr>
          <p:grpSpPr bwMode="auto">
            <a:xfrm>
              <a:off x="4269248" y="5122614"/>
              <a:ext cx="1833954" cy="385142"/>
              <a:chOff x="4610204" y="5122614"/>
              <a:chExt cx="1833954" cy="385142"/>
            </a:xfrm>
          </p:grpSpPr>
          <p:sp>
            <p:nvSpPr>
              <p:cNvPr id="134176" name="TextBox 353"/>
              <p:cNvSpPr txBox="1">
                <a:spLocks noChangeArrowheads="1"/>
              </p:cNvSpPr>
              <p:nvPr/>
            </p:nvSpPr>
            <p:spPr bwMode="auto">
              <a:xfrm>
                <a:off x="5426278" y="5122614"/>
                <a:ext cx="1017880" cy="215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VALVE </a:t>
                </a:r>
                <a:r>
                  <a:rPr lang="en-US" sz="800" b="1" dirty="0" smtClean="0">
                    <a:latin typeface="Comic Sans MS" pitchFamily="66" charset="0"/>
                  </a:rPr>
                  <a:t>INPUTS</a:t>
                </a:r>
                <a:endParaRPr lang="en-US" sz="800" b="1" dirty="0">
                  <a:latin typeface="Comic Sans MS" pitchFamily="66" charset="0"/>
                </a:endParaRPr>
              </a:p>
            </p:txBody>
          </p:sp>
          <p:sp>
            <p:nvSpPr>
              <p:cNvPr id="134177"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34175"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4155"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57"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D040049</a:t>
            </a:r>
            <a:endParaRPr lang="en-US" sz="800" b="1" dirty="0">
              <a:latin typeface="Comic Sans MS" pitchFamily="66" charset="0"/>
            </a:endParaRPr>
          </a:p>
        </p:txBody>
      </p:sp>
      <p:pic>
        <p:nvPicPr>
          <p:cNvPr id="134158"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4159" name="Group 230"/>
          <p:cNvGrpSpPr>
            <a:grpSpLocks/>
          </p:cNvGrpSpPr>
          <p:nvPr/>
        </p:nvGrpSpPr>
        <p:grpSpPr bwMode="auto">
          <a:xfrm>
            <a:off x="1800225" y="779463"/>
            <a:ext cx="5894388" cy="223837"/>
            <a:chOff x="-637082" y="5770953"/>
            <a:chExt cx="5893443" cy="224189"/>
          </a:xfrm>
        </p:grpSpPr>
        <p:grpSp>
          <p:nvGrpSpPr>
            <p:cNvPr id="134162" name="Group 195"/>
            <p:cNvGrpSpPr>
              <a:grpSpLocks/>
            </p:cNvGrpSpPr>
            <p:nvPr/>
          </p:nvGrpSpPr>
          <p:grpSpPr bwMode="auto">
            <a:xfrm>
              <a:off x="-637082" y="5770953"/>
              <a:ext cx="3266109" cy="221314"/>
              <a:chOff x="-637082" y="5788205"/>
              <a:chExt cx="3266109" cy="221314"/>
            </a:xfrm>
          </p:grpSpPr>
          <p:grpSp>
            <p:nvGrpSpPr>
              <p:cNvPr id="134168" name="Group 194"/>
              <p:cNvGrpSpPr>
                <a:grpSpLocks/>
              </p:cNvGrpSpPr>
              <p:nvPr/>
            </p:nvGrpSpPr>
            <p:grpSpPr bwMode="auto">
              <a:xfrm>
                <a:off x="-637082" y="5788205"/>
                <a:ext cx="3266109" cy="215668"/>
                <a:chOff x="-637082" y="5788205"/>
                <a:chExt cx="3266109" cy="215668"/>
              </a:xfrm>
            </p:grpSpPr>
            <p:pic>
              <p:nvPicPr>
                <p:cNvPr id="13417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7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BSC2 </a:t>
                  </a:r>
                  <a:r>
                    <a:rPr lang="en-US" sz="800" b="1" dirty="0" smtClean="0">
                      <a:latin typeface="Comic Sans MS" pitchFamily="66" charset="0"/>
                    </a:rPr>
                    <a:t>8-Channel </a:t>
                  </a:r>
                  <a:r>
                    <a:rPr lang="en-US" sz="800" b="1" dirty="0">
                      <a:latin typeface="Comic Sans MS" pitchFamily="66" charset="0"/>
                    </a:rPr>
                    <a:t>Valve Driver</a:t>
                  </a:r>
                </a:p>
              </p:txBody>
            </p:sp>
          </p:grpSp>
          <p:sp>
            <p:nvSpPr>
              <p:cNvPr id="13416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34163" name="Group 192"/>
            <p:cNvGrpSpPr>
              <a:grpSpLocks/>
            </p:cNvGrpSpPr>
            <p:nvPr/>
          </p:nvGrpSpPr>
          <p:grpSpPr bwMode="auto">
            <a:xfrm>
              <a:off x="2841236" y="5773948"/>
              <a:ext cx="2415125" cy="221194"/>
              <a:chOff x="2841236" y="5773948"/>
              <a:chExt cx="2415125" cy="221194"/>
            </a:xfrm>
          </p:grpSpPr>
          <p:sp>
            <p:nvSpPr>
              <p:cNvPr id="13416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34165" name="Group 191"/>
              <p:cNvGrpSpPr>
                <a:grpSpLocks/>
              </p:cNvGrpSpPr>
              <p:nvPr/>
            </p:nvGrpSpPr>
            <p:grpSpPr bwMode="auto">
              <a:xfrm>
                <a:off x="2841236" y="5779698"/>
                <a:ext cx="1280160" cy="215444"/>
                <a:chOff x="2841236" y="5779698"/>
                <a:chExt cx="1280160" cy="215444"/>
              </a:xfrm>
            </p:grpSpPr>
            <p:pic>
              <p:nvPicPr>
                <p:cNvPr id="13416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S1000847</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a:solidFill>
                  <a:schemeClr val="tx1"/>
                </a:solidFill>
                <a:latin typeface="Comic Sans MS" pitchFamily="66" charset="0"/>
              </a:rPr>
              <a:t>BSC2 </a:t>
            </a:r>
            <a:r>
              <a:rPr lang="en-US" sz="800" b="1" dirty="0">
                <a:solidFill>
                  <a:schemeClr val="tx1"/>
                </a:solidFill>
                <a:latin typeface="Comic Sans MS" pitchFamily="66" charset="0"/>
              </a:rPr>
              <a:t>BS</a:t>
            </a: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L1-SEI-C5</a:t>
            </a:r>
            <a:endParaRPr lang="en-US" sz="800" b="1" dirty="0">
              <a:latin typeface="Comic Sans MS" pitchFamily="66" charset="0"/>
            </a:endParaRPr>
          </a:p>
        </p:txBody>
      </p:sp>
      <p:grpSp>
        <p:nvGrpSpPr>
          <p:cNvPr id="67" name="Group 66"/>
          <p:cNvGrpSpPr/>
          <p:nvPr/>
        </p:nvGrpSpPr>
        <p:grpSpPr>
          <a:xfrm>
            <a:off x="1023938" y="2106613"/>
            <a:ext cx="7661275" cy="1550987"/>
            <a:chOff x="1023938" y="2106613"/>
            <a:chExt cx="7661275" cy="1550987"/>
          </a:xfrm>
        </p:grpSpPr>
        <p:grpSp>
          <p:nvGrpSpPr>
            <p:cNvPr id="68" name="Group 77"/>
            <p:cNvGrpSpPr>
              <a:grpSpLocks/>
            </p:cNvGrpSpPr>
            <p:nvPr/>
          </p:nvGrpSpPr>
          <p:grpSpPr bwMode="auto">
            <a:xfrm>
              <a:off x="1023938" y="2106613"/>
              <a:ext cx="7661275" cy="1550987"/>
              <a:chOff x="1023938" y="2106613"/>
              <a:chExt cx="7661275" cy="1551660"/>
            </a:xfrm>
          </p:grpSpPr>
          <p:pic>
            <p:nvPicPr>
              <p:cNvPr id="7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6" name="Group 73"/>
              <p:cNvGrpSpPr>
                <a:grpSpLocks/>
              </p:cNvGrpSpPr>
              <p:nvPr/>
            </p:nvGrpSpPr>
            <p:grpSpPr bwMode="auto">
              <a:xfrm>
                <a:off x="2109031" y="2710267"/>
                <a:ext cx="1380293" cy="371421"/>
                <a:chOff x="2109031" y="2710267"/>
                <a:chExt cx="1380293" cy="371421"/>
              </a:xfrm>
            </p:grpSpPr>
            <p:pic>
              <p:nvPicPr>
                <p:cNvPr id="9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9"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7" name="Group 74"/>
              <p:cNvGrpSpPr>
                <a:grpSpLocks/>
              </p:cNvGrpSpPr>
              <p:nvPr/>
            </p:nvGrpSpPr>
            <p:grpSpPr bwMode="auto">
              <a:xfrm>
                <a:off x="2717492" y="2885268"/>
                <a:ext cx="1428869" cy="388701"/>
                <a:chOff x="2717492" y="2916264"/>
                <a:chExt cx="1428869" cy="388701"/>
              </a:xfrm>
            </p:grpSpPr>
            <p:pic>
              <p:nvPicPr>
                <p:cNvPr id="9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6"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80" name="Group 75"/>
              <p:cNvGrpSpPr>
                <a:grpSpLocks/>
              </p:cNvGrpSpPr>
              <p:nvPr/>
            </p:nvGrpSpPr>
            <p:grpSpPr bwMode="auto">
              <a:xfrm>
                <a:off x="3749459" y="3079064"/>
                <a:ext cx="1363123" cy="371428"/>
                <a:chOff x="3749459" y="2745857"/>
                <a:chExt cx="1363123" cy="371428"/>
              </a:xfrm>
            </p:grpSpPr>
            <p:pic>
              <p:nvPicPr>
                <p:cNvPr id="91"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3"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1" name="Group 76"/>
              <p:cNvGrpSpPr>
                <a:grpSpLocks/>
              </p:cNvGrpSpPr>
              <p:nvPr/>
            </p:nvGrpSpPr>
            <p:grpSpPr bwMode="auto">
              <a:xfrm>
                <a:off x="4318775" y="3269563"/>
                <a:ext cx="1472424" cy="388710"/>
                <a:chOff x="4318775" y="2959603"/>
                <a:chExt cx="1472424" cy="388710"/>
              </a:xfrm>
            </p:grpSpPr>
            <p:pic>
              <p:nvPicPr>
                <p:cNvPr id="8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90"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70" name="Group 82"/>
            <p:cNvGrpSpPr>
              <a:grpSpLocks/>
            </p:cNvGrpSpPr>
            <p:nvPr/>
          </p:nvGrpSpPr>
          <p:grpSpPr bwMode="auto">
            <a:xfrm>
              <a:off x="2633663" y="2332038"/>
              <a:ext cx="77787" cy="165100"/>
              <a:chOff x="2578692" y="5919788"/>
              <a:chExt cx="326433" cy="644955"/>
            </a:xfrm>
          </p:grpSpPr>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35171" name="Title 118"/>
          <p:cNvSpPr>
            <a:spLocks noGrp="1"/>
          </p:cNvSpPr>
          <p:nvPr>
            <p:ph type="title"/>
          </p:nvPr>
        </p:nvSpPr>
        <p:spPr/>
        <p:txBody>
          <a:bodyPr/>
          <a:lstStyle/>
          <a:p>
            <a:r>
              <a:rPr lang="en-US" smtClean="0">
                <a:ea typeface="ＭＳ Ｐゴシック" pitchFamily="34" charset="-128"/>
              </a:rPr>
              <a:t>D1001715-S1001148</a:t>
            </a:r>
          </a:p>
        </p:txBody>
      </p:sp>
      <p:sp>
        <p:nvSpPr>
          <p:cNvPr id="135173" name="Slide Number Placeholder 23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0E01463-4BE5-420C-B465-E5BC9FEDEC7F}" type="slidenum">
              <a:rPr lang="en-US" smtClean="0">
                <a:solidFill>
                  <a:srgbClr val="898989"/>
                </a:solidFill>
                <a:latin typeface="Calibri" pitchFamily="34" charset="0"/>
              </a:rPr>
              <a:pPr eaLnBrk="1" hangingPunct="1"/>
              <a:t>264</a:t>
            </a:fld>
            <a:endParaRPr lang="en-US" smtClean="0">
              <a:solidFill>
                <a:srgbClr val="898989"/>
              </a:solidFill>
              <a:latin typeface="Calibri" pitchFamily="34" charset="0"/>
            </a:endParaRPr>
          </a:p>
        </p:txBody>
      </p:sp>
      <p:grpSp>
        <p:nvGrpSpPr>
          <p:cNvPr id="135174" name="Group 280"/>
          <p:cNvGrpSpPr>
            <a:grpSpLocks/>
          </p:cNvGrpSpPr>
          <p:nvPr/>
        </p:nvGrpSpPr>
        <p:grpSpPr bwMode="auto">
          <a:xfrm>
            <a:off x="241300" y="747713"/>
            <a:ext cx="8832850" cy="5843587"/>
            <a:chOff x="234950" y="749909"/>
            <a:chExt cx="8832132" cy="5843504"/>
          </a:xfrm>
        </p:grpSpPr>
        <p:grpSp>
          <p:nvGrpSpPr>
            <p:cNvPr id="135175" name="Group 359"/>
            <p:cNvGrpSpPr>
              <a:grpSpLocks/>
            </p:cNvGrpSpPr>
            <p:nvPr/>
          </p:nvGrpSpPr>
          <p:grpSpPr bwMode="auto">
            <a:xfrm>
              <a:off x="1833060" y="749909"/>
              <a:ext cx="5930897" cy="458787"/>
              <a:chOff x="-469488" y="6101482"/>
              <a:chExt cx="5930017" cy="457947"/>
            </a:xfrm>
          </p:grpSpPr>
          <p:grpSp>
            <p:nvGrpSpPr>
              <p:cNvPr id="135326" name="Group 220"/>
              <p:cNvGrpSpPr>
                <a:grpSpLocks/>
              </p:cNvGrpSpPr>
              <p:nvPr/>
            </p:nvGrpSpPr>
            <p:grpSpPr bwMode="auto">
              <a:xfrm>
                <a:off x="-469488" y="6101482"/>
                <a:ext cx="3294047" cy="452196"/>
                <a:chOff x="-469488" y="6110108"/>
                <a:chExt cx="3294047" cy="452196"/>
              </a:xfrm>
            </p:grpSpPr>
            <p:pic>
              <p:nvPicPr>
                <p:cNvPr id="13533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5332"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l1seibsc2 - I/O Extension Chassis</a:t>
                  </a:r>
                  <a:endParaRPr lang="en-US" sz="800" b="1" dirty="0">
                    <a:latin typeface="Comic Sans MS" pitchFamily="66" charset="0"/>
                  </a:endParaRPr>
                </a:p>
              </p:txBody>
            </p:sp>
            <p:sp>
              <p:nvSpPr>
                <p:cNvPr id="13533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35327" name="Group 221"/>
              <p:cNvGrpSpPr>
                <a:grpSpLocks/>
              </p:cNvGrpSpPr>
              <p:nvPr/>
            </p:nvGrpSpPr>
            <p:grpSpPr bwMode="auto">
              <a:xfrm>
                <a:off x="3042258" y="6107233"/>
                <a:ext cx="2418271" cy="452196"/>
                <a:chOff x="3042258" y="6107233"/>
                <a:chExt cx="2418271" cy="452196"/>
              </a:xfrm>
            </p:grpSpPr>
            <p:pic>
              <p:nvPicPr>
                <p:cNvPr id="13532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5329"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3533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S1001148</a:t>
                  </a:r>
                  <a:endParaRPr lang="en-US" sz="800" b="1" dirty="0">
                    <a:solidFill>
                      <a:schemeClr val="bg1"/>
                    </a:solidFill>
                    <a:latin typeface="Comic Sans MS" pitchFamily="66" charset="0"/>
                  </a:endParaRPr>
                </a:p>
              </p:txBody>
            </p:sp>
          </p:grpSp>
        </p:grpSp>
        <p:grpSp>
          <p:nvGrpSpPr>
            <p:cNvPr id="135176" name="Group 70"/>
            <p:cNvGrpSpPr>
              <a:grpSpLocks/>
            </p:cNvGrpSpPr>
            <p:nvPr/>
          </p:nvGrpSpPr>
          <p:grpSpPr bwMode="auto">
            <a:xfrm>
              <a:off x="234950" y="1212157"/>
              <a:ext cx="7659687" cy="2281931"/>
              <a:chOff x="234950" y="1212157"/>
              <a:chExt cx="7659687" cy="2281931"/>
            </a:xfrm>
          </p:grpSpPr>
          <p:grpSp>
            <p:nvGrpSpPr>
              <p:cNvPr id="135319" name="Group 60"/>
              <p:cNvGrpSpPr>
                <a:grpSpLocks/>
              </p:cNvGrpSpPr>
              <p:nvPr/>
            </p:nvGrpSpPr>
            <p:grpSpPr bwMode="auto">
              <a:xfrm>
                <a:off x="234950" y="1212157"/>
                <a:ext cx="7659687" cy="2281931"/>
                <a:chOff x="1025269" y="1269311"/>
                <a:chExt cx="7659941" cy="2281413"/>
              </a:xfrm>
            </p:grpSpPr>
            <p:pic>
              <p:nvPicPr>
                <p:cNvPr id="13532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5323" name="Group 26"/>
                <p:cNvGrpSpPr>
                  <a:grpSpLocks/>
                </p:cNvGrpSpPr>
                <p:nvPr/>
              </p:nvGrpSpPr>
              <p:grpSpPr bwMode="auto">
                <a:xfrm>
                  <a:off x="7421517" y="1269311"/>
                  <a:ext cx="1263693" cy="368091"/>
                  <a:chOff x="7420915" y="1268217"/>
                  <a:chExt cx="1263514" cy="368358"/>
                </a:xfrm>
              </p:grpSpPr>
              <p:sp>
                <p:nvSpPr>
                  <p:cNvPr id="13532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3532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7" name="Rectangle 426"/>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532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35177" name="Group 453"/>
            <p:cNvGrpSpPr>
              <a:grpSpLocks/>
            </p:cNvGrpSpPr>
            <p:nvPr/>
          </p:nvGrpSpPr>
          <p:grpSpPr bwMode="auto">
            <a:xfrm>
              <a:off x="234950" y="3554877"/>
              <a:ext cx="8832132" cy="3038536"/>
              <a:chOff x="234950" y="3554877"/>
              <a:chExt cx="8832132" cy="3038536"/>
            </a:xfrm>
          </p:grpSpPr>
          <p:grpSp>
            <p:nvGrpSpPr>
              <p:cNvPr id="135178" name="Group 294"/>
              <p:cNvGrpSpPr>
                <a:grpSpLocks/>
              </p:cNvGrpSpPr>
              <p:nvPr/>
            </p:nvGrpSpPr>
            <p:grpSpPr bwMode="auto">
              <a:xfrm>
                <a:off x="234950" y="3554877"/>
                <a:ext cx="8832132" cy="3038536"/>
                <a:chOff x="234950" y="3554877"/>
                <a:chExt cx="8832132" cy="3038536"/>
              </a:xfrm>
            </p:grpSpPr>
            <p:pic>
              <p:nvPicPr>
                <p:cNvPr id="13519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519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3519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3"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4"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3519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6"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3520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3520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3520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3520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3520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3520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3520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3520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35208" name="Group 71"/>
                <p:cNvGrpSpPr>
                  <a:grpSpLocks/>
                </p:cNvGrpSpPr>
                <p:nvPr/>
              </p:nvGrpSpPr>
              <p:grpSpPr bwMode="auto">
                <a:xfrm>
                  <a:off x="4685716" y="3595684"/>
                  <a:ext cx="215899" cy="1858574"/>
                  <a:chOff x="8442323" y="2253457"/>
                  <a:chExt cx="215474" cy="1857625"/>
                </a:xfrm>
              </p:grpSpPr>
              <p:grpSp>
                <p:nvGrpSpPr>
                  <p:cNvPr id="135315" name="Group 72"/>
                  <p:cNvGrpSpPr>
                    <a:grpSpLocks/>
                  </p:cNvGrpSpPr>
                  <p:nvPr/>
                </p:nvGrpSpPr>
                <p:grpSpPr bwMode="auto">
                  <a:xfrm>
                    <a:off x="8442323" y="2253457"/>
                    <a:ext cx="214313" cy="1836738"/>
                    <a:chOff x="6193857" y="1433230"/>
                    <a:chExt cx="215444" cy="1837022"/>
                  </a:xfrm>
                </p:grpSpPr>
                <p:pic>
                  <p:nvPicPr>
                    <p:cNvPr id="13531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31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531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5210" name="Group 99"/>
                <p:cNvGrpSpPr>
                  <a:grpSpLocks/>
                </p:cNvGrpSpPr>
                <p:nvPr/>
              </p:nvGrpSpPr>
              <p:grpSpPr bwMode="auto">
                <a:xfrm>
                  <a:off x="4100662" y="3595683"/>
                  <a:ext cx="233360" cy="1849052"/>
                  <a:chOff x="4100710" y="3595688"/>
                  <a:chExt cx="233363" cy="1849437"/>
                </a:xfrm>
              </p:grpSpPr>
              <p:grpSp>
                <p:nvGrpSpPr>
                  <p:cNvPr id="135305" name="Group 141"/>
                  <p:cNvGrpSpPr>
                    <a:grpSpLocks/>
                  </p:cNvGrpSpPr>
                  <p:nvPr/>
                </p:nvGrpSpPr>
                <p:grpSpPr bwMode="auto">
                  <a:xfrm>
                    <a:off x="4100710" y="3595688"/>
                    <a:ext cx="233363" cy="1849437"/>
                    <a:chOff x="7985153" y="2757488"/>
                    <a:chExt cx="233330" cy="1848894"/>
                  </a:xfrm>
                </p:grpSpPr>
                <p:grpSp>
                  <p:nvGrpSpPr>
                    <p:cNvPr id="135307" name="Group 70"/>
                    <p:cNvGrpSpPr>
                      <a:grpSpLocks/>
                    </p:cNvGrpSpPr>
                    <p:nvPr/>
                  </p:nvGrpSpPr>
                  <p:grpSpPr bwMode="auto">
                    <a:xfrm>
                      <a:off x="7988855" y="2757488"/>
                      <a:ext cx="229628" cy="1836737"/>
                      <a:chOff x="6178463" y="1433228"/>
                      <a:chExt cx="230840" cy="1837026"/>
                    </a:xfrm>
                  </p:grpSpPr>
                  <p:sp>
                    <p:nvSpPr>
                      <p:cNvPr id="13530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31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30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30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1" name="Group 100"/>
                <p:cNvGrpSpPr>
                  <a:grpSpLocks/>
                </p:cNvGrpSpPr>
                <p:nvPr/>
              </p:nvGrpSpPr>
              <p:grpSpPr bwMode="auto">
                <a:xfrm>
                  <a:off x="4973716" y="3600848"/>
                  <a:ext cx="233360" cy="1849052"/>
                  <a:chOff x="4100710" y="3595688"/>
                  <a:chExt cx="233363" cy="1849437"/>
                </a:xfrm>
              </p:grpSpPr>
              <p:grpSp>
                <p:nvGrpSpPr>
                  <p:cNvPr id="135299" name="Group 72"/>
                  <p:cNvGrpSpPr>
                    <a:grpSpLocks/>
                  </p:cNvGrpSpPr>
                  <p:nvPr/>
                </p:nvGrpSpPr>
                <p:grpSpPr bwMode="auto">
                  <a:xfrm>
                    <a:off x="4100710" y="3595688"/>
                    <a:ext cx="233363" cy="1849437"/>
                    <a:chOff x="7985153" y="2757488"/>
                    <a:chExt cx="233330" cy="1848894"/>
                  </a:xfrm>
                </p:grpSpPr>
                <p:grpSp>
                  <p:nvGrpSpPr>
                    <p:cNvPr id="135301" name="Group 70"/>
                    <p:cNvGrpSpPr>
                      <a:grpSpLocks/>
                    </p:cNvGrpSpPr>
                    <p:nvPr/>
                  </p:nvGrpSpPr>
                  <p:grpSpPr bwMode="auto">
                    <a:xfrm>
                      <a:off x="7988855" y="2757488"/>
                      <a:ext cx="229628" cy="1836737"/>
                      <a:chOff x="6178463" y="1433228"/>
                      <a:chExt cx="230840" cy="1837026"/>
                    </a:xfrm>
                  </p:grpSpPr>
                  <p:sp>
                    <p:nvSpPr>
                      <p:cNvPr id="13530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30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30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30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2" name="Group 107"/>
                <p:cNvGrpSpPr>
                  <a:grpSpLocks/>
                </p:cNvGrpSpPr>
                <p:nvPr/>
              </p:nvGrpSpPr>
              <p:grpSpPr bwMode="auto">
                <a:xfrm>
                  <a:off x="4392544" y="3600848"/>
                  <a:ext cx="233360" cy="1849052"/>
                  <a:chOff x="4100710" y="3595688"/>
                  <a:chExt cx="233363" cy="1849437"/>
                </a:xfrm>
              </p:grpSpPr>
              <p:grpSp>
                <p:nvGrpSpPr>
                  <p:cNvPr id="135293" name="Group 72"/>
                  <p:cNvGrpSpPr>
                    <a:grpSpLocks/>
                  </p:cNvGrpSpPr>
                  <p:nvPr/>
                </p:nvGrpSpPr>
                <p:grpSpPr bwMode="auto">
                  <a:xfrm>
                    <a:off x="4100710" y="3595688"/>
                    <a:ext cx="233363" cy="1849437"/>
                    <a:chOff x="7985153" y="2757488"/>
                    <a:chExt cx="233330" cy="1848894"/>
                  </a:xfrm>
                </p:grpSpPr>
                <p:grpSp>
                  <p:nvGrpSpPr>
                    <p:cNvPr id="135295" name="Group 70"/>
                    <p:cNvGrpSpPr>
                      <a:grpSpLocks/>
                    </p:cNvGrpSpPr>
                    <p:nvPr/>
                  </p:nvGrpSpPr>
                  <p:grpSpPr bwMode="auto">
                    <a:xfrm>
                      <a:off x="7988855" y="2757488"/>
                      <a:ext cx="229628" cy="1836737"/>
                      <a:chOff x="6178463" y="1433228"/>
                      <a:chExt cx="230840" cy="1837026"/>
                    </a:xfrm>
                  </p:grpSpPr>
                  <p:sp>
                    <p:nvSpPr>
                      <p:cNvPr id="13529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29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29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29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3" name="Group 114"/>
                <p:cNvGrpSpPr>
                  <a:grpSpLocks/>
                </p:cNvGrpSpPr>
                <p:nvPr/>
              </p:nvGrpSpPr>
              <p:grpSpPr bwMode="auto">
                <a:xfrm>
                  <a:off x="3811365" y="3600848"/>
                  <a:ext cx="233360" cy="1849052"/>
                  <a:chOff x="4100710" y="3595688"/>
                  <a:chExt cx="233363" cy="1849437"/>
                </a:xfrm>
              </p:grpSpPr>
              <p:grpSp>
                <p:nvGrpSpPr>
                  <p:cNvPr id="135287" name="Group 72"/>
                  <p:cNvGrpSpPr>
                    <a:grpSpLocks/>
                  </p:cNvGrpSpPr>
                  <p:nvPr/>
                </p:nvGrpSpPr>
                <p:grpSpPr bwMode="auto">
                  <a:xfrm>
                    <a:off x="4100710" y="3595688"/>
                    <a:ext cx="233363" cy="1849437"/>
                    <a:chOff x="7985153" y="2757488"/>
                    <a:chExt cx="233330" cy="1848894"/>
                  </a:xfrm>
                </p:grpSpPr>
                <p:grpSp>
                  <p:nvGrpSpPr>
                    <p:cNvPr id="135289" name="Group 70"/>
                    <p:cNvGrpSpPr>
                      <a:grpSpLocks/>
                    </p:cNvGrpSpPr>
                    <p:nvPr/>
                  </p:nvGrpSpPr>
                  <p:grpSpPr bwMode="auto">
                    <a:xfrm>
                      <a:off x="7988855" y="2757488"/>
                      <a:ext cx="229628" cy="1836737"/>
                      <a:chOff x="6178463" y="1433228"/>
                      <a:chExt cx="230840" cy="1837026"/>
                    </a:xfrm>
                  </p:grpSpPr>
                  <p:sp>
                    <p:nvSpPr>
                      <p:cNvPr id="13529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2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29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28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4" name="Group 73"/>
                <p:cNvGrpSpPr>
                  <a:grpSpLocks/>
                </p:cNvGrpSpPr>
                <p:nvPr/>
              </p:nvGrpSpPr>
              <p:grpSpPr bwMode="auto">
                <a:xfrm>
                  <a:off x="3519000" y="3600851"/>
                  <a:ext cx="215897" cy="1858575"/>
                  <a:chOff x="8442325" y="2253456"/>
                  <a:chExt cx="215472" cy="1857626"/>
                </a:xfrm>
              </p:grpSpPr>
              <p:grpSp>
                <p:nvGrpSpPr>
                  <p:cNvPr id="135283" name="Group 72"/>
                  <p:cNvGrpSpPr>
                    <a:grpSpLocks/>
                  </p:cNvGrpSpPr>
                  <p:nvPr/>
                </p:nvGrpSpPr>
                <p:grpSpPr bwMode="auto">
                  <a:xfrm>
                    <a:off x="8442325" y="2253456"/>
                    <a:ext cx="214313" cy="1836738"/>
                    <a:chOff x="6193859" y="1433229"/>
                    <a:chExt cx="215444" cy="1837022"/>
                  </a:xfrm>
                </p:grpSpPr>
                <p:pic>
                  <p:nvPicPr>
                    <p:cNvPr id="13528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8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528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5216" name="Group 133"/>
                <p:cNvGrpSpPr>
                  <a:grpSpLocks/>
                </p:cNvGrpSpPr>
                <p:nvPr/>
              </p:nvGrpSpPr>
              <p:grpSpPr bwMode="auto">
                <a:xfrm>
                  <a:off x="555625" y="3859212"/>
                  <a:ext cx="1443038" cy="1812925"/>
                  <a:chOff x="501360" y="3783323"/>
                  <a:chExt cx="1123399" cy="1143003"/>
                </a:xfrm>
              </p:grpSpPr>
              <p:sp>
                <p:nvSpPr>
                  <p:cNvPr id="384" name="Rectangle 383"/>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527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35217" name="Group 26"/>
                <p:cNvGrpSpPr>
                  <a:grpSpLocks/>
                </p:cNvGrpSpPr>
                <p:nvPr/>
              </p:nvGrpSpPr>
              <p:grpSpPr bwMode="auto">
                <a:xfrm>
                  <a:off x="6622358" y="3554877"/>
                  <a:ext cx="1272188" cy="342709"/>
                  <a:chOff x="7412367" y="1267773"/>
                  <a:chExt cx="1272066" cy="342946"/>
                </a:xfrm>
              </p:grpSpPr>
              <p:sp>
                <p:nvSpPr>
                  <p:cNvPr id="13527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S1001148</a:t>
                    </a:r>
                    <a:endParaRPr lang="en-US" sz="800" b="1" dirty="0">
                      <a:latin typeface="Comic Sans MS" pitchFamily="66" charset="0"/>
                    </a:endParaRPr>
                  </a:p>
                </p:txBody>
              </p:sp>
              <p:sp>
                <p:nvSpPr>
                  <p:cNvPr id="13527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35218" name="Group 151"/>
                <p:cNvGrpSpPr>
                  <a:grpSpLocks/>
                </p:cNvGrpSpPr>
                <p:nvPr/>
              </p:nvGrpSpPr>
              <p:grpSpPr bwMode="auto">
                <a:xfrm>
                  <a:off x="6520479" y="3870500"/>
                  <a:ext cx="2546603" cy="2722913"/>
                  <a:chOff x="6537571" y="3930322"/>
                  <a:chExt cx="2546603" cy="2722913"/>
                </a:xfrm>
              </p:grpSpPr>
              <p:grpSp>
                <p:nvGrpSpPr>
                  <p:cNvPr id="135219" name="Group 77"/>
                  <p:cNvGrpSpPr>
                    <a:grpSpLocks/>
                  </p:cNvGrpSpPr>
                  <p:nvPr/>
                </p:nvGrpSpPr>
                <p:grpSpPr bwMode="auto">
                  <a:xfrm>
                    <a:off x="6659892" y="3930322"/>
                    <a:ext cx="2412866" cy="222946"/>
                    <a:chOff x="5388330" y="5700074"/>
                    <a:chExt cx="2411543" cy="224521"/>
                  </a:xfrm>
                </p:grpSpPr>
                <p:pic>
                  <p:nvPicPr>
                    <p:cNvPr id="13527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7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7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35220" name="Group 77"/>
                  <p:cNvGrpSpPr>
                    <a:grpSpLocks/>
                  </p:cNvGrpSpPr>
                  <p:nvPr/>
                </p:nvGrpSpPr>
                <p:grpSpPr bwMode="auto">
                  <a:xfrm>
                    <a:off x="6593115" y="4126888"/>
                    <a:ext cx="2488203" cy="222936"/>
                    <a:chOff x="5313031" y="5665686"/>
                    <a:chExt cx="2486842" cy="224513"/>
                  </a:xfrm>
                </p:grpSpPr>
                <p:pic>
                  <p:nvPicPr>
                    <p:cNvPr id="13526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7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35221" name="Group 77"/>
                  <p:cNvGrpSpPr>
                    <a:grpSpLocks/>
                  </p:cNvGrpSpPr>
                  <p:nvPr/>
                </p:nvGrpSpPr>
                <p:grpSpPr bwMode="auto">
                  <a:xfrm>
                    <a:off x="6594543" y="4316328"/>
                    <a:ext cx="2488203" cy="222936"/>
                    <a:chOff x="5313031" y="5665686"/>
                    <a:chExt cx="2486842" cy="224513"/>
                  </a:xfrm>
                </p:grpSpPr>
                <p:pic>
                  <p:nvPicPr>
                    <p:cNvPr id="13526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6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35222" name="Group 77"/>
                  <p:cNvGrpSpPr>
                    <a:grpSpLocks/>
                  </p:cNvGrpSpPr>
                  <p:nvPr/>
                </p:nvGrpSpPr>
                <p:grpSpPr bwMode="auto">
                  <a:xfrm>
                    <a:off x="6595973" y="4505768"/>
                    <a:ext cx="2488201" cy="222936"/>
                    <a:chOff x="5313033" y="5665686"/>
                    <a:chExt cx="2486840" cy="224513"/>
                  </a:xfrm>
                </p:grpSpPr>
                <p:pic>
                  <p:nvPicPr>
                    <p:cNvPr id="13526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6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35223" name="Group 77"/>
                  <p:cNvGrpSpPr>
                    <a:grpSpLocks/>
                  </p:cNvGrpSpPr>
                  <p:nvPr/>
                </p:nvGrpSpPr>
                <p:grpSpPr bwMode="auto">
                  <a:xfrm>
                    <a:off x="6605338" y="4703660"/>
                    <a:ext cx="2478580" cy="222894"/>
                    <a:chOff x="5322652" y="5665686"/>
                    <a:chExt cx="2477221" cy="224475"/>
                  </a:xfrm>
                </p:grpSpPr>
                <p:pic>
                  <p:nvPicPr>
                    <p:cNvPr id="1352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6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35224" name="Group 77"/>
                  <p:cNvGrpSpPr>
                    <a:grpSpLocks/>
                  </p:cNvGrpSpPr>
                  <p:nvPr/>
                </p:nvGrpSpPr>
                <p:grpSpPr bwMode="auto">
                  <a:xfrm>
                    <a:off x="6605338" y="4899447"/>
                    <a:ext cx="2478580" cy="222894"/>
                    <a:chOff x="5322652" y="5665686"/>
                    <a:chExt cx="2477221" cy="224475"/>
                  </a:xfrm>
                </p:grpSpPr>
                <p:pic>
                  <p:nvPicPr>
                    <p:cNvPr id="1352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35225" name="Group 77"/>
                  <p:cNvGrpSpPr>
                    <a:grpSpLocks/>
                  </p:cNvGrpSpPr>
                  <p:nvPr/>
                </p:nvGrpSpPr>
                <p:grpSpPr bwMode="auto">
                  <a:xfrm>
                    <a:off x="6605272" y="5087454"/>
                    <a:ext cx="2478664" cy="222894"/>
                    <a:chOff x="5322675" y="5665686"/>
                    <a:chExt cx="2477198" cy="224474"/>
                  </a:xfrm>
                </p:grpSpPr>
                <p:pic>
                  <p:nvPicPr>
                    <p:cNvPr id="13525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5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35226" name="Group 77"/>
                  <p:cNvGrpSpPr>
                    <a:grpSpLocks/>
                  </p:cNvGrpSpPr>
                  <p:nvPr/>
                </p:nvGrpSpPr>
                <p:grpSpPr bwMode="auto">
                  <a:xfrm>
                    <a:off x="6602754" y="5274400"/>
                    <a:ext cx="2478581" cy="222894"/>
                    <a:chOff x="5322651" y="5665686"/>
                    <a:chExt cx="2477222" cy="224475"/>
                  </a:xfrm>
                </p:grpSpPr>
                <p:pic>
                  <p:nvPicPr>
                    <p:cNvPr id="13525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5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35227" name="Group 77"/>
                  <p:cNvGrpSpPr>
                    <a:grpSpLocks/>
                  </p:cNvGrpSpPr>
                  <p:nvPr/>
                </p:nvGrpSpPr>
                <p:grpSpPr bwMode="auto">
                  <a:xfrm>
                    <a:off x="6602755" y="5462440"/>
                    <a:ext cx="2478580" cy="222894"/>
                    <a:chOff x="5322652" y="5665686"/>
                    <a:chExt cx="2477221" cy="224475"/>
                  </a:xfrm>
                </p:grpSpPr>
                <p:pic>
                  <p:nvPicPr>
                    <p:cNvPr id="135248"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35228" name="Group 77"/>
                  <p:cNvGrpSpPr>
                    <a:grpSpLocks/>
                  </p:cNvGrpSpPr>
                  <p:nvPr/>
                </p:nvGrpSpPr>
                <p:grpSpPr bwMode="auto">
                  <a:xfrm>
                    <a:off x="6602689" y="5658194"/>
                    <a:ext cx="2478664" cy="222894"/>
                    <a:chOff x="5322675" y="5665686"/>
                    <a:chExt cx="2477198" cy="224474"/>
                  </a:xfrm>
                </p:grpSpPr>
                <p:pic>
                  <p:nvPicPr>
                    <p:cNvPr id="13524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4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35229" name="Group 77"/>
                  <p:cNvGrpSpPr>
                    <a:grpSpLocks/>
                  </p:cNvGrpSpPr>
                  <p:nvPr/>
                </p:nvGrpSpPr>
                <p:grpSpPr bwMode="auto">
                  <a:xfrm>
                    <a:off x="6602758" y="5847694"/>
                    <a:ext cx="2478580" cy="222894"/>
                    <a:chOff x="5322652" y="5665686"/>
                    <a:chExt cx="2477221" cy="224475"/>
                  </a:xfrm>
                </p:grpSpPr>
                <p:pic>
                  <p:nvPicPr>
                    <p:cNvPr id="13524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4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35230" name="Group 77"/>
                  <p:cNvGrpSpPr>
                    <a:grpSpLocks/>
                  </p:cNvGrpSpPr>
                  <p:nvPr/>
                </p:nvGrpSpPr>
                <p:grpSpPr bwMode="auto">
                  <a:xfrm>
                    <a:off x="6602758" y="6035734"/>
                    <a:ext cx="2478580" cy="222894"/>
                    <a:chOff x="5322652" y="5665686"/>
                    <a:chExt cx="2477221" cy="224475"/>
                  </a:xfrm>
                </p:grpSpPr>
                <p:pic>
                  <p:nvPicPr>
                    <p:cNvPr id="13523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4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35231" name="Group 77"/>
                  <p:cNvGrpSpPr>
                    <a:grpSpLocks/>
                  </p:cNvGrpSpPr>
                  <p:nvPr/>
                </p:nvGrpSpPr>
                <p:grpSpPr bwMode="auto">
                  <a:xfrm>
                    <a:off x="6602692" y="6231488"/>
                    <a:ext cx="2478664" cy="222894"/>
                    <a:chOff x="5322675" y="5665686"/>
                    <a:chExt cx="2477198" cy="224474"/>
                  </a:xfrm>
                </p:grpSpPr>
                <p:pic>
                  <p:nvPicPr>
                    <p:cNvPr id="13523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3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35232" name="Group 77"/>
                  <p:cNvGrpSpPr>
                    <a:grpSpLocks/>
                  </p:cNvGrpSpPr>
                  <p:nvPr/>
                </p:nvGrpSpPr>
                <p:grpSpPr bwMode="auto">
                  <a:xfrm>
                    <a:off x="6537571" y="6430341"/>
                    <a:ext cx="2541183" cy="222894"/>
                    <a:chOff x="5260195" y="5665686"/>
                    <a:chExt cx="2539678" cy="224474"/>
                  </a:xfrm>
                </p:grpSpPr>
                <p:pic>
                  <p:nvPicPr>
                    <p:cNvPr id="13523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3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35179" name="Group 439"/>
              <p:cNvGrpSpPr>
                <a:grpSpLocks/>
              </p:cNvGrpSpPr>
              <p:nvPr/>
            </p:nvGrpSpPr>
            <p:grpSpPr bwMode="auto">
              <a:xfrm>
                <a:off x="2363420" y="5458525"/>
                <a:ext cx="3690745" cy="364202"/>
                <a:chOff x="2514671" y="5583891"/>
                <a:chExt cx="3690745" cy="364202"/>
              </a:xfrm>
            </p:grpSpPr>
            <p:sp>
              <p:nvSpPr>
                <p:cNvPr id="13518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3518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3518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3518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3518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3518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3518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3518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3518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3518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3519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3519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3519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l1seibsc2 - </a:t>
            </a:r>
            <a:r>
              <a:rPr lang="en-US" dirty="0">
                <a:solidFill>
                  <a:schemeClr val="bg1"/>
                </a:solidFill>
              </a:rPr>
              <a:t>I/O Extender </a:t>
            </a:r>
          </a:p>
        </p:txBody>
      </p:sp>
      <p:sp>
        <p:nvSpPr>
          <p:cNvPr id="16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42" name="Picture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913" y="1512083"/>
            <a:ext cx="3371850" cy="427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643"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644"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5"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L1-SEI-C5</a:t>
            </a:r>
          </a:p>
        </p:txBody>
      </p:sp>
      <p:pic>
        <p:nvPicPr>
          <p:cNvPr id="112646"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7" name="TextBox 367"/>
          <p:cNvSpPr txBox="1">
            <a:spLocks noChangeArrowheads="1"/>
          </p:cNvSpPr>
          <p:nvPr/>
        </p:nvSpPr>
        <p:spPr bwMode="auto">
          <a:xfrm>
            <a:off x="6767513" y="5872163"/>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264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E8442D-B287-4F0A-B53B-DCC6F8554CDD}" type="slidenum">
              <a:rPr lang="en-US" smtClean="0">
                <a:solidFill>
                  <a:srgbClr val="898989"/>
                </a:solidFill>
                <a:latin typeface="Calibri" pitchFamily="34" charset="0"/>
              </a:rPr>
              <a:pPr eaLnBrk="1" hangingPunct="1"/>
              <a:t>265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12650" name="Group 359"/>
          <p:cNvGrpSpPr>
            <a:grpSpLocks/>
          </p:cNvGrpSpPr>
          <p:nvPr/>
        </p:nvGrpSpPr>
        <p:grpSpPr bwMode="auto">
          <a:xfrm>
            <a:off x="1477964" y="4408488"/>
            <a:ext cx="6235699" cy="455612"/>
            <a:chOff x="-774393" y="6097725"/>
            <a:chExt cx="6234922" cy="455953"/>
          </a:xfrm>
        </p:grpSpPr>
        <p:grpSp>
          <p:nvGrpSpPr>
            <p:cNvPr id="112886" name="Group 220"/>
            <p:cNvGrpSpPr>
              <a:grpSpLocks/>
            </p:cNvGrpSpPr>
            <p:nvPr/>
          </p:nvGrpSpPr>
          <p:grpSpPr bwMode="auto">
            <a:xfrm>
              <a:off x="-774393" y="6101482"/>
              <a:ext cx="3598952" cy="452196"/>
              <a:chOff x="-774393" y="6110108"/>
              <a:chExt cx="3598952" cy="452196"/>
            </a:xfrm>
          </p:grpSpPr>
          <p:pic>
            <p:nvPicPr>
              <p:cNvPr id="112891"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2892" name="TextBox 372"/>
              <p:cNvSpPr txBox="1">
                <a:spLocks noChangeArrowheads="1"/>
              </p:cNvSpPr>
              <p:nvPr/>
            </p:nvSpPr>
            <p:spPr bwMode="auto">
              <a:xfrm>
                <a:off x="-774393" y="6216689"/>
                <a:ext cx="2318533"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l1seibsc2 - I/O Extension Chassis</a:t>
                </a:r>
                <a:endParaRPr lang="en-US" sz="800" b="1" dirty="0">
                  <a:latin typeface="Comic Sans MS" pitchFamily="66" charset="0"/>
                </a:endParaRPr>
              </a:p>
            </p:txBody>
          </p:sp>
          <p:sp>
            <p:nvSpPr>
              <p:cNvPr id="11289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112887" name="Group 221"/>
            <p:cNvGrpSpPr>
              <a:grpSpLocks/>
            </p:cNvGrpSpPr>
            <p:nvPr/>
          </p:nvGrpSpPr>
          <p:grpSpPr bwMode="auto">
            <a:xfrm>
              <a:off x="3042258" y="6097725"/>
              <a:ext cx="2418271" cy="452196"/>
              <a:chOff x="3042258" y="6097725"/>
              <a:chExt cx="2418271" cy="452196"/>
            </a:xfrm>
          </p:grpSpPr>
          <p:pic>
            <p:nvPicPr>
              <p:cNvPr id="112888"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288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289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S1001148</a:t>
                </a:r>
                <a:endParaRPr lang="en-US" sz="800" b="1" dirty="0">
                  <a:solidFill>
                    <a:schemeClr val="bg1"/>
                  </a:solidFill>
                  <a:latin typeface="Comic Sans MS" pitchFamily="66" charset="0"/>
                </a:endParaRPr>
              </a:p>
            </p:txBody>
          </p:sp>
        </p:grpSp>
      </p:grpSp>
      <p:sp>
        <p:nvSpPr>
          <p:cNvPr id="11265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a:t>
            </a:r>
            <a:r>
              <a:rPr lang="en-US" sz="800" b="1" dirty="0" smtClean="0">
                <a:latin typeface="Comic Sans MS" pitchFamily="66" charset="0"/>
              </a:rPr>
              <a:t>BSC2 </a:t>
            </a:r>
            <a:r>
              <a:rPr lang="en-US" sz="800" b="1" dirty="0">
                <a:latin typeface="Comic Sans MS" pitchFamily="66" charset="0"/>
              </a:rPr>
              <a:t>ISI and HEPI Rack Layout </a:t>
            </a:r>
            <a:r>
              <a:rPr lang="en-US" sz="800" b="1" dirty="0" smtClean="0">
                <a:latin typeface="Comic Sans MS" pitchFamily="66" charset="0"/>
              </a:rPr>
              <a:t>(</a:t>
            </a:r>
            <a:r>
              <a:rPr lang="en-US" sz="800" b="1" dirty="0" smtClean="0">
                <a:latin typeface="Comic Sans MS" pitchFamily="66" charset="0"/>
                <a:hlinkClick r:id="rId11"/>
              </a:rPr>
              <a:t>D1201116</a:t>
            </a:r>
            <a:r>
              <a:rPr lang="en-US" sz="800" b="1" dirty="0" smtClean="0">
                <a:latin typeface="Comic Sans MS" pitchFamily="66" charset="0"/>
              </a:rPr>
              <a:t>) (</a:t>
            </a:r>
            <a:r>
              <a:rPr lang="en-US" sz="800" b="1" dirty="0" smtClean="0">
                <a:latin typeface="Comic Sans MS" pitchFamily="66" charset="0"/>
                <a:hlinkClick r:id="rId12"/>
              </a:rPr>
              <a:t>S1200747</a:t>
            </a:r>
            <a:r>
              <a:rPr lang="en-US" sz="800" b="1" dirty="0" smtClean="0">
                <a:latin typeface="Comic Sans MS" pitchFamily="66" charset="0"/>
              </a:rPr>
              <a:t>)</a:t>
            </a:r>
            <a:endParaRPr lang="en-US" sz="800" b="1" dirty="0">
              <a:latin typeface="Comic Sans MS" pitchFamily="66" charset="0"/>
            </a:endParaRPr>
          </a:p>
        </p:txBody>
      </p:sp>
      <p:grpSp>
        <p:nvGrpSpPr>
          <p:cNvPr id="112654" name="Group 230"/>
          <p:cNvGrpSpPr>
            <a:grpSpLocks/>
          </p:cNvGrpSpPr>
          <p:nvPr/>
        </p:nvGrpSpPr>
        <p:grpSpPr bwMode="auto">
          <a:xfrm>
            <a:off x="1800225" y="2895600"/>
            <a:ext cx="6669088" cy="223838"/>
            <a:chOff x="-637082" y="5770953"/>
            <a:chExt cx="6667588" cy="224189"/>
          </a:xfrm>
        </p:grpSpPr>
        <p:grpSp>
          <p:nvGrpSpPr>
            <p:cNvPr id="112876" name="Group 195"/>
            <p:cNvGrpSpPr>
              <a:grpSpLocks/>
            </p:cNvGrpSpPr>
            <p:nvPr/>
          </p:nvGrpSpPr>
          <p:grpSpPr bwMode="auto">
            <a:xfrm>
              <a:off x="-637082" y="5770953"/>
              <a:ext cx="3266109" cy="221314"/>
              <a:chOff x="-637082" y="5788205"/>
              <a:chExt cx="3266109" cy="221314"/>
            </a:xfrm>
          </p:grpSpPr>
          <p:grpSp>
            <p:nvGrpSpPr>
              <p:cNvPr id="112882" name="Group 194"/>
              <p:cNvGrpSpPr>
                <a:grpSpLocks/>
              </p:cNvGrpSpPr>
              <p:nvPr/>
            </p:nvGrpSpPr>
            <p:grpSpPr bwMode="auto">
              <a:xfrm>
                <a:off x="-637082" y="5788205"/>
                <a:ext cx="3266109" cy="215668"/>
                <a:chOff x="-637082" y="5788205"/>
                <a:chExt cx="3266109" cy="215668"/>
              </a:xfrm>
            </p:grpSpPr>
            <p:pic>
              <p:nvPicPr>
                <p:cNvPr id="11288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8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HEPI 8-Channel Valve Driver</a:t>
                  </a:r>
                </a:p>
              </p:txBody>
            </p:sp>
          </p:grpSp>
          <p:sp>
            <p:nvSpPr>
              <p:cNvPr id="11288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D020373</a:t>
                </a:r>
                <a:endParaRPr lang="en-US" sz="800" b="1" dirty="0">
                  <a:latin typeface="Comic Sans MS" pitchFamily="66" charset="0"/>
                </a:endParaRPr>
              </a:p>
            </p:txBody>
          </p:sp>
        </p:grpSp>
        <p:grpSp>
          <p:nvGrpSpPr>
            <p:cNvPr id="112877" name="Group 192"/>
            <p:cNvGrpSpPr>
              <a:grpSpLocks/>
            </p:cNvGrpSpPr>
            <p:nvPr/>
          </p:nvGrpSpPr>
          <p:grpSpPr bwMode="auto">
            <a:xfrm>
              <a:off x="2841236" y="5773781"/>
              <a:ext cx="3189270" cy="221361"/>
              <a:chOff x="2841236" y="5773781"/>
              <a:chExt cx="3189270" cy="221361"/>
            </a:xfrm>
          </p:grpSpPr>
          <p:sp>
            <p:nvSpPr>
              <p:cNvPr id="112878"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2879" name="Group 191"/>
              <p:cNvGrpSpPr>
                <a:grpSpLocks/>
              </p:cNvGrpSpPr>
              <p:nvPr/>
            </p:nvGrpSpPr>
            <p:grpSpPr bwMode="auto">
              <a:xfrm>
                <a:off x="2841236" y="5779698"/>
                <a:ext cx="1280160" cy="215444"/>
                <a:chOff x="2841236" y="5779698"/>
                <a:chExt cx="1280160" cy="215444"/>
              </a:xfrm>
            </p:grpSpPr>
            <p:pic>
              <p:nvPicPr>
                <p:cNvPr id="11288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8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55" name="Group 230"/>
          <p:cNvGrpSpPr>
            <a:grpSpLocks/>
          </p:cNvGrpSpPr>
          <p:nvPr/>
        </p:nvGrpSpPr>
        <p:grpSpPr bwMode="auto">
          <a:xfrm>
            <a:off x="1801813" y="1233488"/>
            <a:ext cx="6554787" cy="223837"/>
            <a:chOff x="-637082" y="5770953"/>
            <a:chExt cx="6553179" cy="224189"/>
          </a:xfrm>
        </p:grpSpPr>
        <p:grpSp>
          <p:nvGrpSpPr>
            <p:cNvPr id="112866" name="Group 195"/>
            <p:cNvGrpSpPr>
              <a:grpSpLocks/>
            </p:cNvGrpSpPr>
            <p:nvPr/>
          </p:nvGrpSpPr>
          <p:grpSpPr bwMode="auto">
            <a:xfrm>
              <a:off x="-637082" y="5770953"/>
              <a:ext cx="3274654" cy="221314"/>
              <a:chOff x="-637082" y="5788205"/>
              <a:chExt cx="3274654" cy="221314"/>
            </a:xfrm>
          </p:grpSpPr>
          <p:grpSp>
            <p:nvGrpSpPr>
              <p:cNvPr id="112872" name="Group 194"/>
              <p:cNvGrpSpPr>
                <a:grpSpLocks/>
              </p:cNvGrpSpPr>
              <p:nvPr/>
            </p:nvGrpSpPr>
            <p:grpSpPr bwMode="auto">
              <a:xfrm>
                <a:off x="-637082" y="5788205"/>
                <a:ext cx="3274654" cy="215668"/>
                <a:chOff x="-637082" y="5788205"/>
                <a:chExt cx="3274654" cy="215668"/>
              </a:xfrm>
            </p:grpSpPr>
            <p:pic>
              <p:nvPicPr>
                <p:cNvPr id="11287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7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L4C Interface Chassis</a:t>
                  </a:r>
                </a:p>
              </p:txBody>
            </p:sp>
          </p:grpSp>
          <p:sp>
            <p:nvSpPr>
              <p:cNvPr id="11287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67" name="Group 192"/>
            <p:cNvGrpSpPr>
              <a:grpSpLocks/>
            </p:cNvGrpSpPr>
            <p:nvPr/>
          </p:nvGrpSpPr>
          <p:grpSpPr bwMode="auto">
            <a:xfrm>
              <a:off x="2841236" y="5773779"/>
              <a:ext cx="3074861" cy="221363"/>
              <a:chOff x="2841236" y="5773779"/>
              <a:chExt cx="3074861" cy="221363"/>
            </a:xfrm>
          </p:grpSpPr>
          <p:sp>
            <p:nvSpPr>
              <p:cNvPr id="11286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69" name="Group 191"/>
              <p:cNvGrpSpPr>
                <a:grpSpLocks/>
              </p:cNvGrpSpPr>
              <p:nvPr/>
            </p:nvGrpSpPr>
            <p:grpSpPr bwMode="auto">
              <a:xfrm>
                <a:off x="2841236" y="5779698"/>
                <a:ext cx="1280160" cy="215444"/>
                <a:chOff x="2841236" y="5779698"/>
                <a:chExt cx="1280160" cy="215444"/>
              </a:xfrm>
            </p:grpSpPr>
            <p:pic>
              <p:nvPicPr>
                <p:cNvPr id="11287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7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6" name="Group 230"/>
          <p:cNvGrpSpPr>
            <a:grpSpLocks/>
          </p:cNvGrpSpPr>
          <p:nvPr/>
        </p:nvGrpSpPr>
        <p:grpSpPr bwMode="auto">
          <a:xfrm>
            <a:off x="1808163" y="1679575"/>
            <a:ext cx="6553200" cy="223838"/>
            <a:chOff x="-637082" y="5770953"/>
            <a:chExt cx="6553179" cy="224189"/>
          </a:xfrm>
        </p:grpSpPr>
        <p:grpSp>
          <p:nvGrpSpPr>
            <p:cNvPr id="112856" name="Group 195"/>
            <p:cNvGrpSpPr>
              <a:grpSpLocks/>
            </p:cNvGrpSpPr>
            <p:nvPr/>
          </p:nvGrpSpPr>
          <p:grpSpPr bwMode="auto">
            <a:xfrm>
              <a:off x="-637082" y="5770953"/>
              <a:ext cx="3266109" cy="221314"/>
              <a:chOff x="-637082" y="5788205"/>
              <a:chExt cx="3266109" cy="221314"/>
            </a:xfrm>
          </p:grpSpPr>
          <p:grpSp>
            <p:nvGrpSpPr>
              <p:cNvPr id="112862" name="Group 194"/>
              <p:cNvGrpSpPr>
                <a:grpSpLocks/>
              </p:cNvGrpSpPr>
              <p:nvPr/>
            </p:nvGrpSpPr>
            <p:grpSpPr bwMode="auto">
              <a:xfrm>
                <a:off x="-637082" y="5788205"/>
                <a:ext cx="3266109" cy="215668"/>
                <a:chOff x="-637082" y="5788205"/>
                <a:chExt cx="3266109" cy="215668"/>
              </a:xfrm>
            </p:grpSpPr>
            <p:pic>
              <p:nvPicPr>
                <p:cNvPr id="11286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6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Interface Chassis Pod 3</a:t>
                  </a:r>
                </a:p>
              </p:txBody>
            </p:sp>
          </p:grpSp>
          <p:sp>
            <p:nvSpPr>
              <p:cNvPr id="11286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57" name="Group 192"/>
            <p:cNvGrpSpPr>
              <a:grpSpLocks/>
            </p:cNvGrpSpPr>
            <p:nvPr/>
          </p:nvGrpSpPr>
          <p:grpSpPr bwMode="auto">
            <a:xfrm>
              <a:off x="2841236" y="5773779"/>
              <a:ext cx="3074861" cy="221363"/>
              <a:chOff x="2841236" y="5773779"/>
              <a:chExt cx="3074861" cy="221363"/>
            </a:xfrm>
          </p:grpSpPr>
          <p:sp>
            <p:nvSpPr>
              <p:cNvPr id="11285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59" name="Group 191"/>
              <p:cNvGrpSpPr>
                <a:grpSpLocks/>
              </p:cNvGrpSpPr>
              <p:nvPr/>
            </p:nvGrpSpPr>
            <p:grpSpPr bwMode="auto">
              <a:xfrm>
                <a:off x="2841236" y="5779698"/>
                <a:ext cx="1280160" cy="215444"/>
                <a:chOff x="2841236" y="5779698"/>
                <a:chExt cx="1280160" cy="215444"/>
              </a:xfrm>
            </p:grpSpPr>
            <p:pic>
              <p:nvPicPr>
                <p:cNvPr id="11286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6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7" name="Group 230"/>
          <p:cNvGrpSpPr>
            <a:grpSpLocks/>
          </p:cNvGrpSpPr>
          <p:nvPr/>
        </p:nvGrpSpPr>
        <p:grpSpPr bwMode="auto">
          <a:xfrm>
            <a:off x="1808163" y="1568450"/>
            <a:ext cx="6553200" cy="223838"/>
            <a:chOff x="-637082" y="5770953"/>
            <a:chExt cx="6553179" cy="224189"/>
          </a:xfrm>
        </p:grpSpPr>
        <p:grpSp>
          <p:nvGrpSpPr>
            <p:cNvPr id="112846" name="Group 195"/>
            <p:cNvGrpSpPr>
              <a:grpSpLocks/>
            </p:cNvGrpSpPr>
            <p:nvPr/>
          </p:nvGrpSpPr>
          <p:grpSpPr bwMode="auto">
            <a:xfrm>
              <a:off x="-637082" y="5770953"/>
              <a:ext cx="3266109" cy="221314"/>
              <a:chOff x="-637082" y="5788205"/>
              <a:chExt cx="3266109" cy="221314"/>
            </a:xfrm>
          </p:grpSpPr>
          <p:grpSp>
            <p:nvGrpSpPr>
              <p:cNvPr id="112852" name="Group 194"/>
              <p:cNvGrpSpPr>
                <a:grpSpLocks/>
              </p:cNvGrpSpPr>
              <p:nvPr/>
            </p:nvGrpSpPr>
            <p:grpSpPr bwMode="auto">
              <a:xfrm>
                <a:off x="-637082" y="5788205"/>
                <a:ext cx="3266109" cy="215668"/>
                <a:chOff x="-637082" y="5788205"/>
                <a:chExt cx="3266109" cy="215668"/>
              </a:xfrm>
            </p:grpSpPr>
            <p:pic>
              <p:nvPicPr>
                <p:cNvPr id="11285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5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Interface Chassis Pod 2</a:t>
                  </a:r>
                </a:p>
              </p:txBody>
            </p:sp>
          </p:grpSp>
          <p:sp>
            <p:nvSpPr>
              <p:cNvPr id="11285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47" name="Group 192"/>
            <p:cNvGrpSpPr>
              <a:grpSpLocks/>
            </p:cNvGrpSpPr>
            <p:nvPr/>
          </p:nvGrpSpPr>
          <p:grpSpPr bwMode="auto">
            <a:xfrm>
              <a:off x="2841236" y="5773779"/>
              <a:ext cx="3074861" cy="221363"/>
              <a:chOff x="2841236" y="5773779"/>
              <a:chExt cx="3074861" cy="221363"/>
            </a:xfrm>
          </p:grpSpPr>
          <p:sp>
            <p:nvSpPr>
              <p:cNvPr id="11284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49" name="Group 191"/>
              <p:cNvGrpSpPr>
                <a:grpSpLocks/>
              </p:cNvGrpSpPr>
              <p:nvPr/>
            </p:nvGrpSpPr>
            <p:grpSpPr bwMode="auto">
              <a:xfrm>
                <a:off x="2841236" y="5779698"/>
                <a:ext cx="1280160" cy="215444"/>
                <a:chOff x="2841236" y="5779698"/>
                <a:chExt cx="1280160" cy="215444"/>
              </a:xfrm>
            </p:grpSpPr>
            <p:pic>
              <p:nvPicPr>
                <p:cNvPr id="11285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5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8" name="Group 230"/>
          <p:cNvGrpSpPr>
            <a:grpSpLocks/>
          </p:cNvGrpSpPr>
          <p:nvPr/>
        </p:nvGrpSpPr>
        <p:grpSpPr bwMode="auto">
          <a:xfrm>
            <a:off x="1808163" y="1457325"/>
            <a:ext cx="6553200" cy="223838"/>
            <a:chOff x="-637082" y="5770953"/>
            <a:chExt cx="6553179" cy="224189"/>
          </a:xfrm>
        </p:grpSpPr>
        <p:grpSp>
          <p:nvGrpSpPr>
            <p:cNvPr id="112836" name="Group 195"/>
            <p:cNvGrpSpPr>
              <a:grpSpLocks/>
            </p:cNvGrpSpPr>
            <p:nvPr/>
          </p:nvGrpSpPr>
          <p:grpSpPr bwMode="auto">
            <a:xfrm>
              <a:off x="-637082" y="5770953"/>
              <a:ext cx="3266109" cy="221314"/>
              <a:chOff x="-637082" y="5788205"/>
              <a:chExt cx="3266109" cy="221314"/>
            </a:xfrm>
          </p:grpSpPr>
          <p:grpSp>
            <p:nvGrpSpPr>
              <p:cNvPr id="112842" name="Group 194"/>
              <p:cNvGrpSpPr>
                <a:grpSpLocks/>
              </p:cNvGrpSpPr>
              <p:nvPr/>
            </p:nvGrpSpPr>
            <p:grpSpPr bwMode="auto">
              <a:xfrm>
                <a:off x="-637082" y="5788205"/>
                <a:ext cx="3266109" cy="215668"/>
                <a:chOff x="-637082" y="5788205"/>
                <a:chExt cx="3266109" cy="215668"/>
              </a:xfrm>
            </p:grpSpPr>
            <p:pic>
              <p:nvPicPr>
                <p:cNvPr id="11284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4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Interface Chassis Pod 1</a:t>
                  </a:r>
                </a:p>
              </p:txBody>
            </p:sp>
          </p:grpSp>
          <p:sp>
            <p:nvSpPr>
              <p:cNvPr id="11284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37" name="Group 192"/>
            <p:cNvGrpSpPr>
              <a:grpSpLocks/>
            </p:cNvGrpSpPr>
            <p:nvPr/>
          </p:nvGrpSpPr>
          <p:grpSpPr bwMode="auto">
            <a:xfrm>
              <a:off x="2841236" y="5773779"/>
              <a:ext cx="3074861" cy="221363"/>
              <a:chOff x="2841236" y="5773779"/>
              <a:chExt cx="3074861" cy="221363"/>
            </a:xfrm>
          </p:grpSpPr>
          <p:sp>
            <p:nvSpPr>
              <p:cNvPr id="11283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39" name="Group 191"/>
              <p:cNvGrpSpPr>
                <a:grpSpLocks/>
              </p:cNvGrpSpPr>
              <p:nvPr/>
            </p:nvGrpSpPr>
            <p:grpSpPr bwMode="auto">
              <a:xfrm>
                <a:off x="2841236" y="5779698"/>
                <a:ext cx="1280160" cy="215444"/>
                <a:chOff x="2841236" y="5779698"/>
                <a:chExt cx="1280160" cy="215444"/>
              </a:xfrm>
            </p:grpSpPr>
            <p:pic>
              <p:nvPicPr>
                <p:cNvPr id="11284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4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9" name="Group 219"/>
          <p:cNvGrpSpPr>
            <a:grpSpLocks/>
          </p:cNvGrpSpPr>
          <p:nvPr/>
        </p:nvGrpSpPr>
        <p:grpSpPr bwMode="auto">
          <a:xfrm>
            <a:off x="1911350" y="2016125"/>
            <a:ext cx="5783263" cy="223838"/>
            <a:chOff x="-526223" y="5771072"/>
            <a:chExt cx="5782584" cy="224070"/>
          </a:xfrm>
        </p:grpSpPr>
        <p:grpSp>
          <p:nvGrpSpPr>
            <p:cNvPr id="112826" name="Group 195"/>
            <p:cNvGrpSpPr>
              <a:grpSpLocks/>
            </p:cNvGrpSpPr>
            <p:nvPr/>
          </p:nvGrpSpPr>
          <p:grpSpPr bwMode="auto">
            <a:xfrm>
              <a:off x="-526223" y="5771072"/>
              <a:ext cx="3155250" cy="221195"/>
              <a:chOff x="-526223" y="5788324"/>
              <a:chExt cx="3155250" cy="221195"/>
            </a:xfrm>
          </p:grpSpPr>
          <p:grpSp>
            <p:nvGrpSpPr>
              <p:cNvPr id="112832" name="Group 194"/>
              <p:cNvGrpSpPr>
                <a:grpSpLocks/>
              </p:cNvGrpSpPr>
              <p:nvPr/>
            </p:nvGrpSpPr>
            <p:grpSpPr bwMode="auto">
              <a:xfrm>
                <a:off x="-526223" y="5788324"/>
                <a:ext cx="3155250" cy="215444"/>
                <a:chOff x="-526223" y="5788324"/>
                <a:chExt cx="3155250" cy="215444"/>
              </a:xfrm>
            </p:grpSpPr>
            <p:pic>
              <p:nvPicPr>
                <p:cNvPr id="11283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3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83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27" name="Group 192"/>
            <p:cNvGrpSpPr>
              <a:grpSpLocks/>
            </p:cNvGrpSpPr>
            <p:nvPr/>
          </p:nvGrpSpPr>
          <p:grpSpPr bwMode="auto">
            <a:xfrm>
              <a:off x="2841236" y="5773948"/>
              <a:ext cx="2415125" cy="221194"/>
              <a:chOff x="2841236" y="5773948"/>
              <a:chExt cx="2415125" cy="221194"/>
            </a:xfrm>
          </p:grpSpPr>
          <p:sp>
            <p:nvSpPr>
              <p:cNvPr id="11282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829" name="Group 191"/>
              <p:cNvGrpSpPr>
                <a:grpSpLocks/>
              </p:cNvGrpSpPr>
              <p:nvPr/>
            </p:nvGrpSpPr>
            <p:grpSpPr bwMode="auto">
              <a:xfrm>
                <a:off x="2841236" y="5779698"/>
                <a:ext cx="1280160" cy="215444"/>
                <a:chOff x="2841236" y="5779698"/>
                <a:chExt cx="1280160" cy="215444"/>
              </a:xfrm>
            </p:grpSpPr>
            <p:pic>
              <p:nvPicPr>
                <p:cNvPr id="11283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3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0" name="Group 219"/>
          <p:cNvGrpSpPr>
            <a:grpSpLocks/>
          </p:cNvGrpSpPr>
          <p:nvPr/>
        </p:nvGrpSpPr>
        <p:grpSpPr bwMode="auto">
          <a:xfrm>
            <a:off x="1911350" y="2127250"/>
            <a:ext cx="5783263" cy="223838"/>
            <a:chOff x="-526223" y="5771072"/>
            <a:chExt cx="5782584" cy="224070"/>
          </a:xfrm>
        </p:grpSpPr>
        <p:grpSp>
          <p:nvGrpSpPr>
            <p:cNvPr id="112816" name="Group 195"/>
            <p:cNvGrpSpPr>
              <a:grpSpLocks/>
            </p:cNvGrpSpPr>
            <p:nvPr/>
          </p:nvGrpSpPr>
          <p:grpSpPr bwMode="auto">
            <a:xfrm>
              <a:off x="-526223" y="5771072"/>
              <a:ext cx="3155250" cy="221195"/>
              <a:chOff x="-526223" y="5788324"/>
              <a:chExt cx="3155250" cy="221195"/>
            </a:xfrm>
          </p:grpSpPr>
          <p:grpSp>
            <p:nvGrpSpPr>
              <p:cNvPr id="112822" name="Group 194"/>
              <p:cNvGrpSpPr>
                <a:grpSpLocks/>
              </p:cNvGrpSpPr>
              <p:nvPr/>
            </p:nvGrpSpPr>
            <p:grpSpPr bwMode="auto">
              <a:xfrm>
                <a:off x="-526223" y="5788324"/>
                <a:ext cx="3155250" cy="215444"/>
                <a:chOff x="-526223" y="5788324"/>
                <a:chExt cx="3155250" cy="215444"/>
              </a:xfrm>
            </p:grpSpPr>
            <p:pic>
              <p:nvPicPr>
                <p:cNvPr id="11282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2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82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17" name="Group 192"/>
            <p:cNvGrpSpPr>
              <a:grpSpLocks/>
            </p:cNvGrpSpPr>
            <p:nvPr/>
          </p:nvGrpSpPr>
          <p:grpSpPr bwMode="auto">
            <a:xfrm>
              <a:off x="2841236" y="5773948"/>
              <a:ext cx="2415125" cy="221194"/>
              <a:chOff x="2841236" y="5773948"/>
              <a:chExt cx="2415125" cy="221194"/>
            </a:xfrm>
          </p:grpSpPr>
          <p:sp>
            <p:nvSpPr>
              <p:cNvPr id="11281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819" name="Group 191"/>
              <p:cNvGrpSpPr>
                <a:grpSpLocks/>
              </p:cNvGrpSpPr>
              <p:nvPr/>
            </p:nvGrpSpPr>
            <p:grpSpPr bwMode="auto">
              <a:xfrm>
                <a:off x="2841236" y="5779698"/>
                <a:ext cx="1280160" cy="215444"/>
                <a:chOff x="2841236" y="5779698"/>
                <a:chExt cx="1280160" cy="215444"/>
              </a:xfrm>
            </p:grpSpPr>
            <p:pic>
              <p:nvPicPr>
                <p:cNvPr id="11282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2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1" name="Group 219"/>
          <p:cNvGrpSpPr>
            <a:grpSpLocks/>
          </p:cNvGrpSpPr>
          <p:nvPr/>
        </p:nvGrpSpPr>
        <p:grpSpPr bwMode="auto">
          <a:xfrm>
            <a:off x="1919288" y="3249613"/>
            <a:ext cx="5783262" cy="223837"/>
            <a:chOff x="-526223" y="5771072"/>
            <a:chExt cx="5782584" cy="224070"/>
          </a:xfrm>
        </p:grpSpPr>
        <p:grpSp>
          <p:nvGrpSpPr>
            <p:cNvPr id="112806" name="Group 195"/>
            <p:cNvGrpSpPr>
              <a:grpSpLocks/>
            </p:cNvGrpSpPr>
            <p:nvPr/>
          </p:nvGrpSpPr>
          <p:grpSpPr bwMode="auto">
            <a:xfrm>
              <a:off x="-526223" y="5771072"/>
              <a:ext cx="3155250" cy="221195"/>
              <a:chOff x="-526223" y="5788324"/>
              <a:chExt cx="3155250" cy="221195"/>
            </a:xfrm>
          </p:grpSpPr>
          <p:grpSp>
            <p:nvGrpSpPr>
              <p:cNvPr id="112812" name="Group 194"/>
              <p:cNvGrpSpPr>
                <a:grpSpLocks/>
              </p:cNvGrpSpPr>
              <p:nvPr/>
            </p:nvGrpSpPr>
            <p:grpSpPr bwMode="auto">
              <a:xfrm>
                <a:off x="-526223" y="5788324"/>
                <a:ext cx="3155250" cy="215444"/>
                <a:chOff x="-526223" y="5788324"/>
                <a:chExt cx="3155250" cy="215444"/>
              </a:xfrm>
            </p:grpSpPr>
            <p:pic>
              <p:nvPicPr>
                <p:cNvPr id="11281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1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281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2807" name="Group 192"/>
            <p:cNvGrpSpPr>
              <a:grpSpLocks/>
            </p:cNvGrpSpPr>
            <p:nvPr/>
          </p:nvGrpSpPr>
          <p:grpSpPr bwMode="auto">
            <a:xfrm>
              <a:off x="2841236" y="5773948"/>
              <a:ext cx="2415125" cy="221194"/>
              <a:chOff x="2841236" y="5773948"/>
              <a:chExt cx="2415125" cy="221194"/>
            </a:xfrm>
          </p:grpSpPr>
          <p:sp>
            <p:nvSpPr>
              <p:cNvPr id="11280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809" name="Group 191"/>
              <p:cNvGrpSpPr>
                <a:grpSpLocks/>
              </p:cNvGrpSpPr>
              <p:nvPr/>
            </p:nvGrpSpPr>
            <p:grpSpPr bwMode="auto">
              <a:xfrm>
                <a:off x="2841236" y="5779698"/>
                <a:ext cx="1280160" cy="215444"/>
                <a:chOff x="2841236" y="5779698"/>
                <a:chExt cx="1280160" cy="215444"/>
              </a:xfrm>
            </p:grpSpPr>
            <p:pic>
              <p:nvPicPr>
                <p:cNvPr id="11281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1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62" name="Group 219"/>
          <p:cNvGrpSpPr>
            <a:grpSpLocks/>
          </p:cNvGrpSpPr>
          <p:nvPr/>
        </p:nvGrpSpPr>
        <p:grpSpPr bwMode="auto">
          <a:xfrm>
            <a:off x="1919288" y="3468688"/>
            <a:ext cx="5783262" cy="223837"/>
            <a:chOff x="-526223" y="5771072"/>
            <a:chExt cx="5782584" cy="224070"/>
          </a:xfrm>
        </p:grpSpPr>
        <p:grpSp>
          <p:nvGrpSpPr>
            <p:cNvPr id="112796" name="Group 195"/>
            <p:cNvGrpSpPr>
              <a:grpSpLocks/>
            </p:cNvGrpSpPr>
            <p:nvPr/>
          </p:nvGrpSpPr>
          <p:grpSpPr bwMode="auto">
            <a:xfrm>
              <a:off x="-526223" y="5771072"/>
              <a:ext cx="3155250" cy="221195"/>
              <a:chOff x="-526223" y="5788324"/>
              <a:chExt cx="3155250" cy="221195"/>
            </a:xfrm>
          </p:grpSpPr>
          <p:grpSp>
            <p:nvGrpSpPr>
              <p:cNvPr id="112802" name="Group 194"/>
              <p:cNvGrpSpPr>
                <a:grpSpLocks/>
              </p:cNvGrpSpPr>
              <p:nvPr/>
            </p:nvGrpSpPr>
            <p:grpSpPr bwMode="auto">
              <a:xfrm>
                <a:off x="-526223" y="5788324"/>
                <a:ext cx="3155250" cy="215444"/>
                <a:chOff x="-526223" y="5788324"/>
                <a:chExt cx="3155250" cy="215444"/>
              </a:xfrm>
            </p:grpSpPr>
            <p:pic>
              <p:nvPicPr>
                <p:cNvPr id="11280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0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280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2797" name="Group 192"/>
            <p:cNvGrpSpPr>
              <a:grpSpLocks/>
            </p:cNvGrpSpPr>
            <p:nvPr/>
          </p:nvGrpSpPr>
          <p:grpSpPr bwMode="auto">
            <a:xfrm>
              <a:off x="2841236" y="5773948"/>
              <a:ext cx="2415125" cy="221194"/>
              <a:chOff x="2841236" y="5773948"/>
              <a:chExt cx="2415125" cy="221194"/>
            </a:xfrm>
          </p:grpSpPr>
          <p:sp>
            <p:nvSpPr>
              <p:cNvPr id="11279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99" name="Group 191"/>
              <p:cNvGrpSpPr>
                <a:grpSpLocks/>
              </p:cNvGrpSpPr>
              <p:nvPr/>
            </p:nvGrpSpPr>
            <p:grpSpPr bwMode="auto">
              <a:xfrm>
                <a:off x="2841236" y="5779698"/>
                <a:ext cx="1280160" cy="215444"/>
                <a:chOff x="2841236" y="5779698"/>
                <a:chExt cx="1280160" cy="215444"/>
              </a:xfrm>
            </p:grpSpPr>
            <p:pic>
              <p:nvPicPr>
                <p:cNvPr id="11280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0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63" name="Group 103"/>
          <p:cNvGrpSpPr>
            <a:grpSpLocks/>
          </p:cNvGrpSpPr>
          <p:nvPr/>
        </p:nvGrpSpPr>
        <p:grpSpPr bwMode="auto">
          <a:xfrm>
            <a:off x="1477963" y="5408613"/>
            <a:ext cx="7135812" cy="234950"/>
            <a:chOff x="2685507" y="5672948"/>
            <a:chExt cx="7133858" cy="235033"/>
          </a:xfrm>
        </p:grpSpPr>
        <p:grpSp>
          <p:nvGrpSpPr>
            <p:cNvPr id="112786" name="Group 142"/>
            <p:cNvGrpSpPr>
              <a:grpSpLocks/>
            </p:cNvGrpSpPr>
            <p:nvPr/>
          </p:nvGrpSpPr>
          <p:grpSpPr bwMode="auto">
            <a:xfrm>
              <a:off x="2685507" y="5678699"/>
              <a:ext cx="3595368" cy="229282"/>
              <a:chOff x="-1472426" y="5557929"/>
              <a:chExt cx="3595368" cy="229282"/>
            </a:xfrm>
          </p:grpSpPr>
          <p:grpSp>
            <p:nvGrpSpPr>
              <p:cNvPr id="112792" name="Group 39"/>
              <p:cNvGrpSpPr>
                <a:grpSpLocks/>
              </p:cNvGrpSpPr>
              <p:nvPr/>
            </p:nvGrpSpPr>
            <p:grpSpPr bwMode="auto">
              <a:xfrm>
                <a:off x="-1472426" y="5557929"/>
                <a:ext cx="3595368" cy="229282"/>
                <a:chOff x="-1472426" y="5557929"/>
                <a:chExt cx="3595368" cy="229282"/>
              </a:xfrm>
            </p:grpSpPr>
            <p:sp>
              <p:nvSpPr>
                <p:cNvPr id="112794"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Coil Driver Pod 2</a:t>
                  </a:r>
                </a:p>
              </p:txBody>
            </p:sp>
            <p:pic>
              <p:nvPicPr>
                <p:cNvPr id="112795"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79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12787" name="Group 141"/>
            <p:cNvGrpSpPr>
              <a:grpSpLocks/>
            </p:cNvGrpSpPr>
            <p:nvPr/>
          </p:nvGrpSpPr>
          <p:grpSpPr bwMode="auto">
            <a:xfrm>
              <a:off x="6501441" y="5672948"/>
              <a:ext cx="3317924" cy="229282"/>
              <a:chOff x="307675" y="6052510"/>
              <a:chExt cx="3317924" cy="229282"/>
            </a:xfrm>
          </p:grpSpPr>
          <p:grpSp>
            <p:nvGrpSpPr>
              <p:cNvPr id="112788" name="Group 40"/>
              <p:cNvGrpSpPr>
                <a:grpSpLocks/>
              </p:cNvGrpSpPr>
              <p:nvPr/>
            </p:nvGrpSpPr>
            <p:grpSpPr bwMode="auto">
              <a:xfrm>
                <a:off x="310820" y="6052510"/>
                <a:ext cx="3314779" cy="229282"/>
                <a:chOff x="526480" y="4991461"/>
                <a:chExt cx="3314779" cy="229282"/>
              </a:xfrm>
            </p:grpSpPr>
            <p:pic>
              <p:nvPicPr>
                <p:cNvPr id="112790"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91"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278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2664" name="Group 103"/>
          <p:cNvGrpSpPr>
            <a:grpSpLocks/>
          </p:cNvGrpSpPr>
          <p:nvPr/>
        </p:nvGrpSpPr>
        <p:grpSpPr bwMode="auto">
          <a:xfrm>
            <a:off x="1755775" y="5630863"/>
            <a:ext cx="6900863" cy="234950"/>
            <a:chOff x="2966569" y="5672948"/>
            <a:chExt cx="6899295" cy="235033"/>
          </a:xfrm>
        </p:grpSpPr>
        <p:grpSp>
          <p:nvGrpSpPr>
            <p:cNvPr id="112776" name="Group 142"/>
            <p:cNvGrpSpPr>
              <a:grpSpLocks/>
            </p:cNvGrpSpPr>
            <p:nvPr/>
          </p:nvGrpSpPr>
          <p:grpSpPr bwMode="auto">
            <a:xfrm>
              <a:off x="2966569" y="5678699"/>
              <a:ext cx="3314306" cy="229282"/>
              <a:chOff x="-1191364" y="5557929"/>
              <a:chExt cx="3314306" cy="229282"/>
            </a:xfrm>
          </p:grpSpPr>
          <p:grpSp>
            <p:nvGrpSpPr>
              <p:cNvPr id="112782" name="Group 39"/>
              <p:cNvGrpSpPr>
                <a:grpSpLocks/>
              </p:cNvGrpSpPr>
              <p:nvPr/>
            </p:nvGrpSpPr>
            <p:grpSpPr bwMode="auto">
              <a:xfrm>
                <a:off x="-1191364" y="5557929"/>
                <a:ext cx="3314306" cy="229282"/>
                <a:chOff x="-1191364" y="5557929"/>
                <a:chExt cx="3314306" cy="229282"/>
              </a:xfrm>
            </p:grpSpPr>
            <p:sp>
              <p:nvSpPr>
                <p:cNvPr id="112784"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Coil Driver Pod 3</a:t>
                  </a:r>
                </a:p>
              </p:txBody>
            </p:sp>
            <p:pic>
              <p:nvPicPr>
                <p:cNvPr id="112785"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78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12777" name="Group 141"/>
            <p:cNvGrpSpPr>
              <a:grpSpLocks/>
            </p:cNvGrpSpPr>
            <p:nvPr/>
          </p:nvGrpSpPr>
          <p:grpSpPr bwMode="auto">
            <a:xfrm>
              <a:off x="6501441" y="5672948"/>
              <a:ext cx="3364423" cy="229282"/>
              <a:chOff x="307675" y="6052510"/>
              <a:chExt cx="3364423" cy="229282"/>
            </a:xfrm>
          </p:grpSpPr>
          <p:grpSp>
            <p:nvGrpSpPr>
              <p:cNvPr id="112778" name="Group 40"/>
              <p:cNvGrpSpPr>
                <a:grpSpLocks/>
              </p:cNvGrpSpPr>
              <p:nvPr/>
            </p:nvGrpSpPr>
            <p:grpSpPr bwMode="auto">
              <a:xfrm>
                <a:off x="310820" y="6052510"/>
                <a:ext cx="3361278" cy="229282"/>
                <a:chOff x="526480" y="4991461"/>
                <a:chExt cx="3361278" cy="229282"/>
              </a:xfrm>
            </p:grpSpPr>
            <p:pic>
              <p:nvPicPr>
                <p:cNvPr id="112780"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81"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277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2665" name="Group 235"/>
          <p:cNvGrpSpPr>
            <a:grpSpLocks/>
          </p:cNvGrpSpPr>
          <p:nvPr/>
        </p:nvGrpSpPr>
        <p:grpSpPr bwMode="auto">
          <a:xfrm>
            <a:off x="2190750" y="2673350"/>
            <a:ext cx="5494338" cy="223838"/>
            <a:chOff x="-238683" y="5771072"/>
            <a:chExt cx="5495044" cy="224183"/>
          </a:xfrm>
        </p:grpSpPr>
        <p:grpSp>
          <p:nvGrpSpPr>
            <p:cNvPr id="112766" name="Group 195"/>
            <p:cNvGrpSpPr>
              <a:grpSpLocks/>
            </p:cNvGrpSpPr>
            <p:nvPr/>
          </p:nvGrpSpPr>
          <p:grpSpPr bwMode="auto">
            <a:xfrm>
              <a:off x="-238683" y="5771072"/>
              <a:ext cx="2867710" cy="221195"/>
              <a:chOff x="-238683" y="5788324"/>
              <a:chExt cx="2867710" cy="221195"/>
            </a:xfrm>
          </p:grpSpPr>
          <p:grpSp>
            <p:nvGrpSpPr>
              <p:cNvPr id="112772" name="Group 194"/>
              <p:cNvGrpSpPr>
                <a:grpSpLocks/>
              </p:cNvGrpSpPr>
              <p:nvPr/>
            </p:nvGrpSpPr>
            <p:grpSpPr bwMode="auto">
              <a:xfrm>
                <a:off x="-238683" y="5788324"/>
                <a:ext cx="2867710" cy="215444"/>
                <a:chOff x="-238683" y="5788324"/>
                <a:chExt cx="2867710" cy="215444"/>
              </a:xfrm>
            </p:grpSpPr>
            <p:pic>
              <p:nvPicPr>
                <p:cNvPr id="11277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75" name="TextBox 245"/>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2773" name="TextBox 24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67" name="Group 192"/>
            <p:cNvGrpSpPr>
              <a:grpSpLocks/>
            </p:cNvGrpSpPr>
            <p:nvPr/>
          </p:nvGrpSpPr>
          <p:grpSpPr bwMode="auto">
            <a:xfrm>
              <a:off x="2841236" y="5773948"/>
              <a:ext cx="2415125" cy="221307"/>
              <a:chOff x="2841236" y="5773948"/>
              <a:chExt cx="2415125" cy="221307"/>
            </a:xfrm>
          </p:grpSpPr>
          <p:sp>
            <p:nvSpPr>
              <p:cNvPr id="112768" name="TextBox 238"/>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69" name="Group 191"/>
              <p:cNvGrpSpPr>
                <a:grpSpLocks/>
              </p:cNvGrpSpPr>
              <p:nvPr/>
            </p:nvGrpSpPr>
            <p:grpSpPr bwMode="auto">
              <a:xfrm>
                <a:off x="2841236" y="5779588"/>
                <a:ext cx="1280160" cy="215667"/>
                <a:chOff x="2841236" y="5779588"/>
                <a:chExt cx="1280160" cy="215667"/>
              </a:xfrm>
            </p:grpSpPr>
            <p:pic>
              <p:nvPicPr>
                <p:cNvPr id="11277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71" name="TextBox 241"/>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2666" name="Group 246"/>
          <p:cNvGrpSpPr>
            <a:grpSpLocks/>
          </p:cNvGrpSpPr>
          <p:nvPr/>
        </p:nvGrpSpPr>
        <p:grpSpPr bwMode="auto">
          <a:xfrm>
            <a:off x="2206625" y="4903788"/>
            <a:ext cx="5494338" cy="223837"/>
            <a:chOff x="-238683" y="5771072"/>
            <a:chExt cx="5495044" cy="224183"/>
          </a:xfrm>
        </p:grpSpPr>
        <p:grpSp>
          <p:nvGrpSpPr>
            <p:cNvPr id="112756" name="Group 195"/>
            <p:cNvGrpSpPr>
              <a:grpSpLocks/>
            </p:cNvGrpSpPr>
            <p:nvPr/>
          </p:nvGrpSpPr>
          <p:grpSpPr bwMode="auto">
            <a:xfrm>
              <a:off x="-238683" y="5771072"/>
              <a:ext cx="2867710" cy="221195"/>
              <a:chOff x="-238683" y="5788324"/>
              <a:chExt cx="2867710" cy="221195"/>
            </a:xfrm>
          </p:grpSpPr>
          <p:grpSp>
            <p:nvGrpSpPr>
              <p:cNvPr id="112762" name="Group 194"/>
              <p:cNvGrpSpPr>
                <a:grpSpLocks/>
              </p:cNvGrpSpPr>
              <p:nvPr/>
            </p:nvGrpSpPr>
            <p:grpSpPr bwMode="auto">
              <a:xfrm>
                <a:off x="-238683" y="5788324"/>
                <a:ext cx="2867710" cy="215444"/>
                <a:chOff x="-238683" y="5788324"/>
                <a:chExt cx="2867710" cy="215444"/>
              </a:xfrm>
            </p:grpSpPr>
            <p:pic>
              <p:nvPicPr>
                <p:cNvPr id="11276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5" name="TextBox 2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2763" name="TextBox 2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57" name="Group 192"/>
            <p:cNvGrpSpPr>
              <a:grpSpLocks/>
            </p:cNvGrpSpPr>
            <p:nvPr/>
          </p:nvGrpSpPr>
          <p:grpSpPr bwMode="auto">
            <a:xfrm>
              <a:off x="2841236" y="5773948"/>
              <a:ext cx="2415125" cy="221307"/>
              <a:chOff x="2841236" y="5773948"/>
              <a:chExt cx="2415125" cy="221307"/>
            </a:xfrm>
          </p:grpSpPr>
          <p:sp>
            <p:nvSpPr>
              <p:cNvPr id="112758" name="TextBox 2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59" name="Group 191"/>
              <p:cNvGrpSpPr>
                <a:grpSpLocks/>
              </p:cNvGrpSpPr>
              <p:nvPr/>
            </p:nvGrpSpPr>
            <p:grpSpPr bwMode="auto">
              <a:xfrm>
                <a:off x="2841236" y="5779588"/>
                <a:ext cx="1280160" cy="215667"/>
                <a:chOff x="2841236" y="5779588"/>
                <a:chExt cx="1280160" cy="215667"/>
              </a:xfrm>
            </p:grpSpPr>
            <p:pic>
              <p:nvPicPr>
                <p:cNvPr id="11276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1" name="TextBox 252"/>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2667" name="Group 219"/>
          <p:cNvGrpSpPr>
            <a:grpSpLocks/>
          </p:cNvGrpSpPr>
          <p:nvPr/>
        </p:nvGrpSpPr>
        <p:grpSpPr bwMode="auto">
          <a:xfrm>
            <a:off x="1908175" y="2559050"/>
            <a:ext cx="5783263" cy="223838"/>
            <a:chOff x="-526223" y="5771072"/>
            <a:chExt cx="5782584" cy="224070"/>
          </a:xfrm>
        </p:grpSpPr>
        <p:grpSp>
          <p:nvGrpSpPr>
            <p:cNvPr id="112746" name="Group 195"/>
            <p:cNvGrpSpPr>
              <a:grpSpLocks/>
            </p:cNvGrpSpPr>
            <p:nvPr/>
          </p:nvGrpSpPr>
          <p:grpSpPr bwMode="auto">
            <a:xfrm>
              <a:off x="-526223" y="5771072"/>
              <a:ext cx="3155250" cy="221195"/>
              <a:chOff x="-526223" y="5788324"/>
              <a:chExt cx="3155250" cy="221195"/>
            </a:xfrm>
          </p:grpSpPr>
          <p:grpSp>
            <p:nvGrpSpPr>
              <p:cNvPr id="112752" name="Group 194"/>
              <p:cNvGrpSpPr>
                <a:grpSpLocks/>
              </p:cNvGrpSpPr>
              <p:nvPr/>
            </p:nvGrpSpPr>
            <p:grpSpPr bwMode="auto">
              <a:xfrm>
                <a:off x="-526223" y="5788324"/>
                <a:ext cx="3155250" cy="215444"/>
                <a:chOff x="-526223" y="5788324"/>
                <a:chExt cx="3155250" cy="215444"/>
              </a:xfrm>
            </p:grpSpPr>
            <p:pic>
              <p:nvPicPr>
                <p:cNvPr id="11275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5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75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47" name="Group 192"/>
            <p:cNvGrpSpPr>
              <a:grpSpLocks/>
            </p:cNvGrpSpPr>
            <p:nvPr/>
          </p:nvGrpSpPr>
          <p:grpSpPr bwMode="auto">
            <a:xfrm>
              <a:off x="2841236" y="5773948"/>
              <a:ext cx="2415125" cy="221194"/>
              <a:chOff x="2841236" y="5773948"/>
              <a:chExt cx="2415125" cy="221194"/>
            </a:xfrm>
          </p:grpSpPr>
          <p:sp>
            <p:nvSpPr>
              <p:cNvPr id="11274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749" name="Group 191"/>
              <p:cNvGrpSpPr>
                <a:grpSpLocks/>
              </p:cNvGrpSpPr>
              <p:nvPr/>
            </p:nvGrpSpPr>
            <p:grpSpPr bwMode="auto">
              <a:xfrm>
                <a:off x="2841236" y="5779698"/>
                <a:ext cx="1280160" cy="215444"/>
                <a:chOff x="2841236" y="5779698"/>
                <a:chExt cx="1280160" cy="215444"/>
              </a:xfrm>
            </p:grpSpPr>
            <p:pic>
              <p:nvPicPr>
                <p:cNvPr id="11275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5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8" name="Group 219"/>
          <p:cNvGrpSpPr>
            <a:grpSpLocks/>
          </p:cNvGrpSpPr>
          <p:nvPr/>
        </p:nvGrpSpPr>
        <p:grpSpPr bwMode="auto">
          <a:xfrm>
            <a:off x="1919288" y="2347913"/>
            <a:ext cx="5783262" cy="223837"/>
            <a:chOff x="-526223" y="5771072"/>
            <a:chExt cx="5782584" cy="224070"/>
          </a:xfrm>
        </p:grpSpPr>
        <p:grpSp>
          <p:nvGrpSpPr>
            <p:cNvPr id="112736" name="Group 195"/>
            <p:cNvGrpSpPr>
              <a:grpSpLocks/>
            </p:cNvGrpSpPr>
            <p:nvPr/>
          </p:nvGrpSpPr>
          <p:grpSpPr bwMode="auto">
            <a:xfrm>
              <a:off x="-526223" y="5771072"/>
              <a:ext cx="3155250" cy="221195"/>
              <a:chOff x="-526223" y="5788324"/>
              <a:chExt cx="3155250" cy="221195"/>
            </a:xfrm>
          </p:grpSpPr>
          <p:grpSp>
            <p:nvGrpSpPr>
              <p:cNvPr id="112742" name="Group 194"/>
              <p:cNvGrpSpPr>
                <a:grpSpLocks/>
              </p:cNvGrpSpPr>
              <p:nvPr/>
            </p:nvGrpSpPr>
            <p:grpSpPr bwMode="auto">
              <a:xfrm>
                <a:off x="-526223" y="5788324"/>
                <a:ext cx="3155250" cy="215444"/>
                <a:chOff x="-526223" y="5788324"/>
                <a:chExt cx="3155250" cy="215444"/>
              </a:xfrm>
            </p:grpSpPr>
            <p:pic>
              <p:nvPicPr>
                <p:cNvPr id="11274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4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74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37" name="Group 192"/>
            <p:cNvGrpSpPr>
              <a:grpSpLocks/>
            </p:cNvGrpSpPr>
            <p:nvPr/>
          </p:nvGrpSpPr>
          <p:grpSpPr bwMode="auto">
            <a:xfrm>
              <a:off x="2841236" y="5773948"/>
              <a:ext cx="2415125" cy="221194"/>
              <a:chOff x="2841236" y="5773948"/>
              <a:chExt cx="2415125" cy="221194"/>
            </a:xfrm>
          </p:grpSpPr>
          <p:sp>
            <p:nvSpPr>
              <p:cNvPr id="11273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739" name="Group 191"/>
              <p:cNvGrpSpPr>
                <a:grpSpLocks/>
              </p:cNvGrpSpPr>
              <p:nvPr/>
            </p:nvGrpSpPr>
            <p:grpSpPr bwMode="auto">
              <a:xfrm>
                <a:off x="2841236" y="5779698"/>
                <a:ext cx="1280160" cy="215444"/>
                <a:chOff x="2841236" y="5779698"/>
                <a:chExt cx="1280160" cy="215444"/>
              </a:xfrm>
            </p:grpSpPr>
            <p:pic>
              <p:nvPicPr>
                <p:cNvPr id="11274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4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9" name="Group 103"/>
          <p:cNvGrpSpPr>
            <a:grpSpLocks/>
          </p:cNvGrpSpPr>
          <p:nvPr/>
        </p:nvGrpSpPr>
        <p:grpSpPr bwMode="auto">
          <a:xfrm>
            <a:off x="1476375" y="5194300"/>
            <a:ext cx="7135813" cy="234950"/>
            <a:chOff x="2685507" y="5672948"/>
            <a:chExt cx="7133858" cy="235033"/>
          </a:xfrm>
        </p:grpSpPr>
        <p:grpSp>
          <p:nvGrpSpPr>
            <p:cNvPr id="112726" name="Group 142"/>
            <p:cNvGrpSpPr>
              <a:grpSpLocks/>
            </p:cNvGrpSpPr>
            <p:nvPr/>
          </p:nvGrpSpPr>
          <p:grpSpPr bwMode="auto">
            <a:xfrm>
              <a:off x="2685507" y="5678699"/>
              <a:ext cx="3595368" cy="229282"/>
              <a:chOff x="-1472426" y="5557929"/>
              <a:chExt cx="3595368" cy="229282"/>
            </a:xfrm>
          </p:grpSpPr>
          <p:grpSp>
            <p:nvGrpSpPr>
              <p:cNvPr id="112732" name="Group 39"/>
              <p:cNvGrpSpPr>
                <a:grpSpLocks/>
              </p:cNvGrpSpPr>
              <p:nvPr/>
            </p:nvGrpSpPr>
            <p:grpSpPr bwMode="auto">
              <a:xfrm>
                <a:off x="-1472426" y="5557929"/>
                <a:ext cx="3595368" cy="229282"/>
                <a:chOff x="-1472426" y="5557929"/>
                <a:chExt cx="3595368" cy="229282"/>
              </a:xfrm>
            </p:grpSpPr>
            <p:sp>
              <p:nvSpPr>
                <p:cNvPr id="112734"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Coil Driver Pod 1</a:t>
                  </a:r>
                </a:p>
              </p:txBody>
            </p:sp>
            <p:pic>
              <p:nvPicPr>
                <p:cNvPr id="112735"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73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12727" name="Group 141"/>
            <p:cNvGrpSpPr>
              <a:grpSpLocks/>
            </p:cNvGrpSpPr>
            <p:nvPr/>
          </p:nvGrpSpPr>
          <p:grpSpPr bwMode="auto">
            <a:xfrm>
              <a:off x="6501441" y="5672948"/>
              <a:ext cx="3317924" cy="229282"/>
              <a:chOff x="307675" y="6052510"/>
              <a:chExt cx="3317924" cy="229282"/>
            </a:xfrm>
          </p:grpSpPr>
          <p:grpSp>
            <p:nvGrpSpPr>
              <p:cNvPr id="112728" name="Group 40"/>
              <p:cNvGrpSpPr>
                <a:grpSpLocks/>
              </p:cNvGrpSpPr>
              <p:nvPr/>
            </p:nvGrpSpPr>
            <p:grpSpPr bwMode="auto">
              <a:xfrm>
                <a:off x="310820" y="6052510"/>
                <a:ext cx="3314779" cy="229282"/>
                <a:chOff x="526480" y="4991461"/>
                <a:chExt cx="3314779" cy="229282"/>
              </a:xfrm>
            </p:grpSpPr>
            <p:pic>
              <p:nvPicPr>
                <p:cNvPr id="112730"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31"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272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2670" name="Group 230"/>
          <p:cNvGrpSpPr>
            <a:grpSpLocks/>
          </p:cNvGrpSpPr>
          <p:nvPr/>
        </p:nvGrpSpPr>
        <p:grpSpPr bwMode="auto">
          <a:xfrm>
            <a:off x="1797050" y="1789113"/>
            <a:ext cx="6554788" cy="223837"/>
            <a:chOff x="-637082" y="5770953"/>
            <a:chExt cx="6553179" cy="224189"/>
          </a:xfrm>
        </p:grpSpPr>
        <p:grpSp>
          <p:nvGrpSpPr>
            <p:cNvPr id="112716" name="Group 195"/>
            <p:cNvGrpSpPr>
              <a:grpSpLocks/>
            </p:cNvGrpSpPr>
            <p:nvPr/>
          </p:nvGrpSpPr>
          <p:grpSpPr bwMode="auto">
            <a:xfrm>
              <a:off x="-637082" y="5770953"/>
              <a:ext cx="3274654" cy="221314"/>
              <a:chOff x="-637082" y="5788205"/>
              <a:chExt cx="3274654" cy="221314"/>
            </a:xfrm>
          </p:grpSpPr>
          <p:grpSp>
            <p:nvGrpSpPr>
              <p:cNvPr id="112722" name="Group 194"/>
              <p:cNvGrpSpPr>
                <a:grpSpLocks/>
              </p:cNvGrpSpPr>
              <p:nvPr/>
            </p:nvGrpSpPr>
            <p:grpSpPr bwMode="auto">
              <a:xfrm>
                <a:off x="-637082" y="5788205"/>
                <a:ext cx="3274654" cy="215668"/>
                <a:chOff x="-637082" y="5788205"/>
                <a:chExt cx="3274654" cy="215668"/>
              </a:xfrm>
            </p:grpSpPr>
            <p:pic>
              <p:nvPicPr>
                <p:cNvPr id="11272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2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L4C Interface Chassis</a:t>
                  </a:r>
                </a:p>
              </p:txBody>
            </p:sp>
          </p:grpSp>
          <p:sp>
            <p:nvSpPr>
              <p:cNvPr id="11272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17" name="Group 192"/>
            <p:cNvGrpSpPr>
              <a:grpSpLocks/>
            </p:cNvGrpSpPr>
            <p:nvPr/>
          </p:nvGrpSpPr>
          <p:grpSpPr bwMode="auto">
            <a:xfrm>
              <a:off x="2841236" y="5773779"/>
              <a:ext cx="3074861" cy="221363"/>
              <a:chOff x="2841236" y="5773779"/>
              <a:chExt cx="3074861" cy="221363"/>
            </a:xfrm>
          </p:grpSpPr>
          <p:sp>
            <p:nvSpPr>
              <p:cNvPr id="11271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719" name="Group 191"/>
              <p:cNvGrpSpPr>
                <a:grpSpLocks/>
              </p:cNvGrpSpPr>
              <p:nvPr/>
            </p:nvGrpSpPr>
            <p:grpSpPr bwMode="auto">
              <a:xfrm>
                <a:off x="2841236" y="5779698"/>
                <a:ext cx="1280160" cy="215444"/>
                <a:chOff x="2841236" y="5779698"/>
                <a:chExt cx="1280160" cy="215444"/>
              </a:xfrm>
            </p:grpSpPr>
            <p:pic>
              <p:nvPicPr>
                <p:cNvPr id="11272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2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71" name="Group 219"/>
          <p:cNvGrpSpPr>
            <a:grpSpLocks/>
          </p:cNvGrpSpPr>
          <p:nvPr/>
        </p:nvGrpSpPr>
        <p:grpSpPr bwMode="auto">
          <a:xfrm>
            <a:off x="1917700" y="3136900"/>
            <a:ext cx="5783263" cy="223838"/>
            <a:chOff x="-526223" y="5771072"/>
            <a:chExt cx="5782584" cy="224070"/>
          </a:xfrm>
        </p:grpSpPr>
        <p:grpSp>
          <p:nvGrpSpPr>
            <p:cNvPr id="112706" name="Group 195"/>
            <p:cNvGrpSpPr>
              <a:grpSpLocks/>
            </p:cNvGrpSpPr>
            <p:nvPr/>
          </p:nvGrpSpPr>
          <p:grpSpPr bwMode="auto">
            <a:xfrm>
              <a:off x="-526223" y="5771072"/>
              <a:ext cx="3155250" cy="221195"/>
              <a:chOff x="-526223" y="5788324"/>
              <a:chExt cx="3155250" cy="221195"/>
            </a:xfrm>
          </p:grpSpPr>
          <p:grpSp>
            <p:nvGrpSpPr>
              <p:cNvPr id="112712" name="Group 194"/>
              <p:cNvGrpSpPr>
                <a:grpSpLocks/>
              </p:cNvGrpSpPr>
              <p:nvPr/>
            </p:nvGrpSpPr>
            <p:grpSpPr bwMode="auto">
              <a:xfrm>
                <a:off x="-526223" y="5788324"/>
                <a:ext cx="3155250" cy="215444"/>
                <a:chOff x="-526223" y="5788324"/>
                <a:chExt cx="3155250" cy="215444"/>
              </a:xfrm>
            </p:grpSpPr>
            <p:pic>
              <p:nvPicPr>
                <p:cNvPr id="11271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1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271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2707" name="Group 192"/>
            <p:cNvGrpSpPr>
              <a:grpSpLocks/>
            </p:cNvGrpSpPr>
            <p:nvPr/>
          </p:nvGrpSpPr>
          <p:grpSpPr bwMode="auto">
            <a:xfrm>
              <a:off x="2841236" y="5773948"/>
              <a:ext cx="2415125" cy="221194"/>
              <a:chOff x="2841236" y="5773948"/>
              <a:chExt cx="2415125" cy="221194"/>
            </a:xfrm>
          </p:grpSpPr>
          <p:sp>
            <p:nvSpPr>
              <p:cNvPr id="11270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09" name="Group 191"/>
              <p:cNvGrpSpPr>
                <a:grpSpLocks/>
              </p:cNvGrpSpPr>
              <p:nvPr/>
            </p:nvGrpSpPr>
            <p:grpSpPr bwMode="auto">
              <a:xfrm>
                <a:off x="2841236" y="5779698"/>
                <a:ext cx="1280160" cy="215444"/>
                <a:chOff x="2841236" y="5779698"/>
                <a:chExt cx="1280160" cy="215444"/>
              </a:xfrm>
            </p:grpSpPr>
            <p:pic>
              <p:nvPicPr>
                <p:cNvPr id="11271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1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72" name="Group 230"/>
          <p:cNvGrpSpPr>
            <a:grpSpLocks/>
          </p:cNvGrpSpPr>
          <p:nvPr/>
        </p:nvGrpSpPr>
        <p:grpSpPr bwMode="auto">
          <a:xfrm>
            <a:off x="1735138" y="3676650"/>
            <a:ext cx="6624637" cy="223838"/>
            <a:chOff x="-708375" y="5770899"/>
            <a:chExt cx="6624472" cy="224243"/>
          </a:xfrm>
        </p:grpSpPr>
        <p:grpSp>
          <p:nvGrpSpPr>
            <p:cNvPr id="112696" name="Group 195"/>
            <p:cNvGrpSpPr>
              <a:grpSpLocks/>
            </p:cNvGrpSpPr>
            <p:nvPr/>
          </p:nvGrpSpPr>
          <p:grpSpPr bwMode="auto">
            <a:xfrm>
              <a:off x="-708375" y="5770899"/>
              <a:ext cx="3337402" cy="221368"/>
              <a:chOff x="-708375" y="5788151"/>
              <a:chExt cx="3337402" cy="221368"/>
            </a:xfrm>
          </p:grpSpPr>
          <p:grpSp>
            <p:nvGrpSpPr>
              <p:cNvPr id="112702" name="Group 194"/>
              <p:cNvGrpSpPr>
                <a:grpSpLocks/>
              </p:cNvGrpSpPr>
              <p:nvPr/>
            </p:nvGrpSpPr>
            <p:grpSpPr bwMode="auto">
              <a:xfrm>
                <a:off x="-708375" y="5788151"/>
                <a:ext cx="3337402" cy="215782"/>
                <a:chOff x="-708375" y="5788151"/>
                <a:chExt cx="3337402" cy="215782"/>
              </a:xfrm>
            </p:grpSpPr>
            <p:pic>
              <p:nvPicPr>
                <p:cNvPr id="11270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5"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T-240 Interface Chassis Pod 1</a:t>
                  </a:r>
                </a:p>
              </p:txBody>
            </p:sp>
          </p:grpSp>
          <p:sp>
            <p:nvSpPr>
              <p:cNvPr id="11270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697" name="Group 192"/>
            <p:cNvGrpSpPr>
              <a:grpSpLocks/>
            </p:cNvGrpSpPr>
            <p:nvPr/>
          </p:nvGrpSpPr>
          <p:grpSpPr bwMode="auto">
            <a:xfrm>
              <a:off x="2841236" y="5773779"/>
              <a:ext cx="3074861" cy="221363"/>
              <a:chOff x="2841236" y="5773779"/>
              <a:chExt cx="3074861" cy="221363"/>
            </a:xfrm>
          </p:grpSpPr>
          <p:sp>
            <p:nvSpPr>
              <p:cNvPr id="11269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699" name="Group 191"/>
              <p:cNvGrpSpPr>
                <a:grpSpLocks/>
              </p:cNvGrpSpPr>
              <p:nvPr/>
            </p:nvGrpSpPr>
            <p:grpSpPr bwMode="auto">
              <a:xfrm>
                <a:off x="2841236" y="5779698"/>
                <a:ext cx="1280160" cy="215444"/>
                <a:chOff x="2841236" y="5779698"/>
                <a:chExt cx="1280160" cy="215444"/>
              </a:xfrm>
            </p:grpSpPr>
            <p:pic>
              <p:nvPicPr>
                <p:cNvPr id="11270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73" name="Group 230"/>
          <p:cNvGrpSpPr>
            <a:grpSpLocks/>
          </p:cNvGrpSpPr>
          <p:nvPr/>
        </p:nvGrpSpPr>
        <p:grpSpPr bwMode="auto">
          <a:xfrm>
            <a:off x="1733550" y="3897313"/>
            <a:ext cx="6624638" cy="223837"/>
            <a:chOff x="-708375" y="5770899"/>
            <a:chExt cx="6624472" cy="224243"/>
          </a:xfrm>
        </p:grpSpPr>
        <p:grpSp>
          <p:nvGrpSpPr>
            <p:cNvPr id="112686" name="Group 195"/>
            <p:cNvGrpSpPr>
              <a:grpSpLocks/>
            </p:cNvGrpSpPr>
            <p:nvPr/>
          </p:nvGrpSpPr>
          <p:grpSpPr bwMode="auto">
            <a:xfrm>
              <a:off x="-708375" y="5770899"/>
              <a:ext cx="3337402" cy="221368"/>
              <a:chOff x="-708375" y="5788151"/>
              <a:chExt cx="3337402" cy="221368"/>
            </a:xfrm>
          </p:grpSpPr>
          <p:grpSp>
            <p:nvGrpSpPr>
              <p:cNvPr id="112692" name="Group 194"/>
              <p:cNvGrpSpPr>
                <a:grpSpLocks/>
              </p:cNvGrpSpPr>
              <p:nvPr/>
            </p:nvGrpSpPr>
            <p:grpSpPr bwMode="auto">
              <a:xfrm>
                <a:off x="-708375" y="5788151"/>
                <a:ext cx="3337402" cy="215782"/>
                <a:chOff x="-708375" y="5788151"/>
                <a:chExt cx="3337402" cy="215782"/>
              </a:xfrm>
            </p:grpSpPr>
            <p:pic>
              <p:nvPicPr>
                <p:cNvPr id="11269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95"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T-240 Interface Chassis Pod 2</a:t>
                  </a:r>
                </a:p>
              </p:txBody>
            </p:sp>
          </p:grpSp>
          <p:sp>
            <p:nvSpPr>
              <p:cNvPr id="11269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687" name="Group 192"/>
            <p:cNvGrpSpPr>
              <a:grpSpLocks/>
            </p:cNvGrpSpPr>
            <p:nvPr/>
          </p:nvGrpSpPr>
          <p:grpSpPr bwMode="auto">
            <a:xfrm>
              <a:off x="2841236" y="5773779"/>
              <a:ext cx="3074861" cy="221363"/>
              <a:chOff x="2841236" y="5773779"/>
              <a:chExt cx="3074861" cy="221363"/>
            </a:xfrm>
          </p:grpSpPr>
          <p:sp>
            <p:nvSpPr>
              <p:cNvPr id="11268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689" name="Group 191"/>
              <p:cNvGrpSpPr>
                <a:grpSpLocks/>
              </p:cNvGrpSpPr>
              <p:nvPr/>
            </p:nvGrpSpPr>
            <p:grpSpPr bwMode="auto">
              <a:xfrm>
                <a:off x="2841236" y="5779698"/>
                <a:ext cx="1280160" cy="215444"/>
                <a:chOff x="2841236" y="5779698"/>
                <a:chExt cx="1280160" cy="215444"/>
              </a:xfrm>
            </p:grpSpPr>
            <p:pic>
              <p:nvPicPr>
                <p:cNvPr id="11269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9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74" name="Group 230"/>
          <p:cNvGrpSpPr>
            <a:grpSpLocks/>
          </p:cNvGrpSpPr>
          <p:nvPr/>
        </p:nvGrpSpPr>
        <p:grpSpPr bwMode="auto">
          <a:xfrm>
            <a:off x="1733550" y="4119563"/>
            <a:ext cx="6624638" cy="223837"/>
            <a:chOff x="-708375" y="5770899"/>
            <a:chExt cx="6624472" cy="224243"/>
          </a:xfrm>
        </p:grpSpPr>
        <p:grpSp>
          <p:nvGrpSpPr>
            <p:cNvPr id="112676" name="Group 195"/>
            <p:cNvGrpSpPr>
              <a:grpSpLocks/>
            </p:cNvGrpSpPr>
            <p:nvPr/>
          </p:nvGrpSpPr>
          <p:grpSpPr bwMode="auto">
            <a:xfrm>
              <a:off x="-708375" y="5770899"/>
              <a:ext cx="3337402" cy="221368"/>
              <a:chOff x="-708375" y="5788151"/>
              <a:chExt cx="3337402" cy="221368"/>
            </a:xfrm>
          </p:grpSpPr>
          <p:grpSp>
            <p:nvGrpSpPr>
              <p:cNvPr id="112682" name="Group 194"/>
              <p:cNvGrpSpPr>
                <a:grpSpLocks/>
              </p:cNvGrpSpPr>
              <p:nvPr/>
            </p:nvGrpSpPr>
            <p:grpSpPr bwMode="auto">
              <a:xfrm>
                <a:off x="-708375" y="5788151"/>
                <a:ext cx="3337402" cy="215782"/>
                <a:chOff x="-708375" y="5788151"/>
                <a:chExt cx="3337402" cy="215782"/>
              </a:xfrm>
            </p:grpSpPr>
            <p:pic>
              <p:nvPicPr>
                <p:cNvPr id="11268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85"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T-240 Interface Chassis Pod 3</a:t>
                  </a:r>
                </a:p>
              </p:txBody>
            </p:sp>
          </p:grpSp>
          <p:sp>
            <p:nvSpPr>
              <p:cNvPr id="11268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677" name="Group 192"/>
            <p:cNvGrpSpPr>
              <a:grpSpLocks/>
            </p:cNvGrpSpPr>
            <p:nvPr/>
          </p:nvGrpSpPr>
          <p:grpSpPr bwMode="auto">
            <a:xfrm>
              <a:off x="2841236" y="5773779"/>
              <a:ext cx="3074861" cy="221363"/>
              <a:chOff x="2841236" y="5773779"/>
              <a:chExt cx="3074861" cy="221363"/>
            </a:xfrm>
          </p:grpSpPr>
          <p:sp>
            <p:nvSpPr>
              <p:cNvPr id="11267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679" name="Group 191"/>
              <p:cNvGrpSpPr>
                <a:grpSpLocks/>
              </p:cNvGrpSpPr>
              <p:nvPr/>
            </p:nvGrpSpPr>
            <p:grpSpPr bwMode="auto">
              <a:xfrm>
                <a:off x="2841236" y="5779698"/>
                <a:ext cx="1280160" cy="215444"/>
                <a:chOff x="2841236" y="5779698"/>
                <a:chExt cx="1280160" cy="215444"/>
              </a:xfrm>
            </p:grpSpPr>
            <p:pic>
              <p:nvPicPr>
                <p:cNvPr id="11268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8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26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7" action="ppaction://hlinksldjump"/>
              </a:rPr>
              <a:t>&lt;&lt; CER</a:t>
            </a:r>
            <a:endParaRPr lang="en-US" sz="800" b="1" dirty="0">
              <a:latin typeface="Comic Sans MS" pitchFamily="66" charset="0"/>
            </a:endParaRPr>
          </a:p>
        </p:txBody>
      </p:sp>
      <p:grpSp>
        <p:nvGrpSpPr>
          <p:cNvPr id="257" name="Group 256"/>
          <p:cNvGrpSpPr/>
          <p:nvPr/>
        </p:nvGrpSpPr>
        <p:grpSpPr>
          <a:xfrm>
            <a:off x="8757122" y="1712271"/>
            <a:ext cx="386878" cy="2971800"/>
            <a:chOff x="8424863" y="1701800"/>
            <a:chExt cx="386878" cy="2971800"/>
          </a:xfrm>
        </p:grpSpPr>
        <p:pic>
          <p:nvPicPr>
            <p:cNvPr id="258" name="Picture 117">
              <a:hlinkClick r:id="rId18" action="ppaction://hlinksldjump"/>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Rectangle 258"/>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0" action="ppaction://hlinksldjump"/>
                </a:rPr>
                <a:t>PSO-020</a:t>
              </a:r>
              <a:endParaRPr lang="en-US" sz="900" dirty="0"/>
            </a:p>
          </p:txBody>
        </p:sp>
      </p:grpSp>
      <p:grpSp>
        <p:nvGrpSpPr>
          <p:cNvPr id="260" name="Group 259"/>
          <p:cNvGrpSpPr/>
          <p:nvPr/>
        </p:nvGrpSpPr>
        <p:grpSpPr>
          <a:xfrm>
            <a:off x="8365993" y="1704975"/>
            <a:ext cx="383464" cy="2971800"/>
            <a:chOff x="8323263" y="1704975"/>
            <a:chExt cx="383464" cy="2971800"/>
          </a:xfrm>
        </p:grpSpPr>
        <p:pic>
          <p:nvPicPr>
            <p:cNvPr id="261" name="Picture 118">
              <a:hlinkClick r:id="rId18"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Rectangle 261"/>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20" action="ppaction://hlinksldjump"/>
                </a:rPr>
                <a:t>PSY-022</a:t>
              </a:r>
              <a:endParaRPr lang="en-US" sz="900" dirty="0"/>
            </a:p>
          </p:txBody>
        </p:sp>
      </p:grpSp>
      <p:grpSp>
        <p:nvGrpSpPr>
          <p:cNvPr id="263" name="Group 262"/>
          <p:cNvGrpSpPr/>
          <p:nvPr/>
        </p:nvGrpSpPr>
        <p:grpSpPr>
          <a:xfrm>
            <a:off x="7980628" y="1704975"/>
            <a:ext cx="391085" cy="1038225"/>
            <a:chOff x="7980628" y="1704975"/>
            <a:chExt cx="391085" cy="1038225"/>
          </a:xfrm>
        </p:grpSpPr>
        <p:pic>
          <p:nvPicPr>
            <p:cNvPr id="264" name="Picture 119">
              <a:hlinkClick r:id="rId18" action="ppaction://hlinksldjump"/>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Rectangle 264"/>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20" action="ppaction://hlinksldjump"/>
                </a:rPr>
                <a:t>PSY-023</a:t>
              </a:r>
              <a:endParaRPr lang="en-US" sz="900" dirty="0"/>
            </a:p>
          </p:txBody>
        </p:sp>
      </p:grpSp>
      <p:sp>
        <p:nvSpPr>
          <p:cNvPr id="266"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SEI-C5 is part of </a:t>
            </a:r>
            <a:r>
              <a:rPr lang="en-US" sz="800" b="1" dirty="0">
                <a:latin typeface="Comic Sans MS" pitchFamily="66" charset="0"/>
                <a:hlinkClick r:id="rId23"/>
              </a:rPr>
              <a:t>D0901301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6" name="Picture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913" y="1478138"/>
            <a:ext cx="3371850" cy="427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6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68"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669"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L1-SEI-C6</a:t>
            </a:r>
          </a:p>
        </p:txBody>
      </p:sp>
      <p:pic>
        <p:nvPicPr>
          <p:cNvPr id="113670"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671" name="TextBox 367"/>
          <p:cNvSpPr txBox="1">
            <a:spLocks noChangeArrowheads="1"/>
          </p:cNvSpPr>
          <p:nvPr/>
        </p:nvSpPr>
        <p:spPr bwMode="auto">
          <a:xfrm>
            <a:off x="6767513" y="5872163"/>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367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88D48D-B08B-4BC8-A199-40FB2DC70CAE}" type="slidenum">
              <a:rPr lang="en-US" smtClean="0">
                <a:solidFill>
                  <a:srgbClr val="898989"/>
                </a:solidFill>
                <a:latin typeface="Calibri" pitchFamily="34" charset="0"/>
              </a:rPr>
              <a:pPr eaLnBrk="1" hangingPunct="1"/>
              <a:t>266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13674" name="Group 359"/>
          <p:cNvGrpSpPr>
            <a:grpSpLocks/>
          </p:cNvGrpSpPr>
          <p:nvPr/>
        </p:nvGrpSpPr>
        <p:grpSpPr bwMode="auto">
          <a:xfrm>
            <a:off x="1690688" y="4408488"/>
            <a:ext cx="6022975" cy="455612"/>
            <a:chOff x="-561695" y="6097725"/>
            <a:chExt cx="6022224" cy="455953"/>
          </a:xfrm>
        </p:grpSpPr>
        <p:grpSp>
          <p:nvGrpSpPr>
            <p:cNvPr id="113910" name="Group 220"/>
            <p:cNvGrpSpPr>
              <a:grpSpLocks/>
            </p:cNvGrpSpPr>
            <p:nvPr/>
          </p:nvGrpSpPr>
          <p:grpSpPr bwMode="auto">
            <a:xfrm>
              <a:off x="-561695" y="6101482"/>
              <a:ext cx="3386254" cy="452196"/>
              <a:chOff x="-561695" y="6110108"/>
              <a:chExt cx="3386254" cy="452196"/>
            </a:xfrm>
          </p:grpSpPr>
          <p:pic>
            <p:nvPicPr>
              <p:cNvPr id="113915"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3916" name="TextBox 372"/>
              <p:cNvSpPr txBox="1">
                <a:spLocks noChangeArrowheads="1"/>
              </p:cNvSpPr>
              <p:nvPr/>
            </p:nvSpPr>
            <p:spPr bwMode="auto">
              <a:xfrm>
                <a:off x="-561695" y="6216689"/>
                <a:ext cx="2105835"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l1seibsc3 - I/O Extension Chassis</a:t>
                </a:r>
                <a:endParaRPr lang="en-US" sz="800" b="1" dirty="0">
                  <a:latin typeface="Comic Sans MS" pitchFamily="66" charset="0"/>
                </a:endParaRPr>
              </a:p>
            </p:txBody>
          </p:sp>
          <p:sp>
            <p:nvSpPr>
              <p:cNvPr id="11391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113911" name="Group 221"/>
            <p:cNvGrpSpPr>
              <a:grpSpLocks/>
            </p:cNvGrpSpPr>
            <p:nvPr/>
          </p:nvGrpSpPr>
          <p:grpSpPr bwMode="auto">
            <a:xfrm>
              <a:off x="3042258" y="6097725"/>
              <a:ext cx="2418271" cy="452196"/>
              <a:chOff x="3042258" y="6097725"/>
              <a:chExt cx="2418271" cy="452196"/>
            </a:xfrm>
          </p:grpSpPr>
          <p:pic>
            <p:nvPicPr>
              <p:cNvPr id="113912"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391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391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S1100946</a:t>
                </a:r>
                <a:endParaRPr lang="en-US" sz="800" b="1" dirty="0">
                  <a:solidFill>
                    <a:schemeClr val="bg1"/>
                  </a:solidFill>
                  <a:latin typeface="Comic Sans MS" pitchFamily="66" charset="0"/>
                </a:endParaRPr>
              </a:p>
            </p:txBody>
          </p:sp>
        </p:grpSp>
      </p:grpSp>
      <p:sp>
        <p:nvSpPr>
          <p:cNvPr id="11367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BSC3 ISI and HEPI Rack Layout </a:t>
            </a:r>
            <a:r>
              <a:rPr lang="en-US" sz="800" b="1" dirty="0" smtClean="0">
                <a:latin typeface="Comic Sans MS" pitchFamily="66" charset="0"/>
              </a:rPr>
              <a:t>(</a:t>
            </a:r>
            <a:r>
              <a:rPr lang="en-US" sz="800" b="1" dirty="0" smtClean="0">
                <a:latin typeface="Comic Sans MS" pitchFamily="66" charset="0"/>
                <a:hlinkClick r:id="rId11"/>
              </a:rPr>
              <a:t>D1201117</a:t>
            </a:r>
            <a:r>
              <a:rPr lang="en-US" sz="800" b="1" dirty="0" smtClean="0">
                <a:latin typeface="Comic Sans MS" pitchFamily="66" charset="0"/>
              </a:rPr>
              <a:t>) (</a:t>
            </a:r>
            <a:r>
              <a:rPr lang="en-US" sz="800" b="1" dirty="0" smtClean="0">
                <a:latin typeface="Comic Sans MS" pitchFamily="66" charset="0"/>
                <a:hlinkClick r:id="rId12"/>
              </a:rPr>
              <a:t>S1200748</a:t>
            </a:r>
            <a:r>
              <a:rPr lang="en-US" sz="800" b="1" dirty="0" smtClean="0">
                <a:latin typeface="Comic Sans MS" pitchFamily="66" charset="0"/>
              </a:rPr>
              <a:t>)</a:t>
            </a:r>
            <a:endParaRPr lang="en-US" sz="800" b="1" dirty="0">
              <a:latin typeface="Comic Sans MS" pitchFamily="66" charset="0"/>
            </a:endParaRPr>
          </a:p>
        </p:txBody>
      </p:sp>
      <p:grpSp>
        <p:nvGrpSpPr>
          <p:cNvPr id="113678" name="Group 230"/>
          <p:cNvGrpSpPr>
            <a:grpSpLocks/>
          </p:cNvGrpSpPr>
          <p:nvPr/>
        </p:nvGrpSpPr>
        <p:grpSpPr bwMode="auto">
          <a:xfrm>
            <a:off x="1800225" y="2895600"/>
            <a:ext cx="6669088" cy="223838"/>
            <a:chOff x="-637082" y="5770953"/>
            <a:chExt cx="6667588" cy="224189"/>
          </a:xfrm>
        </p:grpSpPr>
        <p:grpSp>
          <p:nvGrpSpPr>
            <p:cNvPr id="113900" name="Group 195"/>
            <p:cNvGrpSpPr>
              <a:grpSpLocks/>
            </p:cNvGrpSpPr>
            <p:nvPr/>
          </p:nvGrpSpPr>
          <p:grpSpPr bwMode="auto">
            <a:xfrm>
              <a:off x="-637082" y="5770953"/>
              <a:ext cx="3266109" cy="221314"/>
              <a:chOff x="-637082" y="5788205"/>
              <a:chExt cx="3266109" cy="221314"/>
            </a:xfrm>
          </p:grpSpPr>
          <p:grpSp>
            <p:nvGrpSpPr>
              <p:cNvPr id="113906" name="Group 194"/>
              <p:cNvGrpSpPr>
                <a:grpSpLocks/>
              </p:cNvGrpSpPr>
              <p:nvPr/>
            </p:nvGrpSpPr>
            <p:grpSpPr bwMode="auto">
              <a:xfrm>
                <a:off x="-637082" y="5788205"/>
                <a:ext cx="3266109" cy="215668"/>
                <a:chOff x="-637082" y="5788205"/>
                <a:chExt cx="3266109" cy="215668"/>
              </a:xfrm>
            </p:grpSpPr>
            <p:pic>
              <p:nvPicPr>
                <p:cNvPr id="11390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90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HEPI 8-Channel Valve Driver</a:t>
                  </a:r>
                </a:p>
              </p:txBody>
            </p:sp>
          </p:grpSp>
          <p:sp>
            <p:nvSpPr>
              <p:cNvPr id="1139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D020373</a:t>
                </a:r>
                <a:endParaRPr lang="en-US" sz="800" b="1" dirty="0">
                  <a:latin typeface="Comic Sans MS" pitchFamily="66" charset="0"/>
                </a:endParaRPr>
              </a:p>
            </p:txBody>
          </p:sp>
        </p:grpSp>
        <p:grpSp>
          <p:nvGrpSpPr>
            <p:cNvPr id="113901" name="Group 192"/>
            <p:cNvGrpSpPr>
              <a:grpSpLocks/>
            </p:cNvGrpSpPr>
            <p:nvPr/>
          </p:nvGrpSpPr>
          <p:grpSpPr bwMode="auto">
            <a:xfrm>
              <a:off x="2841236" y="5773781"/>
              <a:ext cx="3189270" cy="221361"/>
              <a:chOff x="2841236" y="5773781"/>
              <a:chExt cx="3189270" cy="221361"/>
            </a:xfrm>
          </p:grpSpPr>
          <p:sp>
            <p:nvSpPr>
              <p:cNvPr id="113902"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3903" name="Group 191"/>
              <p:cNvGrpSpPr>
                <a:grpSpLocks/>
              </p:cNvGrpSpPr>
              <p:nvPr/>
            </p:nvGrpSpPr>
            <p:grpSpPr bwMode="auto">
              <a:xfrm>
                <a:off x="2841236" y="5779698"/>
                <a:ext cx="1280160" cy="215444"/>
                <a:chOff x="2841236" y="5779698"/>
                <a:chExt cx="1280160" cy="215444"/>
              </a:xfrm>
            </p:grpSpPr>
            <p:pic>
              <p:nvPicPr>
                <p:cNvPr id="11390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9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79" name="Group 230"/>
          <p:cNvGrpSpPr>
            <a:grpSpLocks/>
          </p:cNvGrpSpPr>
          <p:nvPr/>
        </p:nvGrpSpPr>
        <p:grpSpPr bwMode="auto">
          <a:xfrm>
            <a:off x="1801813" y="1233488"/>
            <a:ext cx="6554787" cy="223837"/>
            <a:chOff x="-637082" y="5770953"/>
            <a:chExt cx="6553179" cy="224189"/>
          </a:xfrm>
        </p:grpSpPr>
        <p:grpSp>
          <p:nvGrpSpPr>
            <p:cNvPr id="113890" name="Group 195"/>
            <p:cNvGrpSpPr>
              <a:grpSpLocks/>
            </p:cNvGrpSpPr>
            <p:nvPr/>
          </p:nvGrpSpPr>
          <p:grpSpPr bwMode="auto">
            <a:xfrm>
              <a:off x="-637082" y="5770953"/>
              <a:ext cx="3274654" cy="221314"/>
              <a:chOff x="-637082" y="5788205"/>
              <a:chExt cx="3274654" cy="221314"/>
            </a:xfrm>
          </p:grpSpPr>
          <p:grpSp>
            <p:nvGrpSpPr>
              <p:cNvPr id="113896" name="Group 194"/>
              <p:cNvGrpSpPr>
                <a:grpSpLocks/>
              </p:cNvGrpSpPr>
              <p:nvPr/>
            </p:nvGrpSpPr>
            <p:grpSpPr bwMode="auto">
              <a:xfrm>
                <a:off x="-637082" y="5788205"/>
                <a:ext cx="3274654" cy="215668"/>
                <a:chOff x="-637082" y="5788205"/>
                <a:chExt cx="3274654" cy="215668"/>
              </a:xfrm>
            </p:grpSpPr>
            <p:pic>
              <p:nvPicPr>
                <p:cNvPr id="11389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L4C Interface Chassis</a:t>
                  </a:r>
                </a:p>
              </p:txBody>
            </p:sp>
          </p:grpSp>
          <p:sp>
            <p:nvSpPr>
              <p:cNvPr id="1138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91" name="Group 192"/>
            <p:cNvGrpSpPr>
              <a:grpSpLocks/>
            </p:cNvGrpSpPr>
            <p:nvPr/>
          </p:nvGrpSpPr>
          <p:grpSpPr bwMode="auto">
            <a:xfrm>
              <a:off x="2841236" y="5773779"/>
              <a:ext cx="3074861" cy="221363"/>
              <a:chOff x="2841236" y="5773779"/>
              <a:chExt cx="3074861" cy="221363"/>
            </a:xfrm>
          </p:grpSpPr>
          <p:sp>
            <p:nvSpPr>
              <p:cNvPr id="11389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93" name="Group 191"/>
              <p:cNvGrpSpPr>
                <a:grpSpLocks/>
              </p:cNvGrpSpPr>
              <p:nvPr/>
            </p:nvGrpSpPr>
            <p:grpSpPr bwMode="auto">
              <a:xfrm>
                <a:off x="2841236" y="5779698"/>
                <a:ext cx="1280160" cy="215444"/>
                <a:chOff x="2841236" y="5779698"/>
                <a:chExt cx="1280160" cy="215444"/>
              </a:xfrm>
            </p:grpSpPr>
            <p:pic>
              <p:nvPicPr>
                <p:cNvPr id="11389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0" name="Group 230"/>
          <p:cNvGrpSpPr>
            <a:grpSpLocks/>
          </p:cNvGrpSpPr>
          <p:nvPr/>
        </p:nvGrpSpPr>
        <p:grpSpPr bwMode="auto">
          <a:xfrm>
            <a:off x="1808163" y="1679575"/>
            <a:ext cx="6553200" cy="223838"/>
            <a:chOff x="-637082" y="5770953"/>
            <a:chExt cx="6553179" cy="224189"/>
          </a:xfrm>
        </p:grpSpPr>
        <p:grpSp>
          <p:nvGrpSpPr>
            <p:cNvPr id="113880" name="Group 195"/>
            <p:cNvGrpSpPr>
              <a:grpSpLocks/>
            </p:cNvGrpSpPr>
            <p:nvPr/>
          </p:nvGrpSpPr>
          <p:grpSpPr bwMode="auto">
            <a:xfrm>
              <a:off x="-637082" y="5770953"/>
              <a:ext cx="3266109" cy="221314"/>
              <a:chOff x="-637082" y="5788205"/>
              <a:chExt cx="3266109" cy="221314"/>
            </a:xfrm>
          </p:grpSpPr>
          <p:grpSp>
            <p:nvGrpSpPr>
              <p:cNvPr id="113886" name="Group 194"/>
              <p:cNvGrpSpPr>
                <a:grpSpLocks/>
              </p:cNvGrpSpPr>
              <p:nvPr/>
            </p:nvGrpSpPr>
            <p:grpSpPr bwMode="auto">
              <a:xfrm>
                <a:off x="-637082" y="5788205"/>
                <a:ext cx="3266109" cy="215668"/>
                <a:chOff x="-637082" y="5788205"/>
                <a:chExt cx="3266109" cy="215668"/>
              </a:xfrm>
            </p:grpSpPr>
            <p:pic>
              <p:nvPicPr>
                <p:cNvPr id="11388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8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Interface Chassis Pod 3</a:t>
                  </a:r>
                </a:p>
              </p:txBody>
            </p:sp>
          </p:grpSp>
          <p:sp>
            <p:nvSpPr>
              <p:cNvPr id="11388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81" name="Group 192"/>
            <p:cNvGrpSpPr>
              <a:grpSpLocks/>
            </p:cNvGrpSpPr>
            <p:nvPr/>
          </p:nvGrpSpPr>
          <p:grpSpPr bwMode="auto">
            <a:xfrm>
              <a:off x="2841236" y="5773779"/>
              <a:ext cx="3074861" cy="221363"/>
              <a:chOff x="2841236" y="5773779"/>
              <a:chExt cx="3074861" cy="221363"/>
            </a:xfrm>
          </p:grpSpPr>
          <p:sp>
            <p:nvSpPr>
              <p:cNvPr id="11388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83" name="Group 191"/>
              <p:cNvGrpSpPr>
                <a:grpSpLocks/>
              </p:cNvGrpSpPr>
              <p:nvPr/>
            </p:nvGrpSpPr>
            <p:grpSpPr bwMode="auto">
              <a:xfrm>
                <a:off x="2841236" y="5779698"/>
                <a:ext cx="1280160" cy="215444"/>
                <a:chOff x="2841236" y="5779698"/>
                <a:chExt cx="1280160" cy="215444"/>
              </a:xfrm>
            </p:grpSpPr>
            <p:pic>
              <p:nvPicPr>
                <p:cNvPr id="11388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8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1" name="Group 230"/>
          <p:cNvGrpSpPr>
            <a:grpSpLocks/>
          </p:cNvGrpSpPr>
          <p:nvPr/>
        </p:nvGrpSpPr>
        <p:grpSpPr bwMode="auto">
          <a:xfrm>
            <a:off x="1808163" y="1568450"/>
            <a:ext cx="6553200" cy="223838"/>
            <a:chOff x="-637082" y="5770953"/>
            <a:chExt cx="6553179" cy="224189"/>
          </a:xfrm>
        </p:grpSpPr>
        <p:grpSp>
          <p:nvGrpSpPr>
            <p:cNvPr id="113870" name="Group 195"/>
            <p:cNvGrpSpPr>
              <a:grpSpLocks/>
            </p:cNvGrpSpPr>
            <p:nvPr/>
          </p:nvGrpSpPr>
          <p:grpSpPr bwMode="auto">
            <a:xfrm>
              <a:off x="-637082" y="5770953"/>
              <a:ext cx="3266109" cy="221314"/>
              <a:chOff x="-637082" y="5788205"/>
              <a:chExt cx="3266109" cy="221314"/>
            </a:xfrm>
          </p:grpSpPr>
          <p:grpSp>
            <p:nvGrpSpPr>
              <p:cNvPr id="113876" name="Group 194"/>
              <p:cNvGrpSpPr>
                <a:grpSpLocks/>
              </p:cNvGrpSpPr>
              <p:nvPr/>
            </p:nvGrpSpPr>
            <p:grpSpPr bwMode="auto">
              <a:xfrm>
                <a:off x="-637082" y="5788205"/>
                <a:ext cx="3266109" cy="215668"/>
                <a:chOff x="-637082" y="5788205"/>
                <a:chExt cx="3266109" cy="215668"/>
              </a:xfrm>
            </p:grpSpPr>
            <p:pic>
              <p:nvPicPr>
                <p:cNvPr id="11387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7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Interface Chassis Pod 2</a:t>
                  </a:r>
                </a:p>
              </p:txBody>
            </p:sp>
          </p:grpSp>
          <p:sp>
            <p:nvSpPr>
              <p:cNvPr id="11387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71" name="Group 192"/>
            <p:cNvGrpSpPr>
              <a:grpSpLocks/>
            </p:cNvGrpSpPr>
            <p:nvPr/>
          </p:nvGrpSpPr>
          <p:grpSpPr bwMode="auto">
            <a:xfrm>
              <a:off x="2841236" y="5773779"/>
              <a:ext cx="3074861" cy="221363"/>
              <a:chOff x="2841236" y="5773779"/>
              <a:chExt cx="3074861" cy="221363"/>
            </a:xfrm>
          </p:grpSpPr>
          <p:sp>
            <p:nvSpPr>
              <p:cNvPr id="11387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73" name="Group 191"/>
              <p:cNvGrpSpPr>
                <a:grpSpLocks/>
              </p:cNvGrpSpPr>
              <p:nvPr/>
            </p:nvGrpSpPr>
            <p:grpSpPr bwMode="auto">
              <a:xfrm>
                <a:off x="2841236" y="5779698"/>
                <a:ext cx="1280160" cy="215444"/>
                <a:chOff x="2841236" y="5779698"/>
                <a:chExt cx="1280160" cy="215444"/>
              </a:xfrm>
            </p:grpSpPr>
            <p:pic>
              <p:nvPicPr>
                <p:cNvPr id="11387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7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2" name="Group 230"/>
          <p:cNvGrpSpPr>
            <a:grpSpLocks/>
          </p:cNvGrpSpPr>
          <p:nvPr/>
        </p:nvGrpSpPr>
        <p:grpSpPr bwMode="auto">
          <a:xfrm>
            <a:off x="1808163" y="1457325"/>
            <a:ext cx="6553200" cy="223838"/>
            <a:chOff x="-637082" y="5770953"/>
            <a:chExt cx="6553179" cy="224189"/>
          </a:xfrm>
        </p:grpSpPr>
        <p:grpSp>
          <p:nvGrpSpPr>
            <p:cNvPr id="113860" name="Group 195"/>
            <p:cNvGrpSpPr>
              <a:grpSpLocks/>
            </p:cNvGrpSpPr>
            <p:nvPr/>
          </p:nvGrpSpPr>
          <p:grpSpPr bwMode="auto">
            <a:xfrm>
              <a:off x="-637082" y="5770953"/>
              <a:ext cx="3266109" cy="221314"/>
              <a:chOff x="-637082" y="5788205"/>
              <a:chExt cx="3266109" cy="221314"/>
            </a:xfrm>
          </p:grpSpPr>
          <p:grpSp>
            <p:nvGrpSpPr>
              <p:cNvPr id="113866" name="Group 194"/>
              <p:cNvGrpSpPr>
                <a:grpSpLocks/>
              </p:cNvGrpSpPr>
              <p:nvPr/>
            </p:nvGrpSpPr>
            <p:grpSpPr bwMode="auto">
              <a:xfrm>
                <a:off x="-637082" y="5788205"/>
                <a:ext cx="3266109" cy="215668"/>
                <a:chOff x="-637082" y="5788205"/>
                <a:chExt cx="3266109" cy="215668"/>
              </a:xfrm>
            </p:grpSpPr>
            <p:pic>
              <p:nvPicPr>
                <p:cNvPr id="11386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6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Interface Chassis Pod 1</a:t>
                  </a:r>
                </a:p>
              </p:txBody>
            </p:sp>
          </p:grpSp>
          <p:sp>
            <p:nvSpPr>
              <p:cNvPr id="11386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61" name="Group 192"/>
            <p:cNvGrpSpPr>
              <a:grpSpLocks/>
            </p:cNvGrpSpPr>
            <p:nvPr/>
          </p:nvGrpSpPr>
          <p:grpSpPr bwMode="auto">
            <a:xfrm>
              <a:off x="2841236" y="5773779"/>
              <a:ext cx="3074861" cy="221363"/>
              <a:chOff x="2841236" y="5773779"/>
              <a:chExt cx="3074861" cy="221363"/>
            </a:xfrm>
          </p:grpSpPr>
          <p:sp>
            <p:nvSpPr>
              <p:cNvPr id="11386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63" name="Group 191"/>
              <p:cNvGrpSpPr>
                <a:grpSpLocks/>
              </p:cNvGrpSpPr>
              <p:nvPr/>
            </p:nvGrpSpPr>
            <p:grpSpPr bwMode="auto">
              <a:xfrm>
                <a:off x="2841236" y="5779698"/>
                <a:ext cx="1280160" cy="215444"/>
                <a:chOff x="2841236" y="5779698"/>
                <a:chExt cx="1280160" cy="215444"/>
              </a:xfrm>
            </p:grpSpPr>
            <p:pic>
              <p:nvPicPr>
                <p:cNvPr id="11386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6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3" name="Group 219"/>
          <p:cNvGrpSpPr>
            <a:grpSpLocks/>
          </p:cNvGrpSpPr>
          <p:nvPr/>
        </p:nvGrpSpPr>
        <p:grpSpPr bwMode="auto">
          <a:xfrm>
            <a:off x="1911350" y="2016125"/>
            <a:ext cx="5783263" cy="223838"/>
            <a:chOff x="-526223" y="5771072"/>
            <a:chExt cx="5782584" cy="224070"/>
          </a:xfrm>
        </p:grpSpPr>
        <p:grpSp>
          <p:nvGrpSpPr>
            <p:cNvPr id="113850" name="Group 195"/>
            <p:cNvGrpSpPr>
              <a:grpSpLocks/>
            </p:cNvGrpSpPr>
            <p:nvPr/>
          </p:nvGrpSpPr>
          <p:grpSpPr bwMode="auto">
            <a:xfrm>
              <a:off x="-526223" y="5771072"/>
              <a:ext cx="3155250" cy="221195"/>
              <a:chOff x="-526223" y="5788324"/>
              <a:chExt cx="3155250" cy="221195"/>
            </a:xfrm>
          </p:grpSpPr>
          <p:grpSp>
            <p:nvGrpSpPr>
              <p:cNvPr id="113856" name="Group 194"/>
              <p:cNvGrpSpPr>
                <a:grpSpLocks/>
              </p:cNvGrpSpPr>
              <p:nvPr/>
            </p:nvGrpSpPr>
            <p:grpSpPr bwMode="auto">
              <a:xfrm>
                <a:off x="-526223" y="5788324"/>
                <a:ext cx="3155250" cy="215444"/>
                <a:chOff x="-526223" y="5788324"/>
                <a:chExt cx="3155250" cy="215444"/>
              </a:xfrm>
            </p:grpSpPr>
            <p:pic>
              <p:nvPicPr>
                <p:cNvPr id="11385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5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85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51" name="Group 192"/>
            <p:cNvGrpSpPr>
              <a:grpSpLocks/>
            </p:cNvGrpSpPr>
            <p:nvPr/>
          </p:nvGrpSpPr>
          <p:grpSpPr bwMode="auto">
            <a:xfrm>
              <a:off x="2841236" y="5773948"/>
              <a:ext cx="2415125" cy="221194"/>
              <a:chOff x="2841236" y="5773948"/>
              <a:chExt cx="2415125" cy="221194"/>
            </a:xfrm>
          </p:grpSpPr>
          <p:sp>
            <p:nvSpPr>
              <p:cNvPr id="11385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853" name="Group 191"/>
              <p:cNvGrpSpPr>
                <a:grpSpLocks/>
              </p:cNvGrpSpPr>
              <p:nvPr/>
            </p:nvGrpSpPr>
            <p:grpSpPr bwMode="auto">
              <a:xfrm>
                <a:off x="2841236" y="5779698"/>
                <a:ext cx="1280160" cy="215444"/>
                <a:chOff x="2841236" y="5779698"/>
                <a:chExt cx="1280160" cy="215444"/>
              </a:xfrm>
            </p:grpSpPr>
            <p:pic>
              <p:nvPicPr>
                <p:cNvPr id="11385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5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4" name="Group 219"/>
          <p:cNvGrpSpPr>
            <a:grpSpLocks/>
          </p:cNvGrpSpPr>
          <p:nvPr/>
        </p:nvGrpSpPr>
        <p:grpSpPr bwMode="auto">
          <a:xfrm>
            <a:off x="1911350" y="2127250"/>
            <a:ext cx="5783263" cy="223838"/>
            <a:chOff x="-526223" y="5771072"/>
            <a:chExt cx="5782584" cy="224070"/>
          </a:xfrm>
        </p:grpSpPr>
        <p:grpSp>
          <p:nvGrpSpPr>
            <p:cNvPr id="113840" name="Group 195"/>
            <p:cNvGrpSpPr>
              <a:grpSpLocks/>
            </p:cNvGrpSpPr>
            <p:nvPr/>
          </p:nvGrpSpPr>
          <p:grpSpPr bwMode="auto">
            <a:xfrm>
              <a:off x="-526223" y="5771072"/>
              <a:ext cx="3155250" cy="221195"/>
              <a:chOff x="-526223" y="5788324"/>
              <a:chExt cx="3155250" cy="221195"/>
            </a:xfrm>
          </p:grpSpPr>
          <p:grpSp>
            <p:nvGrpSpPr>
              <p:cNvPr id="113846" name="Group 194"/>
              <p:cNvGrpSpPr>
                <a:grpSpLocks/>
              </p:cNvGrpSpPr>
              <p:nvPr/>
            </p:nvGrpSpPr>
            <p:grpSpPr bwMode="auto">
              <a:xfrm>
                <a:off x="-526223" y="5788324"/>
                <a:ext cx="3155250" cy="215444"/>
                <a:chOff x="-526223" y="5788324"/>
                <a:chExt cx="3155250" cy="215444"/>
              </a:xfrm>
            </p:grpSpPr>
            <p:pic>
              <p:nvPicPr>
                <p:cNvPr id="11384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4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84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41" name="Group 192"/>
            <p:cNvGrpSpPr>
              <a:grpSpLocks/>
            </p:cNvGrpSpPr>
            <p:nvPr/>
          </p:nvGrpSpPr>
          <p:grpSpPr bwMode="auto">
            <a:xfrm>
              <a:off x="2841236" y="5773948"/>
              <a:ext cx="2415125" cy="221194"/>
              <a:chOff x="2841236" y="5773948"/>
              <a:chExt cx="2415125" cy="221194"/>
            </a:xfrm>
          </p:grpSpPr>
          <p:sp>
            <p:nvSpPr>
              <p:cNvPr id="11384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843" name="Group 191"/>
              <p:cNvGrpSpPr>
                <a:grpSpLocks/>
              </p:cNvGrpSpPr>
              <p:nvPr/>
            </p:nvGrpSpPr>
            <p:grpSpPr bwMode="auto">
              <a:xfrm>
                <a:off x="2841236" y="5779698"/>
                <a:ext cx="1280160" cy="215444"/>
                <a:chOff x="2841236" y="5779698"/>
                <a:chExt cx="1280160" cy="215444"/>
              </a:xfrm>
            </p:grpSpPr>
            <p:pic>
              <p:nvPicPr>
                <p:cNvPr id="11384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4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5" name="Group 219"/>
          <p:cNvGrpSpPr>
            <a:grpSpLocks/>
          </p:cNvGrpSpPr>
          <p:nvPr/>
        </p:nvGrpSpPr>
        <p:grpSpPr bwMode="auto">
          <a:xfrm>
            <a:off x="1919288" y="3249613"/>
            <a:ext cx="5783262" cy="223837"/>
            <a:chOff x="-526223" y="5771072"/>
            <a:chExt cx="5782584" cy="224070"/>
          </a:xfrm>
        </p:grpSpPr>
        <p:grpSp>
          <p:nvGrpSpPr>
            <p:cNvPr id="113830" name="Group 195"/>
            <p:cNvGrpSpPr>
              <a:grpSpLocks/>
            </p:cNvGrpSpPr>
            <p:nvPr/>
          </p:nvGrpSpPr>
          <p:grpSpPr bwMode="auto">
            <a:xfrm>
              <a:off x="-526223" y="5771072"/>
              <a:ext cx="3155250" cy="221195"/>
              <a:chOff x="-526223" y="5788324"/>
              <a:chExt cx="3155250" cy="221195"/>
            </a:xfrm>
          </p:grpSpPr>
          <p:grpSp>
            <p:nvGrpSpPr>
              <p:cNvPr id="113836" name="Group 194"/>
              <p:cNvGrpSpPr>
                <a:grpSpLocks/>
              </p:cNvGrpSpPr>
              <p:nvPr/>
            </p:nvGrpSpPr>
            <p:grpSpPr bwMode="auto">
              <a:xfrm>
                <a:off x="-526223" y="5788324"/>
                <a:ext cx="3155250" cy="215444"/>
                <a:chOff x="-526223" y="5788324"/>
                <a:chExt cx="3155250" cy="215444"/>
              </a:xfrm>
            </p:grpSpPr>
            <p:pic>
              <p:nvPicPr>
                <p:cNvPr id="11383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38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3831" name="Group 192"/>
            <p:cNvGrpSpPr>
              <a:grpSpLocks/>
            </p:cNvGrpSpPr>
            <p:nvPr/>
          </p:nvGrpSpPr>
          <p:grpSpPr bwMode="auto">
            <a:xfrm>
              <a:off x="2841236" y="5773948"/>
              <a:ext cx="2415125" cy="221194"/>
              <a:chOff x="2841236" y="5773948"/>
              <a:chExt cx="2415125" cy="221194"/>
            </a:xfrm>
          </p:grpSpPr>
          <p:sp>
            <p:nvSpPr>
              <p:cNvPr id="1138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833" name="Group 191"/>
              <p:cNvGrpSpPr>
                <a:grpSpLocks/>
              </p:cNvGrpSpPr>
              <p:nvPr/>
            </p:nvGrpSpPr>
            <p:grpSpPr bwMode="auto">
              <a:xfrm>
                <a:off x="2841236" y="5779698"/>
                <a:ext cx="1280160" cy="215444"/>
                <a:chOff x="2841236" y="5779698"/>
                <a:chExt cx="1280160" cy="215444"/>
              </a:xfrm>
            </p:grpSpPr>
            <p:pic>
              <p:nvPicPr>
                <p:cNvPr id="11383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86" name="Group 219"/>
          <p:cNvGrpSpPr>
            <a:grpSpLocks/>
          </p:cNvGrpSpPr>
          <p:nvPr/>
        </p:nvGrpSpPr>
        <p:grpSpPr bwMode="auto">
          <a:xfrm>
            <a:off x="1919288" y="3468688"/>
            <a:ext cx="5783262" cy="223837"/>
            <a:chOff x="-526223" y="5771072"/>
            <a:chExt cx="5782584" cy="224070"/>
          </a:xfrm>
        </p:grpSpPr>
        <p:grpSp>
          <p:nvGrpSpPr>
            <p:cNvPr id="113820" name="Group 195"/>
            <p:cNvGrpSpPr>
              <a:grpSpLocks/>
            </p:cNvGrpSpPr>
            <p:nvPr/>
          </p:nvGrpSpPr>
          <p:grpSpPr bwMode="auto">
            <a:xfrm>
              <a:off x="-526223" y="5771072"/>
              <a:ext cx="3155250" cy="221195"/>
              <a:chOff x="-526223" y="5788324"/>
              <a:chExt cx="3155250" cy="221195"/>
            </a:xfrm>
          </p:grpSpPr>
          <p:grpSp>
            <p:nvGrpSpPr>
              <p:cNvPr id="113826" name="Group 194"/>
              <p:cNvGrpSpPr>
                <a:grpSpLocks/>
              </p:cNvGrpSpPr>
              <p:nvPr/>
            </p:nvGrpSpPr>
            <p:grpSpPr bwMode="auto">
              <a:xfrm>
                <a:off x="-526223" y="5788324"/>
                <a:ext cx="3155250" cy="215444"/>
                <a:chOff x="-526223" y="5788324"/>
                <a:chExt cx="3155250" cy="215444"/>
              </a:xfrm>
            </p:grpSpPr>
            <p:pic>
              <p:nvPicPr>
                <p:cNvPr id="11382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38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3821" name="Group 192"/>
            <p:cNvGrpSpPr>
              <a:grpSpLocks/>
            </p:cNvGrpSpPr>
            <p:nvPr/>
          </p:nvGrpSpPr>
          <p:grpSpPr bwMode="auto">
            <a:xfrm>
              <a:off x="2841236" y="5773948"/>
              <a:ext cx="2415125" cy="221194"/>
              <a:chOff x="2841236" y="5773948"/>
              <a:chExt cx="2415125" cy="221194"/>
            </a:xfrm>
          </p:grpSpPr>
          <p:sp>
            <p:nvSpPr>
              <p:cNvPr id="1138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823" name="Group 191"/>
              <p:cNvGrpSpPr>
                <a:grpSpLocks/>
              </p:cNvGrpSpPr>
              <p:nvPr/>
            </p:nvGrpSpPr>
            <p:grpSpPr bwMode="auto">
              <a:xfrm>
                <a:off x="2841236" y="5779698"/>
                <a:ext cx="1280160" cy="215444"/>
                <a:chOff x="2841236" y="5779698"/>
                <a:chExt cx="1280160" cy="215444"/>
              </a:xfrm>
            </p:grpSpPr>
            <p:pic>
              <p:nvPicPr>
                <p:cNvPr id="11382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87" name="Group 103"/>
          <p:cNvGrpSpPr>
            <a:grpSpLocks/>
          </p:cNvGrpSpPr>
          <p:nvPr/>
        </p:nvGrpSpPr>
        <p:grpSpPr bwMode="auto">
          <a:xfrm>
            <a:off x="1477963" y="5408613"/>
            <a:ext cx="7135812" cy="234950"/>
            <a:chOff x="2685507" y="5672948"/>
            <a:chExt cx="7133858" cy="235033"/>
          </a:xfrm>
        </p:grpSpPr>
        <p:grpSp>
          <p:nvGrpSpPr>
            <p:cNvPr id="113810" name="Group 142"/>
            <p:cNvGrpSpPr>
              <a:grpSpLocks/>
            </p:cNvGrpSpPr>
            <p:nvPr/>
          </p:nvGrpSpPr>
          <p:grpSpPr bwMode="auto">
            <a:xfrm>
              <a:off x="2685507" y="5678699"/>
              <a:ext cx="3595368" cy="229282"/>
              <a:chOff x="-1472426" y="5557929"/>
              <a:chExt cx="3595368" cy="229282"/>
            </a:xfrm>
          </p:grpSpPr>
          <p:grpSp>
            <p:nvGrpSpPr>
              <p:cNvPr id="113816" name="Group 39"/>
              <p:cNvGrpSpPr>
                <a:grpSpLocks/>
              </p:cNvGrpSpPr>
              <p:nvPr/>
            </p:nvGrpSpPr>
            <p:grpSpPr bwMode="auto">
              <a:xfrm>
                <a:off x="-1472426" y="5557929"/>
                <a:ext cx="3595368" cy="229282"/>
                <a:chOff x="-1472426" y="5557929"/>
                <a:chExt cx="3595368" cy="229282"/>
              </a:xfrm>
            </p:grpSpPr>
            <p:sp>
              <p:nvSpPr>
                <p:cNvPr id="11381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Coil Driver Pod 2</a:t>
                  </a:r>
                </a:p>
              </p:txBody>
            </p:sp>
            <p:pic>
              <p:nvPicPr>
                <p:cNvPr id="113819"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81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13811" name="Group 141"/>
            <p:cNvGrpSpPr>
              <a:grpSpLocks/>
            </p:cNvGrpSpPr>
            <p:nvPr/>
          </p:nvGrpSpPr>
          <p:grpSpPr bwMode="auto">
            <a:xfrm>
              <a:off x="6501441" y="5672948"/>
              <a:ext cx="3317924" cy="229282"/>
              <a:chOff x="307675" y="6052510"/>
              <a:chExt cx="3317924" cy="229282"/>
            </a:xfrm>
          </p:grpSpPr>
          <p:grpSp>
            <p:nvGrpSpPr>
              <p:cNvPr id="113812" name="Group 40"/>
              <p:cNvGrpSpPr>
                <a:grpSpLocks/>
              </p:cNvGrpSpPr>
              <p:nvPr/>
            </p:nvGrpSpPr>
            <p:grpSpPr bwMode="auto">
              <a:xfrm>
                <a:off x="310820" y="6052510"/>
                <a:ext cx="3314779" cy="229282"/>
                <a:chOff x="526480" y="4991461"/>
                <a:chExt cx="3314779" cy="229282"/>
              </a:xfrm>
            </p:grpSpPr>
            <p:pic>
              <p:nvPicPr>
                <p:cNvPr id="113814"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1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381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3688" name="Group 103"/>
          <p:cNvGrpSpPr>
            <a:grpSpLocks/>
          </p:cNvGrpSpPr>
          <p:nvPr/>
        </p:nvGrpSpPr>
        <p:grpSpPr bwMode="auto">
          <a:xfrm>
            <a:off x="1755775" y="5630863"/>
            <a:ext cx="6900863" cy="234950"/>
            <a:chOff x="2966569" y="5672948"/>
            <a:chExt cx="6899295" cy="235033"/>
          </a:xfrm>
        </p:grpSpPr>
        <p:grpSp>
          <p:nvGrpSpPr>
            <p:cNvPr id="113800" name="Group 142"/>
            <p:cNvGrpSpPr>
              <a:grpSpLocks/>
            </p:cNvGrpSpPr>
            <p:nvPr/>
          </p:nvGrpSpPr>
          <p:grpSpPr bwMode="auto">
            <a:xfrm>
              <a:off x="2966569" y="5678699"/>
              <a:ext cx="3314306" cy="229282"/>
              <a:chOff x="-1191364" y="5557929"/>
              <a:chExt cx="3314306" cy="229282"/>
            </a:xfrm>
          </p:grpSpPr>
          <p:grpSp>
            <p:nvGrpSpPr>
              <p:cNvPr id="113806" name="Group 39"/>
              <p:cNvGrpSpPr>
                <a:grpSpLocks/>
              </p:cNvGrpSpPr>
              <p:nvPr/>
            </p:nvGrpSpPr>
            <p:grpSpPr bwMode="auto">
              <a:xfrm>
                <a:off x="-1191364" y="5557929"/>
                <a:ext cx="3314306" cy="229282"/>
                <a:chOff x="-1191364" y="5557929"/>
                <a:chExt cx="3314306" cy="229282"/>
              </a:xfrm>
            </p:grpSpPr>
            <p:sp>
              <p:nvSpPr>
                <p:cNvPr id="11380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Coil Driver Pod 3</a:t>
                  </a:r>
                </a:p>
              </p:txBody>
            </p:sp>
            <p:pic>
              <p:nvPicPr>
                <p:cNvPr id="113809"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80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13801" name="Group 141"/>
            <p:cNvGrpSpPr>
              <a:grpSpLocks/>
            </p:cNvGrpSpPr>
            <p:nvPr/>
          </p:nvGrpSpPr>
          <p:grpSpPr bwMode="auto">
            <a:xfrm>
              <a:off x="6501441" y="5672948"/>
              <a:ext cx="3364423" cy="229282"/>
              <a:chOff x="307675" y="6052510"/>
              <a:chExt cx="3364423" cy="229282"/>
            </a:xfrm>
          </p:grpSpPr>
          <p:grpSp>
            <p:nvGrpSpPr>
              <p:cNvPr id="113802" name="Group 40"/>
              <p:cNvGrpSpPr>
                <a:grpSpLocks/>
              </p:cNvGrpSpPr>
              <p:nvPr/>
            </p:nvGrpSpPr>
            <p:grpSpPr bwMode="auto">
              <a:xfrm>
                <a:off x="310820" y="6052510"/>
                <a:ext cx="3361278" cy="229282"/>
                <a:chOff x="526480" y="4991461"/>
                <a:chExt cx="3361278" cy="229282"/>
              </a:xfrm>
            </p:grpSpPr>
            <p:pic>
              <p:nvPicPr>
                <p:cNvPr id="113804"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0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380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3689" name="Group 235"/>
          <p:cNvGrpSpPr>
            <a:grpSpLocks/>
          </p:cNvGrpSpPr>
          <p:nvPr/>
        </p:nvGrpSpPr>
        <p:grpSpPr bwMode="auto">
          <a:xfrm>
            <a:off x="2190750" y="2673350"/>
            <a:ext cx="5494338" cy="223838"/>
            <a:chOff x="-238683" y="5771072"/>
            <a:chExt cx="5495044" cy="224183"/>
          </a:xfrm>
        </p:grpSpPr>
        <p:grpSp>
          <p:nvGrpSpPr>
            <p:cNvPr id="113790" name="Group 195"/>
            <p:cNvGrpSpPr>
              <a:grpSpLocks/>
            </p:cNvGrpSpPr>
            <p:nvPr/>
          </p:nvGrpSpPr>
          <p:grpSpPr bwMode="auto">
            <a:xfrm>
              <a:off x="-238683" y="5771072"/>
              <a:ext cx="2867710" cy="221195"/>
              <a:chOff x="-238683" y="5788324"/>
              <a:chExt cx="2867710" cy="221195"/>
            </a:xfrm>
          </p:grpSpPr>
          <p:grpSp>
            <p:nvGrpSpPr>
              <p:cNvPr id="113796" name="Group 194"/>
              <p:cNvGrpSpPr>
                <a:grpSpLocks/>
              </p:cNvGrpSpPr>
              <p:nvPr/>
            </p:nvGrpSpPr>
            <p:grpSpPr bwMode="auto">
              <a:xfrm>
                <a:off x="-238683" y="5788324"/>
                <a:ext cx="2867710" cy="215444"/>
                <a:chOff x="-238683" y="5788324"/>
                <a:chExt cx="2867710" cy="215444"/>
              </a:xfrm>
            </p:grpSpPr>
            <p:pic>
              <p:nvPicPr>
                <p:cNvPr id="11379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99" name="TextBox 245"/>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3797" name="TextBox 24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91" name="Group 192"/>
            <p:cNvGrpSpPr>
              <a:grpSpLocks/>
            </p:cNvGrpSpPr>
            <p:nvPr/>
          </p:nvGrpSpPr>
          <p:grpSpPr bwMode="auto">
            <a:xfrm>
              <a:off x="2841236" y="5773948"/>
              <a:ext cx="2415125" cy="221307"/>
              <a:chOff x="2841236" y="5773948"/>
              <a:chExt cx="2415125" cy="221307"/>
            </a:xfrm>
          </p:grpSpPr>
          <p:sp>
            <p:nvSpPr>
              <p:cNvPr id="113792" name="TextBox 238"/>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793" name="Group 191"/>
              <p:cNvGrpSpPr>
                <a:grpSpLocks/>
              </p:cNvGrpSpPr>
              <p:nvPr/>
            </p:nvGrpSpPr>
            <p:grpSpPr bwMode="auto">
              <a:xfrm>
                <a:off x="2841236" y="5779588"/>
                <a:ext cx="1280160" cy="215667"/>
                <a:chOff x="2841236" y="5779588"/>
                <a:chExt cx="1280160" cy="215667"/>
              </a:xfrm>
            </p:grpSpPr>
            <p:pic>
              <p:nvPicPr>
                <p:cNvPr id="11379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95" name="TextBox 241"/>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3690" name="Group 246"/>
          <p:cNvGrpSpPr>
            <a:grpSpLocks/>
          </p:cNvGrpSpPr>
          <p:nvPr/>
        </p:nvGrpSpPr>
        <p:grpSpPr bwMode="auto">
          <a:xfrm>
            <a:off x="2206625" y="4903788"/>
            <a:ext cx="5494338" cy="223837"/>
            <a:chOff x="-238683" y="5771072"/>
            <a:chExt cx="5495044" cy="224183"/>
          </a:xfrm>
        </p:grpSpPr>
        <p:grpSp>
          <p:nvGrpSpPr>
            <p:cNvPr id="113780" name="Group 195"/>
            <p:cNvGrpSpPr>
              <a:grpSpLocks/>
            </p:cNvGrpSpPr>
            <p:nvPr/>
          </p:nvGrpSpPr>
          <p:grpSpPr bwMode="auto">
            <a:xfrm>
              <a:off x="-238683" y="5771072"/>
              <a:ext cx="2867710" cy="221195"/>
              <a:chOff x="-238683" y="5788324"/>
              <a:chExt cx="2867710" cy="221195"/>
            </a:xfrm>
          </p:grpSpPr>
          <p:grpSp>
            <p:nvGrpSpPr>
              <p:cNvPr id="113786" name="Group 194"/>
              <p:cNvGrpSpPr>
                <a:grpSpLocks/>
              </p:cNvGrpSpPr>
              <p:nvPr/>
            </p:nvGrpSpPr>
            <p:grpSpPr bwMode="auto">
              <a:xfrm>
                <a:off x="-238683" y="5788324"/>
                <a:ext cx="2867710" cy="215444"/>
                <a:chOff x="-238683" y="5788324"/>
                <a:chExt cx="2867710" cy="215444"/>
              </a:xfrm>
            </p:grpSpPr>
            <p:pic>
              <p:nvPicPr>
                <p:cNvPr id="11378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89" name="TextBox 2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3787" name="TextBox 2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81" name="Group 192"/>
            <p:cNvGrpSpPr>
              <a:grpSpLocks/>
            </p:cNvGrpSpPr>
            <p:nvPr/>
          </p:nvGrpSpPr>
          <p:grpSpPr bwMode="auto">
            <a:xfrm>
              <a:off x="2841236" y="5773948"/>
              <a:ext cx="2415125" cy="221307"/>
              <a:chOff x="2841236" y="5773948"/>
              <a:chExt cx="2415125" cy="221307"/>
            </a:xfrm>
          </p:grpSpPr>
          <p:sp>
            <p:nvSpPr>
              <p:cNvPr id="113782" name="TextBox 2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783" name="Group 191"/>
              <p:cNvGrpSpPr>
                <a:grpSpLocks/>
              </p:cNvGrpSpPr>
              <p:nvPr/>
            </p:nvGrpSpPr>
            <p:grpSpPr bwMode="auto">
              <a:xfrm>
                <a:off x="2841236" y="5779588"/>
                <a:ext cx="1280160" cy="215667"/>
                <a:chOff x="2841236" y="5779588"/>
                <a:chExt cx="1280160" cy="215667"/>
              </a:xfrm>
            </p:grpSpPr>
            <p:pic>
              <p:nvPicPr>
                <p:cNvPr id="11378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85" name="TextBox 252"/>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3691" name="Group 219"/>
          <p:cNvGrpSpPr>
            <a:grpSpLocks/>
          </p:cNvGrpSpPr>
          <p:nvPr/>
        </p:nvGrpSpPr>
        <p:grpSpPr bwMode="auto">
          <a:xfrm>
            <a:off x="1908175" y="2559050"/>
            <a:ext cx="5783263" cy="223838"/>
            <a:chOff x="-526223" y="5771072"/>
            <a:chExt cx="5782584" cy="224070"/>
          </a:xfrm>
        </p:grpSpPr>
        <p:grpSp>
          <p:nvGrpSpPr>
            <p:cNvPr id="113770" name="Group 195"/>
            <p:cNvGrpSpPr>
              <a:grpSpLocks/>
            </p:cNvGrpSpPr>
            <p:nvPr/>
          </p:nvGrpSpPr>
          <p:grpSpPr bwMode="auto">
            <a:xfrm>
              <a:off x="-526223" y="5771072"/>
              <a:ext cx="3155250" cy="221195"/>
              <a:chOff x="-526223" y="5788324"/>
              <a:chExt cx="3155250" cy="221195"/>
            </a:xfrm>
          </p:grpSpPr>
          <p:grpSp>
            <p:nvGrpSpPr>
              <p:cNvPr id="113776" name="Group 194"/>
              <p:cNvGrpSpPr>
                <a:grpSpLocks/>
              </p:cNvGrpSpPr>
              <p:nvPr/>
            </p:nvGrpSpPr>
            <p:grpSpPr bwMode="auto">
              <a:xfrm>
                <a:off x="-526223" y="5788324"/>
                <a:ext cx="3155250" cy="215444"/>
                <a:chOff x="-526223" y="5788324"/>
                <a:chExt cx="3155250" cy="215444"/>
              </a:xfrm>
            </p:grpSpPr>
            <p:pic>
              <p:nvPicPr>
                <p:cNvPr id="11377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7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77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71" name="Group 192"/>
            <p:cNvGrpSpPr>
              <a:grpSpLocks/>
            </p:cNvGrpSpPr>
            <p:nvPr/>
          </p:nvGrpSpPr>
          <p:grpSpPr bwMode="auto">
            <a:xfrm>
              <a:off x="2841236" y="5773948"/>
              <a:ext cx="2415125" cy="221194"/>
              <a:chOff x="2841236" y="5773948"/>
              <a:chExt cx="2415125" cy="221194"/>
            </a:xfrm>
          </p:grpSpPr>
          <p:sp>
            <p:nvSpPr>
              <p:cNvPr id="11377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773" name="Group 191"/>
              <p:cNvGrpSpPr>
                <a:grpSpLocks/>
              </p:cNvGrpSpPr>
              <p:nvPr/>
            </p:nvGrpSpPr>
            <p:grpSpPr bwMode="auto">
              <a:xfrm>
                <a:off x="2841236" y="5779698"/>
                <a:ext cx="1280160" cy="215444"/>
                <a:chOff x="2841236" y="5779698"/>
                <a:chExt cx="1280160" cy="215444"/>
              </a:xfrm>
            </p:grpSpPr>
            <p:pic>
              <p:nvPicPr>
                <p:cNvPr id="11377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7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2" name="Group 219"/>
          <p:cNvGrpSpPr>
            <a:grpSpLocks/>
          </p:cNvGrpSpPr>
          <p:nvPr/>
        </p:nvGrpSpPr>
        <p:grpSpPr bwMode="auto">
          <a:xfrm>
            <a:off x="1919288" y="2347913"/>
            <a:ext cx="5783262" cy="223837"/>
            <a:chOff x="-526223" y="5771072"/>
            <a:chExt cx="5782584" cy="224070"/>
          </a:xfrm>
        </p:grpSpPr>
        <p:grpSp>
          <p:nvGrpSpPr>
            <p:cNvPr id="113760" name="Group 195"/>
            <p:cNvGrpSpPr>
              <a:grpSpLocks/>
            </p:cNvGrpSpPr>
            <p:nvPr/>
          </p:nvGrpSpPr>
          <p:grpSpPr bwMode="auto">
            <a:xfrm>
              <a:off x="-526223" y="5771072"/>
              <a:ext cx="3155250" cy="221195"/>
              <a:chOff x="-526223" y="5788324"/>
              <a:chExt cx="3155250" cy="221195"/>
            </a:xfrm>
          </p:grpSpPr>
          <p:grpSp>
            <p:nvGrpSpPr>
              <p:cNvPr id="113766" name="Group 194"/>
              <p:cNvGrpSpPr>
                <a:grpSpLocks/>
              </p:cNvGrpSpPr>
              <p:nvPr/>
            </p:nvGrpSpPr>
            <p:grpSpPr bwMode="auto">
              <a:xfrm>
                <a:off x="-526223" y="5788324"/>
                <a:ext cx="3155250" cy="215444"/>
                <a:chOff x="-526223" y="5788324"/>
                <a:chExt cx="3155250" cy="215444"/>
              </a:xfrm>
            </p:grpSpPr>
            <p:pic>
              <p:nvPicPr>
                <p:cNvPr id="11376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6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76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61" name="Group 192"/>
            <p:cNvGrpSpPr>
              <a:grpSpLocks/>
            </p:cNvGrpSpPr>
            <p:nvPr/>
          </p:nvGrpSpPr>
          <p:grpSpPr bwMode="auto">
            <a:xfrm>
              <a:off x="2841236" y="5773948"/>
              <a:ext cx="2415125" cy="221194"/>
              <a:chOff x="2841236" y="5773948"/>
              <a:chExt cx="2415125" cy="221194"/>
            </a:xfrm>
          </p:grpSpPr>
          <p:sp>
            <p:nvSpPr>
              <p:cNvPr id="11376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763" name="Group 191"/>
              <p:cNvGrpSpPr>
                <a:grpSpLocks/>
              </p:cNvGrpSpPr>
              <p:nvPr/>
            </p:nvGrpSpPr>
            <p:grpSpPr bwMode="auto">
              <a:xfrm>
                <a:off x="2841236" y="5779698"/>
                <a:ext cx="1280160" cy="215444"/>
                <a:chOff x="2841236" y="5779698"/>
                <a:chExt cx="1280160" cy="215444"/>
              </a:xfrm>
            </p:grpSpPr>
            <p:pic>
              <p:nvPicPr>
                <p:cNvPr id="11376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6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3" name="Group 103"/>
          <p:cNvGrpSpPr>
            <a:grpSpLocks/>
          </p:cNvGrpSpPr>
          <p:nvPr/>
        </p:nvGrpSpPr>
        <p:grpSpPr bwMode="auto">
          <a:xfrm>
            <a:off x="1476375" y="5194300"/>
            <a:ext cx="7135813" cy="234950"/>
            <a:chOff x="2685507" y="5672948"/>
            <a:chExt cx="7133858" cy="235033"/>
          </a:xfrm>
        </p:grpSpPr>
        <p:grpSp>
          <p:nvGrpSpPr>
            <p:cNvPr id="113750" name="Group 142"/>
            <p:cNvGrpSpPr>
              <a:grpSpLocks/>
            </p:cNvGrpSpPr>
            <p:nvPr/>
          </p:nvGrpSpPr>
          <p:grpSpPr bwMode="auto">
            <a:xfrm>
              <a:off x="2685507" y="5678699"/>
              <a:ext cx="3595368" cy="229282"/>
              <a:chOff x="-1472426" y="5557929"/>
              <a:chExt cx="3595368" cy="229282"/>
            </a:xfrm>
          </p:grpSpPr>
          <p:grpSp>
            <p:nvGrpSpPr>
              <p:cNvPr id="113756" name="Group 39"/>
              <p:cNvGrpSpPr>
                <a:grpSpLocks/>
              </p:cNvGrpSpPr>
              <p:nvPr/>
            </p:nvGrpSpPr>
            <p:grpSpPr bwMode="auto">
              <a:xfrm>
                <a:off x="-1472426" y="5557929"/>
                <a:ext cx="3595368" cy="229282"/>
                <a:chOff x="-1472426" y="5557929"/>
                <a:chExt cx="3595368" cy="229282"/>
              </a:xfrm>
            </p:grpSpPr>
            <p:sp>
              <p:nvSpPr>
                <p:cNvPr id="11375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Coil Driver Pod 1</a:t>
                  </a:r>
                </a:p>
              </p:txBody>
            </p:sp>
            <p:pic>
              <p:nvPicPr>
                <p:cNvPr id="113759"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75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D0902744</a:t>
                </a:r>
                <a:endParaRPr lang="en-US" sz="800" b="1" dirty="0">
                  <a:latin typeface="Comic Sans MS" pitchFamily="66" charset="0"/>
                </a:endParaRPr>
              </a:p>
            </p:txBody>
          </p:sp>
        </p:grpSp>
        <p:grpSp>
          <p:nvGrpSpPr>
            <p:cNvPr id="113751" name="Group 141"/>
            <p:cNvGrpSpPr>
              <a:grpSpLocks/>
            </p:cNvGrpSpPr>
            <p:nvPr/>
          </p:nvGrpSpPr>
          <p:grpSpPr bwMode="auto">
            <a:xfrm>
              <a:off x="6501441" y="5672948"/>
              <a:ext cx="3317924" cy="229282"/>
              <a:chOff x="307675" y="6052510"/>
              <a:chExt cx="3317924" cy="229282"/>
            </a:xfrm>
          </p:grpSpPr>
          <p:grpSp>
            <p:nvGrpSpPr>
              <p:cNvPr id="113752" name="Group 40"/>
              <p:cNvGrpSpPr>
                <a:grpSpLocks/>
              </p:cNvGrpSpPr>
              <p:nvPr/>
            </p:nvGrpSpPr>
            <p:grpSpPr bwMode="auto">
              <a:xfrm>
                <a:off x="310820" y="6052510"/>
                <a:ext cx="3314779" cy="229282"/>
                <a:chOff x="526480" y="4991461"/>
                <a:chExt cx="3314779" cy="229282"/>
              </a:xfrm>
            </p:grpSpPr>
            <p:pic>
              <p:nvPicPr>
                <p:cNvPr id="113754"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5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375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3694" name="Group 230"/>
          <p:cNvGrpSpPr>
            <a:grpSpLocks/>
          </p:cNvGrpSpPr>
          <p:nvPr/>
        </p:nvGrpSpPr>
        <p:grpSpPr bwMode="auto">
          <a:xfrm>
            <a:off x="1797050" y="1789113"/>
            <a:ext cx="6554788" cy="223837"/>
            <a:chOff x="-637082" y="5770953"/>
            <a:chExt cx="6553179" cy="224189"/>
          </a:xfrm>
        </p:grpSpPr>
        <p:grpSp>
          <p:nvGrpSpPr>
            <p:cNvPr id="113740" name="Group 195"/>
            <p:cNvGrpSpPr>
              <a:grpSpLocks/>
            </p:cNvGrpSpPr>
            <p:nvPr/>
          </p:nvGrpSpPr>
          <p:grpSpPr bwMode="auto">
            <a:xfrm>
              <a:off x="-637082" y="5770953"/>
              <a:ext cx="3274654" cy="221314"/>
              <a:chOff x="-637082" y="5788205"/>
              <a:chExt cx="3274654" cy="221314"/>
            </a:xfrm>
          </p:grpSpPr>
          <p:grpSp>
            <p:nvGrpSpPr>
              <p:cNvPr id="113746" name="Group 194"/>
              <p:cNvGrpSpPr>
                <a:grpSpLocks/>
              </p:cNvGrpSpPr>
              <p:nvPr/>
            </p:nvGrpSpPr>
            <p:grpSpPr bwMode="auto">
              <a:xfrm>
                <a:off x="-637082" y="5788205"/>
                <a:ext cx="3274654" cy="215668"/>
                <a:chOff x="-637082" y="5788205"/>
                <a:chExt cx="3274654" cy="215668"/>
              </a:xfrm>
            </p:grpSpPr>
            <p:pic>
              <p:nvPicPr>
                <p:cNvPr id="11374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4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L4C Interface Chassis</a:t>
                  </a:r>
                </a:p>
              </p:txBody>
            </p:sp>
          </p:grpSp>
          <p:sp>
            <p:nvSpPr>
              <p:cNvPr id="11374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41" name="Group 192"/>
            <p:cNvGrpSpPr>
              <a:grpSpLocks/>
            </p:cNvGrpSpPr>
            <p:nvPr/>
          </p:nvGrpSpPr>
          <p:grpSpPr bwMode="auto">
            <a:xfrm>
              <a:off x="2841236" y="5773779"/>
              <a:ext cx="3074861" cy="221363"/>
              <a:chOff x="2841236" y="5773779"/>
              <a:chExt cx="3074861" cy="221363"/>
            </a:xfrm>
          </p:grpSpPr>
          <p:sp>
            <p:nvSpPr>
              <p:cNvPr id="11374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43" name="Group 191"/>
              <p:cNvGrpSpPr>
                <a:grpSpLocks/>
              </p:cNvGrpSpPr>
              <p:nvPr/>
            </p:nvGrpSpPr>
            <p:grpSpPr bwMode="auto">
              <a:xfrm>
                <a:off x="2841236" y="5779698"/>
                <a:ext cx="1280160" cy="215444"/>
                <a:chOff x="2841236" y="5779698"/>
                <a:chExt cx="1280160" cy="215444"/>
              </a:xfrm>
            </p:grpSpPr>
            <p:pic>
              <p:nvPicPr>
                <p:cNvPr id="11374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4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5" name="Group 219"/>
          <p:cNvGrpSpPr>
            <a:grpSpLocks/>
          </p:cNvGrpSpPr>
          <p:nvPr/>
        </p:nvGrpSpPr>
        <p:grpSpPr bwMode="auto">
          <a:xfrm>
            <a:off x="1917700" y="3136900"/>
            <a:ext cx="5783263" cy="223838"/>
            <a:chOff x="-526223" y="5771072"/>
            <a:chExt cx="5782584" cy="224070"/>
          </a:xfrm>
        </p:grpSpPr>
        <p:grpSp>
          <p:nvGrpSpPr>
            <p:cNvPr id="113730" name="Group 195"/>
            <p:cNvGrpSpPr>
              <a:grpSpLocks/>
            </p:cNvGrpSpPr>
            <p:nvPr/>
          </p:nvGrpSpPr>
          <p:grpSpPr bwMode="auto">
            <a:xfrm>
              <a:off x="-526223" y="5771072"/>
              <a:ext cx="3155250" cy="221195"/>
              <a:chOff x="-526223" y="5788324"/>
              <a:chExt cx="3155250" cy="221195"/>
            </a:xfrm>
          </p:grpSpPr>
          <p:grpSp>
            <p:nvGrpSpPr>
              <p:cNvPr id="113736" name="Group 194"/>
              <p:cNvGrpSpPr>
                <a:grpSpLocks/>
              </p:cNvGrpSpPr>
              <p:nvPr/>
            </p:nvGrpSpPr>
            <p:grpSpPr bwMode="auto">
              <a:xfrm>
                <a:off x="-526223" y="5788324"/>
                <a:ext cx="3155250" cy="215444"/>
                <a:chOff x="-526223" y="5788324"/>
                <a:chExt cx="3155250" cy="215444"/>
              </a:xfrm>
            </p:grpSpPr>
            <p:pic>
              <p:nvPicPr>
                <p:cNvPr id="11373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37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3731" name="Group 192"/>
            <p:cNvGrpSpPr>
              <a:grpSpLocks/>
            </p:cNvGrpSpPr>
            <p:nvPr/>
          </p:nvGrpSpPr>
          <p:grpSpPr bwMode="auto">
            <a:xfrm>
              <a:off x="2841236" y="5773948"/>
              <a:ext cx="2415125" cy="221194"/>
              <a:chOff x="2841236" y="5773948"/>
              <a:chExt cx="2415125" cy="221194"/>
            </a:xfrm>
          </p:grpSpPr>
          <p:sp>
            <p:nvSpPr>
              <p:cNvPr id="1137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733" name="Group 191"/>
              <p:cNvGrpSpPr>
                <a:grpSpLocks/>
              </p:cNvGrpSpPr>
              <p:nvPr/>
            </p:nvGrpSpPr>
            <p:grpSpPr bwMode="auto">
              <a:xfrm>
                <a:off x="2841236" y="5779698"/>
                <a:ext cx="1280160" cy="215444"/>
                <a:chOff x="2841236" y="5779698"/>
                <a:chExt cx="1280160" cy="215444"/>
              </a:xfrm>
            </p:grpSpPr>
            <p:pic>
              <p:nvPicPr>
                <p:cNvPr id="11373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96" name="Group 230"/>
          <p:cNvGrpSpPr>
            <a:grpSpLocks/>
          </p:cNvGrpSpPr>
          <p:nvPr/>
        </p:nvGrpSpPr>
        <p:grpSpPr bwMode="auto">
          <a:xfrm>
            <a:off x="1735138" y="3676650"/>
            <a:ext cx="6624637" cy="223838"/>
            <a:chOff x="-708375" y="5770899"/>
            <a:chExt cx="6624472" cy="224243"/>
          </a:xfrm>
        </p:grpSpPr>
        <p:grpSp>
          <p:nvGrpSpPr>
            <p:cNvPr id="113720" name="Group 195"/>
            <p:cNvGrpSpPr>
              <a:grpSpLocks/>
            </p:cNvGrpSpPr>
            <p:nvPr/>
          </p:nvGrpSpPr>
          <p:grpSpPr bwMode="auto">
            <a:xfrm>
              <a:off x="-708375" y="5770899"/>
              <a:ext cx="3337402" cy="221368"/>
              <a:chOff x="-708375" y="5788151"/>
              <a:chExt cx="3337402" cy="221368"/>
            </a:xfrm>
          </p:grpSpPr>
          <p:grpSp>
            <p:nvGrpSpPr>
              <p:cNvPr id="113726" name="Group 194"/>
              <p:cNvGrpSpPr>
                <a:grpSpLocks/>
              </p:cNvGrpSpPr>
              <p:nvPr/>
            </p:nvGrpSpPr>
            <p:grpSpPr bwMode="auto">
              <a:xfrm>
                <a:off x="-708375" y="5788151"/>
                <a:ext cx="3337402" cy="215782"/>
                <a:chOff x="-708375" y="5788151"/>
                <a:chExt cx="3337402" cy="215782"/>
              </a:xfrm>
            </p:grpSpPr>
            <p:pic>
              <p:nvPicPr>
                <p:cNvPr id="11372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29"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T-240 Interface Chassis Pod 1</a:t>
                  </a:r>
                </a:p>
              </p:txBody>
            </p:sp>
          </p:grpSp>
          <p:sp>
            <p:nvSpPr>
              <p:cNvPr id="11372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21" name="Group 192"/>
            <p:cNvGrpSpPr>
              <a:grpSpLocks/>
            </p:cNvGrpSpPr>
            <p:nvPr/>
          </p:nvGrpSpPr>
          <p:grpSpPr bwMode="auto">
            <a:xfrm>
              <a:off x="2841236" y="5773779"/>
              <a:ext cx="3074861" cy="221363"/>
              <a:chOff x="2841236" y="5773779"/>
              <a:chExt cx="3074861" cy="221363"/>
            </a:xfrm>
          </p:grpSpPr>
          <p:sp>
            <p:nvSpPr>
              <p:cNvPr id="11372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23" name="Group 191"/>
              <p:cNvGrpSpPr>
                <a:grpSpLocks/>
              </p:cNvGrpSpPr>
              <p:nvPr/>
            </p:nvGrpSpPr>
            <p:grpSpPr bwMode="auto">
              <a:xfrm>
                <a:off x="2841236" y="5779698"/>
                <a:ext cx="1280160" cy="215444"/>
                <a:chOff x="2841236" y="5779698"/>
                <a:chExt cx="1280160" cy="215444"/>
              </a:xfrm>
            </p:grpSpPr>
            <p:pic>
              <p:nvPicPr>
                <p:cNvPr id="11372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2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7" name="Group 230"/>
          <p:cNvGrpSpPr>
            <a:grpSpLocks/>
          </p:cNvGrpSpPr>
          <p:nvPr/>
        </p:nvGrpSpPr>
        <p:grpSpPr bwMode="auto">
          <a:xfrm>
            <a:off x="1733550" y="3897313"/>
            <a:ext cx="6624638" cy="223837"/>
            <a:chOff x="-708375" y="5770899"/>
            <a:chExt cx="6624472" cy="224243"/>
          </a:xfrm>
        </p:grpSpPr>
        <p:grpSp>
          <p:nvGrpSpPr>
            <p:cNvPr id="113710" name="Group 195"/>
            <p:cNvGrpSpPr>
              <a:grpSpLocks/>
            </p:cNvGrpSpPr>
            <p:nvPr/>
          </p:nvGrpSpPr>
          <p:grpSpPr bwMode="auto">
            <a:xfrm>
              <a:off x="-708375" y="5770899"/>
              <a:ext cx="3337402" cy="221368"/>
              <a:chOff x="-708375" y="5788151"/>
              <a:chExt cx="3337402" cy="221368"/>
            </a:xfrm>
          </p:grpSpPr>
          <p:grpSp>
            <p:nvGrpSpPr>
              <p:cNvPr id="113716" name="Group 194"/>
              <p:cNvGrpSpPr>
                <a:grpSpLocks/>
              </p:cNvGrpSpPr>
              <p:nvPr/>
            </p:nvGrpSpPr>
            <p:grpSpPr bwMode="auto">
              <a:xfrm>
                <a:off x="-708375" y="5788151"/>
                <a:ext cx="3337402" cy="215782"/>
                <a:chOff x="-708375" y="5788151"/>
                <a:chExt cx="3337402" cy="215782"/>
              </a:xfrm>
            </p:grpSpPr>
            <p:pic>
              <p:nvPicPr>
                <p:cNvPr id="11371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19"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T-240 Interface Chassis Pod 2</a:t>
                  </a:r>
                </a:p>
              </p:txBody>
            </p:sp>
          </p:grpSp>
          <p:sp>
            <p:nvSpPr>
              <p:cNvPr id="11371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11" name="Group 192"/>
            <p:cNvGrpSpPr>
              <a:grpSpLocks/>
            </p:cNvGrpSpPr>
            <p:nvPr/>
          </p:nvGrpSpPr>
          <p:grpSpPr bwMode="auto">
            <a:xfrm>
              <a:off x="2841236" y="5773779"/>
              <a:ext cx="3074861" cy="221363"/>
              <a:chOff x="2841236" y="5773779"/>
              <a:chExt cx="3074861" cy="221363"/>
            </a:xfrm>
          </p:grpSpPr>
          <p:sp>
            <p:nvSpPr>
              <p:cNvPr id="11371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13" name="Group 191"/>
              <p:cNvGrpSpPr>
                <a:grpSpLocks/>
              </p:cNvGrpSpPr>
              <p:nvPr/>
            </p:nvGrpSpPr>
            <p:grpSpPr bwMode="auto">
              <a:xfrm>
                <a:off x="2841236" y="5779698"/>
                <a:ext cx="1280160" cy="215444"/>
                <a:chOff x="2841236" y="5779698"/>
                <a:chExt cx="1280160" cy="215444"/>
              </a:xfrm>
            </p:grpSpPr>
            <p:pic>
              <p:nvPicPr>
                <p:cNvPr id="11371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1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8" name="Group 230"/>
          <p:cNvGrpSpPr>
            <a:grpSpLocks/>
          </p:cNvGrpSpPr>
          <p:nvPr/>
        </p:nvGrpSpPr>
        <p:grpSpPr bwMode="auto">
          <a:xfrm>
            <a:off x="1733550" y="4119563"/>
            <a:ext cx="6624638" cy="223837"/>
            <a:chOff x="-708375" y="5770899"/>
            <a:chExt cx="6624472" cy="224243"/>
          </a:xfrm>
        </p:grpSpPr>
        <p:grpSp>
          <p:nvGrpSpPr>
            <p:cNvPr id="113700" name="Group 195"/>
            <p:cNvGrpSpPr>
              <a:grpSpLocks/>
            </p:cNvGrpSpPr>
            <p:nvPr/>
          </p:nvGrpSpPr>
          <p:grpSpPr bwMode="auto">
            <a:xfrm>
              <a:off x="-708375" y="5770899"/>
              <a:ext cx="3337402" cy="221368"/>
              <a:chOff x="-708375" y="5788151"/>
              <a:chExt cx="3337402" cy="221368"/>
            </a:xfrm>
          </p:grpSpPr>
          <p:grpSp>
            <p:nvGrpSpPr>
              <p:cNvPr id="113706" name="Group 194"/>
              <p:cNvGrpSpPr>
                <a:grpSpLocks/>
              </p:cNvGrpSpPr>
              <p:nvPr/>
            </p:nvGrpSpPr>
            <p:grpSpPr bwMode="auto">
              <a:xfrm>
                <a:off x="-708375" y="5788151"/>
                <a:ext cx="3337402" cy="215782"/>
                <a:chOff x="-708375" y="5788151"/>
                <a:chExt cx="3337402" cy="215782"/>
              </a:xfrm>
            </p:grpSpPr>
            <p:pic>
              <p:nvPicPr>
                <p:cNvPr id="11370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09"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T-240 Interface Chassis Pod 3</a:t>
                  </a:r>
                </a:p>
              </p:txBody>
            </p:sp>
          </p:grpSp>
          <p:sp>
            <p:nvSpPr>
              <p:cNvPr id="1137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01" name="Group 192"/>
            <p:cNvGrpSpPr>
              <a:grpSpLocks/>
            </p:cNvGrpSpPr>
            <p:nvPr/>
          </p:nvGrpSpPr>
          <p:grpSpPr bwMode="auto">
            <a:xfrm>
              <a:off x="2841236" y="5773779"/>
              <a:ext cx="3074861" cy="221363"/>
              <a:chOff x="2841236" y="5773779"/>
              <a:chExt cx="3074861" cy="221363"/>
            </a:xfrm>
          </p:grpSpPr>
          <p:sp>
            <p:nvSpPr>
              <p:cNvPr id="11370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03" name="Group 191"/>
              <p:cNvGrpSpPr>
                <a:grpSpLocks/>
              </p:cNvGrpSpPr>
              <p:nvPr/>
            </p:nvGrpSpPr>
            <p:grpSpPr bwMode="auto">
              <a:xfrm>
                <a:off x="2841236" y="5779698"/>
                <a:ext cx="1280160" cy="215444"/>
                <a:chOff x="2841236" y="5779698"/>
                <a:chExt cx="1280160" cy="215444"/>
              </a:xfrm>
            </p:grpSpPr>
            <p:pic>
              <p:nvPicPr>
                <p:cNvPr id="11370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369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CER</a:t>
            </a:r>
            <a:endParaRPr lang="en-US" sz="800" b="1">
              <a:latin typeface="Comic Sans MS" pitchFamily="66" charset="0"/>
            </a:endParaRPr>
          </a:p>
        </p:txBody>
      </p:sp>
      <p:grpSp>
        <p:nvGrpSpPr>
          <p:cNvPr id="255" name="Group 254"/>
          <p:cNvGrpSpPr/>
          <p:nvPr/>
        </p:nvGrpSpPr>
        <p:grpSpPr>
          <a:xfrm>
            <a:off x="8757122" y="1712271"/>
            <a:ext cx="386878" cy="2971800"/>
            <a:chOff x="8424863" y="1701800"/>
            <a:chExt cx="386878" cy="2971800"/>
          </a:xfrm>
        </p:grpSpPr>
        <p:pic>
          <p:nvPicPr>
            <p:cNvPr id="256" name="Picture 117">
              <a:hlinkClick r:id="rId18" action="ppaction://hlinksldjump"/>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 name="Rectangle 25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0" action="ppaction://hlinksldjump"/>
                </a:rPr>
                <a:t>PSO-019</a:t>
              </a:r>
              <a:endParaRPr lang="en-US" sz="900" dirty="0"/>
            </a:p>
          </p:txBody>
        </p:sp>
      </p:grpSp>
      <p:grpSp>
        <p:nvGrpSpPr>
          <p:cNvPr id="258" name="Group 257"/>
          <p:cNvGrpSpPr/>
          <p:nvPr/>
        </p:nvGrpSpPr>
        <p:grpSpPr>
          <a:xfrm>
            <a:off x="8365993" y="1704975"/>
            <a:ext cx="383464" cy="2971800"/>
            <a:chOff x="8323263" y="1704975"/>
            <a:chExt cx="383464" cy="2971800"/>
          </a:xfrm>
        </p:grpSpPr>
        <p:pic>
          <p:nvPicPr>
            <p:cNvPr id="259" name="Picture 118">
              <a:hlinkClick r:id="rId18"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Rectangle 259"/>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20" action="ppaction://hlinksldjump"/>
                </a:rPr>
                <a:t>PSY-021</a:t>
              </a:r>
              <a:endParaRPr lang="en-US" sz="900" dirty="0"/>
            </a:p>
          </p:txBody>
        </p:sp>
      </p:grpSp>
      <p:grpSp>
        <p:nvGrpSpPr>
          <p:cNvPr id="261" name="Group 260"/>
          <p:cNvGrpSpPr/>
          <p:nvPr/>
        </p:nvGrpSpPr>
        <p:grpSpPr>
          <a:xfrm>
            <a:off x="7980628" y="1704975"/>
            <a:ext cx="391085" cy="1038225"/>
            <a:chOff x="7980628" y="1704975"/>
            <a:chExt cx="391085" cy="1038225"/>
          </a:xfrm>
        </p:grpSpPr>
        <p:pic>
          <p:nvPicPr>
            <p:cNvPr id="262" name="Picture 119">
              <a:hlinkClick r:id="rId18" action="ppaction://hlinksldjump"/>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 name="Rectangle 262"/>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20" action="ppaction://hlinksldjump"/>
                </a:rPr>
                <a:t>PSY-024</a:t>
              </a:r>
              <a:endParaRPr lang="en-US" sz="900" dirty="0"/>
            </a:p>
          </p:txBody>
        </p:sp>
      </p:grpSp>
      <p:sp>
        <p:nvSpPr>
          <p:cNvPr id="264"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SEI-C6 is part of </a:t>
            </a:r>
            <a:r>
              <a:rPr lang="en-US" sz="800" b="1" dirty="0">
                <a:latin typeface="Comic Sans MS" pitchFamily="66" charset="0"/>
                <a:hlinkClick r:id="rId23"/>
              </a:rPr>
              <a:t>D0901301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Title 2"/>
          <p:cNvSpPr>
            <a:spLocks noGrp="1"/>
          </p:cNvSpPr>
          <p:nvPr>
            <p:ph type="title"/>
          </p:nvPr>
        </p:nvSpPr>
        <p:spPr/>
        <p:txBody>
          <a:bodyPr/>
          <a:lstStyle/>
          <a:p>
            <a:r>
              <a:rPr lang="en-US" smtClean="0">
                <a:ea typeface="ＭＳ Ｐゴシック" pitchFamily="34" charset="-128"/>
              </a:rPr>
              <a:t>L1-SEI-C6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3619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57277F0-FC35-4CC7-9910-80E0D2F69EBD}" type="slidenum">
              <a:rPr lang="en-US" smtClean="0">
                <a:solidFill>
                  <a:srgbClr val="898989"/>
                </a:solidFill>
                <a:latin typeface="Calibri" pitchFamily="34" charset="0"/>
              </a:rPr>
              <a:pPr eaLnBrk="1" hangingPunct="1"/>
              <a:t>267</a:t>
            </a:fld>
            <a:endParaRPr lang="en-US" smtClean="0">
              <a:solidFill>
                <a:srgbClr val="898989"/>
              </a:solidFill>
              <a:latin typeface="Calibri" pitchFamily="34" charset="0"/>
            </a:endParaRPr>
          </a:p>
        </p:txBody>
      </p:sp>
      <p:sp>
        <p:nvSpPr>
          <p:cNvPr id="136197"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L1-SEI-C6 Details</a:t>
            </a:r>
            <a:endParaRPr lang="en-US"/>
          </a:p>
        </p:txBody>
      </p:sp>
      <p:sp>
        <p:nvSpPr>
          <p:cNvPr id="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L1-SEI-C6</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Title 2"/>
          <p:cNvSpPr>
            <a:spLocks noGrp="1"/>
          </p:cNvSpPr>
          <p:nvPr>
            <p:ph type="title"/>
          </p:nvPr>
        </p:nvSpPr>
        <p:spPr/>
        <p:txBody>
          <a:bodyPr/>
          <a:lstStyle/>
          <a:p>
            <a:r>
              <a:rPr lang="en-US" smtClean="0">
                <a:ea typeface="ＭＳ Ｐゴシック" pitchFamily="34" charset="-128"/>
              </a:rPr>
              <a:t>D020373 – S1000847</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3722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F68E1A-09C3-4AEF-8667-EBC9ADBD75CD}" type="slidenum">
              <a:rPr lang="en-US" smtClean="0">
                <a:solidFill>
                  <a:srgbClr val="898989"/>
                </a:solidFill>
                <a:latin typeface="Calibri" pitchFamily="34" charset="0"/>
              </a:rPr>
              <a:pPr eaLnBrk="1" hangingPunct="1"/>
              <a:t>268</a:t>
            </a:fld>
            <a:endParaRPr lang="en-US" smtClean="0">
              <a:solidFill>
                <a:srgbClr val="898989"/>
              </a:solidFill>
              <a:latin typeface="Calibri" pitchFamily="34" charset="0"/>
            </a:endParaRPr>
          </a:p>
        </p:txBody>
      </p:sp>
      <p:grpSp>
        <p:nvGrpSpPr>
          <p:cNvPr id="137221" name="Group 30"/>
          <p:cNvGrpSpPr>
            <a:grpSpLocks/>
          </p:cNvGrpSpPr>
          <p:nvPr/>
        </p:nvGrpSpPr>
        <p:grpSpPr bwMode="auto">
          <a:xfrm>
            <a:off x="1030288" y="4449763"/>
            <a:ext cx="7669212" cy="604837"/>
            <a:chOff x="1030950" y="4450544"/>
            <a:chExt cx="7667920" cy="604003"/>
          </a:xfrm>
        </p:grpSpPr>
        <p:pic>
          <p:nvPicPr>
            <p:cNvPr id="137277"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7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S1000847</a:t>
              </a:r>
              <a:endParaRPr lang="en-US" sz="800" b="1" dirty="0">
                <a:latin typeface="Comic Sans MS" pitchFamily="66" charset="0"/>
              </a:endParaRPr>
            </a:p>
          </p:txBody>
        </p:sp>
        <p:sp>
          <p:nvSpPr>
            <p:cNvPr id="137279"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7222"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37224"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37226" name="Group 83"/>
          <p:cNvGrpSpPr>
            <a:grpSpLocks/>
          </p:cNvGrpSpPr>
          <p:nvPr/>
        </p:nvGrpSpPr>
        <p:grpSpPr bwMode="auto">
          <a:xfrm>
            <a:off x="742950" y="5060694"/>
            <a:ext cx="1835150" cy="387598"/>
            <a:chOff x="4269248" y="5122614"/>
            <a:chExt cx="1833954" cy="388325"/>
          </a:xfrm>
        </p:grpSpPr>
        <p:grpSp>
          <p:nvGrpSpPr>
            <p:cNvPr id="137246" name="Group 72"/>
            <p:cNvGrpSpPr>
              <a:grpSpLocks/>
            </p:cNvGrpSpPr>
            <p:nvPr/>
          </p:nvGrpSpPr>
          <p:grpSpPr bwMode="auto">
            <a:xfrm>
              <a:off x="4269248" y="5122614"/>
              <a:ext cx="1833954" cy="385142"/>
              <a:chOff x="4610204" y="5122614"/>
              <a:chExt cx="1833954" cy="385142"/>
            </a:xfrm>
          </p:grpSpPr>
          <p:sp>
            <p:nvSpPr>
              <p:cNvPr id="137248" name="TextBox 353"/>
              <p:cNvSpPr txBox="1">
                <a:spLocks noChangeArrowheads="1"/>
              </p:cNvSpPr>
              <p:nvPr/>
            </p:nvSpPr>
            <p:spPr bwMode="auto">
              <a:xfrm>
                <a:off x="5426278" y="5122614"/>
                <a:ext cx="1017880" cy="215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VALVE </a:t>
                </a:r>
                <a:r>
                  <a:rPr lang="en-US" sz="800" b="1" dirty="0" smtClean="0">
                    <a:latin typeface="Comic Sans MS" pitchFamily="66" charset="0"/>
                  </a:rPr>
                  <a:t>INPUTS</a:t>
                </a:r>
                <a:endParaRPr lang="en-US" sz="800" b="1" dirty="0">
                  <a:latin typeface="Comic Sans MS" pitchFamily="66" charset="0"/>
                </a:endParaRPr>
              </a:p>
            </p:txBody>
          </p:sp>
          <p:sp>
            <p:nvSpPr>
              <p:cNvPr id="137249"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37247"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7227"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29" name="TextBox 353"/>
          <p:cNvSpPr txBox="1">
            <a:spLocks noChangeArrowheads="1"/>
          </p:cNvSpPr>
          <p:nvPr/>
        </p:nvSpPr>
        <p:spPr bwMode="auto">
          <a:xfrm>
            <a:off x="7419975"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D040049</a:t>
            </a:r>
            <a:endParaRPr lang="en-US" sz="800" b="1" dirty="0">
              <a:latin typeface="Comic Sans MS" pitchFamily="66" charset="0"/>
            </a:endParaRPr>
          </a:p>
        </p:txBody>
      </p:sp>
      <p:pic>
        <p:nvPicPr>
          <p:cNvPr id="137230"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7231" name="Group 230"/>
          <p:cNvGrpSpPr>
            <a:grpSpLocks/>
          </p:cNvGrpSpPr>
          <p:nvPr/>
        </p:nvGrpSpPr>
        <p:grpSpPr bwMode="auto">
          <a:xfrm>
            <a:off x="1800225" y="779463"/>
            <a:ext cx="5894388" cy="223837"/>
            <a:chOff x="-637082" y="5770953"/>
            <a:chExt cx="5893443" cy="224189"/>
          </a:xfrm>
        </p:grpSpPr>
        <p:grpSp>
          <p:nvGrpSpPr>
            <p:cNvPr id="137234" name="Group 195"/>
            <p:cNvGrpSpPr>
              <a:grpSpLocks/>
            </p:cNvGrpSpPr>
            <p:nvPr/>
          </p:nvGrpSpPr>
          <p:grpSpPr bwMode="auto">
            <a:xfrm>
              <a:off x="-637082" y="5770953"/>
              <a:ext cx="3266109" cy="221314"/>
              <a:chOff x="-637082" y="5788205"/>
              <a:chExt cx="3266109" cy="221314"/>
            </a:xfrm>
          </p:grpSpPr>
          <p:grpSp>
            <p:nvGrpSpPr>
              <p:cNvPr id="137240" name="Group 194"/>
              <p:cNvGrpSpPr>
                <a:grpSpLocks/>
              </p:cNvGrpSpPr>
              <p:nvPr/>
            </p:nvGrpSpPr>
            <p:grpSpPr bwMode="auto">
              <a:xfrm>
                <a:off x="-637082" y="5788205"/>
                <a:ext cx="3266109" cy="215668"/>
                <a:chOff x="-637082" y="5788205"/>
                <a:chExt cx="3266109" cy="215668"/>
              </a:xfrm>
            </p:grpSpPr>
            <p:pic>
              <p:nvPicPr>
                <p:cNvPr id="13724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4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BSC3 </a:t>
                  </a:r>
                  <a:r>
                    <a:rPr lang="en-US" sz="800" b="1" dirty="0" smtClean="0">
                      <a:latin typeface="Comic Sans MS" pitchFamily="66" charset="0"/>
                    </a:rPr>
                    <a:t>8-Channel </a:t>
                  </a:r>
                  <a:r>
                    <a:rPr lang="en-US" sz="800" b="1" dirty="0">
                      <a:latin typeface="Comic Sans MS" pitchFamily="66" charset="0"/>
                    </a:rPr>
                    <a:t>Valve Driver</a:t>
                  </a:r>
                </a:p>
              </p:txBody>
            </p:sp>
          </p:grpSp>
          <p:sp>
            <p:nvSpPr>
              <p:cNvPr id="13724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37235" name="Group 192"/>
            <p:cNvGrpSpPr>
              <a:grpSpLocks/>
            </p:cNvGrpSpPr>
            <p:nvPr/>
          </p:nvGrpSpPr>
          <p:grpSpPr bwMode="auto">
            <a:xfrm>
              <a:off x="2841236" y="5773948"/>
              <a:ext cx="2415125" cy="221194"/>
              <a:chOff x="2841236" y="5773948"/>
              <a:chExt cx="2415125" cy="221194"/>
            </a:xfrm>
          </p:grpSpPr>
          <p:sp>
            <p:nvSpPr>
              <p:cNvPr id="13723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37237" name="Group 191"/>
              <p:cNvGrpSpPr>
                <a:grpSpLocks/>
              </p:cNvGrpSpPr>
              <p:nvPr/>
            </p:nvGrpSpPr>
            <p:grpSpPr bwMode="auto">
              <a:xfrm>
                <a:off x="2841236" y="5779698"/>
                <a:ext cx="1280160" cy="215444"/>
                <a:chOff x="2841236" y="5779698"/>
                <a:chExt cx="1280160" cy="215444"/>
              </a:xfrm>
            </p:grpSpPr>
            <p:pic>
              <p:nvPicPr>
                <p:cNvPr id="13723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3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S1000847</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BSC3 ITMX</a:t>
            </a: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L1-SEI-C6</a:t>
            </a:r>
            <a:endParaRPr lang="en-US" sz="800" b="1" dirty="0">
              <a:latin typeface="Comic Sans MS" pitchFamily="66" charset="0"/>
            </a:endParaRPr>
          </a:p>
        </p:txBody>
      </p:sp>
      <p:grpSp>
        <p:nvGrpSpPr>
          <p:cNvPr id="66" name="Group 65"/>
          <p:cNvGrpSpPr/>
          <p:nvPr/>
        </p:nvGrpSpPr>
        <p:grpSpPr>
          <a:xfrm>
            <a:off x="1023938" y="2106613"/>
            <a:ext cx="7661275" cy="1550987"/>
            <a:chOff x="1023938" y="2106613"/>
            <a:chExt cx="7661275" cy="1550987"/>
          </a:xfrm>
        </p:grpSpPr>
        <p:grpSp>
          <p:nvGrpSpPr>
            <p:cNvPr id="67" name="Group 77"/>
            <p:cNvGrpSpPr>
              <a:grpSpLocks/>
            </p:cNvGrpSpPr>
            <p:nvPr/>
          </p:nvGrpSpPr>
          <p:grpSpPr bwMode="auto">
            <a:xfrm>
              <a:off x="1023938" y="2106613"/>
              <a:ext cx="7661275" cy="1550987"/>
              <a:chOff x="1023938" y="2106613"/>
              <a:chExt cx="7661275" cy="1551660"/>
            </a:xfrm>
          </p:grpSpPr>
          <p:pic>
            <p:nvPicPr>
              <p:cNvPr id="7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5" name="Group 73"/>
              <p:cNvGrpSpPr>
                <a:grpSpLocks/>
              </p:cNvGrpSpPr>
              <p:nvPr/>
            </p:nvGrpSpPr>
            <p:grpSpPr bwMode="auto">
              <a:xfrm>
                <a:off x="2109031" y="2710267"/>
                <a:ext cx="1380293" cy="371421"/>
                <a:chOff x="2109031" y="2710267"/>
                <a:chExt cx="1380293" cy="371421"/>
              </a:xfrm>
            </p:grpSpPr>
            <p:pic>
              <p:nvPicPr>
                <p:cNvPr id="9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8"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6" name="Group 74"/>
              <p:cNvGrpSpPr>
                <a:grpSpLocks/>
              </p:cNvGrpSpPr>
              <p:nvPr/>
            </p:nvGrpSpPr>
            <p:grpSpPr bwMode="auto">
              <a:xfrm>
                <a:off x="2717492" y="2885268"/>
                <a:ext cx="1428869" cy="388701"/>
                <a:chOff x="2717492" y="2916264"/>
                <a:chExt cx="1428869" cy="388701"/>
              </a:xfrm>
            </p:grpSpPr>
            <p:pic>
              <p:nvPicPr>
                <p:cNvPr id="9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5"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79" name="Group 75"/>
              <p:cNvGrpSpPr>
                <a:grpSpLocks/>
              </p:cNvGrpSpPr>
              <p:nvPr/>
            </p:nvGrpSpPr>
            <p:grpSpPr bwMode="auto">
              <a:xfrm>
                <a:off x="3749459" y="3079064"/>
                <a:ext cx="1363123" cy="371428"/>
                <a:chOff x="3749459" y="2745857"/>
                <a:chExt cx="1363123" cy="371428"/>
              </a:xfrm>
            </p:grpSpPr>
            <p:pic>
              <p:nvPicPr>
                <p:cNvPr id="9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2"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0" name="Group 76"/>
              <p:cNvGrpSpPr>
                <a:grpSpLocks/>
              </p:cNvGrpSpPr>
              <p:nvPr/>
            </p:nvGrpSpPr>
            <p:grpSpPr bwMode="auto">
              <a:xfrm>
                <a:off x="4318775" y="3269563"/>
                <a:ext cx="1472424" cy="388710"/>
                <a:chOff x="4318775" y="2959603"/>
                <a:chExt cx="1472424" cy="388710"/>
              </a:xfrm>
            </p:grpSpPr>
            <p:pic>
              <p:nvPicPr>
                <p:cNvPr id="8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89"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69" name="Group 82"/>
            <p:cNvGrpSpPr>
              <a:grpSpLocks/>
            </p:cNvGrpSpPr>
            <p:nvPr/>
          </p:nvGrpSpPr>
          <p:grpSpPr bwMode="auto">
            <a:xfrm>
              <a:off x="2633663" y="2332038"/>
              <a:ext cx="77787" cy="165100"/>
              <a:chOff x="2578692" y="5919788"/>
              <a:chExt cx="326433" cy="644955"/>
            </a:xfrm>
          </p:grpSpPr>
          <p:pic>
            <p:nvPicPr>
              <p:cNvPr id="70"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3824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DB50D6-5B0E-45FD-9D70-37DBD76E397C}" type="slidenum">
              <a:rPr lang="en-US" smtClean="0">
                <a:solidFill>
                  <a:srgbClr val="898989"/>
                </a:solidFill>
                <a:latin typeface="Calibri" pitchFamily="34" charset="0"/>
              </a:rPr>
              <a:pPr eaLnBrk="1" hangingPunct="1"/>
              <a:t>269</a:t>
            </a:fld>
            <a:endParaRPr lang="en-US" smtClean="0">
              <a:solidFill>
                <a:srgbClr val="898989"/>
              </a:solidFill>
              <a:latin typeface="Calibri" pitchFamily="34" charset="0"/>
            </a:endParaRPr>
          </a:p>
        </p:txBody>
      </p:sp>
      <p:sp>
        <p:nvSpPr>
          <p:cNvPr id="138244" name="Title 118"/>
          <p:cNvSpPr>
            <a:spLocks noGrp="1"/>
          </p:cNvSpPr>
          <p:nvPr>
            <p:ph type="title"/>
          </p:nvPr>
        </p:nvSpPr>
        <p:spPr/>
        <p:txBody>
          <a:bodyPr/>
          <a:lstStyle/>
          <a:p>
            <a:r>
              <a:rPr lang="en-US" dirty="0" smtClean="0">
                <a:ea typeface="ＭＳ Ｐゴシック" pitchFamily="34" charset="-128"/>
              </a:rPr>
              <a:t>D1001715-S1100946</a:t>
            </a:r>
          </a:p>
        </p:txBody>
      </p:sp>
      <p:grpSp>
        <p:nvGrpSpPr>
          <p:cNvPr id="138246" name="Group 454"/>
          <p:cNvGrpSpPr>
            <a:grpSpLocks/>
          </p:cNvGrpSpPr>
          <p:nvPr/>
        </p:nvGrpSpPr>
        <p:grpSpPr bwMode="auto">
          <a:xfrm>
            <a:off x="234950" y="749300"/>
            <a:ext cx="8832850" cy="5843588"/>
            <a:chOff x="234950" y="749909"/>
            <a:chExt cx="8832132" cy="5843504"/>
          </a:xfrm>
        </p:grpSpPr>
        <p:grpSp>
          <p:nvGrpSpPr>
            <p:cNvPr id="138247" name="Group 359"/>
            <p:cNvGrpSpPr>
              <a:grpSpLocks/>
            </p:cNvGrpSpPr>
            <p:nvPr/>
          </p:nvGrpSpPr>
          <p:grpSpPr bwMode="auto">
            <a:xfrm>
              <a:off x="1833060" y="749909"/>
              <a:ext cx="5930897" cy="458787"/>
              <a:chOff x="-469488" y="6101482"/>
              <a:chExt cx="5930017" cy="457947"/>
            </a:xfrm>
          </p:grpSpPr>
          <p:grpSp>
            <p:nvGrpSpPr>
              <p:cNvPr id="138398" name="Group 220"/>
              <p:cNvGrpSpPr>
                <a:grpSpLocks/>
              </p:cNvGrpSpPr>
              <p:nvPr/>
            </p:nvGrpSpPr>
            <p:grpSpPr bwMode="auto">
              <a:xfrm>
                <a:off x="-469488" y="6101482"/>
                <a:ext cx="3294047" cy="452196"/>
                <a:chOff x="-469488" y="6110108"/>
                <a:chExt cx="3294047" cy="452196"/>
              </a:xfrm>
            </p:grpSpPr>
            <p:pic>
              <p:nvPicPr>
                <p:cNvPr id="138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8404"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l1seibsc3 - I/O Extension Chassis</a:t>
                  </a:r>
                  <a:endParaRPr lang="en-US" sz="800" b="1" dirty="0">
                    <a:latin typeface="Comic Sans MS" pitchFamily="66" charset="0"/>
                  </a:endParaRPr>
                </a:p>
              </p:txBody>
            </p:sp>
            <p:sp>
              <p:nvSpPr>
                <p:cNvPr id="138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38399" name="Group 221"/>
              <p:cNvGrpSpPr>
                <a:grpSpLocks/>
              </p:cNvGrpSpPr>
              <p:nvPr/>
            </p:nvGrpSpPr>
            <p:grpSpPr bwMode="auto">
              <a:xfrm>
                <a:off x="3042258" y="6107233"/>
                <a:ext cx="2418271" cy="452196"/>
                <a:chOff x="3042258" y="6107233"/>
                <a:chExt cx="2418271" cy="452196"/>
              </a:xfrm>
            </p:grpSpPr>
            <p:pic>
              <p:nvPicPr>
                <p:cNvPr id="138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8401"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38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S1100946</a:t>
                  </a:r>
                  <a:endParaRPr lang="en-US" sz="800" b="1" dirty="0">
                    <a:solidFill>
                      <a:schemeClr val="bg1"/>
                    </a:solidFill>
                    <a:latin typeface="Comic Sans MS" pitchFamily="66" charset="0"/>
                  </a:endParaRPr>
                </a:p>
              </p:txBody>
            </p:sp>
          </p:grpSp>
        </p:grpSp>
        <p:grpSp>
          <p:nvGrpSpPr>
            <p:cNvPr id="138248" name="Group 70"/>
            <p:cNvGrpSpPr>
              <a:grpSpLocks/>
            </p:cNvGrpSpPr>
            <p:nvPr/>
          </p:nvGrpSpPr>
          <p:grpSpPr bwMode="auto">
            <a:xfrm>
              <a:off x="234950" y="1212157"/>
              <a:ext cx="7659687" cy="2281931"/>
              <a:chOff x="234950" y="1212157"/>
              <a:chExt cx="7659687" cy="2281931"/>
            </a:xfrm>
          </p:grpSpPr>
          <p:grpSp>
            <p:nvGrpSpPr>
              <p:cNvPr id="138391" name="Group 60"/>
              <p:cNvGrpSpPr>
                <a:grpSpLocks/>
              </p:cNvGrpSpPr>
              <p:nvPr/>
            </p:nvGrpSpPr>
            <p:grpSpPr bwMode="auto">
              <a:xfrm>
                <a:off x="234950" y="1212157"/>
                <a:ext cx="7659687" cy="2281931"/>
                <a:chOff x="1025269" y="1269311"/>
                <a:chExt cx="7659941" cy="2281413"/>
              </a:xfrm>
            </p:grpSpPr>
            <p:pic>
              <p:nvPicPr>
                <p:cNvPr id="13839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8395" name="Group 26"/>
                <p:cNvGrpSpPr>
                  <a:grpSpLocks/>
                </p:cNvGrpSpPr>
                <p:nvPr/>
              </p:nvGrpSpPr>
              <p:grpSpPr bwMode="auto">
                <a:xfrm>
                  <a:off x="7421517" y="1269311"/>
                  <a:ext cx="1263693" cy="368091"/>
                  <a:chOff x="7420915" y="1268217"/>
                  <a:chExt cx="1263514" cy="368358"/>
                </a:xfrm>
              </p:grpSpPr>
              <p:sp>
                <p:nvSpPr>
                  <p:cNvPr id="13839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3839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66" name="Rectangle 265"/>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39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38249" name="Group 453"/>
            <p:cNvGrpSpPr>
              <a:grpSpLocks/>
            </p:cNvGrpSpPr>
            <p:nvPr/>
          </p:nvGrpSpPr>
          <p:grpSpPr bwMode="auto">
            <a:xfrm>
              <a:off x="234950" y="3554877"/>
              <a:ext cx="8832132" cy="3038536"/>
              <a:chOff x="234950" y="3554877"/>
              <a:chExt cx="8832132" cy="3038536"/>
            </a:xfrm>
          </p:grpSpPr>
          <p:grpSp>
            <p:nvGrpSpPr>
              <p:cNvPr id="138250" name="Group 294"/>
              <p:cNvGrpSpPr>
                <a:grpSpLocks/>
              </p:cNvGrpSpPr>
              <p:nvPr/>
            </p:nvGrpSpPr>
            <p:grpSpPr bwMode="auto">
              <a:xfrm>
                <a:off x="234950" y="3554877"/>
                <a:ext cx="8832132" cy="3038536"/>
                <a:chOff x="234950" y="3554877"/>
                <a:chExt cx="8832132" cy="3038536"/>
              </a:xfrm>
            </p:grpSpPr>
            <p:pic>
              <p:nvPicPr>
                <p:cNvPr id="13826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8266"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38267"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4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14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38270"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4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38272"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38273"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38274"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38275"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38276"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38277"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38278"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38279"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38280" name="Group 71"/>
                <p:cNvGrpSpPr>
                  <a:grpSpLocks/>
                </p:cNvGrpSpPr>
                <p:nvPr/>
              </p:nvGrpSpPr>
              <p:grpSpPr bwMode="auto">
                <a:xfrm>
                  <a:off x="4685716" y="3595684"/>
                  <a:ext cx="215899" cy="1858574"/>
                  <a:chOff x="8442323" y="2253457"/>
                  <a:chExt cx="215474" cy="1857625"/>
                </a:xfrm>
              </p:grpSpPr>
              <p:grpSp>
                <p:nvGrpSpPr>
                  <p:cNvPr id="138387" name="Group 72"/>
                  <p:cNvGrpSpPr>
                    <a:grpSpLocks/>
                  </p:cNvGrpSpPr>
                  <p:nvPr/>
                </p:nvGrpSpPr>
                <p:grpSpPr bwMode="auto">
                  <a:xfrm>
                    <a:off x="8442323" y="2253457"/>
                    <a:ext cx="214313" cy="1836738"/>
                    <a:chOff x="6193857" y="1433230"/>
                    <a:chExt cx="215444" cy="1837022"/>
                  </a:xfrm>
                </p:grpSpPr>
                <p:pic>
                  <p:nvPicPr>
                    <p:cNvPr id="13838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9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838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8282" name="Group 99"/>
                <p:cNvGrpSpPr>
                  <a:grpSpLocks/>
                </p:cNvGrpSpPr>
                <p:nvPr/>
              </p:nvGrpSpPr>
              <p:grpSpPr bwMode="auto">
                <a:xfrm>
                  <a:off x="4100662" y="3595683"/>
                  <a:ext cx="233360" cy="1849052"/>
                  <a:chOff x="4100710" y="3595688"/>
                  <a:chExt cx="233363" cy="1849437"/>
                </a:xfrm>
              </p:grpSpPr>
              <p:grpSp>
                <p:nvGrpSpPr>
                  <p:cNvPr id="138377" name="Group 141"/>
                  <p:cNvGrpSpPr>
                    <a:grpSpLocks/>
                  </p:cNvGrpSpPr>
                  <p:nvPr/>
                </p:nvGrpSpPr>
                <p:grpSpPr bwMode="auto">
                  <a:xfrm>
                    <a:off x="4100710" y="3595688"/>
                    <a:ext cx="233363" cy="1849437"/>
                    <a:chOff x="7985153" y="2757488"/>
                    <a:chExt cx="233330" cy="1848894"/>
                  </a:xfrm>
                </p:grpSpPr>
                <p:grpSp>
                  <p:nvGrpSpPr>
                    <p:cNvPr id="138379" name="Group 70"/>
                    <p:cNvGrpSpPr>
                      <a:grpSpLocks/>
                    </p:cNvGrpSpPr>
                    <p:nvPr/>
                  </p:nvGrpSpPr>
                  <p:grpSpPr bwMode="auto">
                    <a:xfrm>
                      <a:off x="7988855" y="2757488"/>
                      <a:ext cx="229628" cy="1836737"/>
                      <a:chOff x="6178463" y="1433228"/>
                      <a:chExt cx="230840" cy="1837026"/>
                    </a:xfrm>
                  </p:grpSpPr>
                  <p:sp>
                    <p:nvSpPr>
                      <p:cNvPr id="13838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8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8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7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3" name="Group 100"/>
                <p:cNvGrpSpPr>
                  <a:grpSpLocks/>
                </p:cNvGrpSpPr>
                <p:nvPr/>
              </p:nvGrpSpPr>
              <p:grpSpPr bwMode="auto">
                <a:xfrm>
                  <a:off x="4973716" y="3600848"/>
                  <a:ext cx="233360" cy="1849052"/>
                  <a:chOff x="4100710" y="3595688"/>
                  <a:chExt cx="233363" cy="1849437"/>
                </a:xfrm>
              </p:grpSpPr>
              <p:grpSp>
                <p:nvGrpSpPr>
                  <p:cNvPr id="138371" name="Group 72"/>
                  <p:cNvGrpSpPr>
                    <a:grpSpLocks/>
                  </p:cNvGrpSpPr>
                  <p:nvPr/>
                </p:nvGrpSpPr>
                <p:grpSpPr bwMode="auto">
                  <a:xfrm>
                    <a:off x="4100710" y="3595688"/>
                    <a:ext cx="233363" cy="1849437"/>
                    <a:chOff x="7985153" y="2757488"/>
                    <a:chExt cx="233330" cy="1848894"/>
                  </a:xfrm>
                </p:grpSpPr>
                <p:grpSp>
                  <p:nvGrpSpPr>
                    <p:cNvPr id="138373" name="Group 70"/>
                    <p:cNvGrpSpPr>
                      <a:grpSpLocks/>
                    </p:cNvGrpSpPr>
                    <p:nvPr/>
                  </p:nvGrpSpPr>
                  <p:grpSpPr bwMode="auto">
                    <a:xfrm>
                      <a:off x="7988855" y="2757488"/>
                      <a:ext cx="229628" cy="1836737"/>
                      <a:chOff x="6178463" y="1433228"/>
                      <a:chExt cx="230840" cy="1837026"/>
                    </a:xfrm>
                  </p:grpSpPr>
                  <p:sp>
                    <p:nvSpPr>
                      <p:cNvPr id="13837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7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7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7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4" name="Group 107"/>
                <p:cNvGrpSpPr>
                  <a:grpSpLocks/>
                </p:cNvGrpSpPr>
                <p:nvPr/>
              </p:nvGrpSpPr>
              <p:grpSpPr bwMode="auto">
                <a:xfrm>
                  <a:off x="4392544" y="3600848"/>
                  <a:ext cx="233360" cy="1849052"/>
                  <a:chOff x="4100710" y="3595688"/>
                  <a:chExt cx="233363" cy="1849437"/>
                </a:xfrm>
              </p:grpSpPr>
              <p:grpSp>
                <p:nvGrpSpPr>
                  <p:cNvPr id="138365" name="Group 72"/>
                  <p:cNvGrpSpPr>
                    <a:grpSpLocks/>
                  </p:cNvGrpSpPr>
                  <p:nvPr/>
                </p:nvGrpSpPr>
                <p:grpSpPr bwMode="auto">
                  <a:xfrm>
                    <a:off x="4100710" y="3595688"/>
                    <a:ext cx="233363" cy="1849437"/>
                    <a:chOff x="7985153" y="2757488"/>
                    <a:chExt cx="233330" cy="1848894"/>
                  </a:xfrm>
                </p:grpSpPr>
                <p:grpSp>
                  <p:nvGrpSpPr>
                    <p:cNvPr id="138367" name="Group 70"/>
                    <p:cNvGrpSpPr>
                      <a:grpSpLocks/>
                    </p:cNvGrpSpPr>
                    <p:nvPr/>
                  </p:nvGrpSpPr>
                  <p:grpSpPr bwMode="auto">
                    <a:xfrm>
                      <a:off x="7988855" y="2757488"/>
                      <a:ext cx="229628" cy="1836737"/>
                      <a:chOff x="6178463" y="1433228"/>
                      <a:chExt cx="230840" cy="1837026"/>
                    </a:xfrm>
                  </p:grpSpPr>
                  <p:sp>
                    <p:nvSpPr>
                      <p:cNvPr id="13836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7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6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6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5" name="Group 114"/>
                <p:cNvGrpSpPr>
                  <a:grpSpLocks/>
                </p:cNvGrpSpPr>
                <p:nvPr/>
              </p:nvGrpSpPr>
              <p:grpSpPr bwMode="auto">
                <a:xfrm>
                  <a:off x="3811365" y="3600848"/>
                  <a:ext cx="233360" cy="1849052"/>
                  <a:chOff x="4100710" y="3595688"/>
                  <a:chExt cx="233363" cy="1849437"/>
                </a:xfrm>
              </p:grpSpPr>
              <p:grpSp>
                <p:nvGrpSpPr>
                  <p:cNvPr id="138359" name="Group 72"/>
                  <p:cNvGrpSpPr>
                    <a:grpSpLocks/>
                  </p:cNvGrpSpPr>
                  <p:nvPr/>
                </p:nvGrpSpPr>
                <p:grpSpPr bwMode="auto">
                  <a:xfrm>
                    <a:off x="4100710" y="3595688"/>
                    <a:ext cx="233363" cy="1849437"/>
                    <a:chOff x="7985153" y="2757488"/>
                    <a:chExt cx="233330" cy="1848894"/>
                  </a:xfrm>
                </p:grpSpPr>
                <p:grpSp>
                  <p:nvGrpSpPr>
                    <p:cNvPr id="138361" name="Group 70"/>
                    <p:cNvGrpSpPr>
                      <a:grpSpLocks/>
                    </p:cNvGrpSpPr>
                    <p:nvPr/>
                  </p:nvGrpSpPr>
                  <p:grpSpPr bwMode="auto">
                    <a:xfrm>
                      <a:off x="7988855" y="2757488"/>
                      <a:ext cx="229628" cy="1836737"/>
                      <a:chOff x="6178463" y="1433228"/>
                      <a:chExt cx="230840" cy="1837026"/>
                    </a:xfrm>
                  </p:grpSpPr>
                  <p:sp>
                    <p:nvSpPr>
                      <p:cNvPr id="13836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6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6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6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6" name="Group 73"/>
                <p:cNvGrpSpPr>
                  <a:grpSpLocks/>
                </p:cNvGrpSpPr>
                <p:nvPr/>
              </p:nvGrpSpPr>
              <p:grpSpPr bwMode="auto">
                <a:xfrm>
                  <a:off x="3519000" y="3600851"/>
                  <a:ext cx="215897" cy="1858575"/>
                  <a:chOff x="8442325" y="2253456"/>
                  <a:chExt cx="215472" cy="1857626"/>
                </a:xfrm>
              </p:grpSpPr>
              <p:grpSp>
                <p:nvGrpSpPr>
                  <p:cNvPr id="138355" name="Group 72"/>
                  <p:cNvGrpSpPr>
                    <a:grpSpLocks/>
                  </p:cNvGrpSpPr>
                  <p:nvPr/>
                </p:nvGrpSpPr>
                <p:grpSpPr bwMode="auto">
                  <a:xfrm>
                    <a:off x="8442325" y="2253456"/>
                    <a:ext cx="214313" cy="1836738"/>
                    <a:chOff x="6193859" y="1433229"/>
                    <a:chExt cx="215444" cy="1837022"/>
                  </a:xfrm>
                </p:grpSpPr>
                <p:pic>
                  <p:nvPicPr>
                    <p:cNvPr id="13835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5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83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8288" name="Group 133"/>
                <p:cNvGrpSpPr>
                  <a:grpSpLocks/>
                </p:cNvGrpSpPr>
                <p:nvPr/>
              </p:nvGrpSpPr>
              <p:grpSpPr bwMode="auto">
                <a:xfrm>
                  <a:off x="555625" y="3859212"/>
                  <a:ext cx="1443038" cy="1812925"/>
                  <a:chOff x="501360" y="3783323"/>
                  <a:chExt cx="1123399" cy="1143003"/>
                </a:xfrm>
              </p:grpSpPr>
              <p:sp>
                <p:nvSpPr>
                  <p:cNvPr id="223" name="Rectangle 222"/>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35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38289" name="Group 26"/>
                <p:cNvGrpSpPr>
                  <a:grpSpLocks/>
                </p:cNvGrpSpPr>
                <p:nvPr/>
              </p:nvGrpSpPr>
              <p:grpSpPr bwMode="auto">
                <a:xfrm>
                  <a:off x="6622358" y="3554877"/>
                  <a:ext cx="1272188" cy="342709"/>
                  <a:chOff x="7412367" y="1267773"/>
                  <a:chExt cx="1272066" cy="342946"/>
                </a:xfrm>
              </p:grpSpPr>
              <p:sp>
                <p:nvSpPr>
                  <p:cNvPr id="13834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S1100946</a:t>
                    </a:r>
                    <a:endParaRPr lang="en-US" sz="800" b="1" dirty="0">
                      <a:latin typeface="Comic Sans MS" pitchFamily="66" charset="0"/>
                    </a:endParaRPr>
                  </a:p>
                </p:txBody>
              </p:sp>
              <p:sp>
                <p:nvSpPr>
                  <p:cNvPr id="13834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38290" name="Group 151"/>
                <p:cNvGrpSpPr>
                  <a:grpSpLocks/>
                </p:cNvGrpSpPr>
                <p:nvPr/>
              </p:nvGrpSpPr>
              <p:grpSpPr bwMode="auto">
                <a:xfrm>
                  <a:off x="6520489" y="3870510"/>
                  <a:ext cx="2546593" cy="2722903"/>
                  <a:chOff x="6537581" y="3930332"/>
                  <a:chExt cx="2546593" cy="2722903"/>
                </a:xfrm>
              </p:grpSpPr>
              <p:grpSp>
                <p:nvGrpSpPr>
                  <p:cNvPr id="138291" name="Group 77"/>
                  <p:cNvGrpSpPr>
                    <a:grpSpLocks/>
                  </p:cNvGrpSpPr>
                  <p:nvPr/>
                </p:nvGrpSpPr>
                <p:grpSpPr bwMode="auto">
                  <a:xfrm>
                    <a:off x="6659902" y="3930332"/>
                    <a:ext cx="2412866" cy="222946"/>
                    <a:chOff x="5388330" y="5700074"/>
                    <a:chExt cx="2411543" cy="224521"/>
                  </a:xfrm>
                </p:grpSpPr>
                <p:pic>
                  <p:nvPicPr>
                    <p:cNvPr id="13834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4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4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38292" name="Group 77"/>
                  <p:cNvGrpSpPr>
                    <a:grpSpLocks/>
                  </p:cNvGrpSpPr>
                  <p:nvPr/>
                </p:nvGrpSpPr>
                <p:grpSpPr bwMode="auto">
                  <a:xfrm>
                    <a:off x="6593115" y="4126888"/>
                    <a:ext cx="2488203" cy="222936"/>
                    <a:chOff x="5313031" y="5665686"/>
                    <a:chExt cx="2486842" cy="224513"/>
                  </a:xfrm>
                </p:grpSpPr>
                <p:pic>
                  <p:nvPicPr>
                    <p:cNvPr id="13834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4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38293" name="Group 77"/>
                  <p:cNvGrpSpPr>
                    <a:grpSpLocks/>
                  </p:cNvGrpSpPr>
                  <p:nvPr/>
                </p:nvGrpSpPr>
                <p:grpSpPr bwMode="auto">
                  <a:xfrm>
                    <a:off x="6594543" y="4316328"/>
                    <a:ext cx="2488203" cy="222936"/>
                    <a:chOff x="5313031" y="5665686"/>
                    <a:chExt cx="2486842" cy="224513"/>
                  </a:xfrm>
                </p:grpSpPr>
                <p:pic>
                  <p:nvPicPr>
                    <p:cNvPr id="13833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4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38294" name="Group 77"/>
                  <p:cNvGrpSpPr>
                    <a:grpSpLocks/>
                  </p:cNvGrpSpPr>
                  <p:nvPr/>
                </p:nvGrpSpPr>
                <p:grpSpPr bwMode="auto">
                  <a:xfrm>
                    <a:off x="6595973" y="4505768"/>
                    <a:ext cx="2488201" cy="222936"/>
                    <a:chOff x="5313033" y="5665686"/>
                    <a:chExt cx="2486840" cy="224513"/>
                  </a:xfrm>
                </p:grpSpPr>
                <p:pic>
                  <p:nvPicPr>
                    <p:cNvPr id="13833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3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38295" name="Group 77"/>
                  <p:cNvGrpSpPr>
                    <a:grpSpLocks/>
                  </p:cNvGrpSpPr>
                  <p:nvPr/>
                </p:nvGrpSpPr>
                <p:grpSpPr bwMode="auto">
                  <a:xfrm>
                    <a:off x="6605348" y="4703650"/>
                    <a:ext cx="2478580" cy="222894"/>
                    <a:chOff x="5322652" y="5665686"/>
                    <a:chExt cx="2477221" cy="224475"/>
                  </a:xfrm>
                </p:grpSpPr>
                <p:pic>
                  <p:nvPicPr>
                    <p:cNvPr id="1383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38296" name="Group 77"/>
                  <p:cNvGrpSpPr>
                    <a:grpSpLocks/>
                  </p:cNvGrpSpPr>
                  <p:nvPr/>
                </p:nvGrpSpPr>
                <p:grpSpPr bwMode="auto">
                  <a:xfrm>
                    <a:off x="6605348" y="4899437"/>
                    <a:ext cx="2478580" cy="222894"/>
                    <a:chOff x="5322652" y="5665686"/>
                    <a:chExt cx="2477221" cy="224475"/>
                  </a:xfrm>
                </p:grpSpPr>
                <p:pic>
                  <p:nvPicPr>
                    <p:cNvPr id="1383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3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38297" name="Group 77"/>
                  <p:cNvGrpSpPr>
                    <a:grpSpLocks/>
                  </p:cNvGrpSpPr>
                  <p:nvPr/>
                </p:nvGrpSpPr>
                <p:grpSpPr bwMode="auto">
                  <a:xfrm>
                    <a:off x="6605272" y="5087454"/>
                    <a:ext cx="2478664" cy="222894"/>
                    <a:chOff x="5322675" y="5665686"/>
                    <a:chExt cx="2477198" cy="224474"/>
                  </a:xfrm>
                </p:grpSpPr>
                <p:pic>
                  <p:nvPicPr>
                    <p:cNvPr id="1383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2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38298" name="Group 77"/>
                  <p:cNvGrpSpPr>
                    <a:grpSpLocks/>
                  </p:cNvGrpSpPr>
                  <p:nvPr/>
                </p:nvGrpSpPr>
                <p:grpSpPr bwMode="auto">
                  <a:xfrm>
                    <a:off x="6602764" y="5274390"/>
                    <a:ext cx="2478581" cy="222894"/>
                    <a:chOff x="5322651" y="5665686"/>
                    <a:chExt cx="2477222" cy="224475"/>
                  </a:xfrm>
                </p:grpSpPr>
                <p:pic>
                  <p:nvPicPr>
                    <p:cNvPr id="1383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2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38299" name="Group 77"/>
                  <p:cNvGrpSpPr>
                    <a:grpSpLocks/>
                  </p:cNvGrpSpPr>
                  <p:nvPr/>
                </p:nvGrpSpPr>
                <p:grpSpPr bwMode="auto">
                  <a:xfrm>
                    <a:off x="6602765" y="5462430"/>
                    <a:ext cx="2478580" cy="222894"/>
                    <a:chOff x="5322652" y="5665686"/>
                    <a:chExt cx="2477221" cy="224475"/>
                  </a:xfrm>
                </p:grpSpPr>
                <p:pic>
                  <p:nvPicPr>
                    <p:cNvPr id="138320"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38300" name="Group 77"/>
                  <p:cNvGrpSpPr>
                    <a:grpSpLocks/>
                  </p:cNvGrpSpPr>
                  <p:nvPr/>
                </p:nvGrpSpPr>
                <p:grpSpPr bwMode="auto">
                  <a:xfrm>
                    <a:off x="6602689" y="5658194"/>
                    <a:ext cx="2478664" cy="222894"/>
                    <a:chOff x="5322675" y="5665686"/>
                    <a:chExt cx="2477198" cy="224474"/>
                  </a:xfrm>
                </p:grpSpPr>
                <p:pic>
                  <p:nvPicPr>
                    <p:cNvPr id="1383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38301" name="Group 77"/>
                  <p:cNvGrpSpPr>
                    <a:grpSpLocks/>
                  </p:cNvGrpSpPr>
                  <p:nvPr/>
                </p:nvGrpSpPr>
                <p:grpSpPr bwMode="auto">
                  <a:xfrm>
                    <a:off x="6602768" y="5847684"/>
                    <a:ext cx="2478580" cy="222894"/>
                    <a:chOff x="5322652" y="5665686"/>
                    <a:chExt cx="2477221" cy="224475"/>
                  </a:xfrm>
                </p:grpSpPr>
                <p:pic>
                  <p:nvPicPr>
                    <p:cNvPr id="1383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38302" name="Group 77"/>
                  <p:cNvGrpSpPr>
                    <a:grpSpLocks/>
                  </p:cNvGrpSpPr>
                  <p:nvPr/>
                </p:nvGrpSpPr>
                <p:grpSpPr bwMode="auto">
                  <a:xfrm>
                    <a:off x="6602768" y="6035724"/>
                    <a:ext cx="2478580" cy="222894"/>
                    <a:chOff x="5322652" y="5665686"/>
                    <a:chExt cx="2477221" cy="224475"/>
                  </a:xfrm>
                </p:grpSpPr>
                <p:pic>
                  <p:nvPicPr>
                    <p:cNvPr id="1383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38303" name="Group 77"/>
                  <p:cNvGrpSpPr>
                    <a:grpSpLocks/>
                  </p:cNvGrpSpPr>
                  <p:nvPr/>
                </p:nvGrpSpPr>
                <p:grpSpPr bwMode="auto">
                  <a:xfrm>
                    <a:off x="6602692" y="6231488"/>
                    <a:ext cx="2478664" cy="222894"/>
                    <a:chOff x="5322675" y="5665686"/>
                    <a:chExt cx="2477198" cy="224474"/>
                  </a:xfrm>
                </p:grpSpPr>
                <p:pic>
                  <p:nvPicPr>
                    <p:cNvPr id="1383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38304" name="Group 77"/>
                  <p:cNvGrpSpPr>
                    <a:grpSpLocks/>
                  </p:cNvGrpSpPr>
                  <p:nvPr/>
                </p:nvGrpSpPr>
                <p:grpSpPr bwMode="auto">
                  <a:xfrm>
                    <a:off x="6537581" y="6430341"/>
                    <a:ext cx="2541183" cy="222894"/>
                    <a:chOff x="5260195" y="5665686"/>
                    <a:chExt cx="2539678" cy="224474"/>
                  </a:xfrm>
                </p:grpSpPr>
                <p:pic>
                  <p:nvPicPr>
                    <p:cNvPr id="1383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0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38251" name="Group 439"/>
              <p:cNvGrpSpPr>
                <a:grpSpLocks/>
              </p:cNvGrpSpPr>
              <p:nvPr/>
            </p:nvGrpSpPr>
            <p:grpSpPr bwMode="auto">
              <a:xfrm>
                <a:off x="2363420" y="5458525"/>
                <a:ext cx="3690745" cy="364202"/>
                <a:chOff x="2514671" y="5583891"/>
                <a:chExt cx="3690745" cy="364202"/>
              </a:xfrm>
            </p:grpSpPr>
            <p:sp>
              <p:nvSpPr>
                <p:cNvPr id="138252"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38253"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38254"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38255"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38256"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38257"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38258"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38259"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38260"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38261"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38262"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38263"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38264"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1seibsc3 – </a:t>
            </a:r>
            <a:r>
              <a:rPr lang="en-US" dirty="0">
                <a:solidFill>
                  <a:schemeClr val="bg1"/>
                </a:solidFill>
              </a:rPr>
              <a:t>I/O 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L1-SEI-C6</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27</a:t>
            </a:fld>
            <a:endParaRPr lang="en-US" smtClean="0">
              <a:solidFill>
                <a:srgbClr val="898989"/>
              </a:solidFill>
              <a:latin typeface="Calibri" pitchFamily="34" charset="0"/>
            </a:endParaRPr>
          </a:p>
        </p:txBody>
      </p:sp>
      <p:sp>
        <p:nvSpPr>
          <p:cNvPr id="69" name="Rectangle 68"/>
          <p:cNvSpPr/>
          <p:nvPr/>
        </p:nvSpPr>
        <p:spPr bwMode="auto">
          <a:xfrm>
            <a:off x="1503363" y="3503613"/>
            <a:ext cx="2908300" cy="46037"/>
          </a:xfrm>
          <a:prstGeom prst="rect">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0" name="Rectangle 69"/>
          <p:cNvSpPr/>
          <p:nvPr/>
        </p:nvSpPr>
        <p:spPr bwMode="auto">
          <a:xfrm>
            <a:off x="860425" y="3167063"/>
            <a:ext cx="4494213" cy="46037"/>
          </a:xfrm>
          <a:prstGeom prst="rect">
            <a:avLst/>
          </a:prstGeom>
          <a:solidFill>
            <a:schemeClr val="accent4">
              <a:lumMod val="40000"/>
              <a:lumOff val="6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1" name="Rectangle 70"/>
          <p:cNvSpPr/>
          <p:nvPr/>
        </p:nvSpPr>
        <p:spPr bwMode="auto">
          <a:xfrm>
            <a:off x="1482725" y="2847975"/>
            <a:ext cx="2908300" cy="44450"/>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2" name="Rectangle 71"/>
          <p:cNvSpPr/>
          <p:nvPr/>
        </p:nvSpPr>
        <p:spPr bwMode="auto">
          <a:xfrm>
            <a:off x="6107113" y="3505200"/>
            <a:ext cx="2678112" cy="46038"/>
          </a:xfrm>
          <a:prstGeom prst="rect">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3" name="Rectangle 72"/>
          <p:cNvSpPr/>
          <p:nvPr/>
        </p:nvSpPr>
        <p:spPr bwMode="auto">
          <a:xfrm>
            <a:off x="6083300" y="3173413"/>
            <a:ext cx="2693988" cy="44450"/>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5" name="Rectangle 74"/>
          <p:cNvSpPr/>
          <p:nvPr/>
        </p:nvSpPr>
        <p:spPr bwMode="auto">
          <a:xfrm rot="2744685">
            <a:off x="5370513" y="2844800"/>
            <a:ext cx="881062" cy="46038"/>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6" name="Rectangle 75"/>
          <p:cNvSpPr/>
          <p:nvPr/>
        </p:nvSpPr>
        <p:spPr bwMode="auto">
          <a:xfrm>
            <a:off x="4432300" y="2543175"/>
            <a:ext cx="1111250" cy="44450"/>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7" name="Rectangle 76"/>
          <p:cNvSpPr/>
          <p:nvPr/>
        </p:nvSpPr>
        <p:spPr bwMode="auto">
          <a:xfrm rot="19361127">
            <a:off x="4043363" y="2692400"/>
            <a:ext cx="439737" cy="46038"/>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8" name="Rectangle 77"/>
          <p:cNvSpPr/>
          <p:nvPr/>
        </p:nvSpPr>
        <p:spPr bwMode="auto">
          <a:xfrm>
            <a:off x="4424363" y="1489075"/>
            <a:ext cx="2844800" cy="46038"/>
          </a:xfrm>
          <a:prstGeom prst="rect">
            <a:avLst/>
          </a:prstGeom>
          <a:solidFill>
            <a:schemeClr val="accent3">
              <a:lumMod val="40000"/>
              <a:lumOff val="6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9" name="Rectangle 78"/>
          <p:cNvSpPr/>
          <p:nvPr/>
        </p:nvSpPr>
        <p:spPr bwMode="auto">
          <a:xfrm rot="18024721">
            <a:off x="3406775" y="2070100"/>
            <a:ext cx="1365250" cy="57150"/>
          </a:xfrm>
          <a:prstGeom prst="rect">
            <a:avLst/>
          </a:prstGeom>
          <a:solidFill>
            <a:schemeClr val="accent3">
              <a:lumMod val="40000"/>
              <a:lumOff val="6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80" name="Rectangle 79"/>
          <p:cNvSpPr/>
          <p:nvPr/>
        </p:nvSpPr>
        <p:spPr bwMode="auto">
          <a:xfrm rot="19943900">
            <a:off x="3365500" y="2740025"/>
            <a:ext cx="403225" cy="53975"/>
          </a:xfrm>
          <a:prstGeom prst="rect">
            <a:avLst/>
          </a:prstGeom>
          <a:solidFill>
            <a:schemeClr val="accent3">
              <a:lumMod val="40000"/>
              <a:lumOff val="6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55" name="Rectangle 86"/>
          <p:cNvSpPr>
            <a:spLocks noChangeArrowheads="1"/>
          </p:cNvSpPr>
          <p:nvPr/>
        </p:nvSpPr>
        <p:spPr bwMode="auto">
          <a:xfrm>
            <a:off x="5786438" y="1268413"/>
            <a:ext cx="703262" cy="2143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From MSR</a:t>
            </a:r>
          </a:p>
        </p:txBody>
      </p:sp>
      <p:sp>
        <p:nvSpPr>
          <p:cNvPr id="10256" name="Rectangle 86"/>
          <p:cNvSpPr>
            <a:spLocks noChangeArrowheads="1"/>
          </p:cNvSpPr>
          <p:nvPr/>
        </p:nvSpPr>
        <p:spPr bwMode="auto">
          <a:xfrm>
            <a:off x="1724025" y="2620963"/>
            <a:ext cx="1258888"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Fibers and DC Cables</a:t>
            </a:r>
          </a:p>
        </p:txBody>
      </p:sp>
      <p:sp>
        <p:nvSpPr>
          <p:cNvPr id="10257" name="Rectangle 86"/>
          <p:cNvSpPr>
            <a:spLocks noChangeArrowheads="1"/>
          </p:cNvSpPr>
          <p:nvPr/>
        </p:nvSpPr>
        <p:spPr bwMode="auto">
          <a:xfrm>
            <a:off x="6967538" y="2913063"/>
            <a:ext cx="6858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Cables</a:t>
            </a:r>
          </a:p>
        </p:txBody>
      </p:sp>
      <p:sp>
        <p:nvSpPr>
          <p:cNvPr id="10258" name="Rectangle 86"/>
          <p:cNvSpPr>
            <a:spLocks noChangeArrowheads="1"/>
          </p:cNvSpPr>
          <p:nvPr/>
        </p:nvSpPr>
        <p:spPr bwMode="auto">
          <a:xfrm>
            <a:off x="6964363" y="3275013"/>
            <a:ext cx="6873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AC Cables</a:t>
            </a:r>
          </a:p>
        </p:txBody>
      </p:sp>
      <p:sp>
        <p:nvSpPr>
          <p:cNvPr id="10259" name="Rectangle 86"/>
          <p:cNvSpPr>
            <a:spLocks noChangeArrowheads="1"/>
          </p:cNvSpPr>
          <p:nvPr/>
        </p:nvSpPr>
        <p:spPr bwMode="auto">
          <a:xfrm>
            <a:off x="1838325" y="3271838"/>
            <a:ext cx="84455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Signal Cables</a:t>
            </a:r>
          </a:p>
        </p:txBody>
      </p:sp>
      <p:sp>
        <p:nvSpPr>
          <p:cNvPr id="10260" name="Rectangle 86"/>
          <p:cNvSpPr>
            <a:spLocks noChangeArrowheads="1"/>
          </p:cNvSpPr>
          <p:nvPr/>
        </p:nvSpPr>
        <p:spPr bwMode="auto">
          <a:xfrm>
            <a:off x="1844675" y="2921000"/>
            <a:ext cx="84296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Signal Cables</a:t>
            </a:r>
          </a:p>
        </p:txBody>
      </p:sp>
      <p:cxnSp>
        <p:nvCxnSpPr>
          <p:cNvPr id="88" name="Straight Connector 87"/>
          <p:cNvCxnSpPr/>
          <p:nvPr/>
        </p:nvCxnSpPr>
        <p:spPr>
          <a:xfrm rot="16200000" flipH="1">
            <a:off x="2344738" y="3265488"/>
            <a:ext cx="4191000" cy="63500"/>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flipH="1">
            <a:off x="3441700" y="3263901"/>
            <a:ext cx="4192587" cy="6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rot="10800000" flipV="1">
            <a:off x="542925" y="5362575"/>
            <a:ext cx="7966075" cy="46038"/>
          </a:xfrm>
          <a:prstGeom prst="line">
            <a:avLst/>
          </a:prstGeom>
        </p:spPr>
        <p:style>
          <a:lnRef idx="1">
            <a:schemeClr val="accent1"/>
          </a:lnRef>
          <a:fillRef idx="0">
            <a:schemeClr val="accent1"/>
          </a:fillRef>
          <a:effectRef idx="0">
            <a:schemeClr val="accent1"/>
          </a:effectRef>
          <a:fontRef idx="minor">
            <a:schemeClr val="tx1"/>
          </a:fontRef>
        </p:style>
      </p:cxnSp>
      <p:sp>
        <p:nvSpPr>
          <p:cNvPr id="10264" name="Rectangle 86"/>
          <p:cNvSpPr>
            <a:spLocks noChangeArrowheads="1"/>
          </p:cNvSpPr>
          <p:nvPr/>
        </p:nvSpPr>
        <p:spPr bwMode="auto">
          <a:xfrm>
            <a:off x="2200275" y="5183188"/>
            <a:ext cx="3794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CER</a:t>
            </a:r>
          </a:p>
        </p:txBody>
      </p:sp>
      <p:sp>
        <p:nvSpPr>
          <p:cNvPr id="10265" name="Rectangle 86"/>
          <p:cNvSpPr>
            <a:spLocks noChangeArrowheads="1"/>
          </p:cNvSpPr>
          <p:nvPr/>
        </p:nvSpPr>
        <p:spPr bwMode="auto">
          <a:xfrm>
            <a:off x="4808538" y="5165725"/>
            <a:ext cx="3810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a:t>
            </a:r>
          </a:p>
        </p:txBody>
      </p:sp>
      <p:sp>
        <p:nvSpPr>
          <p:cNvPr id="10266" name="Rectangle 86"/>
          <p:cNvSpPr>
            <a:spLocks noChangeArrowheads="1"/>
          </p:cNvSpPr>
          <p:nvPr/>
        </p:nvSpPr>
        <p:spPr bwMode="auto">
          <a:xfrm>
            <a:off x="6983413" y="5149850"/>
            <a:ext cx="369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CPR</a:t>
            </a:r>
          </a:p>
        </p:txBody>
      </p:sp>
      <p:cxnSp>
        <p:nvCxnSpPr>
          <p:cNvPr id="96" name="Straight Connector 95"/>
          <p:cNvCxnSpPr/>
          <p:nvPr/>
        </p:nvCxnSpPr>
        <p:spPr>
          <a:xfrm rot="10800000">
            <a:off x="4430713" y="2701925"/>
            <a:ext cx="1101725" cy="9525"/>
          </a:xfrm>
          <a:prstGeom prst="line">
            <a:avLst/>
          </a:prstGeom>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0800000" flipV="1">
            <a:off x="787400" y="1589088"/>
            <a:ext cx="7364413" cy="127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rot="16200000" flipH="1">
            <a:off x="-758031" y="3294857"/>
            <a:ext cx="4191000" cy="6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rot="16200000" flipH="1">
            <a:off x="-1097756" y="3294857"/>
            <a:ext cx="4191000" cy="61912"/>
          </a:xfrm>
          <a:prstGeom prst="line">
            <a:avLst/>
          </a:prstGeom>
        </p:spPr>
        <p:style>
          <a:lnRef idx="1">
            <a:schemeClr val="accent1"/>
          </a:lnRef>
          <a:fillRef idx="0">
            <a:schemeClr val="accent1"/>
          </a:fillRef>
          <a:effectRef idx="0">
            <a:schemeClr val="accent1"/>
          </a:effectRef>
          <a:fontRef idx="minor">
            <a:schemeClr val="tx1"/>
          </a:fontRef>
        </p:style>
      </p:cxnSp>
      <p:grpSp>
        <p:nvGrpSpPr>
          <p:cNvPr id="10271" name="Group 103"/>
          <p:cNvGrpSpPr>
            <a:grpSpLocks/>
          </p:cNvGrpSpPr>
          <p:nvPr/>
        </p:nvGrpSpPr>
        <p:grpSpPr bwMode="auto">
          <a:xfrm>
            <a:off x="2792413" y="2894013"/>
            <a:ext cx="946150" cy="2590800"/>
            <a:chOff x="1886096" y="2344507"/>
            <a:chExt cx="945919" cy="2590731"/>
          </a:xfrm>
        </p:grpSpPr>
        <p:sp>
          <p:nvSpPr>
            <p:cNvPr id="105" name="Rectangle 104"/>
            <p:cNvSpPr/>
            <p:nvPr/>
          </p:nvSpPr>
          <p:spPr bwMode="auto">
            <a:xfrm>
              <a:off x="2649497" y="4752680"/>
              <a:ext cx="182518" cy="1825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6" name="Rectangle 105"/>
            <p:cNvSpPr/>
            <p:nvPr/>
          </p:nvSpPr>
          <p:spPr bwMode="auto">
            <a:xfrm>
              <a:off x="2705046" y="2350857"/>
              <a:ext cx="73007" cy="25224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7" name="Rectangle 106"/>
            <p:cNvSpPr/>
            <p:nvPr/>
          </p:nvSpPr>
          <p:spPr bwMode="auto">
            <a:xfrm>
              <a:off x="2701872" y="2681048"/>
              <a:ext cx="73007" cy="21938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8" name="Rectangle 107"/>
            <p:cNvSpPr/>
            <p:nvPr/>
          </p:nvSpPr>
          <p:spPr bwMode="auto">
            <a:xfrm>
              <a:off x="2706633" y="3003301"/>
              <a:ext cx="73007" cy="18652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9" name="Rectangle 108"/>
            <p:cNvSpPr>
              <a:spLocks noChangeAspect="1"/>
            </p:cNvSpPr>
            <p:nvPr/>
          </p:nvSpPr>
          <p:spPr bwMode="auto">
            <a:xfrm rot="5400000">
              <a:off x="2288421" y="1942182"/>
              <a:ext cx="73023" cy="8776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0" name="Rectangle 109"/>
            <p:cNvSpPr>
              <a:spLocks noChangeAspect="1"/>
            </p:cNvSpPr>
            <p:nvPr/>
          </p:nvSpPr>
          <p:spPr bwMode="auto">
            <a:xfrm rot="5400000">
              <a:off x="2301118" y="2280310"/>
              <a:ext cx="73023" cy="8776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2305879" y="2604152"/>
              <a:ext cx="73023" cy="877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0272" name="Group 111"/>
          <p:cNvGrpSpPr>
            <a:grpSpLocks/>
          </p:cNvGrpSpPr>
          <p:nvPr/>
        </p:nvGrpSpPr>
        <p:grpSpPr bwMode="auto">
          <a:xfrm>
            <a:off x="7718425" y="3238500"/>
            <a:ext cx="933450" cy="2254250"/>
            <a:chOff x="1899014" y="2680924"/>
            <a:chExt cx="933001" cy="2254314"/>
          </a:xfrm>
        </p:grpSpPr>
        <p:sp>
          <p:nvSpPr>
            <p:cNvPr id="113" name="Rectangle 112"/>
            <p:cNvSpPr/>
            <p:nvPr/>
          </p:nvSpPr>
          <p:spPr bwMode="auto">
            <a:xfrm>
              <a:off x="2649541" y="4752671"/>
              <a:ext cx="182474" cy="1825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4" name="Rectangle 113"/>
            <p:cNvSpPr/>
            <p:nvPr/>
          </p:nvSpPr>
          <p:spPr bwMode="auto">
            <a:xfrm>
              <a:off x="2701903" y="2680924"/>
              <a:ext cx="72990" cy="21939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5" name="Rectangle 114"/>
            <p:cNvSpPr/>
            <p:nvPr/>
          </p:nvSpPr>
          <p:spPr bwMode="auto">
            <a:xfrm>
              <a:off x="2706663" y="3003196"/>
              <a:ext cx="72990" cy="1865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6" name="Rectangle 115"/>
            <p:cNvSpPr>
              <a:spLocks noChangeAspect="1"/>
            </p:cNvSpPr>
            <p:nvPr/>
          </p:nvSpPr>
          <p:spPr bwMode="auto">
            <a:xfrm rot="5400000">
              <a:off x="2301233" y="2280293"/>
              <a:ext cx="73027" cy="8774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7" name="Rectangle 116"/>
            <p:cNvSpPr>
              <a:spLocks noChangeAspect="1"/>
            </p:cNvSpPr>
            <p:nvPr/>
          </p:nvSpPr>
          <p:spPr bwMode="auto">
            <a:xfrm rot="5400000">
              <a:off x="2305994" y="2604152"/>
              <a:ext cx="73027" cy="8774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0273" name="Group 45"/>
          <p:cNvGrpSpPr>
            <a:grpSpLocks/>
          </p:cNvGrpSpPr>
          <p:nvPr/>
        </p:nvGrpSpPr>
        <p:grpSpPr bwMode="auto">
          <a:xfrm>
            <a:off x="2755900" y="3659188"/>
            <a:ext cx="182563" cy="1839912"/>
            <a:chOff x="1848793" y="3101707"/>
            <a:chExt cx="182562" cy="1838997"/>
          </a:xfrm>
        </p:grpSpPr>
        <p:sp>
          <p:nvSpPr>
            <p:cNvPr id="47" name="Rectangle 46"/>
            <p:cNvSpPr/>
            <p:nvPr/>
          </p:nvSpPr>
          <p:spPr bwMode="auto">
            <a:xfrm>
              <a:off x="1848793" y="4758233"/>
              <a:ext cx="182562" cy="1824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Rectangle 47"/>
            <p:cNvSpPr/>
            <p:nvPr/>
          </p:nvSpPr>
          <p:spPr bwMode="auto">
            <a:xfrm>
              <a:off x="1905943" y="3101707"/>
              <a:ext cx="61913" cy="17644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0274" name="Group 48"/>
          <p:cNvGrpSpPr>
            <a:grpSpLocks/>
          </p:cNvGrpSpPr>
          <p:nvPr/>
        </p:nvGrpSpPr>
        <p:grpSpPr bwMode="auto">
          <a:xfrm>
            <a:off x="7675563" y="3667125"/>
            <a:ext cx="182562" cy="1839913"/>
            <a:chOff x="1848793" y="3101707"/>
            <a:chExt cx="182562" cy="1838997"/>
          </a:xfrm>
        </p:grpSpPr>
        <p:sp>
          <p:nvSpPr>
            <p:cNvPr id="50" name="Rectangle 49"/>
            <p:cNvSpPr/>
            <p:nvPr/>
          </p:nvSpPr>
          <p:spPr bwMode="auto">
            <a:xfrm>
              <a:off x="1848793" y="4758232"/>
              <a:ext cx="182562" cy="1824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1" name="Rectangle 50"/>
            <p:cNvSpPr/>
            <p:nvPr/>
          </p:nvSpPr>
          <p:spPr bwMode="auto">
            <a:xfrm>
              <a:off x="1905943" y="3101707"/>
              <a:ext cx="61912" cy="17644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0275" name="TextBox 27"/>
          <p:cNvSpPr txBox="1">
            <a:spLocks noChangeArrowheads="1"/>
          </p:cNvSpPr>
          <p:nvPr/>
        </p:nvSpPr>
        <p:spPr bwMode="auto">
          <a:xfrm>
            <a:off x="5199063" y="3681413"/>
            <a:ext cx="4889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a:latin typeface="Comic Sans MS" pitchFamily="66" charset="0"/>
              </a:rPr>
              <a:t>138”</a:t>
            </a:r>
          </a:p>
        </p:txBody>
      </p:sp>
      <p:sp>
        <p:nvSpPr>
          <p:cNvPr id="10276" name="TextBox 28"/>
          <p:cNvSpPr txBox="1">
            <a:spLocks noChangeArrowheads="1"/>
          </p:cNvSpPr>
          <p:nvPr/>
        </p:nvSpPr>
        <p:spPr bwMode="auto">
          <a:xfrm>
            <a:off x="4762500" y="3981450"/>
            <a:ext cx="48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a:latin typeface="Comic Sans MS" pitchFamily="66" charset="0"/>
              </a:rPr>
              <a:t>120”</a:t>
            </a:r>
          </a:p>
        </p:txBody>
      </p:sp>
      <p:sp>
        <p:nvSpPr>
          <p:cNvPr id="10277" name="TextBox 29"/>
          <p:cNvSpPr txBox="1">
            <a:spLocks noChangeArrowheads="1"/>
          </p:cNvSpPr>
          <p:nvPr/>
        </p:nvSpPr>
        <p:spPr bwMode="auto">
          <a:xfrm>
            <a:off x="4387850" y="4341813"/>
            <a:ext cx="4889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a:latin typeface="Comic Sans MS" pitchFamily="66" charset="0"/>
              </a:rPr>
              <a:t>102”</a:t>
            </a:r>
          </a:p>
        </p:txBody>
      </p:sp>
      <p:cxnSp>
        <p:nvCxnSpPr>
          <p:cNvPr id="56" name="Straight Connector 55"/>
          <p:cNvCxnSpPr/>
          <p:nvPr/>
        </p:nvCxnSpPr>
        <p:spPr>
          <a:xfrm rot="10800000" flipV="1">
            <a:off x="4156075" y="2887663"/>
            <a:ext cx="1446213" cy="3175"/>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V="1">
            <a:off x="4160838" y="3224213"/>
            <a:ext cx="930275" cy="476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4151313" y="3559175"/>
            <a:ext cx="552450" cy="635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flipH="1">
            <a:off x="5068094" y="3307557"/>
            <a:ext cx="757237"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flipH="1">
            <a:off x="4617244" y="3623469"/>
            <a:ext cx="757238"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16200000" flipH="1">
            <a:off x="4237038" y="3963988"/>
            <a:ext cx="7556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16200000" flipV="1">
            <a:off x="4679951" y="4665662"/>
            <a:ext cx="1524000" cy="9525"/>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rot="5400000" flipH="1" flipV="1">
            <a:off x="4394995" y="4818856"/>
            <a:ext cx="1192212" cy="3175"/>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16200000" flipV="1">
            <a:off x="4202113" y="4986338"/>
            <a:ext cx="8318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rot="10800000" flipV="1">
            <a:off x="4184650" y="5426075"/>
            <a:ext cx="1446213" cy="3175"/>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idx="4294967295"/>
          </p:nvPr>
        </p:nvSpPr>
        <p:spPr>
          <a:xfrm>
            <a:off x="1725613" y="0"/>
            <a:ext cx="6961187" cy="681038"/>
          </a:xfrm>
        </p:spPr>
        <p:txBody>
          <a:bodyPr/>
          <a:lstStyle/>
          <a:p>
            <a:pPr>
              <a:defRPr/>
            </a:pPr>
            <a:r>
              <a:rPr lang="en-US" dirty="0" smtClean="0">
                <a:solidFill>
                  <a:srgbClr val="000000"/>
                </a:solidFill>
                <a:latin typeface="Comic Sans MS"/>
                <a:ea typeface="ＭＳ Ｐゴシック"/>
                <a:cs typeface="+mn-cs"/>
              </a:rPr>
              <a:t>LLO CER, LDR, and CPR Cable Tray Layout</a:t>
            </a:r>
            <a:endParaRPr lang="en-US" dirty="0"/>
          </a:p>
        </p:txBody>
      </p:sp>
    </p:spTree>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p:cNvGrpSpPr/>
          <p:nvPr/>
        </p:nvGrpSpPr>
        <p:grpSpPr>
          <a:xfrm>
            <a:off x="641350" y="775460"/>
            <a:ext cx="7902575" cy="5270500"/>
            <a:chOff x="641350" y="775460"/>
            <a:chExt cx="7902575" cy="5270500"/>
          </a:xfrm>
        </p:grpSpPr>
        <p:grpSp>
          <p:nvGrpSpPr>
            <p:cNvPr id="142" name="Group 141"/>
            <p:cNvGrpSpPr/>
            <p:nvPr/>
          </p:nvGrpSpPr>
          <p:grpSpPr>
            <a:xfrm>
              <a:off x="641350" y="775460"/>
              <a:ext cx="7902575" cy="5270500"/>
              <a:chOff x="641350" y="673100"/>
              <a:chExt cx="7902575" cy="5270500"/>
            </a:xfrm>
          </p:grpSpPr>
          <p:sp>
            <p:nvSpPr>
              <p:cNvPr id="144" name="Rectangle 143"/>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5" name="Rectangle 144"/>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6" name="Rectangle 145"/>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7" name="Rectangle 146"/>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8" name="Rectangle 147"/>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9" name="Rectangle 148"/>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0" name="Rectangle 149"/>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1" name="Rectangle 150"/>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2" name="Rectangle 151"/>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3" name="Rectangle 152"/>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4" name="Rectangle 153"/>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5" name="Rectangle 154"/>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6" name="Rectangle 155"/>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7" name="Rectangle 156"/>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58" name="Rectangle 157"/>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9" name="Rectangle 158"/>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0" name="Rectangle 159"/>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1" name="Rectangle 160"/>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2" name="Rectangle 161"/>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3" name="Rectangle 162"/>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6" name="Rectangle 165"/>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7" name="Rectangle 166"/>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8" name="Rectangle 167"/>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9" name="Rectangle 168"/>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0" name="Rectangle 169"/>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1" name="Rectangle 170"/>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2" name="Rectangle 171"/>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3" name="Rectangle 172"/>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4" name="Rectangle 173"/>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5" name="Rectangle 174"/>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6" name="Rectangle 175"/>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7" name="Rectangle 176"/>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4" name="Rectangle 193"/>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220"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21"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22" name="Rectangle 221"/>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224"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225"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226"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227"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228"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229"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230"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231"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232"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3"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4"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5"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6"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7"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8"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239"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L1-AOS-C1</a:t>
                </a:r>
                <a:endParaRPr lang="en-US" sz="800" b="1" dirty="0">
                  <a:latin typeface="Comic Sans MS" charset="0"/>
                  <a:ea typeface="ＭＳ Ｐゴシック" charset="-128"/>
                </a:endParaRPr>
              </a:p>
            </p:txBody>
          </p:sp>
          <p:sp>
            <p:nvSpPr>
              <p:cNvPr id="240"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241"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242"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243"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244"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245"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246"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250"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L1-PSL-C1</a:t>
                </a:r>
                <a:endParaRPr lang="en-US" sz="800" b="1" dirty="0">
                  <a:latin typeface="Comic Sans MS" charset="0"/>
                  <a:ea typeface="ＭＳ Ｐゴシック" charset="-128"/>
                </a:endParaRPr>
              </a:p>
            </p:txBody>
          </p:sp>
          <p:sp>
            <p:nvSpPr>
              <p:cNvPr id="251"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18"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253"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19" action="ppaction://hlinksldjump"/>
                  </a:rPr>
                  <a:t>L1-OAF-C1</a:t>
                </a:r>
                <a:endParaRPr lang="en-US" sz="800" b="1" dirty="0">
                  <a:latin typeface="Comic Sans MS" pitchFamily="66" charset="0"/>
                  <a:ea typeface="ＭＳ Ｐゴシック" charset="-128"/>
                </a:endParaRPr>
              </a:p>
            </p:txBody>
          </p:sp>
          <p:sp>
            <p:nvSpPr>
              <p:cNvPr id="254"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255"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256"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257"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258"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259"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260"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261"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262"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263"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264"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265"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266"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DAQ Rack 1</a:t>
                </a:r>
              </a:p>
            </p:txBody>
          </p:sp>
          <p:sp>
            <p:nvSpPr>
              <p:cNvPr id="267"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268"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69"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270"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271"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272"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273"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275"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276"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3"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19" action="ppaction://hlinksldjump"/>
                </a:rPr>
                <a:t>L1-FAC-C1</a:t>
              </a:r>
              <a:endParaRPr lang="en-US" sz="800" b="1" dirty="0">
                <a:latin typeface="Comic Sans MS" pitchFamily="66" charset="0"/>
                <a:ea typeface="ＭＳ Ｐゴシック" charset="-128"/>
              </a:endParaRPr>
            </a:p>
          </p:txBody>
        </p:sp>
      </p:grpSp>
      <p:sp>
        <p:nvSpPr>
          <p:cNvPr id="139267" name="Title 2"/>
          <p:cNvSpPr>
            <a:spLocks noGrp="1"/>
          </p:cNvSpPr>
          <p:nvPr>
            <p:ph type="title"/>
          </p:nvPr>
        </p:nvSpPr>
        <p:spPr/>
        <p:txBody>
          <a:bodyPr/>
          <a:lstStyle/>
          <a:p>
            <a:r>
              <a:rPr lang="en-US" dirty="0" smtClean="0">
                <a:ea typeface="ＭＳ Ｐゴシック" pitchFamily="34" charset="-128"/>
              </a:rPr>
              <a:t>Subsystem: SUS (Suspensions)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39269"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7F474CE-795E-41D0-962A-C3FB45245102}" type="slidenum">
              <a:rPr lang="en-US" smtClean="0">
                <a:solidFill>
                  <a:srgbClr val="898989"/>
                </a:solidFill>
                <a:latin typeface="Calibri" pitchFamily="34" charset="0"/>
              </a:rPr>
              <a:pPr eaLnBrk="1" hangingPunct="1"/>
              <a:t>270</a:t>
            </a:fld>
            <a:endParaRPr lang="en-US" smtClean="0">
              <a:solidFill>
                <a:srgbClr val="898989"/>
              </a:solidFill>
              <a:latin typeface="Calibri" pitchFamily="34" charset="0"/>
            </a:endParaRPr>
          </a:p>
        </p:txBody>
      </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&lt;&lt; IFO Subsystems</a:t>
            </a:r>
            <a:endParaRPr lang="en-US" sz="800" b="1" dirty="0">
              <a:latin typeface="Comic Sans MS" pitchFamily="66" charset="0"/>
            </a:endParaRPr>
          </a:p>
        </p:txBody>
      </p:sp>
      <p:sp>
        <p:nvSpPr>
          <p:cNvPr id="277" name="Rectangle 86"/>
          <p:cNvSpPr>
            <a:spLocks noChangeArrowheads="1"/>
          </p:cNvSpPr>
          <p:nvPr/>
        </p:nvSpPr>
        <p:spPr bwMode="auto">
          <a:xfrm>
            <a:off x="5164568" y="353714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L1-ISC-C1</a:t>
            </a:r>
            <a:endParaRPr lang="en-US" sz="800" b="1" dirty="0">
              <a:latin typeface="Comic Sans MS" charset="0"/>
              <a:ea typeface="ＭＳ Ｐゴシック" charset="-128"/>
            </a:endParaRPr>
          </a:p>
        </p:txBody>
      </p:sp>
      <p:sp>
        <p:nvSpPr>
          <p:cNvPr id="278" name="Rectangle 86"/>
          <p:cNvSpPr>
            <a:spLocks noChangeArrowheads="1"/>
          </p:cNvSpPr>
          <p:nvPr/>
        </p:nvSpPr>
        <p:spPr bwMode="auto">
          <a:xfrm>
            <a:off x="5167267" y="402133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L1-ISC-C2</a:t>
            </a:r>
            <a:endParaRPr lang="en-US" sz="800" b="1" dirty="0">
              <a:latin typeface="Comic Sans MS" charset="0"/>
              <a:ea typeface="ＭＳ Ｐゴシック" charset="-128"/>
            </a:endParaRPr>
          </a:p>
        </p:txBody>
      </p:sp>
      <p:sp>
        <p:nvSpPr>
          <p:cNvPr id="279" name="Rectangle 86"/>
          <p:cNvSpPr>
            <a:spLocks noChangeArrowheads="1"/>
          </p:cNvSpPr>
          <p:nvPr/>
        </p:nvSpPr>
        <p:spPr bwMode="auto">
          <a:xfrm>
            <a:off x="5165679" y="450833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3" action="ppaction://hlinksldjump"/>
              </a:rPr>
              <a:t>L1-ISC-C3</a:t>
            </a:r>
            <a:endParaRPr lang="en-US" sz="800" b="1" dirty="0">
              <a:latin typeface="Comic Sans MS" pitchFamily="66" charset="0"/>
              <a:ea typeface="+mn-ea"/>
            </a:endParaRPr>
          </a:p>
        </p:txBody>
      </p:sp>
      <p:sp>
        <p:nvSpPr>
          <p:cNvPr id="280" name="Rectangle 86"/>
          <p:cNvSpPr>
            <a:spLocks noChangeArrowheads="1"/>
          </p:cNvSpPr>
          <p:nvPr/>
        </p:nvSpPr>
        <p:spPr bwMode="auto">
          <a:xfrm>
            <a:off x="5156947" y="501951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4" action="ppaction://hlinksldjump"/>
              </a:rPr>
              <a:t>L1-ISC-C4</a:t>
            </a:r>
            <a:endParaRPr lang="en-US" sz="800" b="1" dirty="0">
              <a:latin typeface="Comic Sans MS" pitchFamily="66" charset="0"/>
            </a:endParaRPr>
          </a:p>
        </p:txBody>
      </p:sp>
      <p:sp>
        <p:nvSpPr>
          <p:cNvPr id="274" name="Rounded Rectangular Callout 273"/>
          <p:cNvSpPr/>
          <p:nvPr/>
        </p:nvSpPr>
        <p:spPr bwMode="auto">
          <a:xfrm>
            <a:off x="4599332" y="2497783"/>
            <a:ext cx="4173551" cy="3114649"/>
          </a:xfrm>
          <a:prstGeom prst="wedgeRoundRectCallout">
            <a:avLst>
              <a:gd name="adj1" fmla="val -60695"/>
              <a:gd name="adj2" fmla="val -15416"/>
              <a:gd name="adj3" fmla="val 16667"/>
            </a:avLst>
          </a:prstGeom>
          <a:solidFill>
            <a:schemeClr val="accent5">
              <a:lumMod val="40000"/>
              <a:lumOff val="60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hlinkClick r:id="rId25"/>
              </a:rPr>
              <a:t>SUS</a:t>
            </a:r>
            <a:endParaRPr lang="en-US" sz="9600" b="1" dirty="0" smtClean="0">
              <a:solidFill>
                <a:schemeClr val="tx1"/>
              </a:solidFill>
              <a:latin typeface="Comic Sans MS" pitchFamily="66" charset="0"/>
            </a:endParaRPr>
          </a:p>
        </p:txBody>
      </p:sp>
    </p:spTree>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0290" name="Picture 24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036888"/>
            <a:ext cx="1530350" cy="307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29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29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293" name="Title 8"/>
          <p:cNvSpPr>
            <a:spLocks noGrp="1"/>
          </p:cNvSpPr>
          <p:nvPr>
            <p:ph type="title"/>
          </p:nvPr>
        </p:nvSpPr>
        <p:spPr/>
        <p:txBody>
          <a:bodyPr/>
          <a:lstStyle/>
          <a:p>
            <a:pPr eaLnBrk="1" hangingPunct="1"/>
            <a:r>
              <a:rPr lang="en-US" dirty="0" smtClean="0">
                <a:ea typeface="ＭＳ Ｐゴシック" pitchFamily="34" charset="-128"/>
              </a:rPr>
              <a:t>L1-SUS-C1 – S1104062</a:t>
            </a:r>
          </a:p>
        </p:txBody>
      </p:sp>
      <p:sp>
        <p:nvSpPr>
          <p:cNvPr id="140294"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HAM3 and HAM4 Rack 1 (of 2) Layout (</a:t>
            </a:r>
            <a:r>
              <a:rPr lang="en-US" sz="800" b="1" dirty="0" smtClean="0">
                <a:latin typeface="Comic Sans MS" pitchFamily="66" charset="0"/>
                <a:hlinkClick r:id="rId6"/>
              </a:rPr>
              <a:t>LIGO-D1000599</a:t>
            </a:r>
            <a:r>
              <a:rPr lang="en-US" sz="800" b="1" dirty="0" smtClean="0">
                <a:latin typeface="Comic Sans MS" pitchFamily="66" charset="0"/>
              </a:rPr>
              <a:t>) (</a:t>
            </a:r>
            <a:r>
              <a:rPr lang="en-US" sz="800" b="1" dirty="0" smtClean="0">
                <a:latin typeface="Comic Sans MS" pitchFamily="66" charset="0"/>
                <a:hlinkClick r:id="rId7"/>
              </a:rPr>
              <a:t>S1104062</a:t>
            </a:r>
            <a:r>
              <a:rPr lang="en-US" sz="800" b="1" dirty="0" smtClean="0">
                <a:latin typeface="Comic Sans MS" pitchFamily="66" charset="0"/>
              </a:rPr>
              <a:t>)</a:t>
            </a:r>
            <a:endParaRPr lang="en-US" sz="800" b="1" dirty="0">
              <a:latin typeface="Comic Sans MS" pitchFamily="66" charset="0"/>
            </a:endParaRPr>
          </a:p>
        </p:txBody>
      </p:sp>
      <p:pic>
        <p:nvPicPr>
          <p:cNvPr id="140295"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0297" name="Group 230"/>
          <p:cNvGrpSpPr>
            <a:grpSpLocks/>
          </p:cNvGrpSpPr>
          <p:nvPr/>
        </p:nvGrpSpPr>
        <p:grpSpPr bwMode="auto">
          <a:xfrm>
            <a:off x="1658938" y="2890838"/>
            <a:ext cx="6035675" cy="223837"/>
            <a:chOff x="-778965" y="5770963"/>
            <a:chExt cx="6035326" cy="224179"/>
          </a:xfrm>
        </p:grpSpPr>
        <p:grpSp>
          <p:nvGrpSpPr>
            <p:cNvPr id="140511" name="Group 195"/>
            <p:cNvGrpSpPr>
              <a:grpSpLocks/>
            </p:cNvGrpSpPr>
            <p:nvPr/>
          </p:nvGrpSpPr>
          <p:grpSpPr bwMode="auto">
            <a:xfrm>
              <a:off x="-778965" y="5770963"/>
              <a:ext cx="3407992" cy="221304"/>
              <a:chOff x="-778965" y="5788215"/>
              <a:chExt cx="3407992" cy="221304"/>
            </a:xfrm>
          </p:grpSpPr>
          <p:grpSp>
            <p:nvGrpSpPr>
              <p:cNvPr id="140517" name="Group 194"/>
              <p:cNvGrpSpPr>
                <a:grpSpLocks/>
              </p:cNvGrpSpPr>
              <p:nvPr/>
            </p:nvGrpSpPr>
            <p:grpSpPr bwMode="auto">
              <a:xfrm>
                <a:off x="-778965" y="5788215"/>
                <a:ext cx="3407992" cy="215667"/>
                <a:chOff x="-778965" y="5788215"/>
                <a:chExt cx="3407992" cy="215667"/>
              </a:xfrm>
            </p:grpSpPr>
            <p:pic>
              <p:nvPicPr>
                <p:cNvPr id="1405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20" name="TextBox 358"/>
                <p:cNvSpPr txBox="1">
                  <a:spLocks noChangeArrowheads="1"/>
                </p:cNvSpPr>
                <p:nvPr/>
              </p:nvSpPr>
              <p:spPr bwMode="auto">
                <a:xfrm>
                  <a:off x="-778965" y="5788215"/>
                  <a:ext cx="21275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PR2 Mid Triple Acq Driver Chassis</a:t>
                  </a:r>
                  <a:endParaRPr lang="en-US" sz="800" b="1" dirty="0">
                    <a:latin typeface="Comic Sans MS" pitchFamily="66" charset="0"/>
                  </a:endParaRPr>
                </a:p>
              </p:txBody>
            </p:sp>
          </p:grpSp>
          <p:sp>
            <p:nvSpPr>
              <p:cNvPr id="14051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512" name="Group 192"/>
            <p:cNvGrpSpPr>
              <a:grpSpLocks/>
            </p:cNvGrpSpPr>
            <p:nvPr/>
          </p:nvGrpSpPr>
          <p:grpSpPr bwMode="auto">
            <a:xfrm>
              <a:off x="2841236" y="5773948"/>
              <a:ext cx="2415125" cy="221194"/>
              <a:chOff x="2841236" y="5773948"/>
              <a:chExt cx="2415125" cy="221194"/>
            </a:xfrm>
          </p:grpSpPr>
          <p:sp>
            <p:nvSpPr>
              <p:cNvPr id="14051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514" name="Group 191"/>
              <p:cNvGrpSpPr>
                <a:grpSpLocks/>
              </p:cNvGrpSpPr>
              <p:nvPr/>
            </p:nvGrpSpPr>
            <p:grpSpPr bwMode="auto">
              <a:xfrm>
                <a:off x="2841236" y="5779698"/>
                <a:ext cx="1280160" cy="215444"/>
                <a:chOff x="2841236" y="5779698"/>
                <a:chExt cx="1280160" cy="215444"/>
              </a:xfrm>
            </p:grpSpPr>
            <p:pic>
              <p:nvPicPr>
                <p:cNvPr id="14051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1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S1000349</a:t>
                  </a:r>
                  <a:endParaRPr lang="en-US" sz="800" b="1" dirty="0">
                    <a:latin typeface="Comic Sans MS" pitchFamily="66" charset="0"/>
                  </a:endParaRPr>
                </a:p>
              </p:txBody>
            </p:sp>
          </p:grpSp>
        </p:grpSp>
      </p:grpSp>
      <p:sp>
        <p:nvSpPr>
          <p:cNvPr id="14029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55D7CA-E9EE-44E8-B509-5875D46875F1}" type="slidenum">
              <a:rPr lang="en-US" smtClean="0">
                <a:solidFill>
                  <a:srgbClr val="898989"/>
                </a:solidFill>
                <a:latin typeface="Calibri" pitchFamily="34" charset="0"/>
              </a:rPr>
              <a:pPr eaLnBrk="1" hangingPunct="1"/>
              <a:t>271</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0300" name="Group 230"/>
          <p:cNvGrpSpPr>
            <a:grpSpLocks/>
          </p:cNvGrpSpPr>
          <p:nvPr/>
        </p:nvGrpSpPr>
        <p:grpSpPr bwMode="auto">
          <a:xfrm>
            <a:off x="1673225" y="2785084"/>
            <a:ext cx="6021388" cy="223837"/>
            <a:chOff x="-763470" y="5770963"/>
            <a:chExt cx="6019831" cy="224179"/>
          </a:xfrm>
        </p:grpSpPr>
        <p:grpSp>
          <p:nvGrpSpPr>
            <p:cNvPr id="140501" name="Group 195"/>
            <p:cNvGrpSpPr>
              <a:grpSpLocks/>
            </p:cNvGrpSpPr>
            <p:nvPr/>
          </p:nvGrpSpPr>
          <p:grpSpPr bwMode="auto">
            <a:xfrm>
              <a:off x="-763470" y="5770963"/>
              <a:ext cx="3392497" cy="221304"/>
              <a:chOff x="-763470" y="5788215"/>
              <a:chExt cx="3392497" cy="221304"/>
            </a:xfrm>
          </p:grpSpPr>
          <p:grpSp>
            <p:nvGrpSpPr>
              <p:cNvPr id="140507" name="Group 194"/>
              <p:cNvGrpSpPr>
                <a:grpSpLocks/>
              </p:cNvGrpSpPr>
              <p:nvPr/>
            </p:nvGrpSpPr>
            <p:grpSpPr bwMode="auto">
              <a:xfrm>
                <a:off x="-763470" y="5788215"/>
                <a:ext cx="3392497" cy="215667"/>
                <a:chOff x="-763470" y="5788215"/>
                <a:chExt cx="3392497" cy="215667"/>
              </a:xfrm>
            </p:grpSpPr>
            <p:pic>
              <p:nvPicPr>
                <p:cNvPr id="14050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10" name="TextBox 358"/>
                <p:cNvSpPr txBox="1">
                  <a:spLocks noChangeArrowheads="1"/>
                </p:cNvSpPr>
                <p:nvPr/>
              </p:nvSpPr>
              <p:spPr bwMode="auto">
                <a:xfrm>
                  <a:off x="-763470" y="5788215"/>
                  <a:ext cx="211206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MC2 Bot Triple Acq Driver Chassis</a:t>
                  </a:r>
                  <a:endParaRPr lang="en-US" sz="800" b="1" dirty="0">
                    <a:latin typeface="Comic Sans MS" pitchFamily="66" charset="0"/>
                  </a:endParaRPr>
                </a:p>
              </p:txBody>
            </p:sp>
          </p:grpSp>
          <p:sp>
            <p:nvSpPr>
              <p:cNvPr id="14050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502" name="Group 192"/>
            <p:cNvGrpSpPr>
              <a:grpSpLocks/>
            </p:cNvGrpSpPr>
            <p:nvPr/>
          </p:nvGrpSpPr>
          <p:grpSpPr bwMode="auto">
            <a:xfrm>
              <a:off x="2841236" y="5773948"/>
              <a:ext cx="2415125" cy="221194"/>
              <a:chOff x="2841236" y="5773948"/>
              <a:chExt cx="2415125" cy="221194"/>
            </a:xfrm>
          </p:grpSpPr>
          <p:sp>
            <p:nvSpPr>
              <p:cNvPr id="14050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504" name="Group 191"/>
              <p:cNvGrpSpPr>
                <a:grpSpLocks/>
              </p:cNvGrpSpPr>
              <p:nvPr/>
            </p:nvGrpSpPr>
            <p:grpSpPr bwMode="auto">
              <a:xfrm>
                <a:off x="2841236" y="5779698"/>
                <a:ext cx="1280160" cy="215444"/>
                <a:chOff x="2841236" y="5779698"/>
                <a:chExt cx="1280160" cy="215444"/>
              </a:xfrm>
            </p:grpSpPr>
            <p:pic>
              <p:nvPicPr>
                <p:cNvPr id="14050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0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S1000348</a:t>
                  </a:r>
                  <a:endParaRPr lang="en-US" sz="800" b="1" dirty="0">
                    <a:latin typeface="Comic Sans MS" pitchFamily="66" charset="0"/>
                  </a:endParaRPr>
                </a:p>
              </p:txBody>
            </p:sp>
          </p:grpSp>
        </p:grpSp>
      </p:grpSp>
      <p:grpSp>
        <p:nvGrpSpPr>
          <p:cNvPr id="140301" name="Group 230"/>
          <p:cNvGrpSpPr>
            <a:grpSpLocks/>
          </p:cNvGrpSpPr>
          <p:nvPr/>
        </p:nvGrpSpPr>
        <p:grpSpPr bwMode="auto">
          <a:xfrm>
            <a:off x="1581150" y="2670784"/>
            <a:ext cx="6113463" cy="223837"/>
            <a:chOff x="-856445" y="5770963"/>
            <a:chExt cx="6112806" cy="224179"/>
          </a:xfrm>
        </p:grpSpPr>
        <p:grpSp>
          <p:nvGrpSpPr>
            <p:cNvPr id="140491" name="Group 195"/>
            <p:cNvGrpSpPr>
              <a:grpSpLocks/>
            </p:cNvGrpSpPr>
            <p:nvPr/>
          </p:nvGrpSpPr>
          <p:grpSpPr bwMode="auto">
            <a:xfrm>
              <a:off x="-856445" y="5770963"/>
              <a:ext cx="3485472" cy="221306"/>
              <a:chOff x="-856445" y="5788215"/>
              <a:chExt cx="3485472" cy="221306"/>
            </a:xfrm>
          </p:grpSpPr>
          <p:grpSp>
            <p:nvGrpSpPr>
              <p:cNvPr id="140497" name="Group 194"/>
              <p:cNvGrpSpPr>
                <a:grpSpLocks/>
              </p:cNvGrpSpPr>
              <p:nvPr/>
            </p:nvGrpSpPr>
            <p:grpSpPr bwMode="auto">
              <a:xfrm>
                <a:off x="-856445" y="5788215"/>
                <a:ext cx="3485472" cy="215667"/>
                <a:chOff x="-856445" y="5788215"/>
                <a:chExt cx="3485472" cy="215667"/>
              </a:xfrm>
            </p:grpSpPr>
            <p:pic>
              <p:nvPicPr>
                <p:cNvPr id="1404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00" name="TextBox 358"/>
                <p:cNvSpPr txBox="1">
                  <a:spLocks noChangeArrowheads="1"/>
                </p:cNvSpPr>
                <p:nvPr/>
              </p:nvSpPr>
              <p:spPr bwMode="auto">
                <a:xfrm>
                  <a:off x="-856445" y="5788215"/>
                  <a:ext cx="220504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MC2 Mid Triple Acq Driver Chassis</a:t>
                  </a:r>
                  <a:endParaRPr lang="en-US" sz="800" b="1" dirty="0">
                    <a:latin typeface="Comic Sans MS" pitchFamily="66" charset="0"/>
                  </a:endParaRPr>
                </a:p>
              </p:txBody>
            </p:sp>
          </p:grpSp>
          <p:sp>
            <p:nvSpPr>
              <p:cNvPr id="140498" name="TextBox 353"/>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92" name="Group 192"/>
            <p:cNvGrpSpPr>
              <a:grpSpLocks/>
            </p:cNvGrpSpPr>
            <p:nvPr/>
          </p:nvGrpSpPr>
          <p:grpSpPr bwMode="auto">
            <a:xfrm>
              <a:off x="2841236" y="5773948"/>
              <a:ext cx="2415125" cy="221194"/>
              <a:chOff x="2841236" y="5773948"/>
              <a:chExt cx="2415125" cy="221194"/>
            </a:xfrm>
          </p:grpSpPr>
          <p:sp>
            <p:nvSpPr>
              <p:cNvPr id="14049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94" name="Group 191"/>
              <p:cNvGrpSpPr>
                <a:grpSpLocks/>
              </p:cNvGrpSpPr>
              <p:nvPr/>
            </p:nvGrpSpPr>
            <p:grpSpPr bwMode="auto">
              <a:xfrm>
                <a:off x="2841236" y="5779698"/>
                <a:ext cx="1280160" cy="215444"/>
                <a:chOff x="2841236" y="5779698"/>
                <a:chExt cx="1280160" cy="215444"/>
              </a:xfrm>
            </p:grpSpPr>
            <p:pic>
              <p:nvPicPr>
                <p:cNvPr id="14049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9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S1000347</a:t>
                  </a:r>
                  <a:endParaRPr lang="en-US" sz="800" b="1" dirty="0">
                    <a:latin typeface="Comic Sans MS" pitchFamily="66" charset="0"/>
                  </a:endParaRPr>
                </a:p>
              </p:txBody>
            </p:sp>
          </p:grpSp>
        </p:grpSp>
      </p:grpSp>
      <p:grpSp>
        <p:nvGrpSpPr>
          <p:cNvPr id="140302" name="Group 219"/>
          <p:cNvGrpSpPr>
            <a:grpSpLocks/>
          </p:cNvGrpSpPr>
          <p:nvPr/>
        </p:nvGrpSpPr>
        <p:grpSpPr bwMode="auto">
          <a:xfrm>
            <a:off x="1565275" y="1235075"/>
            <a:ext cx="6129338" cy="223838"/>
            <a:chOff x="-872202" y="5770963"/>
            <a:chExt cx="6128563" cy="224179"/>
          </a:xfrm>
        </p:grpSpPr>
        <p:grpSp>
          <p:nvGrpSpPr>
            <p:cNvPr id="140481" name="Group 195"/>
            <p:cNvGrpSpPr>
              <a:grpSpLocks/>
            </p:cNvGrpSpPr>
            <p:nvPr/>
          </p:nvGrpSpPr>
          <p:grpSpPr bwMode="auto">
            <a:xfrm>
              <a:off x="-872202" y="5770963"/>
              <a:ext cx="3501229" cy="221304"/>
              <a:chOff x="-872202" y="5788215"/>
              <a:chExt cx="3501229" cy="221304"/>
            </a:xfrm>
          </p:grpSpPr>
          <p:grpSp>
            <p:nvGrpSpPr>
              <p:cNvPr id="140487" name="Group 194"/>
              <p:cNvGrpSpPr>
                <a:grpSpLocks/>
              </p:cNvGrpSpPr>
              <p:nvPr/>
            </p:nvGrpSpPr>
            <p:grpSpPr bwMode="auto">
              <a:xfrm>
                <a:off x="-872202" y="5788215"/>
                <a:ext cx="3501229" cy="215667"/>
                <a:chOff x="-872202" y="5788215"/>
                <a:chExt cx="3501229" cy="215667"/>
              </a:xfrm>
            </p:grpSpPr>
            <p:pic>
              <p:nvPicPr>
                <p:cNvPr id="14048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90" name="TextBox 318"/>
                <p:cNvSpPr txBox="1">
                  <a:spLocks noChangeArrowheads="1"/>
                </p:cNvSpPr>
                <p:nvPr/>
              </p:nvSpPr>
              <p:spPr bwMode="auto">
                <a:xfrm>
                  <a:off x="-872202" y="5788215"/>
                  <a:ext cx="222079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MC2-PR2 Triple Top Coil Driver Chassis</a:t>
                  </a:r>
                  <a:endParaRPr lang="en-US" sz="800" b="1" dirty="0">
                    <a:latin typeface="Comic Sans MS" pitchFamily="66" charset="0"/>
                  </a:endParaRPr>
                </a:p>
              </p:txBody>
            </p:sp>
          </p:grpSp>
          <p:sp>
            <p:nvSpPr>
              <p:cNvPr id="14048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82" name="Group 192"/>
            <p:cNvGrpSpPr>
              <a:grpSpLocks/>
            </p:cNvGrpSpPr>
            <p:nvPr/>
          </p:nvGrpSpPr>
          <p:grpSpPr bwMode="auto">
            <a:xfrm>
              <a:off x="2846716" y="5773948"/>
              <a:ext cx="2409645" cy="221194"/>
              <a:chOff x="2846716" y="5773948"/>
              <a:chExt cx="2409645" cy="221194"/>
            </a:xfrm>
          </p:grpSpPr>
          <p:sp>
            <p:nvSpPr>
              <p:cNvPr id="14048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140484" name="Group 191"/>
              <p:cNvGrpSpPr>
                <a:grpSpLocks/>
              </p:cNvGrpSpPr>
              <p:nvPr/>
            </p:nvGrpSpPr>
            <p:grpSpPr bwMode="auto">
              <a:xfrm>
                <a:off x="2846716" y="5779698"/>
                <a:ext cx="1282429" cy="215444"/>
                <a:chOff x="2846716" y="5779698"/>
                <a:chExt cx="1282429" cy="215444"/>
              </a:xfrm>
            </p:grpSpPr>
            <p:pic>
              <p:nvPicPr>
                <p:cNvPr id="14048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8985"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8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S1000260</a:t>
                  </a:r>
                  <a:endParaRPr lang="en-US" sz="800" b="1" dirty="0">
                    <a:latin typeface="Comic Sans MS" pitchFamily="66" charset="0"/>
                  </a:endParaRPr>
                </a:p>
              </p:txBody>
            </p:sp>
          </p:grpSp>
        </p:grpSp>
      </p:grpSp>
      <p:grpSp>
        <p:nvGrpSpPr>
          <p:cNvPr id="140303" name="Group 219"/>
          <p:cNvGrpSpPr>
            <a:grpSpLocks/>
          </p:cNvGrpSpPr>
          <p:nvPr/>
        </p:nvGrpSpPr>
        <p:grpSpPr bwMode="auto">
          <a:xfrm>
            <a:off x="1581150" y="1349375"/>
            <a:ext cx="6113463" cy="223838"/>
            <a:chOff x="-856706" y="5770968"/>
            <a:chExt cx="6113067" cy="224174"/>
          </a:xfrm>
        </p:grpSpPr>
        <p:grpSp>
          <p:nvGrpSpPr>
            <p:cNvPr id="140471" name="Group 195"/>
            <p:cNvGrpSpPr>
              <a:grpSpLocks/>
            </p:cNvGrpSpPr>
            <p:nvPr/>
          </p:nvGrpSpPr>
          <p:grpSpPr bwMode="auto">
            <a:xfrm>
              <a:off x="-856706" y="5770968"/>
              <a:ext cx="3485733" cy="221299"/>
              <a:chOff x="-856706" y="5788220"/>
              <a:chExt cx="3485733" cy="221299"/>
            </a:xfrm>
          </p:grpSpPr>
          <p:grpSp>
            <p:nvGrpSpPr>
              <p:cNvPr id="140477" name="Group 194"/>
              <p:cNvGrpSpPr>
                <a:grpSpLocks/>
              </p:cNvGrpSpPr>
              <p:nvPr/>
            </p:nvGrpSpPr>
            <p:grpSpPr bwMode="auto">
              <a:xfrm>
                <a:off x="-856706" y="5788220"/>
                <a:ext cx="3485733" cy="215667"/>
                <a:chOff x="-856706" y="5788220"/>
                <a:chExt cx="3485733" cy="215667"/>
              </a:xfrm>
            </p:grpSpPr>
            <p:pic>
              <p:nvPicPr>
                <p:cNvPr id="14047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80" name="TextBox 318"/>
                <p:cNvSpPr txBox="1">
                  <a:spLocks noChangeArrowheads="1"/>
                </p:cNvSpPr>
                <p:nvPr/>
              </p:nvSpPr>
              <p:spPr bwMode="auto">
                <a:xfrm>
                  <a:off x="-856706" y="5788220"/>
                  <a:ext cx="220530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MC2-PR2 Triple Top Coil Driver Chassis</a:t>
                  </a:r>
                  <a:endParaRPr lang="en-US" sz="800" b="1" dirty="0">
                    <a:latin typeface="Comic Sans MS" pitchFamily="66" charset="0"/>
                  </a:endParaRPr>
                </a:p>
              </p:txBody>
            </p:sp>
          </p:grpSp>
          <p:sp>
            <p:nvSpPr>
              <p:cNvPr id="14047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72" name="Group 192"/>
            <p:cNvGrpSpPr>
              <a:grpSpLocks/>
            </p:cNvGrpSpPr>
            <p:nvPr/>
          </p:nvGrpSpPr>
          <p:grpSpPr bwMode="auto">
            <a:xfrm>
              <a:off x="2841236" y="5773948"/>
              <a:ext cx="2415125" cy="221194"/>
              <a:chOff x="2841236" y="5773948"/>
              <a:chExt cx="2415125" cy="221194"/>
            </a:xfrm>
          </p:grpSpPr>
          <p:sp>
            <p:nvSpPr>
              <p:cNvPr id="14047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74" name="Group 191"/>
              <p:cNvGrpSpPr>
                <a:grpSpLocks/>
              </p:cNvGrpSpPr>
              <p:nvPr/>
            </p:nvGrpSpPr>
            <p:grpSpPr bwMode="auto">
              <a:xfrm>
                <a:off x="2841236" y="5779698"/>
                <a:ext cx="1280160" cy="215444"/>
                <a:chOff x="2841236" y="5779698"/>
                <a:chExt cx="1280160" cy="215444"/>
              </a:xfrm>
            </p:grpSpPr>
            <p:pic>
              <p:nvPicPr>
                <p:cNvPr id="14047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7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S1000264</a:t>
                  </a:r>
                  <a:endParaRPr lang="en-US" sz="800" b="1" dirty="0">
                    <a:latin typeface="Comic Sans MS" pitchFamily="66" charset="0"/>
                  </a:endParaRPr>
                </a:p>
              </p:txBody>
            </p:sp>
          </p:grpSp>
        </p:grpSp>
      </p:grpSp>
      <p:grpSp>
        <p:nvGrpSpPr>
          <p:cNvPr id="140304" name="Group 219"/>
          <p:cNvGrpSpPr>
            <a:grpSpLocks/>
          </p:cNvGrpSpPr>
          <p:nvPr/>
        </p:nvGrpSpPr>
        <p:grpSpPr bwMode="auto">
          <a:xfrm>
            <a:off x="1589088" y="1463675"/>
            <a:ext cx="6105525" cy="223838"/>
            <a:chOff x="-848959" y="5770963"/>
            <a:chExt cx="6105320" cy="224179"/>
          </a:xfrm>
        </p:grpSpPr>
        <p:grpSp>
          <p:nvGrpSpPr>
            <p:cNvPr id="140461" name="Group 195"/>
            <p:cNvGrpSpPr>
              <a:grpSpLocks/>
            </p:cNvGrpSpPr>
            <p:nvPr/>
          </p:nvGrpSpPr>
          <p:grpSpPr bwMode="auto">
            <a:xfrm>
              <a:off x="-848959" y="5770963"/>
              <a:ext cx="3477986" cy="221304"/>
              <a:chOff x="-848959" y="5788215"/>
              <a:chExt cx="3477986" cy="221304"/>
            </a:xfrm>
          </p:grpSpPr>
          <p:grpSp>
            <p:nvGrpSpPr>
              <p:cNvPr id="140467" name="Group 194"/>
              <p:cNvGrpSpPr>
                <a:grpSpLocks/>
              </p:cNvGrpSpPr>
              <p:nvPr/>
            </p:nvGrpSpPr>
            <p:grpSpPr bwMode="auto">
              <a:xfrm>
                <a:off x="-848959" y="5788215"/>
                <a:ext cx="3477986" cy="215667"/>
                <a:chOff x="-848959" y="5788215"/>
                <a:chExt cx="3477986" cy="215667"/>
              </a:xfrm>
            </p:grpSpPr>
            <p:pic>
              <p:nvPicPr>
                <p:cNvPr id="14046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70" name="TextBox 318"/>
                <p:cNvSpPr txBox="1">
                  <a:spLocks noChangeArrowheads="1"/>
                </p:cNvSpPr>
                <p:nvPr/>
              </p:nvSpPr>
              <p:spPr bwMode="auto">
                <a:xfrm>
                  <a:off x="-848959" y="5788215"/>
                  <a:ext cx="219755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MC2-PR2 Triple Top Coil Driver Chassis</a:t>
                  </a:r>
                  <a:endParaRPr lang="en-US" sz="800" b="1" dirty="0">
                    <a:latin typeface="Comic Sans MS" pitchFamily="66" charset="0"/>
                  </a:endParaRPr>
                </a:p>
              </p:txBody>
            </p:sp>
          </p:grpSp>
          <p:sp>
            <p:nvSpPr>
              <p:cNvPr id="14046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D1001242</a:t>
                </a:r>
                <a:endParaRPr lang="en-US" sz="800" b="1" dirty="0">
                  <a:latin typeface="Comic Sans MS" pitchFamily="66" charset="0"/>
                </a:endParaRPr>
              </a:p>
            </p:txBody>
          </p:sp>
        </p:grpSp>
        <p:grpSp>
          <p:nvGrpSpPr>
            <p:cNvPr id="140462" name="Group 192"/>
            <p:cNvGrpSpPr>
              <a:grpSpLocks/>
            </p:cNvGrpSpPr>
            <p:nvPr/>
          </p:nvGrpSpPr>
          <p:grpSpPr bwMode="auto">
            <a:xfrm>
              <a:off x="2841236" y="5773948"/>
              <a:ext cx="2415125" cy="221194"/>
              <a:chOff x="2841236" y="5773948"/>
              <a:chExt cx="2415125" cy="221194"/>
            </a:xfrm>
          </p:grpSpPr>
          <p:sp>
            <p:nvSpPr>
              <p:cNvPr id="14046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64" name="Group 191"/>
              <p:cNvGrpSpPr>
                <a:grpSpLocks/>
              </p:cNvGrpSpPr>
              <p:nvPr/>
            </p:nvGrpSpPr>
            <p:grpSpPr bwMode="auto">
              <a:xfrm>
                <a:off x="2841236" y="5779697"/>
                <a:ext cx="1280160" cy="215445"/>
                <a:chOff x="2841236" y="5779697"/>
                <a:chExt cx="1280160" cy="215445"/>
              </a:xfrm>
            </p:grpSpPr>
            <p:pic>
              <p:nvPicPr>
                <p:cNvPr id="14046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66" name="TextBox 313"/>
                <p:cNvSpPr txBox="1">
                  <a:spLocks noChangeArrowheads="1"/>
                </p:cNvSpPr>
                <p:nvPr/>
              </p:nvSpPr>
              <p:spPr bwMode="auto">
                <a:xfrm>
                  <a:off x="2846716" y="5779697"/>
                  <a:ext cx="1270959"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3"/>
                    </a:rPr>
                    <a:t>S1000721</a:t>
                  </a:r>
                  <a:endParaRPr lang="en-US" sz="800" b="1" dirty="0">
                    <a:latin typeface="Comic Sans MS" pitchFamily="66" charset="0"/>
                  </a:endParaRPr>
                </a:p>
              </p:txBody>
            </p:sp>
          </p:grpSp>
        </p:grpSp>
      </p:grpSp>
      <p:grpSp>
        <p:nvGrpSpPr>
          <p:cNvPr id="140305" name="Group 219"/>
          <p:cNvGrpSpPr>
            <a:grpSpLocks/>
          </p:cNvGrpSpPr>
          <p:nvPr/>
        </p:nvGrpSpPr>
        <p:grpSpPr bwMode="auto">
          <a:xfrm>
            <a:off x="1589088" y="1673225"/>
            <a:ext cx="6105525" cy="223838"/>
            <a:chOff x="-848959" y="5770968"/>
            <a:chExt cx="6105320" cy="224174"/>
          </a:xfrm>
        </p:grpSpPr>
        <p:grpSp>
          <p:nvGrpSpPr>
            <p:cNvPr id="140451" name="Group 195"/>
            <p:cNvGrpSpPr>
              <a:grpSpLocks/>
            </p:cNvGrpSpPr>
            <p:nvPr/>
          </p:nvGrpSpPr>
          <p:grpSpPr bwMode="auto">
            <a:xfrm>
              <a:off x="-848959" y="5770968"/>
              <a:ext cx="3477986" cy="221299"/>
              <a:chOff x="-848959" y="5788220"/>
              <a:chExt cx="3477986" cy="221299"/>
            </a:xfrm>
          </p:grpSpPr>
          <p:grpSp>
            <p:nvGrpSpPr>
              <p:cNvPr id="140457" name="Group 194"/>
              <p:cNvGrpSpPr>
                <a:grpSpLocks/>
              </p:cNvGrpSpPr>
              <p:nvPr/>
            </p:nvGrpSpPr>
            <p:grpSpPr bwMode="auto">
              <a:xfrm>
                <a:off x="-848959" y="5788220"/>
                <a:ext cx="3477986" cy="215667"/>
                <a:chOff x="-848959" y="5788220"/>
                <a:chExt cx="3477986" cy="215667"/>
              </a:xfrm>
            </p:grpSpPr>
            <p:pic>
              <p:nvPicPr>
                <p:cNvPr id="14045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60" name="TextBox 318"/>
                <p:cNvSpPr txBox="1">
                  <a:spLocks noChangeArrowheads="1"/>
                </p:cNvSpPr>
                <p:nvPr/>
              </p:nvSpPr>
              <p:spPr bwMode="auto">
                <a:xfrm>
                  <a:off x="-848959" y="5788220"/>
                  <a:ext cx="219755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4" action="ppaction://hlinksldjump"/>
                    </a:rPr>
                    <a:t>SR2 Triple Top Coil Driver Chassis</a:t>
                  </a:r>
                  <a:endParaRPr lang="en-US" sz="800" b="1" dirty="0">
                    <a:latin typeface="Comic Sans MS" pitchFamily="66" charset="0"/>
                  </a:endParaRPr>
                </a:p>
              </p:txBody>
            </p:sp>
          </p:grpSp>
          <p:sp>
            <p:nvSpPr>
              <p:cNvPr id="14045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52" name="Group 192"/>
            <p:cNvGrpSpPr>
              <a:grpSpLocks/>
            </p:cNvGrpSpPr>
            <p:nvPr/>
          </p:nvGrpSpPr>
          <p:grpSpPr bwMode="auto">
            <a:xfrm>
              <a:off x="2841236" y="5773948"/>
              <a:ext cx="2415125" cy="221194"/>
              <a:chOff x="2841236" y="5773948"/>
              <a:chExt cx="2415125" cy="221194"/>
            </a:xfrm>
          </p:grpSpPr>
          <p:sp>
            <p:nvSpPr>
              <p:cNvPr id="14045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54" name="Group 191"/>
              <p:cNvGrpSpPr>
                <a:grpSpLocks/>
              </p:cNvGrpSpPr>
              <p:nvPr/>
            </p:nvGrpSpPr>
            <p:grpSpPr bwMode="auto">
              <a:xfrm>
                <a:off x="2841236" y="5779698"/>
                <a:ext cx="1280160" cy="215444"/>
                <a:chOff x="2841236" y="5779698"/>
                <a:chExt cx="1280160" cy="215444"/>
              </a:xfrm>
            </p:grpSpPr>
            <p:pic>
              <p:nvPicPr>
                <p:cNvPr id="14045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5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S1000722</a:t>
                  </a:r>
                  <a:endParaRPr lang="en-US" sz="800" b="1" dirty="0">
                    <a:latin typeface="Comic Sans MS" pitchFamily="66" charset="0"/>
                  </a:endParaRPr>
                </a:p>
              </p:txBody>
            </p:sp>
          </p:grpSp>
        </p:grpSp>
      </p:grpSp>
      <p:grpSp>
        <p:nvGrpSpPr>
          <p:cNvPr id="140306" name="Group 219"/>
          <p:cNvGrpSpPr>
            <a:grpSpLocks/>
          </p:cNvGrpSpPr>
          <p:nvPr/>
        </p:nvGrpSpPr>
        <p:grpSpPr bwMode="auto">
          <a:xfrm>
            <a:off x="1681163" y="1787525"/>
            <a:ext cx="6013450" cy="223838"/>
            <a:chOff x="-755980" y="5770963"/>
            <a:chExt cx="6012341" cy="224179"/>
          </a:xfrm>
        </p:grpSpPr>
        <p:grpSp>
          <p:nvGrpSpPr>
            <p:cNvPr id="140441" name="Group 195"/>
            <p:cNvGrpSpPr>
              <a:grpSpLocks/>
            </p:cNvGrpSpPr>
            <p:nvPr/>
          </p:nvGrpSpPr>
          <p:grpSpPr bwMode="auto">
            <a:xfrm>
              <a:off x="-755980" y="5770963"/>
              <a:ext cx="3385007" cy="221304"/>
              <a:chOff x="-755980" y="5788215"/>
              <a:chExt cx="3385007" cy="221304"/>
            </a:xfrm>
          </p:grpSpPr>
          <p:grpSp>
            <p:nvGrpSpPr>
              <p:cNvPr id="140447" name="Group 194"/>
              <p:cNvGrpSpPr>
                <a:grpSpLocks/>
              </p:cNvGrpSpPr>
              <p:nvPr/>
            </p:nvGrpSpPr>
            <p:grpSpPr bwMode="auto">
              <a:xfrm>
                <a:off x="-755980" y="5788215"/>
                <a:ext cx="3385007" cy="215667"/>
                <a:chOff x="-755980" y="5788215"/>
                <a:chExt cx="3385007" cy="215667"/>
              </a:xfrm>
            </p:grpSpPr>
            <p:pic>
              <p:nvPicPr>
                <p:cNvPr id="14044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50" name="TextBox 318"/>
                <p:cNvSpPr txBox="1">
                  <a:spLocks noChangeArrowheads="1"/>
                </p:cNvSpPr>
                <p:nvPr/>
              </p:nvSpPr>
              <p:spPr bwMode="auto">
                <a:xfrm>
                  <a:off x="-755980" y="5788215"/>
                  <a:ext cx="210457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6" action="ppaction://hlinksldjump"/>
                    </a:rPr>
                    <a:t>SR2 Triple Top Coil Driver Chassis</a:t>
                  </a:r>
                  <a:endParaRPr lang="en-US" sz="800" b="1" dirty="0">
                    <a:latin typeface="Comic Sans MS" pitchFamily="66" charset="0"/>
                  </a:endParaRPr>
                </a:p>
              </p:txBody>
            </p:sp>
          </p:grpSp>
          <p:sp>
            <p:nvSpPr>
              <p:cNvPr id="14044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42" name="Group 192"/>
            <p:cNvGrpSpPr>
              <a:grpSpLocks/>
            </p:cNvGrpSpPr>
            <p:nvPr/>
          </p:nvGrpSpPr>
          <p:grpSpPr bwMode="auto">
            <a:xfrm>
              <a:off x="2841236" y="5773948"/>
              <a:ext cx="2415125" cy="221194"/>
              <a:chOff x="2841236" y="5773948"/>
              <a:chExt cx="2415125" cy="221194"/>
            </a:xfrm>
          </p:grpSpPr>
          <p:sp>
            <p:nvSpPr>
              <p:cNvPr id="14044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44" name="Group 191"/>
              <p:cNvGrpSpPr>
                <a:grpSpLocks/>
              </p:cNvGrpSpPr>
              <p:nvPr/>
            </p:nvGrpSpPr>
            <p:grpSpPr bwMode="auto">
              <a:xfrm>
                <a:off x="2841236" y="5779698"/>
                <a:ext cx="1280160" cy="215444"/>
                <a:chOff x="2841236" y="5779698"/>
                <a:chExt cx="1280160" cy="215444"/>
              </a:xfrm>
            </p:grpSpPr>
            <p:pic>
              <p:nvPicPr>
                <p:cNvPr id="14044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4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S1000273</a:t>
                  </a:r>
                  <a:endParaRPr lang="en-US" sz="800" b="1" dirty="0">
                    <a:latin typeface="Comic Sans MS" pitchFamily="66" charset="0"/>
                  </a:endParaRPr>
                </a:p>
              </p:txBody>
            </p:sp>
          </p:grpSp>
        </p:grpSp>
      </p:grpSp>
      <p:grpSp>
        <p:nvGrpSpPr>
          <p:cNvPr id="140307" name="Group 230"/>
          <p:cNvGrpSpPr>
            <a:grpSpLocks/>
          </p:cNvGrpSpPr>
          <p:nvPr/>
        </p:nvGrpSpPr>
        <p:grpSpPr bwMode="auto">
          <a:xfrm>
            <a:off x="1663700" y="3570288"/>
            <a:ext cx="6035675" cy="223837"/>
            <a:chOff x="-778965" y="5770963"/>
            <a:chExt cx="6035326" cy="224179"/>
          </a:xfrm>
        </p:grpSpPr>
        <p:grpSp>
          <p:nvGrpSpPr>
            <p:cNvPr id="140431" name="Group 195"/>
            <p:cNvGrpSpPr>
              <a:grpSpLocks/>
            </p:cNvGrpSpPr>
            <p:nvPr/>
          </p:nvGrpSpPr>
          <p:grpSpPr bwMode="auto">
            <a:xfrm>
              <a:off x="-778965" y="5770963"/>
              <a:ext cx="3407992" cy="221304"/>
              <a:chOff x="-778965" y="5788215"/>
              <a:chExt cx="3407992" cy="221304"/>
            </a:xfrm>
          </p:grpSpPr>
          <p:grpSp>
            <p:nvGrpSpPr>
              <p:cNvPr id="140437" name="Group 194"/>
              <p:cNvGrpSpPr>
                <a:grpSpLocks/>
              </p:cNvGrpSpPr>
              <p:nvPr/>
            </p:nvGrpSpPr>
            <p:grpSpPr bwMode="auto">
              <a:xfrm>
                <a:off x="-778965" y="5788215"/>
                <a:ext cx="3407992" cy="215667"/>
                <a:chOff x="-778965" y="5788215"/>
                <a:chExt cx="3407992" cy="215667"/>
              </a:xfrm>
            </p:grpSpPr>
            <p:pic>
              <p:nvPicPr>
                <p:cNvPr id="14043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40" name="TextBox 358"/>
                <p:cNvSpPr txBox="1">
                  <a:spLocks noChangeArrowheads="1"/>
                </p:cNvSpPr>
                <p:nvPr/>
              </p:nvSpPr>
              <p:spPr bwMode="auto">
                <a:xfrm>
                  <a:off x="-778965" y="5788215"/>
                  <a:ext cx="21275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8" action="ppaction://hlinksldjump"/>
                    </a:rPr>
                    <a:t>SR2 Bot Triple Acq Driver Chassis</a:t>
                  </a:r>
                  <a:endParaRPr lang="en-US" sz="800" b="1" dirty="0">
                    <a:latin typeface="Comic Sans MS" pitchFamily="66" charset="0"/>
                  </a:endParaRPr>
                </a:p>
              </p:txBody>
            </p:sp>
          </p:grpSp>
          <p:sp>
            <p:nvSpPr>
              <p:cNvPr id="1404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32" name="Group 192"/>
            <p:cNvGrpSpPr>
              <a:grpSpLocks/>
            </p:cNvGrpSpPr>
            <p:nvPr/>
          </p:nvGrpSpPr>
          <p:grpSpPr bwMode="auto">
            <a:xfrm>
              <a:off x="2841236" y="5773948"/>
              <a:ext cx="2415125" cy="221194"/>
              <a:chOff x="2841236" y="5773948"/>
              <a:chExt cx="2415125" cy="221194"/>
            </a:xfrm>
          </p:grpSpPr>
          <p:sp>
            <p:nvSpPr>
              <p:cNvPr id="1404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34" name="Group 191"/>
              <p:cNvGrpSpPr>
                <a:grpSpLocks/>
              </p:cNvGrpSpPr>
              <p:nvPr/>
            </p:nvGrpSpPr>
            <p:grpSpPr bwMode="auto">
              <a:xfrm>
                <a:off x="2841236" y="5779698"/>
                <a:ext cx="1280160" cy="215444"/>
                <a:chOff x="2841236" y="5779698"/>
                <a:chExt cx="1280160" cy="215444"/>
              </a:xfrm>
            </p:grpSpPr>
            <p:pic>
              <p:nvPicPr>
                <p:cNvPr id="14043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S1001188</a:t>
                  </a:r>
                  <a:endParaRPr lang="en-US" sz="800" b="1" dirty="0">
                    <a:latin typeface="Comic Sans MS" pitchFamily="66" charset="0"/>
                  </a:endParaRPr>
                </a:p>
              </p:txBody>
            </p:sp>
          </p:grpSp>
        </p:grpSp>
      </p:grpSp>
      <p:grpSp>
        <p:nvGrpSpPr>
          <p:cNvPr id="140308" name="Group 230"/>
          <p:cNvGrpSpPr>
            <a:grpSpLocks/>
          </p:cNvGrpSpPr>
          <p:nvPr/>
        </p:nvGrpSpPr>
        <p:grpSpPr bwMode="auto">
          <a:xfrm>
            <a:off x="1679575" y="3455988"/>
            <a:ext cx="6019800" cy="223837"/>
            <a:chOff x="-763470" y="5770963"/>
            <a:chExt cx="6019831" cy="224179"/>
          </a:xfrm>
        </p:grpSpPr>
        <p:grpSp>
          <p:nvGrpSpPr>
            <p:cNvPr id="140421" name="Group 195"/>
            <p:cNvGrpSpPr>
              <a:grpSpLocks/>
            </p:cNvGrpSpPr>
            <p:nvPr/>
          </p:nvGrpSpPr>
          <p:grpSpPr bwMode="auto">
            <a:xfrm>
              <a:off x="-763470" y="5770963"/>
              <a:ext cx="3392497" cy="221304"/>
              <a:chOff x="-763470" y="5788215"/>
              <a:chExt cx="3392497" cy="221304"/>
            </a:xfrm>
          </p:grpSpPr>
          <p:grpSp>
            <p:nvGrpSpPr>
              <p:cNvPr id="140427" name="Group 194"/>
              <p:cNvGrpSpPr>
                <a:grpSpLocks/>
              </p:cNvGrpSpPr>
              <p:nvPr/>
            </p:nvGrpSpPr>
            <p:grpSpPr bwMode="auto">
              <a:xfrm>
                <a:off x="-763470" y="5788215"/>
                <a:ext cx="3392497" cy="215667"/>
                <a:chOff x="-763470" y="5788215"/>
                <a:chExt cx="3392497" cy="215667"/>
              </a:xfrm>
            </p:grpSpPr>
            <p:pic>
              <p:nvPicPr>
                <p:cNvPr id="14042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30" name="TextBox 358"/>
                <p:cNvSpPr txBox="1">
                  <a:spLocks noChangeArrowheads="1"/>
                </p:cNvSpPr>
                <p:nvPr/>
              </p:nvSpPr>
              <p:spPr bwMode="auto">
                <a:xfrm>
                  <a:off x="-763470" y="5788215"/>
                  <a:ext cx="211206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0" action="ppaction://hlinksldjump"/>
                    </a:rPr>
                    <a:t>SR2 Mid Triple Acq Driver Chassis</a:t>
                  </a:r>
                  <a:endParaRPr lang="en-US" sz="800" b="1" dirty="0">
                    <a:latin typeface="Comic Sans MS" pitchFamily="66" charset="0"/>
                  </a:endParaRPr>
                </a:p>
              </p:txBody>
            </p:sp>
          </p:grpSp>
          <p:sp>
            <p:nvSpPr>
              <p:cNvPr id="14042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22" name="Group 192"/>
            <p:cNvGrpSpPr>
              <a:grpSpLocks/>
            </p:cNvGrpSpPr>
            <p:nvPr/>
          </p:nvGrpSpPr>
          <p:grpSpPr bwMode="auto">
            <a:xfrm>
              <a:off x="2841236" y="5773948"/>
              <a:ext cx="2415125" cy="221194"/>
              <a:chOff x="2841236" y="5773948"/>
              <a:chExt cx="2415125" cy="221194"/>
            </a:xfrm>
          </p:grpSpPr>
          <p:sp>
            <p:nvSpPr>
              <p:cNvPr id="14042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24" name="Group 191"/>
              <p:cNvGrpSpPr>
                <a:grpSpLocks/>
              </p:cNvGrpSpPr>
              <p:nvPr/>
            </p:nvGrpSpPr>
            <p:grpSpPr bwMode="auto">
              <a:xfrm>
                <a:off x="2841236" y="5779698"/>
                <a:ext cx="1280160" cy="215444"/>
                <a:chOff x="2841236" y="5779698"/>
                <a:chExt cx="1280160" cy="215444"/>
              </a:xfrm>
            </p:grpSpPr>
            <p:pic>
              <p:nvPicPr>
                <p:cNvPr id="14042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2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S1001187</a:t>
                  </a:r>
                  <a:endParaRPr lang="en-US" sz="800" b="1" dirty="0">
                    <a:latin typeface="Comic Sans MS" pitchFamily="66" charset="0"/>
                  </a:endParaRPr>
                </a:p>
              </p:txBody>
            </p:sp>
          </p:grpSp>
        </p:grpSp>
      </p:grpSp>
      <p:grpSp>
        <p:nvGrpSpPr>
          <p:cNvPr id="140309" name="Group 230"/>
          <p:cNvGrpSpPr>
            <a:grpSpLocks/>
          </p:cNvGrpSpPr>
          <p:nvPr/>
        </p:nvGrpSpPr>
        <p:grpSpPr bwMode="auto">
          <a:xfrm>
            <a:off x="1585913" y="3341688"/>
            <a:ext cx="6113462" cy="223837"/>
            <a:chOff x="-856445" y="5770963"/>
            <a:chExt cx="6112806" cy="224179"/>
          </a:xfrm>
        </p:grpSpPr>
        <p:grpSp>
          <p:nvGrpSpPr>
            <p:cNvPr id="140411" name="Group 195"/>
            <p:cNvGrpSpPr>
              <a:grpSpLocks/>
            </p:cNvGrpSpPr>
            <p:nvPr/>
          </p:nvGrpSpPr>
          <p:grpSpPr bwMode="auto">
            <a:xfrm>
              <a:off x="-856445" y="5770963"/>
              <a:ext cx="3485472" cy="221306"/>
              <a:chOff x="-856445" y="5788215"/>
              <a:chExt cx="3485472" cy="221306"/>
            </a:xfrm>
          </p:grpSpPr>
          <p:grpSp>
            <p:nvGrpSpPr>
              <p:cNvPr id="140417" name="Group 194"/>
              <p:cNvGrpSpPr>
                <a:grpSpLocks/>
              </p:cNvGrpSpPr>
              <p:nvPr/>
            </p:nvGrpSpPr>
            <p:grpSpPr bwMode="auto">
              <a:xfrm>
                <a:off x="-856445" y="5788215"/>
                <a:ext cx="3485472" cy="215667"/>
                <a:chOff x="-856445" y="5788215"/>
                <a:chExt cx="3485472" cy="215667"/>
              </a:xfrm>
            </p:grpSpPr>
            <p:pic>
              <p:nvPicPr>
                <p:cNvPr id="1404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20" name="TextBox 358"/>
                <p:cNvSpPr txBox="1">
                  <a:spLocks noChangeArrowheads="1"/>
                </p:cNvSpPr>
                <p:nvPr/>
              </p:nvSpPr>
              <p:spPr bwMode="auto">
                <a:xfrm>
                  <a:off x="-856445" y="5788215"/>
                  <a:ext cx="220504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2" action="ppaction://hlinksldjump"/>
                    </a:rPr>
                    <a:t>PR2 Bot Triple Acq Driver Chassis</a:t>
                  </a:r>
                  <a:endParaRPr lang="en-US" sz="800" b="1" dirty="0">
                    <a:latin typeface="Comic Sans MS" pitchFamily="66" charset="0"/>
                  </a:endParaRPr>
                </a:p>
              </p:txBody>
            </p:sp>
          </p:grpSp>
          <p:sp>
            <p:nvSpPr>
              <p:cNvPr id="140418" name="TextBox 353"/>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12" name="Group 192"/>
            <p:cNvGrpSpPr>
              <a:grpSpLocks/>
            </p:cNvGrpSpPr>
            <p:nvPr/>
          </p:nvGrpSpPr>
          <p:grpSpPr bwMode="auto">
            <a:xfrm>
              <a:off x="2841236" y="5773948"/>
              <a:ext cx="2415125" cy="221194"/>
              <a:chOff x="2841236" y="5773948"/>
              <a:chExt cx="2415125" cy="221194"/>
            </a:xfrm>
          </p:grpSpPr>
          <p:sp>
            <p:nvSpPr>
              <p:cNvPr id="14041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14" name="Group 191"/>
              <p:cNvGrpSpPr>
                <a:grpSpLocks/>
              </p:cNvGrpSpPr>
              <p:nvPr/>
            </p:nvGrpSpPr>
            <p:grpSpPr bwMode="auto">
              <a:xfrm>
                <a:off x="2841236" y="5779698"/>
                <a:ext cx="1280160" cy="215444"/>
                <a:chOff x="2841236" y="5779698"/>
                <a:chExt cx="1280160" cy="215444"/>
              </a:xfrm>
            </p:grpSpPr>
            <p:pic>
              <p:nvPicPr>
                <p:cNvPr id="14041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1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S1001186</a:t>
                  </a:r>
                  <a:endParaRPr lang="en-US" sz="800" b="1" dirty="0">
                    <a:latin typeface="Comic Sans MS" pitchFamily="66" charset="0"/>
                  </a:endParaRPr>
                </a:p>
              </p:txBody>
            </p:sp>
          </p:grpSp>
        </p:grpSp>
      </p:grpSp>
      <p:grpSp>
        <p:nvGrpSpPr>
          <p:cNvPr id="140310" name="Group 230"/>
          <p:cNvGrpSpPr>
            <a:grpSpLocks/>
          </p:cNvGrpSpPr>
          <p:nvPr/>
        </p:nvGrpSpPr>
        <p:grpSpPr bwMode="auto">
          <a:xfrm>
            <a:off x="1465263" y="3119438"/>
            <a:ext cx="6229350" cy="223837"/>
            <a:chOff x="-972665" y="5770953"/>
            <a:chExt cx="6229026" cy="224189"/>
          </a:xfrm>
        </p:grpSpPr>
        <p:grpSp>
          <p:nvGrpSpPr>
            <p:cNvPr id="140401" name="Group 195"/>
            <p:cNvGrpSpPr>
              <a:grpSpLocks/>
            </p:cNvGrpSpPr>
            <p:nvPr/>
          </p:nvGrpSpPr>
          <p:grpSpPr bwMode="auto">
            <a:xfrm>
              <a:off x="-972665" y="5770953"/>
              <a:ext cx="3601692" cy="221314"/>
              <a:chOff x="-972665" y="5788205"/>
              <a:chExt cx="3601692" cy="221314"/>
            </a:xfrm>
          </p:grpSpPr>
          <p:grpSp>
            <p:nvGrpSpPr>
              <p:cNvPr id="140407" name="Group 194"/>
              <p:cNvGrpSpPr>
                <a:grpSpLocks/>
              </p:cNvGrpSpPr>
              <p:nvPr/>
            </p:nvGrpSpPr>
            <p:grpSpPr bwMode="auto">
              <a:xfrm>
                <a:off x="-972665" y="5788205"/>
                <a:ext cx="3601692" cy="215668"/>
                <a:chOff x="-972665" y="5788205"/>
                <a:chExt cx="3601692" cy="215668"/>
              </a:xfrm>
            </p:grpSpPr>
            <p:pic>
              <p:nvPicPr>
                <p:cNvPr id="14040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10" name="TextBox 358"/>
                <p:cNvSpPr txBox="1">
                  <a:spLocks noChangeArrowheads="1"/>
                </p:cNvSpPr>
                <p:nvPr/>
              </p:nvSpPr>
              <p:spPr bwMode="auto">
                <a:xfrm>
                  <a:off x="-972665" y="5788205"/>
                  <a:ext cx="2321261"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4" action="ppaction://hlinksldjump"/>
                    </a:rPr>
                    <a:t>FE DAC4, FE DAC5 </a:t>
                  </a:r>
                  <a:r>
                    <a:rPr lang="en-US" sz="800" b="1" dirty="0" smtClean="0">
                      <a:latin typeface="Comic Sans MS" pitchFamily="66" charset="0"/>
                      <a:hlinkClick r:id="rId34" action="ppaction://hlinksldjump"/>
                    </a:rPr>
                    <a:t>Anti-Image </a:t>
                  </a:r>
                  <a:r>
                    <a:rPr lang="en-US" sz="800" b="1" dirty="0">
                      <a:latin typeface="Comic Sans MS" pitchFamily="66" charset="0"/>
                      <a:hlinkClick r:id="rId34" action="ppaction://hlinksldjump"/>
                    </a:rPr>
                    <a:t>Chassis</a:t>
                  </a:r>
                  <a:endParaRPr lang="en-US" sz="800" b="1" dirty="0">
                    <a:latin typeface="Comic Sans MS" pitchFamily="66" charset="0"/>
                  </a:endParaRPr>
                </a:p>
              </p:txBody>
            </p:sp>
          </p:grpSp>
          <p:sp>
            <p:nvSpPr>
              <p:cNvPr id="14040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5"/>
                  </a:rPr>
                  <a:t>D1000305</a:t>
                </a:r>
                <a:endParaRPr lang="en-US" sz="800" b="1" dirty="0">
                  <a:latin typeface="Comic Sans MS" pitchFamily="66" charset="0"/>
                </a:endParaRPr>
              </a:p>
            </p:txBody>
          </p:sp>
        </p:grpSp>
        <p:grpSp>
          <p:nvGrpSpPr>
            <p:cNvPr id="140402" name="Group 192"/>
            <p:cNvGrpSpPr>
              <a:grpSpLocks/>
            </p:cNvGrpSpPr>
            <p:nvPr/>
          </p:nvGrpSpPr>
          <p:grpSpPr bwMode="auto">
            <a:xfrm>
              <a:off x="2841236" y="5773948"/>
              <a:ext cx="2415125" cy="221194"/>
              <a:chOff x="2841236" y="5773948"/>
              <a:chExt cx="2415125" cy="221194"/>
            </a:xfrm>
          </p:grpSpPr>
          <p:sp>
            <p:nvSpPr>
              <p:cNvPr id="14040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404" name="Group 191"/>
              <p:cNvGrpSpPr>
                <a:grpSpLocks/>
              </p:cNvGrpSpPr>
              <p:nvPr/>
            </p:nvGrpSpPr>
            <p:grpSpPr bwMode="auto">
              <a:xfrm>
                <a:off x="2841236" y="5779698"/>
                <a:ext cx="1280160" cy="215444"/>
                <a:chOff x="2841236" y="5779698"/>
                <a:chExt cx="1280160" cy="215444"/>
              </a:xfrm>
            </p:grpSpPr>
            <p:pic>
              <p:nvPicPr>
                <p:cNvPr id="14040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0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S1101815</a:t>
                  </a:r>
                  <a:endParaRPr lang="en-US" sz="800" b="1" dirty="0">
                    <a:latin typeface="Comic Sans MS" pitchFamily="66" charset="0"/>
                  </a:endParaRPr>
                </a:p>
              </p:txBody>
            </p:sp>
          </p:grpSp>
        </p:grpSp>
      </p:grpSp>
      <p:grpSp>
        <p:nvGrpSpPr>
          <p:cNvPr id="140311" name="Group 230"/>
          <p:cNvGrpSpPr>
            <a:grpSpLocks/>
          </p:cNvGrpSpPr>
          <p:nvPr/>
        </p:nvGrpSpPr>
        <p:grpSpPr bwMode="auto">
          <a:xfrm>
            <a:off x="1470025" y="2459038"/>
            <a:ext cx="6229350" cy="223837"/>
            <a:chOff x="-972665" y="5770953"/>
            <a:chExt cx="6229026" cy="224189"/>
          </a:xfrm>
        </p:grpSpPr>
        <p:grpSp>
          <p:nvGrpSpPr>
            <p:cNvPr id="140391" name="Group 195"/>
            <p:cNvGrpSpPr>
              <a:grpSpLocks/>
            </p:cNvGrpSpPr>
            <p:nvPr/>
          </p:nvGrpSpPr>
          <p:grpSpPr bwMode="auto">
            <a:xfrm>
              <a:off x="-972665" y="5770953"/>
              <a:ext cx="3601692" cy="221314"/>
              <a:chOff x="-972665" y="5788205"/>
              <a:chExt cx="3601692" cy="221314"/>
            </a:xfrm>
          </p:grpSpPr>
          <p:grpSp>
            <p:nvGrpSpPr>
              <p:cNvPr id="140397" name="Group 194"/>
              <p:cNvGrpSpPr>
                <a:grpSpLocks/>
              </p:cNvGrpSpPr>
              <p:nvPr/>
            </p:nvGrpSpPr>
            <p:grpSpPr bwMode="auto">
              <a:xfrm>
                <a:off x="-972665" y="5788205"/>
                <a:ext cx="3601692" cy="215668"/>
                <a:chOff x="-972665" y="5788205"/>
                <a:chExt cx="3601692" cy="215668"/>
              </a:xfrm>
            </p:grpSpPr>
            <p:pic>
              <p:nvPicPr>
                <p:cNvPr id="1403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00" name="TextBox 402"/>
                <p:cNvSpPr txBox="1">
                  <a:spLocks noChangeArrowheads="1"/>
                </p:cNvSpPr>
                <p:nvPr/>
              </p:nvSpPr>
              <p:spPr bwMode="auto">
                <a:xfrm>
                  <a:off x="-972665" y="5788205"/>
                  <a:ext cx="2321261"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FE DAC2, FE DAC3 </a:t>
                  </a:r>
                  <a:r>
                    <a:rPr lang="en-US" sz="800" b="1" dirty="0" smtClean="0">
                      <a:latin typeface="Comic Sans MS" pitchFamily="66" charset="0"/>
                      <a:hlinkClick r:id="rId37" action="ppaction://hlinksldjump"/>
                    </a:rPr>
                    <a:t>Anti-Image </a:t>
                  </a:r>
                  <a:r>
                    <a:rPr lang="en-US" sz="800" b="1" dirty="0">
                      <a:latin typeface="Comic Sans MS" pitchFamily="66" charset="0"/>
                      <a:hlinkClick r:id="rId37" action="ppaction://hlinksldjump"/>
                    </a:rPr>
                    <a:t>Chassis</a:t>
                  </a:r>
                  <a:endParaRPr lang="en-US" sz="800" b="1" dirty="0">
                    <a:latin typeface="Comic Sans MS" pitchFamily="66" charset="0"/>
                  </a:endParaRPr>
                </a:p>
              </p:txBody>
            </p:sp>
          </p:grpSp>
          <p:sp>
            <p:nvSpPr>
              <p:cNvPr id="14039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5"/>
                  </a:rPr>
                  <a:t>D1000305</a:t>
                </a:r>
                <a:endParaRPr lang="en-US" sz="800" b="1" dirty="0">
                  <a:latin typeface="Comic Sans MS" pitchFamily="66" charset="0"/>
                </a:endParaRPr>
              </a:p>
            </p:txBody>
          </p:sp>
        </p:grpSp>
        <p:grpSp>
          <p:nvGrpSpPr>
            <p:cNvPr id="140392" name="Group 192"/>
            <p:cNvGrpSpPr>
              <a:grpSpLocks/>
            </p:cNvGrpSpPr>
            <p:nvPr/>
          </p:nvGrpSpPr>
          <p:grpSpPr bwMode="auto">
            <a:xfrm>
              <a:off x="2841236" y="5773948"/>
              <a:ext cx="2415125" cy="221194"/>
              <a:chOff x="2841236" y="5773948"/>
              <a:chExt cx="2415125" cy="221194"/>
            </a:xfrm>
          </p:grpSpPr>
          <p:sp>
            <p:nvSpPr>
              <p:cNvPr id="14039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94" name="Group 191"/>
              <p:cNvGrpSpPr>
                <a:grpSpLocks/>
              </p:cNvGrpSpPr>
              <p:nvPr/>
            </p:nvGrpSpPr>
            <p:grpSpPr bwMode="auto">
              <a:xfrm>
                <a:off x="2841236" y="5779698"/>
                <a:ext cx="1280160" cy="215444"/>
                <a:chOff x="2841236" y="5779698"/>
                <a:chExt cx="1280160" cy="215444"/>
              </a:xfrm>
            </p:grpSpPr>
            <p:pic>
              <p:nvPicPr>
                <p:cNvPr id="14039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9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8"/>
                    </a:rPr>
                    <a:t>S1001198</a:t>
                  </a:r>
                  <a:endParaRPr lang="en-US" sz="800" b="1" dirty="0">
                    <a:latin typeface="Comic Sans MS" pitchFamily="66" charset="0"/>
                  </a:endParaRPr>
                </a:p>
              </p:txBody>
            </p:sp>
          </p:grpSp>
        </p:grpSp>
      </p:grpSp>
      <p:grpSp>
        <p:nvGrpSpPr>
          <p:cNvPr id="140312" name="Group 230"/>
          <p:cNvGrpSpPr>
            <a:grpSpLocks/>
          </p:cNvGrpSpPr>
          <p:nvPr/>
        </p:nvGrpSpPr>
        <p:grpSpPr bwMode="auto">
          <a:xfrm>
            <a:off x="1470025" y="2341563"/>
            <a:ext cx="6229350" cy="225425"/>
            <a:chOff x="-972665" y="5770953"/>
            <a:chExt cx="6229026" cy="224189"/>
          </a:xfrm>
        </p:grpSpPr>
        <p:grpSp>
          <p:nvGrpSpPr>
            <p:cNvPr id="140381" name="Group 195"/>
            <p:cNvGrpSpPr>
              <a:grpSpLocks/>
            </p:cNvGrpSpPr>
            <p:nvPr/>
          </p:nvGrpSpPr>
          <p:grpSpPr bwMode="auto">
            <a:xfrm>
              <a:off x="-972665" y="5770953"/>
              <a:ext cx="3601692" cy="221314"/>
              <a:chOff x="-972665" y="5788205"/>
              <a:chExt cx="3601692" cy="221314"/>
            </a:xfrm>
          </p:grpSpPr>
          <p:grpSp>
            <p:nvGrpSpPr>
              <p:cNvPr id="140387" name="Group 194"/>
              <p:cNvGrpSpPr>
                <a:grpSpLocks/>
              </p:cNvGrpSpPr>
              <p:nvPr/>
            </p:nvGrpSpPr>
            <p:grpSpPr bwMode="auto">
              <a:xfrm>
                <a:off x="-972665" y="5788205"/>
                <a:ext cx="3601692" cy="215668"/>
                <a:chOff x="-972665" y="5788205"/>
                <a:chExt cx="3601692" cy="215668"/>
              </a:xfrm>
            </p:grpSpPr>
            <p:pic>
              <p:nvPicPr>
                <p:cNvPr id="14038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90" name="TextBox 413"/>
                <p:cNvSpPr txBox="1">
                  <a:spLocks noChangeArrowheads="1"/>
                </p:cNvSpPr>
                <p:nvPr/>
              </p:nvSpPr>
              <p:spPr bwMode="auto">
                <a:xfrm>
                  <a:off x="-972665" y="5788205"/>
                  <a:ext cx="2321261"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9" action="ppaction://hlinksldjump"/>
                    </a:rPr>
                    <a:t>FE DAC0, FE DAC1 </a:t>
                  </a:r>
                  <a:r>
                    <a:rPr lang="en-US" sz="800" b="1" dirty="0" smtClean="0">
                      <a:latin typeface="Comic Sans MS" pitchFamily="66" charset="0"/>
                      <a:hlinkClick r:id="rId39" action="ppaction://hlinksldjump"/>
                    </a:rPr>
                    <a:t>Anti-Image </a:t>
                  </a:r>
                  <a:r>
                    <a:rPr lang="en-US" sz="800" b="1" dirty="0">
                      <a:latin typeface="Comic Sans MS" pitchFamily="66" charset="0"/>
                      <a:hlinkClick r:id="rId39" action="ppaction://hlinksldjump"/>
                    </a:rPr>
                    <a:t>Chassis</a:t>
                  </a:r>
                  <a:endParaRPr lang="en-US" sz="800" b="1" dirty="0">
                    <a:latin typeface="Comic Sans MS" pitchFamily="66" charset="0"/>
                  </a:endParaRPr>
                </a:p>
              </p:txBody>
            </p:sp>
          </p:grpSp>
          <p:sp>
            <p:nvSpPr>
              <p:cNvPr id="14038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5"/>
                  </a:rPr>
                  <a:t>D1000305</a:t>
                </a:r>
                <a:endParaRPr lang="en-US" sz="800" b="1" dirty="0">
                  <a:latin typeface="Comic Sans MS" pitchFamily="66" charset="0"/>
                </a:endParaRPr>
              </a:p>
            </p:txBody>
          </p:sp>
        </p:grpSp>
        <p:grpSp>
          <p:nvGrpSpPr>
            <p:cNvPr id="140382" name="Group 192"/>
            <p:cNvGrpSpPr>
              <a:grpSpLocks/>
            </p:cNvGrpSpPr>
            <p:nvPr/>
          </p:nvGrpSpPr>
          <p:grpSpPr bwMode="auto">
            <a:xfrm>
              <a:off x="2841236" y="5773948"/>
              <a:ext cx="2415125" cy="221194"/>
              <a:chOff x="2841236" y="5773948"/>
              <a:chExt cx="2415125" cy="221194"/>
            </a:xfrm>
          </p:grpSpPr>
          <p:sp>
            <p:nvSpPr>
              <p:cNvPr id="14038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±18@0.5A</a:t>
                </a:r>
              </a:p>
            </p:txBody>
          </p:sp>
          <p:grpSp>
            <p:nvGrpSpPr>
              <p:cNvPr id="140384" name="Group 191"/>
              <p:cNvGrpSpPr>
                <a:grpSpLocks/>
              </p:cNvGrpSpPr>
              <p:nvPr/>
            </p:nvGrpSpPr>
            <p:grpSpPr bwMode="auto">
              <a:xfrm>
                <a:off x="2841236" y="5779698"/>
                <a:ext cx="1280160" cy="215444"/>
                <a:chOff x="2841236" y="5779698"/>
                <a:chExt cx="1280160" cy="215444"/>
              </a:xfrm>
            </p:grpSpPr>
            <p:pic>
              <p:nvPicPr>
                <p:cNvPr id="14038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8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0"/>
                    </a:rPr>
                    <a:t>S1001197</a:t>
                  </a:r>
                  <a:endParaRPr lang="en-US" sz="800" b="1" dirty="0">
                    <a:latin typeface="Comic Sans MS" pitchFamily="66" charset="0"/>
                  </a:endParaRPr>
                </a:p>
              </p:txBody>
            </p:sp>
          </p:grpSp>
        </p:grpSp>
      </p:grpSp>
      <p:grpSp>
        <p:nvGrpSpPr>
          <p:cNvPr id="140314" name="Group 219"/>
          <p:cNvGrpSpPr>
            <a:grpSpLocks/>
          </p:cNvGrpSpPr>
          <p:nvPr/>
        </p:nvGrpSpPr>
        <p:grpSpPr bwMode="auto">
          <a:xfrm>
            <a:off x="1911350" y="4130675"/>
            <a:ext cx="5783263" cy="223838"/>
            <a:chOff x="-526223" y="5771072"/>
            <a:chExt cx="5782584" cy="224070"/>
          </a:xfrm>
        </p:grpSpPr>
        <p:grpSp>
          <p:nvGrpSpPr>
            <p:cNvPr id="140361" name="Group 195"/>
            <p:cNvGrpSpPr>
              <a:grpSpLocks/>
            </p:cNvGrpSpPr>
            <p:nvPr/>
          </p:nvGrpSpPr>
          <p:grpSpPr bwMode="auto">
            <a:xfrm>
              <a:off x="-526223" y="5771072"/>
              <a:ext cx="3155250" cy="221195"/>
              <a:chOff x="-526223" y="5788324"/>
              <a:chExt cx="3155250" cy="221195"/>
            </a:xfrm>
          </p:grpSpPr>
          <p:grpSp>
            <p:nvGrpSpPr>
              <p:cNvPr id="140367" name="Group 194"/>
              <p:cNvGrpSpPr>
                <a:grpSpLocks/>
              </p:cNvGrpSpPr>
              <p:nvPr/>
            </p:nvGrpSpPr>
            <p:grpSpPr bwMode="auto">
              <a:xfrm>
                <a:off x="-526223" y="5788324"/>
                <a:ext cx="3155250" cy="215444"/>
                <a:chOff x="-526223" y="5788324"/>
                <a:chExt cx="3155250" cy="215444"/>
              </a:xfrm>
            </p:grpSpPr>
            <p:pic>
              <p:nvPicPr>
                <p:cNvPr id="14036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7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1" action="ppaction://hlinksldjump"/>
                    </a:rPr>
                    <a:t>BIO2 Binary Input Chassis</a:t>
                  </a:r>
                  <a:endParaRPr lang="en-US" sz="800" b="1" dirty="0">
                    <a:latin typeface="Comic Sans MS" pitchFamily="66" charset="0"/>
                  </a:endParaRPr>
                </a:p>
              </p:txBody>
            </p:sp>
          </p:grpSp>
          <p:sp>
            <p:nvSpPr>
              <p:cNvPr id="14036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2"/>
                  </a:rPr>
                  <a:t>D1000726</a:t>
                </a:r>
                <a:endParaRPr lang="en-US" sz="800" b="1" dirty="0">
                  <a:latin typeface="Comic Sans MS" pitchFamily="66" charset="0"/>
                </a:endParaRPr>
              </a:p>
            </p:txBody>
          </p:sp>
        </p:grpSp>
        <p:grpSp>
          <p:nvGrpSpPr>
            <p:cNvPr id="140362" name="Group 192"/>
            <p:cNvGrpSpPr>
              <a:grpSpLocks/>
            </p:cNvGrpSpPr>
            <p:nvPr/>
          </p:nvGrpSpPr>
          <p:grpSpPr bwMode="auto">
            <a:xfrm>
              <a:off x="2841236" y="5773948"/>
              <a:ext cx="2415125" cy="221194"/>
              <a:chOff x="2841236" y="5773948"/>
              <a:chExt cx="2415125" cy="221194"/>
            </a:xfrm>
          </p:grpSpPr>
          <p:sp>
            <p:nvSpPr>
              <p:cNvPr id="14036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64" name="Group 191"/>
              <p:cNvGrpSpPr>
                <a:grpSpLocks/>
              </p:cNvGrpSpPr>
              <p:nvPr/>
            </p:nvGrpSpPr>
            <p:grpSpPr bwMode="auto">
              <a:xfrm>
                <a:off x="2841236" y="5779698"/>
                <a:ext cx="1280160" cy="215444"/>
                <a:chOff x="2841236" y="5779698"/>
                <a:chExt cx="1280160" cy="215444"/>
              </a:xfrm>
            </p:grpSpPr>
            <p:pic>
              <p:nvPicPr>
                <p:cNvPr id="14036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6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3"/>
                    </a:rPr>
                    <a:t>S1101802</a:t>
                  </a:r>
                  <a:endParaRPr lang="en-US" sz="800" b="1" dirty="0">
                    <a:latin typeface="Comic Sans MS" pitchFamily="66" charset="0"/>
                  </a:endParaRPr>
                </a:p>
              </p:txBody>
            </p:sp>
          </p:grpSp>
        </p:grpSp>
      </p:grpSp>
      <p:grpSp>
        <p:nvGrpSpPr>
          <p:cNvPr id="140313" name="Group 219"/>
          <p:cNvGrpSpPr>
            <a:grpSpLocks/>
          </p:cNvGrpSpPr>
          <p:nvPr/>
        </p:nvGrpSpPr>
        <p:grpSpPr bwMode="auto">
          <a:xfrm>
            <a:off x="1911350" y="4024313"/>
            <a:ext cx="5783263" cy="223837"/>
            <a:chOff x="-526223" y="5771072"/>
            <a:chExt cx="5782584" cy="224070"/>
          </a:xfrm>
        </p:grpSpPr>
        <p:grpSp>
          <p:nvGrpSpPr>
            <p:cNvPr id="140371" name="Group 195"/>
            <p:cNvGrpSpPr>
              <a:grpSpLocks/>
            </p:cNvGrpSpPr>
            <p:nvPr/>
          </p:nvGrpSpPr>
          <p:grpSpPr bwMode="auto">
            <a:xfrm>
              <a:off x="-526223" y="5771072"/>
              <a:ext cx="3155250" cy="221195"/>
              <a:chOff x="-526223" y="5788324"/>
              <a:chExt cx="3155250" cy="221195"/>
            </a:xfrm>
          </p:grpSpPr>
          <p:grpSp>
            <p:nvGrpSpPr>
              <p:cNvPr id="140377" name="Group 194"/>
              <p:cNvGrpSpPr>
                <a:grpSpLocks/>
              </p:cNvGrpSpPr>
              <p:nvPr/>
            </p:nvGrpSpPr>
            <p:grpSpPr bwMode="auto">
              <a:xfrm>
                <a:off x="-526223" y="5788324"/>
                <a:ext cx="3155250" cy="215444"/>
                <a:chOff x="-526223" y="5788324"/>
                <a:chExt cx="3155250" cy="215444"/>
              </a:xfrm>
            </p:grpSpPr>
            <p:pic>
              <p:nvPicPr>
                <p:cNvPr id="14037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8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4" action="ppaction://hlinksldjump"/>
                    </a:rPr>
                    <a:t>BIO2 Binary Output Chassis</a:t>
                  </a:r>
                  <a:endParaRPr lang="en-US" sz="800" b="1" dirty="0">
                    <a:latin typeface="Comic Sans MS" pitchFamily="66" charset="0"/>
                  </a:endParaRPr>
                </a:p>
              </p:txBody>
            </p:sp>
          </p:grpSp>
          <p:sp>
            <p:nvSpPr>
              <p:cNvPr id="14037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5"/>
                  </a:rPr>
                  <a:t>D1000725</a:t>
                </a:r>
                <a:endParaRPr lang="en-US" sz="800" b="1">
                  <a:latin typeface="Comic Sans MS" pitchFamily="66" charset="0"/>
                </a:endParaRPr>
              </a:p>
            </p:txBody>
          </p:sp>
        </p:grpSp>
        <p:grpSp>
          <p:nvGrpSpPr>
            <p:cNvPr id="140372" name="Group 192"/>
            <p:cNvGrpSpPr>
              <a:grpSpLocks/>
            </p:cNvGrpSpPr>
            <p:nvPr/>
          </p:nvGrpSpPr>
          <p:grpSpPr bwMode="auto">
            <a:xfrm>
              <a:off x="2841236" y="5773948"/>
              <a:ext cx="2415125" cy="221194"/>
              <a:chOff x="2841236" y="5773948"/>
              <a:chExt cx="2415125" cy="221194"/>
            </a:xfrm>
          </p:grpSpPr>
          <p:sp>
            <p:nvSpPr>
              <p:cNvPr id="14037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74" name="Group 191"/>
              <p:cNvGrpSpPr>
                <a:grpSpLocks/>
              </p:cNvGrpSpPr>
              <p:nvPr/>
            </p:nvGrpSpPr>
            <p:grpSpPr bwMode="auto">
              <a:xfrm>
                <a:off x="2841236" y="5779698"/>
                <a:ext cx="1280160" cy="215444"/>
                <a:chOff x="2841236" y="5779698"/>
                <a:chExt cx="1280160" cy="215444"/>
              </a:xfrm>
            </p:grpSpPr>
            <p:pic>
              <p:nvPicPr>
                <p:cNvPr id="14037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7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6"/>
                    </a:rPr>
                    <a:t>S1101782</a:t>
                  </a:r>
                  <a:endParaRPr lang="en-US" sz="800" b="1" dirty="0">
                    <a:latin typeface="Comic Sans MS" pitchFamily="66" charset="0"/>
                  </a:endParaRPr>
                </a:p>
              </p:txBody>
            </p:sp>
          </p:grpSp>
        </p:grpSp>
      </p:grpSp>
      <p:grpSp>
        <p:nvGrpSpPr>
          <p:cNvPr id="140315" name="Group 219"/>
          <p:cNvGrpSpPr>
            <a:grpSpLocks/>
          </p:cNvGrpSpPr>
          <p:nvPr/>
        </p:nvGrpSpPr>
        <p:grpSpPr bwMode="auto">
          <a:xfrm>
            <a:off x="1911350" y="3795713"/>
            <a:ext cx="5783263" cy="223837"/>
            <a:chOff x="-526223" y="5771072"/>
            <a:chExt cx="5782584" cy="224070"/>
          </a:xfrm>
        </p:grpSpPr>
        <p:grpSp>
          <p:nvGrpSpPr>
            <p:cNvPr id="140351" name="Group 195"/>
            <p:cNvGrpSpPr>
              <a:grpSpLocks/>
            </p:cNvGrpSpPr>
            <p:nvPr/>
          </p:nvGrpSpPr>
          <p:grpSpPr bwMode="auto">
            <a:xfrm>
              <a:off x="-526223" y="5771072"/>
              <a:ext cx="3155250" cy="221195"/>
              <a:chOff x="-526223" y="5788324"/>
              <a:chExt cx="3155250" cy="221195"/>
            </a:xfrm>
          </p:grpSpPr>
          <p:grpSp>
            <p:nvGrpSpPr>
              <p:cNvPr id="140357" name="Group 194"/>
              <p:cNvGrpSpPr>
                <a:grpSpLocks/>
              </p:cNvGrpSpPr>
              <p:nvPr/>
            </p:nvGrpSpPr>
            <p:grpSpPr bwMode="auto">
              <a:xfrm>
                <a:off x="-526223" y="5788324"/>
                <a:ext cx="3155250" cy="215444"/>
                <a:chOff x="-526223" y="5788324"/>
                <a:chExt cx="3155250" cy="215444"/>
              </a:xfrm>
            </p:grpSpPr>
            <p:pic>
              <p:nvPicPr>
                <p:cNvPr id="14035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6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7" action="ppaction://hlinksldjump"/>
                    </a:rPr>
                    <a:t>BIO1 Binary Output Chassis</a:t>
                  </a:r>
                  <a:endParaRPr lang="en-US" sz="800" b="1" dirty="0">
                    <a:latin typeface="Comic Sans MS" pitchFamily="66" charset="0"/>
                  </a:endParaRPr>
                </a:p>
              </p:txBody>
            </p:sp>
          </p:grpSp>
          <p:sp>
            <p:nvSpPr>
              <p:cNvPr id="14035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5"/>
                  </a:rPr>
                  <a:t>D1000725</a:t>
                </a:r>
                <a:endParaRPr lang="en-US" sz="800" b="1" dirty="0">
                  <a:latin typeface="Comic Sans MS" pitchFamily="66" charset="0"/>
                </a:endParaRPr>
              </a:p>
            </p:txBody>
          </p:sp>
        </p:grpSp>
        <p:grpSp>
          <p:nvGrpSpPr>
            <p:cNvPr id="140352" name="Group 192"/>
            <p:cNvGrpSpPr>
              <a:grpSpLocks/>
            </p:cNvGrpSpPr>
            <p:nvPr/>
          </p:nvGrpSpPr>
          <p:grpSpPr bwMode="auto">
            <a:xfrm>
              <a:off x="2841236" y="5773948"/>
              <a:ext cx="2415125" cy="221194"/>
              <a:chOff x="2841236" y="5773948"/>
              <a:chExt cx="2415125" cy="221194"/>
            </a:xfrm>
          </p:grpSpPr>
          <p:sp>
            <p:nvSpPr>
              <p:cNvPr id="14035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54" name="Group 191"/>
              <p:cNvGrpSpPr>
                <a:grpSpLocks/>
              </p:cNvGrpSpPr>
              <p:nvPr/>
            </p:nvGrpSpPr>
            <p:grpSpPr bwMode="auto">
              <a:xfrm>
                <a:off x="2841236" y="5779698"/>
                <a:ext cx="1280160" cy="215444"/>
                <a:chOff x="2841236" y="5779698"/>
                <a:chExt cx="1280160" cy="215444"/>
              </a:xfrm>
            </p:grpSpPr>
            <p:pic>
              <p:nvPicPr>
                <p:cNvPr id="14035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5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8"/>
                    </a:rPr>
                    <a:t>S1101781</a:t>
                  </a:r>
                  <a:endParaRPr lang="en-US" sz="800" b="1" dirty="0">
                    <a:latin typeface="Comic Sans MS" pitchFamily="66" charset="0"/>
                  </a:endParaRPr>
                </a:p>
              </p:txBody>
            </p:sp>
          </p:grpSp>
        </p:grpSp>
      </p:grpSp>
      <p:grpSp>
        <p:nvGrpSpPr>
          <p:cNvPr id="140316" name="Group 219"/>
          <p:cNvGrpSpPr>
            <a:grpSpLocks/>
          </p:cNvGrpSpPr>
          <p:nvPr/>
        </p:nvGrpSpPr>
        <p:grpSpPr bwMode="auto">
          <a:xfrm>
            <a:off x="1911350" y="3910013"/>
            <a:ext cx="5783263" cy="223837"/>
            <a:chOff x="-526223" y="5771072"/>
            <a:chExt cx="5782584" cy="224070"/>
          </a:xfrm>
        </p:grpSpPr>
        <p:grpSp>
          <p:nvGrpSpPr>
            <p:cNvPr id="140341" name="Group 195"/>
            <p:cNvGrpSpPr>
              <a:grpSpLocks/>
            </p:cNvGrpSpPr>
            <p:nvPr/>
          </p:nvGrpSpPr>
          <p:grpSpPr bwMode="auto">
            <a:xfrm>
              <a:off x="-526223" y="5771072"/>
              <a:ext cx="3155250" cy="221195"/>
              <a:chOff x="-526223" y="5788324"/>
              <a:chExt cx="3155250" cy="221195"/>
            </a:xfrm>
          </p:grpSpPr>
          <p:grpSp>
            <p:nvGrpSpPr>
              <p:cNvPr id="140347" name="Group 194"/>
              <p:cNvGrpSpPr>
                <a:grpSpLocks/>
              </p:cNvGrpSpPr>
              <p:nvPr/>
            </p:nvGrpSpPr>
            <p:grpSpPr bwMode="auto">
              <a:xfrm>
                <a:off x="-526223" y="5788324"/>
                <a:ext cx="3155250" cy="215444"/>
                <a:chOff x="-526223" y="5788324"/>
                <a:chExt cx="3155250" cy="215444"/>
              </a:xfrm>
            </p:grpSpPr>
            <p:pic>
              <p:nvPicPr>
                <p:cNvPr id="14034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5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9" action="ppaction://hlinksldjump"/>
                    </a:rPr>
                    <a:t>BIO1 Binary Input Chassis</a:t>
                  </a:r>
                  <a:endParaRPr lang="en-US" sz="800" b="1" dirty="0">
                    <a:latin typeface="Comic Sans MS" pitchFamily="66" charset="0"/>
                  </a:endParaRPr>
                </a:p>
              </p:txBody>
            </p:sp>
          </p:grpSp>
          <p:sp>
            <p:nvSpPr>
              <p:cNvPr id="14034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2"/>
                  </a:rPr>
                  <a:t>D1000726</a:t>
                </a:r>
                <a:endParaRPr lang="en-US" sz="800" b="1">
                  <a:latin typeface="Comic Sans MS" pitchFamily="66" charset="0"/>
                </a:endParaRPr>
              </a:p>
            </p:txBody>
          </p:sp>
        </p:grpSp>
        <p:grpSp>
          <p:nvGrpSpPr>
            <p:cNvPr id="140342" name="Group 192"/>
            <p:cNvGrpSpPr>
              <a:grpSpLocks/>
            </p:cNvGrpSpPr>
            <p:nvPr/>
          </p:nvGrpSpPr>
          <p:grpSpPr bwMode="auto">
            <a:xfrm>
              <a:off x="2841236" y="5773948"/>
              <a:ext cx="2415125" cy="221194"/>
              <a:chOff x="2841236" y="5773948"/>
              <a:chExt cx="2415125" cy="221194"/>
            </a:xfrm>
          </p:grpSpPr>
          <p:sp>
            <p:nvSpPr>
              <p:cNvPr id="14034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44" name="Group 191"/>
              <p:cNvGrpSpPr>
                <a:grpSpLocks/>
              </p:cNvGrpSpPr>
              <p:nvPr/>
            </p:nvGrpSpPr>
            <p:grpSpPr bwMode="auto">
              <a:xfrm>
                <a:off x="2841236" y="5779698"/>
                <a:ext cx="1280160" cy="215444"/>
                <a:chOff x="2841236" y="5779698"/>
                <a:chExt cx="1280160" cy="215444"/>
              </a:xfrm>
            </p:grpSpPr>
            <p:pic>
              <p:nvPicPr>
                <p:cNvPr id="14034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4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0"/>
                    </a:rPr>
                    <a:t>S1101805</a:t>
                  </a:r>
                  <a:endParaRPr lang="en-US" sz="800" b="1" dirty="0">
                    <a:latin typeface="Comic Sans MS" pitchFamily="66" charset="0"/>
                  </a:endParaRPr>
                </a:p>
              </p:txBody>
            </p:sp>
          </p:grpSp>
        </p:grpSp>
      </p:grpSp>
      <p:grpSp>
        <p:nvGrpSpPr>
          <p:cNvPr id="140317" name="Group 219"/>
          <p:cNvGrpSpPr>
            <a:grpSpLocks/>
          </p:cNvGrpSpPr>
          <p:nvPr/>
        </p:nvGrpSpPr>
        <p:grpSpPr bwMode="auto">
          <a:xfrm>
            <a:off x="1917700" y="2127250"/>
            <a:ext cx="5783263" cy="223838"/>
            <a:chOff x="-526223" y="5771072"/>
            <a:chExt cx="5782584" cy="224070"/>
          </a:xfrm>
        </p:grpSpPr>
        <p:grpSp>
          <p:nvGrpSpPr>
            <p:cNvPr id="140331" name="Group 195"/>
            <p:cNvGrpSpPr>
              <a:grpSpLocks/>
            </p:cNvGrpSpPr>
            <p:nvPr/>
          </p:nvGrpSpPr>
          <p:grpSpPr bwMode="auto">
            <a:xfrm>
              <a:off x="-526223" y="5771072"/>
              <a:ext cx="3155250" cy="221195"/>
              <a:chOff x="-526223" y="5788324"/>
              <a:chExt cx="3155250" cy="221195"/>
            </a:xfrm>
          </p:grpSpPr>
          <p:grpSp>
            <p:nvGrpSpPr>
              <p:cNvPr id="140337" name="Group 194"/>
              <p:cNvGrpSpPr>
                <a:grpSpLocks/>
              </p:cNvGrpSpPr>
              <p:nvPr/>
            </p:nvGrpSpPr>
            <p:grpSpPr bwMode="auto">
              <a:xfrm>
                <a:off x="-526223" y="5788324"/>
                <a:ext cx="3155250" cy="215444"/>
                <a:chOff x="-526223" y="5788324"/>
                <a:chExt cx="3155250" cy="215444"/>
              </a:xfrm>
            </p:grpSpPr>
            <p:pic>
              <p:nvPicPr>
                <p:cNvPr id="14033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4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1" action="ppaction://hlinksldjump"/>
                    </a:rPr>
                    <a:t>FE ADC1 </a:t>
                  </a:r>
                  <a:r>
                    <a:rPr lang="en-US" sz="800" b="1" dirty="0" smtClean="0">
                      <a:latin typeface="Comic Sans MS" pitchFamily="66" charset="0"/>
                      <a:hlinkClick r:id="rId51" action="ppaction://hlinksldjump"/>
                    </a:rPr>
                    <a:t>Anti-Alias </a:t>
                  </a:r>
                  <a:r>
                    <a:rPr lang="en-US" sz="800" b="1" dirty="0">
                      <a:latin typeface="Comic Sans MS" pitchFamily="66" charset="0"/>
                      <a:hlinkClick r:id="rId51" action="ppaction://hlinksldjump"/>
                    </a:rPr>
                    <a:t>Chassis</a:t>
                  </a:r>
                  <a:endParaRPr lang="en-US" sz="800" b="1" dirty="0">
                    <a:latin typeface="Comic Sans MS" pitchFamily="66" charset="0"/>
                  </a:endParaRPr>
                </a:p>
              </p:txBody>
            </p:sp>
          </p:grpSp>
          <p:sp>
            <p:nvSpPr>
              <p:cNvPr id="14033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2"/>
                  </a:rPr>
                  <a:t>D0902783</a:t>
                </a:r>
                <a:endParaRPr lang="en-US" sz="800" b="1" dirty="0">
                  <a:latin typeface="Comic Sans MS" pitchFamily="66" charset="0"/>
                </a:endParaRPr>
              </a:p>
            </p:txBody>
          </p:sp>
        </p:grpSp>
        <p:grpSp>
          <p:nvGrpSpPr>
            <p:cNvPr id="140332" name="Group 192"/>
            <p:cNvGrpSpPr>
              <a:grpSpLocks/>
            </p:cNvGrpSpPr>
            <p:nvPr/>
          </p:nvGrpSpPr>
          <p:grpSpPr bwMode="auto">
            <a:xfrm>
              <a:off x="2841236" y="5773948"/>
              <a:ext cx="2415125" cy="221194"/>
              <a:chOff x="2841236" y="5773948"/>
              <a:chExt cx="2415125" cy="221194"/>
            </a:xfrm>
          </p:grpSpPr>
          <p:sp>
            <p:nvSpPr>
              <p:cNvPr id="14033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334" name="Group 191"/>
              <p:cNvGrpSpPr>
                <a:grpSpLocks/>
              </p:cNvGrpSpPr>
              <p:nvPr/>
            </p:nvGrpSpPr>
            <p:grpSpPr bwMode="auto">
              <a:xfrm>
                <a:off x="2841236" y="5779698"/>
                <a:ext cx="1280160" cy="215444"/>
                <a:chOff x="2841236" y="5779698"/>
                <a:chExt cx="1280160" cy="215444"/>
              </a:xfrm>
            </p:grpSpPr>
            <p:pic>
              <p:nvPicPr>
                <p:cNvPr id="14033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3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3"/>
                    </a:rPr>
                    <a:t>S1100327</a:t>
                  </a:r>
                  <a:endParaRPr lang="en-US" sz="800" b="1" dirty="0">
                    <a:latin typeface="Comic Sans MS" pitchFamily="66" charset="0"/>
                  </a:endParaRPr>
                </a:p>
              </p:txBody>
            </p:sp>
          </p:grpSp>
        </p:grpSp>
      </p:grpSp>
      <p:grpSp>
        <p:nvGrpSpPr>
          <p:cNvPr id="140318" name="Group 219"/>
          <p:cNvGrpSpPr>
            <a:grpSpLocks/>
          </p:cNvGrpSpPr>
          <p:nvPr/>
        </p:nvGrpSpPr>
        <p:grpSpPr bwMode="auto">
          <a:xfrm>
            <a:off x="1917700" y="2012950"/>
            <a:ext cx="5783263" cy="223838"/>
            <a:chOff x="-526223" y="5771072"/>
            <a:chExt cx="5782584" cy="224070"/>
          </a:xfrm>
        </p:grpSpPr>
        <p:grpSp>
          <p:nvGrpSpPr>
            <p:cNvPr id="140321" name="Group 195"/>
            <p:cNvGrpSpPr>
              <a:grpSpLocks/>
            </p:cNvGrpSpPr>
            <p:nvPr/>
          </p:nvGrpSpPr>
          <p:grpSpPr bwMode="auto">
            <a:xfrm>
              <a:off x="-526223" y="5771072"/>
              <a:ext cx="3155250" cy="221195"/>
              <a:chOff x="-526223" y="5788324"/>
              <a:chExt cx="3155250" cy="221195"/>
            </a:xfrm>
          </p:grpSpPr>
          <p:grpSp>
            <p:nvGrpSpPr>
              <p:cNvPr id="140327" name="Group 194"/>
              <p:cNvGrpSpPr>
                <a:grpSpLocks/>
              </p:cNvGrpSpPr>
              <p:nvPr/>
            </p:nvGrpSpPr>
            <p:grpSpPr bwMode="auto">
              <a:xfrm>
                <a:off x="-526223" y="5788324"/>
                <a:ext cx="3155250" cy="215444"/>
                <a:chOff x="-526223" y="5788324"/>
                <a:chExt cx="3155250" cy="215444"/>
              </a:xfrm>
            </p:grpSpPr>
            <p:pic>
              <p:nvPicPr>
                <p:cNvPr id="14032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3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4" action="ppaction://hlinksldjump"/>
                    </a:rPr>
                    <a:t>FE ADC0 </a:t>
                  </a:r>
                  <a:r>
                    <a:rPr lang="en-US" sz="800" b="1" dirty="0" smtClean="0">
                      <a:latin typeface="Comic Sans MS" pitchFamily="66" charset="0"/>
                      <a:hlinkClick r:id="rId54" action="ppaction://hlinksldjump"/>
                    </a:rPr>
                    <a:t>Anti-Alias </a:t>
                  </a:r>
                  <a:r>
                    <a:rPr lang="en-US" sz="800" b="1" dirty="0">
                      <a:latin typeface="Comic Sans MS" pitchFamily="66" charset="0"/>
                      <a:hlinkClick r:id="rId54" action="ppaction://hlinksldjump"/>
                    </a:rPr>
                    <a:t>Chassis</a:t>
                  </a:r>
                  <a:endParaRPr lang="en-US" sz="800" b="1" dirty="0">
                    <a:latin typeface="Comic Sans MS" pitchFamily="66" charset="0"/>
                  </a:endParaRPr>
                </a:p>
              </p:txBody>
            </p:sp>
          </p:grpSp>
          <p:sp>
            <p:nvSpPr>
              <p:cNvPr id="14032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2"/>
                  </a:rPr>
                  <a:t>D0902783</a:t>
                </a:r>
                <a:endParaRPr lang="en-US" sz="800" b="1" dirty="0">
                  <a:latin typeface="Comic Sans MS" pitchFamily="66" charset="0"/>
                </a:endParaRPr>
              </a:p>
            </p:txBody>
          </p:sp>
        </p:grpSp>
        <p:grpSp>
          <p:nvGrpSpPr>
            <p:cNvPr id="140322" name="Group 192"/>
            <p:cNvGrpSpPr>
              <a:grpSpLocks/>
            </p:cNvGrpSpPr>
            <p:nvPr/>
          </p:nvGrpSpPr>
          <p:grpSpPr bwMode="auto">
            <a:xfrm>
              <a:off x="2841236" y="5773948"/>
              <a:ext cx="2415125" cy="221194"/>
              <a:chOff x="2841236" y="5773948"/>
              <a:chExt cx="2415125" cy="221194"/>
            </a:xfrm>
          </p:grpSpPr>
          <p:sp>
            <p:nvSpPr>
              <p:cNvPr id="14032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324" name="Group 191"/>
              <p:cNvGrpSpPr>
                <a:grpSpLocks/>
              </p:cNvGrpSpPr>
              <p:nvPr/>
            </p:nvGrpSpPr>
            <p:grpSpPr bwMode="auto">
              <a:xfrm>
                <a:off x="2841236" y="5779698"/>
                <a:ext cx="1280160" cy="215444"/>
                <a:chOff x="2841236" y="5779698"/>
                <a:chExt cx="1280160" cy="215444"/>
              </a:xfrm>
            </p:grpSpPr>
            <p:pic>
              <p:nvPicPr>
                <p:cNvPr id="14032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2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5"/>
                    </a:rPr>
                    <a:t>S1001157</a:t>
                  </a:r>
                  <a:endParaRPr lang="en-US" sz="800" b="1" dirty="0">
                    <a:latin typeface="Comic Sans MS" pitchFamily="66" charset="0"/>
                  </a:endParaRPr>
                </a:p>
              </p:txBody>
            </p:sp>
          </p:grpSp>
        </p:grpSp>
      </p:grpSp>
      <p:sp>
        <p:nvSpPr>
          <p:cNvPr id="140320"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6" action="ppaction://hlinksldjump"/>
              </a:rPr>
              <a:t>&lt;&lt; CER</a:t>
            </a:r>
            <a:endParaRPr lang="en-US" sz="800" b="1" dirty="0">
              <a:latin typeface="Comic Sans MS" pitchFamily="66" charset="0"/>
            </a:endParaRPr>
          </a:p>
        </p:txBody>
      </p:sp>
      <p:grpSp>
        <p:nvGrpSpPr>
          <p:cNvPr id="235" name="Group 234"/>
          <p:cNvGrpSpPr/>
          <p:nvPr/>
        </p:nvGrpSpPr>
        <p:grpSpPr>
          <a:xfrm>
            <a:off x="8757122" y="1712271"/>
            <a:ext cx="386878" cy="2971800"/>
            <a:chOff x="8424863" y="1701800"/>
            <a:chExt cx="386878" cy="2971800"/>
          </a:xfrm>
        </p:grpSpPr>
        <p:pic>
          <p:nvPicPr>
            <p:cNvPr id="236" name="Picture 117">
              <a:hlinkClick r:id="rId57" action="ppaction://hlinksldjump"/>
            </p:cNvPr>
            <p:cNvPicPr>
              <a:picLocks noChangeAspect="1" noChangeArrowheads="1"/>
            </p:cNvPicPr>
            <p:nvPr/>
          </p:nvPicPr>
          <p:blipFill>
            <a:blip r:embed="rId5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Rectangle 236"/>
            <p:cNvSpPr/>
            <p:nvPr/>
          </p:nvSpPr>
          <p:spPr>
            <a:xfrm rot="16200000">
              <a:off x="8346710" y="1954339"/>
              <a:ext cx="699230" cy="230832"/>
            </a:xfrm>
            <a:prstGeom prst="rect">
              <a:avLst/>
            </a:prstGeom>
          </p:spPr>
          <p:txBody>
            <a:bodyPr wrap="none">
              <a:spAutoFit/>
            </a:bodyPr>
            <a:lstStyle/>
            <a:p>
              <a:r>
                <a:rPr lang="en-US" sz="900" b="1" dirty="0">
                  <a:latin typeface="Comic Sans MS" pitchFamily="66" charset="0"/>
                  <a:hlinkClick r:id="rId59" action="ppaction://hlinksldjump"/>
                </a:rPr>
                <a:t>PSO-008</a:t>
              </a:r>
              <a:endParaRPr lang="en-US" sz="900" dirty="0"/>
            </a:p>
          </p:txBody>
        </p:sp>
      </p:grpSp>
    </p:spTree>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Title 2"/>
          <p:cNvSpPr>
            <a:spLocks noGrp="1"/>
          </p:cNvSpPr>
          <p:nvPr>
            <p:ph type="title"/>
          </p:nvPr>
        </p:nvSpPr>
        <p:spPr/>
        <p:txBody>
          <a:bodyPr/>
          <a:lstStyle/>
          <a:p>
            <a:r>
              <a:rPr lang="en-US" smtClean="0">
                <a:ea typeface="ＭＳ Ｐゴシック" pitchFamily="34" charset="-128"/>
              </a:rPr>
              <a:t>L1-SUS-C1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484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500DA9E-8558-4C52-8570-5B1C75AB15EA}" type="slidenum">
              <a:rPr lang="en-US" smtClean="0">
                <a:solidFill>
                  <a:srgbClr val="898989"/>
                </a:solidFill>
                <a:latin typeface="Calibri" pitchFamily="34" charset="0"/>
              </a:rPr>
              <a:pPr eaLnBrk="1" hangingPunct="1"/>
              <a:t>272</a:t>
            </a:fld>
            <a:endParaRPr lang="en-US" smtClean="0">
              <a:solidFill>
                <a:srgbClr val="898989"/>
              </a:solidFill>
              <a:latin typeface="Calibri" pitchFamily="34" charset="0"/>
            </a:endParaRPr>
          </a:p>
        </p:txBody>
      </p:sp>
      <p:sp>
        <p:nvSpPr>
          <p:cNvPr id="148485"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L1-SUS-C1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273</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S1000260</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MC2-PR2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S1000260</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L1-SUS-C1</a:t>
            </a:r>
            <a:endParaRPr lang="en-US" sz="800" b="1" dirty="0">
              <a:latin typeface="Comic Sans MS" pitchFamily="66" charset="0"/>
            </a:endParaRPr>
          </a:p>
        </p:txBody>
      </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S1000260</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053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508ECDE-552B-47BB-8027-BB47E3CC2412}" type="slidenum">
              <a:rPr lang="en-US" smtClean="0">
                <a:solidFill>
                  <a:srgbClr val="898989"/>
                </a:solidFill>
                <a:latin typeface="Calibri" pitchFamily="34" charset="0"/>
              </a:rPr>
              <a:pPr eaLnBrk="1" hangingPunct="1"/>
              <a:t>274</a:t>
            </a:fld>
            <a:endParaRPr lang="en-US" smtClean="0">
              <a:solidFill>
                <a:srgbClr val="898989"/>
              </a:solidFill>
              <a:latin typeface="Calibri" pitchFamily="34" charset="0"/>
            </a:endParaRPr>
          </a:p>
        </p:txBody>
      </p:sp>
      <p:sp>
        <p:nvSpPr>
          <p:cNvPr id="150532" name="Title 118"/>
          <p:cNvSpPr>
            <a:spLocks noGrp="1"/>
          </p:cNvSpPr>
          <p:nvPr>
            <p:ph type="title"/>
          </p:nvPr>
        </p:nvSpPr>
        <p:spPr/>
        <p:txBody>
          <a:bodyPr/>
          <a:lstStyle/>
          <a:p>
            <a:r>
              <a:rPr lang="en-US" dirty="0" smtClean="0">
                <a:ea typeface="ＭＳ Ｐゴシック" pitchFamily="34" charset="-128"/>
              </a:rPr>
              <a:t>D1001242 - S1000264</a:t>
            </a:r>
          </a:p>
        </p:txBody>
      </p:sp>
      <p:grpSp>
        <p:nvGrpSpPr>
          <p:cNvPr id="150533" name="Group 230"/>
          <p:cNvGrpSpPr>
            <a:grpSpLocks/>
          </p:cNvGrpSpPr>
          <p:nvPr/>
        </p:nvGrpSpPr>
        <p:grpSpPr bwMode="auto">
          <a:xfrm>
            <a:off x="1508561" y="779408"/>
            <a:ext cx="6186052" cy="223895"/>
            <a:chOff x="-928699" y="5770895"/>
            <a:chExt cx="6185060" cy="224247"/>
          </a:xfrm>
        </p:grpSpPr>
        <p:grpSp>
          <p:nvGrpSpPr>
            <p:cNvPr id="150627" name="Group 195"/>
            <p:cNvGrpSpPr>
              <a:grpSpLocks/>
            </p:cNvGrpSpPr>
            <p:nvPr/>
          </p:nvGrpSpPr>
          <p:grpSpPr bwMode="auto">
            <a:xfrm>
              <a:off x="-928699" y="5770895"/>
              <a:ext cx="3557726" cy="221372"/>
              <a:chOff x="-928699" y="5788147"/>
              <a:chExt cx="3557726" cy="221372"/>
            </a:xfrm>
          </p:grpSpPr>
          <p:grpSp>
            <p:nvGrpSpPr>
              <p:cNvPr id="150633" name="Group 194"/>
              <p:cNvGrpSpPr>
                <a:grpSpLocks/>
              </p:cNvGrpSpPr>
              <p:nvPr/>
            </p:nvGrpSpPr>
            <p:grpSpPr bwMode="auto">
              <a:xfrm>
                <a:off x="-928699" y="5788147"/>
                <a:ext cx="3557726" cy="215783"/>
                <a:chOff x="-928699" y="5788147"/>
                <a:chExt cx="3557726" cy="215783"/>
              </a:xfrm>
            </p:grpSpPr>
            <p:pic>
              <p:nvPicPr>
                <p:cNvPr id="1506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636"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MC2-PR2 Triple Top Coil Driver Chassis</a:t>
                  </a:r>
                </a:p>
              </p:txBody>
            </p:sp>
          </p:grpSp>
          <p:sp>
            <p:nvSpPr>
              <p:cNvPr id="15063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50628" name="Group 192"/>
            <p:cNvGrpSpPr>
              <a:grpSpLocks/>
            </p:cNvGrpSpPr>
            <p:nvPr/>
          </p:nvGrpSpPr>
          <p:grpSpPr bwMode="auto">
            <a:xfrm>
              <a:off x="2841236" y="5773948"/>
              <a:ext cx="2415125" cy="221194"/>
              <a:chOff x="2841236" y="5773948"/>
              <a:chExt cx="2415125" cy="221194"/>
            </a:xfrm>
          </p:grpSpPr>
          <p:sp>
            <p:nvSpPr>
              <p:cNvPr id="15062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0630" name="Group 191"/>
              <p:cNvGrpSpPr>
                <a:grpSpLocks/>
              </p:cNvGrpSpPr>
              <p:nvPr/>
            </p:nvGrpSpPr>
            <p:grpSpPr bwMode="auto">
              <a:xfrm>
                <a:off x="2841236" y="5779698"/>
                <a:ext cx="1280160" cy="215444"/>
                <a:chOff x="2841236" y="5779698"/>
                <a:chExt cx="1280160" cy="215444"/>
              </a:xfrm>
            </p:grpSpPr>
            <p:pic>
              <p:nvPicPr>
                <p:cNvPr id="1506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63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S1000264</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09" name="Group 108"/>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S1000264</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155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01A4E6-6889-4A32-822C-EFE5B55ACDB4}" type="slidenum">
              <a:rPr lang="en-US" smtClean="0">
                <a:solidFill>
                  <a:srgbClr val="898989"/>
                </a:solidFill>
                <a:latin typeface="Calibri" pitchFamily="34" charset="0"/>
              </a:rPr>
              <a:pPr eaLnBrk="1" hangingPunct="1"/>
              <a:t>275</a:t>
            </a:fld>
            <a:endParaRPr lang="en-US" smtClean="0">
              <a:solidFill>
                <a:srgbClr val="898989"/>
              </a:solidFill>
              <a:latin typeface="Calibri" pitchFamily="34" charset="0"/>
            </a:endParaRPr>
          </a:p>
        </p:txBody>
      </p:sp>
      <p:sp>
        <p:nvSpPr>
          <p:cNvPr id="151556" name="Title 118"/>
          <p:cNvSpPr>
            <a:spLocks noGrp="1"/>
          </p:cNvSpPr>
          <p:nvPr>
            <p:ph type="title"/>
          </p:nvPr>
        </p:nvSpPr>
        <p:spPr/>
        <p:txBody>
          <a:bodyPr/>
          <a:lstStyle/>
          <a:p>
            <a:r>
              <a:rPr lang="en-US" dirty="0" smtClean="0">
                <a:ea typeface="ＭＳ Ｐゴシック" pitchFamily="34" charset="-128"/>
              </a:rPr>
              <a:t>D1001242 - S1000721</a:t>
            </a:r>
          </a:p>
        </p:txBody>
      </p:sp>
      <p:grpSp>
        <p:nvGrpSpPr>
          <p:cNvPr id="151557" name="Group 230"/>
          <p:cNvGrpSpPr>
            <a:grpSpLocks/>
          </p:cNvGrpSpPr>
          <p:nvPr/>
        </p:nvGrpSpPr>
        <p:grpSpPr bwMode="auto">
          <a:xfrm>
            <a:off x="1508561" y="779408"/>
            <a:ext cx="6186052" cy="223895"/>
            <a:chOff x="-928699" y="5770895"/>
            <a:chExt cx="6185060" cy="224247"/>
          </a:xfrm>
        </p:grpSpPr>
        <p:grpSp>
          <p:nvGrpSpPr>
            <p:cNvPr id="151651" name="Group 195"/>
            <p:cNvGrpSpPr>
              <a:grpSpLocks/>
            </p:cNvGrpSpPr>
            <p:nvPr/>
          </p:nvGrpSpPr>
          <p:grpSpPr bwMode="auto">
            <a:xfrm>
              <a:off x="-928699" y="5770895"/>
              <a:ext cx="3557726" cy="221372"/>
              <a:chOff x="-928699" y="5788147"/>
              <a:chExt cx="3557726" cy="221372"/>
            </a:xfrm>
          </p:grpSpPr>
          <p:grpSp>
            <p:nvGrpSpPr>
              <p:cNvPr id="151657" name="Group 194"/>
              <p:cNvGrpSpPr>
                <a:grpSpLocks/>
              </p:cNvGrpSpPr>
              <p:nvPr/>
            </p:nvGrpSpPr>
            <p:grpSpPr bwMode="auto">
              <a:xfrm>
                <a:off x="-928699" y="5788147"/>
                <a:ext cx="3557726" cy="215783"/>
                <a:chOff x="-928699" y="5788147"/>
                <a:chExt cx="3557726" cy="215783"/>
              </a:xfrm>
            </p:grpSpPr>
            <p:pic>
              <p:nvPicPr>
                <p:cNvPr id="1516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660"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MC2-PR2 Triple Top Coil Driver Chassis</a:t>
                  </a:r>
                </a:p>
              </p:txBody>
            </p:sp>
          </p:grpSp>
          <p:sp>
            <p:nvSpPr>
              <p:cNvPr id="15165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51652" name="Group 192"/>
            <p:cNvGrpSpPr>
              <a:grpSpLocks/>
            </p:cNvGrpSpPr>
            <p:nvPr/>
          </p:nvGrpSpPr>
          <p:grpSpPr bwMode="auto">
            <a:xfrm>
              <a:off x="2841236" y="5773948"/>
              <a:ext cx="2415125" cy="221194"/>
              <a:chOff x="2841236" y="5773948"/>
              <a:chExt cx="2415125" cy="221194"/>
            </a:xfrm>
          </p:grpSpPr>
          <p:sp>
            <p:nvSpPr>
              <p:cNvPr id="15165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1654" name="Group 191"/>
              <p:cNvGrpSpPr>
                <a:grpSpLocks/>
              </p:cNvGrpSpPr>
              <p:nvPr/>
            </p:nvGrpSpPr>
            <p:grpSpPr bwMode="auto">
              <a:xfrm>
                <a:off x="2841236" y="5779698"/>
                <a:ext cx="1280160" cy="215444"/>
                <a:chOff x="2841236" y="5779698"/>
                <a:chExt cx="1280160" cy="215444"/>
              </a:xfrm>
            </p:grpSpPr>
            <p:pic>
              <p:nvPicPr>
                <p:cNvPr id="15165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65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S1000721</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S1000721</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257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BD8296-EEA1-49C2-9C13-1F44E154CA22}" type="slidenum">
              <a:rPr lang="en-US" smtClean="0">
                <a:solidFill>
                  <a:srgbClr val="898989"/>
                </a:solidFill>
                <a:latin typeface="Calibri" pitchFamily="34" charset="0"/>
              </a:rPr>
              <a:pPr eaLnBrk="1" hangingPunct="1"/>
              <a:t>276</a:t>
            </a:fld>
            <a:endParaRPr lang="en-US" smtClean="0">
              <a:solidFill>
                <a:srgbClr val="898989"/>
              </a:solidFill>
              <a:latin typeface="Calibri" pitchFamily="34" charset="0"/>
            </a:endParaRPr>
          </a:p>
        </p:txBody>
      </p:sp>
      <p:sp>
        <p:nvSpPr>
          <p:cNvPr id="152580" name="Title 118"/>
          <p:cNvSpPr>
            <a:spLocks noGrp="1"/>
          </p:cNvSpPr>
          <p:nvPr>
            <p:ph type="title"/>
          </p:nvPr>
        </p:nvSpPr>
        <p:spPr/>
        <p:txBody>
          <a:bodyPr/>
          <a:lstStyle/>
          <a:p>
            <a:r>
              <a:rPr lang="en-US" dirty="0" smtClean="0">
                <a:ea typeface="ＭＳ Ｐゴシック" pitchFamily="34" charset="-128"/>
              </a:rPr>
              <a:t>D1001242 - S1000722</a:t>
            </a:r>
          </a:p>
        </p:txBody>
      </p:sp>
      <p:grpSp>
        <p:nvGrpSpPr>
          <p:cNvPr id="152581" name="Group 230"/>
          <p:cNvGrpSpPr>
            <a:grpSpLocks/>
          </p:cNvGrpSpPr>
          <p:nvPr/>
        </p:nvGrpSpPr>
        <p:grpSpPr bwMode="auto">
          <a:xfrm>
            <a:off x="1800225" y="779463"/>
            <a:ext cx="5894388" cy="223837"/>
            <a:chOff x="-637082" y="5770953"/>
            <a:chExt cx="5893443" cy="224189"/>
          </a:xfrm>
        </p:grpSpPr>
        <p:grpSp>
          <p:nvGrpSpPr>
            <p:cNvPr id="152675" name="Group 195"/>
            <p:cNvGrpSpPr>
              <a:grpSpLocks/>
            </p:cNvGrpSpPr>
            <p:nvPr/>
          </p:nvGrpSpPr>
          <p:grpSpPr bwMode="auto">
            <a:xfrm>
              <a:off x="-637082" y="5770953"/>
              <a:ext cx="3266109" cy="221314"/>
              <a:chOff x="-637082" y="5788205"/>
              <a:chExt cx="3266109" cy="221314"/>
            </a:xfrm>
          </p:grpSpPr>
          <p:grpSp>
            <p:nvGrpSpPr>
              <p:cNvPr id="152681" name="Group 194"/>
              <p:cNvGrpSpPr>
                <a:grpSpLocks/>
              </p:cNvGrpSpPr>
              <p:nvPr/>
            </p:nvGrpSpPr>
            <p:grpSpPr bwMode="auto">
              <a:xfrm>
                <a:off x="-637082" y="5788205"/>
                <a:ext cx="3266109" cy="215668"/>
                <a:chOff x="-637082" y="5788205"/>
                <a:chExt cx="3266109" cy="215668"/>
              </a:xfrm>
            </p:grpSpPr>
            <p:pic>
              <p:nvPicPr>
                <p:cNvPr id="1526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68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Triple </a:t>
                  </a:r>
                  <a:r>
                    <a:rPr lang="en-US" sz="800" b="1" dirty="0">
                      <a:latin typeface="Comic Sans MS" pitchFamily="66" charset="0"/>
                    </a:rPr>
                    <a:t>Top Coil Driver Chassis</a:t>
                  </a:r>
                </a:p>
              </p:txBody>
            </p:sp>
          </p:grpSp>
          <p:sp>
            <p:nvSpPr>
              <p:cNvPr id="1526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52676" name="Group 192"/>
            <p:cNvGrpSpPr>
              <a:grpSpLocks/>
            </p:cNvGrpSpPr>
            <p:nvPr/>
          </p:nvGrpSpPr>
          <p:grpSpPr bwMode="auto">
            <a:xfrm>
              <a:off x="2841236" y="5773948"/>
              <a:ext cx="2415125" cy="221194"/>
              <a:chOff x="2841236" y="5773948"/>
              <a:chExt cx="2415125" cy="221194"/>
            </a:xfrm>
          </p:grpSpPr>
          <p:sp>
            <p:nvSpPr>
              <p:cNvPr id="1526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2678" name="Group 191"/>
              <p:cNvGrpSpPr>
                <a:grpSpLocks/>
              </p:cNvGrpSpPr>
              <p:nvPr/>
            </p:nvGrpSpPr>
            <p:grpSpPr bwMode="auto">
              <a:xfrm>
                <a:off x="2841236" y="5779698"/>
                <a:ext cx="1280160" cy="215444"/>
                <a:chOff x="2841236" y="5779698"/>
                <a:chExt cx="1280160" cy="215444"/>
              </a:xfrm>
            </p:grpSpPr>
            <p:pic>
              <p:nvPicPr>
                <p:cNvPr id="1526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6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S1000722</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S1000722</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277</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D1001242 - S1000273</a:t>
            </a:r>
          </a:p>
        </p:txBody>
      </p:sp>
      <p:grpSp>
        <p:nvGrpSpPr>
          <p:cNvPr id="153605" name="Group 230"/>
          <p:cNvGrpSpPr>
            <a:grpSpLocks/>
          </p:cNvGrpSpPr>
          <p:nvPr/>
        </p:nvGrpSpPr>
        <p:grpSpPr bwMode="auto">
          <a:xfrm>
            <a:off x="1800225" y="779463"/>
            <a:ext cx="5894388" cy="223837"/>
            <a:chOff x="-637082" y="5770953"/>
            <a:chExt cx="5893443" cy="224189"/>
          </a:xfrm>
        </p:grpSpPr>
        <p:grpSp>
          <p:nvGrpSpPr>
            <p:cNvPr id="153699" name="Group 195"/>
            <p:cNvGrpSpPr>
              <a:grpSpLocks/>
            </p:cNvGrpSpPr>
            <p:nvPr/>
          </p:nvGrpSpPr>
          <p:grpSpPr bwMode="auto">
            <a:xfrm>
              <a:off x="-637082" y="5770953"/>
              <a:ext cx="3266109" cy="221314"/>
              <a:chOff x="-637082" y="5788205"/>
              <a:chExt cx="3266109" cy="221314"/>
            </a:xfrm>
          </p:grpSpPr>
          <p:grpSp>
            <p:nvGrpSpPr>
              <p:cNvPr id="153705" name="Group 194"/>
              <p:cNvGrpSpPr>
                <a:grpSpLocks/>
              </p:cNvGrpSpPr>
              <p:nvPr/>
            </p:nvGrpSpPr>
            <p:grpSpPr bwMode="auto">
              <a:xfrm>
                <a:off x="-637082" y="5788205"/>
                <a:ext cx="3266109" cy="215668"/>
                <a:chOff x="-637082" y="5788205"/>
                <a:chExt cx="3266109" cy="215668"/>
              </a:xfrm>
            </p:grpSpPr>
            <p:pic>
              <p:nvPicPr>
                <p:cNvPr id="1537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70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Triple </a:t>
                  </a:r>
                  <a:r>
                    <a:rPr lang="en-US" sz="800" b="1" dirty="0">
                      <a:latin typeface="Comic Sans MS" pitchFamily="66" charset="0"/>
                    </a:rPr>
                    <a:t>Top Coil Driver Chassis</a:t>
                  </a:r>
                </a:p>
              </p:txBody>
            </p:sp>
          </p:grpSp>
          <p:sp>
            <p:nvSpPr>
              <p:cNvPr id="1537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D1001242</a:t>
                </a:r>
                <a:endParaRPr lang="en-US" sz="800" b="1" dirty="0">
                  <a:latin typeface="Comic Sans MS" pitchFamily="66" charset="0"/>
                </a:endParaRPr>
              </a:p>
            </p:txBody>
          </p:sp>
        </p:grpSp>
        <p:grpSp>
          <p:nvGrpSpPr>
            <p:cNvPr id="153700" name="Group 192"/>
            <p:cNvGrpSpPr>
              <a:grpSpLocks/>
            </p:cNvGrpSpPr>
            <p:nvPr/>
          </p:nvGrpSpPr>
          <p:grpSpPr bwMode="auto">
            <a:xfrm>
              <a:off x="2841236" y="5773948"/>
              <a:ext cx="2415125" cy="221194"/>
              <a:chOff x="2841236" y="5773948"/>
              <a:chExt cx="2415125" cy="221194"/>
            </a:xfrm>
          </p:grpSpPr>
          <p:sp>
            <p:nvSpPr>
              <p:cNvPr id="1537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3702" name="Group 191"/>
              <p:cNvGrpSpPr>
                <a:grpSpLocks/>
              </p:cNvGrpSpPr>
              <p:nvPr/>
            </p:nvGrpSpPr>
            <p:grpSpPr bwMode="auto">
              <a:xfrm>
                <a:off x="2841236" y="5779698"/>
                <a:ext cx="1280160" cy="215444"/>
                <a:chOff x="2841236" y="5779698"/>
                <a:chExt cx="1280160" cy="215444"/>
              </a:xfrm>
            </p:grpSpPr>
            <p:pic>
              <p:nvPicPr>
                <p:cNvPr id="15370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7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S1000273</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S1000273</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278</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S1001157</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916033" y="781104"/>
            <a:ext cx="5783263" cy="223838"/>
            <a:chOff x="-526223" y="5771072"/>
            <a:chExt cx="5782584" cy="224070"/>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ADC0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194"/>
              <a:chOff x="2841236" y="5773948"/>
              <a:chExt cx="2415125" cy="221194"/>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698"/>
                <a:ext cx="1280160" cy="215444"/>
                <a:chOff x="2841236" y="5779698"/>
                <a:chExt cx="1280160" cy="215444"/>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S1001157</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5" name="Group 94"/>
          <p:cNvGrpSpPr/>
          <p:nvPr/>
        </p:nvGrpSpPr>
        <p:grpSpPr>
          <a:xfrm>
            <a:off x="1030288" y="4449763"/>
            <a:ext cx="7669212" cy="1074737"/>
            <a:chOff x="1030288" y="4449763"/>
            <a:chExt cx="7669212" cy="1074737"/>
          </a:xfrm>
        </p:grpSpPr>
        <p:grpSp>
          <p:nvGrpSpPr>
            <p:cNvPr id="96" name="Group 30"/>
            <p:cNvGrpSpPr>
              <a:grpSpLocks/>
            </p:cNvGrpSpPr>
            <p:nvPr/>
          </p:nvGrpSpPr>
          <p:grpSpPr bwMode="auto">
            <a:xfrm>
              <a:off x="1030288" y="4449763"/>
              <a:ext cx="7669212" cy="604837"/>
              <a:chOff x="1030950" y="4450544"/>
              <a:chExt cx="7667920" cy="604003"/>
            </a:xfrm>
          </p:grpSpPr>
          <p:pic>
            <p:nvPicPr>
              <p:cNvPr id="203"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S1001157</a:t>
                </a:r>
                <a:endParaRPr lang="en-US" sz="800" b="1" dirty="0">
                  <a:latin typeface="Comic Sans MS" pitchFamily="66" charset="0"/>
                </a:endParaRPr>
              </a:p>
            </p:txBody>
          </p:sp>
          <p:sp>
            <p:nvSpPr>
              <p:cNvPr id="20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8"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 name="Group 81"/>
            <p:cNvGrpSpPr>
              <a:grpSpLocks/>
            </p:cNvGrpSpPr>
            <p:nvPr/>
          </p:nvGrpSpPr>
          <p:grpSpPr bwMode="auto">
            <a:xfrm>
              <a:off x="1365250" y="4514850"/>
              <a:ext cx="1177925" cy="455613"/>
              <a:chOff x="1365250" y="4514850"/>
              <a:chExt cx="1177925" cy="455674"/>
            </a:xfrm>
          </p:grpSpPr>
          <p:grpSp>
            <p:nvGrpSpPr>
              <p:cNvPr id="104" name="Group 129"/>
              <p:cNvGrpSpPr>
                <a:grpSpLocks/>
              </p:cNvGrpSpPr>
              <p:nvPr/>
            </p:nvGrpSpPr>
            <p:grpSpPr bwMode="auto">
              <a:xfrm>
                <a:off x="1943112" y="4514850"/>
                <a:ext cx="600064" cy="455674"/>
                <a:chOff x="638192" y="4075174"/>
                <a:chExt cx="940352" cy="657225"/>
              </a:xfrm>
            </p:grpSpPr>
            <p:grpSp>
              <p:nvGrpSpPr>
                <p:cNvPr id="107" name="Group 27"/>
                <p:cNvGrpSpPr>
                  <a:grpSpLocks/>
                </p:cNvGrpSpPr>
                <p:nvPr/>
              </p:nvGrpSpPr>
              <p:grpSpPr bwMode="auto">
                <a:xfrm>
                  <a:off x="638192" y="4162422"/>
                  <a:ext cx="228602" cy="517524"/>
                  <a:chOff x="2743200" y="4387215"/>
                  <a:chExt cx="312420" cy="750570"/>
                </a:xfrm>
              </p:grpSpPr>
              <p:pic>
                <p:nvPicPr>
                  <p:cNvPr id="1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5"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0" name="Group 77"/>
            <p:cNvGrpSpPr>
              <a:grpSpLocks/>
            </p:cNvGrpSpPr>
            <p:nvPr/>
          </p:nvGrpSpPr>
          <p:grpSpPr bwMode="auto">
            <a:xfrm>
              <a:off x="4530725" y="5138738"/>
              <a:ext cx="2118325" cy="385762"/>
              <a:chOff x="4817380" y="5500251"/>
              <a:chExt cx="2116082" cy="386197"/>
            </a:xfrm>
          </p:grpSpPr>
          <p:pic>
            <p:nvPicPr>
              <p:cNvPr id="101"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3"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3255560185"/>
      </p:ext>
    </p:extLst>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279</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S1100327</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S1100327</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5" name="Group 94"/>
          <p:cNvGrpSpPr/>
          <p:nvPr/>
        </p:nvGrpSpPr>
        <p:grpSpPr>
          <a:xfrm>
            <a:off x="1030288" y="4449763"/>
            <a:ext cx="7669212" cy="1074737"/>
            <a:chOff x="1030288" y="4449763"/>
            <a:chExt cx="7669212" cy="1074737"/>
          </a:xfrm>
        </p:grpSpPr>
        <p:grpSp>
          <p:nvGrpSpPr>
            <p:cNvPr id="96" name="Group 30"/>
            <p:cNvGrpSpPr>
              <a:grpSpLocks/>
            </p:cNvGrpSpPr>
            <p:nvPr/>
          </p:nvGrpSpPr>
          <p:grpSpPr bwMode="auto">
            <a:xfrm>
              <a:off x="1030288" y="4449763"/>
              <a:ext cx="7669212" cy="604837"/>
              <a:chOff x="1030950" y="4450544"/>
              <a:chExt cx="7667920" cy="604003"/>
            </a:xfrm>
          </p:grpSpPr>
          <p:pic>
            <p:nvPicPr>
              <p:cNvPr id="203"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S1100327</a:t>
                </a:r>
                <a:endParaRPr lang="en-US" sz="800" b="1" dirty="0">
                  <a:latin typeface="Comic Sans MS" pitchFamily="66" charset="0"/>
                </a:endParaRPr>
              </a:p>
            </p:txBody>
          </p:sp>
          <p:sp>
            <p:nvSpPr>
              <p:cNvPr id="20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8"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 name="Group 81"/>
            <p:cNvGrpSpPr>
              <a:grpSpLocks/>
            </p:cNvGrpSpPr>
            <p:nvPr/>
          </p:nvGrpSpPr>
          <p:grpSpPr bwMode="auto">
            <a:xfrm>
              <a:off x="1365250" y="4514850"/>
              <a:ext cx="1177925" cy="455613"/>
              <a:chOff x="1365250" y="4514850"/>
              <a:chExt cx="1177925" cy="455674"/>
            </a:xfrm>
          </p:grpSpPr>
          <p:grpSp>
            <p:nvGrpSpPr>
              <p:cNvPr id="104" name="Group 129"/>
              <p:cNvGrpSpPr>
                <a:grpSpLocks/>
              </p:cNvGrpSpPr>
              <p:nvPr/>
            </p:nvGrpSpPr>
            <p:grpSpPr bwMode="auto">
              <a:xfrm>
                <a:off x="1943112" y="4514850"/>
                <a:ext cx="600064" cy="455674"/>
                <a:chOff x="638192" y="4075174"/>
                <a:chExt cx="940352" cy="657225"/>
              </a:xfrm>
            </p:grpSpPr>
            <p:grpSp>
              <p:nvGrpSpPr>
                <p:cNvPr id="107" name="Group 27"/>
                <p:cNvGrpSpPr>
                  <a:grpSpLocks/>
                </p:cNvGrpSpPr>
                <p:nvPr/>
              </p:nvGrpSpPr>
              <p:grpSpPr bwMode="auto">
                <a:xfrm>
                  <a:off x="638192" y="4162422"/>
                  <a:ext cx="228602" cy="517524"/>
                  <a:chOff x="2743200" y="4387215"/>
                  <a:chExt cx="312420" cy="750570"/>
                </a:xfrm>
              </p:grpSpPr>
              <p:pic>
                <p:nvPicPr>
                  <p:cNvPr id="1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5"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0" name="Group 77"/>
            <p:cNvGrpSpPr>
              <a:grpSpLocks/>
            </p:cNvGrpSpPr>
            <p:nvPr/>
          </p:nvGrpSpPr>
          <p:grpSpPr bwMode="auto">
            <a:xfrm>
              <a:off x="4530725" y="5138738"/>
              <a:ext cx="2118325" cy="385762"/>
              <a:chOff x="4817380" y="5500251"/>
              <a:chExt cx="2116082" cy="386197"/>
            </a:xfrm>
          </p:grpSpPr>
          <p:pic>
            <p:nvPicPr>
              <p:cNvPr id="101"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3"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3360656747"/>
      </p:ext>
    </p:ext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86870D-0D90-445E-99A8-D26E3FD3E7F5}" type="slidenum">
              <a:rPr lang="en-US" smtClean="0">
                <a:solidFill>
                  <a:srgbClr val="898989"/>
                </a:solidFill>
                <a:latin typeface="Calibri" pitchFamily="34" charset="0"/>
              </a:rPr>
              <a:pPr eaLnBrk="1" hangingPunct="1"/>
              <a:t>28</a:t>
            </a:fld>
            <a:endParaRPr lang="en-US" smtClean="0">
              <a:solidFill>
                <a:srgbClr val="898989"/>
              </a:solidFill>
              <a:latin typeface="Calibri" pitchFamily="34" charset="0"/>
            </a:endParaRPr>
          </a:p>
        </p:txBody>
      </p:sp>
      <p:grpSp>
        <p:nvGrpSpPr>
          <p:cNvPr id="11267" name="Group 87"/>
          <p:cNvGrpSpPr>
            <a:grpSpLocks/>
          </p:cNvGrpSpPr>
          <p:nvPr/>
        </p:nvGrpSpPr>
        <p:grpSpPr bwMode="auto">
          <a:xfrm>
            <a:off x="838200" y="775460"/>
            <a:ext cx="7705725" cy="5270500"/>
            <a:chOff x="838200" y="673100"/>
            <a:chExt cx="7705673" cy="5270500"/>
          </a:xfrm>
        </p:grpSpPr>
        <p:grpSp>
          <p:nvGrpSpPr>
            <p:cNvPr id="11379" name="Group 22"/>
            <p:cNvGrpSpPr>
              <a:grpSpLocks/>
            </p:cNvGrpSpPr>
            <p:nvPr/>
          </p:nvGrpSpPr>
          <p:grpSpPr bwMode="auto">
            <a:xfrm>
              <a:off x="1062036" y="1111250"/>
              <a:ext cx="7327850" cy="4697413"/>
              <a:chOff x="867" y="609289"/>
              <a:chExt cx="8915419" cy="5715246"/>
            </a:xfrm>
          </p:grpSpPr>
          <p:sp>
            <p:nvSpPr>
              <p:cNvPr id="238" name="Rectangle 237"/>
              <p:cNvSpPr>
                <a:spLocks/>
              </p:cNvSpPr>
              <p:nvPr/>
            </p:nvSpPr>
            <p:spPr>
              <a:xfrm>
                <a:off x="867" y="609289"/>
                <a:ext cx="8915420" cy="5715246"/>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a:xfrm>
                <a:off x="228774" y="837203"/>
                <a:ext cx="8687513" cy="5487332"/>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01" name="Rectangle 100"/>
            <p:cNvSpPr>
              <a:spLocks noChangeAspect="1"/>
            </p:cNvSpPr>
            <p:nvPr/>
          </p:nvSpPr>
          <p:spPr bwMode="auto">
            <a:xfrm>
              <a:off x="6216614" y="673100"/>
              <a:ext cx="2173273"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43" y="5160963"/>
              <a:ext cx="857244"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17" y="5307013"/>
              <a:ext cx="523871"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58" y="5772150"/>
              <a:ext cx="2171685"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00" y="5772150"/>
              <a:ext cx="750882"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48"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605076"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0"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3"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36" y="46267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36" y="411401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36" y="359966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noChangeAspect="1"/>
            </p:cNvSpPr>
            <p:nvPr/>
          </p:nvSpPr>
          <p:spPr bwMode="auto">
            <a:xfrm rot="16200000">
              <a:off x="1747036" y="30884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1393" name="Group 49"/>
            <p:cNvGrpSpPr>
              <a:grpSpLocks/>
            </p:cNvGrpSpPr>
            <p:nvPr/>
          </p:nvGrpSpPr>
          <p:grpSpPr bwMode="auto">
            <a:xfrm rot="5400000">
              <a:off x="5840204" y="3322396"/>
              <a:ext cx="63934" cy="5033974"/>
              <a:chOff x="5789613" y="65595"/>
              <a:chExt cx="77787" cy="6124767"/>
            </a:xfrm>
          </p:grpSpPr>
          <p:sp>
            <p:nvSpPr>
              <p:cNvPr id="218" name="Rectangle 217"/>
              <p:cNvSpPr>
                <a:spLocks/>
              </p:cNvSpPr>
              <p:nvPr/>
            </p:nvSpPr>
            <p:spPr>
              <a:xfrm>
                <a:off x="5785335" y="1909269"/>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a:xfrm>
                <a:off x="5785335" y="1298922"/>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a:xfrm>
                <a:off x="5785336" y="6866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a:xfrm>
                <a:off x="5787267" y="3744171"/>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a:xfrm>
                <a:off x="5787267" y="313189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a:xfrm>
                <a:off x="5787267" y="251768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a:xfrm>
                <a:off x="5787267" y="5581005"/>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a:xfrm>
                <a:off x="5787267" y="4970658"/>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a:xfrm>
                <a:off x="5787267" y="4358380"/>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a:xfrm>
                <a:off x="5785336" y="6857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11394" name="Group 49"/>
            <p:cNvGrpSpPr>
              <a:grpSpLocks/>
            </p:cNvGrpSpPr>
            <p:nvPr/>
          </p:nvGrpSpPr>
          <p:grpSpPr bwMode="auto">
            <a:xfrm rot="5400000">
              <a:off x="3323872" y="3323048"/>
              <a:ext cx="62629" cy="5033973"/>
              <a:chOff x="5791575" y="65594"/>
              <a:chExt cx="76200" cy="6124766"/>
            </a:xfrm>
          </p:grpSpPr>
          <p:sp>
            <p:nvSpPr>
              <p:cNvPr id="208" name="Rectangle 207"/>
              <p:cNvSpPr>
                <a:spLocks/>
              </p:cNvSpPr>
              <p:nvPr/>
            </p:nvSpPr>
            <p:spPr>
              <a:xfrm>
                <a:off x="5787642" y="1910208"/>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a:xfrm>
                <a:off x="5787642" y="1299861"/>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a:xfrm>
                <a:off x="5787643" y="687583"/>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a:xfrm>
                <a:off x="5787642" y="374511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a:xfrm>
                <a:off x="5787643" y="313283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a:xfrm>
                <a:off x="5787642" y="2395008"/>
                <a:ext cx="75328" cy="61421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a:xfrm>
                <a:off x="5787643" y="55819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a:xfrm>
                <a:off x="5787643" y="4971598"/>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a:xfrm>
                <a:off x="5787642" y="435932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a:xfrm>
                <a:off x="5787643" y="69510"/>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78" name="Rectangle 177"/>
            <p:cNvSpPr>
              <a:spLocks/>
            </p:cNvSpPr>
            <p:nvPr/>
          </p:nvSpPr>
          <p:spPr bwMode="auto">
            <a:xfrm rot="5400000">
              <a:off x="1281904" y="189309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73" y="2123283"/>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18"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18"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2663018" y="3023396"/>
              <a:ext cx="61913"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09"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12"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116248" y="16303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683" y="212804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23"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39"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680" y="1641475"/>
              <a:ext cx="496884"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370"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7966821" y="2018508"/>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96662" y="30900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7050837"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486"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698"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51"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08"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09"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5296662" y="360124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7050837" y="3609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486" y="360283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5296662" y="411559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7050837" y="412194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486" y="411559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5296662" y="46251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486" y="4625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1424" name="Group 86"/>
            <p:cNvGrpSpPr>
              <a:grpSpLocks/>
            </p:cNvGrpSpPr>
            <p:nvPr/>
          </p:nvGrpSpPr>
          <p:grpSpPr bwMode="auto">
            <a:xfrm>
              <a:off x="8365374" y="754575"/>
              <a:ext cx="178499" cy="5056426"/>
              <a:chOff x="8508301" y="754575"/>
              <a:chExt cx="178499" cy="5056426"/>
            </a:xfrm>
          </p:grpSpPr>
          <p:sp>
            <p:nvSpPr>
              <p:cNvPr id="86" name="Rectangle 85"/>
              <p:cNvSpPr>
                <a:spLocks/>
              </p:cNvSpPr>
              <p:nvPr/>
            </p:nvSpPr>
            <p:spPr bwMode="auto">
              <a:xfrm flipV="1">
                <a:off x="8534401" y="1311275"/>
                <a:ext cx="152399"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1428" name="Group 49"/>
              <p:cNvGrpSpPr>
                <a:grpSpLocks/>
              </p:cNvGrpSpPr>
              <p:nvPr/>
            </p:nvGrpSpPr>
            <p:grpSpPr bwMode="auto">
              <a:xfrm>
                <a:off x="8583603" y="776288"/>
                <a:ext cx="61965" cy="5033962"/>
                <a:chOff x="5792085" y="65729"/>
                <a:chExt cx="75389" cy="6124908"/>
              </a:xfrm>
            </p:grpSpPr>
            <p:sp>
              <p:nvSpPr>
                <p:cNvPr id="228" name="Rectangle 227"/>
                <p:cNvSpPr>
                  <a:spLocks/>
                </p:cNvSpPr>
                <p:nvPr/>
              </p:nvSpPr>
              <p:spPr>
                <a:xfrm>
                  <a:off x="5792098" y="190648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a:xfrm>
                  <a:off x="5792098" y="1296118"/>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a:xfrm>
                  <a:off x="5792098" y="683821"/>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a:xfrm>
                  <a:off x="5792098" y="3741446"/>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a:xfrm>
                  <a:off x="5792098" y="3127217"/>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a:xfrm>
                  <a:off x="5792098" y="251492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a:xfrm>
                  <a:off x="5792098" y="557834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a:xfrm>
                  <a:off x="5792098" y="4967974"/>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a:xfrm>
                  <a:off x="5792098" y="435567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a:xfrm>
                  <a:off x="5792098" y="65729"/>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1429" name="TextBox 72"/>
              <p:cNvSpPr txBox="1">
                <a:spLocks noChangeArrowheads="1"/>
              </p:cNvSpPr>
              <p:nvPr/>
            </p:nvSpPr>
            <p:spPr bwMode="auto">
              <a:xfrm>
                <a:off x="8508301" y="754575"/>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1425" name="TextBox 72"/>
            <p:cNvSpPr txBox="1">
              <a:spLocks noChangeArrowheads="1"/>
            </p:cNvSpPr>
            <p:nvPr/>
          </p:nvSpPr>
          <p:spPr bwMode="auto">
            <a:xfrm>
              <a:off x="7891302" y="5758936"/>
              <a:ext cx="453464" cy="184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0" name="Rectangle 239"/>
            <p:cNvSpPr>
              <a:spLocks/>
            </p:cNvSpPr>
            <p:nvPr/>
          </p:nvSpPr>
          <p:spPr bwMode="auto">
            <a:xfrm>
              <a:off x="2438389"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1315"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CER – 8.5ft Cable Tray Layout</a:t>
            </a:r>
          </a:p>
        </p:txBody>
      </p:sp>
      <p:sp>
        <p:nvSpPr>
          <p:cNvPr id="11318"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E-Posts</a:t>
            </a:r>
          </a:p>
        </p:txBody>
      </p:sp>
      <p:sp>
        <p:nvSpPr>
          <p:cNvPr id="11338"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grpSp>
        <p:nvGrpSpPr>
          <p:cNvPr id="2" name="Group 1"/>
          <p:cNvGrpSpPr/>
          <p:nvPr/>
        </p:nvGrpSpPr>
        <p:grpSpPr>
          <a:xfrm>
            <a:off x="1060450" y="1194560"/>
            <a:ext cx="7308850" cy="4722813"/>
            <a:chOff x="1060450" y="1092200"/>
            <a:chExt cx="7308850" cy="4722813"/>
          </a:xfrm>
        </p:grpSpPr>
        <p:sp>
          <p:nvSpPr>
            <p:cNvPr id="88" name="Rectangle 86"/>
            <p:cNvSpPr>
              <a:spLocks noChangeArrowheads="1"/>
            </p:cNvSpPr>
            <p:nvPr/>
          </p:nvSpPr>
          <p:spPr bwMode="auto">
            <a:xfrm>
              <a:off x="5183188" y="492918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L1-PSL-C3</a:t>
              </a:r>
            </a:p>
          </p:txBody>
        </p:sp>
        <p:sp>
          <p:nvSpPr>
            <p:cNvPr id="89" name="Rectangle 86"/>
            <p:cNvSpPr>
              <a:spLocks noChangeArrowheads="1"/>
            </p:cNvSpPr>
            <p:nvPr/>
          </p:nvSpPr>
          <p:spPr bwMode="auto">
            <a:xfrm>
              <a:off x="5183188" y="442753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L1-PSL-C2</a:t>
              </a:r>
            </a:p>
          </p:txBody>
        </p:sp>
        <p:sp>
          <p:nvSpPr>
            <p:cNvPr id="90" name="Rectangle 86"/>
            <p:cNvSpPr>
              <a:spLocks noChangeArrowheads="1"/>
            </p:cNvSpPr>
            <p:nvPr/>
          </p:nvSpPr>
          <p:spPr bwMode="auto">
            <a:xfrm>
              <a:off x="5183188" y="3911600"/>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L1-PSL-C1</a:t>
              </a:r>
            </a:p>
          </p:txBody>
        </p:sp>
        <p:sp>
          <p:nvSpPr>
            <p:cNvPr id="92" name="Rectangle 86"/>
            <p:cNvSpPr>
              <a:spLocks noChangeArrowheads="1"/>
            </p:cNvSpPr>
            <p:nvPr/>
          </p:nvSpPr>
          <p:spPr bwMode="auto">
            <a:xfrm rot="16200000">
              <a:off x="1962150" y="195103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L1-ISC-C1</a:t>
              </a:r>
            </a:p>
          </p:txBody>
        </p:sp>
        <p:sp>
          <p:nvSpPr>
            <p:cNvPr id="93" name="Rectangle 86"/>
            <p:cNvSpPr>
              <a:spLocks noChangeArrowheads="1"/>
            </p:cNvSpPr>
            <p:nvPr/>
          </p:nvSpPr>
          <p:spPr bwMode="auto">
            <a:xfrm rot="16200000">
              <a:off x="2460625" y="1946276"/>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L1-ISC-C2</a:t>
              </a:r>
            </a:p>
          </p:txBody>
        </p:sp>
        <p:sp>
          <p:nvSpPr>
            <p:cNvPr id="94" name="Rectangle 86"/>
            <p:cNvSpPr>
              <a:spLocks noChangeArrowheads="1"/>
            </p:cNvSpPr>
            <p:nvPr/>
          </p:nvSpPr>
          <p:spPr bwMode="auto">
            <a:xfrm rot="16200000">
              <a:off x="2986087" y="1947863"/>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L1-ISC-C3</a:t>
              </a:r>
            </a:p>
          </p:txBody>
        </p:sp>
        <p:sp>
          <p:nvSpPr>
            <p:cNvPr id="95" name="Rectangle 86"/>
            <p:cNvSpPr>
              <a:spLocks noChangeArrowheads="1"/>
            </p:cNvSpPr>
            <p:nvPr/>
          </p:nvSpPr>
          <p:spPr bwMode="auto">
            <a:xfrm>
              <a:off x="1601788" y="341153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L1-SUS-C1</a:t>
              </a:r>
            </a:p>
          </p:txBody>
        </p:sp>
        <p:sp>
          <p:nvSpPr>
            <p:cNvPr id="96" name="Rectangle 86"/>
            <p:cNvSpPr>
              <a:spLocks noChangeArrowheads="1"/>
            </p:cNvSpPr>
            <p:nvPr/>
          </p:nvSpPr>
          <p:spPr bwMode="auto">
            <a:xfrm>
              <a:off x="1609725" y="390366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L1-SUS-C2</a:t>
              </a:r>
            </a:p>
          </p:txBody>
        </p:sp>
        <p:sp>
          <p:nvSpPr>
            <p:cNvPr id="97" name="Rectangle 86"/>
            <p:cNvSpPr>
              <a:spLocks noChangeArrowheads="1"/>
            </p:cNvSpPr>
            <p:nvPr/>
          </p:nvSpPr>
          <p:spPr bwMode="auto">
            <a:xfrm>
              <a:off x="1616075" y="443230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L1-SUS-C3</a:t>
              </a:r>
            </a:p>
          </p:txBody>
        </p:sp>
        <p:sp>
          <p:nvSpPr>
            <p:cNvPr id="98" name="Rectangle 86"/>
            <p:cNvSpPr>
              <a:spLocks noChangeArrowheads="1"/>
            </p:cNvSpPr>
            <p:nvPr/>
          </p:nvSpPr>
          <p:spPr bwMode="auto">
            <a:xfrm>
              <a:off x="1616075" y="494188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L1-SUS-C4</a:t>
              </a:r>
            </a:p>
          </p:txBody>
        </p:sp>
        <p:sp>
          <p:nvSpPr>
            <p:cNvPr id="99" name="Rectangle 86"/>
            <p:cNvSpPr>
              <a:spLocks noChangeArrowheads="1"/>
            </p:cNvSpPr>
            <p:nvPr/>
          </p:nvSpPr>
          <p:spPr bwMode="auto">
            <a:xfrm>
              <a:off x="3406775" y="3394075"/>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L1-SUS-C5</a:t>
              </a:r>
            </a:p>
          </p:txBody>
        </p:sp>
        <p:sp>
          <p:nvSpPr>
            <p:cNvPr id="100" name="Rectangle 86"/>
            <p:cNvSpPr>
              <a:spLocks noChangeArrowheads="1"/>
            </p:cNvSpPr>
            <p:nvPr/>
          </p:nvSpPr>
          <p:spPr bwMode="auto">
            <a:xfrm>
              <a:off x="3406775" y="391001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L1-SUS-C6</a:t>
              </a:r>
            </a:p>
          </p:txBody>
        </p:sp>
        <p:sp>
          <p:nvSpPr>
            <p:cNvPr id="107" name="Rectangle 86"/>
            <p:cNvSpPr>
              <a:spLocks noChangeArrowheads="1"/>
            </p:cNvSpPr>
            <p:nvPr/>
          </p:nvSpPr>
          <p:spPr bwMode="auto">
            <a:xfrm>
              <a:off x="3406775" y="443230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L1-SUS-C7</a:t>
              </a:r>
            </a:p>
          </p:txBody>
        </p:sp>
        <p:sp>
          <p:nvSpPr>
            <p:cNvPr id="108" name="Rectangle 86"/>
            <p:cNvSpPr>
              <a:spLocks noChangeArrowheads="1"/>
            </p:cNvSpPr>
            <p:nvPr/>
          </p:nvSpPr>
          <p:spPr bwMode="auto">
            <a:xfrm>
              <a:off x="3406775" y="494823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L1-SUS-C8</a:t>
              </a:r>
            </a:p>
          </p:txBody>
        </p:sp>
        <p:sp>
          <p:nvSpPr>
            <p:cNvPr id="109"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L1-SEI-C1</a:t>
              </a:r>
            </a:p>
          </p:txBody>
        </p:sp>
        <p:sp>
          <p:nvSpPr>
            <p:cNvPr id="11284" name="TextBox 72"/>
            <p:cNvSpPr txBox="1">
              <a:spLocks noChangeArrowheads="1"/>
            </p:cNvSpPr>
            <p:nvPr/>
          </p:nvSpPr>
          <p:spPr bwMode="auto">
            <a:xfrm rot="-5400000">
              <a:off x="22542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5" name="TextBox 72"/>
            <p:cNvSpPr txBox="1">
              <a:spLocks noChangeArrowheads="1"/>
            </p:cNvSpPr>
            <p:nvPr/>
          </p:nvSpPr>
          <p:spPr bwMode="auto">
            <a:xfrm rot="5400000">
              <a:off x="3028157" y="4177506"/>
              <a:ext cx="50165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6" name="TextBox 72"/>
            <p:cNvSpPr txBox="1">
              <a:spLocks noChangeArrowheads="1"/>
            </p:cNvSpPr>
            <p:nvPr/>
          </p:nvSpPr>
          <p:spPr bwMode="auto">
            <a:xfrm>
              <a:off x="2347913" y="24606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7" name="TextBox 72"/>
            <p:cNvSpPr txBox="1">
              <a:spLocks noChangeArrowheads="1"/>
            </p:cNvSpPr>
            <p:nvPr/>
          </p:nvSpPr>
          <p:spPr bwMode="auto">
            <a:xfrm>
              <a:off x="5969000" y="2474913"/>
              <a:ext cx="503238"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8" name="TextBox 72"/>
            <p:cNvSpPr txBox="1">
              <a:spLocks noChangeArrowheads="1"/>
            </p:cNvSpPr>
            <p:nvPr/>
          </p:nvSpPr>
          <p:spPr bwMode="auto">
            <a:xfrm rot="5400000">
              <a:off x="6530975"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9" name="TextBox 72"/>
            <p:cNvSpPr txBox="1">
              <a:spLocks noChangeArrowheads="1"/>
            </p:cNvSpPr>
            <p:nvPr/>
          </p:nvSpPr>
          <p:spPr bwMode="auto">
            <a:xfrm rot="-5400000">
              <a:off x="57975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L1-SEI-C2</a:t>
              </a:r>
            </a:p>
          </p:txBody>
        </p:sp>
        <p:sp>
          <p:nvSpPr>
            <p:cNvPr id="12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L1-SEI-C3</a:t>
              </a:r>
            </a:p>
          </p:txBody>
        </p:sp>
        <p:sp>
          <p:nvSpPr>
            <p:cNvPr id="12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L1-SEI-C4</a:t>
              </a:r>
            </a:p>
          </p:txBody>
        </p:sp>
        <p:sp>
          <p:nvSpPr>
            <p:cNvPr id="12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L1-SEI-C5</a:t>
              </a:r>
            </a:p>
          </p:txBody>
        </p:sp>
        <p:sp>
          <p:nvSpPr>
            <p:cNvPr id="12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L1-SEI-C6</a:t>
              </a:r>
            </a:p>
          </p:txBody>
        </p:sp>
        <p:pic>
          <p:nvPicPr>
            <p:cNvPr id="1129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1313" y="167481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09788" y="1673225"/>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8900" y="166370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0075" y="166370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9288" y="168275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168116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6875" y="167163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58050" y="167163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6938" y="168116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6525" y="168116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06" name="Group 142"/>
            <p:cNvGrpSpPr>
              <a:grpSpLocks/>
            </p:cNvGrpSpPr>
            <p:nvPr/>
          </p:nvGrpSpPr>
          <p:grpSpPr bwMode="auto">
            <a:xfrm rot="5400000">
              <a:off x="1002506" y="3894932"/>
              <a:ext cx="1973263" cy="774700"/>
              <a:chOff x="1762978" y="1815968"/>
              <a:chExt cx="1973512" cy="774783"/>
            </a:xfrm>
          </p:grpSpPr>
          <p:pic>
            <p:nvPicPr>
              <p:cNvPr id="1137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07" name="Group 147"/>
            <p:cNvGrpSpPr>
              <a:grpSpLocks/>
            </p:cNvGrpSpPr>
            <p:nvPr/>
          </p:nvGrpSpPr>
          <p:grpSpPr bwMode="auto">
            <a:xfrm rot="5400000">
              <a:off x="2820194" y="3883819"/>
              <a:ext cx="1973262" cy="774700"/>
              <a:chOff x="1762978" y="1815968"/>
              <a:chExt cx="1973512" cy="774783"/>
            </a:xfrm>
          </p:grpSpPr>
          <p:pic>
            <p:nvPicPr>
              <p:cNvPr id="1137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08" name="Group 152"/>
            <p:cNvGrpSpPr>
              <a:grpSpLocks/>
            </p:cNvGrpSpPr>
            <p:nvPr/>
          </p:nvGrpSpPr>
          <p:grpSpPr bwMode="auto">
            <a:xfrm rot="5400000">
              <a:off x="4572794" y="3883819"/>
              <a:ext cx="1973262" cy="774700"/>
              <a:chOff x="1762978" y="1815968"/>
              <a:chExt cx="1973512" cy="774783"/>
            </a:xfrm>
          </p:grpSpPr>
          <p:pic>
            <p:nvPicPr>
              <p:cNvPr id="1136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09" name="Group 157"/>
            <p:cNvGrpSpPr>
              <a:grpSpLocks/>
            </p:cNvGrpSpPr>
            <p:nvPr/>
          </p:nvGrpSpPr>
          <p:grpSpPr bwMode="auto">
            <a:xfrm rot="5400000">
              <a:off x="6578600" y="3638551"/>
              <a:ext cx="1463675" cy="774700"/>
              <a:chOff x="1762978" y="1815972"/>
              <a:chExt cx="1463357" cy="774779"/>
            </a:xfrm>
          </p:grpSpPr>
          <p:pic>
            <p:nvPicPr>
              <p:cNvPr id="1136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 name="Frame 246"/>
            <p:cNvSpPr/>
            <p:nvPr/>
          </p:nvSpPr>
          <p:spPr>
            <a:xfrm>
              <a:off x="1944688" y="1762125"/>
              <a:ext cx="6419850" cy="538163"/>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9" name="Frame 248"/>
            <p:cNvSpPr/>
            <p:nvPr/>
          </p:nvSpPr>
          <p:spPr>
            <a:xfrm>
              <a:off x="1828800" y="4587875"/>
              <a:ext cx="6532563" cy="539750"/>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0" name="Block Arc 249"/>
            <p:cNvSpPr/>
            <p:nvPr/>
          </p:nvSpPr>
          <p:spPr>
            <a:xfrm>
              <a:off x="1587500" y="1771650"/>
              <a:ext cx="895350"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1" name="Frame 250"/>
            <p:cNvSpPr/>
            <p:nvPr/>
          </p:nvSpPr>
          <p:spPr>
            <a:xfrm rot="5400000">
              <a:off x="554037" y="3213101"/>
              <a:ext cx="2601913"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2" name="Block Arc 251"/>
            <p:cNvSpPr/>
            <p:nvPr/>
          </p:nvSpPr>
          <p:spPr>
            <a:xfrm rot="16200000">
              <a:off x="1567657" y="4280693"/>
              <a:ext cx="895350" cy="849313"/>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2" name="Block Arc 161"/>
            <p:cNvSpPr/>
            <p:nvPr/>
          </p:nvSpPr>
          <p:spPr>
            <a:xfrm rot="16200000">
              <a:off x="2010569" y="3802857"/>
              <a:ext cx="895350" cy="849312"/>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6" name="Block Arc 165"/>
            <p:cNvSpPr/>
            <p:nvPr/>
          </p:nvSpPr>
          <p:spPr>
            <a:xfrm>
              <a:off x="2038350" y="2214563"/>
              <a:ext cx="895350"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1319" name="Group 152"/>
            <p:cNvGrpSpPr>
              <a:grpSpLocks/>
            </p:cNvGrpSpPr>
            <p:nvPr/>
          </p:nvGrpSpPr>
          <p:grpSpPr bwMode="auto">
            <a:xfrm>
              <a:off x="5451475" y="4510088"/>
              <a:ext cx="212725" cy="1123950"/>
              <a:chOff x="1078030" y="5216892"/>
              <a:chExt cx="269507" cy="1347537"/>
            </a:xfrm>
          </p:grpSpPr>
          <p:sp>
            <p:nvSpPr>
              <p:cNvPr id="172" name="Rectangle 171"/>
              <p:cNvSpPr/>
              <p:nvPr/>
            </p:nvSpPr>
            <p:spPr>
              <a:xfrm>
                <a:off x="1078030" y="6284643"/>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3" name="Rectangle 172"/>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0" name="Group 152"/>
            <p:cNvGrpSpPr>
              <a:grpSpLocks/>
            </p:cNvGrpSpPr>
            <p:nvPr/>
          </p:nvGrpSpPr>
          <p:grpSpPr bwMode="auto">
            <a:xfrm>
              <a:off x="2070100" y="4498975"/>
              <a:ext cx="212725" cy="1123950"/>
              <a:chOff x="1078030" y="5216892"/>
              <a:chExt cx="269507" cy="1347537"/>
            </a:xfrm>
          </p:grpSpPr>
          <p:sp>
            <p:nvSpPr>
              <p:cNvPr id="175" name="Rectangle 174"/>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7" name="Rectangle 176"/>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1" name="Group 152"/>
            <p:cNvGrpSpPr>
              <a:grpSpLocks/>
            </p:cNvGrpSpPr>
            <p:nvPr/>
          </p:nvGrpSpPr>
          <p:grpSpPr bwMode="auto">
            <a:xfrm rot="10800000">
              <a:off x="2130425" y="1141413"/>
              <a:ext cx="212725" cy="1123950"/>
              <a:chOff x="1078030" y="5216892"/>
              <a:chExt cx="269507" cy="1347537"/>
            </a:xfrm>
          </p:grpSpPr>
          <p:sp>
            <p:nvSpPr>
              <p:cNvPr id="242" name="Rectangle 241"/>
              <p:cNvSpPr/>
              <p:nvPr/>
            </p:nvSpPr>
            <p:spPr>
              <a:xfrm>
                <a:off x="1126300"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3" name="Rectangle 242"/>
              <p:cNvSpPr/>
              <p:nvPr/>
            </p:nvSpPr>
            <p:spPr>
              <a:xfrm>
                <a:off x="1269098"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2" name="Group 152"/>
            <p:cNvGrpSpPr>
              <a:grpSpLocks/>
            </p:cNvGrpSpPr>
            <p:nvPr/>
          </p:nvGrpSpPr>
          <p:grpSpPr bwMode="auto">
            <a:xfrm rot="10800000">
              <a:off x="5932488" y="1131888"/>
              <a:ext cx="212725" cy="1122362"/>
              <a:chOff x="1078030" y="5216892"/>
              <a:chExt cx="269507" cy="1347537"/>
            </a:xfrm>
          </p:grpSpPr>
          <p:sp>
            <p:nvSpPr>
              <p:cNvPr id="263" name="Rectangle 26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4" name="Rectangle 263"/>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3" name="Group 152"/>
            <p:cNvGrpSpPr>
              <a:grpSpLocks/>
            </p:cNvGrpSpPr>
            <p:nvPr/>
          </p:nvGrpSpPr>
          <p:grpSpPr bwMode="auto">
            <a:xfrm rot="10800000">
              <a:off x="8156575" y="1131888"/>
              <a:ext cx="212725" cy="1122362"/>
              <a:chOff x="1078030" y="5216892"/>
              <a:chExt cx="269507" cy="1347537"/>
            </a:xfrm>
          </p:grpSpPr>
          <p:sp>
            <p:nvSpPr>
              <p:cNvPr id="266" name="Rectangle 265"/>
              <p:cNvSpPr/>
              <p:nvPr/>
            </p:nvSpPr>
            <p:spPr>
              <a:xfrm>
                <a:off x="1080041" y="6329992"/>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7" name="Rectangle 266"/>
              <p:cNvSpPr/>
              <p:nvPr/>
            </p:nvSpPr>
            <p:spPr>
              <a:xfrm>
                <a:off x="1222840" y="5262636"/>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4" name="Group 152"/>
            <p:cNvGrpSpPr>
              <a:grpSpLocks/>
            </p:cNvGrpSpPr>
            <p:nvPr/>
          </p:nvGrpSpPr>
          <p:grpSpPr bwMode="auto">
            <a:xfrm rot="5400000">
              <a:off x="1530350" y="1782763"/>
              <a:ext cx="212725" cy="1123950"/>
              <a:chOff x="1078030" y="5216892"/>
              <a:chExt cx="269507" cy="1347537"/>
            </a:xfrm>
          </p:grpSpPr>
          <p:sp>
            <p:nvSpPr>
              <p:cNvPr id="269" name="Rectangle 268"/>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0" name="Rectangle 269"/>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1325" name="Rectangle 86"/>
            <p:cNvSpPr>
              <a:spLocks noChangeArrowheads="1"/>
            </p:cNvSpPr>
            <p:nvPr/>
          </p:nvSpPr>
          <p:spPr bwMode="auto">
            <a:xfrm>
              <a:off x="1339850" y="5411788"/>
              <a:ext cx="35401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43”</a:t>
              </a:r>
            </a:p>
          </p:txBody>
        </p:sp>
        <p:sp>
          <p:nvSpPr>
            <p:cNvPr id="11326" name="Rectangle 86"/>
            <p:cNvSpPr>
              <a:spLocks noChangeArrowheads="1"/>
            </p:cNvSpPr>
            <p:nvPr/>
          </p:nvSpPr>
          <p:spPr bwMode="auto">
            <a:xfrm>
              <a:off x="3668713" y="5416550"/>
              <a:ext cx="4175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207”</a:t>
              </a:r>
            </a:p>
          </p:txBody>
        </p:sp>
        <p:sp>
          <p:nvSpPr>
            <p:cNvPr id="11327" name="Rectangle 86"/>
            <p:cNvSpPr>
              <a:spLocks noChangeArrowheads="1"/>
            </p:cNvSpPr>
            <p:nvPr/>
          </p:nvSpPr>
          <p:spPr bwMode="auto">
            <a:xfrm>
              <a:off x="2039938" y="5599113"/>
              <a:ext cx="4000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8.5”</a:t>
              </a:r>
            </a:p>
          </p:txBody>
        </p:sp>
        <p:sp>
          <p:nvSpPr>
            <p:cNvPr id="11328" name="Rectangle 86"/>
            <p:cNvSpPr>
              <a:spLocks noChangeArrowheads="1"/>
            </p:cNvSpPr>
            <p:nvPr/>
          </p:nvSpPr>
          <p:spPr bwMode="auto">
            <a:xfrm>
              <a:off x="6680200" y="5413375"/>
              <a:ext cx="4175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293”</a:t>
              </a:r>
            </a:p>
          </p:txBody>
        </p:sp>
        <p:sp>
          <p:nvSpPr>
            <p:cNvPr id="11329" name="Rectangle 86"/>
            <p:cNvSpPr>
              <a:spLocks noChangeArrowheads="1"/>
            </p:cNvSpPr>
            <p:nvPr/>
          </p:nvSpPr>
          <p:spPr bwMode="auto">
            <a:xfrm>
              <a:off x="1447800" y="1133475"/>
              <a:ext cx="3540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54”</a:t>
              </a:r>
            </a:p>
          </p:txBody>
        </p:sp>
        <p:sp>
          <p:nvSpPr>
            <p:cNvPr id="11330" name="Rectangle 86"/>
            <p:cNvSpPr>
              <a:spLocks noChangeArrowheads="1"/>
            </p:cNvSpPr>
            <p:nvPr/>
          </p:nvSpPr>
          <p:spPr bwMode="auto">
            <a:xfrm>
              <a:off x="4818063" y="1125538"/>
              <a:ext cx="4175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231”</a:t>
              </a:r>
            </a:p>
          </p:txBody>
        </p:sp>
        <p:sp>
          <p:nvSpPr>
            <p:cNvPr id="11331" name="Rectangle 86"/>
            <p:cNvSpPr>
              <a:spLocks noChangeArrowheads="1"/>
            </p:cNvSpPr>
            <p:nvPr/>
          </p:nvSpPr>
          <p:spPr bwMode="auto">
            <a:xfrm>
              <a:off x="2794000" y="1123950"/>
              <a:ext cx="41592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139”</a:t>
              </a:r>
            </a:p>
          </p:txBody>
        </p:sp>
        <p:sp>
          <p:nvSpPr>
            <p:cNvPr id="11332" name="Rectangle 86"/>
            <p:cNvSpPr>
              <a:spLocks noChangeArrowheads="1"/>
            </p:cNvSpPr>
            <p:nvPr/>
          </p:nvSpPr>
          <p:spPr bwMode="auto">
            <a:xfrm rot="5400000">
              <a:off x="990600" y="1590675"/>
              <a:ext cx="3556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a:t>
              </a:r>
            </a:p>
          </p:txBody>
        </p:sp>
        <p:cxnSp>
          <p:nvCxnSpPr>
            <p:cNvPr id="284" name="Straight Arrow Connector 283"/>
            <p:cNvCxnSpPr>
              <a:stCxn id="177" idx="2"/>
              <a:endCxn id="173" idx="2"/>
            </p:cNvCxnSpPr>
            <p:nvPr/>
          </p:nvCxnSpPr>
          <p:spPr>
            <a:xfrm rot="16200000" flipH="1">
              <a:off x="3854450" y="3829050"/>
              <a:ext cx="9525" cy="33813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6" name="Straight Arrow Connector 285"/>
            <p:cNvCxnSpPr>
              <a:stCxn id="173" idx="2"/>
              <a:endCxn id="246" idx="2"/>
            </p:cNvCxnSpPr>
            <p:nvPr/>
          </p:nvCxnSpPr>
          <p:spPr>
            <a:xfrm rot="16200000" flipH="1">
              <a:off x="6471444" y="4602956"/>
              <a:ext cx="3175" cy="184626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9" name="Straight Arrow Connector 288"/>
            <p:cNvCxnSpPr>
              <a:endCxn id="177" idx="2"/>
            </p:cNvCxnSpPr>
            <p:nvPr/>
          </p:nvCxnSpPr>
          <p:spPr>
            <a:xfrm flipV="1">
              <a:off x="1062038" y="5514975"/>
              <a:ext cx="1106487" cy="31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92" name="Straight Arrow Connector 291"/>
            <p:cNvCxnSpPr>
              <a:endCxn id="267" idx="2"/>
            </p:cNvCxnSpPr>
            <p:nvPr/>
          </p:nvCxnSpPr>
          <p:spPr>
            <a:xfrm>
              <a:off x="1062038" y="1223963"/>
              <a:ext cx="7208837" cy="158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95" name="Straight Arrow Connector 294"/>
            <p:cNvCxnSpPr>
              <a:endCxn id="270" idx="2"/>
            </p:cNvCxnSpPr>
            <p:nvPr/>
          </p:nvCxnSpPr>
          <p:spPr>
            <a:xfrm rot="5400000">
              <a:off x="563562" y="1712913"/>
              <a:ext cx="1243013" cy="15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1339" name="Group 152"/>
            <p:cNvGrpSpPr>
              <a:grpSpLocks/>
            </p:cNvGrpSpPr>
            <p:nvPr/>
          </p:nvGrpSpPr>
          <p:grpSpPr bwMode="auto">
            <a:xfrm rot="5400000">
              <a:off x="1543050" y="3871913"/>
              <a:ext cx="212725" cy="1123950"/>
              <a:chOff x="1078030" y="5216892"/>
              <a:chExt cx="269507" cy="1347537"/>
            </a:xfrm>
          </p:grpSpPr>
          <p:sp>
            <p:nvSpPr>
              <p:cNvPr id="248" name="Rectangle 247"/>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5" name="Rectangle 254"/>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1341"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1" name="Frame 240"/>
            <p:cNvSpPr/>
            <p:nvPr/>
          </p:nvSpPr>
          <p:spPr>
            <a:xfrm rot="5400000">
              <a:off x="2592388" y="3179763"/>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4" name="Frame 243"/>
            <p:cNvSpPr/>
            <p:nvPr/>
          </p:nvSpPr>
          <p:spPr>
            <a:xfrm rot="5400000">
              <a:off x="6121401" y="3170237"/>
              <a:ext cx="2417762" cy="538163"/>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1344" name="Group 152"/>
            <p:cNvGrpSpPr>
              <a:grpSpLocks/>
            </p:cNvGrpSpPr>
            <p:nvPr/>
          </p:nvGrpSpPr>
          <p:grpSpPr bwMode="auto">
            <a:xfrm>
              <a:off x="7299325" y="4513263"/>
              <a:ext cx="212725" cy="1122362"/>
              <a:chOff x="1078030" y="5216892"/>
              <a:chExt cx="269507" cy="1347537"/>
            </a:xfrm>
          </p:grpSpPr>
          <p:sp>
            <p:nvSpPr>
              <p:cNvPr id="245" name="Rectangle 244"/>
              <p:cNvSpPr/>
              <p:nvPr/>
            </p:nvSpPr>
            <p:spPr>
              <a:xfrm>
                <a:off x="1078030" y="6284249"/>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6" name="Rectangle 245"/>
              <p:cNvSpPr/>
              <p:nvPr/>
            </p:nvSpPr>
            <p:spPr>
              <a:xfrm>
                <a:off x="1172559" y="5216892"/>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45" name="Group 152"/>
            <p:cNvGrpSpPr>
              <a:grpSpLocks/>
            </p:cNvGrpSpPr>
            <p:nvPr/>
          </p:nvGrpSpPr>
          <p:grpSpPr bwMode="auto">
            <a:xfrm rot="10800000">
              <a:off x="3824288" y="1131888"/>
              <a:ext cx="212725" cy="1122362"/>
              <a:chOff x="1078030" y="5216892"/>
              <a:chExt cx="269507" cy="1347537"/>
            </a:xfrm>
          </p:grpSpPr>
          <p:sp>
            <p:nvSpPr>
              <p:cNvPr id="253" name="Rectangle 25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1" name="Rectangle 260"/>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sp>
        <p:nvSpPr>
          <p:cNvPr id="254" name="Frame 253"/>
          <p:cNvSpPr/>
          <p:nvPr/>
        </p:nvSpPr>
        <p:spPr>
          <a:xfrm rot="5400000">
            <a:off x="4356154" y="3277446"/>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6" name="TextBox 36"/>
          <p:cNvSpPr txBox="1">
            <a:spLocks noChangeArrowheads="1"/>
          </p:cNvSpPr>
          <p:nvPr/>
        </p:nvSpPr>
        <p:spPr bwMode="auto">
          <a:xfrm>
            <a:off x="1062037" y="103104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4" action="ppaction://hlinksldjump"/>
              </a:rPr>
              <a:t>CER</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280</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S1001197</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D1000305</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S1001197</a:t>
                  </a:r>
                  <a:endParaRPr lang="en-US" sz="800" b="1" dirty="0">
                    <a:latin typeface="Comic Sans MS" pitchFamily="66" charset="0"/>
                  </a:endParaRPr>
                </a:p>
              </p:txBody>
            </p:sp>
          </p:grpSp>
        </p:grpSp>
      </p:grpSp>
      <p:grpSp>
        <p:nvGrpSpPr>
          <p:cNvPr id="2" name="Group 1"/>
          <p:cNvGrpSpPr/>
          <p:nvPr/>
        </p:nvGrpSpPr>
        <p:grpSpPr>
          <a:xfrm>
            <a:off x="1023801" y="2044492"/>
            <a:ext cx="7661412" cy="1378949"/>
            <a:chOff x="1023801" y="2044492"/>
            <a:chExt cx="7661412" cy="137894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D1000305</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2895924"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69" name="Rectangle 145"/>
            <p:cNvSpPr>
              <a:spLocks noChangeArrowheads="1"/>
            </p:cNvSpPr>
            <p:nvPr/>
          </p:nvSpPr>
          <p:spPr bwMode="auto">
            <a:xfrm>
              <a:off x="3499820"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656" y="2386184"/>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2684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483679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486" y="2389447"/>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174" y="2384688"/>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222050" y="2259930"/>
              <a:ext cx="17217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Anti Image Chassis</a:t>
              </a:r>
            </a:p>
            <a:p>
              <a:pPr algn="ctr"/>
              <a:r>
                <a:rPr lang="en-US" sz="800" b="1" dirty="0" smtClean="0">
                  <a:latin typeface="Comic Sans MS" pitchFamily="66" charset="0"/>
                </a:rPr>
                <a:t>D1000305</a:t>
              </a:r>
            </a:p>
          </p:txBody>
        </p:sp>
        <p:sp>
          <p:nvSpPr>
            <p:cNvPr id="143" name="Rectangle 39"/>
            <p:cNvSpPr>
              <a:spLocks noChangeArrowheads="1"/>
            </p:cNvSpPr>
            <p:nvPr/>
          </p:nvSpPr>
          <p:spPr bwMode="auto">
            <a:xfrm>
              <a:off x="2353670" y="2963730"/>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1-4</a:t>
              </a:r>
            </a:p>
          </p:txBody>
        </p:sp>
        <p:sp>
          <p:nvSpPr>
            <p:cNvPr id="144" name="Rectangle 42"/>
            <p:cNvSpPr>
              <a:spLocks noChangeArrowheads="1"/>
            </p:cNvSpPr>
            <p:nvPr/>
          </p:nvSpPr>
          <p:spPr bwMode="auto">
            <a:xfrm>
              <a:off x="2915170" y="3207997"/>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5-8</a:t>
              </a:r>
              <a:endParaRPr lang="en-US" sz="800" b="1" dirty="0">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44071" y="2333051"/>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86622" y="2335456"/>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751896"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209591"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2903042" y="2832749"/>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08" name="Rectangle 145"/>
            <p:cNvSpPr>
              <a:spLocks noChangeArrowheads="1"/>
            </p:cNvSpPr>
            <p:nvPr/>
          </p:nvSpPr>
          <p:spPr bwMode="auto">
            <a:xfrm>
              <a:off x="3506938" y="308058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4230" y="3220698"/>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91542" y="2972864"/>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4843911"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81033"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50035"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8291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546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87062" y="1554883"/>
            <a:ext cx="5873392" cy="5320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317115"/>
            <a:chOff x="1030288" y="4449763"/>
            <a:chExt cx="7669212" cy="1317115"/>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S1001197</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386721" y="4492625"/>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0</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906185" y="5516028"/>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0</a:t>
              </a:r>
            </a:p>
          </p:txBody>
        </p:sp>
        <p:sp>
          <p:nvSpPr>
            <p:cNvPr id="195" name="Rectangle 80"/>
            <p:cNvSpPr>
              <a:spLocks noChangeArrowheads="1"/>
            </p:cNvSpPr>
            <p:nvPr/>
          </p:nvSpPr>
          <p:spPr bwMode="auto">
            <a:xfrm>
              <a:off x="5455090" y="5360934"/>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0</a:t>
              </a:r>
            </a:p>
          </p:txBody>
        </p:sp>
        <p:pic>
          <p:nvPicPr>
            <p:cNvPr id="207"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91161" y="5521527"/>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11851" y="4642019"/>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a:off x="3837817" y="4489212"/>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1</a:t>
              </a:r>
              <a:endParaRPr lang="en-US" b="1" dirty="0">
                <a:latin typeface="Comic Sans MS" pitchFamily="66" charset="0"/>
              </a:endParaRPr>
            </a:p>
          </p:txBody>
        </p:sp>
        <p:pic>
          <p:nvPicPr>
            <p:cNvPr id="2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75"/>
            <p:cNvSpPr>
              <a:spLocks noChangeArrowheads="1"/>
            </p:cNvSpPr>
            <p:nvPr/>
          </p:nvSpPr>
          <p:spPr bwMode="auto">
            <a:xfrm>
              <a:off x="5704932" y="483303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0-7</a:t>
              </a:r>
              <a:endParaRPr lang="en-US" b="1" dirty="0">
                <a:latin typeface="Comic Sans MS" pitchFamily="66" charset="0"/>
              </a:endParaRPr>
            </a:p>
          </p:txBody>
        </p:sp>
        <p:sp>
          <p:nvSpPr>
            <p:cNvPr id="213" name="Rectangle 75"/>
            <p:cNvSpPr>
              <a:spLocks noChangeArrowheads="1"/>
            </p:cNvSpPr>
            <p:nvPr/>
          </p:nvSpPr>
          <p:spPr bwMode="auto">
            <a:xfrm>
              <a:off x="4127695" y="4829624"/>
              <a:ext cx="7152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8-16</a:t>
              </a:r>
              <a:endParaRPr lang="en-US" b="1" dirty="0">
                <a:latin typeface="Comic Sans MS" pitchFamily="66" charset="0"/>
              </a:endParaRPr>
            </a:p>
          </p:txBody>
        </p:sp>
        <p:sp>
          <p:nvSpPr>
            <p:cNvPr id="214" name="TextBox 353"/>
            <p:cNvSpPr txBox="1">
              <a:spLocks noChangeArrowheads="1"/>
            </p:cNvSpPr>
            <p:nvPr/>
          </p:nvSpPr>
          <p:spPr bwMode="auto">
            <a:xfrm>
              <a:off x="2299231" y="5240961"/>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sp>
          <p:nvSpPr>
            <p:cNvPr id="215" name="Rectangle 80"/>
            <p:cNvSpPr>
              <a:spLocks noChangeArrowheads="1"/>
            </p:cNvSpPr>
            <p:nvPr/>
          </p:nvSpPr>
          <p:spPr bwMode="auto">
            <a:xfrm>
              <a:off x="3848136" y="5085867"/>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pic>
          <p:nvPicPr>
            <p:cNvPr id="216"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984207" y="5246460"/>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92264420"/>
      </p:ext>
    </p:extLst>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281</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S1001198</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Anti-Image 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D1000305</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S1001198</a:t>
                  </a:r>
                  <a:endParaRPr lang="en-US" sz="800" b="1" dirty="0">
                    <a:latin typeface="Comic Sans MS" pitchFamily="66" charset="0"/>
                  </a:endParaRPr>
                </a:p>
              </p:txBody>
            </p:sp>
          </p:grpSp>
        </p:grpSp>
      </p:grpSp>
      <p:grpSp>
        <p:nvGrpSpPr>
          <p:cNvPr id="2" name="Group 1"/>
          <p:cNvGrpSpPr/>
          <p:nvPr/>
        </p:nvGrpSpPr>
        <p:grpSpPr>
          <a:xfrm>
            <a:off x="1023801" y="2044492"/>
            <a:ext cx="7661412" cy="1378949"/>
            <a:chOff x="1023801" y="2044492"/>
            <a:chExt cx="7661412" cy="137894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D1000305</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2895924"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69" name="Rectangle 145"/>
            <p:cNvSpPr>
              <a:spLocks noChangeArrowheads="1"/>
            </p:cNvSpPr>
            <p:nvPr/>
          </p:nvSpPr>
          <p:spPr bwMode="auto">
            <a:xfrm>
              <a:off x="3499820"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656" y="2386184"/>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2684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483679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486" y="2389447"/>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174" y="2384688"/>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222050" y="2259930"/>
              <a:ext cx="17217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Anti Image Chassis</a:t>
              </a:r>
            </a:p>
            <a:p>
              <a:pPr algn="ctr"/>
              <a:r>
                <a:rPr lang="en-US" sz="800" b="1" dirty="0" smtClean="0">
                  <a:latin typeface="Comic Sans MS" pitchFamily="66" charset="0"/>
                </a:rPr>
                <a:t>D1000305</a:t>
              </a:r>
            </a:p>
          </p:txBody>
        </p:sp>
        <p:sp>
          <p:nvSpPr>
            <p:cNvPr id="143" name="Rectangle 39"/>
            <p:cNvSpPr>
              <a:spLocks noChangeArrowheads="1"/>
            </p:cNvSpPr>
            <p:nvPr/>
          </p:nvSpPr>
          <p:spPr bwMode="auto">
            <a:xfrm>
              <a:off x="2353670" y="2963730"/>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1-4</a:t>
              </a:r>
            </a:p>
          </p:txBody>
        </p:sp>
        <p:sp>
          <p:nvSpPr>
            <p:cNvPr id="144" name="Rectangle 42"/>
            <p:cNvSpPr>
              <a:spLocks noChangeArrowheads="1"/>
            </p:cNvSpPr>
            <p:nvPr/>
          </p:nvSpPr>
          <p:spPr bwMode="auto">
            <a:xfrm>
              <a:off x="2915170" y="3207997"/>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5-8</a:t>
              </a:r>
              <a:endParaRPr lang="en-US" sz="800" b="1" dirty="0">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44071" y="2333051"/>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86622" y="2335456"/>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751896"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209591"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2903042" y="2832749"/>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08" name="Rectangle 145"/>
            <p:cNvSpPr>
              <a:spLocks noChangeArrowheads="1"/>
            </p:cNvSpPr>
            <p:nvPr/>
          </p:nvSpPr>
          <p:spPr bwMode="auto">
            <a:xfrm>
              <a:off x="3506938" y="308058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4230" y="3220698"/>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91542" y="2972864"/>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4843911"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81033"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50035"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8291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546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87062" y="1554883"/>
            <a:ext cx="5873392" cy="5320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317115"/>
            <a:chOff x="1030288" y="4449763"/>
            <a:chExt cx="7669212" cy="1317115"/>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S1001198</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386721" y="4492625"/>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0</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906185" y="5516028"/>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0</a:t>
              </a:r>
            </a:p>
          </p:txBody>
        </p:sp>
        <p:sp>
          <p:nvSpPr>
            <p:cNvPr id="195" name="Rectangle 80"/>
            <p:cNvSpPr>
              <a:spLocks noChangeArrowheads="1"/>
            </p:cNvSpPr>
            <p:nvPr/>
          </p:nvSpPr>
          <p:spPr bwMode="auto">
            <a:xfrm>
              <a:off x="5455090" y="5360934"/>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0</a:t>
              </a:r>
            </a:p>
          </p:txBody>
        </p:sp>
        <p:pic>
          <p:nvPicPr>
            <p:cNvPr id="207"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91161" y="5521527"/>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11851" y="4642019"/>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a:off x="3837817" y="4489212"/>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1</a:t>
              </a:r>
              <a:endParaRPr lang="en-US" b="1" dirty="0">
                <a:latin typeface="Comic Sans MS" pitchFamily="66" charset="0"/>
              </a:endParaRPr>
            </a:p>
          </p:txBody>
        </p:sp>
        <p:pic>
          <p:nvPicPr>
            <p:cNvPr id="2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75"/>
            <p:cNvSpPr>
              <a:spLocks noChangeArrowheads="1"/>
            </p:cNvSpPr>
            <p:nvPr/>
          </p:nvSpPr>
          <p:spPr bwMode="auto">
            <a:xfrm>
              <a:off x="5704932" y="483303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0-7</a:t>
              </a:r>
              <a:endParaRPr lang="en-US" b="1" dirty="0">
                <a:latin typeface="Comic Sans MS" pitchFamily="66" charset="0"/>
              </a:endParaRPr>
            </a:p>
          </p:txBody>
        </p:sp>
        <p:sp>
          <p:nvSpPr>
            <p:cNvPr id="213" name="Rectangle 75"/>
            <p:cNvSpPr>
              <a:spLocks noChangeArrowheads="1"/>
            </p:cNvSpPr>
            <p:nvPr/>
          </p:nvSpPr>
          <p:spPr bwMode="auto">
            <a:xfrm>
              <a:off x="4127695" y="4829624"/>
              <a:ext cx="7152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8-16</a:t>
              </a:r>
              <a:endParaRPr lang="en-US" b="1" dirty="0">
                <a:latin typeface="Comic Sans MS" pitchFamily="66" charset="0"/>
              </a:endParaRPr>
            </a:p>
          </p:txBody>
        </p:sp>
        <p:sp>
          <p:nvSpPr>
            <p:cNvPr id="214" name="TextBox 353"/>
            <p:cNvSpPr txBox="1">
              <a:spLocks noChangeArrowheads="1"/>
            </p:cNvSpPr>
            <p:nvPr/>
          </p:nvSpPr>
          <p:spPr bwMode="auto">
            <a:xfrm>
              <a:off x="2299231" y="5240961"/>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sp>
          <p:nvSpPr>
            <p:cNvPr id="215" name="Rectangle 80"/>
            <p:cNvSpPr>
              <a:spLocks noChangeArrowheads="1"/>
            </p:cNvSpPr>
            <p:nvPr/>
          </p:nvSpPr>
          <p:spPr bwMode="auto">
            <a:xfrm>
              <a:off x="3848136" y="5085867"/>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pic>
          <p:nvPicPr>
            <p:cNvPr id="216"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984207" y="5246460"/>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4447277"/>
      </p:ext>
    </p:extLst>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462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D1D0F6C-8E95-4F26-8DCC-3C94A4E30F19}" type="slidenum">
              <a:rPr lang="en-US" smtClean="0">
                <a:solidFill>
                  <a:srgbClr val="898989"/>
                </a:solidFill>
                <a:latin typeface="Calibri" pitchFamily="34" charset="0"/>
              </a:rPr>
              <a:pPr eaLnBrk="1" hangingPunct="1"/>
              <a:t>282</a:t>
            </a:fld>
            <a:endParaRPr lang="en-US" smtClean="0">
              <a:solidFill>
                <a:srgbClr val="898989"/>
              </a:solidFill>
              <a:latin typeface="Calibri" pitchFamily="34" charset="0"/>
            </a:endParaRPr>
          </a:p>
        </p:txBody>
      </p:sp>
      <p:sp>
        <p:nvSpPr>
          <p:cNvPr id="154628" name="Title 118"/>
          <p:cNvSpPr>
            <a:spLocks noGrp="1"/>
          </p:cNvSpPr>
          <p:nvPr>
            <p:ph type="title"/>
          </p:nvPr>
        </p:nvSpPr>
        <p:spPr/>
        <p:txBody>
          <a:bodyPr/>
          <a:lstStyle/>
          <a:p>
            <a:r>
              <a:rPr lang="en-US" dirty="0" smtClean="0">
                <a:ea typeface="ＭＳ Ｐゴシック" pitchFamily="34" charset="-128"/>
              </a:rPr>
              <a:t>D0900006 – S1000347</a:t>
            </a:r>
          </a:p>
        </p:txBody>
      </p:sp>
      <p:grpSp>
        <p:nvGrpSpPr>
          <p:cNvPr id="154629" name="Group 230"/>
          <p:cNvGrpSpPr>
            <a:grpSpLocks/>
          </p:cNvGrpSpPr>
          <p:nvPr/>
        </p:nvGrpSpPr>
        <p:grpSpPr bwMode="auto">
          <a:xfrm>
            <a:off x="1800225" y="779463"/>
            <a:ext cx="5894388" cy="223837"/>
            <a:chOff x="-637082" y="5770953"/>
            <a:chExt cx="5893443" cy="224189"/>
          </a:xfrm>
        </p:grpSpPr>
        <p:grpSp>
          <p:nvGrpSpPr>
            <p:cNvPr id="154724" name="Group 195"/>
            <p:cNvGrpSpPr>
              <a:grpSpLocks/>
            </p:cNvGrpSpPr>
            <p:nvPr/>
          </p:nvGrpSpPr>
          <p:grpSpPr bwMode="auto">
            <a:xfrm>
              <a:off x="-637082" y="5770953"/>
              <a:ext cx="3266109" cy="221477"/>
              <a:chOff x="-637082" y="5788205"/>
              <a:chExt cx="3266109" cy="221477"/>
            </a:xfrm>
          </p:grpSpPr>
          <p:grpSp>
            <p:nvGrpSpPr>
              <p:cNvPr id="154730" name="Group 194"/>
              <p:cNvGrpSpPr>
                <a:grpSpLocks/>
              </p:cNvGrpSpPr>
              <p:nvPr/>
            </p:nvGrpSpPr>
            <p:grpSpPr bwMode="auto">
              <a:xfrm>
                <a:off x="-637082" y="5788205"/>
                <a:ext cx="3266109" cy="215668"/>
                <a:chOff x="-637082" y="5788205"/>
                <a:chExt cx="3266109" cy="215668"/>
              </a:xfrm>
            </p:grpSpPr>
            <p:pic>
              <p:nvPicPr>
                <p:cNvPr id="15473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73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MC2 Mid Triple Acq Driver Chassis</a:t>
                  </a:r>
                  <a:endParaRPr lang="en-US" sz="800" b="1" dirty="0">
                    <a:latin typeface="Comic Sans MS" pitchFamily="66" charset="0"/>
                  </a:endParaRPr>
                </a:p>
              </p:txBody>
            </p:sp>
          </p:grpSp>
          <p:sp>
            <p:nvSpPr>
              <p:cNvPr id="154731"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4725" name="Group 192"/>
            <p:cNvGrpSpPr>
              <a:grpSpLocks/>
            </p:cNvGrpSpPr>
            <p:nvPr/>
          </p:nvGrpSpPr>
          <p:grpSpPr bwMode="auto">
            <a:xfrm>
              <a:off x="2841236" y="5773948"/>
              <a:ext cx="2415125" cy="221194"/>
              <a:chOff x="2841236" y="5773948"/>
              <a:chExt cx="2415125" cy="221194"/>
            </a:xfrm>
          </p:grpSpPr>
          <p:sp>
            <p:nvSpPr>
              <p:cNvPr id="15472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4727" name="Group 191"/>
              <p:cNvGrpSpPr>
                <a:grpSpLocks/>
              </p:cNvGrpSpPr>
              <p:nvPr/>
            </p:nvGrpSpPr>
            <p:grpSpPr bwMode="auto">
              <a:xfrm>
                <a:off x="2841236" y="5779698"/>
                <a:ext cx="1280160" cy="215444"/>
                <a:chOff x="2841236" y="5779698"/>
                <a:chExt cx="1280160" cy="215444"/>
              </a:xfrm>
            </p:grpSpPr>
            <p:pic>
              <p:nvPicPr>
                <p:cNvPr id="15472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72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S1000347</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3" name="Group 2"/>
          <p:cNvGrpSpPr/>
          <p:nvPr/>
        </p:nvGrpSpPr>
        <p:grpSpPr>
          <a:xfrm>
            <a:off x="1023938" y="2106613"/>
            <a:ext cx="7661275" cy="1690695"/>
            <a:chOff x="1023938" y="2106613"/>
            <a:chExt cx="7661275" cy="1690695"/>
          </a:xfrm>
        </p:grpSpPr>
        <p:sp>
          <p:nvSpPr>
            <p:cNvPr id="154631"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54638" name="Group 114"/>
            <p:cNvGrpSpPr>
              <a:grpSpLocks/>
            </p:cNvGrpSpPr>
            <p:nvPr/>
          </p:nvGrpSpPr>
          <p:grpSpPr bwMode="auto">
            <a:xfrm>
              <a:off x="4523837" y="2945815"/>
              <a:ext cx="1726981" cy="395753"/>
              <a:chOff x="4523571" y="2945819"/>
              <a:chExt cx="1726850" cy="395755"/>
            </a:xfrm>
          </p:grpSpPr>
          <p:sp>
            <p:nvSpPr>
              <p:cNvPr id="154668"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4669"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4670"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4639" name="Group 113"/>
            <p:cNvGrpSpPr>
              <a:grpSpLocks/>
            </p:cNvGrpSpPr>
            <p:nvPr/>
          </p:nvGrpSpPr>
          <p:grpSpPr bwMode="auto">
            <a:xfrm>
              <a:off x="3458261" y="2739722"/>
              <a:ext cx="1802005" cy="384920"/>
              <a:chOff x="3458076" y="2739725"/>
              <a:chExt cx="1801868" cy="384922"/>
            </a:xfrm>
          </p:grpSpPr>
          <p:sp>
            <p:nvSpPr>
              <p:cNvPr id="154665"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4666"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667"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4640" name="Group 116"/>
            <p:cNvGrpSpPr>
              <a:grpSpLocks/>
            </p:cNvGrpSpPr>
            <p:nvPr/>
          </p:nvGrpSpPr>
          <p:grpSpPr bwMode="auto">
            <a:xfrm>
              <a:off x="1023938" y="2106613"/>
              <a:ext cx="7661275" cy="606764"/>
              <a:chOff x="1023938" y="2106613"/>
              <a:chExt cx="7660692" cy="606767"/>
            </a:xfrm>
          </p:grpSpPr>
          <p:grpSp>
            <p:nvGrpSpPr>
              <p:cNvPr id="154641" name="Group 26"/>
              <p:cNvGrpSpPr>
                <a:grpSpLocks/>
              </p:cNvGrpSpPr>
              <p:nvPr/>
            </p:nvGrpSpPr>
            <p:grpSpPr bwMode="auto">
              <a:xfrm>
                <a:off x="1023938" y="2106613"/>
                <a:ext cx="7660692" cy="605012"/>
                <a:chOff x="1024242" y="2106124"/>
                <a:chExt cx="7660189" cy="605275"/>
              </a:xfrm>
            </p:grpSpPr>
            <p:pic>
              <p:nvPicPr>
                <p:cNvPr id="15466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6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466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54642" name="Group 115"/>
              <p:cNvGrpSpPr>
                <a:grpSpLocks/>
              </p:cNvGrpSpPr>
              <p:nvPr/>
            </p:nvGrpSpPr>
            <p:grpSpPr bwMode="auto">
              <a:xfrm>
                <a:off x="1707779" y="2187598"/>
                <a:ext cx="5436953" cy="525782"/>
                <a:chOff x="1707779" y="2187598"/>
                <a:chExt cx="5436953" cy="525782"/>
              </a:xfrm>
            </p:grpSpPr>
            <p:pic>
              <p:nvPicPr>
                <p:cNvPr id="15464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4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5464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54646"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54647"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5464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5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51"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54652" name="Group 85"/>
                <p:cNvGrpSpPr>
                  <a:grpSpLocks/>
                </p:cNvGrpSpPr>
                <p:nvPr/>
              </p:nvGrpSpPr>
              <p:grpSpPr bwMode="auto">
                <a:xfrm>
                  <a:off x="6421360" y="2408185"/>
                  <a:ext cx="250582" cy="93001"/>
                  <a:chOff x="3921027" y="3800479"/>
                  <a:chExt cx="250601" cy="92974"/>
                </a:xfrm>
              </p:grpSpPr>
              <p:pic>
                <p:nvPicPr>
                  <p:cNvPr id="154660"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61"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54653"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54654"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54655"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54656"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546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58"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59"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211"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212"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21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21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217"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218"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21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221"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222"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30288" y="4449763"/>
            <a:ext cx="7669211" cy="1701801"/>
            <a:chOff x="1030288" y="4449763"/>
            <a:chExt cx="7669211" cy="1701801"/>
          </a:xfrm>
        </p:grpSpPr>
        <p:grpSp>
          <p:nvGrpSpPr>
            <p:cNvPr id="154685" name="Group 30"/>
            <p:cNvGrpSpPr>
              <a:grpSpLocks/>
            </p:cNvGrpSpPr>
            <p:nvPr/>
          </p:nvGrpSpPr>
          <p:grpSpPr bwMode="auto">
            <a:xfrm>
              <a:off x="1030288" y="4449763"/>
              <a:ext cx="7669211" cy="604682"/>
              <a:chOff x="1030950" y="4450544"/>
              <a:chExt cx="7667920" cy="604003"/>
            </a:xfrm>
          </p:grpSpPr>
          <p:pic>
            <p:nvPicPr>
              <p:cNvPr id="15472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7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S1000347</a:t>
                </a:r>
                <a:endParaRPr lang="en-US" sz="800" b="1" dirty="0">
                  <a:latin typeface="Comic Sans MS" pitchFamily="66" charset="0"/>
                </a:endParaRPr>
              </a:p>
            </p:txBody>
          </p:sp>
          <p:sp>
            <p:nvSpPr>
              <p:cNvPr id="15472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5468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5468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88"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89"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9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91"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4692" name="Group 82"/>
            <p:cNvGrpSpPr>
              <a:grpSpLocks/>
            </p:cNvGrpSpPr>
            <p:nvPr/>
          </p:nvGrpSpPr>
          <p:grpSpPr bwMode="auto">
            <a:xfrm>
              <a:off x="2687836" y="4707885"/>
              <a:ext cx="320948" cy="178987"/>
              <a:chOff x="1828854" y="4036006"/>
              <a:chExt cx="320948" cy="179033"/>
            </a:xfrm>
          </p:grpSpPr>
          <p:pic>
            <p:nvPicPr>
              <p:cNvPr id="15471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71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719"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720"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54693"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9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5469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5469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224"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2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230"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3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23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23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3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56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428F50B-54D9-4D14-9B7F-5060067D53EC}" type="slidenum">
              <a:rPr lang="en-US" smtClean="0">
                <a:solidFill>
                  <a:srgbClr val="898989"/>
                </a:solidFill>
                <a:latin typeface="Calibri" pitchFamily="34" charset="0"/>
              </a:rPr>
              <a:pPr eaLnBrk="1" hangingPunct="1"/>
              <a:t>283</a:t>
            </a:fld>
            <a:endParaRPr lang="en-US" smtClean="0">
              <a:solidFill>
                <a:srgbClr val="898989"/>
              </a:solidFill>
              <a:latin typeface="Calibri" pitchFamily="34" charset="0"/>
            </a:endParaRPr>
          </a:p>
        </p:txBody>
      </p:sp>
      <p:sp>
        <p:nvSpPr>
          <p:cNvPr id="155652" name="Title 118"/>
          <p:cNvSpPr>
            <a:spLocks noGrp="1"/>
          </p:cNvSpPr>
          <p:nvPr>
            <p:ph type="title"/>
          </p:nvPr>
        </p:nvSpPr>
        <p:spPr/>
        <p:txBody>
          <a:bodyPr/>
          <a:lstStyle/>
          <a:p>
            <a:r>
              <a:rPr lang="en-US" dirty="0" smtClean="0">
                <a:ea typeface="ＭＳ Ｐゴシック" pitchFamily="34" charset="-128"/>
              </a:rPr>
              <a:t>D0900006 – S1000348</a:t>
            </a:r>
          </a:p>
        </p:txBody>
      </p:sp>
      <p:grpSp>
        <p:nvGrpSpPr>
          <p:cNvPr id="155653" name="Group 230"/>
          <p:cNvGrpSpPr>
            <a:grpSpLocks/>
          </p:cNvGrpSpPr>
          <p:nvPr/>
        </p:nvGrpSpPr>
        <p:grpSpPr bwMode="auto">
          <a:xfrm>
            <a:off x="1800225" y="779463"/>
            <a:ext cx="5894388" cy="223837"/>
            <a:chOff x="-637082" y="5770953"/>
            <a:chExt cx="5893443" cy="224189"/>
          </a:xfrm>
        </p:grpSpPr>
        <p:grpSp>
          <p:nvGrpSpPr>
            <p:cNvPr id="155748" name="Group 195"/>
            <p:cNvGrpSpPr>
              <a:grpSpLocks/>
            </p:cNvGrpSpPr>
            <p:nvPr/>
          </p:nvGrpSpPr>
          <p:grpSpPr bwMode="auto">
            <a:xfrm>
              <a:off x="-637082" y="5770953"/>
              <a:ext cx="3266109" cy="221477"/>
              <a:chOff x="-637082" y="5788205"/>
              <a:chExt cx="3266109" cy="221477"/>
            </a:xfrm>
          </p:grpSpPr>
          <p:grpSp>
            <p:nvGrpSpPr>
              <p:cNvPr id="155754" name="Group 194"/>
              <p:cNvGrpSpPr>
                <a:grpSpLocks/>
              </p:cNvGrpSpPr>
              <p:nvPr/>
            </p:nvGrpSpPr>
            <p:grpSpPr bwMode="auto">
              <a:xfrm>
                <a:off x="-637082" y="5788205"/>
                <a:ext cx="3266109" cy="215668"/>
                <a:chOff x="-637082" y="5788205"/>
                <a:chExt cx="3266109" cy="215668"/>
              </a:xfrm>
            </p:grpSpPr>
            <p:pic>
              <p:nvPicPr>
                <p:cNvPr id="15575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75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MC2 Bot Triple </a:t>
                  </a:r>
                  <a:r>
                    <a:rPr lang="en-US" sz="800" b="1" dirty="0">
                      <a:latin typeface="Comic Sans MS" pitchFamily="66" charset="0"/>
                    </a:rPr>
                    <a:t>Acq Driver Chassis</a:t>
                  </a:r>
                </a:p>
              </p:txBody>
            </p:sp>
          </p:grpSp>
          <p:sp>
            <p:nvSpPr>
              <p:cNvPr id="155755"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5749" name="Group 192"/>
            <p:cNvGrpSpPr>
              <a:grpSpLocks/>
            </p:cNvGrpSpPr>
            <p:nvPr/>
          </p:nvGrpSpPr>
          <p:grpSpPr bwMode="auto">
            <a:xfrm>
              <a:off x="2841236" y="5773948"/>
              <a:ext cx="2415125" cy="221194"/>
              <a:chOff x="2841236" y="5773948"/>
              <a:chExt cx="2415125" cy="221194"/>
            </a:xfrm>
          </p:grpSpPr>
          <p:sp>
            <p:nvSpPr>
              <p:cNvPr id="15575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5751" name="Group 191"/>
              <p:cNvGrpSpPr>
                <a:grpSpLocks/>
              </p:cNvGrpSpPr>
              <p:nvPr/>
            </p:nvGrpSpPr>
            <p:grpSpPr bwMode="auto">
              <a:xfrm>
                <a:off x="2841236" y="5779698"/>
                <a:ext cx="1280160" cy="215444"/>
                <a:chOff x="2841236" y="5779698"/>
                <a:chExt cx="1280160" cy="215444"/>
              </a:xfrm>
            </p:grpSpPr>
            <p:pic>
              <p:nvPicPr>
                <p:cNvPr id="15575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7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S1000348</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90" name="Group 189"/>
          <p:cNvGrpSpPr/>
          <p:nvPr/>
        </p:nvGrpSpPr>
        <p:grpSpPr>
          <a:xfrm>
            <a:off x="1023938" y="2106613"/>
            <a:ext cx="7661275" cy="1690695"/>
            <a:chOff x="1023938" y="2106613"/>
            <a:chExt cx="7661275" cy="1690695"/>
          </a:xfrm>
        </p:grpSpPr>
        <p:sp>
          <p:nvSpPr>
            <p:cNvPr id="191"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92" name="Group 114"/>
            <p:cNvGrpSpPr>
              <a:grpSpLocks/>
            </p:cNvGrpSpPr>
            <p:nvPr/>
          </p:nvGrpSpPr>
          <p:grpSpPr bwMode="auto">
            <a:xfrm>
              <a:off x="4523837" y="2945815"/>
              <a:ext cx="1726981" cy="395753"/>
              <a:chOff x="4523571" y="2945819"/>
              <a:chExt cx="1726850" cy="395755"/>
            </a:xfrm>
          </p:grpSpPr>
          <p:sp>
            <p:nvSpPr>
              <p:cNvPr id="234"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235"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236"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3" name="Group 113"/>
            <p:cNvGrpSpPr>
              <a:grpSpLocks/>
            </p:cNvGrpSpPr>
            <p:nvPr/>
          </p:nvGrpSpPr>
          <p:grpSpPr bwMode="auto">
            <a:xfrm>
              <a:off x="3458261" y="2739722"/>
              <a:ext cx="1802005" cy="384920"/>
              <a:chOff x="3458076" y="2739725"/>
              <a:chExt cx="1801868" cy="384922"/>
            </a:xfrm>
          </p:grpSpPr>
          <p:sp>
            <p:nvSpPr>
              <p:cNvPr id="231"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232"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23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 name="Group 116"/>
            <p:cNvGrpSpPr>
              <a:grpSpLocks/>
            </p:cNvGrpSpPr>
            <p:nvPr/>
          </p:nvGrpSpPr>
          <p:grpSpPr bwMode="auto">
            <a:xfrm>
              <a:off x="1023938" y="2106613"/>
              <a:ext cx="7661275" cy="606764"/>
              <a:chOff x="1023938" y="2106613"/>
              <a:chExt cx="7660692" cy="606767"/>
            </a:xfrm>
          </p:grpSpPr>
          <p:grpSp>
            <p:nvGrpSpPr>
              <p:cNvPr id="207" name="Group 26"/>
              <p:cNvGrpSpPr>
                <a:grpSpLocks/>
              </p:cNvGrpSpPr>
              <p:nvPr/>
            </p:nvGrpSpPr>
            <p:grpSpPr bwMode="auto">
              <a:xfrm>
                <a:off x="1023938" y="2106613"/>
                <a:ext cx="7660692" cy="605012"/>
                <a:chOff x="1024242" y="2106124"/>
                <a:chExt cx="7660189" cy="605275"/>
              </a:xfrm>
            </p:grpSpPr>
            <p:pic>
              <p:nvPicPr>
                <p:cNvPr id="22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230"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208" name="Group 115"/>
              <p:cNvGrpSpPr>
                <a:grpSpLocks/>
              </p:cNvGrpSpPr>
              <p:nvPr/>
            </p:nvGrpSpPr>
            <p:grpSpPr bwMode="auto">
              <a:xfrm>
                <a:off x="1707779" y="2187598"/>
                <a:ext cx="5436953" cy="525782"/>
                <a:chOff x="1707779" y="2187598"/>
                <a:chExt cx="5436953" cy="525782"/>
              </a:xfrm>
            </p:grpSpPr>
            <p:pic>
              <p:nvPicPr>
                <p:cNvPr id="20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211"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212"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213"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21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218" name="Group 85"/>
                <p:cNvGrpSpPr>
                  <a:grpSpLocks/>
                </p:cNvGrpSpPr>
                <p:nvPr/>
              </p:nvGrpSpPr>
              <p:grpSpPr bwMode="auto">
                <a:xfrm>
                  <a:off x="6421360" y="2408185"/>
                  <a:ext cx="250582" cy="93001"/>
                  <a:chOff x="3921027" y="3800479"/>
                  <a:chExt cx="250601" cy="92974"/>
                </a:xfrm>
              </p:grpSpPr>
              <p:pic>
                <p:nvPicPr>
                  <p:cNvPr id="226"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9"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220"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221"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222"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223"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95"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96"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97"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9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201"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202"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20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205"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20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7" name="Group 236"/>
          <p:cNvGrpSpPr/>
          <p:nvPr/>
        </p:nvGrpSpPr>
        <p:grpSpPr>
          <a:xfrm>
            <a:off x="1030288" y="4449763"/>
            <a:ext cx="7669211" cy="1701801"/>
            <a:chOff x="1030288" y="4449763"/>
            <a:chExt cx="7669211" cy="1701801"/>
          </a:xfrm>
        </p:grpSpPr>
        <p:grpSp>
          <p:nvGrpSpPr>
            <p:cNvPr id="238" name="Group 30"/>
            <p:cNvGrpSpPr>
              <a:grpSpLocks/>
            </p:cNvGrpSpPr>
            <p:nvPr/>
          </p:nvGrpSpPr>
          <p:grpSpPr bwMode="auto">
            <a:xfrm>
              <a:off x="1030288" y="4449763"/>
              <a:ext cx="7669211" cy="604682"/>
              <a:chOff x="1030950" y="4450544"/>
              <a:chExt cx="7667920" cy="604003"/>
            </a:xfrm>
          </p:grpSpPr>
          <p:pic>
            <p:nvPicPr>
              <p:cNvPr id="266"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S1000348</a:t>
                </a:r>
                <a:endParaRPr lang="en-US" sz="800" b="1" dirty="0">
                  <a:latin typeface="Comic Sans MS" pitchFamily="66" charset="0"/>
                </a:endParaRPr>
              </a:p>
            </p:txBody>
          </p:sp>
          <p:sp>
            <p:nvSpPr>
              <p:cNvPr id="26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239"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24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82"/>
            <p:cNvGrpSpPr>
              <a:grpSpLocks/>
            </p:cNvGrpSpPr>
            <p:nvPr/>
          </p:nvGrpSpPr>
          <p:grpSpPr bwMode="auto">
            <a:xfrm>
              <a:off x="2687836" y="4707885"/>
              <a:ext cx="320948" cy="178987"/>
              <a:chOff x="1828854" y="4036006"/>
              <a:chExt cx="320948" cy="179033"/>
            </a:xfrm>
          </p:grpSpPr>
          <p:pic>
            <p:nvPicPr>
              <p:cNvPr id="26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6"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248"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249"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250"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5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5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256"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58"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259"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260"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61"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667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62ECD3A-5A03-4112-B930-4F24B743581E}" type="slidenum">
              <a:rPr lang="en-US" smtClean="0">
                <a:solidFill>
                  <a:srgbClr val="898989"/>
                </a:solidFill>
                <a:latin typeface="Calibri" pitchFamily="34" charset="0"/>
              </a:rPr>
              <a:pPr eaLnBrk="1" hangingPunct="1"/>
              <a:t>284</a:t>
            </a:fld>
            <a:endParaRPr lang="en-US" smtClean="0">
              <a:solidFill>
                <a:srgbClr val="898989"/>
              </a:solidFill>
              <a:latin typeface="Calibri" pitchFamily="34" charset="0"/>
            </a:endParaRPr>
          </a:p>
        </p:txBody>
      </p:sp>
      <p:sp>
        <p:nvSpPr>
          <p:cNvPr id="156676" name="Title 118"/>
          <p:cNvSpPr>
            <a:spLocks noGrp="1"/>
          </p:cNvSpPr>
          <p:nvPr>
            <p:ph type="title"/>
          </p:nvPr>
        </p:nvSpPr>
        <p:spPr/>
        <p:txBody>
          <a:bodyPr/>
          <a:lstStyle/>
          <a:p>
            <a:r>
              <a:rPr lang="en-US" dirty="0" smtClean="0">
                <a:ea typeface="ＭＳ Ｐゴシック" pitchFamily="34" charset="-128"/>
              </a:rPr>
              <a:t>D0900006 – S1000349</a:t>
            </a:r>
          </a:p>
        </p:txBody>
      </p:sp>
      <p:grpSp>
        <p:nvGrpSpPr>
          <p:cNvPr id="156677" name="Group 230"/>
          <p:cNvGrpSpPr>
            <a:grpSpLocks/>
          </p:cNvGrpSpPr>
          <p:nvPr/>
        </p:nvGrpSpPr>
        <p:grpSpPr bwMode="auto">
          <a:xfrm>
            <a:off x="1800225" y="779463"/>
            <a:ext cx="5894388" cy="223837"/>
            <a:chOff x="-637082" y="5770953"/>
            <a:chExt cx="5893443" cy="224189"/>
          </a:xfrm>
        </p:grpSpPr>
        <p:grpSp>
          <p:nvGrpSpPr>
            <p:cNvPr id="156772" name="Group 195"/>
            <p:cNvGrpSpPr>
              <a:grpSpLocks/>
            </p:cNvGrpSpPr>
            <p:nvPr/>
          </p:nvGrpSpPr>
          <p:grpSpPr bwMode="auto">
            <a:xfrm>
              <a:off x="-637082" y="5770953"/>
              <a:ext cx="3266109" cy="221477"/>
              <a:chOff x="-637082" y="5788205"/>
              <a:chExt cx="3266109" cy="221477"/>
            </a:xfrm>
          </p:grpSpPr>
          <p:grpSp>
            <p:nvGrpSpPr>
              <p:cNvPr id="156778" name="Group 194"/>
              <p:cNvGrpSpPr>
                <a:grpSpLocks/>
              </p:cNvGrpSpPr>
              <p:nvPr/>
            </p:nvGrpSpPr>
            <p:grpSpPr bwMode="auto">
              <a:xfrm>
                <a:off x="-637082" y="5788205"/>
                <a:ext cx="3266109" cy="215668"/>
                <a:chOff x="-637082" y="5788205"/>
                <a:chExt cx="3266109" cy="215668"/>
              </a:xfrm>
            </p:grpSpPr>
            <p:pic>
              <p:nvPicPr>
                <p:cNvPr id="15678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78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PR2 Mid </a:t>
                  </a:r>
                  <a:r>
                    <a:rPr lang="en-US" sz="800" b="1" dirty="0">
                      <a:latin typeface="Comic Sans MS" pitchFamily="66" charset="0"/>
                    </a:rPr>
                    <a:t>Triple Acq Driver Chassis</a:t>
                  </a:r>
                </a:p>
              </p:txBody>
            </p:sp>
          </p:grpSp>
          <p:sp>
            <p:nvSpPr>
              <p:cNvPr id="156779"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6773" name="Group 192"/>
            <p:cNvGrpSpPr>
              <a:grpSpLocks/>
            </p:cNvGrpSpPr>
            <p:nvPr/>
          </p:nvGrpSpPr>
          <p:grpSpPr bwMode="auto">
            <a:xfrm>
              <a:off x="2841236" y="5773948"/>
              <a:ext cx="2415125" cy="221194"/>
              <a:chOff x="2841236" y="5773948"/>
              <a:chExt cx="2415125" cy="221194"/>
            </a:xfrm>
          </p:grpSpPr>
          <p:sp>
            <p:nvSpPr>
              <p:cNvPr id="15677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6775" name="Group 191"/>
              <p:cNvGrpSpPr>
                <a:grpSpLocks/>
              </p:cNvGrpSpPr>
              <p:nvPr/>
            </p:nvGrpSpPr>
            <p:grpSpPr bwMode="auto">
              <a:xfrm>
                <a:off x="2841236" y="5779698"/>
                <a:ext cx="1280160" cy="215444"/>
                <a:chOff x="2841236" y="5779698"/>
                <a:chExt cx="1280160" cy="215444"/>
              </a:xfrm>
            </p:grpSpPr>
            <p:pic>
              <p:nvPicPr>
                <p:cNvPr id="1567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7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S1000349</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S1000349</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285</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S1001815</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FE DAC5 Anti-Image 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D1000305</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S1101815</a:t>
                  </a:r>
                  <a:endParaRPr lang="en-US" sz="800" b="1" dirty="0">
                    <a:latin typeface="Comic Sans MS" pitchFamily="66" charset="0"/>
                  </a:endParaRPr>
                </a:p>
              </p:txBody>
            </p:sp>
          </p:grpSp>
        </p:grpSp>
      </p:grpSp>
      <p:grpSp>
        <p:nvGrpSpPr>
          <p:cNvPr id="2" name="Group 1"/>
          <p:cNvGrpSpPr/>
          <p:nvPr/>
        </p:nvGrpSpPr>
        <p:grpSpPr>
          <a:xfrm>
            <a:off x="1023801" y="2044492"/>
            <a:ext cx="7661412" cy="1378949"/>
            <a:chOff x="1023801" y="2044492"/>
            <a:chExt cx="7661412" cy="137894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D1000305</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2895924"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69" name="Rectangle 145"/>
            <p:cNvSpPr>
              <a:spLocks noChangeArrowheads="1"/>
            </p:cNvSpPr>
            <p:nvPr/>
          </p:nvSpPr>
          <p:spPr bwMode="auto">
            <a:xfrm>
              <a:off x="3499820"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656" y="2386184"/>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2684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483679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486" y="2389447"/>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174" y="2384688"/>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222050" y="2259930"/>
              <a:ext cx="17217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Anti Image Chassis</a:t>
              </a:r>
            </a:p>
            <a:p>
              <a:pPr algn="ctr"/>
              <a:r>
                <a:rPr lang="en-US" sz="800" b="1" dirty="0" smtClean="0">
                  <a:latin typeface="Comic Sans MS" pitchFamily="66" charset="0"/>
                </a:rPr>
                <a:t>D1000305</a:t>
              </a:r>
            </a:p>
          </p:txBody>
        </p:sp>
        <p:sp>
          <p:nvSpPr>
            <p:cNvPr id="143" name="Rectangle 39"/>
            <p:cNvSpPr>
              <a:spLocks noChangeArrowheads="1"/>
            </p:cNvSpPr>
            <p:nvPr/>
          </p:nvSpPr>
          <p:spPr bwMode="auto">
            <a:xfrm>
              <a:off x="2353670" y="2963730"/>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1-4</a:t>
              </a:r>
            </a:p>
          </p:txBody>
        </p:sp>
        <p:sp>
          <p:nvSpPr>
            <p:cNvPr id="144" name="Rectangle 42"/>
            <p:cNvSpPr>
              <a:spLocks noChangeArrowheads="1"/>
            </p:cNvSpPr>
            <p:nvPr/>
          </p:nvSpPr>
          <p:spPr bwMode="auto">
            <a:xfrm>
              <a:off x="2915170" y="3207997"/>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5-8</a:t>
              </a:r>
              <a:endParaRPr lang="en-US" sz="800" b="1" dirty="0">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44071" y="2333051"/>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86622" y="2335456"/>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751896"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209591"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2903042" y="2832749"/>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08" name="Rectangle 145"/>
            <p:cNvSpPr>
              <a:spLocks noChangeArrowheads="1"/>
            </p:cNvSpPr>
            <p:nvPr/>
          </p:nvSpPr>
          <p:spPr bwMode="auto">
            <a:xfrm>
              <a:off x="3506938" y="308058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4230" y="3220698"/>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91542" y="2972864"/>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4843911"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81033"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50035"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8291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546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87062" y="1554883"/>
            <a:ext cx="5873392" cy="5320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317115"/>
            <a:chOff x="1030288" y="4449763"/>
            <a:chExt cx="7669212" cy="1317115"/>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S1101815</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386721" y="4492625"/>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0</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906185" y="5516028"/>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0</a:t>
              </a:r>
            </a:p>
          </p:txBody>
        </p:sp>
        <p:sp>
          <p:nvSpPr>
            <p:cNvPr id="195" name="Rectangle 80"/>
            <p:cNvSpPr>
              <a:spLocks noChangeArrowheads="1"/>
            </p:cNvSpPr>
            <p:nvPr/>
          </p:nvSpPr>
          <p:spPr bwMode="auto">
            <a:xfrm>
              <a:off x="5455090" y="5360934"/>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0</a:t>
              </a:r>
            </a:p>
          </p:txBody>
        </p:sp>
        <p:pic>
          <p:nvPicPr>
            <p:cNvPr id="207"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91161" y="5521527"/>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11851" y="4642019"/>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a:off x="3837817" y="4489212"/>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1</a:t>
              </a:r>
              <a:endParaRPr lang="en-US" b="1" dirty="0">
                <a:latin typeface="Comic Sans MS" pitchFamily="66" charset="0"/>
              </a:endParaRPr>
            </a:p>
          </p:txBody>
        </p:sp>
        <p:pic>
          <p:nvPicPr>
            <p:cNvPr id="2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75"/>
            <p:cNvSpPr>
              <a:spLocks noChangeArrowheads="1"/>
            </p:cNvSpPr>
            <p:nvPr/>
          </p:nvSpPr>
          <p:spPr bwMode="auto">
            <a:xfrm>
              <a:off x="5704932" y="483303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0-7</a:t>
              </a:r>
              <a:endParaRPr lang="en-US" b="1" dirty="0">
                <a:latin typeface="Comic Sans MS" pitchFamily="66" charset="0"/>
              </a:endParaRPr>
            </a:p>
          </p:txBody>
        </p:sp>
        <p:sp>
          <p:nvSpPr>
            <p:cNvPr id="213" name="Rectangle 75"/>
            <p:cNvSpPr>
              <a:spLocks noChangeArrowheads="1"/>
            </p:cNvSpPr>
            <p:nvPr/>
          </p:nvSpPr>
          <p:spPr bwMode="auto">
            <a:xfrm>
              <a:off x="4127695" y="4829624"/>
              <a:ext cx="7152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8-16</a:t>
              </a:r>
              <a:endParaRPr lang="en-US" b="1" dirty="0">
                <a:latin typeface="Comic Sans MS" pitchFamily="66" charset="0"/>
              </a:endParaRPr>
            </a:p>
          </p:txBody>
        </p:sp>
        <p:sp>
          <p:nvSpPr>
            <p:cNvPr id="214" name="TextBox 353"/>
            <p:cNvSpPr txBox="1">
              <a:spLocks noChangeArrowheads="1"/>
            </p:cNvSpPr>
            <p:nvPr/>
          </p:nvSpPr>
          <p:spPr bwMode="auto">
            <a:xfrm>
              <a:off x="2299231" y="5240961"/>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sp>
          <p:nvSpPr>
            <p:cNvPr id="215" name="Rectangle 80"/>
            <p:cNvSpPr>
              <a:spLocks noChangeArrowheads="1"/>
            </p:cNvSpPr>
            <p:nvPr/>
          </p:nvSpPr>
          <p:spPr bwMode="auto">
            <a:xfrm>
              <a:off x="3848136" y="5085867"/>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pic>
          <p:nvPicPr>
            <p:cNvPr id="216"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984207" y="5246460"/>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441508483"/>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769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E0B869-5AB9-46AE-B4D6-20685267D23A}" type="slidenum">
              <a:rPr lang="en-US" smtClean="0">
                <a:solidFill>
                  <a:srgbClr val="898989"/>
                </a:solidFill>
                <a:latin typeface="Calibri" pitchFamily="34" charset="0"/>
              </a:rPr>
              <a:pPr eaLnBrk="1" hangingPunct="1"/>
              <a:t>286</a:t>
            </a:fld>
            <a:endParaRPr lang="en-US" smtClean="0">
              <a:solidFill>
                <a:srgbClr val="898989"/>
              </a:solidFill>
              <a:latin typeface="Calibri" pitchFamily="34" charset="0"/>
            </a:endParaRPr>
          </a:p>
        </p:txBody>
      </p:sp>
      <p:sp>
        <p:nvSpPr>
          <p:cNvPr id="157700" name="Title 118"/>
          <p:cNvSpPr>
            <a:spLocks noGrp="1"/>
          </p:cNvSpPr>
          <p:nvPr>
            <p:ph type="title"/>
          </p:nvPr>
        </p:nvSpPr>
        <p:spPr/>
        <p:txBody>
          <a:bodyPr/>
          <a:lstStyle/>
          <a:p>
            <a:r>
              <a:rPr lang="en-US" dirty="0" smtClean="0">
                <a:ea typeface="ＭＳ Ｐゴシック" pitchFamily="34" charset="-128"/>
              </a:rPr>
              <a:t>D0900006 – S1001186</a:t>
            </a:r>
          </a:p>
        </p:txBody>
      </p:sp>
      <p:grpSp>
        <p:nvGrpSpPr>
          <p:cNvPr id="157701" name="Group 230"/>
          <p:cNvGrpSpPr>
            <a:grpSpLocks/>
          </p:cNvGrpSpPr>
          <p:nvPr/>
        </p:nvGrpSpPr>
        <p:grpSpPr bwMode="auto">
          <a:xfrm>
            <a:off x="1800225" y="779409"/>
            <a:ext cx="5894388" cy="223894"/>
            <a:chOff x="-637082" y="5770896"/>
            <a:chExt cx="5893443" cy="224246"/>
          </a:xfrm>
        </p:grpSpPr>
        <p:grpSp>
          <p:nvGrpSpPr>
            <p:cNvPr id="157796" name="Group 195"/>
            <p:cNvGrpSpPr>
              <a:grpSpLocks/>
            </p:cNvGrpSpPr>
            <p:nvPr/>
          </p:nvGrpSpPr>
          <p:grpSpPr bwMode="auto">
            <a:xfrm>
              <a:off x="-637082" y="5770896"/>
              <a:ext cx="3266109" cy="221534"/>
              <a:chOff x="-637082" y="5788148"/>
              <a:chExt cx="3266109" cy="221534"/>
            </a:xfrm>
          </p:grpSpPr>
          <p:grpSp>
            <p:nvGrpSpPr>
              <p:cNvPr id="157802" name="Group 194"/>
              <p:cNvGrpSpPr>
                <a:grpSpLocks/>
              </p:cNvGrpSpPr>
              <p:nvPr/>
            </p:nvGrpSpPr>
            <p:grpSpPr bwMode="auto">
              <a:xfrm>
                <a:off x="-637082" y="5788148"/>
                <a:ext cx="3266109" cy="215783"/>
                <a:chOff x="-637082" y="5788148"/>
                <a:chExt cx="3266109" cy="215783"/>
              </a:xfrm>
            </p:grpSpPr>
            <p:pic>
              <p:nvPicPr>
                <p:cNvPr id="15780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805" name="TextBox 358"/>
                <p:cNvSpPr txBox="1">
                  <a:spLocks noChangeArrowheads="1"/>
                </p:cNvSpPr>
                <p:nvPr/>
              </p:nvSpPr>
              <p:spPr bwMode="auto">
                <a:xfrm>
                  <a:off x="-637082" y="5788148"/>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PR2 Bot </a:t>
                  </a:r>
                  <a:r>
                    <a:rPr lang="en-US" sz="800" b="1" dirty="0">
                      <a:latin typeface="Comic Sans MS" pitchFamily="66" charset="0"/>
                    </a:rPr>
                    <a:t>Triple Acq Driver Chassis</a:t>
                  </a:r>
                </a:p>
              </p:txBody>
            </p:sp>
          </p:grpSp>
          <p:sp>
            <p:nvSpPr>
              <p:cNvPr id="157803"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7797" name="Group 192"/>
            <p:cNvGrpSpPr>
              <a:grpSpLocks/>
            </p:cNvGrpSpPr>
            <p:nvPr/>
          </p:nvGrpSpPr>
          <p:grpSpPr bwMode="auto">
            <a:xfrm>
              <a:off x="2841236" y="5773948"/>
              <a:ext cx="2415125" cy="221194"/>
              <a:chOff x="2841236" y="5773948"/>
              <a:chExt cx="2415125" cy="221194"/>
            </a:xfrm>
          </p:grpSpPr>
          <p:sp>
            <p:nvSpPr>
              <p:cNvPr id="15779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7799" name="Group 191"/>
              <p:cNvGrpSpPr>
                <a:grpSpLocks/>
              </p:cNvGrpSpPr>
              <p:nvPr/>
            </p:nvGrpSpPr>
            <p:grpSpPr bwMode="auto">
              <a:xfrm>
                <a:off x="2841236" y="5779698"/>
                <a:ext cx="1280160" cy="215444"/>
                <a:chOff x="2841236" y="5779698"/>
                <a:chExt cx="1280160" cy="215444"/>
              </a:xfrm>
            </p:grpSpPr>
            <p:pic>
              <p:nvPicPr>
                <p:cNvPr id="15780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80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S1001186</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S1001186</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872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EFDA13-085D-43E9-8C9F-21972CFAACC0}" type="slidenum">
              <a:rPr lang="en-US" smtClean="0">
                <a:solidFill>
                  <a:srgbClr val="898989"/>
                </a:solidFill>
                <a:latin typeface="Calibri" pitchFamily="34" charset="0"/>
              </a:rPr>
              <a:pPr eaLnBrk="1" hangingPunct="1"/>
              <a:t>287</a:t>
            </a:fld>
            <a:endParaRPr lang="en-US" smtClean="0">
              <a:solidFill>
                <a:srgbClr val="898989"/>
              </a:solidFill>
              <a:latin typeface="Calibri" pitchFamily="34" charset="0"/>
            </a:endParaRPr>
          </a:p>
        </p:txBody>
      </p:sp>
      <p:sp>
        <p:nvSpPr>
          <p:cNvPr id="158724" name="Title 118"/>
          <p:cNvSpPr>
            <a:spLocks noGrp="1"/>
          </p:cNvSpPr>
          <p:nvPr>
            <p:ph type="title"/>
          </p:nvPr>
        </p:nvSpPr>
        <p:spPr/>
        <p:txBody>
          <a:bodyPr/>
          <a:lstStyle/>
          <a:p>
            <a:r>
              <a:rPr lang="en-US" dirty="0" smtClean="0">
                <a:ea typeface="ＭＳ Ｐゴシック" pitchFamily="34" charset="-128"/>
              </a:rPr>
              <a:t>D0900006 – S1001187</a:t>
            </a:r>
          </a:p>
        </p:txBody>
      </p:sp>
      <p:grpSp>
        <p:nvGrpSpPr>
          <p:cNvPr id="158725" name="Group 230"/>
          <p:cNvGrpSpPr>
            <a:grpSpLocks/>
          </p:cNvGrpSpPr>
          <p:nvPr/>
        </p:nvGrpSpPr>
        <p:grpSpPr bwMode="auto">
          <a:xfrm>
            <a:off x="1800225" y="779470"/>
            <a:ext cx="5894388" cy="224007"/>
            <a:chOff x="-637082" y="5770953"/>
            <a:chExt cx="5893443" cy="224359"/>
          </a:xfrm>
        </p:grpSpPr>
        <p:grpSp>
          <p:nvGrpSpPr>
            <p:cNvPr id="158820" name="Group 195"/>
            <p:cNvGrpSpPr>
              <a:grpSpLocks/>
            </p:cNvGrpSpPr>
            <p:nvPr/>
          </p:nvGrpSpPr>
          <p:grpSpPr bwMode="auto">
            <a:xfrm>
              <a:off x="-637082" y="5770953"/>
              <a:ext cx="3266109" cy="221477"/>
              <a:chOff x="-637082" y="5788205"/>
              <a:chExt cx="3266109" cy="221477"/>
            </a:xfrm>
          </p:grpSpPr>
          <p:grpSp>
            <p:nvGrpSpPr>
              <p:cNvPr id="158826" name="Group 194"/>
              <p:cNvGrpSpPr>
                <a:grpSpLocks/>
              </p:cNvGrpSpPr>
              <p:nvPr/>
            </p:nvGrpSpPr>
            <p:grpSpPr bwMode="auto">
              <a:xfrm>
                <a:off x="-637082" y="5788205"/>
                <a:ext cx="3266109" cy="215668"/>
                <a:chOff x="-637082" y="5788205"/>
                <a:chExt cx="3266109" cy="215668"/>
              </a:xfrm>
            </p:grpSpPr>
            <p:pic>
              <p:nvPicPr>
                <p:cNvPr id="15882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82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Mid </a:t>
                  </a:r>
                  <a:r>
                    <a:rPr lang="en-US" sz="800" b="1" dirty="0">
                      <a:latin typeface="Comic Sans MS" pitchFamily="66" charset="0"/>
                    </a:rPr>
                    <a:t>Triple Acq Driver Chassis</a:t>
                  </a:r>
                </a:p>
              </p:txBody>
            </p:sp>
          </p:grpSp>
          <p:sp>
            <p:nvSpPr>
              <p:cNvPr id="158827"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8821" name="Group 192"/>
            <p:cNvGrpSpPr>
              <a:grpSpLocks/>
            </p:cNvGrpSpPr>
            <p:nvPr/>
          </p:nvGrpSpPr>
          <p:grpSpPr bwMode="auto">
            <a:xfrm>
              <a:off x="2841236" y="5773948"/>
              <a:ext cx="2415125" cy="221364"/>
              <a:chOff x="2841236" y="5773948"/>
              <a:chExt cx="2415125" cy="221364"/>
            </a:xfrm>
          </p:grpSpPr>
          <p:sp>
            <p:nvSpPr>
              <p:cNvPr id="15882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8823" name="Group 191"/>
              <p:cNvGrpSpPr>
                <a:grpSpLocks/>
              </p:cNvGrpSpPr>
              <p:nvPr/>
            </p:nvGrpSpPr>
            <p:grpSpPr bwMode="auto">
              <a:xfrm>
                <a:off x="2841236" y="5779529"/>
                <a:ext cx="1280160" cy="215783"/>
                <a:chOff x="2841236" y="5779529"/>
                <a:chExt cx="1280160" cy="215783"/>
              </a:xfrm>
            </p:grpSpPr>
            <p:pic>
              <p:nvPicPr>
                <p:cNvPr id="15882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825" name="TextBox 349"/>
                <p:cNvSpPr txBox="1">
                  <a:spLocks noChangeArrowheads="1"/>
                </p:cNvSpPr>
                <p:nvPr/>
              </p:nvSpPr>
              <p:spPr bwMode="auto">
                <a:xfrm>
                  <a:off x="2846716" y="5779529"/>
                  <a:ext cx="12709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S1001187</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S1001187</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288</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D0900006 – S1001188</a:t>
            </a:r>
          </a:p>
        </p:txBody>
      </p:sp>
      <p:grpSp>
        <p:nvGrpSpPr>
          <p:cNvPr id="159749" name="Group 230"/>
          <p:cNvGrpSpPr>
            <a:grpSpLocks/>
          </p:cNvGrpSpPr>
          <p:nvPr/>
        </p:nvGrpSpPr>
        <p:grpSpPr bwMode="auto">
          <a:xfrm>
            <a:off x="1800225" y="779463"/>
            <a:ext cx="5894388" cy="223837"/>
            <a:chOff x="-637082" y="5770953"/>
            <a:chExt cx="5893443" cy="224189"/>
          </a:xfrm>
        </p:grpSpPr>
        <p:grpSp>
          <p:nvGrpSpPr>
            <p:cNvPr id="159844" name="Group 195"/>
            <p:cNvGrpSpPr>
              <a:grpSpLocks/>
            </p:cNvGrpSpPr>
            <p:nvPr/>
          </p:nvGrpSpPr>
          <p:grpSpPr bwMode="auto">
            <a:xfrm>
              <a:off x="-637082" y="5770953"/>
              <a:ext cx="3266109" cy="221477"/>
              <a:chOff x="-637082" y="5788205"/>
              <a:chExt cx="3266109" cy="221477"/>
            </a:xfrm>
          </p:grpSpPr>
          <p:grpSp>
            <p:nvGrpSpPr>
              <p:cNvPr id="159850" name="Group 194"/>
              <p:cNvGrpSpPr>
                <a:grpSpLocks/>
              </p:cNvGrpSpPr>
              <p:nvPr/>
            </p:nvGrpSpPr>
            <p:grpSpPr bwMode="auto">
              <a:xfrm>
                <a:off x="-637082" y="5788205"/>
                <a:ext cx="3266109" cy="215668"/>
                <a:chOff x="-637082" y="5788205"/>
                <a:chExt cx="3266109" cy="215668"/>
              </a:xfrm>
            </p:grpSpPr>
            <p:pic>
              <p:nvPicPr>
                <p:cNvPr id="15985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5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Bot </a:t>
                  </a:r>
                  <a:r>
                    <a:rPr lang="en-US" sz="800" b="1" dirty="0">
                      <a:latin typeface="Comic Sans MS" pitchFamily="66" charset="0"/>
                    </a:rPr>
                    <a:t>Triple Acq Driver Chassis</a:t>
                  </a:r>
                </a:p>
              </p:txBody>
            </p:sp>
          </p:grpSp>
          <p:sp>
            <p:nvSpPr>
              <p:cNvPr id="159851"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9845" name="Group 192"/>
            <p:cNvGrpSpPr>
              <a:grpSpLocks/>
            </p:cNvGrpSpPr>
            <p:nvPr/>
          </p:nvGrpSpPr>
          <p:grpSpPr bwMode="auto">
            <a:xfrm>
              <a:off x="2841236" y="5773948"/>
              <a:ext cx="2415125" cy="221194"/>
              <a:chOff x="2841236" y="5773948"/>
              <a:chExt cx="2415125" cy="221194"/>
            </a:xfrm>
          </p:grpSpPr>
          <p:sp>
            <p:nvSpPr>
              <p:cNvPr id="15984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847" name="Group 191"/>
              <p:cNvGrpSpPr>
                <a:grpSpLocks/>
              </p:cNvGrpSpPr>
              <p:nvPr/>
            </p:nvGrpSpPr>
            <p:grpSpPr bwMode="auto">
              <a:xfrm>
                <a:off x="2841236" y="5779698"/>
                <a:ext cx="1280160" cy="215444"/>
                <a:chOff x="2841236" y="5779698"/>
                <a:chExt cx="1280160" cy="215444"/>
              </a:xfrm>
            </p:grpSpPr>
            <p:pic>
              <p:nvPicPr>
                <p:cNvPr id="15984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4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S1001188</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S1001188</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289</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D1000725 – S1101781</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pic>
        <p:nvPicPr>
          <p:cNvPr id="5918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7507" y="1572621"/>
            <a:ext cx="5837691" cy="515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219"/>
          <p:cNvGrpSpPr>
            <a:grpSpLocks/>
          </p:cNvGrpSpPr>
          <p:nvPr/>
        </p:nvGrpSpPr>
        <p:grpSpPr bwMode="auto">
          <a:xfrm>
            <a:off x="1914954" y="796129"/>
            <a:ext cx="5783263" cy="223837"/>
            <a:chOff x="-526223" y="5771072"/>
            <a:chExt cx="5782584" cy="224070"/>
          </a:xfrm>
        </p:grpSpPr>
        <p:grpSp>
          <p:nvGrpSpPr>
            <p:cNvPr id="113" name="Group 195"/>
            <p:cNvGrpSpPr>
              <a:grpSpLocks/>
            </p:cNvGrpSpPr>
            <p:nvPr/>
          </p:nvGrpSpPr>
          <p:grpSpPr bwMode="auto">
            <a:xfrm>
              <a:off x="-526223" y="5771072"/>
              <a:ext cx="3155250" cy="221195"/>
              <a:chOff x="-526223" y="5788324"/>
              <a:chExt cx="3155250" cy="221195"/>
            </a:xfrm>
          </p:grpSpPr>
          <p:grpSp>
            <p:nvGrpSpPr>
              <p:cNvPr id="119" name="Group 194"/>
              <p:cNvGrpSpPr>
                <a:grpSpLocks/>
              </p:cNvGrpSpPr>
              <p:nvPr/>
            </p:nvGrpSpPr>
            <p:grpSpPr bwMode="auto">
              <a:xfrm>
                <a:off x="-526223" y="5788324"/>
                <a:ext cx="3155250" cy="215444"/>
                <a:chOff x="-526223" y="5788324"/>
                <a:chExt cx="3155250" cy="215444"/>
              </a:xfrm>
            </p:grpSpPr>
            <p:pic>
              <p:nvPicPr>
                <p:cNvPr id="121"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BIO1 Binary Output Chassis</a:t>
                  </a:r>
                </a:p>
              </p:txBody>
            </p:sp>
          </p:grpSp>
          <p:sp>
            <p:nvSpPr>
              <p:cNvPr id="1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D1000725</a:t>
                </a:r>
                <a:endParaRPr lang="en-US" sz="800" b="1" dirty="0">
                  <a:latin typeface="Comic Sans MS" pitchFamily="66" charset="0"/>
                </a:endParaRPr>
              </a:p>
            </p:txBody>
          </p:sp>
        </p:grpSp>
        <p:grpSp>
          <p:nvGrpSpPr>
            <p:cNvPr id="114" name="Group 192"/>
            <p:cNvGrpSpPr>
              <a:grpSpLocks/>
            </p:cNvGrpSpPr>
            <p:nvPr/>
          </p:nvGrpSpPr>
          <p:grpSpPr bwMode="auto">
            <a:xfrm>
              <a:off x="2841236" y="5773948"/>
              <a:ext cx="2415125" cy="221194"/>
              <a:chOff x="2841236" y="5773948"/>
              <a:chExt cx="2415125" cy="221194"/>
            </a:xfrm>
          </p:grpSpPr>
          <p:sp>
            <p:nvSpPr>
              <p:cNvPr id="1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6" name="Group 191"/>
              <p:cNvGrpSpPr>
                <a:grpSpLocks/>
              </p:cNvGrpSpPr>
              <p:nvPr/>
            </p:nvGrpSpPr>
            <p:grpSpPr bwMode="auto">
              <a:xfrm>
                <a:off x="2841236" y="5779698"/>
                <a:ext cx="1280160" cy="215444"/>
                <a:chOff x="2841236" y="5779698"/>
                <a:chExt cx="1280160" cy="215444"/>
              </a:xfrm>
            </p:grpSpPr>
            <p:pic>
              <p:nvPicPr>
                <p:cNvPr id="11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S1101781</a:t>
                  </a:r>
                  <a:endParaRPr lang="en-US" sz="800" b="1" dirty="0">
                    <a:latin typeface="Comic Sans MS" pitchFamily="66" charset="0"/>
                  </a:endParaRPr>
                </a:p>
              </p:txBody>
            </p:sp>
          </p:grpSp>
        </p:grpSp>
      </p:grpSp>
      <p:grpSp>
        <p:nvGrpSpPr>
          <p:cNvPr id="3" name="Group 2"/>
          <p:cNvGrpSpPr/>
          <p:nvPr/>
        </p:nvGrpSpPr>
        <p:grpSpPr>
          <a:xfrm>
            <a:off x="1023938" y="2106613"/>
            <a:ext cx="7661275" cy="1472577"/>
            <a:chOff x="1023938" y="2106613"/>
            <a:chExt cx="7661275" cy="1472577"/>
          </a:xfrm>
        </p:grpSpPr>
        <p:sp>
          <p:nvSpPr>
            <p:cNvPr id="159802"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159803"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159799"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159801"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159797" name="TextBox 353"/>
            <p:cNvSpPr txBox="1">
              <a:spLocks noChangeArrowheads="1"/>
            </p:cNvSpPr>
            <p:nvPr/>
          </p:nvSpPr>
          <p:spPr bwMode="auto">
            <a:xfrm>
              <a:off x="1886632"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0-7</a:t>
              </a:r>
            </a:p>
          </p:txBody>
        </p:sp>
        <p:sp>
          <p:nvSpPr>
            <p:cNvPr id="159798"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15979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51194" y="290722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93" name="TextBox 353"/>
            <p:cNvSpPr txBox="1">
              <a:spLocks noChangeArrowheads="1"/>
            </p:cNvSpPr>
            <p:nvPr/>
          </p:nvSpPr>
          <p:spPr bwMode="auto">
            <a:xfrm>
              <a:off x="2509181" y="2961513"/>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8-19</a:t>
              </a:r>
            </a:p>
          </p:txBody>
        </p:sp>
        <p:sp>
          <p:nvSpPr>
            <p:cNvPr id="159794"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159788"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159789"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159785" name="TextBox 353"/>
            <p:cNvSpPr txBox="1">
              <a:spLocks noChangeArrowheads="1"/>
            </p:cNvSpPr>
            <p:nvPr/>
          </p:nvSpPr>
          <p:spPr bwMode="auto">
            <a:xfrm>
              <a:off x="4247706" y="2730989"/>
              <a:ext cx="7796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159786"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159787"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73352" y="3130030"/>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7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83"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D1000725</a:t>
              </a:r>
              <a:endParaRPr lang="en-US" sz="800" b="1" dirty="0">
                <a:latin typeface="Comic Sans MS" pitchFamily="66" charset="0"/>
              </a:endParaRPr>
            </a:p>
          </p:txBody>
        </p:sp>
        <p:sp>
          <p:nvSpPr>
            <p:cNvPr id="159784"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Front </a:t>
              </a:r>
            </a:p>
          </p:txBody>
        </p:sp>
        <p:sp>
          <p:nvSpPr>
            <p:cNvPr id="159764"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159765"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159766"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159767"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159768"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51445" y="2347754"/>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3"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159775" name="Rectangle 145"/>
            <p:cNvSpPr>
              <a:spLocks noChangeArrowheads="1"/>
            </p:cNvSpPr>
            <p:nvPr/>
          </p:nvSpPr>
          <p:spPr bwMode="auto">
            <a:xfrm>
              <a:off x="1219928" y="2293331"/>
              <a:ext cx="79060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Output</a:t>
              </a:r>
              <a:endParaRPr lang="en-US" sz="1600" b="1" dirty="0">
                <a:latin typeface="Comic Sans MS" pitchFamily="66" charset="0"/>
              </a:endParaRPr>
            </a:p>
          </p:txBody>
        </p:sp>
        <p:pic>
          <p:nvPicPr>
            <p:cNvPr id="159777"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40050" y="2342343"/>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9"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D1000725</a:t>
              </a:r>
              <a:endParaRPr lang="en-US" sz="1600" b="1" dirty="0">
                <a:latin typeface="Comic Sans MS" pitchFamily="66" charset="0"/>
              </a:endParaRPr>
            </a:p>
          </p:txBody>
        </p:sp>
        <p:pic>
          <p:nvPicPr>
            <p:cNvPr id="123"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473754"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24459"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26"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93222" y="2340915"/>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21285" y="2337968"/>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05431" y="3139378"/>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58603" y="3368692"/>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27685" y="292243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37708" y="3376243"/>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1875"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07507" y="3931064"/>
            <a:ext cx="5880398" cy="5030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30288" y="4449763"/>
            <a:ext cx="7669211" cy="995545"/>
            <a:chOff x="1030288" y="4449763"/>
            <a:chExt cx="7669211" cy="995545"/>
          </a:xfrm>
        </p:grpSpPr>
        <p:grpSp>
          <p:nvGrpSpPr>
            <p:cNvPr id="159805" name="Group 30"/>
            <p:cNvGrpSpPr>
              <a:grpSpLocks/>
            </p:cNvGrpSpPr>
            <p:nvPr/>
          </p:nvGrpSpPr>
          <p:grpSpPr bwMode="auto">
            <a:xfrm>
              <a:off x="1030288" y="4449763"/>
              <a:ext cx="7669211" cy="604682"/>
              <a:chOff x="1030950" y="4450544"/>
              <a:chExt cx="7667920" cy="604003"/>
            </a:xfrm>
          </p:grpSpPr>
          <p:pic>
            <p:nvPicPr>
              <p:cNvPr id="159841"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4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S1101781</a:t>
                </a:r>
                <a:endParaRPr lang="en-US" sz="800" b="1" dirty="0">
                  <a:latin typeface="Comic Sans MS" pitchFamily="66" charset="0"/>
                </a:endParaRPr>
              </a:p>
            </p:txBody>
          </p:sp>
          <p:sp>
            <p:nvSpPr>
              <p:cNvPr id="15984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59815"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5983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598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33"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6"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37"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39"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0-31</a:t>
              </a:r>
            </a:p>
          </p:txBody>
        </p:sp>
        <p:sp>
          <p:nvSpPr>
            <p:cNvPr id="140" name="Rectangle 39"/>
            <p:cNvSpPr>
              <a:spLocks noChangeArrowheads="1"/>
            </p:cNvSpPr>
            <p:nvPr/>
          </p:nvSpPr>
          <p:spPr bwMode="auto">
            <a:xfrm>
              <a:off x="477341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a:t>
              </a:r>
              <a:r>
                <a:rPr lang="en-US" sz="800" b="1" dirty="0">
                  <a:latin typeface="Comic Sans MS" pitchFamily="66" charset="0"/>
                </a:rPr>
                <a:t>0-31</a:t>
              </a:r>
            </a:p>
          </p:txBody>
        </p:sp>
        <p:pic>
          <p:nvPicPr>
            <p:cNvPr id="141"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5187159"/>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E56E94-9CEC-48B7-9F9D-121B12290C26}" type="slidenum">
              <a:rPr lang="en-US" smtClean="0">
                <a:solidFill>
                  <a:srgbClr val="898989"/>
                </a:solidFill>
                <a:latin typeface="Calibri" pitchFamily="34" charset="0"/>
              </a:rPr>
              <a:pPr eaLnBrk="1" hangingPunct="1"/>
              <a:t>29</a:t>
            </a:fld>
            <a:endParaRPr lang="en-US" smtClean="0">
              <a:solidFill>
                <a:srgbClr val="898989"/>
              </a:solidFill>
              <a:latin typeface="Calibri" pitchFamily="34" charset="0"/>
            </a:endParaRPr>
          </a:p>
        </p:txBody>
      </p:sp>
      <p:grpSp>
        <p:nvGrpSpPr>
          <p:cNvPr id="12291" name="Group 87"/>
          <p:cNvGrpSpPr>
            <a:grpSpLocks/>
          </p:cNvGrpSpPr>
          <p:nvPr/>
        </p:nvGrpSpPr>
        <p:grpSpPr bwMode="auto">
          <a:xfrm>
            <a:off x="838200" y="775460"/>
            <a:ext cx="7705725" cy="5270500"/>
            <a:chOff x="838200" y="673100"/>
            <a:chExt cx="7705673" cy="5270500"/>
          </a:xfrm>
        </p:grpSpPr>
        <p:grpSp>
          <p:nvGrpSpPr>
            <p:cNvPr id="12418" name="Group 22"/>
            <p:cNvGrpSpPr>
              <a:grpSpLocks/>
            </p:cNvGrpSpPr>
            <p:nvPr/>
          </p:nvGrpSpPr>
          <p:grpSpPr bwMode="auto">
            <a:xfrm>
              <a:off x="1062036" y="1111250"/>
              <a:ext cx="7327850" cy="4697413"/>
              <a:chOff x="867" y="609289"/>
              <a:chExt cx="8915419" cy="5715246"/>
            </a:xfrm>
          </p:grpSpPr>
          <p:sp>
            <p:nvSpPr>
              <p:cNvPr id="238" name="Rectangle 237"/>
              <p:cNvSpPr>
                <a:spLocks/>
              </p:cNvSpPr>
              <p:nvPr/>
            </p:nvSpPr>
            <p:spPr>
              <a:xfrm>
                <a:off x="867" y="609289"/>
                <a:ext cx="8915420" cy="5715246"/>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a:xfrm>
                <a:off x="228774" y="837203"/>
                <a:ext cx="8687513" cy="5487332"/>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01" name="Rectangle 100"/>
            <p:cNvSpPr>
              <a:spLocks noChangeAspect="1"/>
            </p:cNvSpPr>
            <p:nvPr/>
          </p:nvSpPr>
          <p:spPr bwMode="auto">
            <a:xfrm>
              <a:off x="6216614" y="673100"/>
              <a:ext cx="2173273"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43" y="5160963"/>
              <a:ext cx="857244"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17" y="5307013"/>
              <a:ext cx="523871"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58" y="5772150"/>
              <a:ext cx="2171685"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00" y="5772150"/>
              <a:ext cx="750882"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48"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605076"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0"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3"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36" y="46267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36" y="411401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36" y="359966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noChangeAspect="1"/>
            </p:cNvSpPr>
            <p:nvPr/>
          </p:nvSpPr>
          <p:spPr bwMode="auto">
            <a:xfrm rot="16200000">
              <a:off x="1747036" y="30884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2432" name="Group 49"/>
            <p:cNvGrpSpPr>
              <a:grpSpLocks/>
            </p:cNvGrpSpPr>
            <p:nvPr/>
          </p:nvGrpSpPr>
          <p:grpSpPr bwMode="auto">
            <a:xfrm rot="5400000">
              <a:off x="5840204" y="3322396"/>
              <a:ext cx="63934" cy="5033974"/>
              <a:chOff x="5789613" y="65595"/>
              <a:chExt cx="77787" cy="6124767"/>
            </a:xfrm>
          </p:grpSpPr>
          <p:sp>
            <p:nvSpPr>
              <p:cNvPr id="218" name="Rectangle 217"/>
              <p:cNvSpPr>
                <a:spLocks/>
              </p:cNvSpPr>
              <p:nvPr/>
            </p:nvSpPr>
            <p:spPr>
              <a:xfrm>
                <a:off x="5785335" y="1909269"/>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a:xfrm>
                <a:off x="5785335" y="1298922"/>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a:xfrm>
                <a:off x="5785336" y="6866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a:xfrm>
                <a:off x="5787267" y="3744171"/>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a:xfrm>
                <a:off x="5787267" y="313189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a:xfrm>
                <a:off x="5787267" y="251768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a:xfrm>
                <a:off x="5787267" y="5581005"/>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a:xfrm>
                <a:off x="5787267" y="4970658"/>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a:xfrm>
                <a:off x="5787267" y="4358380"/>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a:xfrm>
                <a:off x="5785336" y="6857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12433" name="Group 49"/>
            <p:cNvGrpSpPr>
              <a:grpSpLocks/>
            </p:cNvGrpSpPr>
            <p:nvPr/>
          </p:nvGrpSpPr>
          <p:grpSpPr bwMode="auto">
            <a:xfrm rot="5400000">
              <a:off x="3323872" y="3323048"/>
              <a:ext cx="62629" cy="5033973"/>
              <a:chOff x="5791575" y="65594"/>
              <a:chExt cx="76200" cy="6124766"/>
            </a:xfrm>
          </p:grpSpPr>
          <p:sp>
            <p:nvSpPr>
              <p:cNvPr id="208" name="Rectangle 207"/>
              <p:cNvSpPr>
                <a:spLocks/>
              </p:cNvSpPr>
              <p:nvPr/>
            </p:nvSpPr>
            <p:spPr>
              <a:xfrm>
                <a:off x="5787642" y="1910208"/>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a:xfrm>
                <a:off x="5787642" y="1299861"/>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a:xfrm>
                <a:off x="5787643" y="687583"/>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a:xfrm>
                <a:off x="5787642" y="374511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a:xfrm>
                <a:off x="5787643" y="313283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a:xfrm>
                <a:off x="5787642" y="2395008"/>
                <a:ext cx="75328" cy="61421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a:xfrm>
                <a:off x="5787643" y="55819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a:xfrm>
                <a:off x="5787643" y="4971598"/>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a:xfrm>
                <a:off x="5787642" y="435932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a:xfrm>
                <a:off x="5787643" y="69510"/>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78" name="Rectangle 177"/>
            <p:cNvSpPr>
              <a:spLocks/>
            </p:cNvSpPr>
            <p:nvPr/>
          </p:nvSpPr>
          <p:spPr bwMode="auto">
            <a:xfrm rot="5400000">
              <a:off x="1281904" y="189309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73" y="2123283"/>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18"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18"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2663018" y="3023396"/>
              <a:ext cx="61913"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09"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12"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116248" y="16303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683" y="212804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23"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39"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680" y="1641475"/>
              <a:ext cx="496884"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370"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7966821" y="2018508"/>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96662" y="30900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7050837"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486"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698"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51"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08"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09"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5296662" y="360124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7050837" y="3609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486" y="360283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5296662" y="411559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7050837" y="412194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486" y="411559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5296662" y="46251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486" y="4625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2463" name="Group 86"/>
            <p:cNvGrpSpPr>
              <a:grpSpLocks/>
            </p:cNvGrpSpPr>
            <p:nvPr/>
          </p:nvGrpSpPr>
          <p:grpSpPr bwMode="auto">
            <a:xfrm>
              <a:off x="8365374" y="754575"/>
              <a:ext cx="178499" cy="5056426"/>
              <a:chOff x="8508301" y="754575"/>
              <a:chExt cx="178499" cy="5056426"/>
            </a:xfrm>
          </p:grpSpPr>
          <p:sp>
            <p:nvSpPr>
              <p:cNvPr id="86" name="Rectangle 85"/>
              <p:cNvSpPr>
                <a:spLocks/>
              </p:cNvSpPr>
              <p:nvPr/>
            </p:nvSpPr>
            <p:spPr bwMode="auto">
              <a:xfrm flipV="1">
                <a:off x="8534401" y="1311275"/>
                <a:ext cx="152399"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2467" name="Group 49"/>
              <p:cNvGrpSpPr>
                <a:grpSpLocks/>
              </p:cNvGrpSpPr>
              <p:nvPr/>
            </p:nvGrpSpPr>
            <p:grpSpPr bwMode="auto">
              <a:xfrm>
                <a:off x="8583603" y="776288"/>
                <a:ext cx="61965" cy="5033962"/>
                <a:chOff x="5792085" y="65729"/>
                <a:chExt cx="75389" cy="6124908"/>
              </a:xfrm>
            </p:grpSpPr>
            <p:sp>
              <p:nvSpPr>
                <p:cNvPr id="228" name="Rectangle 227"/>
                <p:cNvSpPr>
                  <a:spLocks/>
                </p:cNvSpPr>
                <p:nvPr/>
              </p:nvSpPr>
              <p:spPr>
                <a:xfrm>
                  <a:off x="5792098" y="190648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a:xfrm>
                  <a:off x="5792098" y="1296118"/>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a:xfrm>
                  <a:off x="5792098" y="683821"/>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a:xfrm>
                  <a:off x="5792098" y="3741446"/>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a:xfrm>
                  <a:off x="5792098" y="3127217"/>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a:xfrm>
                  <a:off x="5792098" y="251492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a:xfrm>
                  <a:off x="5792098" y="557834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a:xfrm>
                  <a:off x="5792098" y="4967974"/>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a:xfrm>
                  <a:off x="5792098" y="435567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a:xfrm>
                  <a:off x="5792098" y="65729"/>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2468" name="TextBox 72"/>
              <p:cNvSpPr txBox="1">
                <a:spLocks noChangeArrowheads="1"/>
              </p:cNvSpPr>
              <p:nvPr/>
            </p:nvSpPr>
            <p:spPr bwMode="auto">
              <a:xfrm>
                <a:off x="8508301" y="754575"/>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2464" name="TextBox 72"/>
            <p:cNvSpPr txBox="1">
              <a:spLocks noChangeArrowheads="1"/>
            </p:cNvSpPr>
            <p:nvPr/>
          </p:nvSpPr>
          <p:spPr bwMode="auto">
            <a:xfrm>
              <a:off x="7891302" y="5758936"/>
              <a:ext cx="453464" cy="184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0" name="Rectangle 239"/>
            <p:cNvSpPr>
              <a:spLocks/>
            </p:cNvSpPr>
            <p:nvPr/>
          </p:nvSpPr>
          <p:spPr bwMode="auto">
            <a:xfrm>
              <a:off x="2438389"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2346"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CER – 10ft Cable Tray Layout</a:t>
            </a:r>
          </a:p>
        </p:txBody>
      </p:sp>
      <p:sp>
        <p:nvSpPr>
          <p:cNvPr id="12353"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E-Posts</a:t>
            </a:r>
          </a:p>
        </p:txBody>
      </p:sp>
      <p:sp>
        <p:nvSpPr>
          <p:cNvPr id="1236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268" name="Rectangular Callout 267"/>
          <p:cNvSpPr/>
          <p:nvPr/>
        </p:nvSpPr>
        <p:spPr bwMode="auto">
          <a:xfrm>
            <a:off x="8232775" y="931863"/>
            <a:ext cx="742950" cy="271462"/>
          </a:xfrm>
          <a:prstGeom prst="wedgeRectCallout">
            <a:avLst>
              <a:gd name="adj1" fmla="val -23830"/>
              <a:gd name="adj2" fmla="val 114618"/>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10 Foot</a:t>
            </a:r>
          </a:p>
        </p:txBody>
      </p:sp>
      <p:grpSp>
        <p:nvGrpSpPr>
          <p:cNvPr id="2" name="Group 1"/>
          <p:cNvGrpSpPr/>
          <p:nvPr/>
        </p:nvGrpSpPr>
        <p:grpSpPr>
          <a:xfrm>
            <a:off x="115888" y="308735"/>
            <a:ext cx="8339137" cy="5429250"/>
            <a:chOff x="115888" y="308735"/>
            <a:chExt cx="8339137" cy="5429250"/>
          </a:xfrm>
        </p:grpSpPr>
        <p:sp>
          <p:nvSpPr>
            <p:cNvPr id="88" name="Rectangle 86"/>
            <p:cNvSpPr>
              <a:spLocks noChangeArrowheads="1"/>
            </p:cNvSpPr>
            <p:nvPr/>
          </p:nvSpPr>
          <p:spPr bwMode="auto">
            <a:xfrm>
              <a:off x="5183188" y="503154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L1-PSL-C3</a:t>
              </a:r>
            </a:p>
          </p:txBody>
        </p:sp>
        <p:sp>
          <p:nvSpPr>
            <p:cNvPr id="89" name="Rectangle 86"/>
            <p:cNvSpPr>
              <a:spLocks noChangeArrowheads="1"/>
            </p:cNvSpPr>
            <p:nvPr/>
          </p:nvSpPr>
          <p:spPr bwMode="auto">
            <a:xfrm>
              <a:off x="5183188" y="452989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L1-PSL-C2</a:t>
              </a:r>
            </a:p>
          </p:txBody>
        </p:sp>
        <p:sp>
          <p:nvSpPr>
            <p:cNvPr id="90" name="Rectangle 86"/>
            <p:cNvSpPr>
              <a:spLocks noChangeArrowheads="1"/>
            </p:cNvSpPr>
            <p:nvPr/>
          </p:nvSpPr>
          <p:spPr bwMode="auto">
            <a:xfrm>
              <a:off x="5183188" y="4013960"/>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L1-PSL-C1</a:t>
              </a:r>
            </a:p>
          </p:txBody>
        </p:sp>
        <p:sp>
          <p:nvSpPr>
            <p:cNvPr id="92" name="Rectangle 86"/>
            <p:cNvSpPr>
              <a:spLocks noChangeArrowheads="1"/>
            </p:cNvSpPr>
            <p:nvPr/>
          </p:nvSpPr>
          <p:spPr bwMode="auto">
            <a:xfrm rot="16200000">
              <a:off x="1962150" y="205339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L1-ISC-C1</a:t>
              </a:r>
            </a:p>
          </p:txBody>
        </p:sp>
        <p:sp>
          <p:nvSpPr>
            <p:cNvPr id="93" name="Rectangle 86"/>
            <p:cNvSpPr>
              <a:spLocks noChangeArrowheads="1"/>
            </p:cNvSpPr>
            <p:nvPr/>
          </p:nvSpPr>
          <p:spPr bwMode="auto">
            <a:xfrm rot="16200000">
              <a:off x="2460625" y="2048636"/>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L1-ISC-C2</a:t>
              </a:r>
            </a:p>
          </p:txBody>
        </p:sp>
        <p:sp>
          <p:nvSpPr>
            <p:cNvPr id="94" name="Rectangle 86"/>
            <p:cNvSpPr>
              <a:spLocks noChangeArrowheads="1"/>
            </p:cNvSpPr>
            <p:nvPr/>
          </p:nvSpPr>
          <p:spPr bwMode="auto">
            <a:xfrm rot="16200000">
              <a:off x="2986087" y="2050223"/>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L1-ISC-C3</a:t>
              </a:r>
            </a:p>
          </p:txBody>
        </p:sp>
        <p:sp>
          <p:nvSpPr>
            <p:cNvPr id="95" name="Rectangle 86"/>
            <p:cNvSpPr>
              <a:spLocks noChangeArrowheads="1"/>
            </p:cNvSpPr>
            <p:nvPr/>
          </p:nvSpPr>
          <p:spPr bwMode="auto">
            <a:xfrm>
              <a:off x="1601788" y="35138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L1-SUS-C1</a:t>
              </a:r>
            </a:p>
          </p:txBody>
        </p:sp>
        <p:sp>
          <p:nvSpPr>
            <p:cNvPr id="96" name="Rectangle 86"/>
            <p:cNvSpPr>
              <a:spLocks noChangeArrowheads="1"/>
            </p:cNvSpPr>
            <p:nvPr/>
          </p:nvSpPr>
          <p:spPr bwMode="auto">
            <a:xfrm>
              <a:off x="1609725" y="400602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L1-SUS-C2</a:t>
              </a:r>
            </a:p>
          </p:txBody>
        </p:sp>
        <p:sp>
          <p:nvSpPr>
            <p:cNvPr id="97" name="Rectangle 86"/>
            <p:cNvSpPr>
              <a:spLocks noChangeArrowheads="1"/>
            </p:cNvSpPr>
            <p:nvPr/>
          </p:nvSpPr>
          <p:spPr bwMode="auto">
            <a:xfrm>
              <a:off x="16160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L1-SUS-C3</a:t>
              </a:r>
            </a:p>
          </p:txBody>
        </p:sp>
        <p:sp>
          <p:nvSpPr>
            <p:cNvPr id="98" name="Rectangle 86"/>
            <p:cNvSpPr>
              <a:spLocks noChangeArrowheads="1"/>
            </p:cNvSpPr>
            <p:nvPr/>
          </p:nvSpPr>
          <p:spPr bwMode="auto">
            <a:xfrm>
              <a:off x="1616075" y="504424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L1-SUS-C4</a:t>
              </a:r>
            </a:p>
          </p:txBody>
        </p:sp>
        <p:sp>
          <p:nvSpPr>
            <p:cNvPr id="99" name="Rectangle 86"/>
            <p:cNvSpPr>
              <a:spLocks noChangeArrowheads="1"/>
            </p:cNvSpPr>
            <p:nvPr/>
          </p:nvSpPr>
          <p:spPr bwMode="auto">
            <a:xfrm>
              <a:off x="3406775" y="3496435"/>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L1-SUS-C5</a:t>
              </a:r>
            </a:p>
          </p:txBody>
        </p:sp>
        <p:sp>
          <p:nvSpPr>
            <p:cNvPr id="100" name="Rectangle 86"/>
            <p:cNvSpPr>
              <a:spLocks noChangeArrowheads="1"/>
            </p:cNvSpPr>
            <p:nvPr/>
          </p:nvSpPr>
          <p:spPr bwMode="auto">
            <a:xfrm>
              <a:off x="3406775" y="401237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L1-SUS-C6</a:t>
              </a:r>
            </a:p>
          </p:txBody>
        </p:sp>
        <p:sp>
          <p:nvSpPr>
            <p:cNvPr id="107" name="Rectangle 86"/>
            <p:cNvSpPr>
              <a:spLocks noChangeArrowheads="1"/>
            </p:cNvSpPr>
            <p:nvPr/>
          </p:nvSpPr>
          <p:spPr bwMode="auto">
            <a:xfrm>
              <a:off x="34067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L1-SUS-C7</a:t>
              </a:r>
            </a:p>
          </p:txBody>
        </p:sp>
        <p:sp>
          <p:nvSpPr>
            <p:cNvPr id="108" name="Rectangle 86"/>
            <p:cNvSpPr>
              <a:spLocks noChangeArrowheads="1"/>
            </p:cNvSpPr>
            <p:nvPr/>
          </p:nvSpPr>
          <p:spPr bwMode="auto">
            <a:xfrm>
              <a:off x="3406775" y="50505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L1-SUS-C8</a:t>
              </a:r>
            </a:p>
          </p:txBody>
        </p:sp>
        <p:sp>
          <p:nvSpPr>
            <p:cNvPr id="109" name="Rectangle 86"/>
            <p:cNvSpPr>
              <a:spLocks noChangeArrowheads="1"/>
            </p:cNvSpPr>
            <p:nvPr/>
          </p:nvSpPr>
          <p:spPr bwMode="auto">
            <a:xfrm rot="16200000">
              <a:off x="4575175" y="207244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L1-SEI-C1</a:t>
              </a:r>
            </a:p>
          </p:txBody>
        </p:sp>
        <p:sp>
          <p:nvSpPr>
            <p:cNvPr id="12308" name="TextBox 72"/>
            <p:cNvSpPr txBox="1">
              <a:spLocks noChangeArrowheads="1"/>
            </p:cNvSpPr>
            <p:nvPr/>
          </p:nvSpPr>
          <p:spPr bwMode="auto">
            <a:xfrm rot="-5400000">
              <a:off x="2254250" y="428383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09" name="TextBox 72"/>
            <p:cNvSpPr txBox="1">
              <a:spLocks noChangeArrowheads="1"/>
            </p:cNvSpPr>
            <p:nvPr/>
          </p:nvSpPr>
          <p:spPr bwMode="auto">
            <a:xfrm rot="5400000">
              <a:off x="3028157" y="4279866"/>
              <a:ext cx="50165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0" name="TextBox 72"/>
            <p:cNvSpPr txBox="1">
              <a:spLocks noChangeArrowheads="1"/>
            </p:cNvSpPr>
            <p:nvPr/>
          </p:nvSpPr>
          <p:spPr bwMode="auto">
            <a:xfrm>
              <a:off x="2347913" y="256298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1" name="TextBox 72"/>
            <p:cNvSpPr txBox="1">
              <a:spLocks noChangeArrowheads="1"/>
            </p:cNvSpPr>
            <p:nvPr/>
          </p:nvSpPr>
          <p:spPr bwMode="auto">
            <a:xfrm>
              <a:off x="5969000" y="2577273"/>
              <a:ext cx="503238"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2" name="TextBox 72"/>
            <p:cNvSpPr txBox="1">
              <a:spLocks noChangeArrowheads="1"/>
            </p:cNvSpPr>
            <p:nvPr/>
          </p:nvSpPr>
          <p:spPr bwMode="auto">
            <a:xfrm rot="5400000">
              <a:off x="6530975" y="402824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3" name="TextBox 72"/>
            <p:cNvSpPr txBox="1">
              <a:spLocks noChangeArrowheads="1"/>
            </p:cNvSpPr>
            <p:nvPr/>
          </p:nvSpPr>
          <p:spPr bwMode="auto">
            <a:xfrm rot="-5400000">
              <a:off x="5797550" y="427431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207482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L1-SEI-C2</a:t>
              </a:r>
            </a:p>
          </p:txBody>
        </p:sp>
        <p:sp>
          <p:nvSpPr>
            <p:cNvPr id="121" name="Rectangle 86"/>
            <p:cNvSpPr>
              <a:spLocks noChangeArrowheads="1"/>
            </p:cNvSpPr>
            <p:nvPr/>
          </p:nvSpPr>
          <p:spPr bwMode="auto">
            <a:xfrm rot="16200000">
              <a:off x="5576887" y="206133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L1-SEI-C3</a:t>
              </a:r>
            </a:p>
          </p:txBody>
        </p:sp>
        <p:sp>
          <p:nvSpPr>
            <p:cNvPr id="122" name="Rectangle 86"/>
            <p:cNvSpPr>
              <a:spLocks noChangeArrowheads="1"/>
            </p:cNvSpPr>
            <p:nvPr/>
          </p:nvSpPr>
          <p:spPr bwMode="auto">
            <a:xfrm rot="16200000">
              <a:off x="6072981" y="206213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L1-SEI-C4</a:t>
              </a:r>
            </a:p>
          </p:txBody>
        </p:sp>
        <p:sp>
          <p:nvSpPr>
            <p:cNvPr id="123" name="Rectangle 86"/>
            <p:cNvSpPr>
              <a:spLocks noChangeArrowheads="1"/>
            </p:cNvSpPr>
            <p:nvPr/>
          </p:nvSpPr>
          <p:spPr bwMode="auto">
            <a:xfrm rot="16200000">
              <a:off x="6588919" y="204942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L1-SEI-C5</a:t>
              </a:r>
            </a:p>
          </p:txBody>
        </p:sp>
        <p:sp>
          <p:nvSpPr>
            <p:cNvPr id="124" name="Rectangle 86"/>
            <p:cNvSpPr>
              <a:spLocks noChangeArrowheads="1"/>
            </p:cNvSpPr>
            <p:nvPr/>
          </p:nvSpPr>
          <p:spPr bwMode="auto">
            <a:xfrm rot="16200000">
              <a:off x="7104856" y="205578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L1-SEI-C6</a:t>
              </a:r>
            </a:p>
          </p:txBody>
        </p:sp>
        <p:pic>
          <p:nvPicPr>
            <p:cNvPr id="1232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1313" y="177717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09788" y="1775585"/>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8900"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0075"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9288" y="178511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6875"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58050"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6938"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6525"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330" name="Group 142"/>
            <p:cNvGrpSpPr>
              <a:grpSpLocks/>
            </p:cNvGrpSpPr>
            <p:nvPr/>
          </p:nvGrpSpPr>
          <p:grpSpPr bwMode="auto">
            <a:xfrm rot="5400000">
              <a:off x="1002506" y="3997292"/>
              <a:ext cx="1973263" cy="774700"/>
              <a:chOff x="1762978" y="1815968"/>
              <a:chExt cx="1973512" cy="774783"/>
            </a:xfrm>
          </p:grpSpPr>
          <p:pic>
            <p:nvPicPr>
              <p:cNvPr id="124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331" name="Group 147"/>
            <p:cNvGrpSpPr>
              <a:grpSpLocks/>
            </p:cNvGrpSpPr>
            <p:nvPr/>
          </p:nvGrpSpPr>
          <p:grpSpPr bwMode="auto">
            <a:xfrm rot="5400000">
              <a:off x="2820194" y="3986179"/>
              <a:ext cx="1973262" cy="774700"/>
              <a:chOff x="1762978" y="1815968"/>
              <a:chExt cx="1973512" cy="774783"/>
            </a:xfrm>
          </p:grpSpPr>
          <p:pic>
            <p:nvPicPr>
              <p:cNvPr id="124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332" name="Group 152"/>
            <p:cNvGrpSpPr>
              <a:grpSpLocks/>
            </p:cNvGrpSpPr>
            <p:nvPr/>
          </p:nvGrpSpPr>
          <p:grpSpPr bwMode="auto">
            <a:xfrm rot="5400000">
              <a:off x="4572794" y="3986179"/>
              <a:ext cx="1973262" cy="774700"/>
              <a:chOff x="1762978" y="1815968"/>
              <a:chExt cx="1973512" cy="774783"/>
            </a:xfrm>
          </p:grpSpPr>
          <p:pic>
            <p:nvPicPr>
              <p:cNvPr id="124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333" name="Group 157"/>
            <p:cNvGrpSpPr>
              <a:grpSpLocks/>
            </p:cNvGrpSpPr>
            <p:nvPr/>
          </p:nvGrpSpPr>
          <p:grpSpPr bwMode="auto">
            <a:xfrm rot="5400000">
              <a:off x="6578600" y="3740911"/>
              <a:ext cx="1463675" cy="774700"/>
              <a:chOff x="1762978" y="1815972"/>
              <a:chExt cx="1463357" cy="774779"/>
            </a:xfrm>
          </p:grpSpPr>
          <p:pic>
            <p:nvPicPr>
              <p:cNvPr id="1240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 name="Frame 246"/>
            <p:cNvSpPr/>
            <p:nvPr/>
          </p:nvSpPr>
          <p:spPr>
            <a:xfrm>
              <a:off x="1876425" y="1883535"/>
              <a:ext cx="6578600"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8" name="Frame 247"/>
            <p:cNvSpPr/>
            <p:nvPr/>
          </p:nvSpPr>
          <p:spPr>
            <a:xfrm>
              <a:off x="123825" y="2931285"/>
              <a:ext cx="1463675"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9" name="Frame 248"/>
            <p:cNvSpPr/>
            <p:nvPr/>
          </p:nvSpPr>
          <p:spPr>
            <a:xfrm>
              <a:off x="1828800" y="4690235"/>
              <a:ext cx="6532563" cy="539750"/>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0" name="Block Arc 249"/>
            <p:cNvSpPr/>
            <p:nvPr/>
          </p:nvSpPr>
          <p:spPr>
            <a:xfrm>
              <a:off x="1577975" y="1893060"/>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1" name="Frame 250"/>
            <p:cNvSpPr/>
            <p:nvPr/>
          </p:nvSpPr>
          <p:spPr>
            <a:xfrm rot="5400000">
              <a:off x="554037" y="3315461"/>
              <a:ext cx="2601913"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2" name="Block Arc 251"/>
            <p:cNvSpPr/>
            <p:nvPr/>
          </p:nvSpPr>
          <p:spPr>
            <a:xfrm rot="16200000">
              <a:off x="1557338" y="4383847"/>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3" name="Frame 252"/>
            <p:cNvSpPr/>
            <p:nvPr/>
          </p:nvSpPr>
          <p:spPr>
            <a:xfrm rot="5400000">
              <a:off x="2226469" y="831816"/>
              <a:ext cx="1584325"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2" name="Rectangle 241"/>
            <p:cNvSpPr/>
            <p:nvPr/>
          </p:nvSpPr>
          <p:spPr>
            <a:xfrm>
              <a:off x="1030288" y="2902710"/>
              <a:ext cx="46037"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3" name="Rectangle 242"/>
            <p:cNvSpPr/>
            <p:nvPr/>
          </p:nvSpPr>
          <p:spPr>
            <a:xfrm>
              <a:off x="363538" y="2901123"/>
              <a:ext cx="46037"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4" name="Rectangle 243"/>
            <p:cNvSpPr/>
            <p:nvPr/>
          </p:nvSpPr>
          <p:spPr>
            <a:xfrm>
              <a:off x="8401050" y="1804160"/>
              <a:ext cx="46038"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5" name="Rectangle 244"/>
            <p:cNvSpPr/>
            <p:nvPr/>
          </p:nvSpPr>
          <p:spPr>
            <a:xfrm>
              <a:off x="2741613" y="1362835"/>
              <a:ext cx="588962" cy="4603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6" name="Rectangle 245"/>
            <p:cNvSpPr/>
            <p:nvPr/>
          </p:nvSpPr>
          <p:spPr>
            <a:xfrm>
              <a:off x="2711450" y="486535"/>
              <a:ext cx="609600" cy="5873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4" name="Block Arc 253"/>
            <p:cNvSpPr/>
            <p:nvPr/>
          </p:nvSpPr>
          <p:spPr>
            <a:xfrm>
              <a:off x="2035175" y="2335973"/>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5" name="Block Arc 254"/>
            <p:cNvSpPr/>
            <p:nvPr/>
          </p:nvSpPr>
          <p:spPr>
            <a:xfrm rot="16200000">
              <a:off x="2014538" y="3899660"/>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2349" name="Group 152"/>
            <p:cNvGrpSpPr>
              <a:grpSpLocks/>
            </p:cNvGrpSpPr>
            <p:nvPr/>
          </p:nvGrpSpPr>
          <p:grpSpPr bwMode="auto">
            <a:xfrm rot="10800000">
              <a:off x="3824288" y="1234248"/>
              <a:ext cx="212725" cy="1122362"/>
              <a:chOff x="1078030" y="5216892"/>
              <a:chExt cx="269507" cy="1347537"/>
            </a:xfrm>
          </p:grpSpPr>
          <p:sp>
            <p:nvSpPr>
              <p:cNvPr id="269" name="Rectangle 268"/>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0" name="Rectangle 269"/>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0" name="Group 152"/>
            <p:cNvGrpSpPr>
              <a:grpSpLocks/>
            </p:cNvGrpSpPr>
            <p:nvPr/>
          </p:nvGrpSpPr>
          <p:grpSpPr bwMode="auto">
            <a:xfrm rot="10800000">
              <a:off x="5932488" y="1234248"/>
              <a:ext cx="212725" cy="1122362"/>
              <a:chOff x="1078030" y="5216892"/>
              <a:chExt cx="269507" cy="1347537"/>
            </a:xfrm>
          </p:grpSpPr>
          <p:sp>
            <p:nvSpPr>
              <p:cNvPr id="272" name="Rectangle 271"/>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3" name="Rectangle 272"/>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1" name="Group 152"/>
            <p:cNvGrpSpPr>
              <a:grpSpLocks/>
            </p:cNvGrpSpPr>
            <p:nvPr/>
          </p:nvGrpSpPr>
          <p:grpSpPr bwMode="auto">
            <a:xfrm rot="10800000">
              <a:off x="8156575" y="1234248"/>
              <a:ext cx="212725" cy="1122362"/>
              <a:chOff x="1078030" y="5216892"/>
              <a:chExt cx="269507" cy="1347537"/>
            </a:xfrm>
          </p:grpSpPr>
          <p:sp>
            <p:nvSpPr>
              <p:cNvPr id="275" name="Rectangle 274"/>
              <p:cNvSpPr/>
              <p:nvPr/>
            </p:nvSpPr>
            <p:spPr>
              <a:xfrm>
                <a:off x="1080041" y="6329992"/>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6" name="Rectangle 275"/>
              <p:cNvSpPr/>
              <p:nvPr/>
            </p:nvSpPr>
            <p:spPr>
              <a:xfrm>
                <a:off x="1222840" y="5262636"/>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2" name="Group 152"/>
            <p:cNvGrpSpPr>
              <a:grpSpLocks/>
            </p:cNvGrpSpPr>
            <p:nvPr/>
          </p:nvGrpSpPr>
          <p:grpSpPr bwMode="auto">
            <a:xfrm rot="5400000">
              <a:off x="1530350" y="1885123"/>
              <a:ext cx="212725" cy="1123950"/>
              <a:chOff x="1078030" y="5216892"/>
              <a:chExt cx="269507" cy="1347537"/>
            </a:xfrm>
          </p:grpSpPr>
          <p:sp>
            <p:nvSpPr>
              <p:cNvPr id="278" name="Rectangle 277"/>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9" name="Rectangle 278"/>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4" name="Group 152"/>
            <p:cNvGrpSpPr>
              <a:grpSpLocks/>
            </p:cNvGrpSpPr>
            <p:nvPr/>
          </p:nvGrpSpPr>
          <p:grpSpPr bwMode="auto">
            <a:xfrm>
              <a:off x="5459413" y="4604510"/>
              <a:ext cx="212725" cy="1123950"/>
              <a:chOff x="1078030" y="5216892"/>
              <a:chExt cx="269507" cy="1347537"/>
            </a:xfrm>
          </p:grpSpPr>
          <p:sp>
            <p:nvSpPr>
              <p:cNvPr id="286" name="Rectangle 285"/>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7" name="Rectangle 286"/>
              <p:cNvSpPr/>
              <p:nvPr/>
            </p:nvSpPr>
            <p:spPr>
              <a:xfrm>
                <a:off x="1172558" y="5216892"/>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5" name="Group 152"/>
            <p:cNvGrpSpPr>
              <a:grpSpLocks/>
            </p:cNvGrpSpPr>
            <p:nvPr/>
          </p:nvGrpSpPr>
          <p:grpSpPr bwMode="auto">
            <a:xfrm>
              <a:off x="2078038" y="4594985"/>
              <a:ext cx="212725" cy="1122363"/>
              <a:chOff x="1078030" y="5216892"/>
              <a:chExt cx="269507" cy="1347537"/>
            </a:xfrm>
          </p:grpSpPr>
          <p:sp>
            <p:nvSpPr>
              <p:cNvPr id="289" name="Rectangle 288"/>
              <p:cNvSpPr/>
              <p:nvPr/>
            </p:nvSpPr>
            <p:spPr>
              <a:xfrm>
                <a:off x="1078030" y="6284248"/>
                <a:ext cx="269507" cy="2801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0" name="Rectangle 289"/>
              <p:cNvSpPr/>
              <p:nvPr/>
            </p:nvSpPr>
            <p:spPr>
              <a:xfrm>
                <a:off x="1172558" y="5216892"/>
                <a:ext cx="58327" cy="1217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6" name="Group 152"/>
            <p:cNvGrpSpPr>
              <a:grpSpLocks/>
            </p:cNvGrpSpPr>
            <p:nvPr/>
          </p:nvGrpSpPr>
          <p:grpSpPr bwMode="auto">
            <a:xfrm rot="10800000">
              <a:off x="2138363" y="1235835"/>
              <a:ext cx="212725" cy="1123950"/>
              <a:chOff x="1078030" y="5216892"/>
              <a:chExt cx="269507" cy="1347537"/>
            </a:xfrm>
          </p:grpSpPr>
          <p:sp>
            <p:nvSpPr>
              <p:cNvPr id="292" name="Rectangle 291"/>
              <p:cNvSpPr/>
              <p:nvPr/>
            </p:nvSpPr>
            <p:spPr>
              <a:xfrm>
                <a:off x="1126300" y="6332226"/>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3" name="Rectangle 292"/>
              <p:cNvSpPr/>
              <p:nvPr/>
            </p:nvSpPr>
            <p:spPr>
              <a:xfrm>
                <a:off x="1269099" y="5218795"/>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7" name="Group 152"/>
            <p:cNvGrpSpPr>
              <a:grpSpLocks/>
            </p:cNvGrpSpPr>
            <p:nvPr/>
          </p:nvGrpSpPr>
          <p:grpSpPr bwMode="auto">
            <a:xfrm>
              <a:off x="7305675" y="4607685"/>
              <a:ext cx="214313" cy="1122363"/>
              <a:chOff x="1078030" y="5216892"/>
              <a:chExt cx="269507" cy="1347537"/>
            </a:xfrm>
          </p:grpSpPr>
          <p:sp>
            <p:nvSpPr>
              <p:cNvPr id="295" name="Rectangle 294"/>
              <p:cNvSpPr/>
              <p:nvPr/>
            </p:nvSpPr>
            <p:spPr>
              <a:xfrm>
                <a:off x="1078030" y="6284248"/>
                <a:ext cx="269507" cy="2801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6" name="Rectangle 295"/>
              <p:cNvSpPr/>
              <p:nvPr/>
            </p:nvSpPr>
            <p:spPr>
              <a:xfrm>
                <a:off x="1173854" y="5216892"/>
                <a:ext cx="57895" cy="1217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8" name="Group 152"/>
            <p:cNvGrpSpPr>
              <a:grpSpLocks/>
            </p:cNvGrpSpPr>
            <p:nvPr/>
          </p:nvGrpSpPr>
          <p:grpSpPr bwMode="auto">
            <a:xfrm>
              <a:off x="5451475" y="4612448"/>
              <a:ext cx="212725" cy="1123950"/>
              <a:chOff x="1078030" y="5216892"/>
              <a:chExt cx="269507" cy="1347537"/>
            </a:xfrm>
          </p:grpSpPr>
          <p:sp>
            <p:nvSpPr>
              <p:cNvPr id="298" name="Rectangle 297"/>
              <p:cNvSpPr/>
              <p:nvPr/>
            </p:nvSpPr>
            <p:spPr>
              <a:xfrm>
                <a:off x="1078030" y="6284643"/>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9" name="Rectangle 298"/>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9" name="Group 152"/>
            <p:cNvGrpSpPr>
              <a:grpSpLocks/>
            </p:cNvGrpSpPr>
            <p:nvPr/>
          </p:nvGrpSpPr>
          <p:grpSpPr bwMode="auto">
            <a:xfrm>
              <a:off x="2070100" y="4601335"/>
              <a:ext cx="212725" cy="1123950"/>
              <a:chOff x="1078030" y="5216892"/>
              <a:chExt cx="269507" cy="1347537"/>
            </a:xfrm>
          </p:grpSpPr>
          <p:sp>
            <p:nvSpPr>
              <p:cNvPr id="301" name="Rectangle 300"/>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02" name="Rectangle 301"/>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60" name="Group 152"/>
            <p:cNvGrpSpPr>
              <a:grpSpLocks/>
            </p:cNvGrpSpPr>
            <p:nvPr/>
          </p:nvGrpSpPr>
          <p:grpSpPr bwMode="auto">
            <a:xfrm rot="10800000">
              <a:off x="2130425" y="1243773"/>
              <a:ext cx="212725" cy="1123950"/>
              <a:chOff x="1078030" y="5216892"/>
              <a:chExt cx="269507" cy="1347537"/>
            </a:xfrm>
          </p:grpSpPr>
          <p:sp>
            <p:nvSpPr>
              <p:cNvPr id="304" name="Rectangle 303"/>
              <p:cNvSpPr/>
              <p:nvPr/>
            </p:nvSpPr>
            <p:spPr>
              <a:xfrm>
                <a:off x="1126300"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05" name="Rectangle 304"/>
              <p:cNvSpPr/>
              <p:nvPr/>
            </p:nvSpPr>
            <p:spPr>
              <a:xfrm>
                <a:off x="1269098"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61" name="Group 152"/>
            <p:cNvGrpSpPr>
              <a:grpSpLocks/>
            </p:cNvGrpSpPr>
            <p:nvPr/>
          </p:nvGrpSpPr>
          <p:grpSpPr bwMode="auto">
            <a:xfrm>
              <a:off x="7299325" y="4615623"/>
              <a:ext cx="212725" cy="1122362"/>
              <a:chOff x="1078030" y="5216892"/>
              <a:chExt cx="269507" cy="1347537"/>
            </a:xfrm>
          </p:grpSpPr>
          <p:sp>
            <p:nvSpPr>
              <p:cNvPr id="307" name="Rectangle 306"/>
              <p:cNvSpPr/>
              <p:nvPr/>
            </p:nvSpPr>
            <p:spPr>
              <a:xfrm>
                <a:off x="1078030" y="6284249"/>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08" name="Rectangle 307"/>
              <p:cNvSpPr/>
              <p:nvPr/>
            </p:nvSpPr>
            <p:spPr>
              <a:xfrm>
                <a:off x="1172559" y="5216892"/>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63" name="Group 152"/>
            <p:cNvGrpSpPr>
              <a:grpSpLocks/>
            </p:cNvGrpSpPr>
            <p:nvPr/>
          </p:nvGrpSpPr>
          <p:grpSpPr bwMode="auto">
            <a:xfrm rot="5400000">
              <a:off x="1543050" y="3974273"/>
              <a:ext cx="212725" cy="1123950"/>
              <a:chOff x="1078030" y="5216892"/>
              <a:chExt cx="269507" cy="1347537"/>
            </a:xfrm>
          </p:grpSpPr>
          <p:sp>
            <p:nvSpPr>
              <p:cNvPr id="257" name="Rectangle 256"/>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8" name="Rectangle 257"/>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259" name="Rectangular Callout 258"/>
            <p:cNvSpPr/>
            <p:nvPr/>
          </p:nvSpPr>
          <p:spPr bwMode="auto">
            <a:xfrm>
              <a:off x="176213" y="1037398"/>
              <a:ext cx="742950" cy="271462"/>
            </a:xfrm>
            <a:prstGeom prst="wedgeRectCallout">
              <a:avLst>
                <a:gd name="adj1" fmla="val -53035"/>
                <a:gd name="adj2" fmla="val 123182"/>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14 Foot</a:t>
              </a:r>
            </a:p>
          </p:txBody>
        </p:sp>
        <p:sp>
          <p:nvSpPr>
            <p:cNvPr id="264" name="Rectangle 263"/>
            <p:cNvSpPr/>
            <p:nvPr/>
          </p:nvSpPr>
          <p:spPr>
            <a:xfrm>
              <a:off x="8399463" y="1532698"/>
              <a:ext cx="46037" cy="2270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2" name="Rectangle 261"/>
            <p:cNvSpPr/>
            <p:nvPr/>
          </p:nvSpPr>
          <p:spPr>
            <a:xfrm>
              <a:off x="1017588" y="1559685"/>
              <a:ext cx="46037" cy="2254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5" name="Rectangle 264"/>
            <p:cNvSpPr/>
            <p:nvPr/>
          </p:nvSpPr>
          <p:spPr>
            <a:xfrm>
              <a:off x="371475" y="1548573"/>
              <a:ext cx="46038" cy="2254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3" name="Frame 262"/>
            <p:cNvSpPr/>
            <p:nvPr/>
          </p:nvSpPr>
          <p:spPr>
            <a:xfrm>
              <a:off x="115888" y="1573973"/>
              <a:ext cx="8315325" cy="193675"/>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71" name="Rectangular Callout 270"/>
            <p:cNvSpPr/>
            <p:nvPr/>
          </p:nvSpPr>
          <p:spPr bwMode="auto">
            <a:xfrm>
              <a:off x="4548188" y="938973"/>
              <a:ext cx="1123950" cy="444500"/>
            </a:xfrm>
            <a:prstGeom prst="wedgeRectCallout">
              <a:avLst>
                <a:gd name="adj1" fmla="val -23830"/>
                <a:gd name="adj2" fmla="val 114618"/>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LDR cables and chiller water pipes</a:t>
              </a:r>
            </a:p>
          </p:txBody>
        </p:sp>
        <p:sp>
          <p:nvSpPr>
            <p:cNvPr id="12372" name="Rectangle 86"/>
            <p:cNvSpPr>
              <a:spLocks noChangeArrowheads="1"/>
            </p:cNvSpPr>
            <p:nvPr/>
          </p:nvSpPr>
          <p:spPr bwMode="auto">
            <a:xfrm>
              <a:off x="3695700" y="186131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1" name="Frame 240"/>
            <p:cNvSpPr/>
            <p:nvPr/>
          </p:nvSpPr>
          <p:spPr>
            <a:xfrm rot="5400000">
              <a:off x="6111082" y="3274978"/>
              <a:ext cx="2406650"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7" name="Frame 266"/>
            <p:cNvSpPr/>
            <p:nvPr/>
          </p:nvSpPr>
          <p:spPr>
            <a:xfrm rot="5400000">
              <a:off x="2592388" y="3282123"/>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6" name="Frame 265"/>
            <p:cNvSpPr/>
            <p:nvPr/>
          </p:nvSpPr>
          <p:spPr>
            <a:xfrm rot="5400000">
              <a:off x="3511550" y="4207636"/>
              <a:ext cx="579437"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1" name="Frame 260"/>
            <p:cNvSpPr/>
            <p:nvPr/>
          </p:nvSpPr>
          <p:spPr>
            <a:xfrm rot="5400000">
              <a:off x="3510756" y="2371692"/>
              <a:ext cx="581025"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sp>
        <p:nvSpPr>
          <p:cNvPr id="256" name="Frame 255"/>
          <p:cNvSpPr/>
          <p:nvPr/>
        </p:nvSpPr>
        <p:spPr>
          <a:xfrm rot="5400000">
            <a:off x="4356154" y="3275991"/>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0" name="Frame 259"/>
          <p:cNvSpPr/>
          <p:nvPr/>
        </p:nvSpPr>
        <p:spPr>
          <a:xfrm rot="5400000">
            <a:off x="5275316" y="4201504"/>
            <a:ext cx="579437"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74" name="Frame 273"/>
          <p:cNvSpPr/>
          <p:nvPr/>
        </p:nvSpPr>
        <p:spPr>
          <a:xfrm rot="5400000">
            <a:off x="5274522" y="2365560"/>
            <a:ext cx="581025"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80" name="TextBox 36"/>
          <p:cNvSpPr txBox="1">
            <a:spLocks noChangeArrowheads="1"/>
          </p:cNvSpPr>
          <p:nvPr/>
        </p:nvSpPr>
        <p:spPr bwMode="auto">
          <a:xfrm>
            <a:off x="1062037" y="103104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4" action="ppaction://hlinksldjump"/>
              </a:rPr>
              <a:t>CER</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290</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D1000726 – S1101805</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4" name="Group 3"/>
          <p:cNvGrpSpPr/>
          <p:nvPr/>
        </p:nvGrpSpPr>
        <p:grpSpPr>
          <a:xfrm>
            <a:off x="1023938" y="2106613"/>
            <a:ext cx="7661275" cy="1472577"/>
            <a:chOff x="1023938" y="2106613"/>
            <a:chExt cx="7661275" cy="1472577"/>
          </a:xfrm>
        </p:grpSpPr>
        <p:pic>
          <p:nvPicPr>
            <p:cNvPr id="1597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02"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159803"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159799"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159801"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159797" name="TextBox 353"/>
            <p:cNvSpPr txBox="1">
              <a:spLocks noChangeArrowheads="1"/>
            </p:cNvSpPr>
            <p:nvPr/>
          </p:nvSpPr>
          <p:spPr bwMode="auto">
            <a:xfrm>
              <a:off x="1886632"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159798"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159796"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51194" y="235130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93" name="TextBox 353"/>
            <p:cNvSpPr txBox="1">
              <a:spLocks noChangeArrowheads="1"/>
            </p:cNvSpPr>
            <p:nvPr/>
          </p:nvSpPr>
          <p:spPr bwMode="auto">
            <a:xfrm>
              <a:off x="2509181" y="2961618"/>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8-19</a:t>
              </a:r>
              <a:endParaRPr lang="en-US" sz="800" b="1" dirty="0">
                <a:latin typeface="Comic Sans MS" pitchFamily="66" charset="0"/>
              </a:endParaRPr>
            </a:p>
          </p:txBody>
        </p:sp>
        <p:sp>
          <p:nvSpPr>
            <p:cNvPr id="159794"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159788"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159789"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159785" name="TextBox 353"/>
            <p:cNvSpPr txBox="1">
              <a:spLocks noChangeArrowheads="1"/>
            </p:cNvSpPr>
            <p:nvPr/>
          </p:nvSpPr>
          <p:spPr bwMode="auto">
            <a:xfrm>
              <a:off x="4248938" y="2730989"/>
              <a:ext cx="7784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159786"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159787"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945441" y="2343995"/>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83"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D1000726</a:t>
              </a:r>
              <a:endParaRPr lang="en-US" sz="800" b="1" dirty="0">
                <a:latin typeface="Comic Sans MS" pitchFamily="66" charset="0"/>
              </a:endParaRPr>
            </a:p>
          </p:txBody>
        </p:sp>
        <p:sp>
          <p:nvSpPr>
            <p:cNvPr id="159784"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59764"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159765"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159766"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159767"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15976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47402" y="289258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3"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159775" name="Rectangle 145"/>
            <p:cNvSpPr>
              <a:spLocks noChangeArrowheads="1"/>
            </p:cNvSpPr>
            <p:nvPr/>
          </p:nvSpPr>
          <p:spPr bwMode="auto">
            <a:xfrm>
              <a:off x="1251987" y="2293331"/>
              <a:ext cx="72648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pic>
          <p:nvPicPr>
            <p:cNvPr id="159777"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24692" y="3387088"/>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9"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pic>
          <p:nvPicPr>
            <p:cNvPr id="123"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7719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01077" y="336795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26"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7752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01036" y="290669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81077" y="235254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326715" y="235273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21536" y="234946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97914" y="235175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p:cNvGrpSpPr/>
          <p:nvPr/>
        </p:nvGrpSpPr>
        <p:grpSpPr>
          <a:xfrm>
            <a:off x="1030288" y="4449763"/>
            <a:ext cx="7669211" cy="995545"/>
            <a:chOff x="1030288" y="4449763"/>
            <a:chExt cx="7669211" cy="995545"/>
          </a:xfrm>
        </p:grpSpPr>
        <p:grpSp>
          <p:nvGrpSpPr>
            <p:cNvPr id="159805" name="Group 30"/>
            <p:cNvGrpSpPr>
              <a:grpSpLocks/>
            </p:cNvGrpSpPr>
            <p:nvPr/>
          </p:nvGrpSpPr>
          <p:grpSpPr bwMode="auto">
            <a:xfrm>
              <a:off x="1030288" y="4449763"/>
              <a:ext cx="7669211" cy="604682"/>
              <a:chOff x="1030950" y="4450544"/>
              <a:chExt cx="7667920" cy="604003"/>
            </a:xfrm>
          </p:grpSpPr>
          <p:pic>
            <p:nvPicPr>
              <p:cNvPr id="159841"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4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S1101805</a:t>
                </a:r>
                <a:endParaRPr lang="en-US" sz="800" b="1" dirty="0">
                  <a:latin typeface="Comic Sans MS" pitchFamily="66" charset="0"/>
                </a:endParaRPr>
              </a:p>
            </p:txBody>
          </p:sp>
          <p:sp>
            <p:nvSpPr>
              <p:cNvPr id="15984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59815"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5983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598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33"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6"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37"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39"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sp>
          <p:nvSpPr>
            <p:cNvPr id="140" name="Rectangle 39"/>
            <p:cNvSpPr>
              <a:spLocks noChangeArrowheads="1"/>
            </p:cNvSpPr>
            <p:nvPr/>
          </p:nvSpPr>
          <p:spPr bwMode="auto">
            <a:xfrm>
              <a:off x="4773415" y="5228436"/>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0-31</a:t>
              </a:r>
              <a:endParaRPr lang="en-US" sz="800" b="1" dirty="0">
                <a:latin typeface="Comic Sans MS" pitchFamily="66" charset="0"/>
              </a:endParaRPr>
            </a:p>
          </p:txBody>
        </p:sp>
        <p:pic>
          <p:nvPicPr>
            <p:cNvPr id="141"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597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14171" y="1589521"/>
            <a:ext cx="5831027" cy="50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7" name="Group 219"/>
          <p:cNvGrpSpPr>
            <a:grpSpLocks/>
          </p:cNvGrpSpPr>
          <p:nvPr/>
        </p:nvGrpSpPr>
        <p:grpSpPr bwMode="auto">
          <a:xfrm>
            <a:off x="1921878" y="790789"/>
            <a:ext cx="5783263" cy="223837"/>
            <a:chOff x="-526223" y="5771072"/>
            <a:chExt cx="5782584" cy="224070"/>
          </a:xfrm>
        </p:grpSpPr>
        <p:grpSp>
          <p:nvGrpSpPr>
            <p:cNvPr id="78" name="Group 195"/>
            <p:cNvGrpSpPr>
              <a:grpSpLocks/>
            </p:cNvGrpSpPr>
            <p:nvPr/>
          </p:nvGrpSpPr>
          <p:grpSpPr bwMode="auto">
            <a:xfrm>
              <a:off x="-526223" y="5771072"/>
              <a:ext cx="3155250" cy="221195"/>
              <a:chOff x="-526223" y="5788324"/>
              <a:chExt cx="3155250" cy="221195"/>
            </a:xfrm>
          </p:grpSpPr>
          <p:grpSp>
            <p:nvGrpSpPr>
              <p:cNvPr id="84" name="Group 194"/>
              <p:cNvGrpSpPr>
                <a:grpSpLocks/>
              </p:cNvGrpSpPr>
              <p:nvPr/>
            </p:nvGrpSpPr>
            <p:grpSpPr bwMode="auto">
              <a:xfrm>
                <a:off x="-526223" y="5788324"/>
                <a:ext cx="3155250" cy="215444"/>
                <a:chOff x="-526223" y="5788324"/>
                <a:chExt cx="3155250" cy="215444"/>
              </a:xfrm>
            </p:grpSpPr>
            <p:pic>
              <p:nvPicPr>
                <p:cNvPr id="86"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BIO1 Binary Input Chassis</a:t>
                  </a:r>
                </a:p>
              </p:txBody>
            </p:sp>
          </p:grpSp>
          <p:sp>
            <p:nvSpPr>
              <p:cNvPr id="8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D1000726</a:t>
                </a:r>
                <a:endParaRPr lang="en-US" sz="800" b="1">
                  <a:latin typeface="Comic Sans MS" pitchFamily="66" charset="0"/>
                </a:endParaRPr>
              </a:p>
            </p:txBody>
          </p:sp>
        </p:grpSp>
        <p:grpSp>
          <p:nvGrpSpPr>
            <p:cNvPr id="79" name="Group 192"/>
            <p:cNvGrpSpPr>
              <a:grpSpLocks/>
            </p:cNvGrpSpPr>
            <p:nvPr/>
          </p:nvGrpSpPr>
          <p:grpSpPr bwMode="auto">
            <a:xfrm>
              <a:off x="2841236" y="5773948"/>
              <a:ext cx="2415125" cy="221194"/>
              <a:chOff x="2841236" y="5773948"/>
              <a:chExt cx="2415125" cy="221194"/>
            </a:xfrm>
          </p:grpSpPr>
          <p:sp>
            <p:nvSpPr>
              <p:cNvPr id="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698"/>
                <a:ext cx="1280160" cy="215444"/>
                <a:chOff x="2841236" y="5779698"/>
                <a:chExt cx="1280160" cy="215444"/>
              </a:xfrm>
            </p:grpSpPr>
            <p:pic>
              <p:nvPicPr>
                <p:cNvPr id="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S1101805</a:t>
                  </a:r>
                  <a:endParaRPr lang="en-US" sz="800" b="1" dirty="0">
                    <a:latin typeface="Comic Sans MS" pitchFamily="66" charset="0"/>
                  </a:endParaRPr>
                </a:p>
              </p:txBody>
            </p:sp>
          </p:grpSp>
        </p:grpSp>
      </p:grpSp>
      <p:pic>
        <p:nvPicPr>
          <p:cNvPr id="595971" name="Picture 3"/>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7561024"/>
      </p:ext>
    </p:extLst>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291</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D1000725 – S1101782</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pic>
        <p:nvPicPr>
          <p:cNvPr id="5918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7507" y="1572621"/>
            <a:ext cx="5837691" cy="515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219"/>
          <p:cNvGrpSpPr>
            <a:grpSpLocks/>
          </p:cNvGrpSpPr>
          <p:nvPr/>
        </p:nvGrpSpPr>
        <p:grpSpPr bwMode="auto">
          <a:xfrm>
            <a:off x="1914954" y="796129"/>
            <a:ext cx="5783263" cy="223837"/>
            <a:chOff x="-526223" y="5771072"/>
            <a:chExt cx="5782584" cy="224070"/>
          </a:xfrm>
        </p:grpSpPr>
        <p:grpSp>
          <p:nvGrpSpPr>
            <p:cNvPr id="113" name="Group 195"/>
            <p:cNvGrpSpPr>
              <a:grpSpLocks/>
            </p:cNvGrpSpPr>
            <p:nvPr/>
          </p:nvGrpSpPr>
          <p:grpSpPr bwMode="auto">
            <a:xfrm>
              <a:off x="-526223" y="5771072"/>
              <a:ext cx="3155250" cy="221195"/>
              <a:chOff x="-526223" y="5788324"/>
              <a:chExt cx="3155250" cy="221195"/>
            </a:xfrm>
          </p:grpSpPr>
          <p:grpSp>
            <p:nvGrpSpPr>
              <p:cNvPr id="119" name="Group 194"/>
              <p:cNvGrpSpPr>
                <a:grpSpLocks/>
              </p:cNvGrpSpPr>
              <p:nvPr/>
            </p:nvGrpSpPr>
            <p:grpSpPr bwMode="auto">
              <a:xfrm>
                <a:off x="-526223" y="5788324"/>
                <a:ext cx="3155250" cy="215444"/>
                <a:chOff x="-526223" y="5788324"/>
                <a:chExt cx="3155250" cy="215444"/>
              </a:xfrm>
            </p:grpSpPr>
            <p:pic>
              <p:nvPicPr>
                <p:cNvPr id="121"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BIO2 </a:t>
                  </a:r>
                  <a:r>
                    <a:rPr lang="en-US" sz="800" b="1" dirty="0">
                      <a:latin typeface="Comic Sans MS" pitchFamily="66" charset="0"/>
                    </a:rPr>
                    <a:t>Binary Output Chassis</a:t>
                  </a:r>
                </a:p>
              </p:txBody>
            </p:sp>
          </p:grpSp>
          <p:sp>
            <p:nvSpPr>
              <p:cNvPr id="1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D1000725</a:t>
                </a:r>
                <a:endParaRPr lang="en-US" sz="800" b="1" dirty="0">
                  <a:latin typeface="Comic Sans MS" pitchFamily="66" charset="0"/>
                </a:endParaRPr>
              </a:p>
            </p:txBody>
          </p:sp>
        </p:grpSp>
        <p:grpSp>
          <p:nvGrpSpPr>
            <p:cNvPr id="114" name="Group 192"/>
            <p:cNvGrpSpPr>
              <a:grpSpLocks/>
            </p:cNvGrpSpPr>
            <p:nvPr/>
          </p:nvGrpSpPr>
          <p:grpSpPr bwMode="auto">
            <a:xfrm>
              <a:off x="2841236" y="5773948"/>
              <a:ext cx="2415125" cy="221194"/>
              <a:chOff x="2841236" y="5773948"/>
              <a:chExt cx="2415125" cy="221194"/>
            </a:xfrm>
          </p:grpSpPr>
          <p:sp>
            <p:nvSpPr>
              <p:cNvPr id="1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6" name="Group 191"/>
              <p:cNvGrpSpPr>
                <a:grpSpLocks/>
              </p:cNvGrpSpPr>
              <p:nvPr/>
            </p:nvGrpSpPr>
            <p:grpSpPr bwMode="auto">
              <a:xfrm>
                <a:off x="2841236" y="5779698"/>
                <a:ext cx="1280160" cy="215444"/>
                <a:chOff x="2841236" y="5779698"/>
                <a:chExt cx="1280160" cy="215444"/>
              </a:xfrm>
            </p:grpSpPr>
            <p:pic>
              <p:nvPicPr>
                <p:cNvPr id="11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S1101782</a:t>
                  </a:r>
                  <a:endParaRPr lang="en-US" sz="800" b="1" dirty="0">
                    <a:latin typeface="Comic Sans MS" pitchFamily="66" charset="0"/>
                  </a:endParaRPr>
                </a:p>
              </p:txBody>
            </p:sp>
          </p:grpSp>
        </p:grpSp>
      </p:grpSp>
      <p:pic>
        <p:nvPicPr>
          <p:cNvPr id="591875"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07507" y="3931064"/>
            <a:ext cx="5880398" cy="5030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2" name="Group 71"/>
          <p:cNvGrpSpPr/>
          <p:nvPr/>
        </p:nvGrpSpPr>
        <p:grpSpPr>
          <a:xfrm>
            <a:off x="1023938" y="2106613"/>
            <a:ext cx="7661275" cy="1472577"/>
            <a:chOff x="1023938" y="2106613"/>
            <a:chExt cx="7661275" cy="1472577"/>
          </a:xfrm>
        </p:grpSpPr>
        <p:sp>
          <p:nvSpPr>
            <p:cNvPr id="73"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74"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75"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76"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77" name="TextBox 353"/>
            <p:cNvSpPr txBox="1">
              <a:spLocks noChangeArrowheads="1"/>
            </p:cNvSpPr>
            <p:nvPr/>
          </p:nvSpPr>
          <p:spPr bwMode="auto">
            <a:xfrm>
              <a:off x="1886632"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0-7</a:t>
              </a:r>
            </a:p>
          </p:txBody>
        </p:sp>
        <p:sp>
          <p:nvSpPr>
            <p:cNvPr id="78"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7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51194" y="290722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53"/>
            <p:cNvSpPr txBox="1">
              <a:spLocks noChangeArrowheads="1"/>
            </p:cNvSpPr>
            <p:nvPr/>
          </p:nvSpPr>
          <p:spPr bwMode="auto">
            <a:xfrm>
              <a:off x="2509181" y="2961513"/>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8-19</a:t>
              </a:r>
            </a:p>
          </p:txBody>
        </p:sp>
        <p:sp>
          <p:nvSpPr>
            <p:cNvPr id="81"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82"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83"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84" name="TextBox 353"/>
            <p:cNvSpPr txBox="1">
              <a:spLocks noChangeArrowheads="1"/>
            </p:cNvSpPr>
            <p:nvPr/>
          </p:nvSpPr>
          <p:spPr bwMode="auto">
            <a:xfrm>
              <a:off x="4247706" y="2730989"/>
              <a:ext cx="7796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85"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8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73352" y="3130030"/>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D1000725</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Front </a:t>
              </a:r>
            </a:p>
          </p:txBody>
        </p:sp>
        <p:sp>
          <p:nvSpPr>
            <p:cNvPr id="90"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92"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9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51445" y="2347754"/>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96" name="Rectangle 145"/>
            <p:cNvSpPr>
              <a:spLocks noChangeArrowheads="1"/>
            </p:cNvSpPr>
            <p:nvPr/>
          </p:nvSpPr>
          <p:spPr bwMode="auto">
            <a:xfrm>
              <a:off x="1219928" y="2293331"/>
              <a:ext cx="79060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Output</a:t>
              </a:r>
              <a:endParaRPr lang="en-US" sz="1600" b="1" dirty="0">
                <a:latin typeface="Comic Sans MS" pitchFamily="66" charset="0"/>
              </a:endParaRPr>
            </a:p>
          </p:txBody>
        </p:sp>
        <p:pic>
          <p:nvPicPr>
            <p:cNvPr id="9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40050" y="2342343"/>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D1000725</a:t>
              </a:r>
              <a:endParaRPr lang="en-US" sz="1600" b="1" dirty="0">
                <a:latin typeface="Comic Sans MS" pitchFamily="66" charset="0"/>
              </a:endParaRPr>
            </a:p>
          </p:txBody>
        </p:sp>
        <p:pic>
          <p:nvPicPr>
            <p:cNvPr id="99"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73754"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0"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24459"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02"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93222" y="2340915"/>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21285" y="2337968"/>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505431" y="3139378"/>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358603" y="3368692"/>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27685" y="292243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37708" y="3376243"/>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S1101782</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0-31</a:t>
              </a:r>
            </a:p>
          </p:txBody>
        </p:sp>
        <p:sp>
          <p:nvSpPr>
            <p:cNvPr id="149" name="Rectangle 39"/>
            <p:cNvSpPr>
              <a:spLocks noChangeArrowheads="1"/>
            </p:cNvSpPr>
            <p:nvPr/>
          </p:nvSpPr>
          <p:spPr bwMode="auto">
            <a:xfrm>
              <a:off x="477341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a:t>
              </a:r>
              <a:r>
                <a:rPr lang="en-US" sz="800" b="1" dirty="0">
                  <a:latin typeface="Comic Sans MS" pitchFamily="66" charset="0"/>
                </a:rPr>
                <a:t>0-31</a:t>
              </a:r>
            </a:p>
          </p:txBody>
        </p:sp>
        <p:pic>
          <p:nvPicPr>
            <p:cNvPr id="150"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108151505"/>
      </p:ext>
    </p:extLst>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292</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D1000726 – S1101802</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pic>
        <p:nvPicPr>
          <p:cNvPr id="1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4171" y="1589521"/>
            <a:ext cx="5831027" cy="50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BIO2 </a:t>
                  </a:r>
                  <a:r>
                    <a:rPr lang="en-US" sz="800" b="1" dirty="0">
                      <a:latin typeface="Comic Sans MS" pitchFamily="66" charset="0"/>
                    </a:rPr>
                    <a:t>Binary Input Chassis</a:t>
                  </a: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D1000726</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S1101802</a:t>
                  </a:r>
                  <a:endParaRPr lang="en-US" sz="800" b="1" dirty="0">
                    <a:latin typeface="Comic Sans MS" pitchFamily="66" charset="0"/>
                  </a:endParaRPr>
                </a:p>
              </p:txBody>
            </p:sp>
          </p:grpSp>
        </p:grpSp>
      </p:grpSp>
      <p:pic>
        <p:nvPicPr>
          <p:cNvPr id="166"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111"/>
          <p:cNvGrpSpPr/>
          <p:nvPr/>
        </p:nvGrpSpPr>
        <p:grpSpPr>
          <a:xfrm>
            <a:off x="1023938" y="2106613"/>
            <a:ext cx="7661275" cy="1472577"/>
            <a:chOff x="1023938" y="2106613"/>
            <a:chExt cx="7661275" cy="1472577"/>
          </a:xfrm>
        </p:grpSpPr>
        <p:pic>
          <p:nvPicPr>
            <p:cNvPr id="11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115"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116"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117"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118" name="TextBox 353"/>
            <p:cNvSpPr txBox="1">
              <a:spLocks noChangeArrowheads="1"/>
            </p:cNvSpPr>
            <p:nvPr/>
          </p:nvSpPr>
          <p:spPr bwMode="auto">
            <a:xfrm>
              <a:off x="1886632"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119"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12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51194" y="235130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2509181" y="2961618"/>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8-19</a:t>
              </a:r>
              <a:endParaRPr lang="en-US" sz="800" b="1" dirty="0">
                <a:latin typeface="Comic Sans MS" pitchFamily="66" charset="0"/>
              </a:endParaRPr>
            </a:p>
          </p:txBody>
        </p:sp>
        <p:sp>
          <p:nvSpPr>
            <p:cNvPr id="122"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123"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124"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125" name="TextBox 353"/>
            <p:cNvSpPr txBox="1">
              <a:spLocks noChangeArrowheads="1"/>
            </p:cNvSpPr>
            <p:nvPr/>
          </p:nvSpPr>
          <p:spPr bwMode="auto">
            <a:xfrm>
              <a:off x="4248938" y="2730989"/>
              <a:ext cx="7784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126"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12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45441" y="2343995"/>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D1000726</a:t>
              </a:r>
              <a:endParaRPr lang="en-US" sz="800" b="1" dirty="0">
                <a:latin typeface="Comic Sans MS" pitchFamily="66" charset="0"/>
              </a:endParaRPr>
            </a:p>
          </p:txBody>
        </p:sp>
        <p:sp>
          <p:nvSpPr>
            <p:cNvPr id="12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30"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131"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133"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134"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13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47402" y="289258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137" name="Rectangle 145"/>
            <p:cNvSpPr>
              <a:spLocks noChangeArrowheads="1"/>
            </p:cNvSpPr>
            <p:nvPr/>
          </p:nvSpPr>
          <p:spPr bwMode="auto">
            <a:xfrm>
              <a:off x="1251987" y="2293331"/>
              <a:ext cx="72648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pic>
          <p:nvPicPr>
            <p:cNvPr id="13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24692" y="3387088"/>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pic>
          <p:nvPicPr>
            <p:cNvPr id="140"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7719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01077" y="336795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7"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6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7752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01036" y="290669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81077" y="235254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326715" y="235273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21536" y="234946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97914" y="235175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4" name="Group 173"/>
          <p:cNvGrpSpPr/>
          <p:nvPr/>
        </p:nvGrpSpPr>
        <p:grpSpPr>
          <a:xfrm>
            <a:off x="1030288" y="4449763"/>
            <a:ext cx="7669211" cy="995545"/>
            <a:chOff x="1030288" y="4449763"/>
            <a:chExt cx="7669211" cy="995545"/>
          </a:xfrm>
        </p:grpSpPr>
        <p:grpSp>
          <p:nvGrpSpPr>
            <p:cNvPr id="175" name="Group 30"/>
            <p:cNvGrpSpPr>
              <a:grpSpLocks/>
            </p:cNvGrpSpPr>
            <p:nvPr/>
          </p:nvGrpSpPr>
          <p:grpSpPr bwMode="auto">
            <a:xfrm>
              <a:off x="1030288" y="4449763"/>
              <a:ext cx="7669211" cy="604682"/>
              <a:chOff x="1030950" y="4450544"/>
              <a:chExt cx="7667920" cy="604003"/>
            </a:xfrm>
          </p:grpSpPr>
          <p:pic>
            <p:nvPicPr>
              <p:cNvPr id="188"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S1101802</a:t>
                </a:r>
                <a:endParaRPr lang="en-US" sz="800" b="1" dirty="0">
                  <a:latin typeface="Comic Sans MS" pitchFamily="66" charset="0"/>
                </a:endParaRPr>
              </a:p>
            </p:txBody>
          </p:sp>
          <p:sp>
            <p:nvSpPr>
              <p:cNvPr id="19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76"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77"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78"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79"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2"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83"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85"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sp>
          <p:nvSpPr>
            <p:cNvPr id="186" name="Rectangle 39"/>
            <p:cNvSpPr>
              <a:spLocks noChangeArrowheads="1"/>
            </p:cNvSpPr>
            <p:nvPr/>
          </p:nvSpPr>
          <p:spPr bwMode="auto">
            <a:xfrm>
              <a:off x="4773415" y="5228436"/>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0-31</a:t>
              </a:r>
              <a:endParaRPr lang="en-US" sz="800" b="1" dirty="0">
                <a:latin typeface="Comic Sans MS" pitchFamily="66" charset="0"/>
              </a:endParaRPr>
            </a:p>
          </p:txBody>
        </p:sp>
        <p:pic>
          <p:nvPicPr>
            <p:cNvPr id="187"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41425083"/>
      </p:ext>
    </p:extLst>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31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16" name="Title 8"/>
          <p:cNvSpPr>
            <a:spLocks noGrp="1"/>
          </p:cNvSpPr>
          <p:nvPr>
            <p:ph type="title"/>
          </p:nvPr>
        </p:nvSpPr>
        <p:spPr/>
        <p:txBody>
          <a:bodyPr/>
          <a:lstStyle/>
          <a:p>
            <a:pPr eaLnBrk="1" hangingPunct="1"/>
            <a:r>
              <a:rPr lang="en-US" dirty="0" smtClean="0">
                <a:ea typeface="ＭＳ Ｐゴシック" pitchFamily="34" charset="-128"/>
              </a:rPr>
              <a:t>L1-SUS-C2 – S1104356</a:t>
            </a:r>
          </a:p>
        </p:txBody>
      </p:sp>
      <p:sp>
        <p:nvSpPr>
          <p:cNvPr id="141317"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HAM3 and HAM4 Rack 2 (of 2) Layout (</a:t>
            </a:r>
            <a:r>
              <a:rPr lang="en-US" sz="800" b="1" dirty="0" smtClean="0">
                <a:latin typeface="Comic Sans MS" pitchFamily="66" charset="0"/>
                <a:hlinkClick r:id="rId5"/>
              </a:rPr>
              <a:t>LIGO-D1000599</a:t>
            </a:r>
            <a:r>
              <a:rPr lang="en-US" sz="800" b="1" dirty="0" smtClean="0">
                <a:latin typeface="Comic Sans MS" pitchFamily="66" charset="0"/>
              </a:rPr>
              <a:t>) (</a:t>
            </a:r>
            <a:r>
              <a:rPr lang="en-US" sz="800" b="1" dirty="0" smtClean="0">
                <a:latin typeface="Comic Sans MS" pitchFamily="66" charset="0"/>
                <a:hlinkClick r:id="rId6"/>
              </a:rPr>
              <a:t>S1104356</a:t>
            </a:r>
            <a:r>
              <a:rPr lang="en-US" sz="800" b="1" dirty="0" smtClean="0">
                <a:latin typeface="Comic Sans MS" pitchFamily="66" charset="0"/>
              </a:rPr>
              <a:t>)</a:t>
            </a:r>
            <a:endParaRPr lang="en-US" sz="800" b="1" dirty="0">
              <a:latin typeface="Comic Sans MS" pitchFamily="66" charset="0"/>
            </a:endParaRPr>
          </a:p>
        </p:txBody>
      </p:sp>
      <p:pic>
        <p:nvPicPr>
          <p:cNvPr id="141318"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2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2604B3-245F-48C5-96AA-89778836FB4A}" type="slidenum">
              <a:rPr lang="en-US" smtClean="0">
                <a:solidFill>
                  <a:srgbClr val="898989"/>
                </a:solidFill>
                <a:latin typeface="Calibri" pitchFamily="34" charset="0"/>
              </a:rPr>
              <a:pPr eaLnBrk="1" hangingPunct="1"/>
              <a:t>293</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1322" name="Group 219"/>
          <p:cNvGrpSpPr>
            <a:grpSpLocks/>
          </p:cNvGrpSpPr>
          <p:nvPr/>
        </p:nvGrpSpPr>
        <p:grpSpPr bwMode="auto">
          <a:xfrm>
            <a:off x="1917700" y="1565275"/>
            <a:ext cx="5783263" cy="223838"/>
            <a:chOff x="-526223" y="5771072"/>
            <a:chExt cx="5782584" cy="224070"/>
          </a:xfrm>
        </p:grpSpPr>
        <p:grpSp>
          <p:nvGrpSpPr>
            <p:cNvPr id="141400" name="Group 195"/>
            <p:cNvGrpSpPr>
              <a:grpSpLocks/>
            </p:cNvGrpSpPr>
            <p:nvPr/>
          </p:nvGrpSpPr>
          <p:grpSpPr bwMode="auto">
            <a:xfrm>
              <a:off x="-526223" y="5771072"/>
              <a:ext cx="3155250" cy="221195"/>
              <a:chOff x="-526223" y="5788324"/>
              <a:chExt cx="3155250" cy="221195"/>
            </a:xfrm>
          </p:grpSpPr>
          <p:grpSp>
            <p:nvGrpSpPr>
              <p:cNvPr id="141406" name="Group 194"/>
              <p:cNvGrpSpPr>
                <a:grpSpLocks/>
              </p:cNvGrpSpPr>
              <p:nvPr/>
            </p:nvGrpSpPr>
            <p:grpSpPr bwMode="auto">
              <a:xfrm>
                <a:off x="-526223" y="5788324"/>
                <a:ext cx="3155250" cy="215444"/>
                <a:chOff x="-526223" y="5788324"/>
                <a:chExt cx="3155250" cy="215444"/>
              </a:xfrm>
            </p:grpSpPr>
            <p:pic>
              <p:nvPicPr>
                <p:cNvPr id="14140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40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MON </a:t>
                  </a:r>
                  <a:r>
                    <a:rPr lang="en-US" sz="800" b="1" dirty="0" smtClean="0">
                      <a:latin typeface="Comic Sans MS" pitchFamily="66" charset="0"/>
                      <a:hlinkClick r:id="rId9" action="ppaction://hlinksldjump"/>
                    </a:rPr>
                    <a:t>ADC2 </a:t>
                  </a:r>
                  <a:r>
                    <a:rPr lang="en-US" sz="800" b="1" dirty="0">
                      <a:latin typeface="Comic Sans MS" pitchFamily="66" charset="0"/>
                      <a:hlinkClick r:id="rId9" action="ppaction://hlinksldjump"/>
                    </a:rPr>
                    <a:t>Anti-Alias Chassis</a:t>
                  </a:r>
                  <a:endParaRPr lang="en-US" sz="800" b="1" dirty="0">
                    <a:latin typeface="Comic Sans MS" pitchFamily="66" charset="0"/>
                  </a:endParaRPr>
                </a:p>
              </p:txBody>
            </p:sp>
          </p:grpSp>
          <p:sp>
            <p:nvSpPr>
              <p:cNvPr id="1414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401" name="Group 192"/>
            <p:cNvGrpSpPr>
              <a:grpSpLocks/>
            </p:cNvGrpSpPr>
            <p:nvPr/>
          </p:nvGrpSpPr>
          <p:grpSpPr bwMode="auto">
            <a:xfrm>
              <a:off x="2841236" y="5773948"/>
              <a:ext cx="2415125" cy="221194"/>
              <a:chOff x="2841236" y="5773948"/>
              <a:chExt cx="2415125" cy="221194"/>
            </a:xfrm>
          </p:grpSpPr>
          <p:sp>
            <p:nvSpPr>
              <p:cNvPr id="1414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403" name="Group 191"/>
              <p:cNvGrpSpPr>
                <a:grpSpLocks/>
              </p:cNvGrpSpPr>
              <p:nvPr/>
            </p:nvGrpSpPr>
            <p:grpSpPr bwMode="auto">
              <a:xfrm>
                <a:off x="2841236" y="5779698"/>
                <a:ext cx="1280160" cy="215444"/>
                <a:chOff x="2841236" y="5779698"/>
                <a:chExt cx="1280160" cy="215444"/>
              </a:xfrm>
            </p:grpSpPr>
            <p:pic>
              <p:nvPicPr>
                <p:cNvPr id="14140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4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S1105148</a:t>
                  </a:r>
                  <a:endParaRPr lang="en-US" sz="800" b="1" dirty="0">
                    <a:latin typeface="Comic Sans MS" pitchFamily="66" charset="0"/>
                  </a:endParaRPr>
                </a:p>
              </p:txBody>
            </p:sp>
          </p:grpSp>
        </p:grpSp>
      </p:grpSp>
      <p:grpSp>
        <p:nvGrpSpPr>
          <p:cNvPr id="141323" name="Group 219"/>
          <p:cNvGrpSpPr>
            <a:grpSpLocks/>
          </p:cNvGrpSpPr>
          <p:nvPr/>
        </p:nvGrpSpPr>
        <p:grpSpPr bwMode="auto">
          <a:xfrm>
            <a:off x="1917700" y="1352108"/>
            <a:ext cx="5783263" cy="223837"/>
            <a:chOff x="-526223" y="5771072"/>
            <a:chExt cx="5782584" cy="224070"/>
          </a:xfrm>
        </p:grpSpPr>
        <p:grpSp>
          <p:nvGrpSpPr>
            <p:cNvPr id="141390" name="Group 195"/>
            <p:cNvGrpSpPr>
              <a:grpSpLocks/>
            </p:cNvGrpSpPr>
            <p:nvPr/>
          </p:nvGrpSpPr>
          <p:grpSpPr bwMode="auto">
            <a:xfrm>
              <a:off x="-526223" y="5771072"/>
              <a:ext cx="3155250" cy="221200"/>
              <a:chOff x="-526223" y="5788324"/>
              <a:chExt cx="3155250" cy="221200"/>
            </a:xfrm>
          </p:grpSpPr>
          <p:grpSp>
            <p:nvGrpSpPr>
              <p:cNvPr id="141396" name="Group 194"/>
              <p:cNvGrpSpPr>
                <a:grpSpLocks/>
              </p:cNvGrpSpPr>
              <p:nvPr/>
            </p:nvGrpSpPr>
            <p:grpSpPr bwMode="auto">
              <a:xfrm>
                <a:off x="-526223" y="5788324"/>
                <a:ext cx="3155250" cy="215444"/>
                <a:chOff x="-526223" y="5788324"/>
                <a:chExt cx="3155250" cy="215444"/>
              </a:xfrm>
            </p:grpSpPr>
            <p:pic>
              <p:nvPicPr>
                <p:cNvPr id="14139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9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MON ADC1 </a:t>
                  </a:r>
                  <a:r>
                    <a:rPr lang="en-US" sz="800" b="1" dirty="0" smtClean="0">
                      <a:latin typeface="Comic Sans MS" pitchFamily="66" charset="0"/>
                      <a:hlinkClick r:id="rId12" action="ppaction://hlinksldjump"/>
                    </a:rPr>
                    <a:t>Anti-Alias</a:t>
                  </a:r>
                  <a:r>
                    <a:rPr lang="en-US" sz="800" b="1" dirty="0">
                      <a:latin typeface="Comic Sans MS" pitchFamily="66" charset="0"/>
                      <a:hlinkClick r:id="rId12" action="ppaction://hlinksldjump"/>
                    </a:rPr>
                    <a:t> </a:t>
                  </a:r>
                  <a:r>
                    <a:rPr lang="en-US" sz="800" b="1" dirty="0" smtClean="0">
                      <a:latin typeface="Comic Sans MS" pitchFamily="66" charset="0"/>
                      <a:hlinkClick r:id="rId12" action="ppaction://hlinksldjump"/>
                    </a:rPr>
                    <a:t>Chassis</a:t>
                  </a:r>
                  <a:endParaRPr lang="en-US" sz="800" b="1" dirty="0">
                    <a:latin typeface="Comic Sans MS" pitchFamily="66" charset="0"/>
                  </a:endParaRPr>
                </a:p>
              </p:txBody>
            </p:sp>
          </p:grpSp>
          <p:sp>
            <p:nvSpPr>
              <p:cNvPr id="141397" name="TextBox 333"/>
              <p:cNvSpPr txBox="1">
                <a:spLocks noChangeArrowheads="1"/>
              </p:cNvSpPr>
              <p:nvPr/>
            </p:nvSpPr>
            <p:spPr bwMode="auto">
              <a:xfrm>
                <a:off x="1345721" y="579408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91" name="Group 192"/>
            <p:cNvGrpSpPr>
              <a:grpSpLocks/>
            </p:cNvGrpSpPr>
            <p:nvPr/>
          </p:nvGrpSpPr>
          <p:grpSpPr bwMode="auto">
            <a:xfrm>
              <a:off x="2841236" y="5773948"/>
              <a:ext cx="2415125" cy="221194"/>
              <a:chOff x="2841236" y="5773948"/>
              <a:chExt cx="2415125" cy="221194"/>
            </a:xfrm>
          </p:grpSpPr>
          <p:sp>
            <p:nvSpPr>
              <p:cNvPr id="1413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93" name="Group 191"/>
              <p:cNvGrpSpPr>
                <a:grpSpLocks/>
              </p:cNvGrpSpPr>
              <p:nvPr/>
            </p:nvGrpSpPr>
            <p:grpSpPr bwMode="auto">
              <a:xfrm>
                <a:off x="2841236" y="5779698"/>
                <a:ext cx="1280160" cy="215444"/>
                <a:chOff x="2841236" y="5779698"/>
                <a:chExt cx="1280160" cy="215444"/>
              </a:xfrm>
            </p:grpSpPr>
            <p:pic>
              <p:nvPicPr>
                <p:cNvPr id="14139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S1105149</a:t>
                  </a:r>
                  <a:endParaRPr lang="en-US" sz="800" b="1" dirty="0">
                    <a:latin typeface="Comic Sans MS" pitchFamily="66" charset="0"/>
                  </a:endParaRPr>
                </a:p>
              </p:txBody>
            </p:sp>
          </p:grpSp>
        </p:grpSp>
      </p:grpSp>
      <p:grpSp>
        <p:nvGrpSpPr>
          <p:cNvPr id="141324" name="Group 219"/>
          <p:cNvGrpSpPr>
            <a:grpSpLocks/>
          </p:cNvGrpSpPr>
          <p:nvPr/>
        </p:nvGrpSpPr>
        <p:grpSpPr bwMode="auto">
          <a:xfrm>
            <a:off x="1917700" y="1238250"/>
            <a:ext cx="5783263" cy="223838"/>
            <a:chOff x="-526223" y="5771072"/>
            <a:chExt cx="5782584" cy="224070"/>
          </a:xfrm>
        </p:grpSpPr>
        <p:grpSp>
          <p:nvGrpSpPr>
            <p:cNvPr id="141380" name="Group 195"/>
            <p:cNvGrpSpPr>
              <a:grpSpLocks/>
            </p:cNvGrpSpPr>
            <p:nvPr/>
          </p:nvGrpSpPr>
          <p:grpSpPr bwMode="auto">
            <a:xfrm>
              <a:off x="-526223" y="5771072"/>
              <a:ext cx="3155250" cy="221195"/>
              <a:chOff x="-526223" y="5788324"/>
              <a:chExt cx="3155250" cy="221195"/>
            </a:xfrm>
          </p:grpSpPr>
          <p:grpSp>
            <p:nvGrpSpPr>
              <p:cNvPr id="141386" name="Group 194"/>
              <p:cNvGrpSpPr>
                <a:grpSpLocks/>
              </p:cNvGrpSpPr>
              <p:nvPr/>
            </p:nvGrpSpPr>
            <p:grpSpPr bwMode="auto">
              <a:xfrm>
                <a:off x="-526223" y="5788324"/>
                <a:ext cx="3155250" cy="215444"/>
                <a:chOff x="-526223" y="5788324"/>
                <a:chExt cx="3155250" cy="215444"/>
              </a:xfrm>
            </p:grpSpPr>
            <p:pic>
              <p:nvPicPr>
                <p:cNvPr id="14138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8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MON ADC0 </a:t>
                  </a:r>
                  <a:r>
                    <a:rPr lang="en-US" sz="800" b="1" dirty="0" smtClean="0">
                      <a:latin typeface="Comic Sans MS" pitchFamily="66" charset="0"/>
                      <a:hlinkClick r:id="rId14" action="ppaction://hlinksldjump"/>
                    </a:rPr>
                    <a:t>Anti-Alias Chassis</a:t>
                  </a:r>
                  <a:endParaRPr lang="en-US" sz="800" b="1" dirty="0">
                    <a:latin typeface="Comic Sans MS" pitchFamily="66" charset="0"/>
                  </a:endParaRPr>
                </a:p>
              </p:txBody>
            </p:sp>
          </p:grpSp>
          <p:sp>
            <p:nvSpPr>
              <p:cNvPr id="1413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81" name="Group 192"/>
            <p:cNvGrpSpPr>
              <a:grpSpLocks/>
            </p:cNvGrpSpPr>
            <p:nvPr/>
          </p:nvGrpSpPr>
          <p:grpSpPr bwMode="auto">
            <a:xfrm>
              <a:off x="2841236" y="5773948"/>
              <a:ext cx="2415125" cy="221194"/>
              <a:chOff x="2841236" y="5773948"/>
              <a:chExt cx="2415125" cy="221194"/>
            </a:xfrm>
          </p:grpSpPr>
          <p:sp>
            <p:nvSpPr>
              <p:cNvPr id="1413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83" name="Group 191"/>
              <p:cNvGrpSpPr>
                <a:grpSpLocks/>
              </p:cNvGrpSpPr>
              <p:nvPr/>
            </p:nvGrpSpPr>
            <p:grpSpPr bwMode="auto">
              <a:xfrm>
                <a:off x="2841236" y="5779698"/>
                <a:ext cx="1280160" cy="215444"/>
                <a:chOff x="2841236" y="5779698"/>
                <a:chExt cx="1280160" cy="215444"/>
              </a:xfrm>
            </p:grpSpPr>
            <p:pic>
              <p:nvPicPr>
                <p:cNvPr id="14138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S1105129</a:t>
                  </a:r>
                  <a:endParaRPr lang="en-US" sz="800" b="1" dirty="0">
                    <a:latin typeface="Comic Sans MS" pitchFamily="66" charset="0"/>
                  </a:endParaRPr>
                </a:p>
              </p:txBody>
            </p:sp>
          </p:grpSp>
        </p:grpSp>
      </p:grpSp>
      <p:pic>
        <p:nvPicPr>
          <p:cNvPr id="141325" name="Picture 29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01625" y="3238500"/>
            <a:ext cx="1206500" cy="283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1326" name="Group 359"/>
          <p:cNvGrpSpPr>
            <a:grpSpLocks/>
          </p:cNvGrpSpPr>
          <p:nvPr/>
        </p:nvGrpSpPr>
        <p:grpSpPr bwMode="auto">
          <a:xfrm>
            <a:off x="1541463" y="2840038"/>
            <a:ext cx="6172200" cy="455612"/>
            <a:chOff x="-710283" y="6097725"/>
            <a:chExt cx="6170812" cy="455953"/>
          </a:xfrm>
        </p:grpSpPr>
        <p:grpSp>
          <p:nvGrpSpPr>
            <p:cNvPr id="141372" name="Group 220"/>
            <p:cNvGrpSpPr>
              <a:grpSpLocks/>
            </p:cNvGrpSpPr>
            <p:nvPr/>
          </p:nvGrpSpPr>
          <p:grpSpPr bwMode="auto">
            <a:xfrm>
              <a:off x="-710283" y="6101482"/>
              <a:ext cx="3534842" cy="452196"/>
              <a:chOff x="-710283" y="6110108"/>
              <a:chExt cx="3534842" cy="452196"/>
            </a:xfrm>
          </p:grpSpPr>
          <p:pic>
            <p:nvPicPr>
              <p:cNvPr id="14137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78" name="TextBox 372"/>
              <p:cNvSpPr txBox="1">
                <a:spLocks noChangeArrowheads="1"/>
              </p:cNvSpPr>
              <p:nvPr/>
            </p:nvSpPr>
            <p:spPr bwMode="auto">
              <a:xfrm>
                <a:off x="-710283" y="6216689"/>
                <a:ext cx="2254423"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8" action="ppaction://hlinksldjump"/>
                  </a:rPr>
                  <a:t>l</a:t>
                </a:r>
                <a:r>
                  <a:rPr lang="en-US" sz="800" b="1" dirty="0" smtClean="0">
                    <a:latin typeface="Comic Sans MS" pitchFamily="66" charset="0"/>
                    <a:hlinkClick r:id="rId18" action="ppaction://hlinksldjump"/>
                  </a:rPr>
                  <a:t>1susham3-4 FE I/O </a:t>
                </a:r>
                <a:r>
                  <a:rPr lang="en-US" sz="800" b="1" dirty="0">
                    <a:latin typeface="Comic Sans MS" pitchFamily="66" charset="0"/>
                    <a:hlinkClick r:id="rId18" action="ppaction://hlinksldjump"/>
                  </a:rPr>
                  <a:t>Extension Chassis</a:t>
                </a:r>
                <a:endParaRPr lang="en-US" sz="800" b="1" dirty="0">
                  <a:latin typeface="Comic Sans MS" pitchFamily="66" charset="0"/>
                </a:endParaRPr>
              </a:p>
            </p:txBody>
          </p:sp>
          <p:sp>
            <p:nvSpPr>
              <p:cNvPr id="14137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9"/>
                  </a:rPr>
                  <a:t>D1001715</a:t>
                </a:r>
                <a:endParaRPr lang="en-US" sz="800" b="1">
                  <a:solidFill>
                    <a:schemeClr val="bg1"/>
                  </a:solidFill>
                  <a:latin typeface="Comic Sans MS" pitchFamily="66" charset="0"/>
                </a:endParaRPr>
              </a:p>
            </p:txBody>
          </p:sp>
        </p:grpSp>
        <p:grpSp>
          <p:nvGrpSpPr>
            <p:cNvPr id="141373" name="Group 221"/>
            <p:cNvGrpSpPr>
              <a:grpSpLocks/>
            </p:cNvGrpSpPr>
            <p:nvPr/>
          </p:nvGrpSpPr>
          <p:grpSpPr bwMode="auto">
            <a:xfrm>
              <a:off x="3042258" y="6097725"/>
              <a:ext cx="2418271" cy="452196"/>
              <a:chOff x="3042258" y="6097725"/>
              <a:chExt cx="2418271" cy="452196"/>
            </a:xfrm>
          </p:grpSpPr>
          <p:pic>
            <p:nvPicPr>
              <p:cNvPr id="141374"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7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137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0"/>
                  </a:rPr>
                  <a:t>S1001140</a:t>
                </a:r>
                <a:endParaRPr lang="en-US" sz="800" b="1" dirty="0">
                  <a:solidFill>
                    <a:schemeClr val="bg1"/>
                  </a:solidFill>
                  <a:latin typeface="Comic Sans MS" pitchFamily="66" charset="0"/>
                </a:endParaRPr>
              </a:p>
            </p:txBody>
          </p:sp>
        </p:grpSp>
      </p:grpSp>
      <p:grpSp>
        <p:nvGrpSpPr>
          <p:cNvPr id="141327" name="Group 359"/>
          <p:cNvGrpSpPr>
            <a:grpSpLocks/>
          </p:cNvGrpSpPr>
          <p:nvPr/>
        </p:nvGrpSpPr>
        <p:grpSpPr bwMode="auto">
          <a:xfrm>
            <a:off x="1262063" y="2297113"/>
            <a:ext cx="6442075" cy="458787"/>
            <a:chOff x="-980004" y="6101482"/>
            <a:chExt cx="6440533" cy="457947"/>
          </a:xfrm>
        </p:grpSpPr>
        <p:grpSp>
          <p:nvGrpSpPr>
            <p:cNvPr id="141364" name="Group 220"/>
            <p:cNvGrpSpPr>
              <a:grpSpLocks/>
            </p:cNvGrpSpPr>
            <p:nvPr/>
          </p:nvGrpSpPr>
          <p:grpSpPr bwMode="auto">
            <a:xfrm>
              <a:off x="-980004" y="6101482"/>
              <a:ext cx="3804563" cy="452196"/>
              <a:chOff x="-980004" y="6110108"/>
              <a:chExt cx="3804563" cy="452196"/>
            </a:xfrm>
          </p:grpSpPr>
          <p:pic>
            <p:nvPicPr>
              <p:cNvPr id="141369"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70" name="TextBox 372"/>
              <p:cNvSpPr txBox="1">
                <a:spLocks noChangeArrowheads="1"/>
              </p:cNvSpPr>
              <p:nvPr/>
            </p:nvSpPr>
            <p:spPr bwMode="auto">
              <a:xfrm>
                <a:off x="-980004" y="6216967"/>
                <a:ext cx="2524144"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l1susauxham3-4 MON I/O </a:t>
                </a:r>
                <a:r>
                  <a:rPr lang="en-US" sz="800" b="1" dirty="0">
                    <a:latin typeface="Comic Sans MS" pitchFamily="66" charset="0"/>
                    <a:hlinkClick r:id="rId21" action="ppaction://hlinksldjump"/>
                  </a:rPr>
                  <a:t>Extension Chassis</a:t>
                </a:r>
                <a:endParaRPr lang="en-US" sz="800" b="1" dirty="0">
                  <a:latin typeface="Comic Sans MS" pitchFamily="66" charset="0"/>
                </a:endParaRPr>
              </a:p>
            </p:txBody>
          </p:sp>
          <p:sp>
            <p:nvSpPr>
              <p:cNvPr id="14137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9"/>
                  </a:rPr>
                  <a:t>D1001715</a:t>
                </a:r>
                <a:endParaRPr lang="en-US" sz="800" b="1">
                  <a:solidFill>
                    <a:schemeClr val="bg1"/>
                  </a:solidFill>
                  <a:latin typeface="Comic Sans MS" pitchFamily="66" charset="0"/>
                </a:endParaRPr>
              </a:p>
            </p:txBody>
          </p:sp>
        </p:grpSp>
        <p:grpSp>
          <p:nvGrpSpPr>
            <p:cNvPr id="141365" name="Group 221"/>
            <p:cNvGrpSpPr>
              <a:grpSpLocks/>
            </p:cNvGrpSpPr>
            <p:nvPr/>
          </p:nvGrpSpPr>
          <p:grpSpPr bwMode="auto">
            <a:xfrm>
              <a:off x="3042258" y="6107233"/>
              <a:ext cx="2418271" cy="452196"/>
              <a:chOff x="3042258" y="6107233"/>
              <a:chExt cx="2418271" cy="452196"/>
            </a:xfrm>
          </p:grpSpPr>
          <p:pic>
            <p:nvPicPr>
              <p:cNvPr id="141366"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6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136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2"/>
                  </a:rPr>
                  <a:t>S1001141</a:t>
                </a:r>
                <a:endParaRPr lang="en-US" sz="800" b="1" dirty="0">
                  <a:solidFill>
                    <a:schemeClr val="bg1"/>
                  </a:solidFill>
                  <a:latin typeface="Comic Sans MS" pitchFamily="66" charset="0"/>
                </a:endParaRPr>
              </a:p>
            </p:txBody>
          </p:sp>
        </p:grpSp>
      </p:grpSp>
      <p:grpSp>
        <p:nvGrpSpPr>
          <p:cNvPr id="141328" name="Group 219"/>
          <p:cNvGrpSpPr>
            <a:grpSpLocks/>
          </p:cNvGrpSpPr>
          <p:nvPr/>
        </p:nvGrpSpPr>
        <p:grpSpPr bwMode="auto">
          <a:xfrm>
            <a:off x="1914525" y="1679575"/>
            <a:ext cx="5783263" cy="223838"/>
            <a:chOff x="-526223" y="5771072"/>
            <a:chExt cx="5782584" cy="224070"/>
          </a:xfrm>
        </p:grpSpPr>
        <p:grpSp>
          <p:nvGrpSpPr>
            <p:cNvPr id="141354" name="Group 195"/>
            <p:cNvGrpSpPr>
              <a:grpSpLocks/>
            </p:cNvGrpSpPr>
            <p:nvPr/>
          </p:nvGrpSpPr>
          <p:grpSpPr bwMode="auto">
            <a:xfrm>
              <a:off x="-526223" y="5771072"/>
              <a:ext cx="3155250" cy="221195"/>
              <a:chOff x="-526223" y="5788324"/>
              <a:chExt cx="3155250" cy="221195"/>
            </a:xfrm>
          </p:grpSpPr>
          <p:grpSp>
            <p:nvGrpSpPr>
              <p:cNvPr id="141360" name="Group 194"/>
              <p:cNvGrpSpPr>
                <a:grpSpLocks/>
              </p:cNvGrpSpPr>
              <p:nvPr/>
            </p:nvGrpSpPr>
            <p:grpSpPr bwMode="auto">
              <a:xfrm>
                <a:off x="-526223" y="5788324"/>
                <a:ext cx="3155250" cy="215444"/>
                <a:chOff x="-526223" y="5788324"/>
                <a:chExt cx="3155250" cy="215444"/>
              </a:xfrm>
            </p:grpSpPr>
            <p:pic>
              <p:nvPicPr>
                <p:cNvPr id="14136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63"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MON </a:t>
                  </a:r>
                  <a:r>
                    <a:rPr lang="en-US" sz="800" b="1" dirty="0" smtClean="0">
                      <a:latin typeface="Comic Sans MS" pitchFamily="66" charset="0"/>
                      <a:hlinkClick r:id="rId23" action="ppaction://hlinksldjump"/>
                    </a:rPr>
                    <a:t>ADC3 </a:t>
                  </a:r>
                  <a:r>
                    <a:rPr lang="en-US" sz="800" b="1" dirty="0">
                      <a:latin typeface="Comic Sans MS" pitchFamily="66" charset="0"/>
                      <a:hlinkClick r:id="rId23" action="ppaction://hlinksldjump"/>
                    </a:rPr>
                    <a:t>Anti-Alias Chassis</a:t>
                  </a:r>
                  <a:endParaRPr lang="en-US" sz="800" b="1" dirty="0">
                    <a:latin typeface="Comic Sans MS" pitchFamily="66" charset="0"/>
                  </a:endParaRPr>
                </a:p>
              </p:txBody>
            </p:sp>
          </p:grpSp>
          <p:sp>
            <p:nvSpPr>
              <p:cNvPr id="14136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55" name="Group 192"/>
            <p:cNvGrpSpPr>
              <a:grpSpLocks/>
            </p:cNvGrpSpPr>
            <p:nvPr/>
          </p:nvGrpSpPr>
          <p:grpSpPr bwMode="auto">
            <a:xfrm>
              <a:off x="2841236" y="5773948"/>
              <a:ext cx="2415125" cy="221194"/>
              <a:chOff x="2841236" y="5773948"/>
              <a:chExt cx="2415125" cy="221194"/>
            </a:xfrm>
          </p:grpSpPr>
          <p:sp>
            <p:nvSpPr>
              <p:cNvPr id="14135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57" name="Group 191"/>
              <p:cNvGrpSpPr>
                <a:grpSpLocks/>
              </p:cNvGrpSpPr>
              <p:nvPr/>
            </p:nvGrpSpPr>
            <p:grpSpPr bwMode="auto">
              <a:xfrm>
                <a:off x="2841236" y="5779698"/>
                <a:ext cx="1280160" cy="215444"/>
                <a:chOff x="2841236" y="5779698"/>
                <a:chExt cx="1280160" cy="215444"/>
              </a:xfrm>
            </p:grpSpPr>
            <p:pic>
              <p:nvPicPr>
                <p:cNvPr id="14135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5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S1105147</a:t>
                  </a:r>
                  <a:endParaRPr lang="en-US" sz="800" b="1" dirty="0">
                    <a:latin typeface="Comic Sans MS" pitchFamily="66" charset="0"/>
                  </a:endParaRPr>
                </a:p>
              </p:txBody>
            </p:sp>
          </p:grpSp>
        </p:grpSp>
      </p:grpSp>
      <p:grpSp>
        <p:nvGrpSpPr>
          <p:cNvPr id="141329" name="Group 219"/>
          <p:cNvGrpSpPr>
            <a:grpSpLocks/>
          </p:cNvGrpSpPr>
          <p:nvPr/>
        </p:nvGrpSpPr>
        <p:grpSpPr bwMode="auto">
          <a:xfrm>
            <a:off x="1914525" y="1897063"/>
            <a:ext cx="5783263" cy="223837"/>
            <a:chOff x="-526223" y="5771072"/>
            <a:chExt cx="5782584" cy="224070"/>
          </a:xfrm>
        </p:grpSpPr>
        <p:grpSp>
          <p:nvGrpSpPr>
            <p:cNvPr id="141344" name="Group 195"/>
            <p:cNvGrpSpPr>
              <a:grpSpLocks/>
            </p:cNvGrpSpPr>
            <p:nvPr/>
          </p:nvGrpSpPr>
          <p:grpSpPr bwMode="auto">
            <a:xfrm>
              <a:off x="-526223" y="5771072"/>
              <a:ext cx="3155250" cy="221195"/>
              <a:chOff x="-526223" y="5788324"/>
              <a:chExt cx="3155250" cy="221195"/>
            </a:xfrm>
          </p:grpSpPr>
          <p:grpSp>
            <p:nvGrpSpPr>
              <p:cNvPr id="141350" name="Group 194"/>
              <p:cNvGrpSpPr>
                <a:grpSpLocks/>
              </p:cNvGrpSpPr>
              <p:nvPr/>
            </p:nvGrpSpPr>
            <p:grpSpPr bwMode="auto">
              <a:xfrm>
                <a:off x="-526223" y="5788324"/>
                <a:ext cx="3155250" cy="215444"/>
                <a:chOff x="-526223" y="5788324"/>
                <a:chExt cx="3155250" cy="215444"/>
              </a:xfrm>
            </p:grpSpPr>
            <p:pic>
              <p:nvPicPr>
                <p:cNvPr id="14135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53"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MON </a:t>
                  </a:r>
                  <a:r>
                    <a:rPr lang="en-US" sz="800" b="1" dirty="0" smtClean="0">
                      <a:latin typeface="Comic Sans MS" pitchFamily="66" charset="0"/>
                      <a:hlinkClick r:id="rId25" action="ppaction://hlinksldjump"/>
                    </a:rPr>
                    <a:t>ADC4 </a:t>
                  </a:r>
                  <a:r>
                    <a:rPr lang="en-US" sz="800" b="1" dirty="0">
                      <a:latin typeface="Comic Sans MS" pitchFamily="66" charset="0"/>
                      <a:hlinkClick r:id="rId25" action="ppaction://hlinksldjump"/>
                    </a:rPr>
                    <a:t>Anti-Alias Chassis</a:t>
                  </a:r>
                  <a:endParaRPr lang="en-US" sz="800" b="1" dirty="0">
                    <a:latin typeface="Comic Sans MS" pitchFamily="66" charset="0"/>
                  </a:endParaRPr>
                </a:p>
              </p:txBody>
            </p:sp>
          </p:grpSp>
          <p:sp>
            <p:nvSpPr>
              <p:cNvPr id="14135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45" name="Group 192"/>
            <p:cNvGrpSpPr>
              <a:grpSpLocks/>
            </p:cNvGrpSpPr>
            <p:nvPr/>
          </p:nvGrpSpPr>
          <p:grpSpPr bwMode="auto">
            <a:xfrm>
              <a:off x="2841236" y="5773948"/>
              <a:ext cx="2415125" cy="221194"/>
              <a:chOff x="2841236" y="5773948"/>
              <a:chExt cx="2415125" cy="221194"/>
            </a:xfrm>
          </p:grpSpPr>
          <p:sp>
            <p:nvSpPr>
              <p:cNvPr id="14134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47" name="Group 191"/>
              <p:cNvGrpSpPr>
                <a:grpSpLocks/>
              </p:cNvGrpSpPr>
              <p:nvPr/>
            </p:nvGrpSpPr>
            <p:grpSpPr bwMode="auto">
              <a:xfrm>
                <a:off x="2841236" y="5779698"/>
                <a:ext cx="1280160" cy="215444"/>
                <a:chOff x="2841236" y="5779698"/>
                <a:chExt cx="1280160" cy="215444"/>
              </a:xfrm>
            </p:grpSpPr>
            <p:pic>
              <p:nvPicPr>
                <p:cNvPr id="14134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4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S1105146</a:t>
                  </a:r>
                  <a:endParaRPr lang="en-US" sz="800" b="1" dirty="0">
                    <a:latin typeface="Comic Sans MS" pitchFamily="66" charset="0"/>
                  </a:endParaRPr>
                </a:p>
              </p:txBody>
            </p:sp>
          </p:grpSp>
        </p:grpSp>
      </p:grpSp>
      <p:grpSp>
        <p:nvGrpSpPr>
          <p:cNvPr id="141330" name="Group 219"/>
          <p:cNvGrpSpPr>
            <a:grpSpLocks/>
          </p:cNvGrpSpPr>
          <p:nvPr/>
        </p:nvGrpSpPr>
        <p:grpSpPr bwMode="auto">
          <a:xfrm>
            <a:off x="1912938" y="2009775"/>
            <a:ext cx="5783262" cy="223838"/>
            <a:chOff x="-526223" y="5771072"/>
            <a:chExt cx="5782584" cy="224070"/>
          </a:xfrm>
        </p:grpSpPr>
        <p:grpSp>
          <p:nvGrpSpPr>
            <p:cNvPr id="141334" name="Group 195"/>
            <p:cNvGrpSpPr>
              <a:grpSpLocks/>
            </p:cNvGrpSpPr>
            <p:nvPr/>
          </p:nvGrpSpPr>
          <p:grpSpPr bwMode="auto">
            <a:xfrm>
              <a:off x="-526223" y="5771072"/>
              <a:ext cx="3155250" cy="221195"/>
              <a:chOff x="-526223" y="5788324"/>
              <a:chExt cx="3155250" cy="221195"/>
            </a:xfrm>
          </p:grpSpPr>
          <p:grpSp>
            <p:nvGrpSpPr>
              <p:cNvPr id="141340" name="Group 194"/>
              <p:cNvGrpSpPr>
                <a:grpSpLocks/>
              </p:cNvGrpSpPr>
              <p:nvPr/>
            </p:nvGrpSpPr>
            <p:grpSpPr bwMode="auto">
              <a:xfrm>
                <a:off x="-526223" y="5788324"/>
                <a:ext cx="3155250" cy="215444"/>
                <a:chOff x="-526223" y="5788324"/>
                <a:chExt cx="3155250" cy="215444"/>
              </a:xfrm>
            </p:grpSpPr>
            <p:pic>
              <p:nvPicPr>
                <p:cNvPr id="14134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43" name="TextBox 35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MON </a:t>
                  </a:r>
                  <a:r>
                    <a:rPr lang="en-US" sz="800" b="1" dirty="0" smtClean="0">
                      <a:latin typeface="Comic Sans MS" pitchFamily="66" charset="0"/>
                      <a:hlinkClick r:id="rId27" action="ppaction://hlinksldjump"/>
                    </a:rPr>
                    <a:t>ADC5 </a:t>
                  </a:r>
                  <a:r>
                    <a:rPr lang="en-US" sz="800" b="1" dirty="0">
                      <a:latin typeface="Comic Sans MS" pitchFamily="66" charset="0"/>
                      <a:hlinkClick r:id="rId27" action="ppaction://hlinksldjump"/>
                    </a:rPr>
                    <a:t>Anti-Alias Chassis</a:t>
                  </a:r>
                  <a:endParaRPr lang="en-US" sz="800" b="1" dirty="0">
                    <a:latin typeface="Comic Sans MS" pitchFamily="66" charset="0"/>
                  </a:endParaRPr>
                </a:p>
              </p:txBody>
            </p:sp>
          </p:grpSp>
          <p:sp>
            <p:nvSpPr>
              <p:cNvPr id="14134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35" name="Group 192"/>
            <p:cNvGrpSpPr>
              <a:grpSpLocks/>
            </p:cNvGrpSpPr>
            <p:nvPr/>
          </p:nvGrpSpPr>
          <p:grpSpPr bwMode="auto">
            <a:xfrm>
              <a:off x="2841236" y="5773948"/>
              <a:ext cx="2415125" cy="221194"/>
              <a:chOff x="2841236" y="5773948"/>
              <a:chExt cx="2415125" cy="221194"/>
            </a:xfrm>
          </p:grpSpPr>
          <p:sp>
            <p:nvSpPr>
              <p:cNvPr id="14133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37" name="Group 191"/>
              <p:cNvGrpSpPr>
                <a:grpSpLocks/>
              </p:cNvGrpSpPr>
              <p:nvPr/>
            </p:nvGrpSpPr>
            <p:grpSpPr bwMode="auto">
              <a:xfrm>
                <a:off x="2841236" y="5779698"/>
                <a:ext cx="1280160" cy="215444"/>
                <a:chOff x="2841236" y="5779698"/>
                <a:chExt cx="1280160" cy="215444"/>
              </a:xfrm>
            </p:grpSpPr>
            <p:pic>
              <p:nvPicPr>
                <p:cNvPr id="14133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3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S1105145</a:t>
                  </a:r>
                  <a:endParaRPr lang="en-US" sz="800" b="1" dirty="0">
                    <a:latin typeface="Comic Sans MS" pitchFamily="66" charset="0"/>
                  </a:endParaRPr>
                </a:p>
              </p:txBody>
            </p:sp>
          </p:grpSp>
        </p:grpSp>
      </p:grpSp>
      <p:sp>
        <p:nvSpPr>
          <p:cNvPr id="14133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29" action="ppaction://hlinksldjump"/>
              </a:rPr>
              <a:t>&lt;&lt; CER</a:t>
            </a:r>
            <a:endParaRPr lang="en-US" sz="800" b="1">
              <a:latin typeface="Comic Sans MS" pitchFamily="66" charset="0"/>
            </a:endParaRPr>
          </a:p>
        </p:txBody>
      </p:sp>
      <p:grpSp>
        <p:nvGrpSpPr>
          <p:cNvPr id="107" name="Group 106"/>
          <p:cNvGrpSpPr/>
          <p:nvPr/>
        </p:nvGrpSpPr>
        <p:grpSpPr>
          <a:xfrm>
            <a:off x="8757122" y="1712271"/>
            <a:ext cx="386878" cy="2971800"/>
            <a:chOff x="8424863" y="1701800"/>
            <a:chExt cx="386878" cy="2971800"/>
          </a:xfrm>
        </p:grpSpPr>
        <p:pic>
          <p:nvPicPr>
            <p:cNvPr id="108" name="Picture 117">
              <a:hlinkClick r:id="rId30" action="ppaction://hlinksldjump"/>
            </p:cNvPr>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Rectangle 108"/>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32" action="ppaction://hlinksldjump"/>
                </a:rPr>
                <a:t>PSO-007</a:t>
              </a:r>
              <a:endParaRPr lang="en-US" sz="900" dirty="0"/>
            </a:p>
          </p:txBody>
        </p:sp>
      </p:grpSp>
      <p:grpSp>
        <p:nvGrpSpPr>
          <p:cNvPr id="114" name="Group 113"/>
          <p:cNvGrpSpPr/>
          <p:nvPr/>
        </p:nvGrpSpPr>
        <p:grpSpPr>
          <a:xfrm>
            <a:off x="8365198" y="1704975"/>
            <a:ext cx="391085" cy="1038225"/>
            <a:chOff x="7980628" y="1704975"/>
            <a:chExt cx="391085" cy="1038225"/>
          </a:xfrm>
        </p:grpSpPr>
        <p:pic>
          <p:nvPicPr>
            <p:cNvPr id="115" name="Picture 119">
              <a:hlinkClick r:id="rId30" action="ppaction://hlinksldjump"/>
            </p:cNvPr>
            <p:cNvPicPr>
              <a:picLocks noChangeAspect="1" noChangeArrowheads="1"/>
            </p:cNvPicPr>
            <p:nvPr/>
          </p:nvPicPr>
          <p:blipFill>
            <a:blip r:embed="rId33"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le 115"/>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34" action="ppaction://hlinksldjump"/>
                </a:rPr>
                <a:t>PSY-004</a:t>
              </a:r>
              <a:endParaRPr lang="en-US" sz="900" dirty="0"/>
            </a:p>
          </p:txBody>
        </p:sp>
      </p:grpSp>
    </p:spTree>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Title 2"/>
          <p:cNvSpPr>
            <a:spLocks noGrp="1"/>
          </p:cNvSpPr>
          <p:nvPr>
            <p:ph type="title"/>
          </p:nvPr>
        </p:nvSpPr>
        <p:spPr/>
        <p:txBody>
          <a:bodyPr/>
          <a:lstStyle/>
          <a:p>
            <a:r>
              <a:rPr lang="en-US" smtClean="0">
                <a:ea typeface="ＭＳ Ｐゴシック" pitchFamily="34" charset="-128"/>
              </a:rPr>
              <a:t>L1-SUS-C2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607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011853-3E65-4A70-ABBF-25C03C9D25C3}" type="slidenum">
              <a:rPr lang="en-US" smtClean="0">
                <a:solidFill>
                  <a:srgbClr val="898989"/>
                </a:solidFill>
                <a:latin typeface="Calibri" pitchFamily="34" charset="0"/>
              </a:rPr>
              <a:pPr eaLnBrk="1" hangingPunct="1"/>
              <a:t>294</a:t>
            </a:fld>
            <a:endParaRPr lang="en-US" smtClean="0">
              <a:solidFill>
                <a:srgbClr val="898989"/>
              </a:solidFill>
              <a:latin typeface="Calibri" pitchFamily="34" charset="0"/>
            </a:endParaRPr>
          </a:p>
        </p:txBody>
      </p:sp>
      <p:sp>
        <p:nvSpPr>
          <p:cNvPr id="16077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L1-SUS-C2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295</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S1105129</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S1105129</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2" name="Group 1"/>
          <p:cNvGrpSpPr/>
          <p:nvPr/>
        </p:nvGrpSpPr>
        <p:grpSpPr>
          <a:xfrm>
            <a:off x="1030288" y="4449763"/>
            <a:ext cx="7669212" cy="1074737"/>
            <a:chOff x="1030288" y="4449763"/>
            <a:chExt cx="7669212" cy="1074737"/>
          </a:xfrm>
        </p:grpSpPr>
        <p:grpSp>
          <p:nvGrpSpPr>
            <p:cNvPr id="121" name="Group 30"/>
            <p:cNvGrpSpPr>
              <a:grpSpLocks/>
            </p:cNvGrpSpPr>
            <p:nvPr/>
          </p:nvGrpSpPr>
          <p:grpSpPr bwMode="auto">
            <a:xfrm>
              <a:off x="1030288" y="4449763"/>
              <a:ext cx="7669212" cy="604837"/>
              <a:chOff x="1030950" y="4450544"/>
              <a:chExt cx="7667920" cy="604003"/>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S1105129</a:t>
                </a:r>
                <a:endParaRPr lang="en-US" sz="800" b="1" dirty="0">
                  <a:latin typeface="Comic Sans MS" pitchFamily="66" charset="0"/>
                </a:endParaRPr>
              </a:p>
            </p:txBody>
          </p:sp>
          <p:sp>
            <p:nvSpPr>
              <p:cNvPr id="12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126"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7" name="Group 81"/>
            <p:cNvGrpSpPr>
              <a:grpSpLocks/>
            </p:cNvGrpSpPr>
            <p:nvPr/>
          </p:nvGrpSpPr>
          <p:grpSpPr bwMode="auto">
            <a:xfrm>
              <a:off x="1365250" y="4514850"/>
              <a:ext cx="1177925" cy="455613"/>
              <a:chOff x="1365250" y="4514850"/>
              <a:chExt cx="1177925" cy="455674"/>
            </a:xfrm>
          </p:grpSpPr>
          <p:grpSp>
            <p:nvGrpSpPr>
              <p:cNvPr id="128" name="Group 129"/>
              <p:cNvGrpSpPr>
                <a:grpSpLocks/>
              </p:cNvGrpSpPr>
              <p:nvPr/>
            </p:nvGrpSpPr>
            <p:grpSpPr bwMode="auto">
              <a:xfrm>
                <a:off x="1943112" y="4514850"/>
                <a:ext cx="600064" cy="455674"/>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 name="Group 77"/>
            <p:cNvGrpSpPr>
              <a:grpSpLocks/>
            </p:cNvGrpSpPr>
            <p:nvPr/>
          </p:nvGrpSpPr>
          <p:grpSpPr bwMode="auto">
            <a:xfrm>
              <a:off x="4530725" y="5138738"/>
              <a:ext cx="2118325" cy="385762"/>
              <a:chOff x="4817380" y="5500251"/>
              <a:chExt cx="2116082" cy="386197"/>
            </a:xfrm>
          </p:grpSpPr>
          <p:pic>
            <p:nvPicPr>
              <p:cNvPr id="193"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95"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&lt;&lt; L1-SUS-C2</a:t>
            </a:r>
            <a:endParaRPr lang="en-US" sz="800" b="1" dirty="0">
              <a:latin typeface="Comic Sans MS" pitchFamily="66" charset="0"/>
            </a:endParaRPr>
          </a:p>
        </p:txBody>
      </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296</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S1105149</a:t>
            </a:r>
          </a:p>
        </p:txBody>
      </p:sp>
      <p:grpSp>
        <p:nvGrpSpPr>
          <p:cNvPr id="110" name="Group 219"/>
          <p:cNvGrpSpPr>
            <a:grpSpLocks/>
          </p:cNvGrpSpPr>
          <p:nvPr/>
        </p:nvGrpSpPr>
        <p:grpSpPr bwMode="auto">
          <a:xfrm>
            <a:off x="1916033" y="781107"/>
            <a:ext cx="5783263" cy="223949"/>
            <a:chOff x="-526223" y="5771072"/>
            <a:chExt cx="5782584" cy="224181"/>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5"/>
              <a:chOff x="2841236" y="5773948"/>
              <a:chExt cx="2415125" cy="221305"/>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6"/>
                <a:ext cx="1280160" cy="215667"/>
                <a:chOff x="2841236" y="5779586"/>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6"/>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S1105149</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3" name="Group 2"/>
          <p:cNvGrpSpPr/>
          <p:nvPr/>
        </p:nvGrpSpPr>
        <p:grpSpPr>
          <a:xfrm>
            <a:off x="1030288" y="4449763"/>
            <a:ext cx="7669212" cy="1074737"/>
            <a:chOff x="1030288" y="4449763"/>
            <a:chExt cx="7669212" cy="1074737"/>
          </a:xfrm>
        </p:grpSpPr>
        <p:grpSp>
          <p:nvGrpSpPr>
            <p:cNvPr id="121" name="Group 30"/>
            <p:cNvGrpSpPr>
              <a:grpSpLocks/>
            </p:cNvGrpSpPr>
            <p:nvPr/>
          </p:nvGrpSpPr>
          <p:grpSpPr bwMode="auto">
            <a:xfrm>
              <a:off x="1030288" y="4449763"/>
              <a:ext cx="7669212" cy="604837"/>
              <a:chOff x="1030950" y="4450544"/>
              <a:chExt cx="7667920" cy="604003"/>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S1105149</a:t>
                </a:r>
                <a:endParaRPr lang="en-US" sz="800" b="1" dirty="0">
                  <a:latin typeface="Comic Sans MS" pitchFamily="66" charset="0"/>
                </a:endParaRPr>
              </a:p>
            </p:txBody>
          </p:sp>
          <p:sp>
            <p:nvSpPr>
              <p:cNvPr id="12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12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7" name="Group 81"/>
            <p:cNvGrpSpPr>
              <a:grpSpLocks/>
            </p:cNvGrpSpPr>
            <p:nvPr/>
          </p:nvGrpSpPr>
          <p:grpSpPr bwMode="auto">
            <a:xfrm>
              <a:off x="1365250" y="4514850"/>
              <a:ext cx="1177925" cy="455613"/>
              <a:chOff x="1365250" y="4514850"/>
              <a:chExt cx="1177925" cy="455674"/>
            </a:xfrm>
          </p:grpSpPr>
          <p:grpSp>
            <p:nvGrpSpPr>
              <p:cNvPr id="128" name="Group 129"/>
              <p:cNvGrpSpPr>
                <a:grpSpLocks/>
              </p:cNvGrpSpPr>
              <p:nvPr/>
            </p:nvGrpSpPr>
            <p:grpSpPr bwMode="auto">
              <a:xfrm>
                <a:off x="1943112" y="4514850"/>
                <a:ext cx="600064" cy="455674"/>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 name="Group 77"/>
            <p:cNvGrpSpPr>
              <a:grpSpLocks/>
            </p:cNvGrpSpPr>
            <p:nvPr/>
          </p:nvGrpSpPr>
          <p:grpSpPr bwMode="auto">
            <a:xfrm>
              <a:off x="4530725" y="5138738"/>
              <a:ext cx="2118325" cy="385762"/>
              <a:chOff x="4817380" y="5500251"/>
              <a:chExt cx="2116082" cy="386197"/>
            </a:xfrm>
          </p:grpSpPr>
          <p:pic>
            <p:nvPicPr>
              <p:cNvPr id="97"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99"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297</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S1105148</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S1105148</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97" name="Group 96"/>
          <p:cNvGrpSpPr/>
          <p:nvPr/>
        </p:nvGrpSpPr>
        <p:grpSpPr>
          <a:xfrm>
            <a:off x="1030288" y="4449763"/>
            <a:ext cx="7669212" cy="1074737"/>
            <a:chOff x="1030288" y="4449763"/>
            <a:chExt cx="7669212" cy="1074737"/>
          </a:xfrm>
        </p:grpSpPr>
        <p:grpSp>
          <p:nvGrpSpPr>
            <p:cNvPr id="98" name="Group 30"/>
            <p:cNvGrpSpPr>
              <a:grpSpLocks/>
            </p:cNvGrpSpPr>
            <p:nvPr/>
          </p:nvGrpSpPr>
          <p:grpSpPr bwMode="auto">
            <a:xfrm>
              <a:off x="1030288" y="4449763"/>
              <a:ext cx="7669212" cy="604837"/>
              <a:chOff x="1030950" y="4450544"/>
              <a:chExt cx="7667920" cy="604003"/>
            </a:xfrm>
          </p:grpSpPr>
          <p:pic>
            <p:nvPicPr>
              <p:cNvPr id="205"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S1105148</a:t>
                </a:r>
                <a:endParaRPr lang="en-US" sz="800" b="1" dirty="0">
                  <a:latin typeface="Comic Sans MS" pitchFamily="66" charset="0"/>
                </a:endParaRPr>
              </a:p>
            </p:txBody>
          </p:sp>
          <p:sp>
            <p:nvSpPr>
              <p:cNvPr id="207"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9"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10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1" name="Group 81"/>
            <p:cNvGrpSpPr>
              <a:grpSpLocks/>
            </p:cNvGrpSpPr>
            <p:nvPr/>
          </p:nvGrpSpPr>
          <p:grpSpPr bwMode="auto">
            <a:xfrm>
              <a:off x="1365250" y="4514850"/>
              <a:ext cx="1177925" cy="455613"/>
              <a:chOff x="1365250" y="4514850"/>
              <a:chExt cx="1177925" cy="455674"/>
            </a:xfrm>
          </p:grpSpPr>
          <p:grpSp>
            <p:nvGrpSpPr>
              <p:cNvPr id="106" name="Group 129"/>
              <p:cNvGrpSpPr>
                <a:grpSpLocks/>
              </p:cNvGrpSpPr>
              <p:nvPr/>
            </p:nvGrpSpPr>
            <p:grpSpPr bwMode="auto">
              <a:xfrm>
                <a:off x="1943112" y="4514850"/>
                <a:ext cx="600064" cy="455674"/>
                <a:chOff x="638192" y="4075174"/>
                <a:chExt cx="940352" cy="657225"/>
              </a:xfrm>
            </p:grpSpPr>
            <p:grpSp>
              <p:nvGrpSpPr>
                <p:cNvPr id="199" name="Group 27"/>
                <p:cNvGrpSpPr>
                  <a:grpSpLocks/>
                </p:cNvGrpSpPr>
                <p:nvPr/>
              </p:nvGrpSpPr>
              <p:grpSpPr bwMode="auto">
                <a:xfrm>
                  <a:off x="638192" y="4162422"/>
                  <a:ext cx="228602" cy="517524"/>
                  <a:chOff x="2743200" y="4387215"/>
                  <a:chExt cx="312420" cy="750570"/>
                </a:xfrm>
              </p:grpSpPr>
              <p:pic>
                <p:nvPicPr>
                  <p:cNvPr id="20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0"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7"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77"/>
            <p:cNvGrpSpPr>
              <a:grpSpLocks/>
            </p:cNvGrpSpPr>
            <p:nvPr/>
          </p:nvGrpSpPr>
          <p:grpSpPr bwMode="auto">
            <a:xfrm>
              <a:off x="4530725" y="5138738"/>
              <a:ext cx="2118325" cy="385762"/>
              <a:chOff x="4817380" y="5500251"/>
              <a:chExt cx="2116082" cy="386197"/>
            </a:xfrm>
          </p:grpSpPr>
          <p:pic>
            <p:nvPicPr>
              <p:cNvPr id="10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5"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298</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S1105147</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S1105147</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207" name="Group 206"/>
          <p:cNvGrpSpPr/>
          <p:nvPr/>
        </p:nvGrpSpPr>
        <p:grpSpPr>
          <a:xfrm>
            <a:off x="1030288" y="4449763"/>
            <a:ext cx="7669212" cy="1074737"/>
            <a:chOff x="1030288" y="4449763"/>
            <a:chExt cx="7669212" cy="1074737"/>
          </a:xfrm>
        </p:grpSpPr>
        <p:grpSp>
          <p:nvGrpSpPr>
            <p:cNvPr id="208" name="Group 30"/>
            <p:cNvGrpSpPr>
              <a:grpSpLocks/>
            </p:cNvGrpSpPr>
            <p:nvPr/>
          </p:nvGrpSpPr>
          <p:grpSpPr bwMode="auto">
            <a:xfrm>
              <a:off x="1030288" y="4449763"/>
              <a:ext cx="7669212" cy="604837"/>
              <a:chOff x="1030950" y="4450544"/>
              <a:chExt cx="7667920" cy="604003"/>
            </a:xfrm>
          </p:grpSpPr>
          <p:pic>
            <p:nvPicPr>
              <p:cNvPr id="225"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S1105147</a:t>
                </a:r>
                <a:endParaRPr lang="en-US" sz="800" b="1" dirty="0">
                  <a:latin typeface="Comic Sans MS" pitchFamily="66" charset="0"/>
                </a:endParaRPr>
              </a:p>
            </p:txBody>
          </p:sp>
          <p:sp>
            <p:nvSpPr>
              <p:cNvPr id="227"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09"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21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1" name="Group 81"/>
            <p:cNvGrpSpPr>
              <a:grpSpLocks/>
            </p:cNvGrpSpPr>
            <p:nvPr/>
          </p:nvGrpSpPr>
          <p:grpSpPr bwMode="auto">
            <a:xfrm>
              <a:off x="1365250" y="4514850"/>
              <a:ext cx="1177925" cy="455613"/>
              <a:chOff x="1365250" y="4514850"/>
              <a:chExt cx="1177925" cy="455674"/>
            </a:xfrm>
          </p:grpSpPr>
          <p:grpSp>
            <p:nvGrpSpPr>
              <p:cNvPr id="216" name="Group 129"/>
              <p:cNvGrpSpPr>
                <a:grpSpLocks/>
              </p:cNvGrpSpPr>
              <p:nvPr/>
            </p:nvGrpSpPr>
            <p:grpSpPr bwMode="auto">
              <a:xfrm>
                <a:off x="1943112" y="4514850"/>
                <a:ext cx="600064" cy="455674"/>
                <a:chOff x="638192" y="4075174"/>
                <a:chExt cx="940352" cy="657225"/>
              </a:xfrm>
            </p:grpSpPr>
            <p:grpSp>
              <p:nvGrpSpPr>
                <p:cNvPr id="219" name="Group 27"/>
                <p:cNvGrpSpPr>
                  <a:grpSpLocks/>
                </p:cNvGrpSpPr>
                <p:nvPr/>
              </p:nvGrpSpPr>
              <p:grpSpPr bwMode="auto">
                <a:xfrm>
                  <a:off x="638192" y="4162422"/>
                  <a:ext cx="228602" cy="517524"/>
                  <a:chOff x="2743200" y="4387215"/>
                  <a:chExt cx="312420" cy="750570"/>
                </a:xfrm>
              </p:grpSpPr>
              <p:pic>
                <p:nvPicPr>
                  <p:cNvPr id="22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20"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17"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2" name="Group 77"/>
            <p:cNvGrpSpPr>
              <a:grpSpLocks/>
            </p:cNvGrpSpPr>
            <p:nvPr/>
          </p:nvGrpSpPr>
          <p:grpSpPr bwMode="auto">
            <a:xfrm>
              <a:off x="4530725" y="5138738"/>
              <a:ext cx="2118325" cy="385762"/>
              <a:chOff x="4817380" y="5500251"/>
              <a:chExt cx="2116082" cy="386197"/>
            </a:xfrm>
          </p:grpSpPr>
          <p:pic>
            <p:nvPicPr>
              <p:cNvPr id="21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215"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299</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S1105146</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S1105146</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96" name="Group 95"/>
          <p:cNvGrpSpPr/>
          <p:nvPr/>
        </p:nvGrpSpPr>
        <p:grpSpPr>
          <a:xfrm>
            <a:off x="1030288" y="4449763"/>
            <a:ext cx="7669212" cy="1074737"/>
            <a:chOff x="1030288" y="4449763"/>
            <a:chExt cx="7669212" cy="1074737"/>
          </a:xfrm>
        </p:grpSpPr>
        <p:grpSp>
          <p:nvGrpSpPr>
            <p:cNvPr id="97" name="Group 30"/>
            <p:cNvGrpSpPr>
              <a:grpSpLocks/>
            </p:cNvGrpSpPr>
            <p:nvPr/>
          </p:nvGrpSpPr>
          <p:grpSpPr bwMode="auto">
            <a:xfrm>
              <a:off x="1030288" y="4449763"/>
              <a:ext cx="7669212" cy="604837"/>
              <a:chOff x="1030950" y="4450544"/>
              <a:chExt cx="7667920" cy="604003"/>
            </a:xfrm>
          </p:grpSpPr>
          <p:pic>
            <p:nvPicPr>
              <p:cNvPr id="20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S1105146</a:t>
                </a:r>
                <a:endParaRPr lang="en-US" sz="800" b="1" dirty="0">
                  <a:latin typeface="Comic Sans MS" pitchFamily="66" charset="0"/>
                </a:endParaRPr>
              </a:p>
            </p:txBody>
          </p:sp>
          <p:sp>
            <p:nvSpPr>
              <p:cNvPr id="20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8"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0" name="Group 81"/>
            <p:cNvGrpSpPr>
              <a:grpSpLocks/>
            </p:cNvGrpSpPr>
            <p:nvPr/>
          </p:nvGrpSpPr>
          <p:grpSpPr bwMode="auto">
            <a:xfrm>
              <a:off x="1365250" y="4514850"/>
              <a:ext cx="1177925" cy="455613"/>
              <a:chOff x="1365250" y="4514850"/>
              <a:chExt cx="1177925" cy="455674"/>
            </a:xfrm>
          </p:grpSpPr>
          <p:grpSp>
            <p:nvGrpSpPr>
              <p:cNvPr id="105" name="Group 129"/>
              <p:cNvGrpSpPr>
                <a:grpSpLocks/>
              </p:cNvGrpSpPr>
              <p:nvPr/>
            </p:nvGrpSpPr>
            <p:grpSpPr bwMode="auto">
              <a:xfrm>
                <a:off x="1943112" y="4514850"/>
                <a:ext cx="600064" cy="455674"/>
                <a:chOff x="638192" y="4075174"/>
                <a:chExt cx="940352" cy="657225"/>
              </a:xfrm>
            </p:grpSpPr>
            <p:grpSp>
              <p:nvGrpSpPr>
                <p:cNvPr id="108" name="Group 27"/>
                <p:cNvGrpSpPr>
                  <a:grpSpLocks/>
                </p:cNvGrpSpPr>
                <p:nvPr/>
              </p:nvGrpSpPr>
              <p:grpSpPr bwMode="auto">
                <a:xfrm>
                  <a:off x="638192" y="4162422"/>
                  <a:ext cx="228602" cy="517524"/>
                  <a:chOff x="2743200" y="4387215"/>
                  <a:chExt cx="312420" cy="750570"/>
                </a:xfrm>
              </p:grpSpPr>
              <p:pic>
                <p:nvPicPr>
                  <p:cNvPr id="20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99"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6"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77"/>
            <p:cNvGrpSpPr>
              <a:grpSpLocks/>
            </p:cNvGrpSpPr>
            <p:nvPr/>
          </p:nvGrpSpPr>
          <p:grpSpPr bwMode="auto">
            <a:xfrm>
              <a:off x="4530725" y="5138738"/>
              <a:ext cx="2118325" cy="385762"/>
              <a:chOff x="4817380" y="5500251"/>
              <a:chExt cx="2116082" cy="386197"/>
            </a:xfrm>
          </p:grpSpPr>
          <p:pic>
            <p:nvPicPr>
              <p:cNvPr id="102"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4"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68901" y="1072234"/>
            <a:ext cx="6421188" cy="55529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70" name="Title 2"/>
          <p:cNvSpPr>
            <a:spLocks noGrp="1"/>
          </p:cNvSpPr>
          <p:nvPr>
            <p:ph type="title"/>
          </p:nvPr>
        </p:nvSpPr>
        <p:spPr>
          <a:xfrm>
            <a:off x="1725613" y="0"/>
            <a:ext cx="6961187" cy="681038"/>
          </a:xfrm>
        </p:spPr>
        <p:txBody>
          <a:bodyPr/>
          <a:lstStyle/>
          <a:p>
            <a:r>
              <a:rPr lang="en-US" dirty="0" smtClean="0">
                <a:ea typeface="ＭＳ Ｐゴシック" pitchFamily="34" charset="-128"/>
              </a:rPr>
              <a:t>Corner Station – D0901490</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71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E2D05C-43E7-421A-8244-2C8797BC0DAC}" type="slidenum">
              <a:rPr lang="en-US" smtClean="0">
                <a:solidFill>
                  <a:srgbClr val="898989"/>
                </a:solidFill>
                <a:latin typeface="Calibri" pitchFamily="34" charset="0"/>
              </a:rPr>
              <a:pPr eaLnBrk="1" hangingPunct="1"/>
              <a:t>3</a:t>
            </a:fld>
            <a:endParaRPr lang="en-US" smtClean="0">
              <a:solidFill>
                <a:srgbClr val="898989"/>
              </a:solidFill>
              <a:latin typeface="Calibri" pitchFamily="34" charset="0"/>
            </a:endParaRPr>
          </a:p>
        </p:txBody>
      </p:sp>
      <p:sp>
        <p:nvSpPr>
          <p:cNvPr id="7174" name="Rectangle 1"/>
          <p:cNvSpPr>
            <a:spLocks noChangeArrowheads="1"/>
          </p:cNvSpPr>
          <p:nvPr/>
        </p:nvSpPr>
        <p:spPr bwMode="auto">
          <a:xfrm>
            <a:off x="3829050" y="4782370"/>
            <a:ext cx="398463" cy="231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a:latin typeface="Comic Sans MS" pitchFamily="66" charset="0"/>
                <a:hlinkClick r:id="rId3" action="ppaction://hlinksldjump"/>
              </a:rPr>
              <a:t>CER</a:t>
            </a:r>
            <a:endParaRPr lang="en-US" sz="1000" dirty="0"/>
          </a:p>
        </p:txBody>
      </p:sp>
      <p:sp>
        <p:nvSpPr>
          <p:cNvPr id="7" name="Rectangle 6"/>
          <p:cNvSpPr/>
          <p:nvPr/>
        </p:nvSpPr>
        <p:spPr>
          <a:xfrm>
            <a:off x="3845378" y="5333186"/>
            <a:ext cx="404813" cy="230188"/>
          </a:xfrm>
          <a:prstGeom prst="rect">
            <a:avLst/>
          </a:prstGeom>
          <a:solidFill>
            <a:schemeClr val="bg1"/>
          </a:solidFill>
        </p:spPr>
        <p:txBody>
          <a:bodyPr wrap="none">
            <a:spAutoFit/>
          </a:bodyPr>
          <a:lstStyle/>
          <a:p>
            <a:pPr>
              <a:defRPr/>
            </a:pPr>
            <a:r>
              <a:rPr lang="en-US" sz="900" dirty="0">
                <a:latin typeface="Comic Sans MS" pitchFamily="66" charset="0"/>
                <a:hlinkClick r:id="rId4" action="ppaction://hlinksldjump"/>
              </a:rPr>
              <a:t>LDR</a:t>
            </a:r>
            <a:endParaRPr lang="en-US" sz="1050" dirty="0"/>
          </a:p>
        </p:txBody>
      </p:sp>
      <p:sp>
        <p:nvSpPr>
          <p:cNvPr id="8" name="Rectangle 7"/>
          <p:cNvSpPr/>
          <p:nvPr/>
        </p:nvSpPr>
        <p:spPr>
          <a:xfrm>
            <a:off x="3829050" y="5821679"/>
            <a:ext cx="385763" cy="231775"/>
          </a:xfrm>
          <a:prstGeom prst="rect">
            <a:avLst/>
          </a:prstGeom>
          <a:solidFill>
            <a:schemeClr val="bg1"/>
          </a:solidFill>
        </p:spPr>
        <p:txBody>
          <a:bodyPr wrap="none">
            <a:spAutoFit/>
          </a:bodyPr>
          <a:lstStyle/>
          <a:p>
            <a:pPr>
              <a:defRPr/>
            </a:pPr>
            <a:r>
              <a:rPr lang="en-US" sz="900" dirty="0">
                <a:latin typeface="Comic Sans MS" pitchFamily="66" charset="0"/>
                <a:hlinkClick r:id="rId5" action="ppaction://hlinksldjump"/>
              </a:rPr>
              <a:t>CPR</a:t>
            </a:r>
            <a:endParaRPr lang="en-US" sz="1050" dirty="0"/>
          </a:p>
        </p:txBody>
      </p:sp>
      <p:sp>
        <p:nvSpPr>
          <p:cNvPr id="7177" name="Rectangle 8"/>
          <p:cNvSpPr>
            <a:spLocks noChangeArrowheads="1"/>
          </p:cNvSpPr>
          <p:nvPr/>
        </p:nvSpPr>
        <p:spPr bwMode="auto">
          <a:xfrm>
            <a:off x="4835995" y="3414474"/>
            <a:ext cx="1390780" cy="52322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r>
              <a:rPr lang="en-US" sz="900" dirty="0" smtClean="0">
                <a:latin typeface="Comic Sans MS" pitchFamily="66" charset="0"/>
                <a:hlinkClick r:id="rId6" action="ppaction://hlinksldjump"/>
              </a:rPr>
              <a:t>LVEA -  Racks </a:t>
            </a:r>
            <a:endParaRPr lang="en-US" sz="900" dirty="0" smtClean="0">
              <a:latin typeface="Comic Sans MS" pitchFamily="66" charset="0"/>
            </a:endParaRPr>
          </a:p>
          <a:p>
            <a:r>
              <a:rPr lang="en-US" sz="900" dirty="0" smtClean="0">
                <a:latin typeface="Comic Sans MS" pitchFamily="66" charset="0"/>
                <a:hlinkClick r:id="rId7" action="ppaction://hlinksldjump"/>
              </a:rPr>
              <a:t>LVEA -  Tables</a:t>
            </a:r>
            <a:r>
              <a:rPr lang="en-US" sz="900" dirty="0" smtClean="0">
                <a:latin typeface="Comic Sans MS" pitchFamily="66" charset="0"/>
                <a:hlinkClick r:id="rId6" action="ppaction://hlinksldjump"/>
              </a:rPr>
              <a:t> </a:t>
            </a:r>
            <a:endParaRPr lang="en-US" sz="900" dirty="0">
              <a:latin typeface="Comic Sans MS" pitchFamily="66" charset="0"/>
            </a:endParaRPr>
          </a:p>
          <a:p>
            <a:r>
              <a:rPr lang="en-US" sz="1000" dirty="0" smtClean="0">
                <a:latin typeface="Comic Sans MS" pitchFamily="66" charset="0"/>
                <a:hlinkClick r:id="rId8"/>
              </a:rPr>
              <a:t>D0901466</a:t>
            </a:r>
            <a:endParaRPr lang="en-US" sz="1000" dirty="0"/>
          </a:p>
        </p:txBody>
      </p:sp>
      <p:sp>
        <p:nvSpPr>
          <p:cNvPr id="7178" name="Rectangle 9"/>
          <p:cNvSpPr>
            <a:spLocks noChangeArrowheads="1"/>
          </p:cNvSpPr>
          <p:nvPr/>
        </p:nvSpPr>
        <p:spPr bwMode="auto">
          <a:xfrm rot="16200000">
            <a:off x="2245968" y="4774247"/>
            <a:ext cx="439737" cy="231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a:latin typeface="Comic Sans MS" pitchFamily="66" charset="0"/>
                <a:hlinkClick r:id="rId9" action="ppaction://hlinksldjump"/>
              </a:rPr>
              <a:t>MSR</a:t>
            </a:r>
            <a:endParaRPr lang="en-US" sz="1000" dirty="0"/>
          </a:p>
        </p:txBody>
      </p:sp>
      <p:sp>
        <p:nvSpPr>
          <p:cNvPr id="7179" name="Rectangle 10"/>
          <p:cNvSpPr>
            <a:spLocks noChangeArrowheads="1"/>
          </p:cNvSpPr>
          <p:nvPr/>
        </p:nvSpPr>
        <p:spPr bwMode="auto">
          <a:xfrm>
            <a:off x="1821538" y="5667087"/>
            <a:ext cx="411163" cy="2301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a:latin typeface="Comic Sans MS" pitchFamily="66" charset="0"/>
                <a:hlinkClick r:id="rId10" action="ppaction://hlinksldjump"/>
              </a:rPr>
              <a:t>CUR</a:t>
            </a:r>
            <a:endParaRPr lang="en-US" sz="1000" dirty="0"/>
          </a:p>
        </p:txBody>
      </p:sp>
      <p:sp>
        <p:nvSpPr>
          <p:cNvPr id="13" name="Rectangle 8"/>
          <p:cNvSpPr>
            <a:spLocks noChangeArrowheads="1"/>
          </p:cNvSpPr>
          <p:nvPr/>
        </p:nvSpPr>
        <p:spPr bwMode="auto">
          <a:xfrm>
            <a:off x="4047784" y="795372"/>
            <a:ext cx="1483601" cy="246221"/>
          </a:xfrm>
          <a:prstGeom prst="rect">
            <a:avLst/>
          </a:prstGeom>
          <a:noFill/>
          <a:ln>
            <a:noFill/>
          </a:ln>
          <a:extLst/>
        </p:spPr>
        <p:txBody>
          <a:bodyPr wrap="square">
            <a:spAutoFit/>
          </a:bodyPr>
          <a:lstStyle/>
          <a:p>
            <a:pPr algn="ctr"/>
            <a:r>
              <a:rPr lang="en-US" sz="900" dirty="0" smtClean="0">
                <a:latin typeface="Comic Sans MS" pitchFamily="66" charset="0"/>
                <a:hlinkClick r:id="rId11" action="ppaction://hlinksldjump"/>
              </a:rPr>
              <a:t>Y-End</a:t>
            </a:r>
            <a:r>
              <a:rPr lang="en-US" sz="900" dirty="0" smtClean="0">
                <a:latin typeface="Comic Sans MS" pitchFamily="66" charset="0"/>
              </a:rPr>
              <a:t> - </a:t>
            </a:r>
            <a:r>
              <a:rPr lang="en-US" sz="1000" dirty="0" smtClean="0">
                <a:latin typeface="Comic Sans MS" pitchFamily="66" charset="0"/>
                <a:hlinkClick r:id="rId12"/>
              </a:rPr>
              <a:t>D0901464</a:t>
            </a:r>
            <a:endParaRPr lang="en-US" sz="1000" dirty="0"/>
          </a:p>
        </p:txBody>
      </p:sp>
      <p:sp>
        <p:nvSpPr>
          <p:cNvPr id="14" name="Rectangle 8"/>
          <p:cNvSpPr>
            <a:spLocks noChangeArrowheads="1"/>
          </p:cNvSpPr>
          <p:nvPr/>
        </p:nvSpPr>
        <p:spPr bwMode="auto">
          <a:xfrm>
            <a:off x="7594153" y="3814584"/>
            <a:ext cx="1353911" cy="246221"/>
          </a:xfrm>
          <a:prstGeom prst="rect">
            <a:avLst/>
          </a:prstGeom>
          <a:noFill/>
          <a:ln>
            <a:noFill/>
          </a:ln>
          <a:extLst/>
        </p:spPr>
        <p:txBody>
          <a:bodyPr wrap="square">
            <a:spAutoFit/>
          </a:bodyPr>
          <a:lstStyle/>
          <a:p>
            <a:pPr algn="ctr"/>
            <a:r>
              <a:rPr lang="en-US" sz="900" dirty="0" smtClean="0">
                <a:latin typeface="Comic Sans MS" pitchFamily="66" charset="0"/>
                <a:hlinkClick r:id="rId13" action="ppaction://hlinksldjump"/>
              </a:rPr>
              <a:t>X-End</a:t>
            </a:r>
            <a:r>
              <a:rPr lang="en-US" sz="900" dirty="0" smtClean="0">
                <a:latin typeface="Comic Sans MS" pitchFamily="66" charset="0"/>
              </a:rPr>
              <a:t> – </a:t>
            </a:r>
            <a:r>
              <a:rPr lang="en-US" sz="1000" dirty="0" smtClean="0">
                <a:latin typeface="Comic Sans MS" pitchFamily="66" charset="0"/>
                <a:hlinkClick r:id="rId14"/>
              </a:rPr>
              <a:t>D0901465</a:t>
            </a:r>
            <a:endParaRPr lang="en-US" sz="1000" dirty="0"/>
          </a:p>
        </p:txBody>
      </p:sp>
      <p:sp>
        <p:nvSpPr>
          <p:cNvPr id="15" name="Rectangle 1"/>
          <p:cNvSpPr>
            <a:spLocks noChangeArrowheads="1"/>
          </p:cNvSpPr>
          <p:nvPr/>
        </p:nvSpPr>
        <p:spPr bwMode="auto">
          <a:xfrm>
            <a:off x="1809746" y="4985344"/>
            <a:ext cx="417102"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smtClean="0">
                <a:latin typeface="Comic Sans MS" pitchFamily="66" charset="0"/>
                <a:hlinkClick r:id="rId15" action="ppaction://hlinksldjump"/>
              </a:rPr>
              <a:t>OCR</a:t>
            </a:r>
            <a:endParaRPr lang="en-US" sz="1000" dirty="0"/>
          </a:p>
        </p:txBody>
      </p:sp>
      <p:sp>
        <p:nvSpPr>
          <p:cNvPr id="18" name="Rectangle 8"/>
          <p:cNvSpPr>
            <a:spLocks noChangeArrowheads="1"/>
          </p:cNvSpPr>
          <p:nvPr/>
        </p:nvSpPr>
        <p:spPr bwMode="auto">
          <a:xfrm>
            <a:off x="6290947" y="2286366"/>
            <a:ext cx="1499142"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900" b="1" dirty="0" smtClean="0">
                <a:latin typeface="Comic Sans MS" pitchFamily="66" charset="0"/>
                <a:hlinkClick r:id="rId16"/>
              </a:rPr>
              <a:t>D0901490</a:t>
            </a:r>
            <a:endParaRPr lang="en-US" sz="1000" b="1" dirty="0"/>
          </a:p>
        </p:txBody>
      </p:sp>
      <p:sp>
        <p:nvSpPr>
          <p:cNvPr id="19" name="Rectangle 8"/>
          <p:cNvSpPr>
            <a:spLocks noChangeArrowheads="1"/>
          </p:cNvSpPr>
          <p:nvPr/>
        </p:nvSpPr>
        <p:spPr bwMode="auto">
          <a:xfrm>
            <a:off x="3012713" y="6502095"/>
            <a:ext cx="1899152" cy="246221"/>
          </a:xfrm>
          <a:prstGeom prst="rect">
            <a:avLst/>
          </a:prstGeom>
          <a:noFill/>
          <a:ln>
            <a:noFill/>
          </a:ln>
          <a:extLst/>
        </p:spPr>
        <p:txBody>
          <a:bodyPr wrap="square">
            <a:spAutoFit/>
          </a:bodyPr>
          <a:lstStyle/>
          <a:p>
            <a:pPr algn="ctr"/>
            <a:r>
              <a:rPr lang="en-US" sz="900" dirty="0" smtClean="0">
                <a:latin typeface="Comic Sans MS" pitchFamily="66" charset="0"/>
                <a:hlinkClick r:id="rId17" action="ppaction://hlinksldjump"/>
              </a:rPr>
              <a:t>Staging Building</a:t>
            </a:r>
            <a:r>
              <a:rPr lang="en-US" sz="900" dirty="0" smtClean="0">
                <a:latin typeface="Comic Sans MS" pitchFamily="66" charset="0"/>
              </a:rPr>
              <a:t> – </a:t>
            </a:r>
            <a:r>
              <a:rPr lang="en-US" sz="1000" dirty="0">
                <a:solidFill>
                  <a:prstClr val="black"/>
                </a:solidFill>
                <a:latin typeface="Comic Sans MS" pitchFamily="66" charset="0"/>
                <a:hlinkClick r:id="rId18"/>
              </a:rPr>
              <a:t>D000294</a:t>
            </a:r>
            <a:endParaRPr lang="en-US" sz="1000" dirty="0"/>
          </a:p>
        </p:txBody>
      </p:sp>
      <p:sp>
        <p:nvSpPr>
          <p:cNvPr id="20" name="TextBox 8"/>
          <p:cNvSpPr txBox="1">
            <a:spLocks noChangeArrowheads="1"/>
          </p:cNvSpPr>
          <p:nvPr/>
        </p:nvSpPr>
        <p:spPr bwMode="auto">
          <a:xfrm>
            <a:off x="674688" y="717550"/>
            <a:ext cx="18701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charset="-128"/>
              </a:defRPr>
            </a:lvl1pPr>
            <a:lvl2pPr marL="742950" indent="-285750" eaLnBrk="0" hangingPunct="0">
              <a:defRPr>
                <a:solidFill>
                  <a:schemeClr val="tx1"/>
                </a:solidFill>
                <a:latin typeface="Arial" charset="0"/>
                <a:ea typeface="ＭＳ Ｐゴシック" charset="-128"/>
              </a:defRPr>
            </a:lvl2pPr>
            <a:lvl3pPr marL="1143000" indent="-228600" eaLnBrk="0" hangingPunct="0">
              <a:defRPr>
                <a:solidFill>
                  <a:schemeClr val="tx1"/>
                </a:solidFill>
                <a:latin typeface="Arial" charset="0"/>
                <a:ea typeface="ＭＳ Ｐゴシック" charset="-128"/>
              </a:defRPr>
            </a:lvl3pPr>
            <a:lvl4pPr marL="1600200" indent="-228600" eaLnBrk="0" hangingPunct="0">
              <a:defRPr>
                <a:solidFill>
                  <a:schemeClr val="tx1"/>
                </a:solidFill>
                <a:latin typeface="Arial" charset="0"/>
                <a:ea typeface="ＭＳ Ｐゴシック" charset="-128"/>
              </a:defRPr>
            </a:lvl4pPr>
            <a:lvl5pPr marL="2057400" indent="-228600" eaLnBrk="0" hangingPunct="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eaLnBrk="1" hangingPunct="1"/>
            <a:r>
              <a:rPr lang="en-US" sz="1000" b="1" dirty="0" smtClean="0">
                <a:solidFill>
                  <a:prstClr val="black"/>
                </a:solidFill>
                <a:latin typeface="Comic Sans MS" pitchFamily="66" charset="0"/>
                <a:hlinkClick r:id="rId19" action="ppaction://hlinksldjump"/>
              </a:rPr>
              <a:t>&lt;&lt; Locations</a:t>
            </a:r>
            <a:endParaRPr lang="en-US" sz="1000" b="1" dirty="0">
              <a:solidFill>
                <a:prstClr val="black"/>
              </a:solidFill>
              <a:latin typeface="Comic Sans MS" pitchFamily="66" charset="0"/>
            </a:endParaRPr>
          </a:p>
        </p:txBody>
      </p:sp>
    </p:spTree>
    <p:extLst>
      <p:ext uri="{BB962C8B-B14F-4D97-AF65-F5344CB8AC3E}">
        <p14:creationId xmlns:p14="http://schemas.microsoft.com/office/powerpoint/2010/main" val="3694619672"/>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2FDE1E-39EB-4484-A28C-341CDB1B4B20}" type="slidenum">
              <a:rPr lang="en-US" smtClean="0">
                <a:solidFill>
                  <a:srgbClr val="898989"/>
                </a:solidFill>
                <a:latin typeface="Calibri" pitchFamily="34" charset="0"/>
              </a:rPr>
              <a:pPr eaLnBrk="1" hangingPunct="1"/>
              <a:t>30</a:t>
            </a:fld>
            <a:endParaRPr lang="en-US" smtClean="0">
              <a:solidFill>
                <a:srgbClr val="898989"/>
              </a:solidFill>
              <a:latin typeface="Calibri" pitchFamily="34" charset="0"/>
            </a:endParaRPr>
          </a:p>
        </p:txBody>
      </p:sp>
      <p:grpSp>
        <p:nvGrpSpPr>
          <p:cNvPr id="13315" name="Group 87"/>
          <p:cNvGrpSpPr>
            <a:grpSpLocks/>
          </p:cNvGrpSpPr>
          <p:nvPr/>
        </p:nvGrpSpPr>
        <p:grpSpPr bwMode="auto">
          <a:xfrm>
            <a:off x="838200" y="775460"/>
            <a:ext cx="7705725" cy="5270500"/>
            <a:chOff x="838200" y="673100"/>
            <a:chExt cx="7705673" cy="5270500"/>
          </a:xfrm>
        </p:grpSpPr>
        <p:grpSp>
          <p:nvGrpSpPr>
            <p:cNvPr id="13415" name="Group 22"/>
            <p:cNvGrpSpPr>
              <a:grpSpLocks/>
            </p:cNvGrpSpPr>
            <p:nvPr/>
          </p:nvGrpSpPr>
          <p:grpSpPr bwMode="auto">
            <a:xfrm>
              <a:off x="1062036" y="1111250"/>
              <a:ext cx="7327850" cy="4697413"/>
              <a:chOff x="867" y="609289"/>
              <a:chExt cx="8915419" cy="5715246"/>
            </a:xfrm>
          </p:grpSpPr>
          <p:sp>
            <p:nvSpPr>
              <p:cNvPr id="238" name="Rectangle 237"/>
              <p:cNvSpPr>
                <a:spLocks/>
              </p:cNvSpPr>
              <p:nvPr/>
            </p:nvSpPr>
            <p:spPr>
              <a:xfrm>
                <a:off x="867" y="609289"/>
                <a:ext cx="8915420" cy="5715246"/>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a:xfrm>
                <a:off x="228774" y="837203"/>
                <a:ext cx="8687513" cy="5487332"/>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01" name="Rectangle 100"/>
            <p:cNvSpPr>
              <a:spLocks noChangeAspect="1"/>
            </p:cNvSpPr>
            <p:nvPr/>
          </p:nvSpPr>
          <p:spPr bwMode="auto">
            <a:xfrm>
              <a:off x="6216614" y="673100"/>
              <a:ext cx="2173273"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43" y="5160963"/>
              <a:ext cx="857244"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17" y="5307013"/>
              <a:ext cx="523871"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58" y="5772150"/>
              <a:ext cx="2171685"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00" y="5772150"/>
              <a:ext cx="750882"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48"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605076"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0"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3"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36" y="46267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36" y="411401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36" y="359966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noChangeAspect="1"/>
            </p:cNvSpPr>
            <p:nvPr/>
          </p:nvSpPr>
          <p:spPr bwMode="auto">
            <a:xfrm rot="16200000">
              <a:off x="1747036" y="30884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3429" name="Group 49"/>
            <p:cNvGrpSpPr>
              <a:grpSpLocks/>
            </p:cNvGrpSpPr>
            <p:nvPr/>
          </p:nvGrpSpPr>
          <p:grpSpPr bwMode="auto">
            <a:xfrm rot="5400000">
              <a:off x="5840204" y="3322396"/>
              <a:ext cx="63934" cy="5033974"/>
              <a:chOff x="5789613" y="65595"/>
              <a:chExt cx="77787" cy="6124767"/>
            </a:xfrm>
          </p:grpSpPr>
          <p:sp>
            <p:nvSpPr>
              <p:cNvPr id="218" name="Rectangle 217"/>
              <p:cNvSpPr>
                <a:spLocks/>
              </p:cNvSpPr>
              <p:nvPr/>
            </p:nvSpPr>
            <p:spPr>
              <a:xfrm>
                <a:off x="5785335" y="1909269"/>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a:xfrm>
                <a:off x="5785335" y="1298922"/>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a:xfrm>
                <a:off x="5785336" y="6866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a:xfrm>
                <a:off x="5787267" y="3744171"/>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a:xfrm>
                <a:off x="5787267" y="313189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a:xfrm>
                <a:off x="5787267" y="251768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a:xfrm>
                <a:off x="5787267" y="5581005"/>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a:xfrm>
                <a:off x="5787267" y="4970658"/>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a:xfrm>
                <a:off x="5787267" y="4358380"/>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a:xfrm>
                <a:off x="5785336" y="6857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13430" name="Group 49"/>
            <p:cNvGrpSpPr>
              <a:grpSpLocks/>
            </p:cNvGrpSpPr>
            <p:nvPr/>
          </p:nvGrpSpPr>
          <p:grpSpPr bwMode="auto">
            <a:xfrm rot="5400000">
              <a:off x="3323872" y="3323048"/>
              <a:ext cx="62629" cy="5033973"/>
              <a:chOff x="5791575" y="65594"/>
              <a:chExt cx="76200" cy="6124766"/>
            </a:xfrm>
          </p:grpSpPr>
          <p:sp>
            <p:nvSpPr>
              <p:cNvPr id="208" name="Rectangle 207"/>
              <p:cNvSpPr>
                <a:spLocks/>
              </p:cNvSpPr>
              <p:nvPr/>
            </p:nvSpPr>
            <p:spPr>
              <a:xfrm>
                <a:off x="5787642" y="1910208"/>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a:xfrm>
                <a:off x="5787642" y="1299861"/>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a:xfrm>
                <a:off x="5787643" y="687583"/>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a:xfrm>
                <a:off x="5787642" y="374511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a:xfrm>
                <a:off x="5787643" y="313283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a:xfrm>
                <a:off x="5787642" y="2395008"/>
                <a:ext cx="75328" cy="61421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a:xfrm>
                <a:off x="5787643" y="55819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a:xfrm>
                <a:off x="5787643" y="4971598"/>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a:xfrm>
                <a:off x="5787642" y="435932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a:xfrm>
                <a:off x="5787643" y="69510"/>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78" name="Rectangle 177"/>
            <p:cNvSpPr>
              <a:spLocks/>
            </p:cNvSpPr>
            <p:nvPr/>
          </p:nvSpPr>
          <p:spPr bwMode="auto">
            <a:xfrm rot="5400000">
              <a:off x="1281904" y="189309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73" y="2123283"/>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18"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18"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2663018" y="3023396"/>
              <a:ext cx="61913"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09"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12"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116248" y="16303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683" y="212804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23"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39"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680" y="1641475"/>
              <a:ext cx="496884"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370"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7966821" y="2018508"/>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96662" y="30900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7050837"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486"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698"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51"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08"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09"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5296662" y="360124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7050837" y="3609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486" y="360283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5296662" y="411559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7050837" y="412194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486" y="411559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5296662" y="46251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486" y="4625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3460" name="Group 86"/>
            <p:cNvGrpSpPr>
              <a:grpSpLocks/>
            </p:cNvGrpSpPr>
            <p:nvPr/>
          </p:nvGrpSpPr>
          <p:grpSpPr bwMode="auto">
            <a:xfrm>
              <a:off x="8365374" y="754575"/>
              <a:ext cx="178499" cy="5056426"/>
              <a:chOff x="8508301" y="754575"/>
              <a:chExt cx="178499" cy="5056426"/>
            </a:xfrm>
          </p:grpSpPr>
          <p:sp>
            <p:nvSpPr>
              <p:cNvPr id="86" name="Rectangle 85"/>
              <p:cNvSpPr>
                <a:spLocks/>
              </p:cNvSpPr>
              <p:nvPr/>
            </p:nvSpPr>
            <p:spPr bwMode="auto">
              <a:xfrm flipV="1">
                <a:off x="8534401" y="1311275"/>
                <a:ext cx="152399"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3464" name="Group 49"/>
              <p:cNvGrpSpPr>
                <a:grpSpLocks/>
              </p:cNvGrpSpPr>
              <p:nvPr/>
            </p:nvGrpSpPr>
            <p:grpSpPr bwMode="auto">
              <a:xfrm>
                <a:off x="8583603" y="776288"/>
                <a:ext cx="61965" cy="5033962"/>
                <a:chOff x="5792085" y="65729"/>
                <a:chExt cx="75389" cy="6124908"/>
              </a:xfrm>
            </p:grpSpPr>
            <p:sp>
              <p:nvSpPr>
                <p:cNvPr id="228" name="Rectangle 227"/>
                <p:cNvSpPr>
                  <a:spLocks/>
                </p:cNvSpPr>
                <p:nvPr/>
              </p:nvSpPr>
              <p:spPr>
                <a:xfrm>
                  <a:off x="5792098" y="190648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a:xfrm>
                  <a:off x="5792098" y="1296118"/>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a:xfrm>
                  <a:off x="5792098" y="683821"/>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a:xfrm>
                  <a:off x="5792098" y="3741446"/>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a:xfrm>
                  <a:off x="5792098" y="3127217"/>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a:xfrm>
                  <a:off x="5792098" y="251492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a:xfrm>
                  <a:off x="5792098" y="557834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a:xfrm>
                  <a:off x="5792098" y="4967974"/>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a:xfrm>
                  <a:off x="5792098" y="435567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a:xfrm>
                  <a:off x="5792098" y="65729"/>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465" name="TextBox 72"/>
              <p:cNvSpPr txBox="1">
                <a:spLocks noChangeArrowheads="1"/>
              </p:cNvSpPr>
              <p:nvPr/>
            </p:nvSpPr>
            <p:spPr bwMode="auto">
              <a:xfrm>
                <a:off x="8508301" y="754575"/>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3461" name="TextBox 72"/>
            <p:cNvSpPr txBox="1">
              <a:spLocks noChangeArrowheads="1"/>
            </p:cNvSpPr>
            <p:nvPr/>
          </p:nvSpPr>
          <p:spPr bwMode="auto">
            <a:xfrm>
              <a:off x="7891302" y="5758936"/>
              <a:ext cx="453464" cy="184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0" name="Rectangle 239"/>
            <p:cNvSpPr>
              <a:spLocks/>
            </p:cNvSpPr>
            <p:nvPr/>
          </p:nvSpPr>
          <p:spPr bwMode="auto">
            <a:xfrm>
              <a:off x="2438389"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363"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CER – 11.5ft Cable Tray Layout</a:t>
            </a:r>
          </a:p>
        </p:txBody>
      </p:sp>
      <p:sp>
        <p:nvSpPr>
          <p:cNvPr id="13366"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E-Posts</a:t>
            </a:r>
          </a:p>
        </p:txBody>
      </p:sp>
      <p:sp>
        <p:nvSpPr>
          <p:cNvPr id="13376"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grpSp>
        <p:nvGrpSpPr>
          <p:cNvPr id="2" name="Group 1"/>
          <p:cNvGrpSpPr/>
          <p:nvPr/>
        </p:nvGrpSpPr>
        <p:grpSpPr>
          <a:xfrm>
            <a:off x="1074738" y="838960"/>
            <a:ext cx="7697787" cy="5664200"/>
            <a:chOff x="1074738" y="838960"/>
            <a:chExt cx="7697787" cy="5664200"/>
          </a:xfrm>
        </p:grpSpPr>
        <p:sp>
          <p:nvSpPr>
            <p:cNvPr id="88" name="Rectangle 86"/>
            <p:cNvSpPr>
              <a:spLocks noChangeArrowheads="1"/>
            </p:cNvSpPr>
            <p:nvPr/>
          </p:nvSpPr>
          <p:spPr bwMode="auto">
            <a:xfrm>
              <a:off x="5183188" y="503154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L1-PSL-C3</a:t>
              </a:r>
            </a:p>
          </p:txBody>
        </p:sp>
        <p:sp>
          <p:nvSpPr>
            <p:cNvPr id="89" name="Rectangle 86"/>
            <p:cNvSpPr>
              <a:spLocks noChangeArrowheads="1"/>
            </p:cNvSpPr>
            <p:nvPr/>
          </p:nvSpPr>
          <p:spPr bwMode="auto">
            <a:xfrm>
              <a:off x="5183188" y="452989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L1-PSL-C2</a:t>
              </a:r>
            </a:p>
          </p:txBody>
        </p:sp>
        <p:sp>
          <p:nvSpPr>
            <p:cNvPr id="90" name="Rectangle 86"/>
            <p:cNvSpPr>
              <a:spLocks noChangeArrowheads="1"/>
            </p:cNvSpPr>
            <p:nvPr/>
          </p:nvSpPr>
          <p:spPr bwMode="auto">
            <a:xfrm>
              <a:off x="5183188" y="4013960"/>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L1-PSL-C1</a:t>
              </a:r>
            </a:p>
          </p:txBody>
        </p:sp>
        <p:sp>
          <p:nvSpPr>
            <p:cNvPr id="92" name="Rectangle 86"/>
            <p:cNvSpPr>
              <a:spLocks noChangeArrowheads="1"/>
            </p:cNvSpPr>
            <p:nvPr/>
          </p:nvSpPr>
          <p:spPr bwMode="auto">
            <a:xfrm rot="16200000">
              <a:off x="1962150" y="205339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L1-ISC-C1</a:t>
              </a:r>
            </a:p>
          </p:txBody>
        </p:sp>
        <p:sp>
          <p:nvSpPr>
            <p:cNvPr id="93" name="Rectangle 86"/>
            <p:cNvSpPr>
              <a:spLocks noChangeArrowheads="1"/>
            </p:cNvSpPr>
            <p:nvPr/>
          </p:nvSpPr>
          <p:spPr bwMode="auto">
            <a:xfrm rot="16200000">
              <a:off x="2460625" y="2048636"/>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L1-ISC-C2</a:t>
              </a:r>
            </a:p>
          </p:txBody>
        </p:sp>
        <p:sp>
          <p:nvSpPr>
            <p:cNvPr id="94" name="Rectangle 86"/>
            <p:cNvSpPr>
              <a:spLocks noChangeArrowheads="1"/>
            </p:cNvSpPr>
            <p:nvPr/>
          </p:nvSpPr>
          <p:spPr bwMode="auto">
            <a:xfrm rot="16200000">
              <a:off x="2986087" y="2050223"/>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L1-ISC-C3</a:t>
              </a:r>
            </a:p>
          </p:txBody>
        </p:sp>
        <p:sp>
          <p:nvSpPr>
            <p:cNvPr id="95" name="Rectangle 86"/>
            <p:cNvSpPr>
              <a:spLocks noChangeArrowheads="1"/>
            </p:cNvSpPr>
            <p:nvPr/>
          </p:nvSpPr>
          <p:spPr bwMode="auto">
            <a:xfrm>
              <a:off x="1601788" y="35138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L1-SUS-C1</a:t>
              </a:r>
            </a:p>
          </p:txBody>
        </p:sp>
        <p:sp>
          <p:nvSpPr>
            <p:cNvPr id="96" name="Rectangle 86"/>
            <p:cNvSpPr>
              <a:spLocks noChangeArrowheads="1"/>
            </p:cNvSpPr>
            <p:nvPr/>
          </p:nvSpPr>
          <p:spPr bwMode="auto">
            <a:xfrm>
              <a:off x="1609725" y="400602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L1-SUS-C2</a:t>
              </a:r>
            </a:p>
          </p:txBody>
        </p:sp>
        <p:sp>
          <p:nvSpPr>
            <p:cNvPr id="97" name="Rectangle 86"/>
            <p:cNvSpPr>
              <a:spLocks noChangeArrowheads="1"/>
            </p:cNvSpPr>
            <p:nvPr/>
          </p:nvSpPr>
          <p:spPr bwMode="auto">
            <a:xfrm>
              <a:off x="16160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L1-SUS-C3</a:t>
              </a:r>
            </a:p>
          </p:txBody>
        </p:sp>
        <p:sp>
          <p:nvSpPr>
            <p:cNvPr id="98" name="Rectangle 86"/>
            <p:cNvSpPr>
              <a:spLocks noChangeArrowheads="1"/>
            </p:cNvSpPr>
            <p:nvPr/>
          </p:nvSpPr>
          <p:spPr bwMode="auto">
            <a:xfrm>
              <a:off x="1616075" y="504424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L1-SUS-C4</a:t>
              </a:r>
            </a:p>
          </p:txBody>
        </p:sp>
        <p:sp>
          <p:nvSpPr>
            <p:cNvPr id="99" name="Rectangle 86"/>
            <p:cNvSpPr>
              <a:spLocks noChangeArrowheads="1"/>
            </p:cNvSpPr>
            <p:nvPr/>
          </p:nvSpPr>
          <p:spPr bwMode="auto">
            <a:xfrm>
              <a:off x="3406775" y="3496435"/>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L1-SUS-C5</a:t>
              </a:r>
            </a:p>
          </p:txBody>
        </p:sp>
        <p:sp>
          <p:nvSpPr>
            <p:cNvPr id="100" name="Rectangle 86"/>
            <p:cNvSpPr>
              <a:spLocks noChangeArrowheads="1"/>
            </p:cNvSpPr>
            <p:nvPr/>
          </p:nvSpPr>
          <p:spPr bwMode="auto">
            <a:xfrm>
              <a:off x="3406775" y="401237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L1-SUS-C6</a:t>
              </a:r>
            </a:p>
          </p:txBody>
        </p:sp>
        <p:sp>
          <p:nvSpPr>
            <p:cNvPr id="107" name="Rectangle 86"/>
            <p:cNvSpPr>
              <a:spLocks noChangeArrowheads="1"/>
            </p:cNvSpPr>
            <p:nvPr/>
          </p:nvSpPr>
          <p:spPr bwMode="auto">
            <a:xfrm>
              <a:off x="34067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L1-SUS-C7</a:t>
              </a:r>
            </a:p>
          </p:txBody>
        </p:sp>
        <p:sp>
          <p:nvSpPr>
            <p:cNvPr id="108" name="Rectangle 86"/>
            <p:cNvSpPr>
              <a:spLocks noChangeArrowheads="1"/>
            </p:cNvSpPr>
            <p:nvPr/>
          </p:nvSpPr>
          <p:spPr bwMode="auto">
            <a:xfrm>
              <a:off x="3406775" y="50505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L1-SUS-C8</a:t>
              </a:r>
            </a:p>
          </p:txBody>
        </p:sp>
        <p:sp>
          <p:nvSpPr>
            <p:cNvPr id="109" name="Rectangle 86"/>
            <p:cNvSpPr>
              <a:spLocks noChangeArrowheads="1"/>
            </p:cNvSpPr>
            <p:nvPr/>
          </p:nvSpPr>
          <p:spPr bwMode="auto">
            <a:xfrm rot="16200000">
              <a:off x="4575175" y="207244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L1-SEI-C1</a:t>
              </a:r>
            </a:p>
          </p:txBody>
        </p:sp>
        <p:sp>
          <p:nvSpPr>
            <p:cNvPr id="13332" name="TextBox 72"/>
            <p:cNvSpPr txBox="1">
              <a:spLocks noChangeArrowheads="1"/>
            </p:cNvSpPr>
            <p:nvPr/>
          </p:nvSpPr>
          <p:spPr bwMode="auto">
            <a:xfrm rot="-5400000">
              <a:off x="2254250" y="428383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3" name="TextBox 72"/>
            <p:cNvSpPr txBox="1">
              <a:spLocks noChangeArrowheads="1"/>
            </p:cNvSpPr>
            <p:nvPr/>
          </p:nvSpPr>
          <p:spPr bwMode="auto">
            <a:xfrm rot="5400000">
              <a:off x="3028157" y="4279866"/>
              <a:ext cx="50165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4" name="TextBox 72"/>
            <p:cNvSpPr txBox="1">
              <a:spLocks noChangeArrowheads="1"/>
            </p:cNvSpPr>
            <p:nvPr/>
          </p:nvSpPr>
          <p:spPr bwMode="auto">
            <a:xfrm>
              <a:off x="2347913" y="256298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5" name="TextBox 72"/>
            <p:cNvSpPr txBox="1">
              <a:spLocks noChangeArrowheads="1"/>
            </p:cNvSpPr>
            <p:nvPr/>
          </p:nvSpPr>
          <p:spPr bwMode="auto">
            <a:xfrm>
              <a:off x="5969000" y="2577273"/>
              <a:ext cx="503238"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6" name="TextBox 72"/>
            <p:cNvSpPr txBox="1">
              <a:spLocks noChangeArrowheads="1"/>
            </p:cNvSpPr>
            <p:nvPr/>
          </p:nvSpPr>
          <p:spPr bwMode="auto">
            <a:xfrm rot="5400000">
              <a:off x="6530975" y="402824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7" name="TextBox 72"/>
            <p:cNvSpPr txBox="1">
              <a:spLocks noChangeArrowheads="1"/>
            </p:cNvSpPr>
            <p:nvPr/>
          </p:nvSpPr>
          <p:spPr bwMode="auto">
            <a:xfrm rot="-5400000">
              <a:off x="5797550" y="427431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207482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L1-SEI-C2</a:t>
              </a:r>
            </a:p>
          </p:txBody>
        </p:sp>
        <p:sp>
          <p:nvSpPr>
            <p:cNvPr id="121" name="Rectangle 86"/>
            <p:cNvSpPr>
              <a:spLocks noChangeArrowheads="1"/>
            </p:cNvSpPr>
            <p:nvPr/>
          </p:nvSpPr>
          <p:spPr bwMode="auto">
            <a:xfrm rot="16200000">
              <a:off x="5576887" y="206133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L1-SEI-C3</a:t>
              </a:r>
            </a:p>
          </p:txBody>
        </p:sp>
        <p:sp>
          <p:nvSpPr>
            <p:cNvPr id="122" name="Rectangle 86"/>
            <p:cNvSpPr>
              <a:spLocks noChangeArrowheads="1"/>
            </p:cNvSpPr>
            <p:nvPr/>
          </p:nvSpPr>
          <p:spPr bwMode="auto">
            <a:xfrm rot="16200000">
              <a:off x="6072981" y="206213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L1-SEI-C4</a:t>
              </a:r>
            </a:p>
          </p:txBody>
        </p:sp>
        <p:sp>
          <p:nvSpPr>
            <p:cNvPr id="123" name="Rectangle 86"/>
            <p:cNvSpPr>
              <a:spLocks noChangeArrowheads="1"/>
            </p:cNvSpPr>
            <p:nvPr/>
          </p:nvSpPr>
          <p:spPr bwMode="auto">
            <a:xfrm rot="16200000">
              <a:off x="6588919" y="204942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L1-SEI-C5</a:t>
              </a:r>
            </a:p>
          </p:txBody>
        </p:sp>
        <p:sp>
          <p:nvSpPr>
            <p:cNvPr id="124" name="Rectangle 86"/>
            <p:cNvSpPr>
              <a:spLocks noChangeArrowheads="1"/>
            </p:cNvSpPr>
            <p:nvPr/>
          </p:nvSpPr>
          <p:spPr bwMode="auto">
            <a:xfrm rot="16200000">
              <a:off x="7104856" y="205578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L1-SEI-C6</a:t>
              </a:r>
            </a:p>
          </p:txBody>
        </p:sp>
        <p:pic>
          <p:nvPicPr>
            <p:cNvPr id="1334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1313" y="177717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09788" y="1775585"/>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8900"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0075"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9288" y="178511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6875"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58050"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6938"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6525"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354" name="Group 142"/>
            <p:cNvGrpSpPr>
              <a:grpSpLocks/>
            </p:cNvGrpSpPr>
            <p:nvPr/>
          </p:nvGrpSpPr>
          <p:grpSpPr bwMode="auto">
            <a:xfrm rot="5400000">
              <a:off x="1002506" y="3997292"/>
              <a:ext cx="1973263" cy="774700"/>
              <a:chOff x="1762978" y="1815968"/>
              <a:chExt cx="1973512" cy="774783"/>
            </a:xfrm>
          </p:grpSpPr>
          <p:pic>
            <p:nvPicPr>
              <p:cNvPr id="134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355" name="Group 147"/>
            <p:cNvGrpSpPr>
              <a:grpSpLocks/>
            </p:cNvGrpSpPr>
            <p:nvPr/>
          </p:nvGrpSpPr>
          <p:grpSpPr bwMode="auto">
            <a:xfrm rot="5400000">
              <a:off x="2820194" y="3986179"/>
              <a:ext cx="1973262" cy="774700"/>
              <a:chOff x="1762978" y="1815968"/>
              <a:chExt cx="1973512" cy="774783"/>
            </a:xfrm>
          </p:grpSpPr>
          <p:pic>
            <p:nvPicPr>
              <p:cNvPr id="1340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356" name="Group 152"/>
            <p:cNvGrpSpPr>
              <a:grpSpLocks/>
            </p:cNvGrpSpPr>
            <p:nvPr/>
          </p:nvGrpSpPr>
          <p:grpSpPr bwMode="auto">
            <a:xfrm rot="5400000">
              <a:off x="4572794" y="3986179"/>
              <a:ext cx="1973262" cy="774700"/>
              <a:chOff x="1762978" y="1815968"/>
              <a:chExt cx="1973512" cy="774783"/>
            </a:xfrm>
          </p:grpSpPr>
          <p:pic>
            <p:nvPicPr>
              <p:cNvPr id="1340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357" name="Group 157"/>
            <p:cNvGrpSpPr>
              <a:grpSpLocks/>
            </p:cNvGrpSpPr>
            <p:nvPr/>
          </p:nvGrpSpPr>
          <p:grpSpPr bwMode="auto">
            <a:xfrm rot="5400000">
              <a:off x="6578600" y="3740911"/>
              <a:ext cx="1463675" cy="774700"/>
              <a:chOff x="1762978" y="1815972"/>
              <a:chExt cx="1463357" cy="774779"/>
            </a:xfrm>
          </p:grpSpPr>
          <p:pic>
            <p:nvPicPr>
              <p:cNvPr id="1340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 name="Frame 246"/>
            <p:cNvSpPr/>
            <p:nvPr/>
          </p:nvSpPr>
          <p:spPr>
            <a:xfrm>
              <a:off x="1944688" y="1864485"/>
              <a:ext cx="6419850" cy="538163"/>
            </a:xfrm>
            <a:prstGeom prst="frame">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9" name="Frame 248"/>
            <p:cNvSpPr/>
            <p:nvPr/>
          </p:nvSpPr>
          <p:spPr>
            <a:xfrm>
              <a:off x="1828800" y="4690235"/>
              <a:ext cx="6532563" cy="539750"/>
            </a:xfrm>
            <a:prstGeom prst="frame">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0" name="Block Arc 249"/>
            <p:cNvSpPr/>
            <p:nvPr/>
          </p:nvSpPr>
          <p:spPr>
            <a:xfrm>
              <a:off x="1587500" y="1874010"/>
              <a:ext cx="895350" cy="847725"/>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1" name="Frame 250"/>
            <p:cNvSpPr/>
            <p:nvPr/>
          </p:nvSpPr>
          <p:spPr>
            <a:xfrm rot="5400000">
              <a:off x="554037" y="3315461"/>
              <a:ext cx="2601913" cy="538162"/>
            </a:xfrm>
            <a:prstGeom prst="frame">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2" name="Block Arc 251"/>
            <p:cNvSpPr/>
            <p:nvPr/>
          </p:nvSpPr>
          <p:spPr>
            <a:xfrm rot="16200000">
              <a:off x="1567657" y="4383053"/>
              <a:ext cx="895350" cy="849313"/>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2" name="Block Arc 161"/>
            <p:cNvSpPr/>
            <p:nvPr/>
          </p:nvSpPr>
          <p:spPr>
            <a:xfrm rot="16200000">
              <a:off x="2010569" y="3905217"/>
              <a:ext cx="895350" cy="849312"/>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6" name="Block Arc 165"/>
            <p:cNvSpPr/>
            <p:nvPr/>
          </p:nvSpPr>
          <p:spPr>
            <a:xfrm>
              <a:off x="2038350" y="2316923"/>
              <a:ext cx="895350" cy="847725"/>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3367" name="Group 152"/>
            <p:cNvGrpSpPr>
              <a:grpSpLocks/>
            </p:cNvGrpSpPr>
            <p:nvPr/>
          </p:nvGrpSpPr>
          <p:grpSpPr bwMode="auto">
            <a:xfrm rot="10800000">
              <a:off x="3824288" y="1234248"/>
              <a:ext cx="212725" cy="1122362"/>
              <a:chOff x="1078030" y="5216892"/>
              <a:chExt cx="269507" cy="1347537"/>
            </a:xfrm>
          </p:grpSpPr>
          <p:sp>
            <p:nvSpPr>
              <p:cNvPr id="253" name="Rectangle 25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1" name="Rectangle 260"/>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68" name="Group 152"/>
            <p:cNvGrpSpPr>
              <a:grpSpLocks/>
            </p:cNvGrpSpPr>
            <p:nvPr/>
          </p:nvGrpSpPr>
          <p:grpSpPr bwMode="auto">
            <a:xfrm rot="10800000">
              <a:off x="5932488" y="1234248"/>
              <a:ext cx="212725" cy="1122362"/>
              <a:chOff x="1078030" y="5216892"/>
              <a:chExt cx="269507" cy="1347537"/>
            </a:xfrm>
          </p:grpSpPr>
          <p:sp>
            <p:nvSpPr>
              <p:cNvPr id="263" name="Rectangle 26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4" name="Rectangle 263"/>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69" name="Group 152"/>
            <p:cNvGrpSpPr>
              <a:grpSpLocks/>
            </p:cNvGrpSpPr>
            <p:nvPr/>
          </p:nvGrpSpPr>
          <p:grpSpPr bwMode="auto">
            <a:xfrm rot="10800000">
              <a:off x="8156575" y="1234248"/>
              <a:ext cx="212725" cy="1122362"/>
              <a:chOff x="1078030" y="5216892"/>
              <a:chExt cx="269507" cy="1347537"/>
            </a:xfrm>
          </p:grpSpPr>
          <p:sp>
            <p:nvSpPr>
              <p:cNvPr id="266" name="Rectangle 265"/>
              <p:cNvSpPr/>
              <p:nvPr/>
            </p:nvSpPr>
            <p:spPr>
              <a:xfrm>
                <a:off x="1080041" y="6329992"/>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7" name="Rectangle 266"/>
              <p:cNvSpPr/>
              <p:nvPr/>
            </p:nvSpPr>
            <p:spPr>
              <a:xfrm>
                <a:off x="1222840" y="5262636"/>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0" name="Group 152"/>
            <p:cNvGrpSpPr>
              <a:grpSpLocks/>
            </p:cNvGrpSpPr>
            <p:nvPr/>
          </p:nvGrpSpPr>
          <p:grpSpPr bwMode="auto">
            <a:xfrm rot="5400000">
              <a:off x="1530350" y="1885123"/>
              <a:ext cx="212725" cy="1123950"/>
              <a:chOff x="1078030" y="5216892"/>
              <a:chExt cx="269507" cy="1347537"/>
            </a:xfrm>
          </p:grpSpPr>
          <p:sp>
            <p:nvSpPr>
              <p:cNvPr id="269" name="Rectangle 268"/>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0" name="Rectangle 269"/>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1" name="Group 152"/>
            <p:cNvGrpSpPr>
              <a:grpSpLocks/>
            </p:cNvGrpSpPr>
            <p:nvPr/>
          </p:nvGrpSpPr>
          <p:grpSpPr bwMode="auto">
            <a:xfrm>
              <a:off x="5451475" y="4612448"/>
              <a:ext cx="212725" cy="1123950"/>
              <a:chOff x="1078030" y="5216892"/>
              <a:chExt cx="269507" cy="1347537"/>
            </a:xfrm>
          </p:grpSpPr>
          <p:sp>
            <p:nvSpPr>
              <p:cNvPr id="241" name="Rectangle 240"/>
              <p:cNvSpPr/>
              <p:nvPr/>
            </p:nvSpPr>
            <p:spPr>
              <a:xfrm>
                <a:off x="1078030" y="6284643"/>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4" name="Rectangle 243"/>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2" name="Group 152"/>
            <p:cNvGrpSpPr>
              <a:grpSpLocks/>
            </p:cNvGrpSpPr>
            <p:nvPr/>
          </p:nvGrpSpPr>
          <p:grpSpPr bwMode="auto">
            <a:xfrm>
              <a:off x="2070100" y="4601335"/>
              <a:ext cx="212725" cy="1123950"/>
              <a:chOff x="1078030" y="5216892"/>
              <a:chExt cx="269507" cy="1347537"/>
            </a:xfrm>
          </p:grpSpPr>
          <p:sp>
            <p:nvSpPr>
              <p:cNvPr id="255" name="Rectangle 254"/>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6" name="Rectangle 255"/>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3" name="Group 152"/>
            <p:cNvGrpSpPr>
              <a:grpSpLocks/>
            </p:cNvGrpSpPr>
            <p:nvPr/>
          </p:nvGrpSpPr>
          <p:grpSpPr bwMode="auto">
            <a:xfrm rot="10800000">
              <a:off x="2130425" y="1243773"/>
              <a:ext cx="212725" cy="1123950"/>
              <a:chOff x="1078030" y="5216892"/>
              <a:chExt cx="269507" cy="1347537"/>
            </a:xfrm>
          </p:grpSpPr>
          <p:sp>
            <p:nvSpPr>
              <p:cNvPr id="258" name="Rectangle 257"/>
              <p:cNvSpPr/>
              <p:nvPr/>
            </p:nvSpPr>
            <p:spPr>
              <a:xfrm>
                <a:off x="1126300"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9" name="Rectangle 258"/>
              <p:cNvSpPr/>
              <p:nvPr/>
            </p:nvSpPr>
            <p:spPr>
              <a:xfrm>
                <a:off x="1269098"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4" name="Group 152"/>
            <p:cNvGrpSpPr>
              <a:grpSpLocks/>
            </p:cNvGrpSpPr>
            <p:nvPr/>
          </p:nvGrpSpPr>
          <p:grpSpPr bwMode="auto">
            <a:xfrm>
              <a:off x="7299325" y="4615623"/>
              <a:ext cx="212725" cy="1122362"/>
              <a:chOff x="1078030" y="5216892"/>
              <a:chExt cx="269507" cy="1347537"/>
            </a:xfrm>
          </p:grpSpPr>
          <p:sp>
            <p:nvSpPr>
              <p:cNvPr id="262" name="Rectangle 261"/>
              <p:cNvSpPr/>
              <p:nvPr/>
            </p:nvSpPr>
            <p:spPr>
              <a:xfrm>
                <a:off x="1078030" y="6284249"/>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5" name="Rectangle 264"/>
              <p:cNvSpPr/>
              <p:nvPr/>
            </p:nvSpPr>
            <p:spPr>
              <a:xfrm>
                <a:off x="1172559" y="5216892"/>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268" name="Rectangular Callout 267"/>
            <p:cNvSpPr/>
            <p:nvPr/>
          </p:nvSpPr>
          <p:spPr bwMode="auto">
            <a:xfrm>
              <a:off x="6919913" y="838960"/>
              <a:ext cx="1347787" cy="742950"/>
            </a:xfrm>
            <a:prstGeom prst="wedgeRectCallout">
              <a:avLst>
                <a:gd name="adj1" fmla="val 25144"/>
                <a:gd name="adj2" fmla="val 91667"/>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Waterfall down from the LDR for DC Power Cables</a:t>
              </a:r>
            </a:p>
          </p:txBody>
        </p:sp>
        <p:grpSp>
          <p:nvGrpSpPr>
            <p:cNvPr id="13377" name="Group 152"/>
            <p:cNvGrpSpPr>
              <a:grpSpLocks/>
            </p:cNvGrpSpPr>
            <p:nvPr/>
          </p:nvGrpSpPr>
          <p:grpSpPr bwMode="auto">
            <a:xfrm rot="5400000">
              <a:off x="1543050" y="3974273"/>
              <a:ext cx="212725" cy="1123950"/>
              <a:chOff x="1078030" y="5216892"/>
              <a:chExt cx="269507" cy="1347537"/>
            </a:xfrm>
          </p:grpSpPr>
          <p:sp>
            <p:nvSpPr>
              <p:cNvPr id="243" name="Rectangle 242"/>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5" name="Rectangle 244"/>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3379" name="Rectangle 86"/>
            <p:cNvSpPr>
              <a:spLocks noChangeArrowheads="1"/>
            </p:cNvSpPr>
            <p:nvPr/>
          </p:nvSpPr>
          <p:spPr bwMode="auto">
            <a:xfrm>
              <a:off x="3695700" y="186131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2" name="Frame 241"/>
            <p:cNvSpPr/>
            <p:nvPr/>
          </p:nvSpPr>
          <p:spPr>
            <a:xfrm>
              <a:off x="6819900" y="4682298"/>
              <a:ext cx="1952625" cy="358775"/>
            </a:xfrm>
            <a:prstGeom prst="frame">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71" name="Rectangular Callout 270"/>
            <p:cNvSpPr/>
            <p:nvPr/>
          </p:nvSpPr>
          <p:spPr bwMode="auto">
            <a:xfrm>
              <a:off x="5510213" y="5758623"/>
              <a:ext cx="1503362" cy="744537"/>
            </a:xfrm>
            <a:prstGeom prst="wedgeRectCallout">
              <a:avLst>
                <a:gd name="adj1" fmla="val 47328"/>
                <a:gd name="adj2" fmla="val -148899"/>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Waterfall down from the ceiling connects  the fiber cable tray to the MSR</a:t>
              </a:r>
            </a:p>
          </p:txBody>
        </p:sp>
      </p:grpSp>
      <p:sp>
        <p:nvSpPr>
          <p:cNvPr id="194" name="TextBox 36"/>
          <p:cNvSpPr txBox="1">
            <a:spLocks noChangeArrowheads="1"/>
          </p:cNvSpPr>
          <p:nvPr/>
        </p:nvSpPr>
        <p:spPr bwMode="auto">
          <a:xfrm>
            <a:off x="1062037" y="103104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4" action="ppaction://hlinksldjump"/>
              </a:rPr>
              <a:t>CER</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300</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S1105145</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S1105145</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96" name="Group 95"/>
          <p:cNvGrpSpPr/>
          <p:nvPr/>
        </p:nvGrpSpPr>
        <p:grpSpPr>
          <a:xfrm>
            <a:off x="1030288" y="4449763"/>
            <a:ext cx="7669212" cy="1074737"/>
            <a:chOff x="1030288" y="4449763"/>
            <a:chExt cx="7669212" cy="1074737"/>
          </a:xfrm>
        </p:grpSpPr>
        <p:grpSp>
          <p:nvGrpSpPr>
            <p:cNvPr id="97" name="Group 30"/>
            <p:cNvGrpSpPr>
              <a:grpSpLocks/>
            </p:cNvGrpSpPr>
            <p:nvPr/>
          </p:nvGrpSpPr>
          <p:grpSpPr bwMode="auto">
            <a:xfrm>
              <a:off x="1030288" y="4449763"/>
              <a:ext cx="7669212" cy="604837"/>
              <a:chOff x="1030950" y="4450544"/>
              <a:chExt cx="7667920" cy="604003"/>
            </a:xfrm>
          </p:grpSpPr>
          <p:pic>
            <p:nvPicPr>
              <p:cNvPr id="20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S1105145</a:t>
                </a:r>
                <a:endParaRPr lang="en-US" sz="800" b="1" dirty="0">
                  <a:latin typeface="Comic Sans MS" pitchFamily="66" charset="0"/>
                </a:endParaRPr>
              </a:p>
            </p:txBody>
          </p:sp>
          <p:sp>
            <p:nvSpPr>
              <p:cNvPr id="20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8"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0" name="Group 81"/>
            <p:cNvGrpSpPr>
              <a:grpSpLocks/>
            </p:cNvGrpSpPr>
            <p:nvPr/>
          </p:nvGrpSpPr>
          <p:grpSpPr bwMode="auto">
            <a:xfrm>
              <a:off x="1365250" y="4514850"/>
              <a:ext cx="1177925" cy="455613"/>
              <a:chOff x="1365250" y="4514850"/>
              <a:chExt cx="1177925" cy="455674"/>
            </a:xfrm>
          </p:grpSpPr>
          <p:grpSp>
            <p:nvGrpSpPr>
              <p:cNvPr id="105" name="Group 129"/>
              <p:cNvGrpSpPr>
                <a:grpSpLocks/>
              </p:cNvGrpSpPr>
              <p:nvPr/>
            </p:nvGrpSpPr>
            <p:grpSpPr bwMode="auto">
              <a:xfrm>
                <a:off x="1943112" y="4514850"/>
                <a:ext cx="600064" cy="455674"/>
                <a:chOff x="638192" y="4075174"/>
                <a:chExt cx="940352" cy="657225"/>
              </a:xfrm>
            </p:grpSpPr>
            <p:grpSp>
              <p:nvGrpSpPr>
                <p:cNvPr id="108" name="Group 27"/>
                <p:cNvGrpSpPr>
                  <a:grpSpLocks/>
                </p:cNvGrpSpPr>
                <p:nvPr/>
              </p:nvGrpSpPr>
              <p:grpSpPr bwMode="auto">
                <a:xfrm>
                  <a:off x="638192" y="4162422"/>
                  <a:ext cx="228602" cy="517524"/>
                  <a:chOff x="2743200" y="4387215"/>
                  <a:chExt cx="312420" cy="750570"/>
                </a:xfrm>
              </p:grpSpPr>
              <p:pic>
                <p:nvPicPr>
                  <p:cNvPr id="20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99"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6"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77"/>
            <p:cNvGrpSpPr>
              <a:grpSpLocks/>
            </p:cNvGrpSpPr>
            <p:nvPr/>
          </p:nvGrpSpPr>
          <p:grpSpPr bwMode="auto">
            <a:xfrm>
              <a:off x="4530725" y="5138738"/>
              <a:ext cx="2118325" cy="385762"/>
              <a:chOff x="4817380" y="5500251"/>
              <a:chExt cx="2116082" cy="386197"/>
            </a:xfrm>
          </p:grpSpPr>
          <p:pic>
            <p:nvPicPr>
              <p:cNvPr id="102"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4"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6179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57800A-B0C3-4BC1-930F-363D2D85CE21}" type="slidenum">
              <a:rPr lang="en-US" smtClean="0">
                <a:solidFill>
                  <a:srgbClr val="898989"/>
                </a:solidFill>
                <a:latin typeface="Calibri" pitchFamily="34" charset="0"/>
              </a:rPr>
              <a:pPr eaLnBrk="1" hangingPunct="1"/>
              <a:t>301</a:t>
            </a:fld>
            <a:endParaRPr lang="en-US" smtClean="0">
              <a:solidFill>
                <a:srgbClr val="898989"/>
              </a:solidFill>
              <a:latin typeface="Calibri" pitchFamily="34" charset="0"/>
            </a:endParaRPr>
          </a:p>
        </p:txBody>
      </p:sp>
      <p:sp>
        <p:nvSpPr>
          <p:cNvPr id="161796" name="Title 118"/>
          <p:cNvSpPr>
            <a:spLocks noGrp="1"/>
          </p:cNvSpPr>
          <p:nvPr>
            <p:ph type="title"/>
          </p:nvPr>
        </p:nvSpPr>
        <p:spPr/>
        <p:txBody>
          <a:bodyPr/>
          <a:lstStyle/>
          <a:p>
            <a:r>
              <a:rPr lang="en-US" dirty="0" smtClean="0">
                <a:ea typeface="ＭＳ Ｐゴシック" pitchFamily="34" charset="-128"/>
              </a:rPr>
              <a:t>D1001715 - S1001141</a:t>
            </a:r>
          </a:p>
        </p:txBody>
      </p:sp>
      <p:sp>
        <p:nvSpPr>
          <p:cNvPr id="16179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L1-SUS-C2</a:t>
            </a:r>
            <a:endParaRPr lang="en-US" sz="800" b="1" dirty="0">
              <a:latin typeface="Comic Sans MS" pitchFamily="66" charset="0"/>
            </a:endParaRPr>
          </a:p>
        </p:txBody>
      </p:sp>
      <p:grpSp>
        <p:nvGrpSpPr>
          <p:cNvPr id="161798" name="Group 277"/>
          <p:cNvGrpSpPr>
            <a:grpSpLocks/>
          </p:cNvGrpSpPr>
          <p:nvPr/>
        </p:nvGrpSpPr>
        <p:grpSpPr bwMode="auto">
          <a:xfrm>
            <a:off x="234950" y="749300"/>
            <a:ext cx="8832850" cy="5843588"/>
            <a:chOff x="234950" y="749909"/>
            <a:chExt cx="8832132" cy="5843504"/>
          </a:xfrm>
        </p:grpSpPr>
        <p:grpSp>
          <p:nvGrpSpPr>
            <p:cNvPr id="161799" name="Group 359"/>
            <p:cNvGrpSpPr>
              <a:grpSpLocks/>
            </p:cNvGrpSpPr>
            <p:nvPr/>
          </p:nvGrpSpPr>
          <p:grpSpPr bwMode="auto">
            <a:xfrm>
              <a:off x="1277059" y="749909"/>
              <a:ext cx="6486898" cy="458787"/>
              <a:chOff x="-1025406" y="6101482"/>
              <a:chExt cx="6485935" cy="457947"/>
            </a:xfrm>
          </p:grpSpPr>
          <p:grpSp>
            <p:nvGrpSpPr>
              <p:cNvPr id="161950" name="Group 220"/>
              <p:cNvGrpSpPr>
                <a:grpSpLocks/>
              </p:cNvGrpSpPr>
              <p:nvPr/>
            </p:nvGrpSpPr>
            <p:grpSpPr bwMode="auto">
              <a:xfrm>
                <a:off x="-1025406" y="6101482"/>
                <a:ext cx="3849965" cy="452196"/>
                <a:chOff x="-1025406" y="6110108"/>
                <a:chExt cx="3849965" cy="452196"/>
              </a:xfrm>
            </p:grpSpPr>
            <p:pic>
              <p:nvPicPr>
                <p:cNvPr id="161955"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6" name="TextBox 372"/>
                <p:cNvSpPr txBox="1">
                  <a:spLocks noChangeArrowheads="1"/>
                </p:cNvSpPr>
                <p:nvPr/>
              </p:nvSpPr>
              <p:spPr bwMode="auto">
                <a:xfrm>
                  <a:off x="-1025406" y="6216969"/>
                  <a:ext cx="256954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l1susauxham3-4 MON I/O Extension Chassis</a:t>
                  </a:r>
                </a:p>
              </p:txBody>
            </p:sp>
            <p:sp>
              <p:nvSpPr>
                <p:cNvPr id="16195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61951" name="Group 221"/>
              <p:cNvGrpSpPr>
                <a:grpSpLocks/>
              </p:cNvGrpSpPr>
              <p:nvPr/>
            </p:nvGrpSpPr>
            <p:grpSpPr bwMode="auto">
              <a:xfrm>
                <a:off x="3042258" y="6107233"/>
                <a:ext cx="2418271" cy="452196"/>
                <a:chOff x="3042258" y="6107233"/>
                <a:chExt cx="2418271" cy="452196"/>
              </a:xfrm>
            </p:grpSpPr>
            <p:pic>
              <p:nvPicPr>
                <p:cNvPr id="161952"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195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S1001141</a:t>
                  </a:r>
                  <a:endParaRPr lang="en-US" sz="800" b="1" dirty="0">
                    <a:solidFill>
                      <a:schemeClr val="bg1"/>
                    </a:solidFill>
                    <a:latin typeface="Comic Sans MS" pitchFamily="66" charset="0"/>
                  </a:endParaRPr>
                </a:p>
              </p:txBody>
            </p:sp>
          </p:grpSp>
        </p:grpSp>
        <p:grpSp>
          <p:nvGrpSpPr>
            <p:cNvPr id="161800" name="Group 70"/>
            <p:cNvGrpSpPr>
              <a:grpSpLocks/>
            </p:cNvGrpSpPr>
            <p:nvPr/>
          </p:nvGrpSpPr>
          <p:grpSpPr bwMode="auto">
            <a:xfrm>
              <a:off x="234950" y="1212157"/>
              <a:ext cx="7659687" cy="2281931"/>
              <a:chOff x="234950" y="1212157"/>
              <a:chExt cx="7659687" cy="2281931"/>
            </a:xfrm>
          </p:grpSpPr>
          <p:grpSp>
            <p:nvGrpSpPr>
              <p:cNvPr id="161943" name="Group 60"/>
              <p:cNvGrpSpPr>
                <a:grpSpLocks/>
              </p:cNvGrpSpPr>
              <p:nvPr/>
            </p:nvGrpSpPr>
            <p:grpSpPr bwMode="auto">
              <a:xfrm>
                <a:off x="234950" y="1212157"/>
                <a:ext cx="7659687" cy="2281931"/>
                <a:chOff x="1025269" y="1269311"/>
                <a:chExt cx="7659941" cy="2281413"/>
              </a:xfrm>
            </p:grpSpPr>
            <p:pic>
              <p:nvPicPr>
                <p:cNvPr id="16194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1947" name="Group 26"/>
                <p:cNvGrpSpPr>
                  <a:grpSpLocks/>
                </p:cNvGrpSpPr>
                <p:nvPr/>
              </p:nvGrpSpPr>
              <p:grpSpPr bwMode="auto">
                <a:xfrm>
                  <a:off x="7421517" y="1269311"/>
                  <a:ext cx="1263693" cy="368091"/>
                  <a:chOff x="7420915" y="1268217"/>
                  <a:chExt cx="1263514" cy="368358"/>
                </a:xfrm>
              </p:grpSpPr>
              <p:sp>
                <p:nvSpPr>
                  <p:cNvPr id="16194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6194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4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1801" name="Group 453"/>
            <p:cNvGrpSpPr>
              <a:grpSpLocks/>
            </p:cNvGrpSpPr>
            <p:nvPr/>
          </p:nvGrpSpPr>
          <p:grpSpPr bwMode="auto">
            <a:xfrm>
              <a:off x="234950" y="3554877"/>
              <a:ext cx="8832132" cy="3038536"/>
              <a:chOff x="234950" y="3554877"/>
              <a:chExt cx="8832132" cy="3038536"/>
            </a:xfrm>
          </p:grpSpPr>
          <p:grpSp>
            <p:nvGrpSpPr>
              <p:cNvPr id="161802" name="Group 294"/>
              <p:cNvGrpSpPr>
                <a:grpSpLocks/>
              </p:cNvGrpSpPr>
              <p:nvPr/>
            </p:nvGrpSpPr>
            <p:grpSpPr bwMode="auto">
              <a:xfrm>
                <a:off x="234950" y="3554877"/>
                <a:ext cx="8832132" cy="3038536"/>
                <a:chOff x="234950" y="3554877"/>
                <a:chExt cx="8832132" cy="3038536"/>
              </a:xfrm>
            </p:grpSpPr>
            <p:pic>
              <p:nvPicPr>
                <p:cNvPr id="161817"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81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181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182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182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182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182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182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182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6182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183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183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1833" name="Group 73"/>
                <p:cNvGrpSpPr>
                  <a:grpSpLocks/>
                </p:cNvGrpSpPr>
                <p:nvPr/>
              </p:nvGrpSpPr>
              <p:grpSpPr bwMode="auto">
                <a:xfrm>
                  <a:off x="3234870" y="3603430"/>
                  <a:ext cx="215897" cy="1858575"/>
                  <a:chOff x="8442325" y="2253456"/>
                  <a:chExt cx="215472" cy="1857626"/>
                </a:xfrm>
              </p:grpSpPr>
              <p:grpSp>
                <p:nvGrpSpPr>
                  <p:cNvPr id="161935" name="Group 72"/>
                  <p:cNvGrpSpPr>
                    <a:grpSpLocks/>
                  </p:cNvGrpSpPr>
                  <p:nvPr/>
                </p:nvGrpSpPr>
                <p:grpSpPr bwMode="auto">
                  <a:xfrm>
                    <a:off x="8442325" y="2253456"/>
                    <a:ext cx="214313" cy="1836738"/>
                    <a:chOff x="6193859" y="1433229"/>
                    <a:chExt cx="215444" cy="1837022"/>
                  </a:xfrm>
                </p:grpSpPr>
                <p:pic>
                  <p:nvPicPr>
                    <p:cNvPr id="16193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3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6193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34" name="Group 99"/>
                <p:cNvGrpSpPr>
                  <a:grpSpLocks/>
                </p:cNvGrpSpPr>
                <p:nvPr/>
              </p:nvGrpSpPr>
              <p:grpSpPr bwMode="auto">
                <a:xfrm>
                  <a:off x="4100662" y="3595683"/>
                  <a:ext cx="233360" cy="1849052"/>
                  <a:chOff x="4100710" y="3595688"/>
                  <a:chExt cx="233363" cy="1849437"/>
                </a:xfrm>
              </p:grpSpPr>
              <p:grpSp>
                <p:nvGrpSpPr>
                  <p:cNvPr id="161929" name="Group 141"/>
                  <p:cNvGrpSpPr>
                    <a:grpSpLocks/>
                  </p:cNvGrpSpPr>
                  <p:nvPr/>
                </p:nvGrpSpPr>
                <p:grpSpPr bwMode="auto">
                  <a:xfrm>
                    <a:off x="4100710" y="3595688"/>
                    <a:ext cx="233363" cy="1849437"/>
                    <a:chOff x="7985153" y="2757488"/>
                    <a:chExt cx="233330" cy="1848894"/>
                  </a:xfrm>
                </p:grpSpPr>
                <p:grpSp>
                  <p:nvGrpSpPr>
                    <p:cNvPr id="161931" name="Group 70"/>
                    <p:cNvGrpSpPr>
                      <a:grpSpLocks/>
                    </p:cNvGrpSpPr>
                    <p:nvPr/>
                  </p:nvGrpSpPr>
                  <p:grpSpPr bwMode="auto">
                    <a:xfrm>
                      <a:off x="7988855" y="2757488"/>
                      <a:ext cx="229628" cy="1836737"/>
                      <a:chOff x="6178463" y="1433228"/>
                      <a:chExt cx="230840" cy="1837026"/>
                    </a:xfrm>
                  </p:grpSpPr>
                  <p:sp>
                    <p:nvSpPr>
                      <p:cNvPr id="16193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6193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3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3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5" name="Group 100"/>
                <p:cNvGrpSpPr>
                  <a:grpSpLocks/>
                </p:cNvGrpSpPr>
                <p:nvPr/>
              </p:nvGrpSpPr>
              <p:grpSpPr bwMode="auto">
                <a:xfrm>
                  <a:off x="4973716" y="3600848"/>
                  <a:ext cx="233360" cy="1849052"/>
                  <a:chOff x="4100710" y="3595688"/>
                  <a:chExt cx="233363" cy="1849437"/>
                </a:xfrm>
              </p:grpSpPr>
              <p:grpSp>
                <p:nvGrpSpPr>
                  <p:cNvPr id="161923" name="Group 72"/>
                  <p:cNvGrpSpPr>
                    <a:grpSpLocks/>
                  </p:cNvGrpSpPr>
                  <p:nvPr/>
                </p:nvGrpSpPr>
                <p:grpSpPr bwMode="auto">
                  <a:xfrm>
                    <a:off x="4100710" y="3595688"/>
                    <a:ext cx="233363" cy="1849437"/>
                    <a:chOff x="7985153" y="2757488"/>
                    <a:chExt cx="233330" cy="1848894"/>
                  </a:xfrm>
                </p:grpSpPr>
                <p:grpSp>
                  <p:nvGrpSpPr>
                    <p:cNvPr id="161925" name="Group 70"/>
                    <p:cNvGrpSpPr>
                      <a:grpSpLocks/>
                    </p:cNvGrpSpPr>
                    <p:nvPr/>
                  </p:nvGrpSpPr>
                  <p:grpSpPr bwMode="auto">
                    <a:xfrm>
                      <a:off x="7988855" y="2757488"/>
                      <a:ext cx="229628" cy="1836737"/>
                      <a:chOff x="6178463" y="1433228"/>
                      <a:chExt cx="230840" cy="1837026"/>
                    </a:xfrm>
                  </p:grpSpPr>
                  <p:sp>
                    <p:nvSpPr>
                      <p:cNvPr id="16192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192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6" name="Group 107"/>
                <p:cNvGrpSpPr>
                  <a:grpSpLocks/>
                </p:cNvGrpSpPr>
                <p:nvPr/>
              </p:nvGrpSpPr>
              <p:grpSpPr bwMode="auto">
                <a:xfrm>
                  <a:off x="4392544" y="3600848"/>
                  <a:ext cx="233360" cy="1849052"/>
                  <a:chOff x="4100710" y="3595688"/>
                  <a:chExt cx="233363" cy="1849437"/>
                </a:xfrm>
              </p:grpSpPr>
              <p:grpSp>
                <p:nvGrpSpPr>
                  <p:cNvPr id="161917" name="Group 72"/>
                  <p:cNvGrpSpPr>
                    <a:grpSpLocks/>
                  </p:cNvGrpSpPr>
                  <p:nvPr/>
                </p:nvGrpSpPr>
                <p:grpSpPr bwMode="auto">
                  <a:xfrm>
                    <a:off x="4100710" y="3595688"/>
                    <a:ext cx="233363" cy="1849437"/>
                    <a:chOff x="7985153" y="2757488"/>
                    <a:chExt cx="233330" cy="1848894"/>
                  </a:xfrm>
                </p:grpSpPr>
                <p:grpSp>
                  <p:nvGrpSpPr>
                    <p:cNvPr id="161919" name="Group 70"/>
                    <p:cNvGrpSpPr>
                      <a:grpSpLocks/>
                    </p:cNvGrpSpPr>
                    <p:nvPr/>
                  </p:nvGrpSpPr>
                  <p:grpSpPr bwMode="auto">
                    <a:xfrm>
                      <a:off x="7988855" y="2757488"/>
                      <a:ext cx="229628" cy="1836737"/>
                      <a:chOff x="6178463" y="1433228"/>
                      <a:chExt cx="230840" cy="1837026"/>
                    </a:xfrm>
                  </p:grpSpPr>
                  <p:sp>
                    <p:nvSpPr>
                      <p:cNvPr id="16192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192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7" name="Group 114"/>
                <p:cNvGrpSpPr>
                  <a:grpSpLocks/>
                </p:cNvGrpSpPr>
                <p:nvPr/>
              </p:nvGrpSpPr>
              <p:grpSpPr bwMode="auto">
                <a:xfrm>
                  <a:off x="3811365" y="3600848"/>
                  <a:ext cx="233360" cy="1849052"/>
                  <a:chOff x="4100710" y="3595688"/>
                  <a:chExt cx="233363" cy="1849437"/>
                </a:xfrm>
              </p:grpSpPr>
              <p:grpSp>
                <p:nvGrpSpPr>
                  <p:cNvPr id="161911" name="Group 72"/>
                  <p:cNvGrpSpPr>
                    <a:grpSpLocks/>
                  </p:cNvGrpSpPr>
                  <p:nvPr/>
                </p:nvGrpSpPr>
                <p:grpSpPr bwMode="auto">
                  <a:xfrm>
                    <a:off x="4100710" y="3595688"/>
                    <a:ext cx="233363" cy="1849437"/>
                    <a:chOff x="7985153" y="2757488"/>
                    <a:chExt cx="233330" cy="1848894"/>
                  </a:xfrm>
                </p:grpSpPr>
                <p:grpSp>
                  <p:nvGrpSpPr>
                    <p:cNvPr id="161913" name="Group 70"/>
                    <p:cNvGrpSpPr>
                      <a:grpSpLocks/>
                    </p:cNvGrpSpPr>
                    <p:nvPr/>
                  </p:nvGrpSpPr>
                  <p:grpSpPr bwMode="auto">
                    <a:xfrm>
                      <a:off x="7988855" y="2757488"/>
                      <a:ext cx="229628" cy="1836737"/>
                      <a:chOff x="6178463" y="1433228"/>
                      <a:chExt cx="230840" cy="1837026"/>
                    </a:xfrm>
                  </p:grpSpPr>
                  <p:sp>
                    <p:nvSpPr>
                      <p:cNvPr id="16191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191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1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8" name="Group 73"/>
                <p:cNvGrpSpPr>
                  <a:grpSpLocks/>
                </p:cNvGrpSpPr>
                <p:nvPr/>
              </p:nvGrpSpPr>
              <p:grpSpPr bwMode="auto">
                <a:xfrm>
                  <a:off x="3519000" y="3600851"/>
                  <a:ext cx="215897" cy="1858575"/>
                  <a:chOff x="8442325" y="2253456"/>
                  <a:chExt cx="215472" cy="1857626"/>
                </a:xfrm>
              </p:grpSpPr>
              <p:grpSp>
                <p:nvGrpSpPr>
                  <p:cNvPr id="161907" name="Group 72"/>
                  <p:cNvGrpSpPr>
                    <a:grpSpLocks/>
                  </p:cNvGrpSpPr>
                  <p:nvPr/>
                </p:nvGrpSpPr>
                <p:grpSpPr bwMode="auto">
                  <a:xfrm>
                    <a:off x="8442325" y="2253456"/>
                    <a:ext cx="214313" cy="1836738"/>
                    <a:chOff x="6193859" y="1433229"/>
                    <a:chExt cx="215444" cy="1837022"/>
                  </a:xfrm>
                </p:grpSpPr>
                <p:pic>
                  <p:nvPicPr>
                    <p:cNvPr id="16190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1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6190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40"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1841" name="Group 26"/>
                <p:cNvGrpSpPr>
                  <a:grpSpLocks/>
                </p:cNvGrpSpPr>
                <p:nvPr/>
              </p:nvGrpSpPr>
              <p:grpSpPr bwMode="auto">
                <a:xfrm>
                  <a:off x="6622358" y="3554877"/>
                  <a:ext cx="1272188" cy="342709"/>
                  <a:chOff x="7412367" y="1267773"/>
                  <a:chExt cx="1272066" cy="342946"/>
                </a:xfrm>
              </p:grpSpPr>
              <p:sp>
                <p:nvSpPr>
                  <p:cNvPr id="1618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S1001141</a:t>
                    </a:r>
                    <a:endParaRPr lang="en-US" sz="800" b="1" dirty="0">
                      <a:latin typeface="Comic Sans MS" pitchFamily="66" charset="0"/>
                    </a:endParaRPr>
                  </a:p>
                </p:txBody>
              </p:sp>
              <p:sp>
                <p:nvSpPr>
                  <p:cNvPr id="1619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1842" name="Group 151"/>
                <p:cNvGrpSpPr>
                  <a:grpSpLocks/>
                </p:cNvGrpSpPr>
                <p:nvPr/>
              </p:nvGrpSpPr>
              <p:grpSpPr bwMode="auto">
                <a:xfrm>
                  <a:off x="6520487" y="3870508"/>
                  <a:ext cx="2546595" cy="2722905"/>
                  <a:chOff x="6537579" y="3930330"/>
                  <a:chExt cx="2546595" cy="2722905"/>
                </a:xfrm>
              </p:grpSpPr>
              <p:grpSp>
                <p:nvGrpSpPr>
                  <p:cNvPr id="161843" name="Group 77"/>
                  <p:cNvGrpSpPr>
                    <a:grpSpLocks/>
                  </p:cNvGrpSpPr>
                  <p:nvPr/>
                </p:nvGrpSpPr>
                <p:grpSpPr bwMode="auto">
                  <a:xfrm>
                    <a:off x="6659900" y="3930330"/>
                    <a:ext cx="2412866" cy="222946"/>
                    <a:chOff x="5388330" y="5700074"/>
                    <a:chExt cx="2411543" cy="224521"/>
                  </a:xfrm>
                </p:grpSpPr>
                <p:pic>
                  <p:nvPicPr>
                    <p:cNvPr id="16189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1844" name="Group 77"/>
                  <p:cNvGrpSpPr>
                    <a:grpSpLocks/>
                  </p:cNvGrpSpPr>
                  <p:nvPr/>
                </p:nvGrpSpPr>
                <p:grpSpPr bwMode="auto">
                  <a:xfrm>
                    <a:off x="6593115" y="4126888"/>
                    <a:ext cx="2488203" cy="222936"/>
                    <a:chOff x="5313031" y="5665686"/>
                    <a:chExt cx="2486842" cy="224513"/>
                  </a:xfrm>
                </p:grpSpPr>
                <p:pic>
                  <p:nvPicPr>
                    <p:cNvPr id="1618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1845" name="Group 77"/>
                  <p:cNvGrpSpPr>
                    <a:grpSpLocks/>
                  </p:cNvGrpSpPr>
                  <p:nvPr/>
                </p:nvGrpSpPr>
                <p:grpSpPr bwMode="auto">
                  <a:xfrm>
                    <a:off x="6594543" y="4316328"/>
                    <a:ext cx="2488203" cy="222936"/>
                    <a:chOff x="5313031" y="5665686"/>
                    <a:chExt cx="2486842" cy="224513"/>
                  </a:xfrm>
                </p:grpSpPr>
                <p:pic>
                  <p:nvPicPr>
                    <p:cNvPr id="16189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1846" name="Group 77"/>
                  <p:cNvGrpSpPr>
                    <a:grpSpLocks/>
                  </p:cNvGrpSpPr>
                  <p:nvPr/>
                </p:nvGrpSpPr>
                <p:grpSpPr bwMode="auto">
                  <a:xfrm>
                    <a:off x="6595973" y="4505768"/>
                    <a:ext cx="2488201" cy="222936"/>
                    <a:chOff x="5313033" y="5665686"/>
                    <a:chExt cx="2486840" cy="224513"/>
                  </a:xfrm>
                </p:grpSpPr>
                <p:pic>
                  <p:nvPicPr>
                    <p:cNvPr id="16188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1847" name="Group 77"/>
                  <p:cNvGrpSpPr>
                    <a:grpSpLocks/>
                  </p:cNvGrpSpPr>
                  <p:nvPr/>
                </p:nvGrpSpPr>
                <p:grpSpPr bwMode="auto">
                  <a:xfrm>
                    <a:off x="6605346" y="4703652"/>
                    <a:ext cx="2478580" cy="222894"/>
                    <a:chOff x="5322652" y="5665686"/>
                    <a:chExt cx="2477221" cy="224475"/>
                  </a:xfrm>
                </p:grpSpPr>
                <p:pic>
                  <p:nvPicPr>
                    <p:cNvPr id="16188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1848" name="Group 77"/>
                  <p:cNvGrpSpPr>
                    <a:grpSpLocks/>
                  </p:cNvGrpSpPr>
                  <p:nvPr/>
                </p:nvGrpSpPr>
                <p:grpSpPr bwMode="auto">
                  <a:xfrm>
                    <a:off x="6605346" y="4899439"/>
                    <a:ext cx="2478580" cy="222894"/>
                    <a:chOff x="5322652" y="5665686"/>
                    <a:chExt cx="2477221" cy="224475"/>
                  </a:xfrm>
                </p:grpSpPr>
                <p:pic>
                  <p:nvPicPr>
                    <p:cNvPr id="16188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1849" name="Group 77"/>
                  <p:cNvGrpSpPr>
                    <a:grpSpLocks/>
                  </p:cNvGrpSpPr>
                  <p:nvPr/>
                </p:nvGrpSpPr>
                <p:grpSpPr bwMode="auto">
                  <a:xfrm>
                    <a:off x="6605272" y="5087454"/>
                    <a:ext cx="2478664" cy="222894"/>
                    <a:chOff x="5322675" y="5665686"/>
                    <a:chExt cx="2477198" cy="224474"/>
                  </a:xfrm>
                </p:grpSpPr>
                <p:pic>
                  <p:nvPicPr>
                    <p:cNvPr id="16187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1850" name="Group 77"/>
                  <p:cNvGrpSpPr>
                    <a:grpSpLocks/>
                  </p:cNvGrpSpPr>
                  <p:nvPr/>
                </p:nvGrpSpPr>
                <p:grpSpPr bwMode="auto">
                  <a:xfrm>
                    <a:off x="6602762" y="5274392"/>
                    <a:ext cx="2478581" cy="222894"/>
                    <a:chOff x="5322651" y="5665686"/>
                    <a:chExt cx="2477222" cy="224475"/>
                  </a:xfrm>
                </p:grpSpPr>
                <p:pic>
                  <p:nvPicPr>
                    <p:cNvPr id="16187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1851" name="Group 77"/>
                  <p:cNvGrpSpPr>
                    <a:grpSpLocks/>
                  </p:cNvGrpSpPr>
                  <p:nvPr/>
                </p:nvGrpSpPr>
                <p:grpSpPr bwMode="auto">
                  <a:xfrm>
                    <a:off x="6602763" y="5462432"/>
                    <a:ext cx="2478580" cy="222894"/>
                    <a:chOff x="5322652" y="5665686"/>
                    <a:chExt cx="2477221" cy="224475"/>
                  </a:xfrm>
                </p:grpSpPr>
                <p:pic>
                  <p:nvPicPr>
                    <p:cNvPr id="161872"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1852" name="Group 77"/>
                  <p:cNvGrpSpPr>
                    <a:grpSpLocks/>
                  </p:cNvGrpSpPr>
                  <p:nvPr/>
                </p:nvGrpSpPr>
                <p:grpSpPr bwMode="auto">
                  <a:xfrm>
                    <a:off x="6602689" y="5658194"/>
                    <a:ext cx="2478664" cy="222894"/>
                    <a:chOff x="5322675" y="5665686"/>
                    <a:chExt cx="2477198" cy="224474"/>
                  </a:xfrm>
                </p:grpSpPr>
                <p:pic>
                  <p:nvPicPr>
                    <p:cNvPr id="16186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1853" name="Group 77"/>
                  <p:cNvGrpSpPr>
                    <a:grpSpLocks/>
                  </p:cNvGrpSpPr>
                  <p:nvPr/>
                </p:nvGrpSpPr>
                <p:grpSpPr bwMode="auto">
                  <a:xfrm>
                    <a:off x="6602766" y="5847686"/>
                    <a:ext cx="2478580" cy="222894"/>
                    <a:chOff x="5322652" y="5665686"/>
                    <a:chExt cx="2477221" cy="224475"/>
                  </a:xfrm>
                </p:grpSpPr>
                <p:pic>
                  <p:nvPicPr>
                    <p:cNvPr id="16186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1854" name="Group 77"/>
                  <p:cNvGrpSpPr>
                    <a:grpSpLocks/>
                  </p:cNvGrpSpPr>
                  <p:nvPr/>
                </p:nvGrpSpPr>
                <p:grpSpPr bwMode="auto">
                  <a:xfrm>
                    <a:off x="6602766" y="6035726"/>
                    <a:ext cx="2478580" cy="222894"/>
                    <a:chOff x="5322652" y="5665686"/>
                    <a:chExt cx="2477221" cy="224475"/>
                  </a:xfrm>
                </p:grpSpPr>
                <p:pic>
                  <p:nvPicPr>
                    <p:cNvPr id="16186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1855" name="Group 77"/>
                  <p:cNvGrpSpPr>
                    <a:grpSpLocks/>
                  </p:cNvGrpSpPr>
                  <p:nvPr/>
                </p:nvGrpSpPr>
                <p:grpSpPr bwMode="auto">
                  <a:xfrm>
                    <a:off x="6602692" y="6231488"/>
                    <a:ext cx="2478664" cy="222894"/>
                    <a:chOff x="5322675" y="5665686"/>
                    <a:chExt cx="2477198" cy="224474"/>
                  </a:xfrm>
                </p:grpSpPr>
                <p:pic>
                  <p:nvPicPr>
                    <p:cNvPr id="1618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1856" name="Group 77"/>
                  <p:cNvGrpSpPr>
                    <a:grpSpLocks/>
                  </p:cNvGrpSpPr>
                  <p:nvPr/>
                </p:nvGrpSpPr>
                <p:grpSpPr bwMode="auto">
                  <a:xfrm>
                    <a:off x="6537579" y="6430341"/>
                    <a:ext cx="2541183" cy="222894"/>
                    <a:chOff x="5260195" y="5665686"/>
                    <a:chExt cx="2539678" cy="224474"/>
                  </a:xfrm>
                </p:grpSpPr>
                <p:pic>
                  <p:nvPicPr>
                    <p:cNvPr id="1618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1803" name="Group 439"/>
              <p:cNvGrpSpPr>
                <a:grpSpLocks/>
              </p:cNvGrpSpPr>
              <p:nvPr/>
            </p:nvGrpSpPr>
            <p:grpSpPr bwMode="auto">
              <a:xfrm>
                <a:off x="2363420" y="5458525"/>
                <a:ext cx="3690745" cy="364202"/>
                <a:chOff x="2514671" y="5583891"/>
                <a:chExt cx="3690745" cy="364202"/>
              </a:xfrm>
            </p:grpSpPr>
            <p:sp>
              <p:nvSpPr>
                <p:cNvPr id="16180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180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180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180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180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180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181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181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181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181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181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181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181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1sysauxham3-4 I/O </a:t>
            </a:r>
            <a:r>
              <a:rPr lang="en-US" dirty="0">
                <a:solidFill>
                  <a:schemeClr val="bg1"/>
                </a:solidFill>
              </a:rPr>
              <a:t>Extender </a:t>
            </a:r>
          </a:p>
        </p:txBody>
      </p:sp>
      <p:pic>
        <p:nvPicPr>
          <p:cNvPr id="16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87889" y="4412741"/>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295897" y="44113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628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A0150A-F0B2-4A44-B201-99701972A800}" type="slidenum">
              <a:rPr lang="en-US" smtClean="0">
                <a:solidFill>
                  <a:srgbClr val="898989"/>
                </a:solidFill>
                <a:latin typeface="Calibri" pitchFamily="34" charset="0"/>
              </a:rPr>
              <a:pPr eaLnBrk="1" hangingPunct="1"/>
              <a:t>302</a:t>
            </a:fld>
            <a:endParaRPr lang="en-US" smtClean="0">
              <a:solidFill>
                <a:srgbClr val="898989"/>
              </a:solidFill>
              <a:latin typeface="Calibri" pitchFamily="34" charset="0"/>
            </a:endParaRPr>
          </a:p>
        </p:txBody>
      </p:sp>
      <p:sp>
        <p:nvSpPr>
          <p:cNvPr id="162820" name="Title 118"/>
          <p:cNvSpPr>
            <a:spLocks noGrp="1"/>
          </p:cNvSpPr>
          <p:nvPr>
            <p:ph type="title"/>
          </p:nvPr>
        </p:nvSpPr>
        <p:spPr/>
        <p:txBody>
          <a:bodyPr/>
          <a:lstStyle/>
          <a:p>
            <a:r>
              <a:rPr lang="en-US" dirty="0" smtClean="0">
                <a:ea typeface="ＭＳ Ｐゴシック" pitchFamily="34" charset="-128"/>
              </a:rPr>
              <a:t>D1001715 - S1001140</a:t>
            </a:r>
          </a:p>
        </p:txBody>
      </p:sp>
      <p:sp>
        <p:nvSpPr>
          <p:cNvPr id="16282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L1-SUS-C2</a:t>
            </a:r>
            <a:endParaRPr lang="en-US" sz="800" b="1" dirty="0">
              <a:latin typeface="Comic Sans MS" pitchFamily="66" charset="0"/>
            </a:endParaRPr>
          </a:p>
        </p:txBody>
      </p:sp>
      <p:grpSp>
        <p:nvGrpSpPr>
          <p:cNvPr id="162822" name="Group 277"/>
          <p:cNvGrpSpPr>
            <a:grpSpLocks/>
          </p:cNvGrpSpPr>
          <p:nvPr/>
        </p:nvGrpSpPr>
        <p:grpSpPr bwMode="auto">
          <a:xfrm>
            <a:off x="234950" y="749300"/>
            <a:ext cx="8832850" cy="5843588"/>
            <a:chOff x="234950" y="749909"/>
            <a:chExt cx="8832132" cy="5843504"/>
          </a:xfrm>
        </p:grpSpPr>
        <p:grpSp>
          <p:nvGrpSpPr>
            <p:cNvPr id="162823" name="Group 359"/>
            <p:cNvGrpSpPr>
              <a:grpSpLocks/>
            </p:cNvGrpSpPr>
            <p:nvPr/>
          </p:nvGrpSpPr>
          <p:grpSpPr bwMode="auto">
            <a:xfrm>
              <a:off x="1277060" y="749909"/>
              <a:ext cx="6486897" cy="458787"/>
              <a:chOff x="-1025406" y="6101482"/>
              <a:chExt cx="6485935" cy="457947"/>
            </a:xfrm>
          </p:grpSpPr>
          <p:grpSp>
            <p:nvGrpSpPr>
              <p:cNvPr id="162974" name="Group 220"/>
              <p:cNvGrpSpPr>
                <a:grpSpLocks/>
              </p:cNvGrpSpPr>
              <p:nvPr/>
            </p:nvGrpSpPr>
            <p:grpSpPr bwMode="auto">
              <a:xfrm>
                <a:off x="-1025406" y="6101482"/>
                <a:ext cx="3849965" cy="452196"/>
                <a:chOff x="-1025406" y="6110108"/>
                <a:chExt cx="3849965" cy="452196"/>
              </a:xfrm>
            </p:grpSpPr>
            <p:pic>
              <p:nvPicPr>
                <p:cNvPr id="162979"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80" name="TextBox 372"/>
                <p:cNvSpPr txBox="1">
                  <a:spLocks noChangeArrowheads="1"/>
                </p:cNvSpPr>
                <p:nvPr/>
              </p:nvSpPr>
              <p:spPr bwMode="auto">
                <a:xfrm>
                  <a:off x="-1025406" y="6216969"/>
                  <a:ext cx="256954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l1susham3-4 FE I/O Extension Chassis</a:t>
                  </a:r>
                </a:p>
              </p:txBody>
            </p:sp>
            <p:sp>
              <p:nvSpPr>
                <p:cNvPr id="16298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62975" name="Group 221"/>
              <p:cNvGrpSpPr>
                <a:grpSpLocks/>
              </p:cNvGrpSpPr>
              <p:nvPr/>
            </p:nvGrpSpPr>
            <p:grpSpPr bwMode="auto">
              <a:xfrm>
                <a:off x="3042258" y="6107233"/>
                <a:ext cx="2418271" cy="452196"/>
                <a:chOff x="3042258" y="6107233"/>
                <a:chExt cx="2418271" cy="452196"/>
              </a:xfrm>
            </p:grpSpPr>
            <p:pic>
              <p:nvPicPr>
                <p:cNvPr id="16297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7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297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S1001140</a:t>
                  </a:r>
                  <a:endParaRPr lang="en-US" sz="800" b="1" dirty="0">
                    <a:solidFill>
                      <a:schemeClr val="bg1"/>
                    </a:solidFill>
                    <a:latin typeface="Comic Sans MS" pitchFamily="66" charset="0"/>
                  </a:endParaRPr>
                </a:p>
              </p:txBody>
            </p:sp>
          </p:grpSp>
        </p:grpSp>
        <p:grpSp>
          <p:nvGrpSpPr>
            <p:cNvPr id="162824" name="Group 70"/>
            <p:cNvGrpSpPr>
              <a:grpSpLocks/>
            </p:cNvGrpSpPr>
            <p:nvPr/>
          </p:nvGrpSpPr>
          <p:grpSpPr bwMode="auto">
            <a:xfrm>
              <a:off x="234950" y="1212157"/>
              <a:ext cx="7659687" cy="2281931"/>
              <a:chOff x="234950" y="1212157"/>
              <a:chExt cx="7659687" cy="2281931"/>
            </a:xfrm>
          </p:grpSpPr>
          <p:grpSp>
            <p:nvGrpSpPr>
              <p:cNvPr id="162967" name="Group 60"/>
              <p:cNvGrpSpPr>
                <a:grpSpLocks/>
              </p:cNvGrpSpPr>
              <p:nvPr/>
            </p:nvGrpSpPr>
            <p:grpSpPr bwMode="auto">
              <a:xfrm>
                <a:off x="234950" y="1212157"/>
                <a:ext cx="7659687" cy="2281931"/>
                <a:chOff x="1025269" y="1269311"/>
                <a:chExt cx="7659941" cy="2281413"/>
              </a:xfrm>
            </p:grpSpPr>
            <p:pic>
              <p:nvPicPr>
                <p:cNvPr id="162970"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2971" name="Group 26"/>
                <p:cNvGrpSpPr>
                  <a:grpSpLocks/>
                </p:cNvGrpSpPr>
                <p:nvPr/>
              </p:nvGrpSpPr>
              <p:grpSpPr bwMode="auto">
                <a:xfrm>
                  <a:off x="7421517" y="1269311"/>
                  <a:ext cx="1263693" cy="368091"/>
                  <a:chOff x="7420915" y="1268217"/>
                  <a:chExt cx="1263514" cy="368358"/>
                </a:xfrm>
              </p:grpSpPr>
              <p:sp>
                <p:nvSpPr>
                  <p:cNvPr id="16297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6297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6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2825" name="Group 453"/>
            <p:cNvGrpSpPr>
              <a:grpSpLocks/>
            </p:cNvGrpSpPr>
            <p:nvPr/>
          </p:nvGrpSpPr>
          <p:grpSpPr bwMode="auto">
            <a:xfrm>
              <a:off x="234950" y="3554877"/>
              <a:ext cx="8832132" cy="3038536"/>
              <a:chOff x="234950" y="3554877"/>
              <a:chExt cx="8832132" cy="3038536"/>
            </a:xfrm>
          </p:grpSpPr>
          <p:grpSp>
            <p:nvGrpSpPr>
              <p:cNvPr id="162826" name="Group 294"/>
              <p:cNvGrpSpPr>
                <a:grpSpLocks/>
              </p:cNvGrpSpPr>
              <p:nvPr/>
            </p:nvGrpSpPr>
            <p:grpSpPr bwMode="auto">
              <a:xfrm>
                <a:off x="234950" y="3554877"/>
                <a:ext cx="8832132" cy="3038536"/>
                <a:chOff x="234950" y="3554877"/>
                <a:chExt cx="8832132" cy="3038536"/>
              </a:xfrm>
            </p:grpSpPr>
            <p:pic>
              <p:nvPicPr>
                <p:cNvPr id="162841"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84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284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284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284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284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285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285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285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Slot P9</a:t>
                  </a:r>
                </a:p>
              </p:txBody>
            </p:sp>
            <p:sp>
              <p:nvSpPr>
                <p:cNvPr id="16285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285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285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2856" name="Group 71"/>
                <p:cNvGrpSpPr>
                  <a:grpSpLocks/>
                </p:cNvGrpSpPr>
                <p:nvPr/>
              </p:nvGrpSpPr>
              <p:grpSpPr bwMode="auto">
                <a:xfrm>
                  <a:off x="4685716" y="3595684"/>
                  <a:ext cx="215899" cy="1858574"/>
                  <a:chOff x="8442323" y="2253457"/>
                  <a:chExt cx="215474" cy="1857625"/>
                </a:xfrm>
              </p:grpSpPr>
              <p:grpSp>
                <p:nvGrpSpPr>
                  <p:cNvPr id="162963" name="Group 72"/>
                  <p:cNvGrpSpPr>
                    <a:grpSpLocks/>
                  </p:cNvGrpSpPr>
                  <p:nvPr/>
                </p:nvGrpSpPr>
                <p:grpSpPr bwMode="auto">
                  <a:xfrm>
                    <a:off x="8442323" y="2253457"/>
                    <a:ext cx="214313" cy="1836738"/>
                    <a:chOff x="6193857" y="1433230"/>
                    <a:chExt cx="215444" cy="1837022"/>
                  </a:xfrm>
                </p:grpSpPr>
                <p:pic>
                  <p:nvPicPr>
                    <p:cNvPr id="16296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7" name="Group 73"/>
                <p:cNvGrpSpPr>
                  <a:grpSpLocks/>
                </p:cNvGrpSpPr>
                <p:nvPr/>
              </p:nvGrpSpPr>
              <p:grpSpPr bwMode="auto">
                <a:xfrm>
                  <a:off x="3234870" y="3603430"/>
                  <a:ext cx="215897" cy="1858575"/>
                  <a:chOff x="8442325" y="2253456"/>
                  <a:chExt cx="215472" cy="1857626"/>
                </a:xfrm>
              </p:grpSpPr>
              <p:grpSp>
                <p:nvGrpSpPr>
                  <p:cNvPr id="162959" name="Group 72"/>
                  <p:cNvGrpSpPr>
                    <a:grpSpLocks/>
                  </p:cNvGrpSpPr>
                  <p:nvPr/>
                </p:nvGrpSpPr>
                <p:grpSpPr bwMode="auto">
                  <a:xfrm>
                    <a:off x="8442325" y="2253456"/>
                    <a:ext cx="214313" cy="1836738"/>
                    <a:chOff x="6193859" y="1433229"/>
                    <a:chExt cx="215444" cy="1837022"/>
                  </a:xfrm>
                </p:grpSpPr>
                <p:pic>
                  <p:nvPicPr>
                    <p:cNvPr id="16296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2"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953" name="Group 141"/>
                <p:cNvGrpSpPr>
                  <a:grpSpLocks/>
                </p:cNvGrpSpPr>
                <p:nvPr/>
              </p:nvGrpSpPr>
              <p:grpSpPr bwMode="auto">
                <a:xfrm>
                  <a:off x="4100662" y="3595683"/>
                  <a:ext cx="233360" cy="1849052"/>
                  <a:chOff x="7985153" y="2757488"/>
                  <a:chExt cx="233330" cy="1848894"/>
                </a:xfrm>
              </p:grpSpPr>
              <p:grpSp>
                <p:nvGrpSpPr>
                  <p:cNvPr id="162955" name="Group 70"/>
                  <p:cNvGrpSpPr>
                    <a:grpSpLocks/>
                  </p:cNvGrpSpPr>
                  <p:nvPr/>
                </p:nvGrpSpPr>
                <p:grpSpPr bwMode="auto">
                  <a:xfrm>
                    <a:off x="7988855" y="2757488"/>
                    <a:ext cx="229628" cy="1836737"/>
                    <a:chOff x="6178463" y="1433228"/>
                    <a:chExt cx="230840" cy="1837026"/>
                  </a:xfrm>
                </p:grpSpPr>
                <p:sp>
                  <p:nvSpPr>
                    <p:cNvPr id="16295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5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9" name="Group 100"/>
                <p:cNvGrpSpPr>
                  <a:grpSpLocks/>
                </p:cNvGrpSpPr>
                <p:nvPr/>
              </p:nvGrpSpPr>
              <p:grpSpPr bwMode="auto">
                <a:xfrm>
                  <a:off x="4973716" y="3600848"/>
                  <a:ext cx="233360" cy="1849052"/>
                  <a:chOff x="4100710" y="3595688"/>
                  <a:chExt cx="233363" cy="1849437"/>
                </a:xfrm>
              </p:grpSpPr>
              <p:grpSp>
                <p:nvGrpSpPr>
                  <p:cNvPr id="162947" name="Group 72"/>
                  <p:cNvGrpSpPr>
                    <a:grpSpLocks/>
                  </p:cNvGrpSpPr>
                  <p:nvPr/>
                </p:nvGrpSpPr>
                <p:grpSpPr bwMode="auto">
                  <a:xfrm>
                    <a:off x="4100710" y="3595688"/>
                    <a:ext cx="233363" cy="1849437"/>
                    <a:chOff x="7985153" y="2757488"/>
                    <a:chExt cx="233330" cy="1848894"/>
                  </a:xfrm>
                </p:grpSpPr>
                <p:grpSp>
                  <p:nvGrpSpPr>
                    <p:cNvPr id="162949" name="Group 70"/>
                    <p:cNvGrpSpPr>
                      <a:grpSpLocks/>
                    </p:cNvGrpSpPr>
                    <p:nvPr/>
                  </p:nvGrpSpPr>
                  <p:grpSpPr bwMode="auto">
                    <a:xfrm>
                      <a:off x="7988855" y="2757488"/>
                      <a:ext cx="229628" cy="1836737"/>
                      <a:chOff x="6178463" y="1433228"/>
                      <a:chExt cx="230840" cy="1837026"/>
                    </a:xfrm>
                  </p:grpSpPr>
                  <p:sp>
                    <p:nvSpPr>
                      <p:cNvPr id="1629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5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860" name="Group 107"/>
                <p:cNvGrpSpPr>
                  <a:grpSpLocks/>
                </p:cNvGrpSpPr>
                <p:nvPr/>
              </p:nvGrpSpPr>
              <p:grpSpPr bwMode="auto">
                <a:xfrm>
                  <a:off x="4392544" y="3600848"/>
                  <a:ext cx="233360" cy="1849052"/>
                  <a:chOff x="4100710" y="3595688"/>
                  <a:chExt cx="233363" cy="1849437"/>
                </a:xfrm>
              </p:grpSpPr>
              <p:grpSp>
                <p:nvGrpSpPr>
                  <p:cNvPr id="162941" name="Group 72"/>
                  <p:cNvGrpSpPr>
                    <a:grpSpLocks/>
                  </p:cNvGrpSpPr>
                  <p:nvPr/>
                </p:nvGrpSpPr>
                <p:grpSpPr bwMode="auto">
                  <a:xfrm>
                    <a:off x="4100710" y="3595688"/>
                    <a:ext cx="233363" cy="1849437"/>
                    <a:chOff x="7985153" y="2757488"/>
                    <a:chExt cx="233330" cy="1848894"/>
                  </a:xfrm>
                </p:grpSpPr>
                <p:grpSp>
                  <p:nvGrpSpPr>
                    <p:cNvPr id="162943" name="Group 70"/>
                    <p:cNvGrpSpPr>
                      <a:grpSpLocks/>
                    </p:cNvGrpSpPr>
                    <p:nvPr/>
                  </p:nvGrpSpPr>
                  <p:grpSpPr bwMode="auto">
                    <a:xfrm>
                      <a:off x="7988855" y="2757488"/>
                      <a:ext cx="229628" cy="1836737"/>
                      <a:chOff x="6178463" y="1433228"/>
                      <a:chExt cx="230840" cy="1837026"/>
                    </a:xfrm>
                  </p:grpSpPr>
                  <p:sp>
                    <p:nvSpPr>
                      <p:cNvPr id="16294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4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4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935" name="Group 72"/>
                <p:cNvGrpSpPr>
                  <a:grpSpLocks/>
                </p:cNvGrpSpPr>
                <p:nvPr/>
              </p:nvGrpSpPr>
              <p:grpSpPr bwMode="auto">
                <a:xfrm>
                  <a:off x="3811365" y="3600848"/>
                  <a:ext cx="233360" cy="1849052"/>
                  <a:chOff x="7985153" y="2757488"/>
                  <a:chExt cx="233330" cy="1848894"/>
                </a:xfrm>
              </p:grpSpPr>
              <p:grpSp>
                <p:nvGrpSpPr>
                  <p:cNvPr id="162937" name="Group 70"/>
                  <p:cNvGrpSpPr>
                    <a:grpSpLocks/>
                  </p:cNvGrpSpPr>
                  <p:nvPr/>
                </p:nvGrpSpPr>
                <p:grpSpPr bwMode="auto">
                  <a:xfrm>
                    <a:off x="7988855" y="2757488"/>
                    <a:ext cx="229628" cy="1836737"/>
                    <a:chOff x="6178463" y="1433228"/>
                    <a:chExt cx="230840" cy="1837026"/>
                  </a:xfrm>
                </p:grpSpPr>
                <p:sp>
                  <p:nvSpPr>
                    <p:cNvPr id="16293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4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3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2" name="Group 73"/>
                <p:cNvGrpSpPr>
                  <a:grpSpLocks/>
                </p:cNvGrpSpPr>
                <p:nvPr/>
              </p:nvGrpSpPr>
              <p:grpSpPr bwMode="auto">
                <a:xfrm>
                  <a:off x="3519000" y="3600851"/>
                  <a:ext cx="215897" cy="1858575"/>
                  <a:chOff x="8442325" y="2253456"/>
                  <a:chExt cx="215472" cy="1857626"/>
                </a:xfrm>
              </p:grpSpPr>
              <p:grpSp>
                <p:nvGrpSpPr>
                  <p:cNvPr id="162931" name="Group 72"/>
                  <p:cNvGrpSpPr>
                    <a:grpSpLocks/>
                  </p:cNvGrpSpPr>
                  <p:nvPr/>
                </p:nvGrpSpPr>
                <p:grpSpPr bwMode="auto">
                  <a:xfrm>
                    <a:off x="8442325" y="2253456"/>
                    <a:ext cx="214313" cy="1836738"/>
                    <a:chOff x="6193859" y="1433229"/>
                    <a:chExt cx="215444" cy="1837022"/>
                  </a:xfrm>
                </p:grpSpPr>
                <p:pic>
                  <p:nvPicPr>
                    <p:cNvPr id="16293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629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3" name="Group 73"/>
                <p:cNvGrpSpPr>
                  <a:grpSpLocks/>
                </p:cNvGrpSpPr>
                <p:nvPr/>
              </p:nvGrpSpPr>
              <p:grpSpPr bwMode="auto">
                <a:xfrm>
                  <a:off x="2937832" y="3593107"/>
                  <a:ext cx="215908" cy="1858577"/>
                  <a:chOff x="8442325" y="2253456"/>
                  <a:chExt cx="215483" cy="1857626"/>
                </a:xfrm>
              </p:grpSpPr>
              <p:grpSp>
                <p:nvGrpSpPr>
                  <p:cNvPr id="162927" name="Group 72"/>
                  <p:cNvGrpSpPr>
                    <a:grpSpLocks/>
                  </p:cNvGrpSpPr>
                  <p:nvPr/>
                </p:nvGrpSpPr>
                <p:grpSpPr bwMode="auto">
                  <a:xfrm>
                    <a:off x="8442325" y="2253456"/>
                    <a:ext cx="214313" cy="1836738"/>
                    <a:chOff x="6193859" y="1433229"/>
                    <a:chExt cx="215444" cy="1837022"/>
                  </a:xfrm>
                </p:grpSpPr>
                <p:pic>
                  <p:nvPicPr>
                    <p:cNvPr id="16292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28" name="TextBox 353"/>
                  <p:cNvSpPr txBox="1">
                    <a:spLocks noChangeArrowheads="1"/>
                  </p:cNvSpPr>
                  <p:nvPr/>
                </p:nvSpPr>
                <p:spPr bwMode="auto">
                  <a:xfrm rot="5400000">
                    <a:off x="804107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nvGrpSpPr>
                <p:cNvPr id="162864"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2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2865" name="Group 26"/>
                <p:cNvGrpSpPr>
                  <a:grpSpLocks/>
                </p:cNvGrpSpPr>
                <p:nvPr/>
              </p:nvGrpSpPr>
              <p:grpSpPr bwMode="auto">
                <a:xfrm>
                  <a:off x="6622358" y="3554877"/>
                  <a:ext cx="1272188" cy="342709"/>
                  <a:chOff x="7412367" y="1267773"/>
                  <a:chExt cx="1272066" cy="342946"/>
                </a:xfrm>
              </p:grpSpPr>
              <p:sp>
                <p:nvSpPr>
                  <p:cNvPr id="16292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S1001140</a:t>
                    </a:r>
                    <a:endParaRPr lang="en-US" sz="800" b="1" dirty="0">
                      <a:solidFill>
                        <a:schemeClr val="bg1"/>
                      </a:solidFill>
                      <a:latin typeface="Comic Sans MS" pitchFamily="66" charset="0"/>
                    </a:endParaRPr>
                  </a:p>
                </p:txBody>
              </p:sp>
              <p:sp>
                <p:nvSpPr>
                  <p:cNvPr id="16292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2866" name="Group 151"/>
                <p:cNvGrpSpPr>
                  <a:grpSpLocks/>
                </p:cNvGrpSpPr>
                <p:nvPr/>
              </p:nvGrpSpPr>
              <p:grpSpPr bwMode="auto">
                <a:xfrm>
                  <a:off x="6520487" y="3870508"/>
                  <a:ext cx="2546595" cy="2722905"/>
                  <a:chOff x="6537579" y="3930330"/>
                  <a:chExt cx="2546595" cy="2722905"/>
                </a:xfrm>
              </p:grpSpPr>
              <p:grpSp>
                <p:nvGrpSpPr>
                  <p:cNvPr id="162867" name="Group 77"/>
                  <p:cNvGrpSpPr>
                    <a:grpSpLocks/>
                  </p:cNvGrpSpPr>
                  <p:nvPr/>
                </p:nvGrpSpPr>
                <p:grpSpPr bwMode="auto">
                  <a:xfrm>
                    <a:off x="6659900" y="3930330"/>
                    <a:ext cx="2412866" cy="222946"/>
                    <a:chOff x="5388330" y="5700074"/>
                    <a:chExt cx="2411543" cy="224521"/>
                  </a:xfrm>
                </p:grpSpPr>
                <p:pic>
                  <p:nvPicPr>
                    <p:cNvPr id="16292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2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2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2868" name="Group 77"/>
                  <p:cNvGrpSpPr>
                    <a:grpSpLocks/>
                  </p:cNvGrpSpPr>
                  <p:nvPr/>
                </p:nvGrpSpPr>
                <p:grpSpPr bwMode="auto">
                  <a:xfrm>
                    <a:off x="6593115" y="4126888"/>
                    <a:ext cx="2488203" cy="222936"/>
                    <a:chOff x="5313031" y="5665686"/>
                    <a:chExt cx="2486842" cy="224513"/>
                  </a:xfrm>
                </p:grpSpPr>
                <p:pic>
                  <p:nvPicPr>
                    <p:cNvPr id="16291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2869" name="Group 77"/>
                  <p:cNvGrpSpPr>
                    <a:grpSpLocks/>
                  </p:cNvGrpSpPr>
                  <p:nvPr/>
                </p:nvGrpSpPr>
                <p:grpSpPr bwMode="auto">
                  <a:xfrm>
                    <a:off x="6594543" y="4316328"/>
                    <a:ext cx="2488203" cy="222936"/>
                    <a:chOff x="5313031" y="5665686"/>
                    <a:chExt cx="2486842" cy="224513"/>
                  </a:xfrm>
                </p:grpSpPr>
                <p:pic>
                  <p:nvPicPr>
                    <p:cNvPr id="16291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2870" name="Group 77"/>
                  <p:cNvGrpSpPr>
                    <a:grpSpLocks/>
                  </p:cNvGrpSpPr>
                  <p:nvPr/>
                </p:nvGrpSpPr>
                <p:grpSpPr bwMode="auto">
                  <a:xfrm>
                    <a:off x="6595973" y="4505768"/>
                    <a:ext cx="2488201" cy="222936"/>
                    <a:chOff x="5313033" y="5665686"/>
                    <a:chExt cx="2486840" cy="224513"/>
                  </a:xfrm>
                </p:grpSpPr>
                <p:pic>
                  <p:nvPicPr>
                    <p:cNvPr id="16291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2871" name="Group 77"/>
                  <p:cNvGrpSpPr>
                    <a:grpSpLocks/>
                  </p:cNvGrpSpPr>
                  <p:nvPr/>
                </p:nvGrpSpPr>
                <p:grpSpPr bwMode="auto">
                  <a:xfrm>
                    <a:off x="6605346" y="4703652"/>
                    <a:ext cx="2478580" cy="222894"/>
                    <a:chOff x="5322652" y="5665686"/>
                    <a:chExt cx="2477221" cy="224475"/>
                  </a:xfrm>
                </p:grpSpPr>
                <p:pic>
                  <p:nvPicPr>
                    <p:cNvPr id="16290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2872" name="Group 77"/>
                  <p:cNvGrpSpPr>
                    <a:grpSpLocks/>
                  </p:cNvGrpSpPr>
                  <p:nvPr/>
                </p:nvGrpSpPr>
                <p:grpSpPr bwMode="auto">
                  <a:xfrm>
                    <a:off x="6605346" y="4899439"/>
                    <a:ext cx="2478580" cy="222894"/>
                    <a:chOff x="5322652" y="5665686"/>
                    <a:chExt cx="2477221" cy="224475"/>
                  </a:xfrm>
                </p:grpSpPr>
                <p:pic>
                  <p:nvPicPr>
                    <p:cNvPr id="16290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2873" name="Group 77"/>
                  <p:cNvGrpSpPr>
                    <a:grpSpLocks/>
                  </p:cNvGrpSpPr>
                  <p:nvPr/>
                </p:nvGrpSpPr>
                <p:grpSpPr bwMode="auto">
                  <a:xfrm>
                    <a:off x="6605272" y="5087454"/>
                    <a:ext cx="2478664" cy="222894"/>
                    <a:chOff x="5322675" y="5665686"/>
                    <a:chExt cx="2477198" cy="224474"/>
                  </a:xfrm>
                </p:grpSpPr>
                <p:pic>
                  <p:nvPicPr>
                    <p:cNvPr id="16290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2874" name="Group 77"/>
                  <p:cNvGrpSpPr>
                    <a:grpSpLocks/>
                  </p:cNvGrpSpPr>
                  <p:nvPr/>
                </p:nvGrpSpPr>
                <p:grpSpPr bwMode="auto">
                  <a:xfrm>
                    <a:off x="6602762" y="5274392"/>
                    <a:ext cx="2478581" cy="222894"/>
                    <a:chOff x="5322651" y="5665686"/>
                    <a:chExt cx="2477222" cy="224475"/>
                  </a:xfrm>
                </p:grpSpPr>
                <p:pic>
                  <p:nvPicPr>
                    <p:cNvPr id="16289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2875" name="Group 77"/>
                  <p:cNvGrpSpPr>
                    <a:grpSpLocks/>
                  </p:cNvGrpSpPr>
                  <p:nvPr/>
                </p:nvGrpSpPr>
                <p:grpSpPr bwMode="auto">
                  <a:xfrm>
                    <a:off x="6602763" y="5462432"/>
                    <a:ext cx="2478580" cy="222894"/>
                    <a:chOff x="5322652" y="5665686"/>
                    <a:chExt cx="2477221" cy="224475"/>
                  </a:xfrm>
                </p:grpSpPr>
                <p:pic>
                  <p:nvPicPr>
                    <p:cNvPr id="162896"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2876" name="Group 77"/>
                  <p:cNvGrpSpPr>
                    <a:grpSpLocks/>
                  </p:cNvGrpSpPr>
                  <p:nvPr/>
                </p:nvGrpSpPr>
                <p:grpSpPr bwMode="auto">
                  <a:xfrm>
                    <a:off x="6602689" y="5658194"/>
                    <a:ext cx="2478664" cy="222894"/>
                    <a:chOff x="5322675" y="5665686"/>
                    <a:chExt cx="2477198" cy="224474"/>
                  </a:xfrm>
                </p:grpSpPr>
                <p:pic>
                  <p:nvPicPr>
                    <p:cNvPr id="1628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2877" name="Group 77"/>
                  <p:cNvGrpSpPr>
                    <a:grpSpLocks/>
                  </p:cNvGrpSpPr>
                  <p:nvPr/>
                </p:nvGrpSpPr>
                <p:grpSpPr bwMode="auto">
                  <a:xfrm>
                    <a:off x="6602766" y="5847686"/>
                    <a:ext cx="2478580" cy="222894"/>
                    <a:chOff x="5322652" y="5665686"/>
                    <a:chExt cx="2477221" cy="224475"/>
                  </a:xfrm>
                </p:grpSpPr>
                <p:pic>
                  <p:nvPicPr>
                    <p:cNvPr id="1628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2878" name="Group 77"/>
                  <p:cNvGrpSpPr>
                    <a:grpSpLocks/>
                  </p:cNvGrpSpPr>
                  <p:nvPr/>
                </p:nvGrpSpPr>
                <p:grpSpPr bwMode="auto">
                  <a:xfrm>
                    <a:off x="6602766" y="6035726"/>
                    <a:ext cx="2478580" cy="222894"/>
                    <a:chOff x="5322652" y="5665686"/>
                    <a:chExt cx="2477221" cy="224475"/>
                  </a:xfrm>
                </p:grpSpPr>
                <p:pic>
                  <p:nvPicPr>
                    <p:cNvPr id="1628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2879" name="Group 77"/>
                  <p:cNvGrpSpPr>
                    <a:grpSpLocks/>
                  </p:cNvGrpSpPr>
                  <p:nvPr/>
                </p:nvGrpSpPr>
                <p:grpSpPr bwMode="auto">
                  <a:xfrm>
                    <a:off x="6602692" y="6231488"/>
                    <a:ext cx="2478664" cy="222894"/>
                    <a:chOff x="5322675" y="5665686"/>
                    <a:chExt cx="2477198" cy="224474"/>
                  </a:xfrm>
                </p:grpSpPr>
                <p:pic>
                  <p:nvPicPr>
                    <p:cNvPr id="1628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2880" name="Group 77"/>
                  <p:cNvGrpSpPr>
                    <a:grpSpLocks/>
                  </p:cNvGrpSpPr>
                  <p:nvPr/>
                </p:nvGrpSpPr>
                <p:grpSpPr bwMode="auto">
                  <a:xfrm>
                    <a:off x="6537579" y="6430341"/>
                    <a:ext cx="2541183" cy="222894"/>
                    <a:chOff x="5260195" y="5665686"/>
                    <a:chExt cx="2539678" cy="224474"/>
                  </a:xfrm>
                </p:grpSpPr>
                <p:pic>
                  <p:nvPicPr>
                    <p:cNvPr id="1628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2827" name="Group 439"/>
              <p:cNvGrpSpPr>
                <a:grpSpLocks/>
              </p:cNvGrpSpPr>
              <p:nvPr/>
            </p:nvGrpSpPr>
            <p:grpSpPr bwMode="auto">
              <a:xfrm>
                <a:off x="2363420" y="5458525"/>
                <a:ext cx="3690745" cy="364202"/>
                <a:chOff x="2514671" y="5583891"/>
                <a:chExt cx="3690745" cy="364202"/>
              </a:xfrm>
            </p:grpSpPr>
            <p:sp>
              <p:nvSpPr>
                <p:cNvPr id="16282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282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283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283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283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283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283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283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283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283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283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283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284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329"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l1susham3-4 </a:t>
            </a:r>
            <a:r>
              <a:rPr lang="en-US" dirty="0">
                <a:solidFill>
                  <a:schemeClr val="bg1"/>
                </a:solidFill>
              </a:rPr>
              <a:t>– I/O Extender </a:t>
            </a:r>
          </a:p>
        </p:txBody>
      </p:sp>
      <p:sp>
        <p:nvSpPr>
          <p:cNvPr id="339" name="Rectangle 75"/>
          <p:cNvSpPr>
            <a:spLocks noChangeArrowheads="1"/>
          </p:cNvSpPr>
          <p:nvPr/>
        </p:nvSpPr>
        <p:spPr bwMode="auto">
          <a:xfrm rot="5400000">
            <a:off x="2320322" y="3909914"/>
            <a:ext cx="847021" cy="214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pic>
        <p:nvPicPr>
          <p:cNvPr id="34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2259200" y="4842658"/>
            <a:ext cx="977846" cy="208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TextBox 353"/>
          <p:cNvSpPr txBox="1">
            <a:spLocks noChangeArrowheads="1"/>
          </p:cNvSpPr>
          <p:nvPr/>
        </p:nvSpPr>
        <p:spPr bwMode="auto">
          <a:xfrm rot="5400000">
            <a:off x="2235152" y="4835168"/>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Tree>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Title 8"/>
          <p:cNvSpPr>
            <a:spLocks noGrp="1"/>
          </p:cNvSpPr>
          <p:nvPr>
            <p:ph type="title"/>
          </p:nvPr>
        </p:nvSpPr>
        <p:spPr/>
        <p:txBody>
          <a:bodyPr/>
          <a:lstStyle/>
          <a:p>
            <a:pPr eaLnBrk="1" hangingPunct="1"/>
            <a:r>
              <a:rPr lang="en-US" dirty="0" smtClean="0">
                <a:ea typeface="ＭＳ Ｐゴシック" pitchFamily="34" charset="-128"/>
              </a:rPr>
              <a:t>L1-SUS-C3 – S1104357</a:t>
            </a:r>
          </a:p>
        </p:txBody>
      </p:sp>
      <p:sp>
        <p:nvSpPr>
          <p:cNvPr id="142339"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HAM2 Rack 1 (of 2) Layout (</a:t>
            </a:r>
            <a:r>
              <a:rPr lang="en-US" sz="800" b="1" dirty="0" smtClean="0">
                <a:latin typeface="Comic Sans MS" pitchFamily="66" charset="0"/>
                <a:hlinkClick r:id="rId3"/>
              </a:rPr>
              <a:t>LIGO-D0902810</a:t>
            </a:r>
            <a:r>
              <a:rPr lang="en-US" sz="800" b="1" dirty="0" smtClean="0">
                <a:latin typeface="Comic Sans MS" pitchFamily="66" charset="0"/>
              </a:rPr>
              <a:t>) (</a:t>
            </a:r>
            <a:r>
              <a:rPr lang="en-US" sz="800" b="1" dirty="0" smtClean="0">
                <a:latin typeface="Comic Sans MS" pitchFamily="66" charset="0"/>
                <a:hlinkClick r:id="rId4"/>
              </a:rPr>
              <a:t>S1104357</a:t>
            </a:r>
            <a:r>
              <a:rPr lang="en-US" sz="800" b="1" dirty="0" smtClean="0">
                <a:latin typeface="Comic Sans MS" pitchFamily="66" charset="0"/>
              </a:rPr>
              <a:t>)</a:t>
            </a:r>
            <a:endParaRPr lang="en-US" sz="800" b="1" dirty="0">
              <a:latin typeface="Comic Sans MS" pitchFamily="66" charset="0"/>
            </a:endParaRPr>
          </a:p>
        </p:txBody>
      </p:sp>
      <p:sp>
        <p:nvSpPr>
          <p:cNvPr id="14234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F11BD2-AB1C-4511-9482-4CD429FCE672}" type="slidenum">
              <a:rPr lang="en-US" smtClean="0">
                <a:solidFill>
                  <a:srgbClr val="898989"/>
                </a:solidFill>
                <a:latin typeface="Calibri" pitchFamily="34" charset="0"/>
              </a:rPr>
              <a:pPr eaLnBrk="1" hangingPunct="1"/>
              <a:t>303</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pic>
        <p:nvPicPr>
          <p:cNvPr id="142344"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5"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6"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2347" name="Group 219"/>
          <p:cNvGrpSpPr>
            <a:grpSpLocks/>
          </p:cNvGrpSpPr>
          <p:nvPr/>
        </p:nvGrpSpPr>
        <p:grpSpPr bwMode="auto">
          <a:xfrm>
            <a:off x="1911350" y="1562100"/>
            <a:ext cx="5783263" cy="223838"/>
            <a:chOff x="-526223" y="5771072"/>
            <a:chExt cx="5782584" cy="224070"/>
          </a:xfrm>
        </p:grpSpPr>
        <p:grpSp>
          <p:nvGrpSpPr>
            <p:cNvPr id="142521" name="Group 195"/>
            <p:cNvGrpSpPr>
              <a:grpSpLocks/>
            </p:cNvGrpSpPr>
            <p:nvPr/>
          </p:nvGrpSpPr>
          <p:grpSpPr bwMode="auto">
            <a:xfrm>
              <a:off x="-526223" y="5771072"/>
              <a:ext cx="3155250" cy="221195"/>
              <a:chOff x="-526223" y="5788324"/>
              <a:chExt cx="3155250" cy="221195"/>
            </a:xfrm>
          </p:grpSpPr>
          <p:grpSp>
            <p:nvGrpSpPr>
              <p:cNvPr id="142527" name="Group 194"/>
              <p:cNvGrpSpPr>
                <a:grpSpLocks/>
              </p:cNvGrpSpPr>
              <p:nvPr/>
            </p:nvGrpSpPr>
            <p:grpSpPr bwMode="auto">
              <a:xfrm>
                <a:off x="-526223" y="5788324"/>
                <a:ext cx="3155250" cy="215444"/>
                <a:chOff x="-526223" y="5788324"/>
                <a:chExt cx="3155250" cy="215444"/>
              </a:xfrm>
            </p:grpSpPr>
            <p:pic>
              <p:nvPicPr>
                <p:cNvPr id="14252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3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252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522" name="Group 192"/>
            <p:cNvGrpSpPr>
              <a:grpSpLocks/>
            </p:cNvGrpSpPr>
            <p:nvPr/>
          </p:nvGrpSpPr>
          <p:grpSpPr bwMode="auto">
            <a:xfrm>
              <a:off x="2841236" y="5773948"/>
              <a:ext cx="2415125" cy="221194"/>
              <a:chOff x="2841236" y="5773948"/>
              <a:chExt cx="2415125" cy="221194"/>
            </a:xfrm>
          </p:grpSpPr>
          <p:sp>
            <p:nvSpPr>
              <p:cNvPr id="14252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524" name="Group 191"/>
              <p:cNvGrpSpPr>
                <a:grpSpLocks/>
              </p:cNvGrpSpPr>
              <p:nvPr/>
            </p:nvGrpSpPr>
            <p:grpSpPr bwMode="auto">
              <a:xfrm>
                <a:off x="2841236" y="5779698"/>
                <a:ext cx="1280160" cy="215444"/>
                <a:chOff x="2841236" y="5779698"/>
                <a:chExt cx="1280160" cy="215444"/>
              </a:xfrm>
            </p:grpSpPr>
            <p:pic>
              <p:nvPicPr>
                <p:cNvPr id="14252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2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48" name="Group 219"/>
          <p:cNvGrpSpPr>
            <a:grpSpLocks/>
          </p:cNvGrpSpPr>
          <p:nvPr/>
        </p:nvGrpSpPr>
        <p:grpSpPr bwMode="auto">
          <a:xfrm>
            <a:off x="1911350" y="1357313"/>
            <a:ext cx="5783263" cy="223837"/>
            <a:chOff x="-526223" y="5771072"/>
            <a:chExt cx="5782584" cy="224070"/>
          </a:xfrm>
        </p:grpSpPr>
        <p:grpSp>
          <p:nvGrpSpPr>
            <p:cNvPr id="142511" name="Group 195"/>
            <p:cNvGrpSpPr>
              <a:grpSpLocks/>
            </p:cNvGrpSpPr>
            <p:nvPr/>
          </p:nvGrpSpPr>
          <p:grpSpPr bwMode="auto">
            <a:xfrm>
              <a:off x="-526223" y="5771072"/>
              <a:ext cx="3155250" cy="221195"/>
              <a:chOff x="-526223" y="5788324"/>
              <a:chExt cx="3155250" cy="221195"/>
            </a:xfrm>
          </p:grpSpPr>
          <p:grpSp>
            <p:nvGrpSpPr>
              <p:cNvPr id="142517" name="Group 194"/>
              <p:cNvGrpSpPr>
                <a:grpSpLocks/>
              </p:cNvGrpSpPr>
              <p:nvPr/>
            </p:nvGrpSpPr>
            <p:grpSpPr bwMode="auto">
              <a:xfrm>
                <a:off x="-526223" y="5788324"/>
                <a:ext cx="3155250" cy="215444"/>
                <a:chOff x="-526223" y="5788324"/>
                <a:chExt cx="3155250" cy="215444"/>
              </a:xfrm>
            </p:grpSpPr>
            <p:pic>
              <p:nvPicPr>
                <p:cNvPr id="14251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25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512" name="Group 192"/>
            <p:cNvGrpSpPr>
              <a:grpSpLocks/>
            </p:cNvGrpSpPr>
            <p:nvPr/>
          </p:nvGrpSpPr>
          <p:grpSpPr bwMode="auto">
            <a:xfrm>
              <a:off x="2841236" y="5773948"/>
              <a:ext cx="2415125" cy="221194"/>
              <a:chOff x="2841236" y="5773948"/>
              <a:chExt cx="2415125" cy="221194"/>
            </a:xfrm>
          </p:grpSpPr>
          <p:sp>
            <p:nvSpPr>
              <p:cNvPr id="1425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514" name="Group 191"/>
              <p:cNvGrpSpPr>
                <a:grpSpLocks/>
              </p:cNvGrpSpPr>
              <p:nvPr/>
            </p:nvGrpSpPr>
            <p:grpSpPr bwMode="auto">
              <a:xfrm>
                <a:off x="2841236" y="5779698"/>
                <a:ext cx="1280160" cy="215444"/>
                <a:chOff x="2841236" y="5779698"/>
                <a:chExt cx="1280160" cy="215444"/>
              </a:xfrm>
            </p:grpSpPr>
            <p:pic>
              <p:nvPicPr>
                <p:cNvPr id="14251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1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49" name="Group 219"/>
          <p:cNvGrpSpPr>
            <a:grpSpLocks/>
          </p:cNvGrpSpPr>
          <p:nvPr/>
        </p:nvGrpSpPr>
        <p:grpSpPr bwMode="auto">
          <a:xfrm>
            <a:off x="1911350" y="1243013"/>
            <a:ext cx="5783263" cy="223837"/>
            <a:chOff x="-526223" y="5771072"/>
            <a:chExt cx="5782584" cy="224070"/>
          </a:xfrm>
        </p:grpSpPr>
        <p:grpSp>
          <p:nvGrpSpPr>
            <p:cNvPr id="142501" name="Group 195"/>
            <p:cNvGrpSpPr>
              <a:grpSpLocks/>
            </p:cNvGrpSpPr>
            <p:nvPr/>
          </p:nvGrpSpPr>
          <p:grpSpPr bwMode="auto">
            <a:xfrm>
              <a:off x="-526223" y="5771072"/>
              <a:ext cx="3155250" cy="221195"/>
              <a:chOff x="-526223" y="5788324"/>
              <a:chExt cx="3155250" cy="221195"/>
            </a:xfrm>
          </p:grpSpPr>
          <p:grpSp>
            <p:nvGrpSpPr>
              <p:cNvPr id="142507" name="Group 194"/>
              <p:cNvGrpSpPr>
                <a:grpSpLocks/>
              </p:cNvGrpSpPr>
              <p:nvPr/>
            </p:nvGrpSpPr>
            <p:grpSpPr bwMode="auto">
              <a:xfrm>
                <a:off x="-526223" y="5788324"/>
                <a:ext cx="3155250" cy="215444"/>
                <a:chOff x="-526223" y="5788324"/>
                <a:chExt cx="3155250" cy="215444"/>
              </a:xfrm>
            </p:grpSpPr>
            <p:pic>
              <p:nvPicPr>
                <p:cNvPr id="14250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1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250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502" name="Group 192"/>
            <p:cNvGrpSpPr>
              <a:grpSpLocks/>
            </p:cNvGrpSpPr>
            <p:nvPr/>
          </p:nvGrpSpPr>
          <p:grpSpPr bwMode="auto">
            <a:xfrm>
              <a:off x="2841236" y="5773948"/>
              <a:ext cx="2415125" cy="221194"/>
              <a:chOff x="2841236" y="5773948"/>
              <a:chExt cx="2415125" cy="221194"/>
            </a:xfrm>
          </p:grpSpPr>
          <p:sp>
            <p:nvSpPr>
              <p:cNvPr id="14250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504" name="Group 191"/>
              <p:cNvGrpSpPr>
                <a:grpSpLocks/>
              </p:cNvGrpSpPr>
              <p:nvPr/>
            </p:nvGrpSpPr>
            <p:grpSpPr bwMode="auto">
              <a:xfrm>
                <a:off x="2841236" y="5779698"/>
                <a:ext cx="1280160" cy="215444"/>
                <a:chOff x="2841236" y="5779698"/>
                <a:chExt cx="1280160" cy="215444"/>
              </a:xfrm>
            </p:grpSpPr>
            <p:pic>
              <p:nvPicPr>
                <p:cNvPr id="14250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0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0" name="Group 219"/>
          <p:cNvGrpSpPr>
            <a:grpSpLocks/>
          </p:cNvGrpSpPr>
          <p:nvPr/>
        </p:nvGrpSpPr>
        <p:grpSpPr bwMode="auto">
          <a:xfrm>
            <a:off x="1911350" y="2224088"/>
            <a:ext cx="5783263" cy="223837"/>
            <a:chOff x="-526223" y="5771072"/>
            <a:chExt cx="5782584" cy="224070"/>
          </a:xfrm>
        </p:grpSpPr>
        <p:grpSp>
          <p:nvGrpSpPr>
            <p:cNvPr id="142491" name="Group 195"/>
            <p:cNvGrpSpPr>
              <a:grpSpLocks/>
            </p:cNvGrpSpPr>
            <p:nvPr/>
          </p:nvGrpSpPr>
          <p:grpSpPr bwMode="auto">
            <a:xfrm>
              <a:off x="-526223" y="5771072"/>
              <a:ext cx="3155250" cy="221195"/>
              <a:chOff x="-526223" y="5788324"/>
              <a:chExt cx="3155250" cy="221195"/>
            </a:xfrm>
          </p:grpSpPr>
          <p:grpSp>
            <p:nvGrpSpPr>
              <p:cNvPr id="142497" name="Group 194"/>
              <p:cNvGrpSpPr>
                <a:grpSpLocks/>
              </p:cNvGrpSpPr>
              <p:nvPr/>
            </p:nvGrpSpPr>
            <p:grpSpPr bwMode="auto">
              <a:xfrm>
                <a:off x="-526223" y="5788324"/>
                <a:ext cx="3155250" cy="215444"/>
                <a:chOff x="-526223" y="5788324"/>
                <a:chExt cx="3155250" cy="215444"/>
              </a:xfrm>
            </p:grpSpPr>
            <p:pic>
              <p:nvPicPr>
                <p:cNvPr id="14249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0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ADC6 </a:t>
                  </a:r>
                  <a:r>
                    <a:rPr lang="en-US" sz="800" b="1" dirty="0" smtClean="0">
                      <a:latin typeface="Comic Sans MS" pitchFamily="66" charset="0"/>
                    </a:rPr>
                    <a:t>Anti-Alias </a:t>
                  </a:r>
                  <a:r>
                    <a:rPr lang="en-US" sz="800" b="1" dirty="0">
                      <a:latin typeface="Comic Sans MS" pitchFamily="66" charset="0"/>
                    </a:rPr>
                    <a:t>Chassis</a:t>
                  </a:r>
                </a:p>
              </p:txBody>
            </p:sp>
          </p:grpSp>
          <p:sp>
            <p:nvSpPr>
              <p:cNvPr id="14249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92" name="Group 192"/>
            <p:cNvGrpSpPr>
              <a:grpSpLocks/>
            </p:cNvGrpSpPr>
            <p:nvPr/>
          </p:nvGrpSpPr>
          <p:grpSpPr bwMode="auto">
            <a:xfrm>
              <a:off x="2841236" y="5773948"/>
              <a:ext cx="2415125" cy="221194"/>
              <a:chOff x="2841236" y="5773948"/>
              <a:chExt cx="2415125" cy="221194"/>
            </a:xfrm>
          </p:grpSpPr>
          <p:sp>
            <p:nvSpPr>
              <p:cNvPr id="14249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94" name="Group 191"/>
              <p:cNvGrpSpPr>
                <a:grpSpLocks/>
              </p:cNvGrpSpPr>
              <p:nvPr/>
            </p:nvGrpSpPr>
            <p:grpSpPr bwMode="auto">
              <a:xfrm>
                <a:off x="2841236" y="5779698"/>
                <a:ext cx="1280160" cy="215444"/>
                <a:chOff x="2841236" y="5779698"/>
                <a:chExt cx="1280160" cy="215444"/>
              </a:xfrm>
            </p:grpSpPr>
            <p:pic>
              <p:nvPicPr>
                <p:cNvPr id="14249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9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1" name="Group 219"/>
          <p:cNvGrpSpPr>
            <a:grpSpLocks/>
          </p:cNvGrpSpPr>
          <p:nvPr/>
        </p:nvGrpSpPr>
        <p:grpSpPr bwMode="auto">
          <a:xfrm>
            <a:off x="1911350" y="2017713"/>
            <a:ext cx="5783263" cy="223837"/>
            <a:chOff x="-526223" y="5771072"/>
            <a:chExt cx="5782584" cy="224070"/>
          </a:xfrm>
        </p:grpSpPr>
        <p:grpSp>
          <p:nvGrpSpPr>
            <p:cNvPr id="142481" name="Group 195"/>
            <p:cNvGrpSpPr>
              <a:grpSpLocks/>
            </p:cNvGrpSpPr>
            <p:nvPr/>
          </p:nvGrpSpPr>
          <p:grpSpPr bwMode="auto">
            <a:xfrm>
              <a:off x="-526223" y="5771072"/>
              <a:ext cx="3155250" cy="221195"/>
              <a:chOff x="-526223" y="5788324"/>
              <a:chExt cx="3155250" cy="221195"/>
            </a:xfrm>
          </p:grpSpPr>
          <p:grpSp>
            <p:nvGrpSpPr>
              <p:cNvPr id="142487" name="Group 194"/>
              <p:cNvGrpSpPr>
                <a:grpSpLocks/>
              </p:cNvGrpSpPr>
              <p:nvPr/>
            </p:nvGrpSpPr>
            <p:grpSpPr bwMode="auto">
              <a:xfrm>
                <a:off x="-526223" y="5788324"/>
                <a:ext cx="3155250" cy="215444"/>
                <a:chOff x="-526223" y="5788324"/>
                <a:chExt cx="3155250" cy="215444"/>
              </a:xfrm>
            </p:grpSpPr>
            <p:pic>
              <p:nvPicPr>
                <p:cNvPr id="14248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9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ADC5 </a:t>
                  </a:r>
                  <a:r>
                    <a:rPr lang="en-US" sz="800" b="1" dirty="0" smtClean="0">
                      <a:latin typeface="Comic Sans MS" pitchFamily="66" charset="0"/>
                    </a:rPr>
                    <a:t>Anti-Alias </a:t>
                  </a:r>
                  <a:r>
                    <a:rPr lang="en-US" sz="800" b="1" dirty="0">
                      <a:latin typeface="Comic Sans MS" pitchFamily="66" charset="0"/>
                    </a:rPr>
                    <a:t>Chassis</a:t>
                  </a:r>
                </a:p>
              </p:txBody>
            </p:sp>
          </p:grpSp>
          <p:sp>
            <p:nvSpPr>
              <p:cNvPr id="14248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82" name="Group 192"/>
            <p:cNvGrpSpPr>
              <a:grpSpLocks/>
            </p:cNvGrpSpPr>
            <p:nvPr/>
          </p:nvGrpSpPr>
          <p:grpSpPr bwMode="auto">
            <a:xfrm>
              <a:off x="2841236" y="5773948"/>
              <a:ext cx="2415125" cy="221194"/>
              <a:chOff x="2841236" y="5773948"/>
              <a:chExt cx="2415125" cy="221194"/>
            </a:xfrm>
          </p:grpSpPr>
          <p:sp>
            <p:nvSpPr>
              <p:cNvPr id="14248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84" name="Group 191"/>
              <p:cNvGrpSpPr>
                <a:grpSpLocks/>
              </p:cNvGrpSpPr>
              <p:nvPr/>
            </p:nvGrpSpPr>
            <p:grpSpPr bwMode="auto">
              <a:xfrm>
                <a:off x="2841236" y="5779698"/>
                <a:ext cx="1280160" cy="215444"/>
                <a:chOff x="2841236" y="5779698"/>
                <a:chExt cx="1280160" cy="215444"/>
              </a:xfrm>
            </p:grpSpPr>
            <p:pic>
              <p:nvPicPr>
                <p:cNvPr id="14248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8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2" name="Group 219"/>
          <p:cNvGrpSpPr>
            <a:grpSpLocks/>
          </p:cNvGrpSpPr>
          <p:nvPr/>
        </p:nvGrpSpPr>
        <p:grpSpPr bwMode="auto">
          <a:xfrm>
            <a:off x="1911350" y="1903413"/>
            <a:ext cx="5783263" cy="223837"/>
            <a:chOff x="-526223" y="5771072"/>
            <a:chExt cx="5782584" cy="224070"/>
          </a:xfrm>
        </p:grpSpPr>
        <p:grpSp>
          <p:nvGrpSpPr>
            <p:cNvPr id="142471" name="Group 195"/>
            <p:cNvGrpSpPr>
              <a:grpSpLocks/>
            </p:cNvGrpSpPr>
            <p:nvPr/>
          </p:nvGrpSpPr>
          <p:grpSpPr bwMode="auto">
            <a:xfrm>
              <a:off x="-526223" y="5771072"/>
              <a:ext cx="3155250" cy="221195"/>
              <a:chOff x="-526223" y="5788324"/>
              <a:chExt cx="3155250" cy="221195"/>
            </a:xfrm>
          </p:grpSpPr>
          <p:grpSp>
            <p:nvGrpSpPr>
              <p:cNvPr id="142477" name="Group 194"/>
              <p:cNvGrpSpPr>
                <a:grpSpLocks/>
              </p:cNvGrpSpPr>
              <p:nvPr/>
            </p:nvGrpSpPr>
            <p:grpSpPr bwMode="auto">
              <a:xfrm>
                <a:off x="-526223" y="5788324"/>
                <a:ext cx="3155250" cy="215444"/>
                <a:chOff x="-526223" y="5788324"/>
                <a:chExt cx="3155250" cy="215444"/>
              </a:xfrm>
            </p:grpSpPr>
            <p:pic>
              <p:nvPicPr>
                <p:cNvPr id="14247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8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247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72" name="Group 192"/>
            <p:cNvGrpSpPr>
              <a:grpSpLocks/>
            </p:cNvGrpSpPr>
            <p:nvPr/>
          </p:nvGrpSpPr>
          <p:grpSpPr bwMode="auto">
            <a:xfrm>
              <a:off x="2841236" y="5773948"/>
              <a:ext cx="2415125" cy="221194"/>
              <a:chOff x="2841236" y="5773948"/>
              <a:chExt cx="2415125" cy="221194"/>
            </a:xfrm>
          </p:grpSpPr>
          <p:sp>
            <p:nvSpPr>
              <p:cNvPr id="14247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74" name="Group 191"/>
              <p:cNvGrpSpPr>
                <a:grpSpLocks/>
              </p:cNvGrpSpPr>
              <p:nvPr/>
            </p:nvGrpSpPr>
            <p:grpSpPr bwMode="auto">
              <a:xfrm>
                <a:off x="2841236" y="5779698"/>
                <a:ext cx="1280160" cy="215444"/>
                <a:chOff x="2841236" y="5779698"/>
                <a:chExt cx="1280160" cy="215444"/>
              </a:xfrm>
            </p:grpSpPr>
            <p:pic>
              <p:nvPicPr>
                <p:cNvPr id="14247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7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3" name="Group 219"/>
          <p:cNvGrpSpPr>
            <a:grpSpLocks/>
          </p:cNvGrpSpPr>
          <p:nvPr/>
        </p:nvGrpSpPr>
        <p:grpSpPr bwMode="auto">
          <a:xfrm>
            <a:off x="1911350" y="1673225"/>
            <a:ext cx="5783263" cy="223838"/>
            <a:chOff x="-526223" y="5771072"/>
            <a:chExt cx="5782584" cy="224070"/>
          </a:xfrm>
        </p:grpSpPr>
        <p:grpSp>
          <p:nvGrpSpPr>
            <p:cNvPr id="142461" name="Group 195"/>
            <p:cNvGrpSpPr>
              <a:grpSpLocks/>
            </p:cNvGrpSpPr>
            <p:nvPr/>
          </p:nvGrpSpPr>
          <p:grpSpPr bwMode="auto">
            <a:xfrm>
              <a:off x="-526223" y="5771072"/>
              <a:ext cx="3155250" cy="221195"/>
              <a:chOff x="-526223" y="5788324"/>
              <a:chExt cx="3155250" cy="221195"/>
            </a:xfrm>
          </p:grpSpPr>
          <p:grpSp>
            <p:nvGrpSpPr>
              <p:cNvPr id="142467" name="Group 194"/>
              <p:cNvGrpSpPr>
                <a:grpSpLocks/>
              </p:cNvGrpSpPr>
              <p:nvPr/>
            </p:nvGrpSpPr>
            <p:grpSpPr bwMode="auto">
              <a:xfrm>
                <a:off x="-526223" y="5788324"/>
                <a:ext cx="3155250" cy="215444"/>
                <a:chOff x="-526223" y="5788324"/>
                <a:chExt cx="3155250" cy="215444"/>
              </a:xfrm>
            </p:grpSpPr>
            <p:pic>
              <p:nvPicPr>
                <p:cNvPr id="14246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7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246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62" name="Group 192"/>
            <p:cNvGrpSpPr>
              <a:grpSpLocks/>
            </p:cNvGrpSpPr>
            <p:nvPr/>
          </p:nvGrpSpPr>
          <p:grpSpPr bwMode="auto">
            <a:xfrm>
              <a:off x="2841236" y="5773948"/>
              <a:ext cx="2415125" cy="221194"/>
              <a:chOff x="2841236" y="5773948"/>
              <a:chExt cx="2415125" cy="221194"/>
            </a:xfrm>
          </p:grpSpPr>
          <p:sp>
            <p:nvSpPr>
              <p:cNvPr id="14246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64" name="Group 191"/>
              <p:cNvGrpSpPr>
                <a:grpSpLocks/>
              </p:cNvGrpSpPr>
              <p:nvPr/>
            </p:nvGrpSpPr>
            <p:grpSpPr bwMode="auto">
              <a:xfrm>
                <a:off x="2841236" y="5779698"/>
                <a:ext cx="1280160" cy="215444"/>
                <a:chOff x="2841236" y="5779698"/>
                <a:chExt cx="1280160" cy="215444"/>
              </a:xfrm>
            </p:grpSpPr>
            <p:pic>
              <p:nvPicPr>
                <p:cNvPr id="14246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6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4" name="Group 359"/>
          <p:cNvGrpSpPr>
            <a:grpSpLocks/>
          </p:cNvGrpSpPr>
          <p:nvPr/>
        </p:nvGrpSpPr>
        <p:grpSpPr bwMode="auto">
          <a:xfrm>
            <a:off x="1262064" y="3732213"/>
            <a:ext cx="6442074" cy="458787"/>
            <a:chOff x="-981401" y="6101482"/>
            <a:chExt cx="6441930" cy="457947"/>
          </a:xfrm>
        </p:grpSpPr>
        <p:grpSp>
          <p:nvGrpSpPr>
            <p:cNvPr id="142453" name="Group 220"/>
            <p:cNvGrpSpPr>
              <a:grpSpLocks/>
            </p:cNvGrpSpPr>
            <p:nvPr/>
          </p:nvGrpSpPr>
          <p:grpSpPr bwMode="auto">
            <a:xfrm>
              <a:off x="-981401" y="6101482"/>
              <a:ext cx="3805960" cy="452196"/>
              <a:chOff x="-981401" y="6110108"/>
              <a:chExt cx="3805960" cy="452196"/>
            </a:xfrm>
          </p:grpSpPr>
          <p:pic>
            <p:nvPicPr>
              <p:cNvPr id="142458"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59" name="TextBox 372"/>
              <p:cNvSpPr txBox="1">
                <a:spLocks noChangeArrowheads="1"/>
              </p:cNvSpPr>
              <p:nvPr/>
            </p:nvSpPr>
            <p:spPr bwMode="auto">
              <a:xfrm>
                <a:off x="-981401" y="6216967"/>
                <a:ext cx="2525542"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pt-BR" sz="800" b="1" dirty="0">
                    <a:latin typeface="Comic Sans MS" pitchFamily="66" charset="0"/>
                    <a:hlinkClick r:id="rId10" action="ppaction://hlinksldjump"/>
                  </a:rPr>
                  <a:t>l1susham2b FE I/O Extension Chassis</a:t>
                </a:r>
                <a:endParaRPr lang="en-US" sz="800" b="1" dirty="0">
                  <a:latin typeface="Comic Sans MS" pitchFamily="66" charset="0"/>
                </a:endParaRPr>
              </a:p>
            </p:txBody>
          </p:sp>
          <p:sp>
            <p:nvSpPr>
              <p:cNvPr id="14246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142454" name="Group 221"/>
            <p:cNvGrpSpPr>
              <a:grpSpLocks/>
            </p:cNvGrpSpPr>
            <p:nvPr/>
          </p:nvGrpSpPr>
          <p:grpSpPr bwMode="auto">
            <a:xfrm>
              <a:off x="3042258" y="6107233"/>
              <a:ext cx="2418271" cy="452196"/>
              <a:chOff x="3042258" y="6107233"/>
              <a:chExt cx="2418271" cy="452196"/>
            </a:xfrm>
          </p:grpSpPr>
          <p:pic>
            <p:nvPicPr>
              <p:cNvPr id="142455"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5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245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2"/>
                  </a:rPr>
                  <a:t>S1001139</a:t>
                </a:r>
                <a:endParaRPr lang="en-US" sz="800" b="1" dirty="0">
                  <a:solidFill>
                    <a:schemeClr val="bg1"/>
                  </a:solidFill>
                  <a:latin typeface="Comic Sans MS" pitchFamily="66" charset="0"/>
                </a:endParaRPr>
              </a:p>
            </p:txBody>
          </p:sp>
        </p:grpSp>
      </p:grpSp>
      <p:grpSp>
        <p:nvGrpSpPr>
          <p:cNvPr id="142355" name="Group 359"/>
          <p:cNvGrpSpPr>
            <a:grpSpLocks/>
          </p:cNvGrpSpPr>
          <p:nvPr/>
        </p:nvGrpSpPr>
        <p:grpSpPr bwMode="auto">
          <a:xfrm>
            <a:off x="1469877" y="3276600"/>
            <a:ext cx="6234261" cy="458788"/>
            <a:chOff x="-772689" y="6101482"/>
            <a:chExt cx="6233218" cy="457947"/>
          </a:xfrm>
        </p:grpSpPr>
        <p:grpSp>
          <p:nvGrpSpPr>
            <p:cNvPr id="142445" name="Group 220"/>
            <p:cNvGrpSpPr>
              <a:grpSpLocks/>
            </p:cNvGrpSpPr>
            <p:nvPr/>
          </p:nvGrpSpPr>
          <p:grpSpPr bwMode="auto">
            <a:xfrm>
              <a:off x="-772689" y="6101482"/>
              <a:ext cx="3597248" cy="452196"/>
              <a:chOff x="-772689" y="6110108"/>
              <a:chExt cx="3597248" cy="452196"/>
            </a:xfrm>
          </p:grpSpPr>
          <p:pic>
            <p:nvPicPr>
              <p:cNvPr id="142450"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51" name="TextBox 372"/>
              <p:cNvSpPr txBox="1">
                <a:spLocks noChangeArrowheads="1"/>
              </p:cNvSpPr>
              <p:nvPr/>
            </p:nvSpPr>
            <p:spPr bwMode="auto">
              <a:xfrm>
                <a:off x="-772689" y="6216967"/>
                <a:ext cx="2316829"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l1susham2a FE I/O Extension Chassis</a:t>
                </a:r>
                <a:endParaRPr lang="en-US" sz="800" b="1" dirty="0">
                  <a:latin typeface="Comic Sans MS" pitchFamily="66" charset="0"/>
                </a:endParaRPr>
              </a:p>
            </p:txBody>
          </p:sp>
          <p:sp>
            <p:nvSpPr>
              <p:cNvPr id="142452"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142446" name="Group 221"/>
            <p:cNvGrpSpPr>
              <a:grpSpLocks/>
            </p:cNvGrpSpPr>
            <p:nvPr/>
          </p:nvGrpSpPr>
          <p:grpSpPr bwMode="auto">
            <a:xfrm>
              <a:off x="3042258" y="6107233"/>
              <a:ext cx="2418271" cy="452196"/>
              <a:chOff x="3042258" y="6107233"/>
              <a:chExt cx="2418271" cy="452196"/>
            </a:xfrm>
          </p:grpSpPr>
          <p:pic>
            <p:nvPicPr>
              <p:cNvPr id="142447"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48"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2449"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4"/>
                  </a:rPr>
                  <a:t>S1001133</a:t>
                </a:r>
                <a:endParaRPr lang="en-US" sz="800" b="1" dirty="0">
                  <a:solidFill>
                    <a:schemeClr val="bg1"/>
                  </a:solidFill>
                  <a:latin typeface="Comic Sans MS" pitchFamily="66" charset="0"/>
                </a:endParaRPr>
              </a:p>
            </p:txBody>
          </p:sp>
        </p:grpSp>
      </p:grpSp>
      <p:grpSp>
        <p:nvGrpSpPr>
          <p:cNvPr id="142356" name="Group 359"/>
          <p:cNvGrpSpPr>
            <a:grpSpLocks/>
          </p:cNvGrpSpPr>
          <p:nvPr/>
        </p:nvGrpSpPr>
        <p:grpSpPr bwMode="auto">
          <a:xfrm>
            <a:off x="1469877" y="2830513"/>
            <a:ext cx="6234261" cy="458787"/>
            <a:chOff x="-773600" y="6101482"/>
            <a:chExt cx="6234129" cy="457947"/>
          </a:xfrm>
        </p:grpSpPr>
        <p:grpSp>
          <p:nvGrpSpPr>
            <p:cNvPr id="142437" name="Group 220"/>
            <p:cNvGrpSpPr>
              <a:grpSpLocks/>
            </p:cNvGrpSpPr>
            <p:nvPr/>
          </p:nvGrpSpPr>
          <p:grpSpPr bwMode="auto">
            <a:xfrm>
              <a:off x="-773600" y="6101482"/>
              <a:ext cx="3598159" cy="452196"/>
              <a:chOff x="-773600" y="6110108"/>
              <a:chExt cx="3598159" cy="452196"/>
            </a:xfrm>
          </p:grpSpPr>
          <p:pic>
            <p:nvPicPr>
              <p:cNvPr id="142442"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43" name="TextBox 372"/>
              <p:cNvSpPr txBox="1">
                <a:spLocks noChangeArrowheads="1"/>
              </p:cNvSpPr>
              <p:nvPr/>
            </p:nvSpPr>
            <p:spPr bwMode="auto">
              <a:xfrm>
                <a:off x="-773600" y="6216967"/>
                <a:ext cx="2317740"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l1susauxham2 MON I/O Extension Chassis</a:t>
                </a:r>
                <a:endParaRPr lang="en-US" sz="800" b="1" dirty="0">
                  <a:latin typeface="Comic Sans MS" pitchFamily="66" charset="0"/>
                </a:endParaRPr>
              </a:p>
            </p:txBody>
          </p:sp>
          <p:sp>
            <p:nvSpPr>
              <p:cNvPr id="142444"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142438" name="Group 221"/>
            <p:cNvGrpSpPr>
              <a:grpSpLocks/>
            </p:cNvGrpSpPr>
            <p:nvPr/>
          </p:nvGrpSpPr>
          <p:grpSpPr bwMode="auto">
            <a:xfrm>
              <a:off x="3042258" y="6107233"/>
              <a:ext cx="2418271" cy="452196"/>
              <a:chOff x="3042258" y="6107233"/>
              <a:chExt cx="2418271" cy="452196"/>
            </a:xfrm>
          </p:grpSpPr>
          <p:pic>
            <p:nvPicPr>
              <p:cNvPr id="142439"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40"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2441" name="TextBox 368"/>
              <p:cNvSpPr txBox="1">
                <a:spLocks noChangeArrowheads="1"/>
              </p:cNvSpPr>
              <p:nvPr/>
            </p:nvSpPr>
            <p:spPr bwMode="auto">
              <a:xfrm>
                <a:off x="3042258" y="6225399"/>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6"/>
                  </a:rPr>
                  <a:t>S1103891</a:t>
                </a:r>
                <a:endParaRPr lang="en-US" sz="800" b="1" dirty="0">
                  <a:solidFill>
                    <a:schemeClr val="bg1"/>
                  </a:solidFill>
                  <a:latin typeface="Comic Sans MS" pitchFamily="66" charset="0"/>
                </a:endParaRPr>
              </a:p>
            </p:txBody>
          </p:sp>
        </p:grpSp>
      </p:grpSp>
      <p:grpSp>
        <p:nvGrpSpPr>
          <p:cNvPr id="142357" name="Group 219"/>
          <p:cNvGrpSpPr>
            <a:grpSpLocks/>
          </p:cNvGrpSpPr>
          <p:nvPr/>
        </p:nvGrpSpPr>
        <p:grpSpPr bwMode="auto">
          <a:xfrm>
            <a:off x="1916113" y="2336800"/>
            <a:ext cx="5783262" cy="223838"/>
            <a:chOff x="-526223" y="5771072"/>
            <a:chExt cx="5782584" cy="224070"/>
          </a:xfrm>
        </p:grpSpPr>
        <p:grpSp>
          <p:nvGrpSpPr>
            <p:cNvPr id="142427" name="Group 195"/>
            <p:cNvGrpSpPr>
              <a:grpSpLocks/>
            </p:cNvGrpSpPr>
            <p:nvPr/>
          </p:nvGrpSpPr>
          <p:grpSpPr bwMode="auto">
            <a:xfrm>
              <a:off x="-526223" y="5771072"/>
              <a:ext cx="3155250" cy="221195"/>
              <a:chOff x="-526223" y="5788324"/>
              <a:chExt cx="3155250" cy="221195"/>
            </a:xfrm>
          </p:grpSpPr>
          <p:grpSp>
            <p:nvGrpSpPr>
              <p:cNvPr id="142433" name="Group 194"/>
              <p:cNvGrpSpPr>
                <a:grpSpLocks/>
              </p:cNvGrpSpPr>
              <p:nvPr/>
            </p:nvGrpSpPr>
            <p:grpSpPr bwMode="auto">
              <a:xfrm>
                <a:off x="-526223" y="5788324"/>
                <a:ext cx="3155250" cy="215444"/>
                <a:chOff x="-526223" y="5788324"/>
                <a:chExt cx="3155250" cy="215444"/>
              </a:xfrm>
            </p:grpSpPr>
            <p:pic>
              <p:nvPicPr>
                <p:cNvPr id="14243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3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ADC7 </a:t>
                  </a:r>
                  <a:r>
                    <a:rPr lang="en-US" sz="800" b="1" dirty="0" smtClean="0">
                      <a:latin typeface="Comic Sans MS" pitchFamily="66" charset="0"/>
                    </a:rPr>
                    <a:t>Anti-Alias </a:t>
                  </a:r>
                  <a:r>
                    <a:rPr lang="en-US" sz="800" b="1" dirty="0">
                      <a:latin typeface="Comic Sans MS" pitchFamily="66" charset="0"/>
                    </a:rPr>
                    <a:t>Chassis</a:t>
                  </a:r>
                </a:p>
              </p:txBody>
            </p:sp>
          </p:grpSp>
          <p:sp>
            <p:nvSpPr>
              <p:cNvPr id="14243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28" name="Group 192"/>
            <p:cNvGrpSpPr>
              <a:grpSpLocks/>
            </p:cNvGrpSpPr>
            <p:nvPr/>
          </p:nvGrpSpPr>
          <p:grpSpPr bwMode="auto">
            <a:xfrm>
              <a:off x="2841236" y="5773948"/>
              <a:ext cx="2415125" cy="221194"/>
              <a:chOff x="2841236" y="5773948"/>
              <a:chExt cx="2415125" cy="221194"/>
            </a:xfrm>
          </p:grpSpPr>
          <p:sp>
            <p:nvSpPr>
              <p:cNvPr id="14242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30" name="Group 191"/>
              <p:cNvGrpSpPr>
                <a:grpSpLocks/>
              </p:cNvGrpSpPr>
              <p:nvPr/>
            </p:nvGrpSpPr>
            <p:grpSpPr bwMode="auto">
              <a:xfrm>
                <a:off x="2841236" y="5779698"/>
                <a:ext cx="1280160" cy="215444"/>
                <a:chOff x="2841236" y="5779698"/>
                <a:chExt cx="1280160" cy="215444"/>
              </a:xfrm>
            </p:grpSpPr>
            <p:pic>
              <p:nvPicPr>
                <p:cNvPr id="14243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3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8" name="Group 219"/>
          <p:cNvGrpSpPr>
            <a:grpSpLocks/>
          </p:cNvGrpSpPr>
          <p:nvPr/>
        </p:nvGrpSpPr>
        <p:grpSpPr bwMode="auto">
          <a:xfrm>
            <a:off x="1911350" y="4686300"/>
            <a:ext cx="5783263" cy="223838"/>
            <a:chOff x="-526223" y="5771072"/>
            <a:chExt cx="5782584" cy="224070"/>
          </a:xfrm>
        </p:grpSpPr>
        <p:grpSp>
          <p:nvGrpSpPr>
            <p:cNvPr id="142417" name="Group 195"/>
            <p:cNvGrpSpPr>
              <a:grpSpLocks/>
            </p:cNvGrpSpPr>
            <p:nvPr/>
          </p:nvGrpSpPr>
          <p:grpSpPr bwMode="auto">
            <a:xfrm>
              <a:off x="-526223" y="5771072"/>
              <a:ext cx="3155250" cy="221195"/>
              <a:chOff x="-526223" y="5788324"/>
              <a:chExt cx="3155250" cy="221195"/>
            </a:xfrm>
          </p:grpSpPr>
          <p:grpSp>
            <p:nvGrpSpPr>
              <p:cNvPr id="142423" name="Group 194"/>
              <p:cNvGrpSpPr>
                <a:grpSpLocks/>
              </p:cNvGrpSpPr>
              <p:nvPr/>
            </p:nvGrpSpPr>
            <p:grpSpPr bwMode="auto">
              <a:xfrm>
                <a:off x="-526223" y="5788324"/>
                <a:ext cx="3155250" cy="215444"/>
                <a:chOff x="-526223" y="5788324"/>
                <a:chExt cx="3155250" cy="215444"/>
              </a:xfrm>
            </p:grpSpPr>
            <p:pic>
              <p:nvPicPr>
                <p:cNvPr id="14242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2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2 Binary Output Chassis</a:t>
                  </a:r>
                </a:p>
              </p:txBody>
            </p:sp>
          </p:grpSp>
          <p:sp>
            <p:nvSpPr>
              <p:cNvPr id="14242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18" name="Group 192"/>
            <p:cNvGrpSpPr>
              <a:grpSpLocks/>
            </p:cNvGrpSpPr>
            <p:nvPr/>
          </p:nvGrpSpPr>
          <p:grpSpPr bwMode="auto">
            <a:xfrm>
              <a:off x="2841236" y="5773948"/>
              <a:ext cx="2415125" cy="221194"/>
              <a:chOff x="2841236" y="5773948"/>
              <a:chExt cx="2415125" cy="221194"/>
            </a:xfrm>
          </p:grpSpPr>
          <p:sp>
            <p:nvSpPr>
              <p:cNvPr id="14241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420" name="Group 191"/>
              <p:cNvGrpSpPr>
                <a:grpSpLocks/>
              </p:cNvGrpSpPr>
              <p:nvPr/>
            </p:nvGrpSpPr>
            <p:grpSpPr bwMode="auto">
              <a:xfrm>
                <a:off x="2841236" y="5779698"/>
                <a:ext cx="1280160" cy="215444"/>
                <a:chOff x="2841236" y="5779698"/>
                <a:chExt cx="1280160" cy="215444"/>
              </a:xfrm>
            </p:grpSpPr>
            <p:pic>
              <p:nvPicPr>
                <p:cNvPr id="14242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2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9" name="Group 219"/>
          <p:cNvGrpSpPr>
            <a:grpSpLocks/>
          </p:cNvGrpSpPr>
          <p:nvPr/>
        </p:nvGrpSpPr>
        <p:grpSpPr bwMode="auto">
          <a:xfrm>
            <a:off x="1903413" y="4792663"/>
            <a:ext cx="5791200" cy="223837"/>
            <a:chOff x="-533971" y="5771072"/>
            <a:chExt cx="5790332" cy="224070"/>
          </a:xfrm>
        </p:grpSpPr>
        <p:grpSp>
          <p:nvGrpSpPr>
            <p:cNvPr id="142407" name="Group 195"/>
            <p:cNvGrpSpPr>
              <a:grpSpLocks/>
            </p:cNvGrpSpPr>
            <p:nvPr/>
          </p:nvGrpSpPr>
          <p:grpSpPr bwMode="auto">
            <a:xfrm>
              <a:off x="-533971" y="5771072"/>
              <a:ext cx="3162998" cy="221195"/>
              <a:chOff x="-533971" y="5788324"/>
              <a:chExt cx="3162998" cy="221195"/>
            </a:xfrm>
          </p:grpSpPr>
          <p:grpSp>
            <p:nvGrpSpPr>
              <p:cNvPr id="142413" name="Group 194"/>
              <p:cNvGrpSpPr>
                <a:grpSpLocks/>
              </p:cNvGrpSpPr>
              <p:nvPr/>
            </p:nvGrpSpPr>
            <p:grpSpPr bwMode="auto">
              <a:xfrm>
                <a:off x="-533971" y="5788324"/>
                <a:ext cx="3162998" cy="215444"/>
                <a:chOff x="-533971" y="5788324"/>
                <a:chExt cx="3162998" cy="215444"/>
              </a:xfrm>
            </p:grpSpPr>
            <p:pic>
              <p:nvPicPr>
                <p:cNvPr id="14241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16" name="TextBox 318"/>
                <p:cNvSpPr txBox="1">
                  <a:spLocks noChangeArrowheads="1"/>
                </p:cNvSpPr>
                <p:nvPr/>
              </p:nvSpPr>
              <p:spPr bwMode="auto">
                <a:xfrm>
                  <a:off x="-533971"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2 Binary Input Chassis</a:t>
                  </a:r>
                </a:p>
              </p:txBody>
            </p:sp>
          </p:grpSp>
          <p:sp>
            <p:nvSpPr>
              <p:cNvPr id="14241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08" name="Group 192"/>
            <p:cNvGrpSpPr>
              <a:grpSpLocks/>
            </p:cNvGrpSpPr>
            <p:nvPr/>
          </p:nvGrpSpPr>
          <p:grpSpPr bwMode="auto">
            <a:xfrm>
              <a:off x="2841236" y="5773948"/>
              <a:ext cx="2415125" cy="221194"/>
              <a:chOff x="2841236" y="5773948"/>
              <a:chExt cx="2415125" cy="221194"/>
            </a:xfrm>
          </p:grpSpPr>
          <p:sp>
            <p:nvSpPr>
              <p:cNvPr id="14240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410" name="Group 191"/>
              <p:cNvGrpSpPr>
                <a:grpSpLocks/>
              </p:cNvGrpSpPr>
              <p:nvPr/>
            </p:nvGrpSpPr>
            <p:grpSpPr bwMode="auto">
              <a:xfrm>
                <a:off x="2841236" y="5779698"/>
                <a:ext cx="1280160" cy="215444"/>
                <a:chOff x="2841236" y="5779698"/>
                <a:chExt cx="1280160" cy="215444"/>
              </a:xfrm>
            </p:grpSpPr>
            <p:pic>
              <p:nvPicPr>
                <p:cNvPr id="14241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1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0" name="Group 219"/>
          <p:cNvGrpSpPr>
            <a:grpSpLocks/>
          </p:cNvGrpSpPr>
          <p:nvPr/>
        </p:nvGrpSpPr>
        <p:grpSpPr bwMode="auto">
          <a:xfrm>
            <a:off x="1911350" y="4457700"/>
            <a:ext cx="5783263" cy="223838"/>
            <a:chOff x="-526223" y="5771072"/>
            <a:chExt cx="5782584" cy="224070"/>
          </a:xfrm>
        </p:grpSpPr>
        <p:grpSp>
          <p:nvGrpSpPr>
            <p:cNvPr id="142397" name="Group 195"/>
            <p:cNvGrpSpPr>
              <a:grpSpLocks/>
            </p:cNvGrpSpPr>
            <p:nvPr/>
          </p:nvGrpSpPr>
          <p:grpSpPr bwMode="auto">
            <a:xfrm>
              <a:off x="-526223" y="5771072"/>
              <a:ext cx="3155250" cy="221195"/>
              <a:chOff x="-526223" y="5788324"/>
              <a:chExt cx="3155250" cy="221195"/>
            </a:xfrm>
          </p:grpSpPr>
          <p:grpSp>
            <p:nvGrpSpPr>
              <p:cNvPr id="142403" name="Group 194"/>
              <p:cNvGrpSpPr>
                <a:grpSpLocks/>
              </p:cNvGrpSpPr>
              <p:nvPr/>
            </p:nvGrpSpPr>
            <p:grpSpPr bwMode="auto">
              <a:xfrm>
                <a:off x="-526223" y="5788324"/>
                <a:ext cx="3155250" cy="215444"/>
                <a:chOff x="-526223" y="5788324"/>
                <a:chExt cx="3155250" cy="215444"/>
              </a:xfrm>
            </p:grpSpPr>
            <p:pic>
              <p:nvPicPr>
                <p:cNvPr id="14240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0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1 Binary Output Chassis</a:t>
                  </a:r>
                </a:p>
              </p:txBody>
            </p:sp>
          </p:grpSp>
          <p:sp>
            <p:nvSpPr>
              <p:cNvPr id="14240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98" name="Group 192"/>
            <p:cNvGrpSpPr>
              <a:grpSpLocks/>
            </p:cNvGrpSpPr>
            <p:nvPr/>
          </p:nvGrpSpPr>
          <p:grpSpPr bwMode="auto">
            <a:xfrm>
              <a:off x="2841236" y="5773948"/>
              <a:ext cx="2415125" cy="221194"/>
              <a:chOff x="2841236" y="5773948"/>
              <a:chExt cx="2415125" cy="221194"/>
            </a:xfrm>
          </p:grpSpPr>
          <p:sp>
            <p:nvSpPr>
              <p:cNvPr id="14239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400" name="Group 191"/>
              <p:cNvGrpSpPr>
                <a:grpSpLocks/>
              </p:cNvGrpSpPr>
              <p:nvPr/>
            </p:nvGrpSpPr>
            <p:grpSpPr bwMode="auto">
              <a:xfrm>
                <a:off x="2841236" y="5779698"/>
                <a:ext cx="1280160" cy="215444"/>
                <a:chOff x="2841236" y="5779698"/>
                <a:chExt cx="1280160" cy="215444"/>
              </a:xfrm>
            </p:grpSpPr>
            <p:pic>
              <p:nvPicPr>
                <p:cNvPr id="14240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0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1" name="Group 219"/>
          <p:cNvGrpSpPr>
            <a:grpSpLocks/>
          </p:cNvGrpSpPr>
          <p:nvPr/>
        </p:nvGrpSpPr>
        <p:grpSpPr bwMode="auto">
          <a:xfrm>
            <a:off x="1911350" y="4572000"/>
            <a:ext cx="5783263" cy="223838"/>
            <a:chOff x="-526223" y="5771072"/>
            <a:chExt cx="5782584" cy="224070"/>
          </a:xfrm>
        </p:grpSpPr>
        <p:grpSp>
          <p:nvGrpSpPr>
            <p:cNvPr id="142387" name="Group 195"/>
            <p:cNvGrpSpPr>
              <a:grpSpLocks/>
            </p:cNvGrpSpPr>
            <p:nvPr/>
          </p:nvGrpSpPr>
          <p:grpSpPr bwMode="auto">
            <a:xfrm>
              <a:off x="-526223" y="5771072"/>
              <a:ext cx="3155250" cy="221195"/>
              <a:chOff x="-526223" y="5788324"/>
              <a:chExt cx="3155250" cy="221195"/>
            </a:xfrm>
          </p:grpSpPr>
          <p:grpSp>
            <p:nvGrpSpPr>
              <p:cNvPr id="142393" name="Group 194"/>
              <p:cNvGrpSpPr>
                <a:grpSpLocks/>
              </p:cNvGrpSpPr>
              <p:nvPr/>
            </p:nvGrpSpPr>
            <p:grpSpPr bwMode="auto">
              <a:xfrm>
                <a:off x="-526223" y="5788324"/>
                <a:ext cx="3155250" cy="215444"/>
                <a:chOff x="-526223" y="5788324"/>
                <a:chExt cx="3155250" cy="215444"/>
              </a:xfrm>
            </p:grpSpPr>
            <p:pic>
              <p:nvPicPr>
                <p:cNvPr id="14239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9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1 Binary Input Chassis</a:t>
                  </a:r>
                </a:p>
              </p:txBody>
            </p:sp>
          </p:grpSp>
          <p:sp>
            <p:nvSpPr>
              <p:cNvPr id="14239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88" name="Group 192"/>
            <p:cNvGrpSpPr>
              <a:grpSpLocks/>
            </p:cNvGrpSpPr>
            <p:nvPr/>
          </p:nvGrpSpPr>
          <p:grpSpPr bwMode="auto">
            <a:xfrm>
              <a:off x="2841236" y="5773948"/>
              <a:ext cx="2415125" cy="221194"/>
              <a:chOff x="2841236" y="5773948"/>
              <a:chExt cx="2415125" cy="221194"/>
            </a:xfrm>
          </p:grpSpPr>
          <p:sp>
            <p:nvSpPr>
              <p:cNvPr id="14238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390" name="Group 191"/>
              <p:cNvGrpSpPr>
                <a:grpSpLocks/>
              </p:cNvGrpSpPr>
              <p:nvPr/>
            </p:nvGrpSpPr>
            <p:grpSpPr bwMode="auto">
              <a:xfrm>
                <a:off x="2841236" y="5779698"/>
                <a:ext cx="1280160" cy="215444"/>
                <a:chOff x="2841236" y="5779698"/>
                <a:chExt cx="1280160" cy="215444"/>
              </a:xfrm>
            </p:grpSpPr>
            <p:pic>
              <p:nvPicPr>
                <p:cNvPr id="14239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9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2" name="Group 219"/>
          <p:cNvGrpSpPr>
            <a:grpSpLocks/>
          </p:cNvGrpSpPr>
          <p:nvPr/>
        </p:nvGrpSpPr>
        <p:grpSpPr bwMode="auto">
          <a:xfrm>
            <a:off x="1911350" y="4237038"/>
            <a:ext cx="5783263" cy="223837"/>
            <a:chOff x="-526223" y="5771072"/>
            <a:chExt cx="5782584" cy="224070"/>
          </a:xfrm>
        </p:grpSpPr>
        <p:grpSp>
          <p:nvGrpSpPr>
            <p:cNvPr id="142377" name="Group 195"/>
            <p:cNvGrpSpPr>
              <a:grpSpLocks/>
            </p:cNvGrpSpPr>
            <p:nvPr/>
          </p:nvGrpSpPr>
          <p:grpSpPr bwMode="auto">
            <a:xfrm>
              <a:off x="-526223" y="5771072"/>
              <a:ext cx="3155250" cy="221195"/>
              <a:chOff x="-526223" y="5788324"/>
              <a:chExt cx="3155250" cy="221195"/>
            </a:xfrm>
          </p:grpSpPr>
          <p:grpSp>
            <p:nvGrpSpPr>
              <p:cNvPr id="142383" name="Group 194"/>
              <p:cNvGrpSpPr>
                <a:grpSpLocks/>
              </p:cNvGrpSpPr>
              <p:nvPr/>
            </p:nvGrpSpPr>
            <p:grpSpPr bwMode="auto">
              <a:xfrm>
                <a:off x="-526223" y="5788324"/>
                <a:ext cx="3155250" cy="215444"/>
                <a:chOff x="-526223" y="5788324"/>
                <a:chExt cx="3155250" cy="215444"/>
              </a:xfrm>
            </p:grpSpPr>
            <p:pic>
              <p:nvPicPr>
                <p:cNvPr id="14238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8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 0 Binary Output Chassis</a:t>
                  </a:r>
                </a:p>
              </p:txBody>
            </p:sp>
          </p:grpSp>
          <p:sp>
            <p:nvSpPr>
              <p:cNvPr id="14238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78" name="Group 192"/>
            <p:cNvGrpSpPr>
              <a:grpSpLocks/>
            </p:cNvGrpSpPr>
            <p:nvPr/>
          </p:nvGrpSpPr>
          <p:grpSpPr bwMode="auto">
            <a:xfrm>
              <a:off x="2841236" y="5773948"/>
              <a:ext cx="2415125" cy="221194"/>
              <a:chOff x="2841236" y="5773948"/>
              <a:chExt cx="2415125" cy="221194"/>
            </a:xfrm>
          </p:grpSpPr>
          <p:sp>
            <p:nvSpPr>
              <p:cNvPr id="14237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380" name="Group 191"/>
              <p:cNvGrpSpPr>
                <a:grpSpLocks/>
              </p:cNvGrpSpPr>
              <p:nvPr/>
            </p:nvGrpSpPr>
            <p:grpSpPr bwMode="auto">
              <a:xfrm>
                <a:off x="2841236" y="5779698"/>
                <a:ext cx="1280160" cy="215444"/>
                <a:chOff x="2841236" y="5779698"/>
                <a:chExt cx="1280160" cy="215444"/>
              </a:xfrm>
            </p:grpSpPr>
            <p:pic>
              <p:nvPicPr>
                <p:cNvPr id="14238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8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3" name="Group 219"/>
          <p:cNvGrpSpPr>
            <a:grpSpLocks/>
          </p:cNvGrpSpPr>
          <p:nvPr/>
        </p:nvGrpSpPr>
        <p:grpSpPr bwMode="auto">
          <a:xfrm>
            <a:off x="1911350" y="4343400"/>
            <a:ext cx="5783263" cy="223838"/>
            <a:chOff x="-526223" y="5771072"/>
            <a:chExt cx="5782584" cy="224070"/>
          </a:xfrm>
        </p:grpSpPr>
        <p:grpSp>
          <p:nvGrpSpPr>
            <p:cNvPr id="142367" name="Group 195"/>
            <p:cNvGrpSpPr>
              <a:grpSpLocks/>
            </p:cNvGrpSpPr>
            <p:nvPr/>
          </p:nvGrpSpPr>
          <p:grpSpPr bwMode="auto">
            <a:xfrm>
              <a:off x="-526223" y="5771072"/>
              <a:ext cx="3155250" cy="221195"/>
              <a:chOff x="-526223" y="5788324"/>
              <a:chExt cx="3155250" cy="221195"/>
            </a:xfrm>
          </p:grpSpPr>
          <p:grpSp>
            <p:nvGrpSpPr>
              <p:cNvPr id="142373" name="Group 194"/>
              <p:cNvGrpSpPr>
                <a:grpSpLocks/>
              </p:cNvGrpSpPr>
              <p:nvPr/>
            </p:nvGrpSpPr>
            <p:grpSpPr bwMode="auto">
              <a:xfrm>
                <a:off x="-526223" y="5788324"/>
                <a:ext cx="3155250" cy="215444"/>
                <a:chOff x="-526223" y="5788324"/>
                <a:chExt cx="3155250" cy="215444"/>
              </a:xfrm>
            </p:grpSpPr>
            <p:pic>
              <p:nvPicPr>
                <p:cNvPr id="14237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7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0 Binary Input Chassis</a:t>
                  </a:r>
                </a:p>
              </p:txBody>
            </p:sp>
          </p:grpSp>
          <p:sp>
            <p:nvSpPr>
              <p:cNvPr id="14237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68" name="Group 192"/>
            <p:cNvGrpSpPr>
              <a:grpSpLocks/>
            </p:cNvGrpSpPr>
            <p:nvPr/>
          </p:nvGrpSpPr>
          <p:grpSpPr bwMode="auto">
            <a:xfrm>
              <a:off x="2841236" y="5773948"/>
              <a:ext cx="2415125" cy="221194"/>
              <a:chOff x="2841236" y="5773948"/>
              <a:chExt cx="2415125" cy="221194"/>
            </a:xfrm>
          </p:grpSpPr>
          <p:sp>
            <p:nvSpPr>
              <p:cNvPr id="14236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370" name="Group 191"/>
              <p:cNvGrpSpPr>
                <a:grpSpLocks/>
              </p:cNvGrpSpPr>
              <p:nvPr/>
            </p:nvGrpSpPr>
            <p:grpSpPr bwMode="auto">
              <a:xfrm>
                <a:off x="2841236" y="5779698"/>
                <a:ext cx="1280160" cy="215444"/>
                <a:chOff x="2841236" y="5779698"/>
                <a:chExt cx="1280160" cy="215444"/>
              </a:xfrm>
            </p:grpSpPr>
            <p:pic>
              <p:nvPicPr>
                <p:cNvPr id="14237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7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236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CER</a:t>
            </a:r>
            <a:endParaRPr lang="en-US" sz="800" b="1">
              <a:latin typeface="Comic Sans MS" pitchFamily="66" charset="0"/>
            </a:endParaRPr>
          </a:p>
        </p:txBody>
      </p:sp>
      <p:grpSp>
        <p:nvGrpSpPr>
          <p:cNvPr id="195" name="Group 194"/>
          <p:cNvGrpSpPr/>
          <p:nvPr/>
        </p:nvGrpSpPr>
        <p:grpSpPr>
          <a:xfrm>
            <a:off x="8757122" y="1712271"/>
            <a:ext cx="386878" cy="2971800"/>
            <a:chOff x="8424863" y="1701800"/>
            <a:chExt cx="386878" cy="2971800"/>
          </a:xfrm>
        </p:grpSpPr>
        <p:pic>
          <p:nvPicPr>
            <p:cNvPr id="196" name="Picture 117">
              <a:hlinkClick r:id="rId18" action="ppaction://hlinksldjump"/>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Rectangle 19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0" action="ppaction://hlinksldjump"/>
                </a:rPr>
                <a:t>PSO-006</a:t>
              </a:r>
              <a:endParaRPr lang="en-US" sz="900" dirty="0"/>
            </a:p>
          </p:txBody>
        </p:sp>
      </p:grpSp>
      <p:grpSp>
        <p:nvGrpSpPr>
          <p:cNvPr id="198" name="Group 197"/>
          <p:cNvGrpSpPr/>
          <p:nvPr/>
        </p:nvGrpSpPr>
        <p:grpSpPr>
          <a:xfrm>
            <a:off x="8365198" y="1704975"/>
            <a:ext cx="391085" cy="1038225"/>
            <a:chOff x="7980628" y="1704975"/>
            <a:chExt cx="391085" cy="1038225"/>
          </a:xfrm>
        </p:grpSpPr>
        <p:pic>
          <p:nvPicPr>
            <p:cNvPr id="199" name="Picture 119">
              <a:hlinkClick r:id="rId21" action="ppaction://hlinksldjump"/>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199"/>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23" action="ppaction://hlinksldjump"/>
                </a:rPr>
                <a:t>PSY-005</a:t>
              </a:r>
              <a:endParaRPr lang="en-US" sz="900" dirty="0"/>
            </a:p>
          </p:txBody>
        </p:sp>
      </p:grpSp>
      <p:pic>
        <p:nvPicPr>
          <p:cNvPr id="590851" name="Picture 3"/>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183584" y="3227360"/>
            <a:ext cx="1404482" cy="2798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1" name="Group 219"/>
          <p:cNvGrpSpPr>
            <a:grpSpLocks/>
          </p:cNvGrpSpPr>
          <p:nvPr/>
        </p:nvGrpSpPr>
        <p:grpSpPr bwMode="auto">
          <a:xfrm>
            <a:off x="1913380" y="5019025"/>
            <a:ext cx="5783263" cy="223837"/>
            <a:chOff x="-526223" y="5771072"/>
            <a:chExt cx="5782584" cy="224070"/>
          </a:xfrm>
        </p:grpSpPr>
        <p:grpSp>
          <p:nvGrpSpPr>
            <p:cNvPr id="202" name="Group 195"/>
            <p:cNvGrpSpPr>
              <a:grpSpLocks/>
            </p:cNvGrpSpPr>
            <p:nvPr/>
          </p:nvGrpSpPr>
          <p:grpSpPr bwMode="auto">
            <a:xfrm>
              <a:off x="-526223" y="5771072"/>
              <a:ext cx="3155250" cy="221195"/>
              <a:chOff x="-526223" y="5788324"/>
              <a:chExt cx="3155250" cy="221195"/>
            </a:xfrm>
          </p:grpSpPr>
          <p:grpSp>
            <p:nvGrpSpPr>
              <p:cNvPr id="208" name="Group 194"/>
              <p:cNvGrpSpPr>
                <a:grpSpLocks/>
              </p:cNvGrpSpPr>
              <p:nvPr/>
            </p:nvGrpSpPr>
            <p:grpSpPr bwMode="auto">
              <a:xfrm>
                <a:off x="-526223" y="5788324"/>
                <a:ext cx="3155250" cy="215444"/>
                <a:chOff x="-526223" y="5788324"/>
                <a:chExt cx="3155250" cy="215444"/>
              </a:xfrm>
            </p:grpSpPr>
            <p:pic>
              <p:nvPicPr>
                <p:cNvPr id="210"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 0 Binary Output Chassis</a:t>
                  </a:r>
                </a:p>
              </p:txBody>
            </p:sp>
          </p:grpSp>
          <p:sp>
            <p:nvSpPr>
              <p:cNvPr id="20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3" name="Group 192"/>
            <p:cNvGrpSpPr>
              <a:grpSpLocks/>
            </p:cNvGrpSpPr>
            <p:nvPr/>
          </p:nvGrpSpPr>
          <p:grpSpPr bwMode="auto">
            <a:xfrm>
              <a:off x="2841236" y="5773948"/>
              <a:ext cx="2415125" cy="221194"/>
              <a:chOff x="2841236" y="5773948"/>
              <a:chExt cx="2415125" cy="221194"/>
            </a:xfrm>
          </p:grpSpPr>
          <p:sp>
            <p:nvSpPr>
              <p:cNvPr id="20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05" name="Group 191"/>
              <p:cNvGrpSpPr>
                <a:grpSpLocks/>
              </p:cNvGrpSpPr>
              <p:nvPr/>
            </p:nvGrpSpPr>
            <p:grpSpPr bwMode="auto">
              <a:xfrm>
                <a:off x="2841236" y="5779698"/>
                <a:ext cx="1280160" cy="215444"/>
                <a:chOff x="2841236" y="5779698"/>
                <a:chExt cx="1280160" cy="215444"/>
              </a:xfrm>
            </p:grpSpPr>
            <p:pic>
              <p:nvPicPr>
                <p:cNvPr id="206"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12" name="Group 219"/>
          <p:cNvGrpSpPr>
            <a:grpSpLocks/>
          </p:cNvGrpSpPr>
          <p:nvPr/>
        </p:nvGrpSpPr>
        <p:grpSpPr bwMode="auto">
          <a:xfrm>
            <a:off x="1913380" y="5125387"/>
            <a:ext cx="5783263" cy="223838"/>
            <a:chOff x="-526223" y="5771072"/>
            <a:chExt cx="5782584" cy="224070"/>
          </a:xfrm>
        </p:grpSpPr>
        <p:grpSp>
          <p:nvGrpSpPr>
            <p:cNvPr id="213" name="Group 195"/>
            <p:cNvGrpSpPr>
              <a:grpSpLocks/>
            </p:cNvGrpSpPr>
            <p:nvPr/>
          </p:nvGrpSpPr>
          <p:grpSpPr bwMode="auto">
            <a:xfrm>
              <a:off x="-526223" y="5771072"/>
              <a:ext cx="3155250" cy="221195"/>
              <a:chOff x="-526223" y="5788324"/>
              <a:chExt cx="3155250" cy="221195"/>
            </a:xfrm>
          </p:grpSpPr>
          <p:grpSp>
            <p:nvGrpSpPr>
              <p:cNvPr id="219" name="Group 194"/>
              <p:cNvGrpSpPr>
                <a:grpSpLocks/>
              </p:cNvGrpSpPr>
              <p:nvPr/>
            </p:nvGrpSpPr>
            <p:grpSpPr bwMode="auto">
              <a:xfrm>
                <a:off x="-526223" y="5788324"/>
                <a:ext cx="3155250" cy="215444"/>
                <a:chOff x="-526223" y="5788324"/>
                <a:chExt cx="3155250" cy="215444"/>
              </a:xfrm>
            </p:grpSpPr>
            <p:pic>
              <p:nvPicPr>
                <p:cNvPr id="22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0 Binary Input Chassis</a:t>
                  </a:r>
                </a:p>
              </p:txBody>
            </p:sp>
          </p:grpSp>
          <p:sp>
            <p:nvSpPr>
              <p:cNvPr id="2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4" name="Group 192"/>
            <p:cNvGrpSpPr>
              <a:grpSpLocks/>
            </p:cNvGrpSpPr>
            <p:nvPr/>
          </p:nvGrpSpPr>
          <p:grpSpPr bwMode="auto">
            <a:xfrm>
              <a:off x="2841236" y="5773948"/>
              <a:ext cx="2415125" cy="221194"/>
              <a:chOff x="2841236" y="5773948"/>
              <a:chExt cx="2415125" cy="221194"/>
            </a:xfrm>
          </p:grpSpPr>
          <p:sp>
            <p:nvSpPr>
              <p:cNvPr id="2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16" name="Group 191"/>
              <p:cNvGrpSpPr>
                <a:grpSpLocks/>
              </p:cNvGrpSpPr>
              <p:nvPr/>
            </p:nvGrpSpPr>
            <p:grpSpPr bwMode="auto">
              <a:xfrm>
                <a:off x="2841236" y="5779698"/>
                <a:ext cx="1280160" cy="215444"/>
                <a:chOff x="2841236" y="5779698"/>
                <a:chExt cx="1280160" cy="215444"/>
              </a:xfrm>
            </p:grpSpPr>
            <p:pic>
              <p:nvPicPr>
                <p:cNvPr id="217"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Title 2"/>
          <p:cNvSpPr>
            <a:spLocks noGrp="1"/>
          </p:cNvSpPr>
          <p:nvPr>
            <p:ph type="title"/>
          </p:nvPr>
        </p:nvSpPr>
        <p:spPr/>
        <p:txBody>
          <a:bodyPr/>
          <a:lstStyle/>
          <a:p>
            <a:r>
              <a:rPr lang="en-US" smtClean="0">
                <a:ea typeface="ＭＳ Ｐゴシック" pitchFamily="34" charset="-128"/>
              </a:rPr>
              <a:t>L1-SUS-C3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6384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97627A-A299-4FCE-B742-E4FE2F1BA66C}" type="slidenum">
              <a:rPr lang="en-US" smtClean="0">
                <a:solidFill>
                  <a:srgbClr val="898989"/>
                </a:solidFill>
                <a:latin typeface="Calibri" pitchFamily="34" charset="0"/>
              </a:rPr>
              <a:pPr eaLnBrk="1" hangingPunct="1"/>
              <a:t>304</a:t>
            </a:fld>
            <a:endParaRPr lang="en-US" smtClean="0">
              <a:solidFill>
                <a:srgbClr val="898989"/>
              </a:solidFill>
              <a:latin typeface="Calibri" pitchFamily="34" charset="0"/>
            </a:endParaRPr>
          </a:p>
        </p:txBody>
      </p:sp>
      <p:sp>
        <p:nvSpPr>
          <p:cNvPr id="163845"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L1-SUS-C3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L1-SUS-C3</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34950" y="749300"/>
            <a:ext cx="8832850" cy="5843588"/>
            <a:chOff x="234950" y="749300"/>
            <a:chExt cx="8832850" cy="5843588"/>
          </a:xfrm>
        </p:grpSpPr>
        <p:grpSp>
          <p:nvGrpSpPr>
            <p:cNvPr id="5" name="Group 4"/>
            <p:cNvGrpSpPr/>
            <p:nvPr/>
          </p:nvGrpSpPr>
          <p:grpSpPr>
            <a:xfrm>
              <a:off x="234950" y="749300"/>
              <a:ext cx="7660310" cy="2744219"/>
              <a:chOff x="234950" y="749300"/>
              <a:chExt cx="7660310" cy="2744219"/>
            </a:xfrm>
          </p:grpSpPr>
          <p:grpSp>
            <p:nvGrpSpPr>
              <p:cNvPr id="161799" name="Group 359"/>
              <p:cNvGrpSpPr>
                <a:grpSpLocks/>
              </p:cNvGrpSpPr>
              <p:nvPr/>
            </p:nvGrpSpPr>
            <p:grpSpPr bwMode="auto">
              <a:xfrm>
                <a:off x="1277144" y="749300"/>
                <a:ext cx="6487425" cy="458794"/>
                <a:chOff x="-1025406" y="6101482"/>
                <a:chExt cx="6485935" cy="457947"/>
              </a:xfrm>
            </p:grpSpPr>
            <p:grpSp>
              <p:nvGrpSpPr>
                <p:cNvPr id="161950" name="Group 220"/>
                <p:cNvGrpSpPr>
                  <a:grpSpLocks/>
                </p:cNvGrpSpPr>
                <p:nvPr/>
              </p:nvGrpSpPr>
              <p:grpSpPr bwMode="auto">
                <a:xfrm>
                  <a:off x="-1025406" y="6101482"/>
                  <a:ext cx="3849965" cy="452196"/>
                  <a:chOff x="-1025406" y="6110108"/>
                  <a:chExt cx="3849965" cy="452196"/>
                </a:xfrm>
              </p:grpSpPr>
              <p:pic>
                <p:nvPicPr>
                  <p:cNvPr id="16195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6" name="TextBox 372"/>
                  <p:cNvSpPr txBox="1">
                    <a:spLocks noChangeArrowheads="1"/>
                  </p:cNvSpPr>
                  <p:nvPr/>
                </p:nvSpPr>
                <p:spPr bwMode="auto">
                  <a:xfrm>
                    <a:off x="-1025406" y="6216969"/>
                    <a:ext cx="256954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l1susauxham2 </a:t>
                    </a:r>
                    <a:r>
                      <a:rPr lang="en-US" sz="800" b="1" dirty="0">
                        <a:latin typeface="Comic Sans MS" pitchFamily="66" charset="0"/>
                      </a:rPr>
                      <a:t>MON I/O Extension Chassis</a:t>
                    </a:r>
                  </a:p>
                </p:txBody>
              </p:sp>
              <p:sp>
                <p:nvSpPr>
                  <p:cNvPr id="16195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61951" name="Group 221"/>
                <p:cNvGrpSpPr>
                  <a:grpSpLocks/>
                </p:cNvGrpSpPr>
                <p:nvPr/>
              </p:nvGrpSpPr>
              <p:grpSpPr bwMode="auto">
                <a:xfrm>
                  <a:off x="3042258" y="6107233"/>
                  <a:ext cx="2418271" cy="452196"/>
                  <a:chOff x="3042258" y="6107233"/>
                  <a:chExt cx="2418271" cy="452196"/>
                </a:xfrm>
              </p:grpSpPr>
              <p:pic>
                <p:nvPicPr>
                  <p:cNvPr id="16195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195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S1003891</a:t>
                    </a:r>
                    <a:endParaRPr lang="en-US" sz="800" b="1" dirty="0">
                      <a:solidFill>
                        <a:schemeClr val="bg1"/>
                      </a:solidFill>
                      <a:latin typeface="Comic Sans MS" pitchFamily="66" charset="0"/>
                    </a:endParaRPr>
                  </a:p>
                </p:txBody>
              </p:sp>
            </p:grpSp>
          </p:grpSp>
          <p:grpSp>
            <p:nvGrpSpPr>
              <p:cNvPr id="161800" name="Group 70"/>
              <p:cNvGrpSpPr>
                <a:grpSpLocks/>
              </p:cNvGrpSpPr>
              <p:nvPr/>
            </p:nvGrpSpPr>
            <p:grpSpPr bwMode="auto">
              <a:xfrm>
                <a:off x="234950" y="1211555"/>
                <a:ext cx="7660310" cy="2281964"/>
                <a:chOff x="234950" y="1212157"/>
                <a:chExt cx="7659687" cy="2281931"/>
              </a:xfrm>
            </p:grpSpPr>
            <p:grpSp>
              <p:nvGrpSpPr>
                <p:cNvPr id="161943" name="Group 60"/>
                <p:cNvGrpSpPr>
                  <a:grpSpLocks/>
                </p:cNvGrpSpPr>
                <p:nvPr/>
              </p:nvGrpSpPr>
              <p:grpSpPr bwMode="auto">
                <a:xfrm>
                  <a:off x="234950" y="1212157"/>
                  <a:ext cx="7659687" cy="2281931"/>
                  <a:chOff x="1025269" y="1269311"/>
                  <a:chExt cx="7659941" cy="2281413"/>
                </a:xfrm>
              </p:grpSpPr>
              <p:pic>
                <p:nvPicPr>
                  <p:cNvPr id="16194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1947" name="Group 26"/>
                  <p:cNvGrpSpPr>
                    <a:grpSpLocks/>
                  </p:cNvGrpSpPr>
                  <p:nvPr/>
                </p:nvGrpSpPr>
                <p:grpSpPr bwMode="auto">
                  <a:xfrm>
                    <a:off x="7421517" y="1269311"/>
                    <a:ext cx="1263693" cy="368091"/>
                    <a:chOff x="7420915" y="1268217"/>
                    <a:chExt cx="1263514" cy="368358"/>
                  </a:xfrm>
                </p:grpSpPr>
                <p:sp>
                  <p:nvSpPr>
                    <p:cNvPr id="16194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6194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4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grpSp>
          <p:nvGrpSpPr>
            <p:cNvPr id="4" name="Group 3"/>
            <p:cNvGrpSpPr/>
            <p:nvPr/>
          </p:nvGrpSpPr>
          <p:grpSpPr>
            <a:xfrm>
              <a:off x="234950" y="3554308"/>
              <a:ext cx="8832850" cy="3038580"/>
              <a:chOff x="234950" y="3554308"/>
              <a:chExt cx="8832850" cy="3038580"/>
            </a:xfrm>
          </p:grpSpPr>
          <p:pic>
            <p:nvPicPr>
              <p:cNvPr id="16181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307"/>
                <a:ext cx="6401029" cy="226492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818" name="TextBox 353"/>
              <p:cNvSpPr txBox="1">
                <a:spLocks noChangeArrowheads="1"/>
              </p:cNvSpPr>
              <p:nvPr/>
            </p:nvSpPr>
            <p:spPr bwMode="auto">
              <a:xfrm rot="5400000">
                <a:off x="2827609"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1819" name="TextBox 353"/>
              <p:cNvSpPr txBox="1">
                <a:spLocks noChangeArrowheads="1"/>
              </p:cNvSpPr>
              <p:nvPr/>
            </p:nvSpPr>
            <p:spPr bwMode="auto">
              <a:xfrm rot="5400000">
                <a:off x="3408833"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437" y="4837113"/>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950" y="4837113"/>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1822" name="TextBox 353"/>
              <p:cNvSpPr txBox="1">
                <a:spLocks noChangeArrowheads="1"/>
              </p:cNvSpPr>
              <p:nvPr/>
            </p:nvSpPr>
            <p:spPr bwMode="auto">
              <a:xfrm rot="5400000">
                <a:off x="4571281"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925" y="4837113"/>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1824" name="TextBox 353"/>
              <p:cNvSpPr txBox="1">
                <a:spLocks noChangeArrowheads="1"/>
              </p:cNvSpPr>
              <p:nvPr/>
            </p:nvSpPr>
            <p:spPr bwMode="auto">
              <a:xfrm rot="5400000">
                <a:off x="3990057"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1825" name="TextBox 353"/>
              <p:cNvSpPr txBox="1">
                <a:spLocks noChangeArrowheads="1"/>
              </p:cNvSpPr>
              <p:nvPr/>
            </p:nvSpPr>
            <p:spPr bwMode="auto">
              <a:xfrm rot="5400000">
                <a:off x="4280669"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1826" name="TextBox 353"/>
              <p:cNvSpPr txBox="1">
                <a:spLocks noChangeArrowheads="1"/>
              </p:cNvSpPr>
              <p:nvPr/>
            </p:nvSpPr>
            <p:spPr bwMode="auto">
              <a:xfrm rot="5400000">
                <a:off x="3699445"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1827" name="TextBox 353"/>
              <p:cNvSpPr txBox="1">
                <a:spLocks noChangeArrowheads="1"/>
              </p:cNvSpPr>
              <p:nvPr/>
            </p:nvSpPr>
            <p:spPr bwMode="auto">
              <a:xfrm rot="5400000">
                <a:off x="3118220"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1828" name="TextBox 353"/>
              <p:cNvSpPr txBox="1">
                <a:spLocks noChangeArrowheads="1"/>
              </p:cNvSpPr>
              <p:nvPr/>
            </p:nvSpPr>
            <p:spPr bwMode="auto">
              <a:xfrm rot="5400000">
                <a:off x="2238635"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61829" name="TextBox 353"/>
              <p:cNvSpPr txBox="1">
                <a:spLocks noChangeArrowheads="1"/>
              </p:cNvSpPr>
              <p:nvPr/>
            </p:nvSpPr>
            <p:spPr bwMode="auto">
              <a:xfrm rot="5400000">
                <a:off x="2536997"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1830" name="TextBox 353"/>
              <p:cNvSpPr txBox="1">
                <a:spLocks noChangeArrowheads="1"/>
              </p:cNvSpPr>
              <p:nvPr/>
            </p:nvSpPr>
            <p:spPr bwMode="auto">
              <a:xfrm rot="5400000">
                <a:off x="5859984"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1831" name="TextBox 353"/>
              <p:cNvSpPr txBox="1">
                <a:spLocks noChangeArrowheads="1"/>
              </p:cNvSpPr>
              <p:nvPr/>
            </p:nvSpPr>
            <p:spPr bwMode="auto">
              <a:xfrm rot="5400000">
                <a:off x="1955773"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1833" name="Group 73"/>
              <p:cNvGrpSpPr>
                <a:grpSpLocks/>
              </p:cNvGrpSpPr>
              <p:nvPr/>
            </p:nvGrpSpPr>
            <p:grpSpPr bwMode="auto">
              <a:xfrm>
                <a:off x="3235114" y="3602862"/>
                <a:ext cx="215915" cy="1858602"/>
                <a:chOff x="8442325" y="2253456"/>
                <a:chExt cx="215472" cy="1857626"/>
              </a:xfrm>
            </p:grpSpPr>
            <p:grpSp>
              <p:nvGrpSpPr>
                <p:cNvPr id="161935" name="Group 72"/>
                <p:cNvGrpSpPr>
                  <a:grpSpLocks/>
                </p:cNvGrpSpPr>
                <p:nvPr/>
              </p:nvGrpSpPr>
              <p:grpSpPr bwMode="auto">
                <a:xfrm>
                  <a:off x="8442325" y="2253456"/>
                  <a:ext cx="214313" cy="1836738"/>
                  <a:chOff x="6193859" y="1433229"/>
                  <a:chExt cx="215444" cy="1837022"/>
                </a:xfrm>
              </p:grpSpPr>
              <p:pic>
                <p:nvPicPr>
                  <p:cNvPr id="16193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3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6193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34" name="Group 99"/>
              <p:cNvGrpSpPr>
                <a:grpSpLocks/>
              </p:cNvGrpSpPr>
              <p:nvPr/>
            </p:nvGrpSpPr>
            <p:grpSpPr bwMode="auto">
              <a:xfrm>
                <a:off x="4100976" y="3595115"/>
                <a:ext cx="233379" cy="1849079"/>
                <a:chOff x="4100710" y="3595688"/>
                <a:chExt cx="233363" cy="1849437"/>
              </a:xfrm>
            </p:grpSpPr>
            <p:grpSp>
              <p:nvGrpSpPr>
                <p:cNvPr id="161929" name="Group 141"/>
                <p:cNvGrpSpPr>
                  <a:grpSpLocks/>
                </p:cNvGrpSpPr>
                <p:nvPr/>
              </p:nvGrpSpPr>
              <p:grpSpPr bwMode="auto">
                <a:xfrm>
                  <a:off x="4100710" y="3595688"/>
                  <a:ext cx="233363" cy="1849437"/>
                  <a:chOff x="7985153" y="2757488"/>
                  <a:chExt cx="233330" cy="1848894"/>
                </a:xfrm>
              </p:grpSpPr>
              <p:grpSp>
                <p:nvGrpSpPr>
                  <p:cNvPr id="161931" name="Group 70"/>
                  <p:cNvGrpSpPr>
                    <a:grpSpLocks/>
                  </p:cNvGrpSpPr>
                  <p:nvPr/>
                </p:nvGrpSpPr>
                <p:grpSpPr bwMode="auto">
                  <a:xfrm>
                    <a:off x="7988855" y="2757488"/>
                    <a:ext cx="229628" cy="1836737"/>
                    <a:chOff x="6178463" y="1433228"/>
                    <a:chExt cx="230840" cy="1837026"/>
                  </a:xfrm>
                </p:grpSpPr>
                <p:sp>
                  <p:nvSpPr>
                    <p:cNvPr id="16193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b="1" dirty="0">
                        <a:solidFill>
                          <a:schemeClr val="bg1"/>
                        </a:solidFill>
                        <a:latin typeface="Comic Sans MS" pitchFamily="66" charset="0"/>
                      </a:endParaRPr>
                    </a:p>
                  </p:txBody>
                </p:sp>
                <p:pic>
                  <p:nvPicPr>
                    <p:cNvPr id="16193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3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3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5" name="Group 100"/>
              <p:cNvGrpSpPr>
                <a:grpSpLocks/>
              </p:cNvGrpSpPr>
              <p:nvPr/>
            </p:nvGrpSpPr>
            <p:grpSpPr bwMode="auto">
              <a:xfrm>
                <a:off x="4974101" y="3600280"/>
                <a:ext cx="233379" cy="1849079"/>
                <a:chOff x="4100710" y="3595688"/>
                <a:chExt cx="233363" cy="1849437"/>
              </a:xfrm>
            </p:grpSpPr>
            <p:grpSp>
              <p:nvGrpSpPr>
                <p:cNvPr id="161923" name="Group 72"/>
                <p:cNvGrpSpPr>
                  <a:grpSpLocks/>
                </p:cNvGrpSpPr>
                <p:nvPr/>
              </p:nvGrpSpPr>
              <p:grpSpPr bwMode="auto">
                <a:xfrm>
                  <a:off x="4100710" y="3595688"/>
                  <a:ext cx="233363" cy="1849437"/>
                  <a:chOff x="7985153" y="2757488"/>
                  <a:chExt cx="233330" cy="1848894"/>
                </a:xfrm>
              </p:grpSpPr>
              <p:grpSp>
                <p:nvGrpSpPr>
                  <p:cNvPr id="161925" name="Group 70"/>
                  <p:cNvGrpSpPr>
                    <a:grpSpLocks/>
                  </p:cNvGrpSpPr>
                  <p:nvPr/>
                </p:nvGrpSpPr>
                <p:grpSpPr bwMode="auto">
                  <a:xfrm>
                    <a:off x="7988855" y="2757488"/>
                    <a:ext cx="229628" cy="1836737"/>
                    <a:chOff x="6178463" y="1433228"/>
                    <a:chExt cx="230840" cy="1837026"/>
                  </a:xfrm>
                </p:grpSpPr>
                <p:sp>
                  <p:nvSpPr>
                    <p:cNvPr id="16192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6192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2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6" name="Group 107"/>
              <p:cNvGrpSpPr>
                <a:grpSpLocks/>
              </p:cNvGrpSpPr>
              <p:nvPr/>
            </p:nvGrpSpPr>
            <p:grpSpPr bwMode="auto">
              <a:xfrm>
                <a:off x="4392882" y="3600280"/>
                <a:ext cx="233379" cy="1849079"/>
                <a:chOff x="4100710" y="3595688"/>
                <a:chExt cx="233363" cy="1849437"/>
              </a:xfrm>
            </p:grpSpPr>
            <p:grpSp>
              <p:nvGrpSpPr>
                <p:cNvPr id="161917" name="Group 72"/>
                <p:cNvGrpSpPr>
                  <a:grpSpLocks/>
                </p:cNvGrpSpPr>
                <p:nvPr/>
              </p:nvGrpSpPr>
              <p:grpSpPr bwMode="auto">
                <a:xfrm>
                  <a:off x="4100710" y="3595688"/>
                  <a:ext cx="233363" cy="1849437"/>
                  <a:chOff x="7985153" y="2757488"/>
                  <a:chExt cx="233330" cy="1848894"/>
                </a:xfrm>
              </p:grpSpPr>
              <p:grpSp>
                <p:nvGrpSpPr>
                  <p:cNvPr id="161919" name="Group 70"/>
                  <p:cNvGrpSpPr>
                    <a:grpSpLocks/>
                  </p:cNvGrpSpPr>
                  <p:nvPr/>
                </p:nvGrpSpPr>
                <p:grpSpPr bwMode="auto">
                  <a:xfrm>
                    <a:off x="7988855" y="2757488"/>
                    <a:ext cx="229628" cy="1836737"/>
                    <a:chOff x="6178463" y="1433228"/>
                    <a:chExt cx="230840" cy="1837026"/>
                  </a:xfrm>
                </p:grpSpPr>
                <p:sp>
                  <p:nvSpPr>
                    <p:cNvPr id="16192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6192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7" name="Group 114"/>
              <p:cNvGrpSpPr>
                <a:grpSpLocks/>
              </p:cNvGrpSpPr>
              <p:nvPr/>
            </p:nvGrpSpPr>
            <p:grpSpPr bwMode="auto">
              <a:xfrm>
                <a:off x="3811656" y="3600280"/>
                <a:ext cx="233379" cy="1849079"/>
                <a:chOff x="4100710" y="3595688"/>
                <a:chExt cx="233363" cy="1849437"/>
              </a:xfrm>
            </p:grpSpPr>
            <p:grpSp>
              <p:nvGrpSpPr>
                <p:cNvPr id="161911" name="Group 72"/>
                <p:cNvGrpSpPr>
                  <a:grpSpLocks/>
                </p:cNvGrpSpPr>
                <p:nvPr/>
              </p:nvGrpSpPr>
              <p:grpSpPr bwMode="auto">
                <a:xfrm>
                  <a:off x="4100710" y="3595688"/>
                  <a:ext cx="233363" cy="1849437"/>
                  <a:chOff x="7985153" y="2757488"/>
                  <a:chExt cx="233330" cy="1848894"/>
                </a:xfrm>
              </p:grpSpPr>
              <p:grpSp>
                <p:nvGrpSpPr>
                  <p:cNvPr id="161913" name="Group 70"/>
                  <p:cNvGrpSpPr>
                    <a:grpSpLocks/>
                  </p:cNvGrpSpPr>
                  <p:nvPr/>
                </p:nvGrpSpPr>
                <p:grpSpPr bwMode="auto">
                  <a:xfrm>
                    <a:off x="7988855" y="2757488"/>
                    <a:ext cx="229628" cy="1836737"/>
                    <a:chOff x="6178463" y="1433228"/>
                    <a:chExt cx="230840" cy="1837026"/>
                  </a:xfrm>
                </p:grpSpPr>
                <p:sp>
                  <p:nvSpPr>
                    <p:cNvPr id="16191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6191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1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8" name="Group 73"/>
              <p:cNvGrpSpPr>
                <a:grpSpLocks/>
              </p:cNvGrpSpPr>
              <p:nvPr/>
            </p:nvGrpSpPr>
            <p:grpSpPr bwMode="auto">
              <a:xfrm>
                <a:off x="3519267" y="3600283"/>
                <a:ext cx="215915" cy="1858602"/>
                <a:chOff x="8442325" y="2253456"/>
                <a:chExt cx="215472" cy="1857626"/>
              </a:xfrm>
            </p:grpSpPr>
            <p:grpSp>
              <p:nvGrpSpPr>
                <p:cNvPr id="161907" name="Group 72"/>
                <p:cNvGrpSpPr>
                  <a:grpSpLocks/>
                </p:cNvGrpSpPr>
                <p:nvPr/>
              </p:nvGrpSpPr>
              <p:grpSpPr bwMode="auto">
                <a:xfrm>
                  <a:off x="8442325" y="2253456"/>
                  <a:ext cx="214313" cy="1836738"/>
                  <a:chOff x="6193859" y="1433229"/>
                  <a:chExt cx="215444" cy="1837022"/>
                </a:xfrm>
              </p:grpSpPr>
              <p:pic>
                <p:nvPicPr>
                  <p:cNvPr id="16190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1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6190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40" name="Group 133"/>
              <p:cNvGrpSpPr>
                <a:grpSpLocks/>
              </p:cNvGrpSpPr>
              <p:nvPr/>
            </p:nvGrpSpPr>
            <p:grpSpPr bwMode="auto">
              <a:xfrm>
                <a:off x="555651" y="3858647"/>
                <a:ext cx="1443155" cy="1812951"/>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1841" name="Group 26"/>
              <p:cNvGrpSpPr>
                <a:grpSpLocks/>
              </p:cNvGrpSpPr>
              <p:nvPr/>
            </p:nvGrpSpPr>
            <p:grpSpPr bwMode="auto">
              <a:xfrm>
                <a:off x="6622877" y="3554308"/>
                <a:ext cx="1272291" cy="342714"/>
                <a:chOff x="7412367" y="1267773"/>
                <a:chExt cx="1272066" cy="342946"/>
              </a:xfrm>
            </p:grpSpPr>
            <p:sp>
              <p:nvSpPr>
                <p:cNvPr id="1618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S1003891</a:t>
                  </a:r>
                  <a:endParaRPr lang="en-US" sz="800" b="1" dirty="0">
                    <a:latin typeface="Comic Sans MS" pitchFamily="66" charset="0"/>
                  </a:endParaRPr>
                </a:p>
              </p:txBody>
            </p:sp>
            <p:sp>
              <p:nvSpPr>
                <p:cNvPr id="1619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1842" name="Group 151"/>
              <p:cNvGrpSpPr>
                <a:grpSpLocks/>
              </p:cNvGrpSpPr>
              <p:nvPr/>
            </p:nvGrpSpPr>
            <p:grpSpPr bwMode="auto">
              <a:xfrm>
                <a:off x="6520998" y="3869944"/>
                <a:ext cx="2546802" cy="2722944"/>
                <a:chOff x="6537579" y="3930330"/>
                <a:chExt cx="2546595" cy="2722905"/>
              </a:xfrm>
            </p:grpSpPr>
            <p:grpSp>
              <p:nvGrpSpPr>
                <p:cNvPr id="161843" name="Group 77"/>
                <p:cNvGrpSpPr>
                  <a:grpSpLocks/>
                </p:cNvGrpSpPr>
                <p:nvPr/>
              </p:nvGrpSpPr>
              <p:grpSpPr bwMode="auto">
                <a:xfrm>
                  <a:off x="6659900" y="3930330"/>
                  <a:ext cx="2412866" cy="222946"/>
                  <a:chOff x="5388330" y="5700074"/>
                  <a:chExt cx="2411543" cy="224521"/>
                </a:xfrm>
              </p:grpSpPr>
              <p:pic>
                <p:nvPicPr>
                  <p:cNvPr id="16189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1844" name="Group 77"/>
                <p:cNvGrpSpPr>
                  <a:grpSpLocks/>
                </p:cNvGrpSpPr>
                <p:nvPr/>
              </p:nvGrpSpPr>
              <p:grpSpPr bwMode="auto">
                <a:xfrm>
                  <a:off x="6593115" y="4126888"/>
                  <a:ext cx="2488203" cy="222936"/>
                  <a:chOff x="5313031" y="5665686"/>
                  <a:chExt cx="2486842" cy="224513"/>
                </a:xfrm>
              </p:grpSpPr>
              <p:pic>
                <p:nvPicPr>
                  <p:cNvPr id="16189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1845" name="Group 77"/>
                <p:cNvGrpSpPr>
                  <a:grpSpLocks/>
                </p:cNvGrpSpPr>
                <p:nvPr/>
              </p:nvGrpSpPr>
              <p:grpSpPr bwMode="auto">
                <a:xfrm>
                  <a:off x="6594543" y="4316328"/>
                  <a:ext cx="2488203" cy="222936"/>
                  <a:chOff x="5313031" y="5665686"/>
                  <a:chExt cx="2486842" cy="224513"/>
                </a:xfrm>
              </p:grpSpPr>
              <p:pic>
                <p:nvPicPr>
                  <p:cNvPr id="16189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1846" name="Group 77"/>
                <p:cNvGrpSpPr>
                  <a:grpSpLocks/>
                </p:cNvGrpSpPr>
                <p:nvPr/>
              </p:nvGrpSpPr>
              <p:grpSpPr bwMode="auto">
                <a:xfrm>
                  <a:off x="6595973" y="4505768"/>
                  <a:ext cx="2488201" cy="222936"/>
                  <a:chOff x="5313033" y="5665686"/>
                  <a:chExt cx="2486840" cy="224513"/>
                </a:xfrm>
              </p:grpSpPr>
              <p:pic>
                <p:nvPicPr>
                  <p:cNvPr id="16188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1847" name="Group 77"/>
                <p:cNvGrpSpPr>
                  <a:grpSpLocks/>
                </p:cNvGrpSpPr>
                <p:nvPr/>
              </p:nvGrpSpPr>
              <p:grpSpPr bwMode="auto">
                <a:xfrm>
                  <a:off x="6605346" y="4703652"/>
                  <a:ext cx="2478580" cy="222894"/>
                  <a:chOff x="5322652" y="5665686"/>
                  <a:chExt cx="2477221" cy="224475"/>
                </a:xfrm>
              </p:grpSpPr>
              <p:pic>
                <p:nvPicPr>
                  <p:cNvPr id="161884"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1848" name="Group 77"/>
                <p:cNvGrpSpPr>
                  <a:grpSpLocks/>
                </p:cNvGrpSpPr>
                <p:nvPr/>
              </p:nvGrpSpPr>
              <p:grpSpPr bwMode="auto">
                <a:xfrm>
                  <a:off x="6605346" y="4899439"/>
                  <a:ext cx="2478580" cy="222894"/>
                  <a:chOff x="5322652" y="5665686"/>
                  <a:chExt cx="2477221" cy="224475"/>
                </a:xfrm>
              </p:grpSpPr>
              <p:pic>
                <p:nvPicPr>
                  <p:cNvPr id="16188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1849" name="Group 77"/>
                <p:cNvGrpSpPr>
                  <a:grpSpLocks/>
                </p:cNvGrpSpPr>
                <p:nvPr/>
              </p:nvGrpSpPr>
              <p:grpSpPr bwMode="auto">
                <a:xfrm>
                  <a:off x="6605272" y="5087454"/>
                  <a:ext cx="2478664" cy="222894"/>
                  <a:chOff x="5322675" y="5665686"/>
                  <a:chExt cx="2477198" cy="224474"/>
                </a:xfrm>
              </p:grpSpPr>
              <p:pic>
                <p:nvPicPr>
                  <p:cNvPr id="16187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1850" name="Group 77"/>
                <p:cNvGrpSpPr>
                  <a:grpSpLocks/>
                </p:cNvGrpSpPr>
                <p:nvPr/>
              </p:nvGrpSpPr>
              <p:grpSpPr bwMode="auto">
                <a:xfrm>
                  <a:off x="6602762" y="5274392"/>
                  <a:ext cx="2478581" cy="222894"/>
                  <a:chOff x="5322651" y="5665686"/>
                  <a:chExt cx="2477222" cy="224475"/>
                </a:xfrm>
              </p:grpSpPr>
              <p:pic>
                <p:nvPicPr>
                  <p:cNvPr id="16187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1851" name="Group 77"/>
                <p:cNvGrpSpPr>
                  <a:grpSpLocks/>
                </p:cNvGrpSpPr>
                <p:nvPr/>
              </p:nvGrpSpPr>
              <p:grpSpPr bwMode="auto">
                <a:xfrm>
                  <a:off x="6602763" y="5462432"/>
                  <a:ext cx="2478580" cy="222894"/>
                  <a:chOff x="5322652" y="5665686"/>
                  <a:chExt cx="2477221" cy="224475"/>
                </a:xfrm>
              </p:grpSpPr>
              <p:pic>
                <p:nvPicPr>
                  <p:cNvPr id="161872"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1852" name="Group 77"/>
                <p:cNvGrpSpPr>
                  <a:grpSpLocks/>
                </p:cNvGrpSpPr>
                <p:nvPr/>
              </p:nvGrpSpPr>
              <p:grpSpPr bwMode="auto">
                <a:xfrm>
                  <a:off x="6602689" y="5658194"/>
                  <a:ext cx="2478664" cy="222894"/>
                  <a:chOff x="5322675" y="5665686"/>
                  <a:chExt cx="2477198" cy="224474"/>
                </a:xfrm>
              </p:grpSpPr>
              <p:pic>
                <p:nvPicPr>
                  <p:cNvPr id="16186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1853" name="Group 77"/>
                <p:cNvGrpSpPr>
                  <a:grpSpLocks/>
                </p:cNvGrpSpPr>
                <p:nvPr/>
              </p:nvGrpSpPr>
              <p:grpSpPr bwMode="auto">
                <a:xfrm>
                  <a:off x="6602766" y="5847686"/>
                  <a:ext cx="2478580" cy="222894"/>
                  <a:chOff x="5322652" y="5665686"/>
                  <a:chExt cx="2477221" cy="224475"/>
                </a:xfrm>
              </p:grpSpPr>
              <p:pic>
                <p:nvPicPr>
                  <p:cNvPr id="16186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1854" name="Group 77"/>
                <p:cNvGrpSpPr>
                  <a:grpSpLocks/>
                </p:cNvGrpSpPr>
                <p:nvPr/>
              </p:nvGrpSpPr>
              <p:grpSpPr bwMode="auto">
                <a:xfrm>
                  <a:off x="6602766" y="6035726"/>
                  <a:ext cx="2478580" cy="222894"/>
                  <a:chOff x="5322652" y="5665686"/>
                  <a:chExt cx="2477221" cy="224475"/>
                </a:xfrm>
              </p:grpSpPr>
              <p:pic>
                <p:nvPicPr>
                  <p:cNvPr id="16186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1855" name="Group 77"/>
                <p:cNvGrpSpPr>
                  <a:grpSpLocks/>
                </p:cNvGrpSpPr>
                <p:nvPr/>
              </p:nvGrpSpPr>
              <p:grpSpPr bwMode="auto">
                <a:xfrm>
                  <a:off x="6602692" y="6231488"/>
                  <a:ext cx="2478664" cy="222894"/>
                  <a:chOff x="5322675" y="5665686"/>
                  <a:chExt cx="2477198" cy="224474"/>
                </a:xfrm>
              </p:grpSpPr>
              <p:pic>
                <p:nvPicPr>
                  <p:cNvPr id="16186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1856" name="Group 77"/>
                <p:cNvGrpSpPr>
                  <a:grpSpLocks/>
                </p:cNvGrpSpPr>
                <p:nvPr/>
              </p:nvGrpSpPr>
              <p:grpSpPr bwMode="auto">
                <a:xfrm>
                  <a:off x="6537579" y="6430341"/>
                  <a:ext cx="2541183" cy="222894"/>
                  <a:chOff x="5260195" y="5665686"/>
                  <a:chExt cx="2539678" cy="224474"/>
                </a:xfrm>
              </p:grpSpPr>
              <p:pic>
                <p:nvPicPr>
                  <p:cNvPr id="16185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3" name="Group 2"/>
            <p:cNvGrpSpPr/>
            <p:nvPr/>
          </p:nvGrpSpPr>
          <p:grpSpPr>
            <a:xfrm>
              <a:off x="2363593" y="5457984"/>
              <a:ext cx="3691045" cy="364207"/>
              <a:chOff x="2363593" y="5457984"/>
              <a:chExt cx="3691045" cy="364207"/>
            </a:xfrm>
          </p:grpSpPr>
          <p:sp>
            <p:nvSpPr>
              <p:cNvPr id="161804" name="Rectangle 80"/>
              <p:cNvSpPr>
                <a:spLocks noChangeArrowheads="1"/>
              </p:cNvSpPr>
              <p:nvPr/>
            </p:nvSpPr>
            <p:spPr bwMode="auto">
              <a:xfrm rot="5400000">
                <a:off x="4934292" y="5513839"/>
                <a:ext cx="301689"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1805" name="Rectangle 80"/>
              <p:cNvSpPr>
                <a:spLocks noChangeArrowheads="1"/>
              </p:cNvSpPr>
              <p:nvPr/>
            </p:nvSpPr>
            <p:spPr bwMode="auto">
              <a:xfrm rot="5400000">
                <a:off x="4633729" y="5512411"/>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1806" name="Rectangle 80"/>
              <p:cNvSpPr>
                <a:spLocks noChangeArrowheads="1"/>
              </p:cNvSpPr>
              <p:nvPr/>
            </p:nvSpPr>
            <p:spPr bwMode="auto">
              <a:xfrm rot="5400000">
                <a:off x="4350270" y="5519535"/>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1807" name="Rectangle 80"/>
              <p:cNvSpPr>
                <a:spLocks noChangeArrowheads="1"/>
              </p:cNvSpPr>
              <p:nvPr/>
            </p:nvSpPr>
            <p:spPr bwMode="auto">
              <a:xfrm rot="5400000">
                <a:off x="4066812" y="5518112"/>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1808" name="Rectangle 80"/>
              <p:cNvSpPr>
                <a:spLocks noChangeArrowheads="1"/>
              </p:cNvSpPr>
              <p:nvPr/>
            </p:nvSpPr>
            <p:spPr bwMode="auto">
              <a:xfrm rot="5400000">
                <a:off x="3759138" y="5518112"/>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1809" name="Rectangle 80"/>
              <p:cNvSpPr>
                <a:spLocks noChangeArrowheads="1"/>
              </p:cNvSpPr>
              <p:nvPr/>
            </p:nvSpPr>
            <p:spPr bwMode="auto">
              <a:xfrm rot="5400000">
                <a:off x="3477103" y="5526657"/>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1810" name="Rectangle 80"/>
              <p:cNvSpPr>
                <a:spLocks noChangeArrowheads="1"/>
              </p:cNvSpPr>
              <p:nvPr/>
            </p:nvSpPr>
            <p:spPr bwMode="auto">
              <a:xfrm rot="5400000">
                <a:off x="3193645" y="5525234"/>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1811" name="Rectangle 80"/>
              <p:cNvSpPr>
                <a:spLocks noChangeArrowheads="1"/>
              </p:cNvSpPr>
              <p:nvPr/>
            </p:nvSpPr>
            <p:spPr bwMode="auto">
              <a:xfrm rot="5400000">
                <a:off x="2885971" y="5525234"/>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1812" name="Rectangle 80"/>
              <p:cNvSpPr>
                <a:spLocks noChangeArrowheads="1"/>
              </p:cNvSpPr>
              <p:nvPr/>
            </p:nvSpPr>
            <p:spPr bwMode="auto">
              <a:xfrm rot="5400000">
                <a:off x="2602512" y="5532356"/>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1813" name="Rectangle 80"/>
              <p:cNvSpPr>
                <a:spLocks noChangeArrowheads="1"/>
              </p:cNvSpPr>
              <p:nvPr/>
            </p:nvSpPr>
            <p:spPr bwMode="auto">
              <a:xfrm rot="5400000">
                <a:off x="2289220" y="5532357"/>
                <a:ext cx="364207"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1814" name="Rectangle 80"/>
              <p:cNvSpPr>
                <a:spLocks noChangeArrowheads="1"/>
              </p:cNvSpPr>
              <p:nvPr/>
            </p:nvSpPr>
            <p:spPr bwMode="auto">
              <a:xfrm rot="5400000">
                <a:off x="5791253" y="5520963"/>
                <a:ext cx="311308"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1815" name="Rectangle 80"/>
              <p:cNvSpPr>
                <a:spLocks noChangeArrowheads="1"/>
              </p:cNvSpPr>
              <p:nvPr/>
            </p:nvSpPr>
            <p:spPr bwMode="auto">
              <a:xfrm rot="5400000">
                <a:off x="5516331" y="5519535"/>
                <a:ext cx="311307"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1816" name="Rectangle 80"/>
              <p:cNvSpPr>
                <a:spLocks noChangeArrowheads="1"/>
              </p:cNvSpPr>
              <p:nvPr/>
            </p:nvSpPr>
            <p:spPr bwMode="auto">
              <a:xfrm rot="5400000">
                <a:off x="5225760" y="5528084"/>
                <a:ext cx="311308"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nvGrpSpPr>
          <p:cNvPr id="2" name="Group 1"/>
          <p:cNvGrpSpPr/>
          <p:nvPr/>
        </p:nvGrpSpPr>
        <p:grpSpPr>
          <a:xfrm>
            <a:off x="2937148" y="3601434"/>
            <a:ext cx="221889" cy="1858602"/>
            <a:chOff x="2979878" y="3755262"/>
            <a:chExt cx="221889" cy="1858602"/>
          </a:xfrm>
        </p:grpSpPr>
        <p:sp>
          <p:nvSpPr>
            <p:cNvPr id="15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60" name="Group 73"/>
            <p:cNvGrpSpPr>
              <a:grpSpLocks/>
            </p:cNvGrpSpPr>
            <p:nvPr/>
          </p:nvGrpSpPr>
          <p:grpSpPr bwMode="auto">
            <a:xfrm>
              <a:off x="2985852" y="3755262"/>
              <a:ext cx="215915" cy="1858602"/>
              <a:chOff x="8442325" y="2253456"/>
              <a:chExt cx="215472" cy="1857626"/>
            </a:xfrm>
          </p:grpSpPr>
          <p:grpSp>
            <p:nvGrpSpPr>
              <p:cNvPr id="161" name="Group 72"/>
              <p:cNvGrpSpPr>
                <a:grpSpLocks/>
              </p:cNvGrpSpPr>
              <p:nvPr/>
            </p:nvGrpSpPr>
            <p:grpSpPr bwMode="auto">
              <a:xfrm>
                <a:off x="8442325" y="2253456"/>
                <a:ext cx="214313" cy="1836738"/>
                <a:chOff x="6193859" y="1433229"/>
                <a:chExt cx="215444" cy="1837022"/>
              </a:xfrm>
            </p:grpSpPr>
            <p:pic>
              <p:nvPicPr>
                <p:cNvPr id="1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6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9" name="Group 168"/>
          <p:cNvGrpSpPr/>
          <p:nvPr/>
        </p:nvGrpSpPr>
        <p:grpSpPr>
          <a:xfrm>
            <a:off x="2629114" y="3600006"/>
            <a:ext cx="221889" cy="1858602"/>
            <a:chOff x="2979878" y="3755262"/>
            <a:chExt cx="221889" cy="1858602"/>
          </a:xfrm>
        </p:grpSpPr>
        <p:sp>
          <p:nvSpPr>
            <p:cNvPr id="17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71" name="Group 73"/>
            <p:cNvGrpSpPr>
              <a:grpSpLocks/>
            </p:cNvGrpSpPr>
            <p:nvPr/>
          </p:nvGrpSpPr>
          <p:grpSpPr bwMode="auto">
            <a:xfrm>
              <a:off x="2985852" y="3755262"/>
              <a:ext cx="215915" cy="1858602"/>
              <a:chOff x="8442325" y="2253456"/>
              <a:chExt cx="215472" cy="1857626"/>
            </a:xfrm>
          </p:grpSpPr>
          <p:grpSp>
            <p:nvGrpSpPr>
              <p:cNvPr id="173" name="Group 72"/>
              <p:cNvGrpSpPr>
                <a:grpSpLocks/>
              </p:cNvGrpSpPr>
              <p:nvPr/>
            </p:nvGrpSpPr>
            <p:grpSpPr bwMode="auto">
              <a:xfrm>
                <a:off x="8442325" y="2253456"/>
                <a:ext cx="214313" cy="1836738"/>
                <a:chOff x="6193859" y="1433229"/>
                <a:chExt cx="215444" cy="1837022"/>
              </a:xfrm>
            </p:grpSpPr>
            <p:pic>
              <p:nvPicPr>
                <p:cNvPr id="17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7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6179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57800A-B0C3-4BC1-930F-363D2D85CE21}" type="slidenum">
              <a:rPr lang="en-US" smtClean="0">
                <a:solidFill>
                  <a:srgbClr val="898989"/>
                </a:solidFill>
                <a:latin typeface="Calibri" pitchFamily="34" charset="0"/>
              </a:rPr>
              <a:pPr eaLnBrk="1" hangingPunct="1"/>
              <a:t>305</a:t>
            </a:fld>
            <a:endParaRPr lang="en-US" smtClean="0">
              <a:solidFill>
                <a:srgbClr val="898989"/>
              </a:solidFill>
              <a:latin typeface="Calibri" pitchFamily="34" charset="0"/>
            </a:endParaRPr>
          </a:p>
        </p:txBody>
      </p:sp>
      <p:sp>
        <p:nvSpPr>
          <p:cNvPr id="161796" name="Title 118"/>
          <p:cNvSpPr>
            <a:spLocks noGrp="1"/>
          </p:cNvSpPr>
          <p:nvPr>
            <p:ph type="title"/>
          </p:nvPr>
        </p:nvSpPr>
        <p:spPr/>
        <p:txBody>
          <a:bodyPr/>
          <a:lstStyle/>
          <a:p>
            <a:r>
              <a:rPr lang="en-US" dirty="0" smtClean="0">
                <a:ea typeface="ＭＳ Ｐゴシック" pitchFamily="34" charset="-128"/>
              </a:rPr>
              <a:t>D1001715-S1003891</a:t>
            </a:r>
          </a:p>
        </p:txBody>
      </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l1sysauxham2 I/O </a:t>
            </a:r>
            <a:r>
              <a:rPr lang="en-US" dirty="0">
                <a:solidFill>
                  <a:schemeClr val="bg1"/>
                </a:solidFill>
              </a:rPr>
              <a:t>Extender </a:t>
            </a:r>
          </a:p>
        </p:txBody>
      </p:sp>
      <p:pic>
        <p:nvPicPr>
          <p:cNvPr id="16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87889" y="4412741"/>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95897" y="44113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ction="ppaction://hlinksldjump"/>
              </a:rPr>
              <a:t>&lt;&lt; L1-SUS-C3</a:t>
            </a:r>
            <a:endParaRPr lang="en-US" sz="800" b="1" dirty="0">
              <a:latin typeface="Comic Sans MS" pitchFamily="66" charset="0"/>
            </a:endParaRPr>
          </a:p>
        </p:txBody>
      </p:sp>
    </p:spTree>
    <p:extLst>
      <p:ext uri="{BB962C8B-B14F-4D97-AF65-F5344CB8AC3E}">
        <p14:creationId xmlns:p14="http://schemas.microsoft.com/office/powerpoint/2010/main" val="1301529515"/>
      </p:ext>
    </p:extLst>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628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A0150A-F0B2-4A44-B201-99701972A800}" type="slidenum">
              <a:rPr lang="en-US" smtClean="0">
                <a:solidFill>
                  <a:srgbClr val="898989"/>
                </a:solidFill>
                <a:latin typeface="Calibri" pitchFamily="34" charset="0"/>
              </a:rPr>
              <a:pPr eaLnBrk="1" hangingPunct="1"/>
              <a:t>306</a:t>
            </a:fld>
            <a:endParaRPr lang="en-US" smtClean="0">
              <a:solidFill>
                <a:srgbClr val="898989"/>
              </a:solidFill>
              <a:latin typeface="Calibri" pitchFamily="34" charset="0"/>
            </a:endParaRPr>
          </a:p>
        </p:txBody>
      </p:sp>
      <p:sp>
        <p:nvSpPr>
          <p:cNvPr id="162820" name="Title 118"/>
          <p:cNvSpPr>
            <a:spLocks noGrp="1"/>
          </p:cNvSpPr>
          <p:nvPr>
            <p:ph type="title"/>
          </p:nvPr>
        </p:nvSpPr>
        <p:spPr/>
        <p:txBody>
          <a:bodyPr/>
          <a:lstStyle/>
          <a:p>
            <a:r>
              <a:rPr lang="en-US" dirty="0" smtClean="0">
                <a:ea typeface="ＭＳ Ｐゴシック" pitchFamily="34" charset="-128"/>
              </a:rPr>
              <a:t>D1001715-S1001133</a:t>
            </a:r>
          </a:p>
        </p:txBody>
      </p:sp>
      <p:sp>
        <p:nvSpPr>
          <p:cNvPr id="16282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L1-SUS-C3</a:t>
            </a:r>
            <a:endParaRPr lang="en-US" sz="800" b="1" dirty="0">
              <a:latin typeface="Comic Sans MS" pitchFamily="66" charset="0"/>
            </a:endParaRPr>
          </a:p>
        </p:txBody>
      </p:sp>
      <p:grpSp>
        <p:nvGrpSpPr>
          <p:cNvPr id="162822" name="Group 277"/>
          <p:cNvGrpSpPr>
            <a:grpSpLocks/>
          </p:cNvGrpSpPr>
          <p:nvPr/>
        </p:nvGrpSpPr>
        <p:grpSpPr bwMode="auto">
          <a:xfrm>
            <a:off x="234950" y="749300"/>
            <a:ext cx="8832850" cy="5843588"/>
            <a:chOff x="234950" y="749909"/>
            <a:chExt cx="8832132" cy="5843504"/>
          </a:xfrm>
        </p:grpSpPr>
        <p:grpSp>
          <p:nvGrpSpPr>
            <p:cNvPr id="162823" name="Group 359"/>
            <p:cNvGrpSpPr>
              <a:grpSpLocks/>
            </p:cNvGrpSpPr>
            <p:nvPr/>
          </p:nvGrpSpPr>
          <p:grpSpPr bwMode="auto">
            <a:xfrm>
              <a:off x="1277060" y="749909"/>
              <a:ext cx="6486897" cy="458787"/>
              <a:chOff x="-1025406" y="6101482"/>
              <a:chExt cx="6485935" cy="457947"/>
            </a:xfrm>
          </p:grpSpPr>
          <p:grpSp>
            <p:nvGrpSpPr>
              <p:cNvPr id="162974" name="Group 220"/>
              <p:cNvGrpSpPr>
                <a:grpSpLocks/>
              </p:cNvGrpSpPr>
              <p:nvPr/>
            </p:nvGrpSpPr>
            <p:grpSpPr bwMode="auto">
              <a:xfrm>
                <a:off x="-1025406" y="6101482"/>
                <a:ext cx="3849965" cy="452196"/>
                <a:chOff x="-1025406" y="6110108"/>
                <a:chExt cx="3849965" cy="452196"/>
              </a:xfrm>
            </p:grpSpPr>
            <p:pic>
              <p:nvPicPr>
                <p:cNvPr id="162979"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80" name="TextBox 372"/>
                <p:cNvSpPr txBox="1">
                  <a:spLocks noChangeArrowheads="1"/>
                </p:cNvSpPr>
                <p:nvPr/>
              </p:nvSpPr>
              <p:spPr bwMode="auto">
                <a:xfrm>
                  <a:off x="-1025406" y="6216969"/>
                  <a:ext cx="256954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l1susham2a </a:t>
                  </a:r>
                  <a:r>
                    <a:rPr lang="en-US" sz="800" b="1" dirty="0">
                      <a:latin typeface="Comic Sans MS" pitchFamily="66" charset="0"/>
                    </a:rPr>
                    <a:t>FE I/O Extension Chassis</a:t>
                  </a:r>
                </a:p>
              </p:txBody>
            </p:sp>
            <p:sp>
              <p:nvSpPr>
                <p:cNvPr id="16298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62975" name="Group 221"/>
              <p:cNvGrpSpPr>
                <a:grpSpLocks/>
              </p:cNvGrpSpPr>
              <p:nvPr/>
            </p:nvGrpSpPr>
            <p:grpSpPr bwMode="auto">
              <a:xfrm>
                <a:off x="3042258" y="6107233"/>
                <a:ext cx="2418271" cy="452196"/>
                <a:chOff x="3042258" y="6107233"/>
                <a:chExt cx="2418271" cy="452196"/>
              </a:xfrm>
            </p:grpSpPr>
            <p:pic>
              <p:nvPicPr>
                <p:cNvPr id="16297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7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297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6"/>
                    </a:rPr>
                    <a:t>S1001133</a:t>
                  </a:r>
                  <a:endParaRPr lang="en-US" sz="800" b="1" dirty="0">
                    <a:solidFill>
                      <a:schemeClr val="bg1"/>
                    </a:solidFill>
                    <a:latin typeface="Comic Sans MS" pitchFamily="66" charset="0"/>
                  </a:endParaRPr>
                </a:p>
              </p:txBody>
            </p:sp>
          </p:grpSp>
        </p:grpSp>
        <p:grpSp>
          <p:nvGrpSpPr>
            <p:cNvPr id="162824" name="Group 70"/>
            <p:cNvGrpSpPr>
              <a:grpSpLocks/>
            </p:cNvGrpSpPr>
            <p:nvPr/>
          </p:nvGrpSpPr>
          <p:grpSpPr bwMode="auto">
            <a:xfrm>
              <a:off x="234950" y="1212157"/>
              <a:ext cx="7659687" cy="2281931"/>
              <a:chOff x="234950" y="1212157"/>
              <a:chExt cx="7659687" cy="2281931"/>
            </a:xfrm>
          </p:grpSpPr>
          <p:grpSp>
            <p:nvGrpSpPr>
              <p:cNvPr id="162967" name="Group 60"/>
              <p:cNvGrpSpPr>
                <a:grpSpLocks/>
              </p:cNvGrpSpPr>
              <p:nvPr/>
            </p:nvGrpSpPr>
            <p:grpSpPr bwMode="auto">
              <a:xfrm>
                <a:off x="234950" y="1212157"/>
                <a:ext cx="7659687" cy="2281931"/>
                <a:chOff x="1025269" y="1269311"/>
                <a:chExt cx="7659941" cy="2281413"/>
              </a:xfrm>
            </p:grpSpPr>
            <p:pic>
              <p:nvPicPr>
                <p:cNvPr id="162970"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2971" name="Group 26"/>
                <p:cNvGrpSpPr>
                  <a:grpSpLocks/>
                </p:cNvGrpSpPr>
                <p:nvPr/>
              </p:nvGrpSpPr>
              <p:grpSpPr bwMode="auto">
                <a:xfrm>
                  <a:off x="7421517" y="1269311"/>
                  <a:ext cx="1263693" cy="368091"/>
                  <a:chOff x="7420915" y="1268217"/>
                  <a:chExt cx="1263514" cy="368358"/>
                </a:xfrm>
              </p:grpSpPr>
              <p:sp>
                <p:nvSpPr>
                  <p:cNvPr id="16297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6297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6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2825" name="Group 453"/>
            <p:cNvGrpSpPr>
              <a:grpSpLocks/>
            </p:cNvGrpSpPr>
            <p:nvPr/>
          </p:nvGrpSpPr>
          <p:grpSpPr bwMode="auto">
            <a:xfrm>
              <a:off x="234950" y="3554877"/>
              <a:ext cx="8832132" cy="3038536"/>
              <a:chOff x="234950" y="3554877"/>
              <a:chExt cx="8832132" cy="3038536"/>
            </a:xfrm>
          </p:grpSpPr>
          <p:grpSp>
            <p:nvGrpSpPr>
              <p:cNvPr id="162826" name="Group 294"/>
              <p:cNvGrpSpPr>
                <a:grpSpLocks/>
              </p:cNvGrpSpPr>
              <p:nvPr/>
            </p:nvGrpSpPr>
            <p:grpSpPr bwMode="auto">
              <a:xfrm>
                <a:off x="234950" y="3554877"/>
                <a:ext cx="8832132" cy="3038536"/>
                <a:chOff x="234950" y="3554877"/>
                <a:chExt cx="8832132" cy="3038536"/>
              </a:xfrm>
            </p:grpSpPr>
            <p:pic>
              <p:nvPicPr>
                <p:cNvPr id="162841"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84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284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284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284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284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285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285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285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Slot P9</a:t>
                  </a:r>
                </a:p>
              </p:txBody>
            </p:sp>
            <p:sp>
              <p:nvSpPr>
                <p:cNvPr id="16285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285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285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2856" name="Group 71"/>
                <p:cNvGrpSpPr>
                  <a:grpSpLocks/>
                </p:cNvGrpSpPr>
                <p:nvPr/>
              </p:nvGrpSpPr>
              <p:grpSpPr bwMode="auto">
                <a:xfrm>
                  <a:off x="4685716" y="3595684"/>
                  <a:ext cx="215899" cy="1858574"/>
                  <a:chOff x="8442323" y="2253457"/>
                  <a:chExt cx="215474" cy="1857625"/>
                </a:xfrm>
              </p:grpSpPr>
              <p:grpSp>
                <p:nvGrpSpPr>
                  <p:cNvPr id="162963" name="Group 72"/>
                  <p:cNvGrpSpPr>
                    <a:grpSpLocks/>
                  </p:cNvGrpSpPr>
                  <p:nvPr/>
                </p:nvGrpSpPr>
                <p:grpSpPr bwMode="auto">
                  <a:xfrm>
                    <a:off x="8442323" y="2253457"/>
                    <a:ext cx="214313" cy="1836738"/>
                    <a:chOff x="6193857" y="1433230"/>
                    <a:chExt cx="215444" cy="1837022"/>
                  </a:xfrm>
                </p:grpSpPr>
                <p:pic>
                  <p:nvPicPr>
                    <p:cNvPr id="16296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7" name="Group 73"/>
                <p:cNvGrpSpPr>
                  <a:grpSpLocks/>
                </p:cNvGrpSpPr>
                <p:nvPr/>
              </p:nvGrpSpPr>
              <p:grpSpPr bwMode="auto">
                <a:xfrm>
                  <a:off x="3234870" y="3603430"/>
                  <a:ext cx="215897" cy="1858575"/>
                  <a:chOff x="8442325" y="2253456"/>
                  <a:chExt cx="215472" cy="1857626"/>
                </a:xfrm>
              </p:grpSpPr>
              <p:grpSp>
                <p:nvGrpSpPr>
                  <p:cNvPr id="162959" name="Group 72"/>
                  <p:cNvGrpSpPr>
                    <a:grpSpLocks/>
                  </p:cNvGrpSpPr>
                  <p:nvPr/>
                </p:nvGrpSpPr>
                <p:grpSpPr bwMode="auto">
                  <a:xfrm>
                    <a:off x="8442325" y="2253456"/>
                    <a:ext cx="214313" cy="1836738"/>
                    <a:chOff x="6193859" y="1433229"/>
                    <a:chExt cx="215444" cy="1837022"/>
                  </a:xfrm>
                </p:grpSpPr>
                <p:pic>
                  <p:nvPicPr>
                    <p:cNvPr id="16296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2"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953" name="Group 141"/>
                <p:cNvGrpSpPr>
                  <a:grpSpLocks/>
                </p:cNvGrpSpPr>
                <p:nvPr/>
              </p:nvGrpSpPr>
              <p:grpSpPr bwMode="auto">
                <a:xfrm>
                  <a:off x="4100662" y="3595683"/>
                  <a:ext cx="233360" cy="1849052"/>
                  <a:chOff x="7985153" y="2757488"/>
                  <a:chExt cx="233330" cy="1848894"/>
                </a:xfrm>
              </p:grpSpPr>
              <p:grpSp>
                <p:nvGrpSpPr>
                  <p:cNvPr id="162955" name="Group 70"/>
                  <p:cNvGrpSpPr>
                    <a:grpSpLocks/>
                  </p:cNvGrpSpPr>
                  <p:nvPr/>
                </p:nvGrpSpPr>
                <p:grpSpPr bwMode="auto">
                  <a:xfrm>
                    <a:off x="7988855" y="2757488"/>
                    <a:ext cx="229628" cy="1836737"/>
                    <a:chOff x="6178463" y="1433228"/>
                    <a:chExt cx="230840" cy="1837026"/>
                  </a:xfrm>
                </p:grpSpPr>
                <p:sp>
                  <p:nvSpPr>
                    <p:cNvPr id="16295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5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9" name="Group 100"/>
                <p:cNvGrpSpPr>
                  <a:grpSpLocks/>
                </p:cNvGrpSpPr>
                <p:nvPr/>
              </p:nvGrpSpPr>
              <p:grpSpPr bwMode="auto">
                <a:xfrm>
                  <a:off x="4973716" y="3600848"/>
                  <a:ext cx="233360" cy="1849052"/>
                  <a:chOff x="4100710" y="3595688"/>
                  <a:chExt cx="233363" cy="1849437"/>
                </a:xfrm>
              </p:grpSpPr>
              <p:grpSp>
                <p:nvGrpSpPr>
                  <p:cNvPr id="162947" name="Group 72"/>
                  <p:cNvGrpSpPr>
                    <a:grpSpLocks/>
                  </p:cNvGrpSpPr>
                  <p:nvPr/>
                </p:nvGrpSpPr>
                <p:grpSpPr bwMode="auto">
                  <a:xfrm>
                    <a:off x="4100710" y="3595688"/>
                    <a:ext cx="233363" cy="1849437"/>
                    <a:chOff x="7985153" y="2757488"/>
                    <a:chExt cx="233330" cy="1848894"/>
                  </a:xfrm>
                </p:grpSpPr>
                <p:grpSp>
                  <p:nvGrpSpPr>
                    <p:cNvPr id="162949" name="Group 70"/>
                    <p:cNvGrpSpPr>
                      <a:grpSpLocks/>
                    </p:cNvGrpSpPr>
                    <p:nvPr/>
                  </p:nvGrpSpPr>
                  <p:grpSpPr bwMode="auto">
                    <a:xfrm>
                      <a:off x="7988855" y="2757488"/>
                      <a:ext cx="229628" cy="1836737"/>
                      <a:chOff x="6178463" y="1433228"/>
                      <a:chExt cx="230840" cy="1837026"/>
                    </a:xfrm>
                  </p:grpSpPr>
                  <p:sp>
                    <p:nvSpPr>
                      <p:cNvPr id="1629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5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860" name="Group 107"/>
                <p:cNvGrpSpPr>
                  <a:grpSpLocks/>
                </p:cNvGrpSpPr>
                <p:nvPr/>
              </p:nvGrpSpPr>
              <p:grpSpPr bwMode="auto">
                <a:xfrm>
                  <a:off x="4392544" y="3600848"/>
                  <a:ext cx="233360" cy="1849052"/>
                  <a:chOff x="4100710" y="3595688"/>
                  <a:chExt cx="233363" cy="1849437"/>
                </a:xfrm>
              </p:grpSpPr>
              <p:grpSp>
                <p:nvGrpSpPr>
                  <p:cNvPr id="162941" name="Group 72"/>
                  <p:cNvGrpSpPr>
                    <a:grpSpLocks/>
                  </p:cNvGrpSpPr>
                  <p:nvPr/>
                </p:nvGrpSpPr>
                <p:grpSpPr bwMode="auto">
                  <a:xfrm>
                    <a:off x="4100710" y="3595688"/>
                    <a:ext cx="233363" cy="1849437"/>
                    <a:chOff x="7985153" y="2757488"/>
                    <a:chExt cx="233330" cy="1848894"/>
                  </a:xfrm>
                </p:grpSpPr>
                <p:grpSp>
                  <p:nvGrpSpPr>
                    <p:cNvPr id="162943" name="Group 70"/>
                    <p:cNvGrpSpPr>
                      <a:grpSpLocks/>
                    </p:cNvGrpSpPr>
                    <p:nvPr/>
                  </p:nvGrpSpPr>
                  <p:grpSpPr bwMode="auto">
                    <a:xfrm>
                      <a:off x="7988855" y="2757488"/>
                      <a:ext cx="229628" cy="1836737"/>
                      <a:chOff x="6178463" y="1433228"/>
                      <a:chExt cx="230840" cy="1837026"/>
                    </a:xfrm>
                  </p:grpSpPr>
                  <p:sp>
                    <p:nvSpPr>
                      <p:cNvPr id="16294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4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4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935" name="Group 72"/>
                <p:cNvGrpSpPr>
                  <a:grpSpLocks/>
                </p:cNvGrpSpPr>
                <p:nvPr/>
              </p:nvGrpSpPr>
              <p:grpSpPr bwMode="auto">
                <a:xfrm>
                  <a:off x="3811365" y="3600848"/>
                  <a:ext cx="233360" cy="1849052"/>
                  <a:chOff x="7985153" y="2757488"/>
                  <a:chExt cx="233330" cy="1848894"/>
                </a:xfrm>
              </p:grpSpPr>
              <p:grpSp>
                <p:nvGrpSpPr>
                  <p:cNvPr id="162937" name="Group 70"/>
                  <p:cNvGrpSpPr>
                    <a:grpSpLocks/>
                  </p:cNvGrpSpPr>
                  <p:nvPr/>
                </p:nvGrpSpPr>
                <p:grpSpPr bwMode="auto">
                  <a:xfrm>
                    <a:off x="7988855" y="2757488"/>
                    <a:ext cx="229628" cy="1836737"/>
                    <a:chOff x="6178463" y="1433228"/>
                    <a:chExt cx="230840" cy="1837026"/>
                  </a:xfrm>
                </p:grpSpPr>
                <p:sp>
                  <p:nvSpPr>
                    <p:cNvPr id="16293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4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3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2" name="Group 73"/>
                <p:cNvGrpSpPr>
                  <a:grpSpLocks/>
                </p:cNvGrpSpPr>
                <p:nvPr/>
              </p:nvGrpSpPr>
              <p:grpSpPr bwMode="auto">
                <a:xfrm>
                  <a:off x="3519000" y="3600851"/>
                  <a:ext cx="215897" cy="1858575"/>
                  <a:chOff x="8442325" y="2253456"/>
                  <a:chExt cx="215472" cy="1857626"/>
                </a:xfrm>
              </p:grpSpPr>
              <p:grpSp>
                <p:nvGrpSpPr>
                  <p:cNvPr id="162931" name="Group 72"/>
                  <p:cNvGrpSpPr>
                    <a:grpSpLocks/>
                  </p:cNvGrpSpPr>
                  <p:nvPr/>
                </p:nvGrpSpPr>
                <p:grpSpPr bwMode="auto">
                  <a:xfrm>
                    <a:off x="8442325" y="2253456"/>
                    <a:ext cx="214313" cy="1836738"/>
                    <a:chOff x="6193859" y="1433229"/>
                    <a:chExt cx="215444" cy="1837022"/>
                  </a:xfrm>
                </p:grpSpPr>
                <p:pic>
                  <p:nvPicPr>
                    <p:cNvPr id="16293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629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3" name="Group 73"/>
                <p:cNvGrpSpPr>
                  <a:grpSpLocks/>
                </p:cNvGrpSpPr>
                <p:nvPr/>
              </p:nvGrpSpPr>
              <p:grpSpPr bwMode="auto">
                <a:xfrm>
                  <a:off x="2937832" y="3593107"/>
                  <a:ext cx="215908" cy="1858577"/>
                  <a:chOff x="8442325" y="2253456"/>
                  <a:chExt cx="215483" cy="1857626"/>
                </a:xfrm>
              </p:grpSpPr>
              <p:grpSp>
                <p:nvGrpSpPr>
                  <p:cNvPr id="162927" name="Group 72"/>
                  <p:cNvGrpSpPr>
                    <a:grpSpLocks/>
                  </p:cNvGrpSpPr>
                  <p:nvPr/>
                </p:nvGrpSpPr>
                <p:grpSpPr bwMode="auto">
                  <a:xfrm>
                    <a:off x="8442325" y="2253456"/>
                    <a:ext cx="214313" cy="1836738"/>
                    <a:chOff x="6193859" y="1433229"/>
                    <a:chExt cx="215444" cy="1837022"/>
                  </a:xfrm>
                </p:grpSpPr>
                <p:pic>
                  <p:nvPicPr>
                    <p:cNvPr id="16292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28" name="TextBox 353"/>
                  <p:cNvSpPr txBox="1">
                    <a:spLocks noChangeArrowheads="1"/>
                  </p:cNvSpPr>
                  <p:nvPr/>
                </p:nvSpPr>
                <p:spPr bwMode="auto">
                  <a:xfrm rot="5400000">
                    <a:off x="804107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nvGrpSpPr>
                <p:cNvPr id="162864"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2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2865" name="Group 26"/>
                <p:cNvGrpSpPr>
                  <a:grpSpLocks/>
                </p:cNvGrpSpPr>
                <p:nvPr/>
              </p:nvGrpSpPr>
              <p:grpSpPr bwMode="auto">
                <a:xfrm>
                  <a:off x="6622358" y="3554877"/>
                  <a:ext cx="1272188" cy="342709"/>
                  <a:chOff x="7412367" y="1267773"/>
                  <a:chExt cx="1272066" cy="342946"/>
                </a:xfrm>
              </p:grpSpPr>
              <p:sp>
                <p:nvSpPr>
                  <p:cNvPr id="16292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S1001133</a:t>
                    </a:r>
                    <a:endParaRPr lang="en-US" sz="800" b="1" dirty="0">
                      <a:solidFill>
                        <a:schemeClr val="bg1"/>
                      </a:solidFill>
                      <a:latin typeface="Comic Sans MS" pitchFamily="66" charset="0"/>
                    </a:endParaRPr>
                  </a:p>
                </p:txBody>
              </p:sp>
              <p:sp>
                <p:nvSpPr>
                  <p:cNvPr id="16292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2866" name="Group 151"/>
                <p:cNvGrpSpPr>
                  <a:grpSpLocks/>
                </p:cNvGrpSpPr>
                <p:nvPr/>
              </p:nvGrpSpPr>
              <p:grpSpPr bwMode="auto">
                <a:xfrm>
                  <a:off x="6520487" y="3870508"/>
                  <a:ext cx="2546595" cy="2722905"/>
                  <a:chOff x="6537579" y="3930330"/>
                  <a:chExt cx="2546595" cy="2722905"/>
                </a:xfrm>
              </p:grpSpPr>
              <p:grpSp>
                <p:nvGrpSpPr>
                  <p:cNvPr id="162867" name="Group 77"/>
                  <p:cNvGrpSpPr>
                    <a:grpSpLocks/>
                  </p:cNvGrpSpPr>
                  <p:nvPr/>
                </p:nvGrpSpPr>
                <p:grpSpPr bwMode="auto">
                  <a:xfrm>
                    <a:off x="6659900" y="3930330"/>
                    <a:ext cx="2412866" cy="222946"/>
                    <a:chOff x="5388330" y="5700074"/>
                    <a:chExt cx="2411543" cy="224521"/>
                  </a:xfrm>
                </p:grpSpPr>
                <p:pic>
                  <p:nvPicPr>
                    <p:cNvPr id="16292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2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2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2868" name="Group 77"/>
                  <p:cNvGrpSpPr>
                    <a:grpSpLocks/>
                  </p:cNvGrpSpPr>
                  <p:nvPr/>
                </p:nvGrpSpPr>
                <p:grpSpPr bwMode="auto">
                  <a:xfrm>
                    <a:off x="6593115" y="4126888"/>
                    <a:ext cx="2488203" cy="222936"/>
                    <a:chOff x="5313031" y="5665686"/>
                    <a:chExt cx="2486842" cy="224513"/>
                  </a:xfrm>
                </p:grpSpPr>
                <p:pic>
                  <p:nvPicPr>
                    <p:cNvPr id="16291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2869" name="Group 77"/>
                  <p:cNvGrpSpPr>
                    <a:grpSpLocks/>
                  </p:cNvGrpSpPr>
                  <p:nvPr/>
                </p:nvGrpSpPr>
                <p:grpSpPr bwMode="auto">
                  <a:xfrm>
                    <a:off x="6594543" y="4316328"/>
                    <a:ext cx="2488203" cy="222936"/>
                    <a:chOff x="5313031" y="5665686"/>
                    <a:chExt cx="2486842" cy="224513"/>
                  </a:xfrm>
                </p:grpSpPr>
                <p:pic>
                  <p:nvPicPr>
                    <p:cNvPr id="16291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2870" name="Group 77"/>
                  <p:cNvGrpSpPr>
                    <a:grpSpLocks/>
                  </p:cNvGrpSpPr>
                  <p:nvPr/>
                </p:nvGrpSpPr>
                <p:grpSpPr bwMode="auto">
                  <a:xfrm>
                    <a:off x="6595973" y="4505768"/>
                    <a:ext cx="2488201" cy="222936"/>
                    <a:chOff x="5313033" y="5665686"/>
                    <a:chExt cx="2486840" cy="224513"/>
                  </a:xfrm>
                </p:grpSpPr>
                <p:pic>
                  <p:nvPicPr>
                    <p:cNvPr id="16291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2871" name="Group 77"/>
                  <p:cNvGrpSpPr>
                    <a:grpSpLocks/>
                  </p:cNvGrpSpPr>
                  <p:nvPr/>
                </p:nvGrpSpPr>
                <p:grpSpPr bwMode="auto">
                  <a:xfrm>
                    <a:off x="6605346" y="4703652"/>
                    <a:ext cx="2478580" cy="222894"/>
                    <a:chOff x="5322652" y="5665686"/>
                    <a:chExt cx="2477221" cy="224475"/>
                  </a:xfrm>
                </p:grpSpPr>
                <p:pic>
                  <p:nvPicPr>
                    <p:cNvPr id="16290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2872" name="Group 77"/>
                  <p:cNvGrpSpPr>
                    <a:grpSpLocks/>
                  </p:cNvGrpSpPr>
                  <p:nvPr/>
                </p:nvGrpSpPr>
                <p:grpSpPr bwMode="auto">
                  <a:xfrm>
                    <a:off x="6605346" y="4899439"/>
                    <a:ext cx="2478580" cy="222894"/>
                    <a:chOff x="5322652" y="5665686"/>
                    <a:chExt cx="2477221" cy="224475"/>
                  </a:xfrm>
                </p:grpSpPr>
                <p:pic>
                  <p:nvPicPr>
                    <p:cNvPr id="16290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2873" name="Group 77"/>
                  <p:cNvGrpSpPr>
                    <a:grpSpLocks/>
                  </p:cNvGrpSpPr>
                  <p:nvPr/>
                </p:nvGrpSpPr>
                <p:grpSpPr bwMode="auto">
                  <a:xfrm>
                    <a:off x="6605272" y="5087454"/>
                    <a:ext cx="2478664" cy="222894"/>
                    <a:chOff x="5322675" y="5665686"/>
                    <a:chExt cx="2477198" cy="224474"/>
                  </a:xfrm>
                </p:grpSpPr>
                <p:pic>
                  <p:nvPicPr>
                    <p:cNvPr id="16290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2874" name="Group 77"/>
                  <p:cNvGrpSpPr>
                    <a:grpSpLocks/>
                  </p:cNvGrpSpPr>
                  <p:nvPr/>
                </p:nvGrpSpPr>
                <p:grpSpPr bwMode="auto">
                  <a:xfrm>
                    <a:off x="6602762" y="5274392"/>
                    <a:ext cx="2478581" cy="222894"/>
                    <a:chOff x="5322651" y="5665686"/>
                    <a:chExt cx="2477222" cy="224475"/>
                  </a:xfrm>
                </p:grpSpPr>
                <p:pic>
                  <p:nvPicPr>
                    <p:cNvPr id="16289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2875" name="Group 77"/>
                  <p:cNvGrpSpPr>
                    <a:grpSpLocks/>
                  </p:cNvGrpSpPr>
                  <p:nvPr/>
                </p:nvGrpSpPr>
                <p:grpSpPr bwMode="auto">
                  <a:xfrm>
                    <a:off x="6602763" y="5462432"/>
                    <a:ext cx="2478580" cy="222894"/>
                    <a:chOff x="5322652" y="5665686"/>
                    <a:chExt cx="2477221" cy="224475"/>
                  </a:xfrm>
                </p:grpSpPr>
                <p:pic>
                  <p:nvPicPr>
                    <p:cNvPr id="162896"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2876" name="Group 77"/>
                  <p:cNvGrpSpPr>
                    <a:grpSpLocks/>
                  </p:cNvGrpSpPr>
                  <p:nvPr/>
                </p:nvGrpSpPr>
                <p:grpSpPr bwMode="auto">
                  <a:xfrm>
                    <a:off x="6602689" y="5658194"/>
                    <a:ext cx="2478664" cy="222894"/>
                    <a:chOff x="5322675" y="5665686"/>
                    <a:chExt cx="2477198" cy="224474"/>
                  </a:xfrm>
                </p:grpSpPr>
                <p:pic>
                  <p:nvPicPr>
                    <p:cNvPr id="1628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2877" name="Group 77"/>
                  <p:cNvGrpSpPr>
                    <a:grpSpLocks/>
                  </p:cNvGrpSpPr>
                  <p:nvPr/>
                </p:nvGrpSpPr>
                <p:grpSpPr bwMode="auto">
                  <a:xfrm>
                    <a:off x="6602766" y="5847686"/>
                    <a:ext cx="2478580" cy="222894"/>
                    <a:chOff x="5322652" y="5665686"/>
                    <a:chExt cx="2477221" cy="224475"/>
                  </a:xfrm>
                </p:grpSpPr>
                <p:pic>
                  <p:nvPicPr>
                    <p:cNvPr id="1628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2878" name="Group 77"/>
                  <p:cNvGrpSpPr>
                    <a:grpSpLocks/>
                  </p:cNvGrpSpPr>
                  <p:nvPr/>
                </p:nvGrpSpPr>
                <p:grpSpPr bwMode="auto">
                  <a:xfrm>
                    <a:off x="6602766" y="6035726"/>
                    <a:ext cx="2478580" cy="222894"/>
                    <a:chOff x="5322652" y="5665686"/>
                    <a:chExt cx="2477221" cy="224475"/>
                  </a:xfrm>
                </p:grpSpPr>
                <p:pic>
                  <p:nvPicPr>
                    <p:cNvPr id="1628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2879" name="Group 77"/>
                  <p:cNvGrpSpPr>
                    <a:grpSpLocks/>
                  </p:cNvGrpSpPr>
                  <p:nvPr/>
                </p:nvGrpSpPr>
                <p:grpSpPr bwMode="auto">
                  <a:xfrm>
                    <a:off x="6602692" y="6231488"/>
                    <a:ext cx="2478664" cy="222894"/>
                    <a:chOff x="5322675" y="5665686"/>
                    <a:chExt cx="2477198" cy="224474"/>
                  </a:xfrm>
                </p:grpSpPr>
                <p:pic>
                  <p:nvPicPr>
                    <p:cNvPr id="1628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2880" name="Group 77"/>
                  <p:cNvGrpSpPr>
                    <a:grpSpLocks/>
                  </p:cNvGrpSpPr>
                  <p:nvPr/>
                </p:nvGrpSpPr>
                <p:grpSpPr bwMode="auto">
                  <a:xfrm>
                    <a:off x="6537579" y="6430341"/>
                    <a:ext cx="2541183" cy="222894"/>
                    <a:chOff x="5260195" y="5665686"/>
                    <a:chExt cx="2539678" cy="224474"/>
                  </a:xfrm>
                </p:grpSpPr>
                <p:pic>
                  <p:nvPicPr>
                    <p:cNvPr id="1628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2827" name="Group 439"/>
              <p:cNvGrpSpPr>
                <a:grpSpLocks/>
              </p:cNvGrpSpPr>
              <p:nvPr/>
            </p:nvGrpSpPr>
            <p:grpSpPr bwMode="auto">
              <a:xfrm>
                <a:off x="2363420" y="5458525"/>
                <a:ext cx="3690745" cy="364202"/>
                <a:chOff x="2514671" y="5583891"/>
                <a:chExt cx="3690745" cy="364202"/>
              </a:xfrm>
            </p:grpSpPr>
            <p:sp>
              <p:nvSpPr>
                <p:cNvPr id="16282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282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283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283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283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283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283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283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283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283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283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283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284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329"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l1susham2a </a:t>
            </a:r>
            <a:r>
              <a:rPr lang="en-US" dirty="0">
                <a:solidFill>
                  <a:schemeClr val="bg1"/>
                </a:solidFill>
              </a:rPr>
              <a:t>– I/O Extender </a:t>
            </a:r>
          </a:p>
        </p:txBody>
      </p:sp>
      <p:sp>
        <p:nvSpPr>
          <p:cNvPr id="339" name="Rectangle 75"/>
          <p:cNvSpPr>
            <a:spLocks noChangeArrowheads="1"/>
          </p:cNvSpPr>
          <p:nvPr/>
        </p:nvSpPr>
        <p:spPr bwMode="auto">
          <a:xfrm rot="5400000">
            <a:off x="2320322" y="3909914"/>
            <a:ext cx="847021" cy="214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pic>
        <p:nvPicPr>
          <p:cNvPr id="34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2259200" y="4842658"/>
            <a:ext cx="977846" cy="208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TextBox 353"/>
          <p:cNvSpPr txBox="1">
            <a:spLocks noChangeArrowheads="1"/>
          </p:cNvSpPr>
          <p:nvPr/>
        </p:nvSpPr>
        <p:spPr bwMode="auto">
          <a:xfrm rot="5400000">
            <a:off x="2235152" y="4835168"/>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Tree>
    <p:extLst>
      <p:ext uri="{BB962C8B-B14F-4D97-AF65-F5344CB8AC3E}">
        <p14:creationId xmlns:p14="http://schemas.microsoft.com/office/powerpoint/2010/main" val="4125576607"/>
      </p:ext>
    </p:extLst>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628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A0150A-F0B2-4A44-B201-99701972A800}" type="slidenum">
              <a:rPr lang="en-US" smtClean="0">
                <a:solidFill>
                  <a:srgbClr val="898989"/>
                </a:solidFill>
                <a:latin typeface="Calibri" pitchFamily="34" charset="0"/>
              </a:rPr>
              <a:pPr eaLnBrk="1" hangingPunct="1"/>
              <a:t>307</a:t>
            </a:fld>
            <a:endParaRPr lang="en-US" smtClean="0">
              <a:solidFill>
                <a:srgbClr val="898989"/>
              </a:solidFill>
              <a:latin typeface="Calibri" pitchFamily="34" charset="0"/>
            </a:endParaRPr>
          </a:p>
        </p:txBody>
      </p:sp>
      <p:sp>
        <p:nvSpPr>
          <p:cNvPr id="162820" name="Title 118"/>
          <p:cNvSpPr>
            <a:spLocks noGrp="1"/>
          </p:cNvSpPr>
          <p:nvPr>
            <p:ph type="title"/>
          </p:nvPr>
        </p:nvSpPr>
        <p:spPr/>
        <p:txBody>
          <a:bodyPr/>
          <a:lstStyle/>
          <a:p>
            <a:r>
              <a:rPr lang="en-US" dirty="0" smtClean="0">
                <a:ea typeface="ＭＳ Ｐゴシック" pitchFamily="34" charset="-128"/>
              </a:rPr>
              <a:t>D1001715-S1001139</a:t>
            </a:r>
          </a:p>
        </p:txBody>
      </p:sp>
      <p:grpSp>
        <p:nvGrpSpPr>
          <p:cNvPr id="162822" name="Group 277"/>
          <p:cNvGrpSpPr>
            <a:grpSpLocks/>
          </p:cNvGrpSpPr>
          <p:nvPr/>
        </p:nvGrpSpPr>
        <p:grpSpPr bwMode="auto">
          <a:xfrm>
            <a:off x="234950" y="749300"/>
            <a:ext cx="8832850" cy="5843588"/>
            <a:chOff x="234950" y="749909"/>
            <a:chExt cx="8832132" cy="5843504"/>
          </a:xfrm>
        </p:grpSpPr>
        <p:grpSp>
          <p:nvGrpSpPr>
            <p:cNvPr id="162823" name="Group 359"/>
            <p:cNvGrpSpPr>
              <a:grpSpLocks/>
            </p:cNvGrpSpPr>
            <p:nvPr/>
          </p:nvGrpSpPr>
          <p:grpSpPr bwMode="auto">
            <a:xfrm>
              <a:off x="1277060" y="749909"/>
              <a:ext cx="6486897" cy="458787"/>
              <a:chOff x="-1025406" y="6101482"/>
              <a:chExt cx="6485935" cy="457947"/>
            </a:xfrm>
          </p:grpSpPr>
          <p:grpSp>
            <p:nvGrpSpPr>
              <p:cNvPr id="162974" name="Group 220"/>
              <p:cNvGrpSpPr>
                <a:grpSpLocks/>
              </p:cNvGrpSpPr>
              <p:nvPr/>
            </p:nvGrpSpPr>
            <p:grpSpPr bwMode="auto">
              <a:xfrm>
                <a:off x="-1025406" y="6101482"/>
                <a:ext cx="3849965" cy="452196"/>
                <a:chOff x="-1025406" y="6110108"/>
                <a:chExt cx="3849965" cy="452196"/>
              </a:xfrm>
            </p:grpSpPr>
            <p:pic>
              <p:nvPicPr>
                <p:cNvPr id="16297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80" name="TextBox 372"/>
                <p:cNvSpPr txBox="1">
                  <a:spLocks noChangeArrowheads="1"/>
                </p:cNvSpPr>
                <p:nvPr/>
              </p:nvSpPr>
              <p:spPr bwMode="auto">
                <a:xfrm>
                  <a:off x="-1025406" y="6216969"/>
                  <a:ext cx="256954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pt-BR" sz="800" b="1" dirty="0" smtClean="0">
                      <a:latin typeface="Comic Sans MS" pitchFamily="66" charset="0"/>
                    </a:rPr>
                    <a:t>l1susham2b FE I/O Extension Chassis</a:t>
                  </a:r>
                  <a:endParaRPr lang="en-US" sz="800" b="1" dirty="0">
                    <a:latin typeface="Comic Sans MS" pitchFamily="66" charset="0"/>
                  </a:endParaRPr>
                </a:p>
              </p:txBody>
            </p:sp>
            <p:sp>
              <p:nvSpPr>
                <p:cNvPr id="16298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62975" name="Group 221"/>
              <p:cNvGrpSpPr>
                <a:grpSpLocks/>
              </p:cNvGrpSpPr>
              <p:nvPr/>
            </p:nvGrpSpPr>
            <p:grpSpPr bwMode="auto">
              <a:xfrm>
                <a:off x="3042258" y="6107233"/>
                <a:ext cx="2418271" cy="452196"/>
                <a:chOff x="3042258" y="6107233"/>
                <a:chExt cx="2418271" cy="452196"/>
              </a:xfrm>
            </p:grpSpPr>
            <p:pic>
              <p:nvPicPr>
                <p:cNvPr id="16297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7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297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S1001139</a:t>
                  </a:r>
                  <a:endParaRPr lang="en-US" sz="800" b="1" dirty="0">
                    <a:solidFill>
                      <a:schemeClr val="bg1"/>
                    </a:solidFill>
                    <a:latin typeface="Comic Sans MS" pitchFamily="66" charset="0"/>
                  </a:endParaRPr>
                </a:p>
              </p:txBody>
            </p:sp>
          </p:grpSp>
        </p:grpSp>
        <p:grpSp>
          <p:nvGrpSpPr>
            <p:cNvPr id="162824" name="Group 70"/>
            <p:cNvGrpSpPr>
              <a:grpSpLocks/>
            </p:cNvGrpSpPr>
            <p:nvPr/>
          </p:nvGrpSpPr>
          <p:grpSpPr bwMode="auto">
            <a:xfrm>
              <a:off x="234950" y="1212157"/>
              <a:ext cx="7659687" cy="2281931"/>
              <a:chOff x="234950" y="1212157"/>
              <a:chExt cx="7659687" cy="2281931"/>
            </a:xfrm>
          </p:grpSpPr>
          <p:grpSp>
            <p:nvGrpSpPr>
              <p:cNvPr id="162967" name="Group 60"/>
              <p:cNvGrpSpPr>
                <a:grpSpLocks/>
              </p:cNvGrpSpPr>
              <p:nvPr/>
            </p:nvGrpSpPr>
            <p:grpSpPr bwMode="auto">
              <a:xfrm>
                <a:off x="234950" y="1212157"/>
                <a:ext cx="7659687" cy="2281931"/>
                <a:chOff x="1025269" y="1269311"/>
                <a:chExt cx="7659941" cy="2281413"/>
              </a:xfrm>
            </p:grpSpPr>
            <p:pic>
              <p:nvPicPr>
                <p:cNvPr id="16297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2971" name="Group 26"/>
                <p:cNvGrpSpPr>
                  <a:grpSpLocks/>
                </p:cNvGrpSpPr>
                <p:nvPr/>
              </p:nvGrpSpPr>
              <p:grpSpPr bwMode="auto">
                <a:xfrm>
                  <a:off x="7421517" y="1269311"/>
                  <a:ext cx="1263693" cy="368091"/>
                  <a:chOff x="7420915" y="1268217"/>
                  <a:chExt cx="1263514" cy="368358"/>
                </a:xfrm>
              </p:grpSpPr>
              <p:sp>
                <p:nvSpPr>
                  <p:cNvPr id="16297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6297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6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2825" name="Group 453"/>
            <p:cNvGrpSpPr>
              <a:grpSpLocks/>
            </p:cNvGrpSpPr>
            <p:nvPr/>
          </p:nvGrpSpPr>
          <p:grpSpPr bwMode="auto">
            <a:xfrm>
              <a:off x="234950" y="3554877"/>
              <a:ext cx="8832132" cy="3038536"/>
              <a:chOff x="234950" y="3554877"/>
              <a:chExt cx="8832132" cy="3038536"/>
            </a:xfrm>
          </p:grpSpPr>
          <p:grpSp>
            <p:nvGrpSpPr>
              <p:cNvPr id="162826" name="Group 294"/>
              <p:cNvGrpSpPr>
                <a:grpSpLocks/>
              </p:cNvGrpSpPr>
              <p:nvPr/>
            </p:nvGrpSpPr>
            <p:grpSpPr bwMode="auto">
              <a:xfrm>
                <a:off x="234950" y="3554877"/>
                <a:ext cx="8832132" cy="3038536"/>
                <a:chOff x="234950" y="3554877"/>
                <a:chExt cx="8832132" cy="3038536"/>
              </a:xfrm>
            </p:grpSpPr>
            <p:pic>
              <p:nvPicPr>
                <p:cNvPr id="16284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84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284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284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284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284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285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285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285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Slot P9</a:t>
                  </a:r>
                </a:p>
              </p:txBody>
            </p:sp>
            <p:sp>
              <p:nvSpPr>
                <p:cNvPr id="16285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285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285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2856" name="Group 71"/>
                <p:cNvGrpSpPr>
                  <a:grpSpLocks/>
                </p:cNvGrpSpPr>
                <p:nvPr/>
              </p:nvGrpSpPr>
              <p:grpSpPr bwMode="auto">
                <a:xfrm>
                  <a:off x="4685716" y="3595684"/>
                  <a:ext cx="215899" cy="1858574"/>
                  <a:chOff x="8442323" y="2253457"/>
                  <a:chExt cx="215474" cy="1857625"/>
                </a:xfrm>
              </p:grpSpPr>
              <p:grpSp>
                <p:nvGrpSpPr>
                  <p:cNvPr id="162963" name="Group 72"/>
                  <p:cNvGrpSpPr>
                    <a:grpSpLocks/>
                  </p:cNvGrpSpPr>
                  <p:nvPr/>
                </p:nvGrpSpPr>
                <p:grpSpPr bwMode="auto">
                  <a:xfrm>
                    <a:off x="8442323" y="2253457"/>
                    <a:ext cx="214313" cy="1836738"/>
                    <a:chOff x="6193857" y="1433230"/>
                    <a:chExt cx="215444" cy="1837022"/>
                  </a:xfrm>
                </p:grpSpPr>
                <p:pic>
                  <p:nvPicPr>
                    <p:cNvPr id="16296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b="1" dirty="0">
                        <a:solidFill>
                          <a:schemeClr val="bg1"/>
                        </a:solidFill>
                        <a:latin typeface="Comic Sans MS" pitchFamily="66" charset="0"/>
                      </a:endParaRPr>
                    </a:p>
                  </p:txBody>
                </p:sp>
              </p:grpSp>
              <p:sp>
                <p:nvSpPr>
                  <p:cNvPr id="1629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9" name="Group 100"/>
                <p:cNvGrpSpPr>
                  <a:grpSpLocks/>
                </p:cNvGrpSpPr>
                <p:nvPr/>
              </p:nvGrpSpPr>
              <p:grpSpPr bwMode="auto">
                <a:xfrm>
                  <a:off x="4973716" y="3600848"/>
                  <a:ext cx="233360" cy="1849052"/>
                  <a:chOff x="4100710" y="3595688"/>
                  <a:chExt cx="233363" cy="1849437"/>
                </a:xfrm>
              </p:grpSpPr>
              <p:grpSp>
                <p:nvGrpSpPr>
                  <p:cNvPr id="162947" name="Group 72"/>
                  <p:cNvGrpSpPr>
                    <a:grpSpLocks/>
                  </p:cNvGrpSpPr>
                  <p:nvPr/>
                </p:nvGrpSpPr>
                <p:grpSpPr bwMode="auto">
                  <a:xfrm>
                    <a:off x="4100710" y="3595688"/>
                    <a:ext cx="233363" cy="1849437"/>
                    <a:chOff x="7985153" y="2757488"/>
                    <a:chExt cx="233330" cy="1848894"/>
                  </a:xfrm>
                </p:grpSpPr>
                <p:grpSp>
                  <p:nvGrpSpPr>
                    <p:cNvPr id="162949" name="Group 70"/>
                    <p:cNvGrpSpPr>
                      <a:grpSpLocks/>
                    </p:cNvGrpSpPr>
                    <p:nvPr/>
                  </p:nvGrpSpPr>
                  <p:grpSpPr bwMode="auto">
                    <a:xfrm>
                      <a:off x="7988855" y="2757488"/>
                      <a:ext cx="229628" cy="1836737"/>
                      <a:chOff x="6178463" y="1433228"/>
                      <a:chExt cx="230840" cy="1837026"/>
                    </a:xfrm>
                  </p:grpSpPr>
                  <p:sp>
                    <p:nvSpPr>
                      <p:cNvPr id="1629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295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864"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2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2865" name="Group 26"/>
                <p:cNvGrpSpPr>
                  <a:grpSpLocks/>
                </p:cNvGrpSpPr>
                <p:nvPr/>
              </p:nvGrpSpPr>
              <p:grpSpPr bwMode="auto">
                <a:xfrm>
                  <a:off x="6622358" y="3554877"/>
                  <a:ext cx="1272188" cy="342709"/>
                  <a:chOff x="7412367" y="1267773"/>
                  <a:chExt cx="1272066" cy="342946"/>
                </a:xfrm>
              </p:grpSpPr>
              <p:sp>
                <p:nvSpPr>
                  <p:cNvPr id="16292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S1001139</a:t>
                    </a:r>
                    <a:endParaRPr lang="en-US" sz="800" b="1" dirty="0">
                      <a:solidFill>
                        <a:schemeClr val="bg1"/>
                      </a:solidFill>
                      <a:latin typeface="Comic Sans MS" pitchFamily="66" charset="0"/>
                    </a:endParaRPr>
                  </a:p>
                </p:txBody>
              </p:sp>
              <p:sp>
                <p:nvSpPr>
                  <p:cNvPr id="16292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2866" name="Group 151"/>
                <p:cNvGrpSpPr>
                  <a:grpSpLocks/>
                </p:cNvGrpSpPr>
                <p:nvPr/>
              </p:nvGrpSpPr>
              <p:grpSpPr bwMode="auto">
                <a:xfrm>
                  <a:off x="6520487" y="3870508"/>
                  <a:ext cx="2546595" cy="2722905"/>
                  <a:chOff x="6537579" y="3930330"/>
                  <a:chExt cx="2546595" cy="2722905"/>
                </a:xfrm>
              </p:grpSpPr>
              <p:grpSp>
                <p:nvGrpSpPr>
                  <p:cNvPr id="162867" name="Group 77"/>
                  <p:cNvGrpSpPr>
                    <a:grpSpLocks/>
                  </p:cNvGrpSpPr>
                  <p:nvPr/>
                </p:nvGrpSpPr>
                <p:grpSpPr bwMode="auto">
                  <a:xfrm>
                    <a:off x="6659900" y="3930330"/>
                    <a:ext cx="2412866" cy="222946"/>
                    <a:chOff x="5388330" y="5700074"/>
                    <a:chExt cx="2411543" cy="224521"/>
                  </a:xfrm>
                </p:grpSpPr>
                <p:pic>
                  <p:nvPicPr>
                    <p:cNvPr id="16292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2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2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2868" name="Group 77"/>
                  <p:cNvGrpSpPr>
                    <a:grpSpLocks/>
                  </p:cNvGrpSpPr>
                  <p:nvPr/>
                </p:nvGrpSpPr>
                <p:grpSpPr bwMode="auto">
                  <a:xfrm>
                    <a:off x="6593115" y="4126888"/>
                    <a:ext cx="2488203" cy="222936"/>
                    <a:chOff x="5313031" y="5665686"/>
                    <a:chExt cx="2486842" cy="224513"/>
                  </a:xfrm>
                </p:grpSpPr>
                <p:pic>
                  <p:nvPicPr>
                    <p:cNvPr id="1629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2869" name="Group 77"/>
                  <p:cNvGrpSpPr>
                    <a:grpSpLocks/>
                  </p:cNvGrpSpPr>
                  <p:nvPr/>
                </p:nvGrpSpPr>
                <p:grpSpPr bwMode="auto">
                  <a:xfrm>
                    <a:off x="6594543" y="4316328"/>
                    <a:ext cx="2488203" cy="222936"/>
                    <a:chOff x="5313031" y="5665686"/>
                    <a:chExt cx="2486842" cy="224513"/>
                  </a:xfrm>
                </p:grpSpPr>
                <p:pic>
                  <p:nvPicPr>
                    <p:cNvPr id="1629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2870" name="Group 77"/>
                  <p:cNvGrpSpPr>
                    <a:grpSpLocks/>
                  </p:cNvGrpSpPr>
                  <p:nvPr/>
                </p:nvGrpSpPr>
                <p:grpSpPr bwMode="auto">
                  <a:xfrm>
                    <a:off x="6595973" y="4505768"/>
                    <a:ext cx="2488201" cy="222936"/>
                    <a:chOff x="5313033" y="5665686"/>
                    <a:chExt cx="2486840" cy="224513"/>
                  </a:xfrm>
                </p:grpSpPr>
                <p:pic>
                  <p:nvPicPr>
                    <p:cNvPr id="1629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2871" name="Group 77"/>
                  <p:cNvGrpSpPr>
                    <a:grpSpLocks/>
                  </p:cNvGrpSpPr>
                  <p:nvPr/>
                </p:nvGrpSpPr>
                <p:grpSpPr bwMode="auto">
                  <a:xfrm>
                    <a:off x="6605346" y="4703652"/>
                    <a:ext cx="2478580" cy="222894"/>
                    <a:chOff x="5322652" y="5665686"/>
                    <a:chExt cx="2477221" cy="224475"/>
                  </a:xfrm>
                </p:grpSpPr>
                <p:pic>
                  <p:nvPicPr>
                    <p:cNvPr id="1629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2872" name="Group 77"/>
                  <p:cNvGrpSpPr>
                    <a:grpSpLocks/>
                  </p:cNvGrpSpPr>
                  <p:nvPr/>
                </p:nvGrpSpPr>
                <p:grpSpPr bwMode="auto">
                  <a:xfrm>
                    <a:off x="6605346" y="4899439"/>
                    <a:ext cx="2478580" cy="222894"/>
                    <a:chOff x="5322652" y="5665686"/>
                    <a:chExt cx="2477221" cy="224475"/>
                  </a:xfrm>
                </p:grpSpPr>
                <p:pic>
                  <p:nvPicPr>
                    <p:cNvPr id="1629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2873" name="Group 77"/>
                  <p:cNvGrpSpPr>
                    <a:grpSpLocks/>
                  </p:cNvGrpSpPr>
                  <p:nvPr/>
                </p:nvGrpSpPr>
                <p:grpSpPr bwMode="auto">
                  <a:xfrm>
                    <a:off x="6605272" y="5087454"/>
                    <a:ext cx="2478664" cy="222894"/>
                    <a:chOff x="5322675" y="5665686"/>
                    <a:chExt cx="2477198" cy="224474"/>
                  </a:xfrm>
                </p:grpSpPr>
                <p:pic>
                  <p:nvPicPr>
                    <p:cNvPr id="16290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2874" name="Group 77"/>
                  <p:cNvGrpSpPr>
                    <a:grpSpLocks/>
                  </p:cNvGrpSpPr>
                  <p:nvPr/>
                </p:nvGrpSpPr>
                <p:grpSpPr bwMode="auto">
                  <a:xfrm>
                    <a:off x="6602762" y="5274392"/>
                    <a:ext cx="2478581" cy="222894"/>
                    <a:chOff x="5322651" y="5665686"/>
                    <a:chExt cx="2477222" cy="224475"/>
                  </a:xfrm>
                </p:grpSpPr>
                <p:pic>
                  <p:nvPicPr>
                    <p:cNvPr id="16289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2875" name="Group 77"/>
                  <p:cNvGrpSpPr>
                    <a:grpSpLocks/>
                  </p:cNvGrpSpPr>
                  <p:nvPr/>
                </p:nvGrpSpPr>
                <p:grpSpPr bwMode="auto">
                  <a:xfrm>
                    <a:off x="6602763" y="5462432"/>
                    <a:ext cx="2478580" cy="222894"/>
                    <a:chOff x="5322652" y="5665686"/>
                    <a:chExt cx="2477221" cy="224475"/>
                  </a:xfrm>
                </p:grpSpPr>
                <p:pic>
                  <p:nvPicPr>
                    <p:cNvPr id="16289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2876" name="Group 77"/>
                  <p:cNvGrpSpPr>
                    <a:grpSpLocks/>
                  </p:cNvGrpSpPr>
                  <p:nvPr/>
                </p:nvGrpSpPr>
                <p:grpSpPr bwMode="auto">
                  <a:xfrm>
                    <a:off x="6602689" y="5658194"/>
                    <a:ext cx="2478664" cy="222894"/>
                    <a:chOff x="5322675" y="5665686"/>
                    <a:chExt cx="2477198" cy="224474"/>
                  </a:xfrm>
                </p:grpSpPr>
                <p:pic>
                  <p:nvPicPr>
                    <p:cNvPr id="1628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2877" name="Group 77"/>
                  <p:cNvGrpSpPr>
                    <a:grpSpLocks/>
                  </p:cNvGrpSpPr>
                  <p:nvPr/>
                </p:nvGrpSpPr>
                <p:grpSpPr bwMode="auto">
                  <a:xfrm>
                    <a:off x="6602766" y="5847686"/>
                    <a:ext cx="2478580" cy="222894"/>
                    <a:chOff x="5322652" y="5665686"/>
                    <a:chExt cx="2477221" cy="224475"/>
                  </a:xfrm>
                </p:grpSpPr>
                <p:pic>
                  <p:nvPicPr>
                    <p:cNvPr id="16289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2878" name="Group 77"/>
                  <p:cNvGrpSpPr>
                    <a:grpSpLocks/>
                  </p:cNvGrpSpPr>
                  <p:nvPr/>
                </p:nvGrpSpPr>
                <p:grpSpPr bwMode="auto">
                  <a:xfrm>
                    <a:off x="6602766" y="6035726"/>
                    <a:ext cx="2478580" cy="222894"/>
                    <a:chOff x="5322652" y="5665686"/>
                    <a:chExt cx="2477221" cy="224475"/>
                  </a:xfrm>
                </p:grpSpPr>
                <p:pic>
                  <p:nvPicPr>
                    <p:cNvPr id="16288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2879" name="Group 77"/>
                  <p:cNvGrpSpPr>
                    <a:grpSpLocks/>
                  </p:cNvGrpSpPr>
                  <p:nvPr/>
                </p:nvGrpSpPr>
                <p:grpSpPr bwMode="auto">
                  <a:xfrm>
                    <a:off x="6602692" y="6231488"/>
                    <a:ext cx="2478664" cy="222894"/>
                    <a:chOff x="5322675" y="5665686"/>
                    <a:chExt cx="2477198" cy="224474"/>
                  </a:xfrm>
                </p:grpSpPr>
                <p:pic>
                  <p:nvPicPr>
                    <p:cNvPr id="16288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2880" name="Group 77"/>
                  <p:cNvGrpSpPr>
                    <a:grpSpLocks/>
                  </p:cNvGrpSpPr>
                  <p:nvPr/>
                </p:nvGrpSpPr>
                <p:grpSpPr bwMode="auto">
                  <a:xfrm>
                    <a:off x="6537579" y="6430341"/>
                    <a:ext cx="2541183" cy="222894"/>
                    <a:chOff x="5260195" y="5665686"/>
                    <a:chExt cx="2539678" cy="224474"/>
                  </a:xfrm>
                </p:grpSpPr>
                <p:pic>
                  <p:nvPicPr>
                    <p:cNvPr id="16288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2827" name="Group 439"/>
              <p:cNvGrpSpPr>
                <a:grpSpLocks/>
              </p:cNvGrpSpPr>
              <p:nvPr/>
            </p:nvGrpSpPr>
            <p:grpSpPr bwMode="auto">
              <a:xfrm>
                <a:off x="2363420" y="5458525"/>
                <a:ext cx="3690745" cy="364202"/>
                <a:chOff x="2514671" y="5583891"/>
                <a:chExt cx="3690745" cy="364202"/>
              </a:xfrm>
            </p:grpSpPr>
            <p:sp>
              <p:nvSpPr>
                <p:cNvPr id="16282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282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283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283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283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283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283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283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283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283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283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283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284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329"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l1susham2b </a:t>
            </a:r>
            <a:r>
              <a:rPr lang="en-US" dirty="0">
                <a:solidFill>
                  <a:schemeClr val="bg1"/>
                </a:solidFill>
              </a:rPr>
              <a:t>– I/O Extender </a:t>
            </a:r>
          </a:p>
        </p:txBody>
      </p:sp>
      <p:sp>
        <p:nvSpPr>
          <p:cNvPr id="1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L1-SUS-C3</a:t>
            </a:r>
            <a:endParaRPr lang="en-US" sz="800" b="1" dirty="0">
              <a:latin typeface="Comic Sans MS" pitchFamily="66" charset="0"/>
            </a:endParaRPr>
          </a:p>
        </p:txBody>
      </p:sp>
      <p:grpSp>
        <p:nvGrpSpPr>
          <p:cNvPr id="167" name="Group 166"/>
          <p:cNvGrpSpPr/>
          <p:nvPr/>
        </p:nvGrpSpPr>
        <p:grpSpPr>
          <a:xfrm>
            <a:off x="4376822" y="3594138"/>
            <a:ext cx="221889" cy="1858602"/>
            <a:chOff x="2979878" y="3755262"/>
            <a:chExt cx="221889" cy="1858602"/>
          </a:xfrm>
        </p:grpSpPr>
        <p:sp>
          <p:nvSpPr>
            <p:cNvPr id="16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69" name="Group 73"/>
            <p:cNvGrpSpPr>
              <a:grpSpLocks/>
            </p:cNvGrpSpPr>
            <p:nvPr/>
          </p:nvGrpSpPr>
          <p:grpSpPr bwMode="auto">
            <a:xfrm>
              <a:off x="2985860" y="3755262"/>
              <a:ext cx="215907" cy="1858602"/>
              <a:chOff x="8442333" y="2253456"/>
              <a:chExt cx="215464" cy="1857626"/>
            </a:xfrm>
          </p:grpSpPr>
          <p:grpSp>
            <p:nvGrpSpPr>
              <p:cNvPr id="170" name="Group 72"/>
              <p:cNvGrpSpPr>
                <a:grpSpLocks/>
              </p:cNvGrpSpPr>
              <p:nvPr/>
            </p:nvGrpSpPr>
            <p:grpSpPr bwMode="auto">
              <a:xfrm>
                <a:off x="8442333" y="2253456"/>
                <a:ext cx="214314" cy="1836738"/>
                <a:chOff x="6193867" y="1433229"/>
                <a:chExt cx="215445" cy="1837022"/>
              </a:xfrm>
            </p:grpSpPr>
            <p:pic>
              <p:nvPicPr>
                <p:cNvPr id="17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7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extLst>
      <p:ext uri="{BB962C8B-B14F-4D97-AF65-F5344CB8AC3E}">
        <p14:creationId xmlns:p14="http://schemas.microsoft.com/office/powerpoint/2010/main" val="2764851544"/>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308</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D1001726–Sxxxxxxx</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00"/>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0-31</a:t>
              </a:r>
            </a:p>
          </p:txBody>
        </p:sp>
        <p:sp>
          <p:nvSpPr>
            <p:cNvPr id="149" name="Rectangle 39"/>
            <p:cNvSpPr>
              <a:spLocks noChangeArrowheads="1"/>
            </p:cNvSpPr>
            <p:nvPr/>
          </p:nvSpPr>
          <p:spPr bwMode="auto">
            <a:xfrm>
              <a:off x="474215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Ch 0-31</a:t>
              </a:r>
            </a:p>
          </p:txBody>
        </p:sp>
        <p:pic>
          <p:nvPicPr>
            <p:cNvPr id="150"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a:t>
                  </a:r>
                  <a:r>
                    <a:rPr lang="en-US" sz="800" b="1" dirty="0">
                      <a:latin typeface="Comic Sans MS" pitchFamily="66" charset="0"/>
                    </a:rPr>
                    <a:t>Input Chassis</a:t>
                  </a: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rPr>
                  <a:t>D1001726</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Sxxxxxxxx</a:t>
                  </a:r>
                  <a:endParaRPr lang="en-US" sz="800" b="1" dirty="0">
                    <a:latin typeface="Comic Sans MS" pitchFamily="66" charset="0"/>
                  </a:endParaRPr>
                </a:p>
              </p:txBody>
            </p:sp>
          </p:grpSp>
        </p:grpSp>
      </p:grpSp>
      <p:pic>
        <p:nvPicPr>
          <p:cNvPr id="166"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1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11786" y="1546791"/>
            <a:ext cx="5833411" cy="5380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23938" y="2104960"/>
            <a:ext cx="7661275" cy="1615146"/>
            <a:chOff x="1023938" y="2104960"/>
            <a:chExt cx="7661275" cy="1615146"/>
          </a:xfrm>
        </p:grpSpPr>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537"/>
              <a:ext cx="753707" cy="21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23-31</a:t>
              </a: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602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70838" y="237694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434"/>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2" name="Rectangle 39"/>
            <p:cNvSpPr>
              <a:spLocks noChangeArrowheads="1"/>
            </p:cNvSpPr>
            <p:nvPr/>
          </p:nvSpPr>
          <p:spPr bwMode="auto">
            <a:xfrm>
              <a:off x="2018281"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20177"/>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097514" y="2722443"/>
              <a:ext cx="6601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D1001726</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6219" y="289636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20260" y="289635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05383" y="237130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37779" y="236576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672324" y="236867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03947" y="235801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738492" y="236092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270888" y="235537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05433" y="2358286"/>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16938"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35843" y="330866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673269"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754221"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89732" y="330656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04105"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564"/>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853"/>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grpSp>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ction="ppaction://hlinksldjump"/>
              </a:rPr>
              <a:t>&lt;&lt; L1-SUS-C3</a:t>
            </a:r>
            <a:endParaRPr lang="en-US" sz="800" b="1" dirty="0">
              <a:latin typeface="Comic Sans MS" pitchFamily="66" charset="0"/>
            </a:endParaRPr>
          </a:p>
        </p:txBody>
      </p:sp>
    </p:spTree>
    <p:extLst>
      <p:ext uri="{BB962C8B-B14F-4D97-AF65-F5344CB8AC3E}">
        <p14:creationId xmlns:p14="http://schemas.microsoft.com/office/powerpoint/2010/main" val="1936935036"/>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309</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D1001728–Sxxxxxxx</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sp>
          <p:nvSpPr>
            <p:cNvPr id="149" name="Rectangle 39"/>
            <p:cNvSpPr>
              <a:spLocks noChangeArrowheads="1"/>
            </p:cNvSpPr>
            <p:nvPr/>
          </p:nvSpPr>
          <p:spPr bwMode="auto">
            <a:xfrm>
              <a:off x="474215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Ch 0-31</a:t>
              </a:r>
            </a:p>
          </p:txBody>
        </p:sp>
        <p:pic>
          <p:nvPicPr>
            <p:cNvPr id="150"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a:t>
                  </a:r>
                  <a:endParaRPr lang="en-US" sz="800" b="1" dirty="0">
                    <a:latin typeface="Comic Sans MS" pitchFamily="66" charset="0"/>
                  </a:endParaRP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rPr>
                  <a:t>D1001728</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Sxxxxxxxx</a:t>
                  </a:r>
                  <a:endParaRPr lang="en-US" sz="800" b="1" dirty="0">
                    <a:latin typeface="Comic Sans MS" pitchFamily="66" charset="0"/>
                  </a:endParaRPr>
                </a:p>
              </p:txBody>
            </p:sp>
          </p:grpSp>
        </p:grpSp>
      </p:grpSp>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640"/>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602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83602" y="289947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32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8-15</a:t>
            </a:r>
          </a:p>
        </p:txBody>
      </p:sp>
      <p:sp>
        <p:nvSpPr>
          <p:cNvPr id="82" name="Rectangle 39"/>
          <p:cNvSpPr>
            <a:spLocks noChangeArrowheads="1"/>
          </p:cNvSpPr>
          <p:nvPr/>
        </p:nvSpPr>
        <p:spPr bwMode="auto">
          <a:xfrm>
            <a:off x="2003291"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20177"/>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090304" y="2714948"/>
            <a:ext cx="6714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D1001728</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0852" y="2366952"/>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D1000728</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20260"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605383" y="3106264"/>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37779" y="331437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72324" y="353092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203947" y="288786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38492" y="309587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70888" y="330398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805433" y="352054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608893" y="2360422"/>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5843" y="236860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73269"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54221" y="2360054"/>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289732" y="236650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4105"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564"/>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853"/>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pic>
        <p:nvPicPr>
          <p:cNvPr id="590850"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18519" y="1529701"/>
            <a:ext cx="5812898" cy="556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18519" y="3948159"/>
            <a:ext cx="5869386" cy="4797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ction="ppaction://hlinksldjump"/>
              </a:rPr>
              <a:t>&lt;&lt; L1-SUS-C3</a:t>
            </a:r>
            <a:endParaRPr lang="en-US" sz="800" b="1" dirty="0">
              <a:latin typeface="Comic Sans MS" pitchFamily="66" charset="0"/>
            </a:endParaRPr>
          </a:p>
        </p:txBody>
      </p:sp>
    </p:spTree>
    <p:extLst>
      <p:ext uri="{BB962C8B-B14F-4D97-AF65-F5344CB8AC3E}">
        <p14:creationId xmlns:p14="http://schemas.microsoft.com/office/powerpoint/2010/main" val="2788264703"/>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7ADFAA-13DD-4B13-80CB-514D81477070}" type="slidenum">
              <a:rPr lang="en-US" smtClean="0">
                <a:solidFill>
                  <a:srgbClr val="898989"/>
                </a:solidFill>
                <a:latin typeface="Calibri" pitchFamily="34" charset="0"/>
              </a:rPr>
              <a:pPr eaLnBrk="1" hangingPunct="1"/>
              <a:t>31</a:t>
            </a:fld>
            <a:endParaRPr lang="en-US" smtClean="0">
              <a:solidFill>
                <a:srgbClr val="898989"/>
              </a:solidFill>
              <a:latin typeface="Calibri" pitchFamily="34" charset="0"/>
            </a:endParaRPr>
          </a:p>
        </p:txBody>
      </p:sp>
      <p:sp>
        <p:nvSpPr>
          <p:cNvPr id="130" name="Date Placeholder 7"/>
          <p:cNvSpPr>
            <a:spLocks noGrp="1"/>
          </p:cNvSpPr>
          <p:nvPr>
            <p:ph type="dt" sz="quarter" idx="10"/>
          </p:nvPr>
        </p:nvSpPr>
        <p:spPr/>
        <p:txBody>
          <a:bodyPr/>
          <a:lstStyle/>
          <a:p>
            <a:pPr>
              <a:defRPr/>
            </a:pPr>
            <a:r>
              <a:rPr lang="en-US" smtClean="0"/>
              <a:t>LIGO-G1001032-V10</a:t>
            </a:r>
            <a:endParaRPr lang="en-US" dirty="0"/>
          </a:p>
        </p:txBody>
      </p:sp>
      <p:sp>
        <p:nvSpPr>
          <p:cNvPr id="9323" name="Title 1"/>
          <p:cNvSpPr>
            <a:spLocks noGrp="1"/>
          </p:cNvSpPr>
          <p:nvPr>
            <p:ph type="ctrTitle"/>
          </p:nvPr>
        </p:nvSpPr>
        <p:spPr>
          <a:xfrm>
            <a:off x="1098550" y="0"/>
            <a:ext cx="7772400" cy="660400"/>
          </a:xfrm>
        </p:spPr>
        <p:txBody>
          <a:bodyPr/>
          <a:lstStyle/>
          <a:p>
            <a:r>
              <a:rPr lang="en-US" dirty="0" smtClean="0">
                <a:ea typeface="ＭＳ Ｐゴシック" pitchFamily="34" charset="-128"/>
              </a:rPr>
              <a:t>LLO CER – Rack Layout</a:t>
            </a:r>
          </a:p>
        </p:txBody>
      </p:sp>
      <p:grpSp>
        <p:nvGrpSpPr>
          <p:cNvPr id="2" name="Group 1"/>
          <p:cNvGrpSpPr/>
          <p:nvPr/>
        </p:nvGrpSpPr>
        <p:grpSpPr>
          <a:xfrm>
            <a:off x="402772" y="834932"/>
            <a:ext cx="8215493" cy="5337406"/>
            <a:chOff x="402772" y="775460"/>
            <a:chExt cx="8215493" cy="5337406"/>
          </a:xfrm>
        </p:grpSpPr>
        <p:grpSp>
          <p:nvGrpSpPr>
            <p:cNvPr id="3" name="Group 2"/>
            <p:cNvGrpSpPr/>
            <p:nvPr/>
          </p:nvGrpSpPr>
          <p:grpSpPr>
            <a:xfrm>
              <a:off x="402772" y="775460"/>
              <a:ext cx="8215493" cy="5337406"/>
              <a:chOff x="402772" y="673100"/>
              <a:chExt cx="8215493" cy="5337406"/>
            </a:xfrm>
          </p:grpSpPr>
          <p:sp>
            <p:nvSpPr>
              <p:cNvPr id="238" name="Rectangle 237"/>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1" name="Rectangle 100"/>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65" name="Rectangle 164"/>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bwMode="auto">
              <a:xfrm rot="5400000">
                <a:off x="60833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rot="5400000">
                <a:off x="2664961"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rot="5400000">
                <a:off x="3168199"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rot="5400000">
                <a:off x="116613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rot="5400000">
                <a:off x="166778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rot="5400000">
                <a:off x="217102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rot="5400000">
                <a:off x="55784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94" y="2130715"/>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099304" y="1639384"/>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6" name="Rectangle 85"/>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8" name="Rectangle 227"/>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326" name="TextBox 72"/>
              <p:cNvSpPr txBox="1">
                <a:spLocks noChangeArrowheads="1"/>
              </p:cNvSpPr>
              <p:nvPr/>
            </p:nvSpPr>
            <p:spPr bwMode="auto">
              <a:xfrm>
                <a:off x="844046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2feet</a:t>
                </a:r>
              </a:p>
            </p:txBody>
          </p:sp>
          <p:sp>
            <p:nvSpPr>
              <p:cNvPr id="9265"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9266" name="TextBox 72"/>
              <p:cNvSpPr txBox="1">
                <a:spLocks noChangeArrowheads="1"/>
              </p:cNvSpPr>
              <p:nvPr/>
            </p:nvSpPr>
            <p:spPr bwMode="auto">
              <a:xfrm>
                <a:off x="7891463" y="582635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7221" name="Rectangle 86"/>
              <p:cNvSpPr>
                <a:spLocks noChangeArrowheads="1"/>
              </p:cNvSpPr>
              <p:nvPr/>
            </p:nvSpPr>
            <p:spPr bwMode="auto">
              <a:xfrm rot="16200000">
                <a:off x="1959125" y="1941741"/>
                <a:ext cx="756938" cy="215444"/>
              </a:xfrm>
              <a:prstGeom prst="rect">
                <a:avLst/>
              </a:prstGeom>
              <a:solidFill>
                <a:schemeClr val="bg1"/>
              </a:solidFill>
              <a:ln w="9525">
                <a:noFill/>
                <a:miter lim="800000"/>
                <a:headEnd/>
                <a:tailEnd/>
              </a:ln>
            </p:spPr>
            <p:txBody>
              <a:bodyPr wrap="none">
                <a:spAutoFit/>
              </a:bodyPr>
              <a:lstStyle/>
              <a:p>
                <a:pPr algn="ctr">
                  <a:defRPr/>
                </a:pPr>
                <a:r>
                  <a:rPr lang="en-US" sz="800" b="1" dirty="0" smtClean="0">
                    <a:latin typeface="Comic Sans MS" pitchFamily="66" charset="0"/>
                    <a:ea typeface="ＭＳ Ｐゴシック" charset="-128"/>
                    <a:hlinkClick r:id="rId3" action="ppaction://hlinksldjump"/>
                  </a:rPr>
                  <a:t>L1-FAC-C1</a:t>
                </a:r>
                <a:endParaRPr lang="en-US" sz="800" b="1" dirty="0">
                  <a:latin typeface="Comic Sans MS" pitchFamily="66" charset="0"/>
                  <a:ea typeface="ＭＳ Ｐゴシック" charset="-128"/>
                </a:endParaRPr>
              </a:p>
            </p:txBody>
          </p:sp>
          <p:sp>
            <p:nvSpPr>
              <p:cNvPr id="95"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L1-SUS-C1</a:t>
                </a:r>
                <a:endParaRPr lang="en-US" sz="800" b="1" dirty="0">
                  <a:latin typeface="Comic Sans MS" charset="0"/>
                  <a:ea typeface="ＭＳ Ｐゴシック" charset="-128"/>
                </a:endParaRPr>
              </a:p>
            </p:txBody>
          </p:sp>
          <p:sp>
            <p:nvSpPr>
              <p:cNvPr id="96"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5" action="ppaction://hlinksldjump"/>
                  </a:rPr>
                  <a:t>L1-SUS-C2</a:t>
                </a:r>
                <a:endParaRPr lang="en-US" sz="800" b="1" dirty="0">
                  <a:latin typeface="Comic Sans MS" charset="0"/>
                  <a:ea typeface="ＭＳ Ｐゴシック" charset="-128"/>
                </a:endParaRPr>
              </a:p>
            </p:txBody>
          </p:sp>
          <p:sp>
            <p:nvSpPr>
              <p:cNvPr id="97"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L1-SUS-C3</a:t>
                </a:r>
                <a:endParaRPr lang="en-US" sz="800" b="1" dirty="0">
                  <a:latin typeface="Comic Sans MS" charset="0"/>
                  <a:ea typeface="ＭＳ Ｐゴシック" charset="-128"/>
                </a:endParaRPr>
              </a:p>
            </p:txBody>
          </p:sp>
          <p:sp>
            <p:nvSpPr>
              <p:cNvPr id="98"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7" action="ppaction://hlinksldjump"/>
                  </a:rPr>
                  <a:t>L1-SUS-C4</a:t>
                </a:r>
                <a:endParaRPr lang="en-US" sz="800" b="1" dirty="0">
                  <a:latin typeface="Comic Sans MS" charset="0"/>
                  <a:ea typeface="ＭＳ Ｐゴシック" charset="-128"/>
                </a:endParaRPr>
              </a:p>
            </p:txBody>
          </p:sp>
          <p:sp>
            <p:nvSpPr>
              <p:cNvPr id="99"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L1-SUS-C5</a:t>
                </a:r>
                <a:endParaRPr lang="en-US" sz="800" b="1" dirty="0">
                  <a:latin typeface="Comic Sans MS" charset="0"/>
                  <a:ea typeface="ＭＳ Ｐゴシック" charset="-128"/>
                </a:endParaRPr>
              </a:p>
            </p:txBody>
          </p:sp>
          <p:sp>
            <p:nvSpPr>
              <p:cNvPr id="100"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L1-SUS-C6</a:t>
                </a:r>
                <a:endParaRPr lang="en-US" sz="800" b="1" dirty="0">
                  <a:latin typeface="Comic Sans MS" charset="0"/>
                  <a:ea typeface="ＭＳ Ｐゴシック" charset="-128"/>
                </a:endParaRPr>
              </a:p>
            </p:txBody>
          </p:sp>
          <p:sp>
            <p:nvSpPr>
              <p:cNvPr id="107"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L1-SUS-C7</a:t>
                </a:r>
                <a:endParaRPr lang="en-US" sz="800" b="1" dirty="0">
                  <a:latin typeface="Comic Sans MS" charset="0"/>
                  <a:ea typeface="ＭＳ Ｐゴシック" charset="-128"/>
                </a:endParaRPr>
              </a:p>
            </p:txBody>
          </p:sp>
          <p:sp>
            <p:nvSpPr>
              <p:cNvPr id="108"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L1-SUS-C8</a:t>
                </a:r>
                <a:endParaRPr lang="en-US" sz="800" b="1" dirty="0">
                  <a:latin typeface="Comic Sans MS" charset="0"/>
                  <a:ea typeface="ＭＳ Ｐゴシック" charset="-128"/>
                </a:endParaRPr>
              </a:p>
            </p:txBody>
          </p:sp>
          <p:sp>
            <p:nvSpPr>
              <p:cNvPr id="109"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L1-SEI-C1</a:t>
                </a:r>
                <a:endParaRPr lang="en-US" sz="800" b="1" dirty="0">
                  <a:latin typeface="Comic Sans MS" charset="0"/>
                  <a:ea typeface="ＭＳ Ｐゴシック" charset="-128"/>
                </a:endParaRPr>
              </a:p>
            </p:txBody>
          </p:sp>
          <p:sp>
            <p:nvSpPr>
              <p:cNvPr id="9278"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79"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0"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1"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2"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3"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L1-SEI-C2</a:t>
                </a:r>
                <a:endParaRPr lang="en-US" sz="800" b="1" dirty="0">
                  <a:latin typeface="Comic Sans MS" charset="0"/>
                  <a:ea typeface="ＭＳ Ｐゴシック" charset="-128"/>
                </a:endParaRPr>
              </a:p>
            </p:txBody>
          </p:sp>
          <p:sp>
            <p:nvSpPr>
              <p:cNvPr id="119" name="Rectangle 86"/>
              <p:cNvSpPr>
                <a:spLocks noChangeArrowheads="1"/>
              </p:cNvSpPr>
              <p:nvPr/>
            </p:nvSpPr>
            <p:spPr bwMode="auto">
              <a:xfrm rot="16200000">
                <a:off x="2946110" y="1948153"/>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4" action="ppaction://hlinksldjump"/>
                  </a:rPr>
                  <a:t>L1-TCS-C1</a:t>
                </a:r>
                <a:endParaRPr lang="en-US" sz="800" b="1" dirty="0">
                  <a:latin typeface="Comic Sans MS" charset="0"/>
                  <a:ea typeface="ＭＳ Ｐゴシック" charset="-128"/>
                </a:endParaRPr>
              </a:p>
            </p:txBody>
          </p:sp>
          <p:sp>
            <p:nvSpPr>
              <p:cNvPr id="12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L1-SEI-C3</a:t>
                </a:r>
                <a:endParaRPr lang="en-US" sz="800" b="1" dirty="0">
                  <a:latin typeface="Comic Sans MS" charset="0"/>
                  <a:ea typeface="ＭＳ Ｐゴシック" charset="-128"/>
                </a:endParaRPr>
              </a:p>
            </p:txBody>
          </p:sp>
          <p:sp>
            <p:nvSpPr>
              <p:cNvPr id="12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L1-SEI-C4</a:t>
                </a:r>
                <a:endParaRPr lang="en-US" sz="800" b="1" dirty="0">
                  <a:latin typeface="Comic Sans MS" charset="0"/>
                  <a:ea typeface="ＭＳ Ｐゴシック" charset="-128"/>
                </a:endParaRPr>
              </a:p>
            </p:txBody>
          </p:sp>
          <p:sp>
            <p:nvSpPr>
              <p:cNvPr id="12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L1-SEI-C5</a:t>
                </a:r>
                <a:endParaRPr lang="en-US" sz="800" b="1" dirty="0">
                  <a:latin typeface="Comic Sans MS" charset="0"/>
                  <a:ea typeface="ＭＳ Ｐゴシック" charset="-128"/>
                </a:endParaRPr>
              </a:p>
            </p:txBody>
          </p:sp>
          <p:sp>
            <p:nvSpPr>
              <p:cNvPr id="12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L1-SEI-C6</a:t>
                </a:r>
                <a:endParaRPr lang="en-US" sz="800" b="1" dirty="0">
                  <a:latin typeface="Comic Sans MS" charset="0"/>
                  <a:ea typeface="ＭＳ Ｐゴシック" charset="-128"/>
                </a:endParaRPr>
              </a:p>
            </p:txBody>
          </p:sp>
          <p:sp>
            <p:nvSpPr>
              <p:cNvPr id="9291"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9292"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L1-UNK-C2</a:t>
                </a:r>
              </a:p>
            </p:txBody>
          </p:sp>
          <p:sp>
            <p:nvSpPr>
              <p:cNvPr id="9293"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129"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L1-ISC-C1</a:t>
                </a:r>
                <a:endParaRPr lang="en-US" sz="800" b="1" dirty="0">
                  <a:latin typeface="Comic Sans MS" charset="0"/>
                  <a:ea typeface="ＭＳ Ｐゴシック" charset="-128"/>
                </a:endParaRPr>
              </a:p>
            </p:txBody>
          </p:sp>
          <p:sp>
            <p:nvSpPr>
              <p:cNvPr id="131"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L1-ISC-C2</a:t>
                </a:r>
                <a:endParaRPr lang="en-US" sz="800" b="1" dirty="0">
                  <a:latin typeface="Comic Sans MS" charset="0"/>
                  <a:ea typeface="ＭＳ Ｐゴシック" charset="-128"/>
                </a:endParaRPr>
              </a:p>
            </p:txBody>
          </p:sp>
          <p:sp>
            <p:nvSpPr>
              <p:cNvPr id="132"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L1-ISC-C3</a:t>
                </a:r>
                <a:endParaRPr lang="en-US" sz="800" b="1" dirty="0">
                  <a:latin typeface="Comic Sans MS" pitchFamily="66" charset="0"/>
                  <a:ea typeface="+mn-ea"/>
                </a:endParaRPr>
              </a:p>
            </p:txBody>
          </p:sp>
          <p:sp>
            <p:nvSpPr>
              <p:cNvPr id="135"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L1-PSL-C1</a:t>
                </a:r>
                <a:endParaRPr lang="en-US" sz="800" b="1" dirty="0">
                  <a:latin typeface="Comic Sans MS" charset="0"/>
                  <a:ea typeface="ＭＳ Ｐゴシック" charset="-128"/>
                </a:endParaRPr>
              </a:p>
            </p:txBody>
          </p:sp>
          <p:sp>
            <p:nvSpPr>
              <p:cNvPr id="9299"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3" action="ppaction://hlinksldjump"/>
                  </a:rPr>
                  <a:t>L1-ISC-C4</a:t>
                </a:r>
                <a:endParaRPr lang="en-US" sz="800" b="1" dirty="0">
                  <a:latin typeface="Comic Sans MS" pitchFamily="66" charset="0"/>
                </a:endParaRPr>
              </a:p>
            </p:txBody>
          </p:sp>
          <p:sp>
            <p:nvSpPr>
              <p:cNvPr id="9300" name="Rectangle 86"/>
              <p:cNvSpPr>
                <a:spLocks noChangeArrowheads="1"/>
              </p:cNvSpPr>
              <p:nvPr/>
            </p:nvSpPr>
            <p:spPr bwMode="auto">
              <a:xfrm rot="16200000">
                <a:off x="2463073"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ea typeface="ＭＳ Ｐゴシック" charset="-128"/>
                    <a:hlinkClick r:id="rId3" action="ppaction://hlinksldjump"/>
                  </a:rPr>
                  <a:t>L1-OAF-C1</a:t>
                </a:r>
                <a:endParaRPr lang="en-US" sz="800" b="1" dirty="0">
                  <a:latin typeface="Comic Sans MS" pitchFamily="66" charset="0"/>
                </a:endParaRPr>
              </a:p>
            </p:txBody>
          </p:sp>
          <p:sp>
            <p:nvSpPr>
              <p:cNvPr id="9301" name="Rectangle 124"/>
              <p:cNvSpPr>
                <a:spLocks noChangeArrowheads="1"/>
              </p:cNvSpPr>
              <p:nvPr/>
            </p:nvSpPr>
            <p:spPr bwMode="auto">
              <a:xfrm>
                <a:off x="2406425" y="3251763"/>
                <a:ext cx="9638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smtClean="0">
                    <a:latin typeface="Comic Sans MS" pitchFamily="66" charset="0"/>
                  </a:rPr>
                  <a:t>SUS </a:t>
                </a:r>
                <a:r>
                  <a:rPr lang="en-US" sz="700" b="1" dirty="0">
                    <a:latin typeface="Comic Sans MS" pitchFamily="66" charset="0"/>
                  </a:rPr>
                  <a:t>ITMX, ITMY</a:t>
                </a:r>
                <a:r>
                  <a:rPr lang="en-US" sz="700" b="1" dirty="0" smtClean="0">
                    <a:latin typeface="Comic Sans MS" pitchFamily="66" charset="0"/>
                  </a:rPr>
                  <a:t>, FMX, FMY, </a:t>
                </a:r>
                <a:r>
                  <a:rPr lang="en-US" sz="700" b="1" dirty="0">
                    <a:latin typeface="Comic Sans MS" pitchFamily="66" charset="0"/>
                  </a:rPr>
                  <a:t>and BS Rack 1</a:t>
                </a:r>
              </a:p>
            </p:txBody>
          </p:sp>
          <p:sp>
            <p:nvSpPr>
              <p:cNvPr id="9302" name="Rectangle 132"/>
              <p:cNvSpPr>
                <a:spLocks noChangeArrowheads="1"/>
              </p:cNvSpPr>
              <p:nvPr/>
            </p:nvSpPr>
            <p:spPr bwMode="auto">
              <a:xfrm>
                <a:off x="402772" y="4390801"/>
                <a:ext cx="1175204"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2</a:t>
                </a:r>
              </a:p>
            </p:txBody>
          </p:sp>
          <p:sp>
            <p:nvSpPr>
              <p:cNvPr id="9303" name="Rectangle 133"/>
              <p:cNvSpPr>
                <a:spLocks noChangeArrowheads="1"/>
              </p:cNvSpPr>
              <p:nvPr/>
            </p:nvSpPr>
            <p:spPr bwMode="auto">
              <a:xfrm>
                <a:off x="501650" y="4906512"/>
                <a:ext cx="1076326"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1</a:t>
                </a:r>
              </a:p>
            </p:txBody>
          </p:sp>
          <p:sp>
            <p:nvSpPr>
              <p:cNvPr id="9304" name="Rectangle 135"/>
              <p:cNvSpPr>
                <a:spLocks noChangeArrowheads="1"/>
              </p:cNvSpPr>
              <p:nvPr/>
            </p:nvSpPr>
            <p:spPr bwMode="auto">
              <a:xfrm>
                <a:off x="745173" y="3862388"/>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1</a:t>
                </a:r>
              </a:p>
            </p:txBody>
          </p:sp>
          <p:sp>
            <p:nvSpPr>
              <p:cNvPr id="9305" name="Rectangle 136"/>
              <p:cNvSpPr>
                <a:spLocks noChangeArrowheads="1"/>
              </p:cNvSpPr>
              <p:nvPr/>
            </p:nvSpPr>
            <p:spPr bwMode="auto">
              <a:xfrm>
                <a:off x="725488" y="3345316"/>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2</a:t>
                </a:r>
              </a:p>
            </p:txBody>
          </p:sp>
          <p:sp>
            <p:nvSpPr>
              <p:cNvPr id="9306" name="Rectangle 137"/>
              <p:cNvSpPr>
                <a:spLocks noChangeArrowheads="1"/>
              </p:cNvSpPr>
              <p:nvPr/>
            </p:nvSpPr>
            <p:spPr bwMode="auto">
              <a:xfrm>
                <a:off x="2406424" y="3759225"/>
                <a:ext cx="9731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a:t>
                </a:r>
                <a:r>
                  <a:rPr lang="en-US" sz="700" b="1" dirty="0" smtClean="0">
                    <a:latin typeface="Comic Sans MS" pitchFamily="66" charset="0"/>
                  </a:rPr>
                  <a:t>ITMX, ITMY</a:t>
                </a:r>
                <a:r>
                  <a:rPr lang="en-US" sz="700" b="1" dirty="0">
                    <a:latin typeface="Comic Sans MS" pitchFamily="66" charset="0"/>
                  </a:rPr>
                  <a:t>, FMX, FMY, and BS Rack </a:t>
                </a:r>
                <a:r>
                  <a:rPr lang="en-US" sz="700" b="1" dirty="0" smtClean="0">
                    <a:latin typeface="Comic Sans MS" pitchFamily="66" charset="0"/>
                  </a:rPr>
                  <a:t>2</a:t>
                </a:r>
                <a:endParaRPr lang="en-US" sz="700" b="1" dirty="0">
                  <a:latin typeface="Comic Sans MS" pitchFamily="66" charset="0"/>
                </a:endParaRPr>
              </a:p>
            </p:txBody>
          </p:sp>
          <p:sp>
            <p:nvSpPr>
              <p:cNvPr id="9307" name="Rectangle 138"/>
              <p:cNvSpPr>
                <a:spLocks noChangeArrowheads="1"/>
              </p:cNvSpPr>
              <p:nvPr/>
            </p:nvSpPr>
            <p:spPr bwMode="auto">
              <a:xfrm>
                <a:off x="2358799" y="4366080"/>
                <a:ext cx="10207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1</a:t>
                </a:r>
              </a:p>
            </p:txBody>
          </p:sp>
          <p:sp>
            <p:nvSpPr>
              <p:cNvPr id="9308" name="Rectangle 139"/>
              <p:cNvSpPr>
                <a:spLocks noChangeArrowheads="1"/>
              </p:cNvSpPr>
              <p:nvPr/>
            </p:nvSpPr>
            <p:spPr bwMode="auto">
              <a:xfrm>
                <a:off x="2387600" y="4870905"/>
                <a:ext cx="9890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2</a:t>
                </a:r>
              </a:p>
            </p:txBody>
          </p:sp>
          <p:sp>
            <p:nvSpPr>
              <p:cNvPr id="9309"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9310"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9311"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9312"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9313"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FAC Rack </a:t>
                </a:r>
                <a:r>
                  <a:rPr lang="en-US" sz="800" b="1" dirty="0">
                    <a:latin typeface="Comic Sans MS" pitchFamily="66" charset="0"/>
                  </a:rPr>
                  <a:t>1</a:t>
                </a:r>
              </a:p>
            </p:txBody>
          </p:sp>
          <p:sp>
            <p:nvSpPr>
              <p:cNvPr id="9314"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9315"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316"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9317"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9318"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9319"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9320"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9321"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13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3" name="Rectangle 147"/>
            <p:cNvSpPr>
              <a:spLocks noChangeArrowheads="1"/>
            </p:cNvSpPr>
            <p:nvPr/>
          </p:nvSpPr>
          <p:spPr bwMode="auto">
            <a:xfrm rot="16200000">
              <a:off x="2422778" y="287895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DAQ Rack 1</a:t>
              </a:r>
            </a:p>
          </p:txBody>
        </p:sp>
      </p:grpSp>
      <p:cxnSp>
        <p:nvCxnSpPr>
          <p:cNvPr id="5" name="Straight Arrow Connector 4"/>
          <p:cNvCxnSpPr/>
          <p:nvPr/>
        </p:nvCxnSpPr>
        <p:spPr>
          <a:xfrm flipH="1">
            <a:off x="1823085" y="3038859"/>
            <a:ext cx="657701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4" name="Straight Arrow Connector 143"/>
          <p:cNvCxnSpPr/>
          <p:nvPr/>
        </p:nvCxnSpPr>
        <p:spPr>
          <a:xfrm>
            <a:off x="4279854" y="1941783"/>
            <a:ext cx="0" cy="1464238"/>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0" name="Straight Arrow Connector 149"/>
          <p:cNvCxnSpPr/>
          <p:nvPr/>
        </p:nvCxnSpPr>
        <p:spPr>
          <a:xfrm flipH="1">
            <a:off x="7706696" y="3277301"/>
            <a:ext cx="683242" cy="3784"/>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2" name="Straight Arrow Connector 151"/>
          <p:cNvCxnSpPr/>
          <p:nvPr/>
        </p:nvCxnSpPr>
        <p:spPr>
          <a:xfrm flipH="1">
            <a:off x="5629116" y="3202688"/>
            <a:ext cx="277098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4" name="Straight Arrow Connector 153"/>
          <p:cNvCxnSpPr/>
          <p:nvPr/>
        </p:nvCxnSpPr>
        <p:spPr>
          <a:xfrm flipH="1">
            <a:off x="3880644" y="3123062"/>
            <a:ext cx="451088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7" name="Straight Arrow Connector 156"/>
          <p:cNvCxnSpPr/>
          <p:nvPr/>
        </p:nvCxnSpPr>
        <p:spPr>
          <a:xfrm flipH="1">
            <a:off x="152178" y="3371592"/>
            <a:ext cx="1107122" cy="7574"/>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9" name="TextBox 72"/>
          <p:cNvSpPr txBox="1">
            <a:spLocks noChangeArrowheads="1"/>
          </p:cNvSpPr>
          <p:nvPr/>
        </p:nvSpPr>
        <p:spPr bwMode="auto">
          <a:xfrm>
            <a:off x="7752399" y="329555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3’</a:t>
            </a:r>
            <a:endParaRPr lang="en-US" sz="600" b="1" dirty="0">
              <a:latin typeface="Comic Sans MS" pitchFamily="66" charset="0"/>
            </a:endParaRPr>
          </a:p>
        </p:txBody>
      </p:sp>
      <p:sp>
        <p:nvSpPr>
          <p:cNvPr id="160" name="TextBox 72"/>
          <p:cNvSpPr txBox="1">
            <a:spLocks noChangeArrowheads="1"/>
          </p:cNvSpPr>
          <p:nvPr/>
        </p:nvSpPr>
        <p:spPr bwMode="auto">
          <a:xfrm>
            <a:off x="6162993" y="318522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11’</a:t>
            </a:r>
            <a:endParaRPr lang="en-US" sz="600" b="1" dirty="0">
              <a:latin typeface="Comic Sans MS" pitchFamily="66" charset="0"/>
            </a:endParaRPr>
          </a:p>
        </p:txBody>
      </p:sp>
      <p:sp>
        <p:nvSpPr>
          <p:cNvPr id="161" name="TextBox 72"/>
          <p:cNvSpPr txBox="1">
            <a:spLocks noChangeArrowheads="1"/>
          </p:cNvSpPr>
          <p:nvPr/>
        </p:nvSpPr>
        <p:spPr bwMode="auto">
          <a:xfrm>
            <a:off x="4136391" y="3123062"/>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18’</a:t>
            </a:r>
            <a:endParaRPr lang="en-US" sz="600" b="1" dirty="0">
              <a:latin typeface="Comic Sans MS" pitchFamily="66" charset="0"/>
            </a:endParaRPr>
          </a:p>
        </p:txBody>
      </p:sp>
      <p:sp>
        <p:nvSpPr>
          <p:cNvPr id="162" name="TextBox 72"/>
          <p:cNvSpPr txBox="1">
            <a:spLocks noChangeArrowheads="1"/>
          </p:cNvSpPr>
          <p:nvPr/>
        </p:nvSpPr>
        <p:spPr bwMode="auto">
          <a:xfrm>
            <a:off x="1900647" y="303098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25’</a:t>
            </a:r>
            <a:endParaRPr lang="en-US" sz="600" b="1" dirty="0">
              <a:latin typeface="Comic Sans MS" pitchFamily="66" charset="0"/>
            </a:endParaRPr>
          </a:p>
        </p:txBody>
      </p:sp>
      <p:sp>
        <p:nvSpPr>
          <p:cNvPr id="163" name="TextBox 72"/>
          <p:cNvSpPr txBox="1">
            <a:spLocks noChangeArrowheads="1"/>
          </p:cNvSpPr>
          <p:nvPr/>
        </p:nvSpPr>
        <p:spPr bwMode="auto">
          <a:xfrm>
            <a:off x="412709" y="3371592"/>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8’</a:t>
            </a:r>
            <a:endParaRPr lang="en-US" sz="600" b="1" dirty="0">
              <a:latin typeface="Comic Sans MS" pitchFamily="66" charset="0"/>
            </a:endParaRPr>
          </a:p>
        </p:txBody>
      </p:sp>
      <p:sp>
        <p:nvSpPr>
          <p:cNvPr id="166" name="TextBox 72"/>
          <p:cNvSpPr txBox="1">
            <a:spLocks noChangeArrowheads="1"/>
          </p:cNvSpPr>
          <p:nvPr/>
        </p:nvSpPr>
        <p:spPr bwMode="auto">
          <a:xfrm>
            <a:off x="1313657" y="2954695"/>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28’</a:t>
            </a:r>
            <a:endParaRPr lang="en-US" sz="600" b="1" dirty="0">
              <a:latin typeface="Comic Sans MS" pitchFamily="66" charset="0"/>
            </a:endParaRPr>
          </a:p>
        </p:txBody>
      </p:sp>
      <p:cxnSp>
        <p:nvCxnSpPr>
          <p:cNvPr id="167" name="Straight Arrow Connector 166"/>
          <p:cNvCxnSpPr/>
          <p:nvPr/>
        </p:nvCxnSpPr>
        <p:spPr>
          <a:xfrm flipH="1">
            <a:off x="1230429" y="2952657"/>
            <a:ext cx="7161096" cy="4922"/>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0" name="TextBox 72"/>
          <p:cNvSpPr txBox="1">
            <a:spLocks noChangeArrowheads="1"/>
          </p:cNvSpPr>
          <p:nvPr/>
        </p:nvSpPr>
        <p:spPr bwMode="auto">
          <a:xfrm rot="16200000">
            <a:off x="4144916" y="259150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6’</a:t>
            </a:r>
            <a:endParaRPr lang="en-US" sz="600" b="1" dirty="0">
              <a:latin typeface="Comic Sans MS" pitchFamily="66" charset="0"/>
            </a:endParaRPr>
          </a:p>
        </p:txBody>
      </p:sp>
      <p:cxnSp>
        <p:nvCxnSpPr>
          <p:cNvPr id="151" name="Straight Arrow Connector 150"/>
          <p:cNvCxnSpPr/>
          <p:nvPr/>
        </p:nvCxnSpPr>
        <p:spPr>
          <a:xfrm flipH="1" flipV="1">
            <a:off x="2947537" y="1588267"/>
            <a:ext cx="5452563" cy="7872"/>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3" name="TextBox 72"/>
          <p:cNvSpPr txBox="1">
            <a:spLocks noChangeArrowheads="1"/>
          </p:cNvSpPr>
          <p:nvPr/>
        </p:nvSpPr>
        <p:spPr bwMode="auto">
          <a:xfrm>
            <a:off x="3190875" y="158826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21’</a:t>
            </a:r>
            <a:endParaRPr lang="en-US" sz="600" b="1" dirty="0">
              <a:latin typeface="Comic Sans MS" pitchFamily="66" charset="0"/>
            </a:endParaRPr>
          </a:p>
        </p:txBody>
      </p:sp>
      <p:cxnSp>
        <p:nvCxnSpPr>
          <p:cNvPr id="155" name="Straight Arrow Connector 154"/>
          <p:cNvCxnSpPr/>
          <p:nvPr/>
        </p:nvCxnSpPr>
        <p:spPr>
          <a:xfrm>
            <a:off x="2977384" y="359506"/>
            <a:ext cx="2493" cy="1100901"/>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6" name="TextBox 72"/>
          <p:cNvSpPr txBox="1">
            <a:spLocks noChangeArrowheads="1"/>
          </p:cNvSpPr>
          <p:nvPr/>
        </p:nvSpPr>
        <p:spPr bwMode="auto">
          <a:xfrm rot="16200000">
            <a:off x="2844939" y="64588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8’</a:t>
            </a:r>
            <a:endParaRPr lang="en-US" sz="600" b="1" dirty="0">
              <a:latin typeface="Comic Sans MS" pitchFamily="66" charset="0"/>
            </a:endParaRPr>
          </a:p>
        </p:txBody>
      </p:sp>
      <p:sp>
        <p:nvSpPr>
          <p:cNvPr id="158" name="Rectangle 136"/>
          <p:cNvSpPr>
            <a:spLocks noChangeArrowheads="1"/>
          </p:cNvSpPr>
          <p:nvPr/>
        </p:nvSpPr>
        <p:spPr bwMode="auto">
          <a:xfrm>
            <a:off x="61554" y="3198273"/>
            <a:ext cx="640080" cy="215444"/>
          </a:xfrm>
          <a:prstGeom prst="rect">
            <a:avLst/>
          </a:prstGeom>
          <a:noFill/>
          <a:ln>
            <a:noFill/>
          </a:ln>
          <a:extLst/>
        </p:spPr>
        <p:txBody>
          <a:bodyPr>
            <a:spAutoFit/>
          </a:bodyPr>
          <a:lstStyle/>
          <a:p>
            <a:pPr algn="r"/>
            <a:r>
              <a:rPr lang="en-US" sz="800" b="1" dirty="0" smtClean="0">
                <a:latin typeface="Comic Sans MS" pitchFamily="66" charset="0"/>
              </a:rPr>
              <a:t>Point A</a:t>
            </a:r>
            <a:endParaRPr lang="en-US" sz="800" b="1" dirty="0">
              <a:latin typeface="Comic Sans MS" pitchFamily="66" charset="0"/>
            </a:endParaRPr>
          </a:p>
        </p:txBody>
      </p:sp>
      <p:sp>
        <p:nvSpPr>
          <p:cNvPr id="168" name="Rectangle 136"/>
          <p:cNvSpPr>
            <a:spLocks noChangeArrowheads="1"/>
          </p:cNvSpPr>
          <p:nvPr/>
        </p:nvSpPr>
        <p:spPr bwMode="auto">
          <a:xfrm>
            <a:off x="2365058" y="427452"/>
            <a:ext cx="640080" cy="215444"/>
          </a:xfrm>
          <a:prstGeom prst="rect">
            <a:avLst/>
          </a:prstGeom>
          <a:noFill/>
          <a:ln>
            <a:noFill/>
          </a:ln>
          <a:extLst/>
        </p:spPr>
        <p:txBody>
          <a:bodyPr>
            <a:spAutoFit/>
          </a:bodyPr>
          <a:lstStyle/>
          <a:p>
            <a:pPr algn="r"/>
            <a:r>
              <a:rPr lang="en-US" sz="800" b="1" dirty="0" smtClean="0">
                <a:latin typeface="Comic Sans MS" pitchFamily="66" charset="0"/>
              </a:rPr>
              <a:t>Point B</a:t>
            </a:r>
          </a:p>
        </p:txBody>
      </p:sp>
      <p:sp>
        <p:nvSpPr>
          <p:cNvPr id="169" name="Rectangle 136"/>
          <p:cNvSpPr>
            <a:spLocks noChangeArrowheads="1"/>
          </p:cNvSpPr>
          <p:nvPr/>
        </p:nvSpPr>
        <p:spPr bwMode="auto">
          <a:xfrm>
            <a:off x="8409624" y="2013314"/>
            <a:ext cx="640080" cy="215444"/>
          </a:xfrm>
          <a:prstGeom prst="rect">
            <a:avLst/>
          </a:prstGeom>
          <a:noFill/>
          <a:ln>
            <a:noFill/>
          </a:ln>
          <a:extLst/>
        </p:spPr>
        <p:txBody>
          <a:bodyPr>
            <a:spAutoFit/>
          </a:bodyPr>
          <a:lstStyle/>
          <a:p>
            <a:pPr algn="r"/>
            <a:r>
              <a:rPr lang="en-US" sz="800" b="1" dirty="0" smtClean="0">
                <a:latin typeface="Comic Sans MS" pitchFamily="66" charset="0"/>
              </a:rPr>
              <a:t>Point C</a:t>
            </a:r>
          </a:p>
        </p:txBody>
      </p:sp>
      <p:cxnSp>
        <p:nvCxnSpPr>
          <p:cNvPr id="174" name="Straight Arrow Connector 173"/>
          <p:cNvCxnSpPr/>
          <p:nvPr/>
        </p:nvCxnSpPr>
        <p:spPr>
          <a:xfrm>
            <a:off x="1376364" y="1932109"/>
            <a:ext cx="0" cy="1464238"/>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5" name="TextBox 72"/>
          <p:cNvSpPr txBox="1">
            <a:spLocks noChangeArrowheads="1"/>
          </p:cNvSpPr>
          <p:nvPr/>
        </p:nvSpPr>
        <p:spPr bwMode="auto">
          <a:xfrm rot="16200000">
            <a:off x="1241426" y="258182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6’</a:t>
            </a:r>
            <a:endParaRPr lang="en-US" sz="600" b="1" dirty="0">
              <a:latin typeface="Comic Sans MS" pitchFamily="66" charset="0"/>
            </a:endParaRPr>
          </a:p>
        </p:txBody>
      </p:sp>
      <p:sp>
        <p:nvSpPr>
          <p:cNvPr id="172" name="Rectangle 86"/>
          <p:cNvSpPr>
            <a:spLocks noChangeArrowheads="1"/>
          </p:cNvSpPr>
          <p:nvPr/>
        </p:nvSpPr>
        <p:spPr bwMode="auto">
          <a:xfrm rot="16200000">
            <a:off x="2937241" y="2116783"/>
            <a:ext cx="782587" cy="215444"/>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4" action="ppaction://hlinksldjump"/>
              </a:rPr>
              <a:t>L1-AOS-C1</a:t>
            </a:r>
            <a:endParaRPr lang="en-US" sz="800" b="1" dirty="0">
              <a:latin typeface="Comic Sans MS" charset="0"/>
              <a:ea typeface="ＭＳ Ｐゴシック" charset="-128"/>
            </a:endParaRPr>
          </a:p>
        </p:txBody>
      </p:sp>
      <p:sp>
        <p:nvSpPr>
          <p:cNvPr id="173" name="TextBox 36"/>
          <p:cNvSpPr txBox="1">
            <a:spLocks noChangeArrowheads="1"/>
          </p:cNvSpPr>
          <p:nvPr/>
        </p:nvSpPr>
        <p:spPr bwMode="auto">
          <a:xfrm>
            <a:off x="1062037" y="103104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4" action="ppaction://hlinksldjump"/>
              </a:rPr>
              <a:t>CER</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1747188922"/>
      </p:ext>
    </p:extLst>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0985" y="3528268"/>
            <a:ext cx="1488862" cy="2909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3362" name="Title 8"/>
          <p:cNvSpPr>
            <a:spLocks noGrp="1"/>
          </p:cNvSpPr>
          <p:nvPr>
            <p:ph type="title"/>
          </p:nvPr>
        </p:nvSpPr>
        <p:spPr/>
        <p:txBody>
          <a:bodyPr/>
          <a:lstStyle/>
          <a:p>
            <a:pPr eaLnBrk="1" hangingPunct="1"/>
            <a:r>
              <a:rPr lang="en-US" dirty="0" smtClean="0">
                <a:ea typeface="ＭＳ Ｐゴシック" pitchFamily="34" charset="-128"/>
              </a:rPr>
              <a:t>L1-SUS-C4 – S1104058</a:t>
            </a:r>
          </a:p>
        </p:txBody>
      </p:sp>
      <p:sp>
        <p:nvSpPr>
          <p:cNvPr id="143363" name="TextBox 36"/>
          <p:cNvSpPr txBox="1">
            <a:spLocks noChangeArrowheads="1"/>
          </p:cNvSpPr>
          <p:nvPr/>
        </p:nvSpPr>
        <p:spPr bwMode="auto">
          <a:xfrm>
            <a:off x="1751013"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HAM2 Rack 2 (of 2) Layout (</a:t>
            </a:r>
            <a:r>
              <a:rPr lang="en-US" sz="800" b="1" dirty="0" smtClean="0">
                <a:latin typeface="Comic Sans MS" pitchFamily="66" charset="0"/>
                <a:hlinkClick r:id="rId4"/>
              </a:rPr>
              <a:t>LIGO-D0902810</a:t>
            </a:r>
            <a:r>
              <a:rPr lang="en-US" sz="800" b="1" dirty="0" smtClean="0">
                <a:latin typeface="Comic Sans MS" pitchFamily="66" charset="0"/>
              </a:rPr>
              <a:t>) (</a:t>
            </a:r>
            <a:r>
              <a:rPr lang="en-US" sz="800" b="1" dirty="0" smtClean="0">
                <a:latin typeface="Comic Sans MS" pitchFamily="66" charset="0"/>
                <a:hlinkClick r:id="rId5"/>
              </a:rPr>
              <a:t>S1104358</a:t>
            </a:r>
            <a:r>
              <a:rPr lang="en-US" sz="800" b="1" dirty="0" smtClean="0">
                <a:latin typeface="Comic Sans MS" pitchFamily="66" charset="0"/>
              </a:rPr>
              <a:t>)</a:t>
            </a:r>
            <a:endParaRPr lang="en-US" sz="800" b="1" dirty="0">
              <a:latin typeface="Comic Sans MS" pitchFamily="66" charset="0"/>
            </a:endParaRPr>
          </a:p>
        </p:txBody>
      </p:sp>
      <p:sp>
        <p:nvSpPr>
          <p:cNvPr id="14336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546ABD4-8E33-42AC-A226-4FB5E1606427}" type="slidenum">
              <a:rPr lang="en-US" smtClean="0">
                <a:solidFill>
                  <a:srgbClr val="898989"/>
                </a:solidFill>
                <a:latin typeface="Calibri" pitchFamily="34" charset="0"/>
              </a:rPr>
              <a:pPr eaLnBrk="1" hangingPunct="1"/>
              <a:t>310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pic>
        <p:nvPicPr>
          <p:cNvPr id="143368" name="Picture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369"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370"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3371" name="Group 219"/>
          <p:cNvGrpSpPr>
            <a:grpSpLocks/>
          </p:cNvGrpSpPr>
          <p:nvPr/>
        </p:nvGrpSpPr>
        <p:grpSpPr bwMode="auto">
          <a:xfrm>
            <a:off x="1917700" y="2124075"/>
            <a:ext cx="5783263" cy="223838"/>
            <a:chOff x="-526223" y="5771072"/>
            <a:chExt cx="5782584" cy="224070"/>
          </a:xfrm>
        </p:grpSpPr>
        <p:grpSp>
          <p:nvGrpSpPr>
            <p:cNvPr id="143628" name="Group 195"/>
            <p:cNvGrpSpPr>
              <a:grpSpLocks/>
            </p:cNvGrpSpPr>
            <p:nvPr/>
          </p:nvGrpSpPr>
          <p:grpSpPr bwMode="auto">
            <a:xfrm>
              <a:off x="-526223" y="5771072"/>
              <a:ext cx="3155250" cy="221195"/>
              <a:chOff x="-526223" y="5788324"/>
              <a:chExt cx="3155250" cy="221195"/>
            </a:xfrm>
          </p:grpSpPr>
          <p:grpSp>
            <p:nvGrpSpPr>
              <p:cNvPr id="143634" name="Group 194"/>
              <p:cNvGrpSpPr>
                <a:grpSpLocks/>
              </p:cNvGrpSpPr>
              <p:nvPr/>
            </p:nvGrpSpPr>
            <p:grpSpPr bwMode="auto">
              <a:xfrm>
                <a:off x="-526223" y="5788324"/>
                <a:ext cx="3155250" cy="215444"/>
                <a:chOff x="-526223" y="5788324"/>
                <a:chExt cx="3155250" cy="215444"/>
              </a:xfrm>
            </p:grpSpPr>
            <p:pic>
              <p:nvPicPr>
                <p:cNvPr id="1436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37"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ADC0 </a:t>
                  </a:r>
                  <a:r>
                    <a:rPr lang="en-US" sz="800" b="1" dirty="0" smtClean="0">
                      <a:latin typeface="Comic Sans MS" pitchFamily="66" charset="0"/>
                    </a:rPr>
                    <a:t>Anti-Alias </a:t>
                  </a:r>
                  <a:r>
                    <a:rPr lang="en-US" sz="800" b="1" dirty="0">
                      <a:latin typeface="Comic Sans MS" pitchFamily="66" charset="0"/>
                    </a:rPr>
                    <a:t>Chassis</a:t>
                  </a:r>
                </a:p>
              </p:txBody>
            </p:sp>
          </p:grpSp>
          <p:sp>
            <p:nvSpPr>
              <p:cNvPr id="1436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629" name="Group 192"/>
            <p:cNvGrpSpPr>
              <a:grpSpLocks/>
            </p:cNvGrpSpPr>
            <p:nvPr/>
          </p:nvGrpSpPr>
          <p:grpSpPr bwMode="auto">
            <a:xfrm>
              <a:off x="2841236" y="5773948"/>
              <a:ext cx="2415125" cy="221194"/>
              <a:chOff x="2841236" y="5773948"/>
              <a:chExt cx="2415125" cy="221194"/>
            </a:xfrm>
          </p:grpSpPr>
          <p:sp>
            <p:nvSpPr>
              <p:cNvPr id="1436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31" name="Group 191"/>
              <p:cNvGrpSpPr>
                <a:grpSpLocks/>
              </p:cNvGrpSpPr>
              <p:nvPr/>
            </p:nvGrpSpPr>
            <p:grpSpPr bwMode="auto">
              <a:xfrm>
                <a:off x="2841236" y="5779698"/>
                <a:ext cx="1280160" cy="215444"/>
                <a:chOff x="2841236" y="5779698"/>
                <a:chExt cx="1280160" cy="215444"/>
              </a:xfrm>
            </p:grpSpPr>
            <p:pic>
              <p:nvPicPr>
                <p:cNvPr id="1436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72" name="Group 219"/>
          <p:cNvGrpSpPr>
            <a:grpSpLocks/>
          </p:cNvGrpSpPr>
          <p:nvPr/>
        </p:nvGrpSpPr>
        <p:grpSpPr bwMode="auto">
          <a:xfrm>
            <a:off x="1565275" y="1235075"/>
            <a:ext cx="6129338" cy="223838"/>
            <a:chOff x="-872202" y="5770963"/>
            <a:chExt cx="6128563" cy="224179"/>
          </a:xfrm>
        </p:grpSpPr>
        <p:grpSp>
          <p:nvGrpSpPr>
            <p:cNvPr id="143618" name="Group 195"/>
            <p:cNvGrpSpPr>
              <a:grpSpLocks/>
            </p:cNvGrpSpPr>
            <p:nvPr/>
          </p:nvGrpSpPr>
          <p:grpSpPr bwMode="auto">
            <a:xfrm>
              <a:off x="-872202" y="5770963"/>
              <a:ext cx="3501229" cy="221304"/>
              <a:chOff x="-872202" y="5788215"/>
              <a:chExt cx="3501229" cy="221304"/>
            </a:xfrm>
          </p:grpSpPr>
          <p:grpSp>
            <p:nvGrpSpPr>
              <p:cNvPr id="143624" name="Group 194"/>
              <p:cNvGrpSpPr>
                <a:grpSpLocks/>
              </p:cNvGrpSpPr>
              <p:nvPr/>
            </p:nvGrpSpPr>
            <p:grpSpPr bwMode="auto">
              <a:xfrm>
                <a:off x="-872202" y="5788215"/>
                <a:ext cx="3501229" cy="215667"/>
                <a:chOff x="-872202" y="5788215"/>
                <a:chExt cx="3501229" cy="215667"/>
              </a:xfrm>
            </p:grpSpPr>
            <p:pic>
              <p:nvPicPr>
                <p:cNvPr id="1436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27" name="TextBox 318"/>
                <p:cNvSpPr txBox="1">
                  <a:spLocks noChangeArrowheads="1"/>
                </p:cNvSpPr>
                <p:nvPr/>
              </p:nvSpPr>
              <p:spPr bwMode="auto">
                <a:xfrm>
                  <a:off x="-872202" y="5788215"/>
                  <a:ext cx="222079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MC1-MC3 Triple Top Coil Driver Chassis</a:t>
                  </a:r>
                  <a:endParaRPr lang="en-US" sz="800" b="1" dirty="0">
                    <a:latin typeface="Comic Sans MS" pitchFamily="66" charset="0"/>
                  </a:endParaRPr>
                </a:p>
              </p:txBody>
            </p:sp>
          </p:grpSp>
          <p:sp>
            <p:nvSpPr>
              <p:cNvPr id="14362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619" name="Group 192"/>
            <p:cNvGrpSpPr>
              <a:grpSpLocks/>
            </p:cNvGrpSpPr>
            <p:nvPr/>
          </p:nvGrpSpPr>
          <p:grpSpPr bwMode="auto">
            <a:xfrm>
              <a:off x="2841236" y="5773948"/>
              <a:ext cx="2415125" cy="221194"/>
              <a:chOff x="2841236" y="5773948"/>
              <a:chExt cx="2415125" cy="221194"/>
            </a:xfrm>
          </p:grpSpPr>
          <p:sp>
            <p:nvSpPr>
              <p:cNvPr id="14362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21" name="Group 191"/>
              <p:cNvGrpSpPr>
                <a:grpSpLocks/>
              </p:cNvGrpSpPr>
              <p:nvPr/>
            </p:nvGrpSpPr>
            <p:grpSpPr bwMode="auto">
              <a:xfrm>
                <a:off x="2841236" y="5779698"/>
                <a:ext cx="1280160" cy="215444"/>
                <a:chOff x="2841236" y="5779698"/>
                <a:chExt cx="1280160" cy="215444"/>
              </a:xfrm>
            </p:grpSpPr>
            <p:pic>
              <p:nvPicPr>
                <p:cNvPr id="1436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2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S1000253</a:t>
                  </a:r>
                  <a:endParaRPr lang="en-US" sz="800" b="1" dirty="0">
                    <a:latin typeface="Comic Sans MS" pitchFamily="66" charset="0"/>
                  </a:endParaRPr>
                </a:p>
              </p:txBody>
            </p:sp>
          </p:grpSp>
        </p:grpSp>
      </p:grpSp>
      <p:grpSp>
        <p:nvGrpSpPr>
          <p:cNvPr id="143373" name="Group 219"/>
          <p:cNvGrpSpPr>
            <a:grpSpLocks/>
          </p:cNvGrpSpPr>
          <p:nvPr/>
        </p:nvGrpSpPr>
        <p:grpSpPr bwMode="auto">
          <a:xfrm>
            <a:off x="1433513" y="1349375"/>
            <a:ext cx="6261100" cy="223838"/>
            <a:chOff x="-1003923" y="5770963"/>
            <a:chExt cx="6260284" cy="224179"/>
          </a:xfrm>
        </p:grpSpPr>
        <p:grpSp>
          <p:nvGrpSpPr>
            <p:cNvPr id="143608" name="Group 195"/>
            <p:cNvGrpSpPr>
              <a:grpSpLocks/>
            </p:cNvGrpSpPr>
            <p:nvPr/>
          </p:nvGrpSpPr>
          <p:grpSpPr bwMode="auto">
            <a:xfrm>
              <a:off x="-1003923" y="5770963"/>
              <a:ext cx="3632950" cy="221304"/>
              <a:chOff x="-1003923" y="5788215"/>
              <a:chExt cx="3632950" cy="221304"/>
            </a:xfrm>
          </p:grpSpPr>
          <p:grpSp>
            <p:nvGrpSpPr>
              <p:cNvPr id="143614" name="Group 194"/>
              <p:cNvGrpSpPr>
                <a:grpSpLocks/>
              </p:cNvGrpSpPr>
              <p:nvPr/>
            </p:nvGrpSpPr>
            <p:grpSpPr bwMode="auto">
              <a:xfrm>
                <a:off x="-1003923" y="5788215"/>
                <a:ext cx="3632950" cy="215667"/>
                <a:chOff x="-1003923" y="5788215"/>
                <a:chExt cx="3632950" cy="215667"/>
              </a:xfrm>
            </p:grpSpPr>
            <p:pic>
              <p:nvPicPr>
                <p:cNvPr id="1436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17" name="TextBox 318"/>
                <p:cNvSpPr txBox="1">
                  <a:spLocks noChangeArrowheads="1"/>
                </p:cNvSpPr>
                <p:nvPr/>
              </p:nvSpPr>
              <p:spPr bwMode="auto">
                <a:xfrm>
                  <a:off x="-1003923" y="5788215"/>
                  <a:ext cx="235251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MC1-MC3 Triple Top Coil Driver Chassis</a:t>
                  </a:r>
                  <a:endParaRPr lang="en-US" sz="800" b="1" dirty="0">
                    <a:latin typeface="Comic Sans MS" pitchFamily="66" charset="0"/>
                  </a:endParaRPr>
                </a:p>
              </p:txBody>
            </p:sp>
          </p:grpSp>
          <p:sp>
            <p:nvSpPr>
              <p:cNvPr id="14361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609" name="Group 192"/>
            <p:cNvGrpSpPr>
              <a:grpSpLocks/>
            </p:cNvGrpSpPr>
            <p:nvPr/>
          </p:nvGrpSpPr>
          <p:grpSpPr bwMode="auto">
            <a:xfrm>
              <a:off x="2841236" y="5773948"/>
              <a:ext cx="2415125" cy="221194"/>
              <a:chOff x="2841236" y="5773948"/>
              <a:chExt cx="2415125" cy="221194"/>
            </a:xfrm>
          </p:grpSpPr>
          <p:sp>
            <p:nvSpPr>
              <p:cNvPr id="14361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11" name="Group 191"/>
              <p:cNvGrpSpPr>
                <a:grpSpLocks/>
              </p:cNvGrpSpPr>
              <p:nvPr/>
            </p:nvGrpSpPr>
            <p:grpSpPr bwMode="auto">
              <a:xfrm>
                <a:off x="2841236" y="5779698"/>
                <a:ext cx="1280160" cy="215444"/>
                <a:chOff x="2841236" y="5779698"/>
                <a:chExt cx="1280160" cy="215444"/>
              </a:xfrm>
            </p:grpSpPr>
            <p:pic>
              <p:nvPicPr>
                <p:cNvPr id="1436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1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S1000261</a:t>
                  </a:r>
                  <a:endParaRPr lang="en-US" sz="800" b="1" dirty="0">
                    <a:latin typeface="Comic Sans MS" pitchFamily="66" charset="0"/>
                  </a:endParaRPr>
                </a:p>
              </p:txBody>
            </p:sp>
          </p:grpSp>
        </p:grpSp>
      </p:grpSp>
      <p:grpSp>
        <p:nvGrpSpPr>
          <p:cNvPr id="143374" name="Group 219"/>
          <p:cNvGrpSpPr>
            <a:grpSpLocks/>
          </p:cNvGrpSpPr>
          <p:nvPr/>
        </p:nvGrpSpPr>
        <p:grpSpPr bwMode="auto">
          <a:xfrm>
            <a:off x="1441450" y="1463675"/>
            <a:ext cx="6253163" cy="223838"/>
            <a:chOff x="-996176" y="5770963"/>
            <a:chExt cx="6252537" cy="224179"/>
          </a:xfrm>
        </p:grpSpPr>
        <p:grpSp>
          <p:nvGrpSpPr>
            <p:cNvPr id="143598" name="Group 195"/>
            <p:cNvGrpSpPr>
              <a:grpSpLocks/>
            </p:cNvGrpSpPr>
            <p:nvPr/>
          </p:nvGrpSpPr>
          <p:grpSpPr bwMode="auto">
            <a:xfrm>
              <a:off x="-996176" y="5770963"/>
              <a:ext cx="3625203" cy="221304"/>
              <a:chOff x="-996176" y="5788215"/>
              <a:chExt cx="3625203" cy="221304"/>
            </a:xfrm>
          </p:grpSpPr>
          <p:grpSp>
            <p:nvGrpSpPr>
              <p:cNvPr id="143604" name="Group 194"/>
              <p:cNvGrpSpPr>
                <a:grpSpLocks/>
              </p:cNvGrpSpPr>
              <p:nvPr/>
            </p:nvGrpSpPr>
            <p:grpSpPr bwMode="auto">
              <a:xfrm>
                <a:off x="-996176" y="5788215"/>
                <a:ext cx="3625203" cy="215667"/>
                <a:chOff x="-996176" y="5788215"/>
                <a:chExt cx="3625203" cy="215667"/>
              </a:xfrm>
            </p:grpSpPr>
            <p:pic>
              <p:nvPicPr>
                <p:cNvPr id="1436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07" name="TextBox 318"/>
                <p:cNvSpPr txBox="1">
                  <a:spLocks noChangeArrowheads="1"/>
                </p:cNvSpPr>
                <p:nvPr/>
              </p:nvSpPr>
              <p:spPr bwMode="auto">
                <a:xfrm>
                  <a:off x="-996176" y="5788215"/>
                  <a:ext cx="234477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MC1-MC3 Triple Top Coil Driver Chassis</a:t>
                  </a:r>
                  <a:endParaRPr lang="en-US" sz="800" b="1" dirty="0">
                    <a:latin typeface="Comic Sans MS" pitchFamily="66" charset="0"/>
                  </a:endParaRPr>
                </a:p>
              </p:txBody>
            </p:sp>
          </p:grpSp>
          <p:sp>
            <p:nvSpPr>
              <p:cNvPr id="1436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99" name="Group 192"/>
            <p:cNvGrpSpPr>
              <a:grpSpLocks/>
            </p:cNvGrpSpPr>
            <p:nvPr/>
          </p:nvGrpSpPr>
          <p:grpSpPr bwMode="auto">
            <a:xfrm>
              <a:off x="2841236" y="5773948"/>
              <a:ext cx="2415125" cy="221194"/>
              <a:chOff x="2841236" y="5773948"/>
              <a:chExt cx="2415125" cy="221194"/>
            </a:xfrm>
          </p:grpSpPr>
          <p:sp>
            <p:nvSpPr>
              <p:cNvPr id="14360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01" name="Group 191"/>
              <p:cNvGrpSpPr>
                <a:grpSpLocks/>
              </p:cNvGrpSpPr>
              <p:nvPr/>
            </p:nvGrpSpPr>
            <p:grpSpPr bwMode="auto">
              <a:xfrm>
                <a:off x="2841236" y="5779698"/>
                <a:ext cx="1280160" cy="215444"/>
                <a:chOff x="2841236" y="5779698"/>
                <a:chExt cx="1280160" cy="215444"/>
              </a:xfrm>
            </p:grpSpPr>
            <p:pic>
              <p:nvPicPr>
                <p:cNvPr id="1436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0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S1000262</a:t>
                  </a:r>
                  <a:endParaRPr lang="en-US" sz="800" b="1" dirty="0">
                    <a:latin typeface="Comic Sans MS" pitchFamily="66" charset="0"/>
                  </a:endParaRPr>
                </a:p>
              </p:txBody>
            </p:sp>
          </p:grpSp>
        </p:grpSp>
      </p:grpSp>
      <p:grpSp>
        <p:nvGrpSpPr>
          <p:cNvPr id="143375" name="Group 219"/>
          <p:cNvGrpSpPr>
            <a:grpSpLocks/>
          </p:cNvGrpSpPr>
          <p:nvPr/>
        </p:nvGrpSpPr>
        <p:grpSpPr bwMode="auto">
          <a:xfrm>
            <a:off x="1619250" y="1673225"/>
            <a:ext cx="6075363" cy="223838"/>
            <a:chOff x="-817965" y="5770963"/>
            <a:chExt cx="6074326" cy="224179"/>
          </a:xfrm>
        </p:grpSpPr>
        <p:grpSp>
          <p:nvGrpSpPr>
            <p:cNvPr id="143588" name="Group 195"/>
            <p:cNvGrpSpPr>
              <a:grpSpLocks/>
            </p:cNvGrpSpPr>
            <p:nvPr/>
          </p:nvGrpSpPr>
          <p:grpSpPr bwMode="auto">
            <a:xfrm>
              <a:off x="-817965" y="5770963"/>
              <a:ext cx="3446992" cy="221304"/>
              <a:chOff x="-817965" y="5788215"/>
              <a:chExt cx="3446992" cy="221304"/>
            </a:xfrm>
          </p:grpSpPr>
          <p:grpSp>
            <p:nvGrpSpPr>
              <p:cNvPr id="143594" name="Group 194"/>
              <p:cNvGrpSpPr>
                <a:grpSpLocks/>
              </p:cNvGrpSpPr>
              <p:nvPr/>
            </p:nvGrpSpPr>
            <p:grpSpPr bwMode="auto">
              <a:xfrm>
                <a:off x="-817965" y="5788215"/>
                <a:ext cx="3446992" cy="215667"/>
                <a:chOff x="-817965" y="5788215"/>
                <a:chExt cx="3446992" cy="215667"/>
              </a:xfrm>
            </p:grpSpPr>
            <p:pic>
              <p:nvPicPr>
                <p:cNvPr id="1435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97" name="TextBox 318"/>
                <p:cNvSpPr txBox="1">
                  <a:spLocks noChangeArrowheads="1"/>
                </p:cNvSpPr>
                <p:nvPr/>
              </p:nvSpPr>
              <p:spPr bwMode="auto">
                <a:xfrm>
                  <a:off x="-817965" y="5788215"/>
                  <a:ext cx="216656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PRM-PR3 Triple Top Coil Driver Chassis</a:t>
                  </a:r>
                  <a:endParaRPr lang="en-US" sz="800" b="1" dirty="0">
                    <a:latin typeface="Comic Sans MS" pitchFamily="66" charset="0"/>
                  </a:endParaRPr>
                </a:p>
              </p:txBody>
            </p:sp>
          </p:grpSp>
          <p:sp>
            <p:nvSpPr>
              <p:cNvPr id="14359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89" name="Group 192"/>
            <p:cNvGrpSpPr>
              <a:grpSpLocks/>
            </p:cNvGrpSpPr>
            <p:nvPr/>
          </p:nvGrpSpPr>
          <p:grpSpPr bwMode="auto">
            <a:xfrm>
              <a:off x="2841236" y="5773948"/>
              <a:ext cx="2415125" cy="221194"/>
              <a:chOff x="2841236" y="5773948"/>
              <a:chExt cx="2415125" cy="221194"/>
            </a:xfrm>
          </p:grpSpPr>
          <p:sp>
            <p:nvSpPr>
              <p:cNvPr id="14359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91" name="Group 191"/>
              <p:cNvGrpSpPr>
                <a:grpSpLocks/>
              </p:cNvGrpSpPr>
              <p:nvPr/>
            </p:nvGrpSpPr>
            <p:grpSpPr bwMode="auto">
              <a:xfrm>
                <a:off x="2841236" y="5779698"/>
                <a:ext cx="1280160" cy="215444"/>
                <a:chOff x="2841236" y="5779698"/>
                <a:chExt cx="1280160" cy="215444"/>
              </a:xfrm>
            </p:grpSpPr>
            <p:pic>
              <p:nvPicPr>
                <p:cNvPr id="1435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9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S1000257</a:t>
                  </a:r>
                  <a:endParaRPr lang="en-US" sz="800" b="1" dirty="0">
                    <a:latin typeface="Comic Sans MS" pitchFamily="66" charset="0"/>
                  </a:endParaRPr>
                </a:p>
              </p:txBody>
            </p:sp>
          </p:grpSp>
        </p:grpSp>
      </p:grpSp>
      <p:grpSp>
        <p:nvGrpSpPr>
          <p:cNvPr id="143376" name="Group 219"/>
          <p:cNvGrpSpPr>
            <a:grpSpLocks/>
          </p:cNvGrpSpPr>
          <p:nvPr/>
        </p:nvGrpSpPr>
        <p:grpSpPr bwMode="auto">
          <a:xfrm>
            <a:off x="1503363" y="1787525"/>
            <a:ext cx="6191250" cy="223838"/>
            <a:chOff x="-934189" y="5770963"/>
            <a:chExt cx="6190550" cy="224179"/>
          </a:xfrm>
        </p:grpSpPr>
        <p:grpSp>
          <p:nvGrpSpPr>
            <p:cNvPr id="143578" name="Group 195"/>
            <p:cNvGrpSpPr>
              <a:grpSpLocks/>
            </p:cNvGrpSpPr>
            <p:nvPr/>
          </p:nvGrpSpPr>
          <p:grpSpPr bwMode="auto">
            <a:xfrm>
              <a:off x="-934189" y="5770963"/>
              <a:ext cx="3563216" cy="221304"/>
              <a:chOff x="-934189" y="5788215"/>
              <a:chExt cx="3563216" cy="221304"/>
            </a:xfrm>
          </p:grpSpPr>
          <p:grpSp>
            <p:nvGrpSpPr>
              <p:cNvPr id="143584" name="Group 194"/>
              <p:cNvGrpSpPr>
                <a:grpSpLocks/>
              </p:cNvGrpSpPr>
              <p:nvPr/>
            </p:nvGrpSpPr>
            <p:grpSpPr bwMode="auto">
              <a:xfrm>
                <a:off x="-934189" y="5788215"/>
                <a:ext cx="3563216" cy="215667"/>
                <a:chOff x="-934189" y="5788215"/>
                <a:chExt cx="3563216" cy="215667"/>
              </a:xfrm>
            </p:grpSpPr>
            <p:pic>
              <p:nvPicPr>
                <p:cNvPr id="1435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87" name="TextBox 318"/>
                <p:cNvSpPr txBox="1">
                  <a:spLocks noChangeArrowheads="1"/>
                </p:cNvSpPr>
                <p:nvPr/>
              </p:nvSpPr>
              <p:spPr bwMode="auto">
                <a:xfrm>
                  <a:off x="-934189" y="5788215"/>
                  <a:ext cx="228278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9" action="ppaction://hlinksldjump"/>
                    </a:rPr>
                    <a:t>PRM-PR3 Triple Top Coil Driver Chassis</a:t>
                  </a:r>
                  <a:endParaRPr lang="en-US" sz="800" b="1" dirty="0">
                    <a:latin typeface="Comic Sans MS" pitchFamily="66" charset="0"/>
                  </a:endParaRPr>
                </a:p>
              </p:txBody>
            </p:sp>
          </p:grpSp>
          <p:sp>
            <p:nvSpPr>
              <p:cNvPr id="14358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79" name="Group 192"/>
            <p:cNvGrpSpPr>
              <a:grpSpLocks/>
            </p:cNvGrpSpPr>
            <p:nvPr/>
          </p:nvGrpSpPr>
          <p:grpSpPr bwMode="auto">
            <a:xfrm>
              <a:off x="2841236" y="5773948"/>
              <a:ext cx="2415125" cy="221194"/>
              <a:chOff x="2841236" y="5773948"/>
              <a:chExt cx="2415125" cy="221194"/>
            </a:xfrm>
          </p:grpSpPr>
          <p:sp>
            <p:nvSpPr>
              <p:cNvPr id="1435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81" name="Group 191"/>
              <p:cNvGrpSpPr>
                <a:grpSpLocks/>
              </p:cNvGrpSpPr>
              <p:nvPr/>
            </p:nvGrpSpPr>
            <p:grpSpPr bwMode="auto">
              <a:xfrm>
                <a:off x="2841236" y="5779698"/>
                <a:ext cx="1280160" cy="215444"/>
                <a:chOff x="2841236" y="5779698"/>
                <a:chExt cx="1280160" cy="215444"/>
              </a:xfrm>
            </p:grpSpPr>
            <p:pic>
              <p:nvPicPr>
                <p:cNvPr id="1435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S1000259</a:t>
                  </a:r>
                  <a:endParaRPr lang="en-US" sz="800" b="1" dirty="0">
                    <a:latin typeface="Comic Sans MS" pitchFamily="66" charset="0"/>
                  </a:endParaRPr>
                </a:p>
              </p:txBody>
            </p:sp>
          </p:grpSp>
        </p:grpSp>
      </p:grpSp>
      <p:grpSp>
        <p:nvGrpSpPr>
          <p:cNvPr id="143377" name="Group 219"/>
          <p:cNvGrpSpPr>
            <a:grpSpLocks/>
          </p:cNvGrpSpPr>
          <p:nvPr/>
        </p:nvGrpSpPr>
        <p:grpSpPr bwMode="auto">
          <a:xfrm>
            <a:off x="1325563" y="1901825"/>
            <a:ext cx="6369050" cy="223838"/>
            <a:chOff x="-1112398" y="5770968"/>
            <a:chExt cx="6368759" cy="224174"/>
          </a:xfrm>
        </p:grpSpPr>
        <p:grpSp>
          <p:nvGrpSpPr>
            <p:cNvPr id="143568" name="Group 195"/>
            <p:cNvGrpSpPr>
              <a:grpSpLocks/>
            </p:cNvGrpSpPr>
            <p:nvPr/>
          </p:nvGrpSpPr>
          <p:grpSpPr bwMode="auto">
            <a:xfrm>
              <a:off x="-1112398" y="5770968"/>
              <a:ext cx="3741425" cy="221299"/>
              <a:chOff x="-1112398" y="5788220"/>
              <a:chExt cx="3741425" cy="221299"/>
            </a:xfrm>
          </p:grpSpPr>
          <p:grpSp>
            <p:nvGrpSpPr>
              <p:cNvPr id="143574" name="Group 194"/>
              <p:cNvGrpSpPr>
                <a:grpSpLocks/>
              </p:cNvGrpSpPr>
              <p:nvPr/>
            </p:nvGrpSpPr>
            <p:grpSpPr bwMode="auto">
              <a:xfrm>
                <a:off x="-1112398" y="5788220"/>
                <a:ext cx="3741425" cy="215667"/>
                <a:chOff x="-1112398" y="5788220"/>
                <a:chExt cx="3741425" cy="215667"/>
              </a:xfrm>
            </p:grpSpPr>
            <p:pic>
              <p:nvPicPr>
                <p:cNvPr id="14357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77" name="TextBox 318"/>
                <p:cNvSpPr txBox="1">
                  <a:spLocks noChangeArrowheads="1"/>
                </p:cNvSpPr>
                <p:nvPr/>
              </p:nvSpPr>
              <p:spPr bwMode="auto">
                <a:xfrm>
                  <a:off x="-1112398" y="5788220"/>
                  <a:ext cx="246099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PRM-PR3 Triple Top Coil Driver Chassis</a:t>
                  </a:r>
                  <a:endParaRPr lang="en-US" sz="800" b="1" dirty="0">
                    <a:latin typeface="Comic Sans MS" pitchFamily="66" charset="0"/>
                  </a:endParaRPr>
                </a:p>
              </p:txBody>
            </p:sp>
          </p:grpSp>
          <p:sp>
            <p:nvSpPr>
              <p:cNvPr id="14357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69" name="Group 192"/>
            <p:cNvGrpSpPr>
              <a:grpSpLocks/>
            </p:cNvGrpSpPr>
            <p:nvPr/>
          </p:nvGrpSpPr>
          <p:grpSpPr bwMode="auto">
            <a:xfrm>
              <a:off x="2841236" y="5773948"/>
              <a:ext cx="2415125" cy="221194"/>
              <a:chOff x="2841236" y="5773948"/>
              <a:chExt cx="2415125" cy="221194"/>
            </a:xfrm>
          </p:grpSpPr>
          <p:sp>
            <p:nvSpPr>
              <p:cNvPr id="14357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71" name="Group 191"/>
              <p:cNvGrpSpPr>
                <a:grpSpLocks/>
              </p:cNvGrpSpPr>
              <p:nvPr/>
            </p:nvGrpSpPr>
            <p:grpSpPr bwMode="auto">
              <a:xfrm>
                <a:off x="2841236" y="5779698"/>
                <a:ext cx="1280160" cy="215444"/>
                <a:chOff x="2841236" y="5779698"/>
                <a:chExt cx="1280160" cy="215444"/>
              </a:xfrm>
            </p:grpSpPr>
            <p:pic>
              <p:nvPicPr>
                <p:cNvPr id="14357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7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S1000723</a:t>
                  </a:r>
                  <a:endParaRPr lang="en-US" sz="800" b="1" dirty="0">
                    <a:latin typeface="Comic Sans MS" pitchFamily="66" charset="0"/>
                  </a:endParaRPr>
                </a:p>
              </p:txBody>
            </p:sp>
          </p:grpSp>
        </p:grpSp>
      </p:grpSp>
      <p:grpSp>
        <p:nvGrpSpPr>
          <p:cNvPr id="143378" name="Group 219"/>
          <p:cNvGrpSpPr>
            <a:grpSpLocks/>
          </p:cNvGrpSpPr>
          <p:nvPr/>
        </p:nvGrpSpPr>
        <p:grpSpPr bwMode="auto">
          <a:xfrm>
            <a:off x="1917700" y="2228850"/>
            <a:ext cx="5783263" cy="223838"/>
            <a:chOff x="-526223" y="5771072"/>
            <a:chExt cx="5782584" cy="224070"/>
          </a:xfrm>
        </p:grpSpPr>
        <p:grpSp>
          <p:nvGrpSpPr>
            <p:cNvPr id="143558" name="Group 195"/>
            <p:cNvGrpSpPr>
              <a:grpSpLocks/>
            </p:cNvGrpSpPr>
            <p:nvPr/>
          </p:nvGrpSpPr>
          <p:grpSpPr bwMode="auto">
            <a:xfrm>
              <a:off x="-526223" y="5771072"/>
              <a:ext cx="3155250" cy="221195"/>
              <a:chOff x="-526223" y="5788324"/>
              <a:chExt cx="3155250" cy="221195"/>
            </a:xfrm>
          </p:grpSpPr>
          <p:grpSp>
            <p:nvGrpSpPr>
              <p:cNvPr id="143564" name="Group 194"/>
              <p:cNvGrpSpPr>
                <a:grpSpLocks/>
              </p:cNvGrpSpPr>
              <p:nvPr/>
            </p:nvGrpSpPr>
            <p:grpSpPr bwMode="auto">
              <a:xfrm>
                <a:off x="-526223" y="5788324"/>
                <a:ext cx="3155250" cy="215444"/>
                <a:chOff x="-526223" y="5788324"/>
                <a:chExt cx="3155250" cy="215444"/>
              </a:xfrm>
            </p:grpSpPr>
            <p:pic>
              <p:nvPicPr>
                <p:cNvPr id="1435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67"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ADC1 </a:t>
                  </a:r>
                  <a:r>
                    <a:rPr lang="en-US" sz="800" b="1" dirty="0" smtClean="0">
                      <a:latin typeface="Comic Sans MS" pitchFamily="66" charset="0"/>
                    </a:rPr>
                    <a:t>Anti-Alias </a:t>
                  </a:r>
                  <a:r>
                    <a:rPr lang="en-US" sz="800" b="1" dirty="0">
                      <a:latin typeface="Comic Sans MS" pitchFamily="66" charset="0"/>
                    </a:rPr>
                    <a:t>Chassis</a:t>
                  </a:r>
                </a:p>
              </p:txBody>
            </p:sp>
          </p:grpSp>
          <p:sp>
            <p:nvSpPr>
              <p:cNvPr id="14356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559" name="Group 192"/>
            <p:cNvGrpSpPr>
              <a:grpSpLocks/>
            </p:cNvGrpSpPr>
            <p:nvPr/>
          </p:nvGrpSpPr>
          <p:grpSpPr bwMode="auto">
            <a:xfrm>
              <a:off x="2841236" y="5773948"/>
              <a:ext cx="2415125" cy="221194"/>
              <a:chOff x="2841236" y="5773948"/>
              <a:chExt cx="2415125" cy="221194"/>
            </a:xfrm>
          </p:grpSpPr>
          <p:sp>
            <p:nvSpPr>
              <p:cNvPr id="14356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61" name="Group 191"/>
              <p:cNvGrpSpPr>
                <a:grpSpLocks/>
              </p:cNvGrpSpPr>
              <p:nvPr/>
            </p:nvGrpSpPr>
            <p:grpSpPr bwMode="auto">
              <a:xfrm>
                <a:off x="2841236" y="5779698"/>
                <a:ext cx="1280160" cy="215444"/>
                <a:chOff x="2841236" y="5779698"/>
                <a:chExt cx="1280160" cy="215444"/>
              </a:xfrm>
            </p:grpSpPr>
            <p:pic>
              <p:nvPicPr>
                <p:cNvPr id="1435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6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79" name="Group 230"/>
          <p:cNvGrpSpPr>
            <a:grpSpLocks/>
          </p:cNvGrpSpPr>
          <p:nvPr/>
        </p:nvGrpSpPr>
        <p:grpSpPr bwMode="auto">
          <a:xfrm>
            <a:off x="1479550" y="2454275"/>
            <a:ext cx="6215063" cy="223838"/>
            <a:chOff x="-957168" y="5770953"/>
            <a:chExt cx="6213529" cy="224189"/>
          </a:xfrm>
        </p:grpSpPr>
        <p:grpSp>
          <p:nvGrpSpPr>
            <p:cNvPr id="143548" name="Group 195"/>
            <p:cNvGrpSpPr>
              <a:grpSpLocks/>
            </p:cNvGrpSpPr>
            <p:nvPr/>
          </p:nvGrpSpPr>
          <p:grpSpPr bwMode="auto">
            <a:xfrm>
              <a:off x="-957168" y="5770953"/>
              <a:ext cx="3586195" cy="221314"/>
              <a:chOff x="-957168" y="5788205"/>
              <a:chExt cx="3586195" cy="221314"/>
            </a:xfrm>
          </p:grpSpPr>
          <p:grpSp>
            <p:nvGrpSpPr>
              <p:cNvPr id="143554" name="Group 194"/>
              <p:cNvGrpSpPr>
                <a:grpSpLocks/>
              </p:cNvGrpSpPr>
              <p:nvPr/>
            </p:nvGrpSpPr>
            <p:grpSpPr bwMode="auto">
              <a:xfrm>
                <a:off x="-957168" y="5788205"/>
                <a:ext cx="3586195" cy="215668"/>
                <a:chOff x="-957168" y="5788205"/>
                <a:chExt cx="3586195" cy="215668"/>
              </a:xfrm>
            </p:grpSpPr>
            <p:pic>
              <p:nvPicPr>
                <p:cNvPr id="1435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57" name="TextBox 358"/>
                <p:cNvSpPr txBox="1">
                  <a:spLocks noChangeArrowheads="1"/>
                </p:cNvSpPr>
                <p:nvPr/>
              </p:nvSpPr>
              <p:spPr bwMode="auto">
                <a:xfrm>
                  <a:off x="-957168" y="5788205"/>
                  <a:ext cx="230576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DAC0, </a:t>
                  </a:r>
                  <a:r>
                    <a:rPr lang="en-US" sz="800" b="1" dirty="0" smtClean="0">
                      <a:latin typeface="Comic Sans MS" pitchFamily="66" charset="0"/>
                    </a:rPr>
                    <a:t>FE1 </a:t>
                  </a:r>
                  <a:r>
                    <a:rPr lang="en-US" sz="800" b="1" dirty="0">
                      <a:latin typeface="Comic Sans MS" pitchFamily="66" charset="0"/>
                    </a:rPr>
                    <a:t>DAC1 </a:t>
                  </a:r>
                  <a:r>
                    <a:rPr lang="en-US" sz="800" b="1" dirty="0" smtClean="0">
                      <a:latin typeface="Comic Sans MS" pitchFamily="66" charset="0"/>
                    </a:rPr>
                    <a:t>Anti-Image </a:t>
                  </a:r>
                  <a:r>
                    <a:rPr lang="en-US" sz="800" b="1" dirty="0">
                      <a:latin typeface="Comic Sans MS" pitchFamily="66" charset="0"/>
                    </a:rPr>
                    <a:t>Chassis</a:t>
                  </a:r>
                </a:p>
              </p:txBody>
            </p:sp>
          </p:grpSp>
          <p:sp>
            <p:nvSpPr>
              <p:cNvPr id="14355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549" name="Group 192"/>
            <p:cNvGrpSpPr>
              <a:grpSpLocks/>
            </p:cNvGrpSpPr>
            <p:nvPr/>
          </p:nvGrpSpPr>
          <p:grpSpPr bwMode="auto">
            <a:xfrm>
              <a:off x="2841236" y="5773948"/>
              <a:ext cx="2415125" cy="221194"/>
              <a:chOff x="2841236" y="5773948"/>
              <a:chExt cx="2415125" cy="221194"/>
            </a:xfrm>
          </p:grpSpPr>
          <p:sp>
            <p:nvSpPr>
              <p:cNvPr id="14355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551" name="Group 191"/>
              <p:cNvGrpSpPr>
                <a:grpSpLocks/>
              </p:cNvGrpSpPr>
              <p:nvPr/>
            </p:nvGrpSpPr>
            <p:grpSpPr bwMode="auto">
              <a:xfrm>
                <a:off x="2841236" y="5779698"/>
                <a:ext cx="1280160" cy="215444"/>
                <a:chOff x="2841236" y="5779698"/>
                <a:chExt cx="1280160" cy="215444"/>
              </a:xfrm>
            </p:grpSpPr>
            <p:pic>
              <p:nvPicPr>
                <p:cNvPr id="1435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0" name="Group 230"/>
          <p:cNvGrpSpPr>
            <a:grpSpLocks/>
          </p:cNvGrpSpPr>
          <p:nvPr/>
        </p:nvGrpSpPr>
        <p:grpSpPr bwMode="auto">
          <a:xfrm>
            <a:off x="1619250" y="3014663"/>
            <a:ext cx="6075363" cy="223837"/>
            <a:chOff x="-817705" y="5770963"/>
            <a:chExt cx="6074066" cy="224179"/>
          </a:xfrm>
        </p:grpSpPr>
        <p:grpSp>
          <p:nvGrpSpPr>
            <p:cNvPr id="143538" name="Group 195"/>
            <p:cNvGrpSpPr>
              <a:grpSpLocks/>
            </p:cNvGrpSpPr>
            <p:nvPr/>
          </p:nvGrpSpPr>
          <p:grpSpPr bwMode="auto">
            <a:xfrm>
              <a:off x="-817705" y="5770963"/>
              <a:ext cx="3446732" cy="221304"/>
              <a:chOff x="-817705" y="5788215"/>
              <a:chExt cx="3446732" cy="221304"/>
            </a:xfrm>
          </p:grpSpPr>
          <p:grpSp>
            <p:nvGrpSpPr>
              <p:cNvPr id="143544" name="Group 194"/>
              <p:cNvGrpSpPr>
                <a:grpSpLocks/>
              </p:cNvGrpSpPr>
              <p:nvPr/>
            </p:nvGrpSpPr>
            <p:grpSpPr bwMode="auto">
              <a:xfrm>
                <a:off x="-817705" y="5788215"/>
                <a:ext cx="3446732" cy="215667"/>
                <a:chOff x="-817705" y="5788215"/>
                <a:chExt cx="3446732" cy="215667"/>
              </a:xfrm>
            </p:grpSpPr>
            <p:pic>
              <p:nvPicPr>
                <p:cNvPr id="1435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47" name="TextBox 358"/>
                <p:cNvSpPr txBox="1">
                  <a:spLocks noChangeArrowheads="1"/>
                </p:cNvSpPr>
                <p:nvPr/>
              </p:nvSpPr>
              <p:spPr bwMode="auto">
                <a:xfrm>
                  <a:off x="-817705" y="5788215"/>
                  <a:ext cx="216630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MC3 Mid Triple Acq Driver Chassis</a:t>
                  </a:r>
                </a:p>
              </p:txBody>
            </p:sp>
          </p:grpSp>
          <p:sp>
            <p:nvSpPr>
              <p:cNvPr id="14354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39" name="Group 192"/>
            <p:cNvGrpSpPr>
              <a:grpSpLocks/>
            </p:cNvGrpSpPr>
            <p:nvPr/>
          </p:nvGrpSpPr>
          <p:grpSpPr bwMode="auto">
            <a:xfrm>
              <a:off x="2841236" y="5773948"/>
              <a:ext cx="2415125" cy="221194"/>
              <a:chOff x="2841236" y="5773948"/>
              <a:chExt cx="2415125" cy="221194"/>
            </a:xfrm>
          </p:grpSpPr>
          <p:sp>
            <p:nvSpPr>
              <p:cNvPr id="14354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41" name="Group 191"/>
              <p:cNvGrpSpPr>
                <a:grpSpLocks/>
              </p:cNvGrpSpPr>
              <p:nvPr/>
            </p:nvGrpSpPr>
            <p:grpSpPr bwMode="auto">
              <a:xfrm>
                <a:off x="2841236" y="5779698"/>
                <a:ext cx="1280160" cy="215444"/>
                <a:chOff x="2841236" y="5779698"/>
                <a:chExt cx="1280160" cy="215444"/>
              </a:xfrm>
            </p:grpSpPr>
            <p:pic>
              <p:nvPicPr>
                <p:cNvPr id="1435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4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1" name="Group 230"/>
          <p:cNvGrpSpPr>
            <a:grpSpLocks/>
          </p:cNvGrpSpPr>
          <p:nvPr/>
        </p:nvGrpSpPr>
        <p:grpSpPr bwMode="auto">
          <a:xfrm>
            <a:off x="1511300" y="2900363"/>
            <a:ext cx="6183313" cy="223837"/>
            <a:chOff x="-926176" y="5770963"/>
            <a:chExt cx="6182537" cy="224179"/>
          </a:xfrm>
        </p:grpSpPr>
        <p:grpSp>
          <p:nvGrpSpPr>
            <p:cNvPr id="143528" name="Group 195"/>
            <p:cNvGrpSpPr>
              <a:grpSpLocks/>
            </p:cNvGrpSpPr>
            <p:nvPr/>
          </p:nvGrpSpPr>
          <p:grpSpPr bwMode="auto">
            <a:xfrm>
              <a:off x="-926176" y="5770963"/>
              <a:ext cx="3555203" cy="221304"/>
              <a:chOff x="-926176" y="5788215"/>
              <a:chExt cx="3555203" cy="221304"/>
            </a:xfrm>
          </p:grpSpPr>
          <p:grpSp>
            <p:nvGrpSpPr>
              <p:cNvPr id="143534" name="Group 194"/>
              <p:cNvGrpSpPr>
                <a:grpSpLocks/>
              </p:cNvGrpSpPr>
              <p:nvPr/>
            </p:nvGrpSpPr>
            <p:grpSpPr bwMode="auto">
              <a:xfrm>
                <a:off x="-926176" y="5788215"/>
                <a:ext cx="3555203" cy="215667"/>
                <a:chOff x="-926176" y="5788215"/>
                <a:chExt cx="3555203" cy="215667"/>
              </a:xfrm>
            </p:grpSpPr>
            <p:pic>
              <p:nvPicPr>
                <p:cNvPr id="1435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37" name="TextBox 358"/>
                <p:cNvSpPr txBox="1">
                  <a:spLocks noChangeArrowheads="1"/>
                </p:cNvSpPr>
                <p:nvPr/>
              </p:nvSpPr>
              <p:spPr bwMode="auto">
                <a:xfrm>
                  <a:off x="-926176" y="5788215"/>
                  <a:ext cx="227477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 Bot Triple Acq Driver Chassis</a:t>
                  </a:r>
                </a:p>
              </p:txBody>
            </p:sp>
          </p:grpSp>
          <p:sp>
            <p:nvSpPr>
              <p:cNvPr id="14353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29" name="Group 192"/>
            <p:cNvGrpSpPr>
              <a:grpSpLocks/>
            </p:cNvGrpSpPr>
            <p:nvPr/>
          </p:nvGrpSpPr>
          <p:grpSpPr bwMode="auto">
            <a:xfrm>
              <a:off x="2841236" y="5773948"/>
              <a:ext cx="2415125" cy="221194"/>
              <a:chOff x="2841236" y="5773948"/>
              <a:chExt cx="2415125" cy="221194"/>
            </a:xfrm>
          </p:grpSpPr>
          <p:sp>
            <p:nvSpPr>
              <p:cNvPr id="14353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31" name="Group 191"/>
              <p:cNvGrpSpPr>
                <a:grpSpLocks/>
              </p:cNvGrpSpPr>
              <p:nvPr/>
            </p:nvGrpSpPr>
            <p:grpSpPr bwMode="auto">
              <a:xfrm>
                <a:off x="2841236" y="5779698"/>
                <a:ext cx="1280160" cy="215444"/>
                <a:chOff x="2841236" y="5779698"/>
                <a:chExt cx="1280160" cy="215444"/>
              </a:xfrm>
            </p:grpSpPr>
            <p:pic>
              <p:nvPicPr>
                <p:cNvPr id="1435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3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2" name="Group 230"/>
          <p:cNvGrpSpPr>
            <a:grpSpLocks/>
          </p:cNvGrpSpPr>
          <p:nvPr/>
        </p:nvGrpSpPr>
        <p:grpSpPr bwMode="auto">
          <a:xfrm>
            <a:off x="1347788" y="2786063"/>
            <a:ext cx="6346825" cy="223837"/>
            <a:chOff x="-1088882" y="5770963"/>
            <a:chExt cx="6345243" cy="224179"/>
          </a:xfrm>
        </p:grpSpPr>
        <p:grpSp>
          <p:nvGrpSpPr>
            <p:cNvPr id="143518" name="Group 195"/>
            <p:cNvGrpSpPr>
              <a:grpSpLocks/>
            </p:cNvGrpSpPr>
            <p:nvPr/>
          </p:nvGrpSpPr>
          <p:grpSpPr bwMode="auto">
            <a:xfrm>
              <a:off x="-1088882" y="5770963"/>
              <a:ext cx="3717909" cy="221304"/>
              <a:chOff x="-1088882" y="5788215"/>
              <a:chExt cx="3717909" cy="221304"/>
            </a:xfrm>
          </p:grpSpPr>
          <p:grpSp>
            <p:nvGrpSpPr>
              <p:cNvPr id="143524" name="Group 194"/>
              <p:cNvGrpSpPr>
                <a:grpSpLocks/>
              </p:cNvGrpSpPr>
              <p:nvPr/>
            </p:nvGrpSpPr>
            <p:grpSpPr bwMode="auto">
              <a:xfrm>
                <a:off x="-1088882" y="5788215"/>
                <a:ext cx="3717909" cy="215667"/>
                <a:chOff x="-1088882" y="5788215"/>
                <a:chExt cx="3717909" cy="215667"/>
              </a:xfrm>
            </p:grpSpPr>
            <p:pic>
              <p:nvPicPr>
                <p:cNvPr id="1435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27" name="TextBox 358"/>
                <p:cNvSpPr txBox="1">
                  <a:spLocks noChangeArrowheads="1"/>
                </p:cNvSpPr>
                <p:nvPr/>
              </p:nvSpPr>
              <p:spPr bwMode="auto">
                <a:xfrm>
                  <a:off x="-1088882" y="5788215"/>
                  <a:ext cx="243747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 Mid Triple Acq Driver Chassis</a:t>
                  </a:r>
                </a:p>
              </p:txBody>
            </p:sp>
          </p:grpSp>
          <p:sp>
            <p:nvSpPr>
              <p:cNvPr id="1435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19" name="Group 192"/>
            <p:cNvGrpSpPr>
              <a:grpSpLocks/>
            </p:cNvGrpSpPr>
            <p:nvPr/>
          </p:nvGrpSpPr>
          <p:grpSpPr bwMode="auto">
            <a:xfrm>
              <a:off x="2841236" y="5773948"/>
              <a:ext cx="2415125" cy="221194"/>
              <a:chOff x="2841236" y="5773948"/>
              <a:chExt cx="2415125" cy="221194"/>
            </a:xfrm>
          </p:grpSpPr>
          <p:sp>
            <p:nvSpPr>
              <p:cNvPr id="1435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21" name="Group 191"/>
              <p:cNvGrpSpPr>
                <a:grpSpLocks/>
              </p:cNvGrpSpPr>
              <p:nvPr/>
            </p:nvGrpSpPr>
            <p:grpSpPr bwMode="auto">
              <a:xfrm>
                <a:off x="2841236" y="5779698"/>
                <a:ext cx="1280160" cy="215444"/>
                <a:chOff x="2841236" y="5779698"/>
                <a:chExt cx="1280160" cy="215444"/>
              </a:xfrm>
            </p:grpSpPr>
            <p:pic>
              <p:nvPicPr>
                <p:cNvPr id="1435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3" name="Group 230"/>
          <p:cNvGrpSpPr>
            <a:grpSpLocks/>
          </p:cNvGrpSpPr>
          <p:nvPr/>
        </p:nvGrpSpPr>
        <p:grpSpPr bwMode="auto">
          <a:xfrm>
            <a:off x="1619250" y="3128963"/>
            <a:ext cx="6075363" cy="223837"/>
            <a:chOff x="-817705" y="5770963"/>
            <a:chExt cx="6074066" cy="224179"/>
          </a:xfrm>
        </p:grpSpPr>
        <p:grpSp>
          <p:nvGrpSpPr>
            <p:cNvPr id="143508" name="Group 195"/>
            <p:cNvGrpSpPr>
              <a:grpSpLocks/>
            </p:cNvGrpSpPr>
            <p:nvPr/>
          </p:nvGrpSpPr>
          <p:grpSpPr bwMode="auto">
            <a:xfrm>
              <a:off x="-817705" y="5770963"/>
              <a:ext cx="3446732" cy="221304"/>
              <a:chOff x="-817705" y="5788215"/>
              <a:chExt cx="3446732" cy="221304"/>
            </a:xfrm>
          </p:grpSpPr>
          <p:grpSp>
            <p:nvGrpSpPr>
              <p:cNvPr id="143514" name="Group 194"/>
              <p:cNvGrpSpPr>
                <a:grpSpLocks/>
              </p:cNvGrpSpPr>
              <p:nvPr/>
            </p:nvGrpSpPr>
            <p:grpSpPr bwMode="auto">
              <a:xfrm>
                <a:off x="-817705" y="5788215"/>
                <a:ext cx="3446732" cy="215667"/>
                <a:chOff x="-817705" y="5788215"/>
                <a:chExt cx="3446732" cy="215667"/>
              </a:xfrm>
            </p:grpSpPr>
            <p:pic>
              <p:nvPicPr>
                <p:cNvPr id="1435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17" name="TextBox 358"/>
                <p:cNvSpPr txBox="1">
                  <a:spLocks noChangeArrowheads="1"/>
                </p:cNvSpPr>
                <p:nvPr/>
              </p:nvSpPr>
              <p:spPr bwMode="auto">
                <a:xfrm>
                  <a:off x="-817705" y="5788215"/>
                  <a:ext cx="216630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MC3 Bot Triple Acq Driver Chassis</a:t>
                  </a:r>
                </a:p>
              </p:txBody>
            </p:sp>
          </p:grpSp>
          <p:sp>
            <p:nvSpPr>
              <p:cNvPr id="14351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09" name="Group 192"/>
            <p:cNvGrpSpPr>
              <a:grpSpLocks/>
            </p:cNvGrpSpPr>
            <p:nvPr/>
          </p:nvGrpSpPr>
          <p:grpSpPr bwMode="auto">
            <a:xfrm>
              <a:off x="2841236" y="5773948"/>
              <a:ext cx="2415125" cy="221194"/>
              <a:chOff x="2841236" y="5773948"/>
              <a:chExt cx="2415125" cy="221194"/>
            </a:xfrm>
          </p:grpSpPr>
          <p:sp>
            <p:nvSpPr>
              <p:cNvPr id="14351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11" name="Group 191"/>
              <p:cNvGrpSpPr>
                <a:grpSpLocks/>
              </p:cNvGrpSpPr>
              <p:nvPr/>
            </p:nvGrpSpPr>
            <p:grpSpPr bwMode="auto">
              <a:xfrm>
                <a:off x="2841236" y="5779698"/>
                <a:ext cx="1280160" cy="215444"/>
                <a:chOff x="2841236" y="5779698"/>
                <a:chExt cx="1280160" cy="215444"/>
              </a:xfrm>
            </p:grpSpPr>
            <p:pic>
              <p:nvPicPr>
                <p:cNvPr id="1435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1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4" name="Group 230"/>
          <p:cNvGrpSpPr>
            <a:grpSpLocks/>
          </p:cNvGrpSpPr>
          <p:nvPr/>
        </p:nvGrpSpPr>
        <p:grpSpPr bwMode="auto">
          <a:xfrm>
            <a:off x="1658938" y="3463925"/>
            <a:ext cx="6035675" cy="223838"/>
            <a:chOff x="-778965" y="5770960"/>
            <a:chExt cx="6035326" cy="224182"/>
          </a:xfrm>
        </p:grpSpPr>
        <p:grpSp>
          <p:nvGrpSpPr>
            <p:cNvPr id="143498" name="Group 195"/>
            <p:cNvGrpSpPr>
              <a:grpSpLocks/>
            </p:cNvGrpSpPr>
            <p:nvPr/>
          </p:nvGrpSpPr>
          <p:grpSpPr bwMode="auto">
            <a:xfrm>
              <a:off x="-778965" y="5770960"/>
              <a:ext cx="3407992" cy="221307"/>
              <a:chOff x="-778965" y="5788212"/>
              <a:chExt cx="3407992" cy="221307"/>
            </a:xfrm>
          </p:grpSpPr>
          <p:grpSp>
            <p:nvGrpSpPr>
              <p:cNvPr id="143504" name="Group 194"/>
              <p:cNvGrpSpPr>
                <a:grpSpLocks/>
              </p:cNvGrpSpPr>
              <p:nvPr/>
            </p:nvGrpSpPr>
            <p:grpSpPr bwMode="auto">
              <a:xfrm>
                <a:off x="-778965" y="5788212"/>
                <a:ext cx="3407992" cy="215668"/>
                <a:chOff x="-778965" y="5788212"/>
                <a:chExt cx="3407992" cy="215668"/>
              </a:xfrm>
            </p:grpSpPr>
            <p:pic>
              <p:nvPicPr>
                <p:cNvPr id="1435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07" name="TextBox 358"/>
                <p:cNvSpPr txBox="1">
                  <a:spLocks noChangeArrowheads="1"/>
                </p:cNvSpPr>
                <p:nvPr/>
              </p:nvSpPr>
              <p:spPr bwMode="auto">
                <a:xfrm>
                  <a:off x="-778965" y="5788212"/>
                  <a:ext cx="212756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DAC6 </a:t>
                  </a:r>
                  <a:r>
                    <a:rPr lang="en-US" sz="800" b="1" dirty="0" smtClean="0">
                      <a:latin typeface="Comic Sans MS" pitchFamily="66" charset="0"/>
                    </a:rPr>
                    <a:t>Anti-Image </a:t>
                  </a:r>
                  <a:r>
                    <a:rPr lang="en-US" sz="800" b="1" dirty="0">
                      <a:latin typeface="Comic Sans MS" pitchFamily="66" charset="0"/>
                    </a:rPr>
                    <a:t>Chassis</a:t>
                  </a:r>
                </a:p>
              </p:txBody>
            </p:sp>
          </p:grpSp>
          <p:sp>
            <p:nvSpPr>
              <p:cNvPr id="14350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99" name="Group 192"/>
            <p:cNvGrpSpPr>
              <a:grpSpLocks/>
            </p:cNvGrpSpPr>
            <p:nvPr/>
          </p:nvGrpSpPr>
          <p:grpSpPr bwMode="auto">
            <a:xfrm>
              <a:off x="2841236" y="5773948"/>
              <a:ext cx="2415125" cy="221194"/>
              <a:chOff x="2841236" y="5773948"/>
              <a:chExt cx="2415125" cy="221194"/>
            </a:xfrm>
          </p:grpSpPr>
          <p:sp>
            <p:nvSpPr>
              <p:cNvPr id="14350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501" name="Group 191"/>
              <p:cNvGrpSpPr>
                <a:grpSpLocks/>
              </p:cNvGrpSpPr>
              <p:nvPr/>
            </p:nvGrpSpPr>
            <p:grpSpPr bwMode="auto">
              <a:xfrm>
                <a:off x="2841236" y="5779698"/>
                <a:ext cx="1280160" cy="215444"/>
                <a:chOff x="2841236" y="5779698"/>
                <a:chExt cx="1280160" cy="215444"/>
              </a:xfrm>
            </p:grpSpPr>
            <p:pic>
              <p:nvPicPr>
                <p:cNvPr id="1435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0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5" name="Group 230"/>
          <p:cNvGrpSpPr>
            <a:grpSpLocks/>
          </p:cNvGrpSpPr>
          <p:nvPr/>
        </p:nvGrpSpPr>
        <p:grpSpPr bwMode="auto">
          <a:xfrm>
            <a:off x="1712913" y="3910013"/>
            <a:ext cx="5981700" cy="223837"/>
            <a:chOff x="-724730" y="5770961"/>
            <a:chExt cx="5981091" cy="224181"/>
          </a:xfrm>
        </p:grpSpPr>
        <p:grpSp>
          <p:nvGrpSpPr>
            <p:cNvPr id="143488" name="Group 195"/>
            <p:cNvGrpSpPr>
              <a:grpSpLocks/>
            </p:cNvGrpSpPr>
            <p:nvPr/>
          </p:nvGrpSpPr>
          <p:grpSpPr bwMode="auto">
            <a:xfrm>
              <a:off x="-724730" y="5770961"/>
              <a:ext cx="3353757" cy="221306"/>
              <a:chOff x="-724730" y="5788213"/>
              <a:chExt cx="3353757" cy="221306"/>
            </a:xfrm>
          </p:grpSpPr>
          <p:grpSp>
            <p:nvGrpSpPr>
              <p:cNvPr id="143494" name="Group 194"/>
              <p:cNvGrpSpPr>
                <a:grpSpLocks/>
              </p:cNvGrpSpPr>
              <p:nvPr/>
            </p:nvGrpSpPr>
            <p:grpSpPr bwMode="auto">
              <a:xfrm>
                <a:off x="-724730" y="5788213"/>
                <a:ext cx="3353757" cy="215667"/>
                <a:chOff x="-724730" y="5788213"/>
                <a:chExt cx="3353757" cy="215667"/>
              </a:xfrm>
            </p:grpSpPr>
            <p:pic>
              <p:nvPicPr>
                <p:cNvPr id="1434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97" name="TextBox 358"/>
                <p:cNvSpPr txBox="1">
                  <a:spLocks noChangeArrowheads="1"/>
                </p:cNvSpPr>
                <p:nvPr/>
              </p:nvSpPr>
              <p:spPr bwMode="auto">
                <a:xfrm>
                  <a:off x="-724730" y="5788213"/>
                  <a:ext cx="207332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PR3 Mid Triple Acq Driver Chassis</a:t>
                  </a:r>
                </a:p>
              </p:txBody>
            </p:sp>
          </p:grpSp>
          <p:sp>
            <p:nvSpPr>
              <p:cNvPr id="14349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89" name="Group 192"/>
            <p:cNvGrpSpPr>
              <a:grpSpLocks/>
            </p:cNvGrpSpPr>
            <p:nvPr/>
          </p:nvGrpSpPr>
          <p:grpSpPr bwMode="auto">
            <a:xfrm>
              <a:off x="2841236" y="5773948"/>
              <a:ext cx="2415125" cy="221194"/>
              <a:chOff x="2841236" y="5773948"/>
              <a:chExt cx="2415125" cy="221194"/>
            </a:xfrm>
          </p:grpSpPr>
          <p:sp>
            <p:nvSpPr>
              <p:cNvPr id="14349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91" name="Group 191"/>
              <p:cNvGrpSpPr>
                <a:grpSpLocks/>
              </p:cNvGrpSpPr>
              <p:nvPr/>
            </p:nvGrpSpPr>
            <p:grpSpPr bwMode="auto">
              <a:xfrm>
                <a:off x="2841236" y="5779698"/>
                <a:ext cx="1280160" cy="215444"/>
                <a:chOff x="2841236" y="5779698"/>
                <a:chExt cx="1280160" cy="215444"/>
              </a:xfrm>
            </p:grpSpPr>
            <p:pic>
              <p:nvPicPr>
                <p:cNvPr id="1434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9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6" name="Group 230"/>
          <p:cNvGrpSpPr>
            <a:grpSpLocks/>
          </p:cNvGrpSpPr>
          <p:nvPr/>
        </p:nvGrpSpPr>
        <p:grpSpPr bwMode="auto">
          <a:xfrm>
            <a:off x="1751013" y="3795713"/>
            <a:ext cx="5943600" cy="223837"/>
            <a:chOff x="-685991" y="5770963"/>
            <a:chExt cx="5942352" cy="224179"/>
          </a:xfrm>
        </p:grpSpPr>
        <p:grpSp>
          <p:nvGrpSpPr>
            <p:cNvPr id="143478" name="Group 195"/>
            <p:cNvGrpSpPr>
              <a:grpSpLocks/>
            </p:cNvGrpSpPr>
            <p:nvPr/>
          </p:nvGrpSpPr>
          <p:grpSpPr bwMode="auto">
            <a:xfrm>
              <a:off x="-685991" y="5770963"/>
              <a:ext cx="3315018" cy="221304"/>
              <a:chOff x="-685991" y="5788215"/>
              <a:chExt cx="3315018" cy="221304"/>
            </a:xfrm>
          </p:grpSpPr>
          <p:grpSp>
            <p:nvGrpSpPr>
              <p:cNvPr id="143484" name="Group 194"/>
              <p:cNvGrpSpPr>
                <a:grpSpLocks/>
              </p:cNvGrpSpPr>
              <p:nvPr/>
            </p:nvGrpSpPr>
            <p:grpSpPr bwMode="auto">
              <a:xfrm>
                <a:off x="-685991" y="5788215"/>
                <a:ext cx="3315018" cy="215667"/>
                <a:chOff x="-685991" y="5788215"/>
                <a:chExt cx="3315018" cy="215667"/>
              </a:xfrm>
            </p:grpSpPr>
            <p:pic>
              <p:nvPicPr>
                <p:cNvPr id="1434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87" name="TextBox 358"/>
                <p:cNvSpPr txBox="1">
                  <a:spLocks noChangeArrowheads="1"/>
                </p:cNvSpPr>
                <p:nvPr/>
              </p:nvSpPr>
              <p:spPr bwMode="auto">
                <a:xfrm>
                  <a:off x="-685991" y="5788215"/>
                  <a:ext cx="203458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 Bot Triple Acq Driver Chassis</a:t>
                  </a:r>
                </a:p>
              </p:txBody>
            </p:sp>
          </p:grpSp>
          <p:sp>
            <p:nvSpPr>
              <p:cNvPr id="1434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79" name="Group 192"/>
            <p:cNvGrpSpPr>
              <a:grpSpLocks/>
            </p:cNvGrpSpPr>
            <p:nvPr/>
          </p:nvGrpSpPr>
          <p:grpSpPr bwMode="auto">
            <a:xfrm>
              <a:off x="2841236" y="5773948"/>
              <a:ext cx="2415125" cy="221194"/>
              <a:chOff x="2841236" y="5773948"/>
              <a:chExt cx="2415125" cy="221194"/>
            </a:xfrm>
          </p:grpSpPr>
          <p:sp>
            <p:nvSpPr>
              <p:cNvPr id="1434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81" name="Group 191"/>
              <p:cNvGrpSpPr>
                <a:grpSpLocks/>
              </p:cNvGrpSpPr>
              <p:nvPr/>
            </p:nvGrpSpPr>
            <p:grpSpPr bwMode="auto">
              <a:xfrm>
                <a:off x="2841236" y="5779698"/>
                <a:ext cx="1280160" cy="215444"/>
                <a:chOff x="2841236" y="5779698"/>
                <a:chExt cx="1280160" cy="215444"/>
              </a:xfrm>
            </p:grpSpPr>
            <p:pic>
              <p:nvPicPr>
                <p:cNvPr id="1434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7" name="Group 230"/>
          <p:cNvGrpSpPr>
            <a:grpSpLocks/>
          </p:cNvGrpSpPr>
          <p:nvPr/>
        </p:nvGrpSpPr>
        <p:grpSpPr bwMode="auto">
          <a:xfrm>
            <a:off x="1774825" y="3681413"/>
            <a:ext cx="5919788" cy="223837"/>
            <a:chOff x="-662747" y="5770963"/>
            <a:chExt cx="5919108" cy="224179"/>
          </a:xfrm>
        </p:grpSpPr>
        <p:grpSp>
          <p:nvGrpSpPr>
            <p:cNvPr id="143468" name="Group 195"/>
            <p:cNvGrpSpPr>
              <a:grpSpLocks/>
            </p:cNvGrpSpPr>
            <p:nvPr/>
          </p:nvGrpSpPr>
          <p:grpSpPr bwMode="auto">
            <a:xfrm>
              <a:off x="-662747" y="5770963"/>
              <a:ext cx="3291774" cy="221304"/>
              <a:chOff x="-662747" y="5788215"/>
              <a:chExt cx="3291774" cy="221304"/>
            </a:xfrm>
          </p:grpSpPr>
          <p:grpSp>
            <p:nvGrpSpPr>
              <p:cNvPr id="143474" name="Group 194"/>
              <p:cNvGrpSpPr>
                <a:grpSpLocks/>
              </p:cNvGrpSpPr>
              <p:nvPr/>
            </p:nvGrpSpPr>
            <p:grpSpPr bwMode="auto">
              <a:xfrm>
                <a:off x="-662747" y="5788215"/>
                <a:ext cx="3291774" cy="215667"/>
                <a:chOff x="-662747" y="5788215"/>
                <a:chExt cx="3291774" cy="215667"/>
              </a:xfrm>
            </p:grpSpPr>
            <p:pic>
              <p:nvPicPr>
                <p:cNvPr id="14347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77" name="TextBox 358"/>
                <p:cNvSpPr txBox="1">
                  <a:spLocks noChangeArrowheads="1"/>
                </p:cNvSpPr>
                <p:nvPr/>
              </p:nvSpPr>
              <p:spPr bwMode="auto">
                <a:xfrm>
                  <a:off x="-662747" y="5788215"/>
                  <a:ext cx="20113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 Mid Triple Acq Driver Chassis</a:t>
                  </a:r>
                </a:p>
              </p:txBody>
            </p:sp>
          </p:grpSp>
          <p:sp>
            <p:nvSpPr>
              <p:cNvPr id="14347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69" name="Group 192"/>
            <p:cNvGrpSpPr>
              <a:grpSpLocks/>
            </p:cNvGrpSpPr>
            <p:nvPr/>
          </p:nvGrpSpPr>
          <p:grpSpPr bwMode="auto">
            <a:xfrm>
              <a:off x="2841236" y="5773948"/>
              <a:ext cx="2415125" cy="221194"/>
              <a:chOff x="2841236" y="5773948"/>
              <a:chExt cx="2415125" cy="221194"/>
            </a:xfrm>
          </p:grpSpPr>
          <p:sp>
            <p:nvSpPr>
              <p:cNvPr id="1434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71" name="Group 191"/>
              <p:cNvGrpSpPr>
                <a:grpSpLocks/>
              </p:cNvGrpSpPr>
              <p:nvPr/>
            </p:nvGrpSpPr>
            <p:grpSpPr bwMode="auto">
              <a:xfrm>
                <a:off x="2841236" y="5779698"/>
                <a:ext cx="1280160" cy="215444"/>
                <a:chOff x="2841236" y="5779698"/>
                <a:chExt cx="1280160" cy="215444"/>
              </a:xfrm>
            </p:grpSpPr>
            <p:pic>
              <p:nvPicPr>
                <p:cNvPr id="14347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8" name="Group 230"/>
          <p:cNvGrpSpPr>
            <a:grpSpLocks/>
          </p:cNvGrpSpPr>
          <p:nvPr/>
        </p:nvGrpSpPr>
        <p:grpSpPr bwMode="auto">
          <a:xfrm>
            <a:off x="1403350" y="4024313"/>
            <a:ext cx="6291263" cy="223837"/>
            <a:chOff x="-1034646" y="5770963"/>
            <a:chExt cx="6291007" cy="224179"/>
          </a:xfrm>
        </p:grpSpPr>
        <p:grpSp>
          <p:nvGrpSpPr>
            <p:cNvPr id="143458" name="Group 195"/>
            <p:cNvGrpSpPr>
              <a:grpSpLocks/>
            </p:cNvGrpSpPr>
            <p:nvPr/>
          </p:nvGrpSpPr>
          <p:grpSpPr bwMode="auto">
            <a:xfrm>
              <a:off x="-1034646" y="5770963"/>
              <a:ext cx="3663673" cy="221304"/>
              <a:chOff x="-1034646" y="5788215"/>
              <a:chExt cx="3663673" cy="221304"/>
            </a:xfrm>
          </p:grpSpPr>
          <p:grpSp>
            <p:nvGrpSpPr>
              <p:cNvPr id="143464" name="Group 194"/>
              <p:cNvGrpSpPr>
                <a:grpSpLocks/>
              </p:cNvGrpSpPr>
              <p:nvPr/>
            </p:nvGrpSpPr>
            <p:grpSpPr bwMode="auto">
              <a:xfrm>
                <a:off x="-1034646" y="5788215"/>
                <a:ext cx="3663673" cy="215667"/>
                <a:chOff x="-1034646" y="5788215"/>
                <a:chExt cx="3663673" cy="215667"/>
              </a:xfrm>
            </p:grpSpPr>
            <p:pic>
              <p:nvPicPr>
                <p:cNvPr id="1434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67" name="TextBox 358"/>
                <p:cNvSpPr txBox="1">
                  <a:spLocks noChangeArrowheads="1"/>
                </p:cNvSpPr>
                <p:nvPr/>
              </p:nvSpPr>
              <p:spPr bwMode="auto">
                <a:xfrm>
                  <a:off x="-1034646" y="5788215"/>
                  <a:ext cx="23832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PR3 Bot Triple Acq Driver Chassis</a:t>
                  </a:r>
                </a:p>
              </p:txBody>
            </p:sp>
          </p:grpSp>
          <p:sp>
            <p:nvSpPr>
              <p:cNvPr id="14346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59" name="Group 192"/>
            <p:cNvGrpSpPr>
              <a:grpSpLocks/>
            </p:cNvGrpSpPr>
            <p:nvPr/>
          </p:nvGrpSpPr>
          <p:grpSpPr bwMode="auto">
            <a:xfrm>
              <a:off x="2841236" y="5773948"/>
              <a:ext cx="2415125" cy="221194"/>
              <a:chOff x="2841236" y="5773948"/>
              <a:chExt cx="2415125" cy="221194"/>
            </a:xfrm>
          </p:grpSpPr>
          <p:sp>
            <p:nvSpPr>
              <p:cNvPr id="14346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61" name="Group 191"/>
              <p:cNvGrpSpPr>
                <a:grpSpLocks/>
              </p:cNvGrpSpPr>
              <p:nvPr/>
            </p:nvGrpSpPr>
            <p:grpSpPr bwMode="auto">
              <a:xfrm>
                <a:off x="2841236" y="5779698"/>
                <a:ext cx="1280160" cy="215444"/>
                <a:chOff x="2841236" y="5779698"/>
                <a:chExt cx="1280160" cy="215444"/>
              </a:xfrm>
            </p:grpSpPr>
            <p:pic>
              <p:nvPicPr>
                <p:cNvPr id="1434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6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9" name="Group 230"/>
          <p:cNvGrpSpPr>
            <a:grpSpLocks/>
          </p:cNvGrpSpPr>
          <p:nvPr/>
        </p:nvGrpSpPr>
        <p:grpSpPr bwMode="auto">
          <a:xfrm>
            <a:off x="1347788" y="2568522"/>
            <a:ext cx="6346825" cy="223894"/>
            <a:chOff x="-1089667" y="5770897"/>
            <a:chExt cx="6346028" cy="224245"/>
          </a:xfrm>
        </p:grpSpPr>
        <p:grpSp>
          <p:nvGrpSpPr>
            <p:cNvPr id="143448" name="Group 195"/>
            <p:cNvGrpSpPr>
              <a:grpSpLocks/>
            </p:cNvGrpSpPr>
            <p:nvPr/>
          </p:nvGrpSpPr>
          <p:grpSpPr bwMode="auto">
            <a:xfrm>
              <a:off x="-1089667" y="5770897"/>
              <a:ext cx="3718694" cy="221370"/>
              <a:chOff x="-1089667" y="5788149"/>
              <a:chExt cx="3718694" cy="221370"/>
            </a:xfrm>
          </p:grpSpPr>
          <p:grpSp>
            <p:nvGrpSpPr>
              <p:cNvPr id="143454" name="Group 194"/>
              <p:cNvGrpSpPr>
                <a:grpSpLocks/>
              </p:cNvGrpSpPr>
              <p:nvPr/>
            </p:nvGrpSpPr>
            <p:grpSpPr bwMode="auto">
              <a:xfrm>
                <a:off x="-1089667" y="5788149"/>
                <a:ext cx="3718694" cy="215782"/>
                <a:chOff x="-1089667" y="5788149"/>
                <a:chExt cx="3718694" cy="215782"/>
              </a:xfrm>
            </p:grpSpPr>
            <p:pic>
              <p:nvPicPr>
                <p:cNvPr id="1434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57" name="TextBox 358"/>
                <p:cNvSpPr txBox="1">
                  <a:spLocks noChangeArrowheads="1"/>
                </p:cNvSpPr>
                <p:nvPr/>
              </p:nvSpPr>
              <p:spPr bwMode="auto">
                <a:xfrm>
                  <a:off x="-1089667" y="5788149"/>
                  <a:ext cx="2438263"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DAC2, </a:t>
                  </a:r>
                  <a:r>
                    <a:rPr lang="en-US" sz="800" b="1" dirty="0" smtClean="0">
                      <a:latin typeface="Comic Sans MS" pitchFamily="66" charset="0"/>
                    </a:rPr>
                    <a:t>FE1 </a:t>
                  </a:r>
                  <a:r>
                    <a:rPr lang="en-US" sz="800" b="1" dirty="0">
                      <a:latin typeface="Comic Sans MS" pitchFamily="66" charset="0"/>
                    </a:rPr>
                    <a:t>DAC3 </a:t>
                  </a:r>
                  <a:r>
                    <a:rPr lang="en-US" sz="800" b="1" dirty="0" smtClean="0">
                      <a:latin typeface="Comic Sans MS" pitchFamily="66" charset="0"/>
                    </a:rPr>
                    <a:t>Anti-Image </a:t>
                  </a:r>
                  <a:r>
                    <a:rPr lang="en-US" sz="800" b="1" dirty="0">
                      <a:latin typeface="Comic Sans MS" pitchFamily="66" charset="0"/>
                    </a:rPr>
                    <a:t>Chassis</a:t>
                  </a:r>
                </a:p>
              </p:txBody>
            </p:sp>
          </p:grpSp>
          <p:sp>
            <p:nvSpPr>
              <p:cNvPr id="14345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49" name="Group 192"/>
            <p:cNvGrpSpPr>
              <a:grpSpLocks/>
            </p:cNvGrpSpPr>
            <p:nvPr/>
          </p:nvGrpSpPr>
          <p:grpSpPr bwMode="auto">
            <a:xfrm>
              <a:off x="2841236" y="5773948"/>
              <a:ext cx="2415125" cy="221194"/>
              <a:chOff x="2841236" y="5773948"/>
              <a:chExt cx="2415125" cy="221194"/>
            </a:xfrm>
          </p:grpSpPr>
          <p:sp>
            <p:nvSpPr>
              <p:cNvPr id="14345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451" name="Group 191"/>
              <p:cNvGrpSpPr>
                <a:grpSpLocks/>
              </p:cNvGrpSpPr>
              <p:nvPr/>
            </p:nvGrpSpPr>
            <p:grpSpPr bwMode="auto">
              <a:xfrm>
                <a:off x="2841236" y="5779698"/>
                <a:ext cx="1280160" cy="215444"/>
                <a:chOff x="2841236" y="5779698"/>
                <a:chExt cx="1280160" cy="215444"/>
              </a:xfrm>
            </p:grpSpPr>
            <p:pic>
              <p:nvPicPr>
                <p:cNvPr id="1434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0" name="Group 230"/>
          <p:cNvGrpSpPr>
            <a:grpSpLocks/>
          </p:cNvGrpSpPr>
          <p:nvPr/>
        </p:nvGrpSpPr>
        <p:grpSpPr bwMode="auto">
          <a:xfrm>
            <a:off x="1433513" y="3349625"/>
            <a:ext cx="6261100" cy="223838"/>
            <a:chOff x="-1003656" y="5770953"/>
            <a:chExt cx="6260017" cy="224189"/>
          </a:xfrm>
        </p:grpSpPr>
        <p:grpSp>
          <p:nvGrpSpPr>
            <p:cNvPr id="143438" name="Group 195"/>
            <p:cNvGrpSpPr>
              <a:grpSpLocks/>
            </p:cNvGrpSpPr>
            <p:nvPr/>
          </p:nvGrpSpPr>
          <p:grpSpPr bwMode="auto">
            <a:xfrm>
              <a:off x="-1003656" y="5770953"/>
              <a:ext cx="3632683" cy="221314"/>
              <a:chOff x="-1003656" y="5788205"/>
              <a:chExt cx="3632683" cy="221314"/>
            </a:xfrm>
          </p:grpSpPr>
          <p:grpSp>
            <p:nvGrpSpPr>
              <p:cNvPr id="143444" name="Group 194"/>
              <p:cNvGrpSpPr>
                <a:grpSpLocks/>
              </p:cNvGrpSpPr>
              <p:nvPr/>
            </p:nvGrpSpPr>
            <p:grpSpPr bwMode="auto">
              <a:xfrm>
                <a:off x="-1003656" y="5788205"/>
                <a:ext cx="3632683" cy="215668"/>
                <a:chOff x="-1003656" y="5788205"/>
                <a:chExt cx="3632683" cy="215668"/>
              </a:xfrm>
            </p:grpSpPr>
            <p:pic>
              <p:nvPicPr>
                <p:cNvPr id="1434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47" name="TextBox 358"/>
                <p:cNvSpPr txBox="1">
                  <a:spLocks noChangeArrowheads="1"/>
                </p:cNvSpPr>
                <p:nvPr/>
              </p:nvSpPr>
              <p:spPr bwMode="auto">
                <a:xfrm>
                  <a:off x="-1003656" y="5788205"/>
                  <a:ext cx="235225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DAC4, </a:t>
                  </a:r>
                  <a:r>
                    <a:rPr lang="en-US" sz="800" b="1" dirty="0" smtClean="0">
                      <a:latin typeface="Comic Sans MS" pitchFamily="66" charset="0"/>
                    </a:rPr>
                    <a:t>FE1 </a:t>
                  </a:r>
                  <a:r>
                    <a:rPr lang="en-US" sz="800" b="1" dirty="0">
                      <a:latin typeface="Comic Sans MS" pitchFamily="66" charset="0"/>
                    </a:rPr>
                    <a:t>DAC5 </a:t>
                  </a:r>
                  <a:r>
                    <a:rPr lang="en-US" sz="800" b="1" dirty="0" smtClean="0">
                      <a:latin typeface="Comic Sans MS" pitchFamily="66" charset="0"/>
                    </a:rPr>
                    <a:t>Anti-Image </a:t>
                  </a:r>
                  <a:r>
                    <a:rPr lang="en-US" sz="800" b="1" dirty="0">
                      <a:latin typeface="Comic Sans MS" pitchFamily="66" charset="0"/>
                    </a:rPr>
                    <a:t>Chassis</a:t>
                  </a:r>
                </a:p>
              </p:txBody>
            </p:sp>
          </p:grpSp>
          <p:sp>
            <p:nvSpPr>
              <p:cNvPr id="14344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39" name="Group 192"/>
            <p:cNvGrpSpPr>
              <a:grpSpLocks/>
            </p:cNvGrpSpPr>
            <p:nvPr/>
          </p:nvGrpSpPr>
          <p:grpSpPr bwMode="auto">
            <a:xfrm>
              <a:off x="2841236" y="5773948"/>
              <a:ext cx="2415125" cy="221194"/>
              <a:chOff x="2841236" y="5773948"/>
              <a:chExt cx="2415125" cy="221194"/>
            </a:xfrm>
          </p:grpSpPr>
          <p:sp>
            <p:nvSpPr>
              <p:cNvPr id="14344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441" name="Group 191"/>
              <p:cNvGrpSpPr>
                <a:grpSpLocks/>
              </p:cNvGrpSpPr>
              <p:nvPr/>
            </p:nvGrpSpPr>
            <p:grpSpPr bwMode="auto">
              <a:xfrm>
                <a:off x="2841236" y="5779698"/>
                <a:ext cx="1280160" cy="215444"/>
                <a:chOff x="2841236" y="5779698"/>
                <a:chExt cx="1280160" cy="215444"/>
              </a:xfrm>
            </p:grpSpPr>
            <p:pic>
              <p:nvPicPr>
                <p:cNvPr id="1434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4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1" name="Group 219"/>
          <p:cNvGrpSpPr>
            <a:grpSpLocks/>
          </p:cNvGrpSpPr>
          <p:nvPr/>
        </p:nvGrpSpPr>
        <p:grpSpPr bwMode="auto">
          <a:xfrm>
            <a:off x="1914525" y="4562475"/>
            <a:ext cx="5783263" cy="223838"/>
            <a:chOff x="-526223" y="5771072"/>
            <a:chExt cx="5782584" cy="224070"/>
          </a:xfrm>
        </p:grpSpPr>
        <p:grpSp>
          <p:nvGrpSpPr>
            <p:cNvPr id="143428" name="Group 195"/>
            <p:cNvGrpSpPr>
              <a:grpSpLocks/>
            </p:cNvGrpSpPr>
            <p:nvPr/>
          </p:nvGrpSpPr>
          <p:grpSpPr bwMode="auto">
            <a:xfrm>
              <a:off x="-526223" y="5771072"/>
              <a:ext cx="3155250" cy="221195"/>
              <a:chOff x="-526223" y="5788324"/>
              <a:chExt cx="3155250" cy="221195"/>
            </a:xfrm>
          </p:grpSpPr>
          <p:grpSp>
            <p:nvGrpSpPr>
              <p:cNvPr id="143434" name="Group 194"/>
              <p:cNvGrpSpPr>
                <a:grpSpLocks/>
              </p:cNvGrpSpPr>
              <p:nvPr/>
            </p:nvGrpSpPr>
            <p:grpSpPr bwMode="auto">
              <a:xfrm>
                <a:off x="-526223" y="5788324"/>
                <a:ext cx="3155250" cy="215444"/>
                <a:chOff x="-526223" y="5788324"/>
                <a:chExt cx="3155250" cy="215444"/>
              </a:xfrm>
            </p:grpSpPr>
            <p:pic>
              <p:nvPicPr>
                <p:cNvPr id="1434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37"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FE2 ADC0 Anti-Alias </a:t>
                  </a:r>
                  <a:r>
                    <a:rPr lang="en-US" sz="800" b="1" dirty="0">
                      <a:latin typeface="Comic Sans MS" pitchFamily="66" charset="0"/>
                    </a:rPr>
                    <a:t>Chassis</a:t>
                  </a:r>
                </a:p>
              </p:txBody>
            </p:sp>
          </p:grpSp>
          <p:sp>
            <p:nvSpPr>
              <p:cNvPr id="1434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29" name="Group 192"/>
            <p:cNvGrpSpPr>
              <a:grpSpLocks/>
            </p:cNvGrpSpPr>
            <p:nvPr/>
          </p:nvGrpSpPr>
          <p:grpSpPr bwMode="auto">
            <a:xfrm>
              <a:off x="2841236" y="5773948"/>
              <a:ext cx="2415125" cy="221194"/>
              <a:chOff x="2841236" y="5773948"/>
              <a:chExt cx="2415125" cy="221194"/>
            </a:xfrm>
          </p:grpSpPr>
          <p:sp>
            <p:nvSpPr>
              <p:cNvPr id="1434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31" name="Group 191"/>
              <p:cNvGrpSpPr>
                <a:grpSpLocks/>
              </p:cNvGrpSpPr>
              <p:nvPr/>
            </p:nvGrpSpPr>
            <p:grpSpPr bwMode="auto">
              <a:xfrm>
                <a:off x="2841236" y="5779698"/>
                <a:ext cx="1280160" cy="215444"/>
                <a:chOff x="2841236" y="5779698"/>
                <a:chExt cx="1280160" cy="215444"/>
              </a:xfrm>
            </p:grpSpPr>
            <p:pic>
              <p:nvPicPr>
                <p:cNvPr id="1434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2" name="Group 230"/>
          <p:cNvGrpSpPr>
            <a:grpSpLocks/>
          </p:cNvGrpSpPr>
          <p:nvPr/>
        </p:nvGrpSpPr>
        <p:grpSpPr bwMode="auto">
          <a:xfrm>
            <a:off x="1485900" y="4675893"/>
            <a:ext cx="6213475" cy="224717"/>
            <a:chOff x="-957168" y="5771657"/>
            <a:chExt cx="6213529" cy="223485"/>
          </a:xfrm>
        </p:grpSpPr>
        <p:grpSp>
          <p:nvGrpSpPr>
            <p:cNvPr id="143418" name="Group 195"/>
            <p:cNvGrpSpPr>
              <a:grpSpLocks/>
            </p:cNvGrpSpPr>
            <p:nvPr/>
          </p:nvGrpSpPr>
          <p:grpSpPr bwMode="auto">
            <a:xfrm>
              <a:off x="-957168" y="5771657"/>
              <a:ext cx="3586195" cy="220610"/>
              <a:chOff x="-957168" y="5788909"/>
              <a:chExt cx="3586195" cy="220610"/>
            </a:xfrm>
          </p:grpSpPr>
          <p:grpSp>
            <p:nvGrpSpPr>
              <p:cNvPr id="143424" name="Group 194"/>
              <p:cNvGrpSpPr>
                <a:grpSpLocks/>
              </p:cNvGrpSpPr>
              <p:nvPr/>
            </p:nvGrpSpPr>
            <p:grpSpPr bwMode="auto">
              <a:xfrm>
                <a:off x="-957168" y="5788909"/>
                <a:ext cx="3586195" cy="214263"/>
                <a:chOff x="-957168" y="5788909"/>
                <a:chExt cx="3586195" cy="214263"/>
              </a:xfrm>
            </p:grpSpPr>
            <p:pic>
              <p:nvPicPr>
                <p:cNvPr id="1434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7" name="TextBox 358"/>
                <p:cNvSpPr txBox="1">
                  <a:spLocks noChangeArrowheads="1"/>
                </p:cNvSpPr>
                <p:nvPr/>
              </p:nvSpPr>
              <p:spPr bwMode="auto">
                <a:xfrm>
                  <a:off x="-957168" y="5788909"/>
                  <a:ext cx="2305764" cy="21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FE2 DAC0 Anti-Image </a:t>
                  </a:r>
                  <a:r>
                    <a:rPr lang="en-US" sz="800" b="1" dirty="0">
                      <a:latin typeface="Comic Sans MS" pitchFamily="66" charset="0"/>
                    </a:rPr>
                    <a:t>Chassis</a:t>
                  </a:r>
                </a:p>
              </p:txBody>
            </p:sp>
          </p:grpSp>
          <p:sp>
            <p:nvSpPr>
              <p:cNvPr id="1434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19" name="Group 192"/>
            <p:cNvGrpSpPr>
              <a:grpSpLocks/>
            </p:cNvGrpSpPr>
            <p:nvPr/>
          </p:nvGrpSpPr>
          <p:grpSpPr bwMode="auto">
            <a:xfrm>
              <a:off x="2841236" y="5773948"/>
              <a:ext cx="2415125" cy="221194"/>
              <a:chOff x="2841236" y="5773948"/>
              <a:chExt cx="2415125" cy="221194"/>
            </a:xfrm>
          </p:grpSpPr>
          <p:sp>
            <p:nvSpPr>
              <p:cNvPr id="1434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421" name="Group 191"/>
              <p:cNvGrpSpPr>
                <a:grpSpLocks/>
              </p:cNvGrpSpPr>
              <p:nvPr/>
            </p:nvGrpSpPr>
            <p:grpSpPr bwMode="auto">
              <a:xfrm>
                <a:off x="2841236" y="5779698"/>
                <a:ext cx="1280160" cy="215444"/>
                <a:chOff x="2841236" y="5779698"/>
                <a:chExt cx="1280160" cy="215444"/>
              </a:xfrm>
            </p:grpSpPr>
            <p:pic>
              <p:nvPicPr>
                <p:cNvPr id="1434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3" name="Group 219"/>
          <p:cNvGrpSpPr>
            <a:grpSpLocks/>
          </p:cNvGrpSpPr>
          <p:nvPr/>
        </p:nvGrpSpPr>
        <p:grpSpPr bwMode="auto">
          <a:xfrm>
            <a:off x="1347788" y="4233863"/>
            <a:ext cx="6348412" cy="223837"/>
            <a:chOff x="-1090339" y="5770963"/>
            <a:chExt cx="6346700" cy="224179"/>
          </a:xfrm>
        </p:grpSpPr>
        <p:grpSp>
          <p:nvGrpSpPr>
            <p:cNvPr id="143408" name="Group 195"/>
            <p:cNvGrpSpPr>
              <a:grpSpLocks/>
            </p:cNvGrpSpPr>
            <p:nvPr/>
          </p:nvGrpSpPr>
          <p:grpSpPr bwMode="auto">
            <a:xfrm>
              <a:off x="-1090339" y="5770963"/>
              <a:ext cx="3719366" cy="221304"/>
              <a:chOff x="-1090339" y="5788215"/>
              <a:chExt cx="3719366" cy="221304"/>
            </a:xfrm>
          </p:grpSpPr>
          <p:grpSp>
            <p:nvGrpSpPr>
              <p:cNvPr id="143414" name="Group 194"/>
              <p:cNvGrpSpPr>
                <a:grpSpLocks/>
              </p:cNvGrpSpPr>
              <p:nvPr/>
            </p:nvGrpSpPr>
            <p:grpSpPr bwMode="auto">
              <a:xfrm>
                <a:off x="-1090339" y="5788215"/>
                <a:ext cx="3719366" cy="215667"/>
                <a:chOff x="-1090339" y="5788215"/>
                <a:chExt cx="3719366" cy="215667"/>
              </a:xfrm>
            </p:grpSpPr>
            <p:pic>
              <p:nvPicPr>
                <p:cNvPr id="1434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17" name="TextBox 336"/>
                <p:cNvSpPr txBox="1">
                  <a:spLocks noChangeArrowheads="1"/>
                </p:cNvSpPr>
                <p:nvPr/>
              </p:nvSpPr>
              <p:spPr bwMode="auto">
                <a:xfrm>
                  <a:off x="-1090339" y="5788215"/>
                  <a:ext cx="243893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SM2 </a:t>
                  </a:r>
                  <a:r>
                    <a:rPr lang="en-US" sz="800" b="1" dirty="0">
                      <a:latin typeface="Comic Sans MS" pitchFamily="66" charset="0"/>
                    </a:rPr>
                    <a:t>8-Channel Coil Driver Chassis</a:t>
                  </a:r>
                </a:p>
              </p:txBody>
            </p:sp>
          </p:grpSp>
          <p:sp>
            <p:nvSpPr>
              <p:cNvPr id="14341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09" name="Group 192"/>
            <p:cNvGrpSpPr>
              <a:grpSpLocks/>
            </p:cNvGrpSpPr>
            <p:nvPr/>
          </p:nvGrpSpPr>
          <p:grpSpPr bwMode="auto">
            <a:xfrm>
              <a:off x="2841236" y="5773948"/>
              <a:ext cx="2415125" cy="221194"/>
              <a:chOff x="2841236" y="5773948"/>
              <a:chExt cx="2415125" cy="221194"/>
            </a:xfrm>
          </p:grpSpPr>
          <p:sp>
            <p:nvSpPr>
              <p:cNvPr id="14341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11" name="Group 191"/>
              <p:cNvGrpSpPr>
                <a:grpSpLocks/>
              </p:cNvGrpSpPr>
              <p:nvPr/>
            </p:nvGrpSpPr>
            <p:grpSpPr bwMode="auto">
              <a:xfrm>
                <a:off x="2841236" y="5779698"/>
                <a:ext cx="1280160" cy="215444"/>
                <a:chOff x="2841236" y="5779698"/>
                <a:chExt cx="1280160" cy="215444"/>
              </a:xfrm>
            </p:grpSpPr>
            <p:pic>
              <p:nvPicPr>
                <p:cNvPr id="1434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1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4" name="Group 219"/>
          <p:cNvGrpSpPr>
            <a:grpSpLocks/>
          </p:cNvGrpSpPr>
          <p:nvPr/>
        </p:nvGrpSpPr>
        <p:grpSpPr bwMode="auto">
          <a:xfrm>
            <a:off x="774700" y="4351338"/>
            <a:ext cx="6921500" cy="223837"/>
            <a:chOff x="-1663710" y="5770968"/>
            <a:chExt cx="6920071" cy="224174"/>
          </a:xfrm>
        </p:grpSpPr>
        <p:grpSp>
          <p:nvGrpSpPr>
            <p:cNvPr id="143398" name="Group 195"/>
            <p:cNvGrpSpPr>
              <a:grpSpLocks/>
            </p:cNvGrpSpPr>
            <p:nvPr/>
          </p:nvGrpSpPr>
          <p:grpSpPr bwMode="auto">
            <a:xfrm>
              <a:off x="-1663710" y="5770968"/>
              <a:ext cx="4292737" cy="221299"/>
              <a:chOff x="-1663710" y="5788220"/>
              <a:chExt cx="4292737" cy="221299"/>
            </a:xfrm>
          </p:grpSpPr>
          <p:grpSp>
            <p:nvGrpSpPr>
              <p:cNvPr id="143404" name="Group 194"/>
              <p:cNvGrpSpPr>
                <a:grpSpLocks/>
              </p:cNvGrpSpPr>
              <p:nvPr/>
            </p:nvGrpSpPr>
            <p:grpSpPr bwMode="auto">
              <a:xfrm>
                <a:off x="-1663710" y="5788220"/>
                <a:ext cx="4292737" cy="215667"/>
                <a:chOff x="-1663710" y="5788220"/>
                <a:chExt cx="4292737" cy="215667"/>
              </a:xfrm>
            </p:grpSpPr>
            <p:pic>
              <p:nvPicPr>
                <p:cNvPr id="1434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7" name="TextBox 336"/>
                <p:cNvSpPr txBox="1">
                  <a:spLocks noChangeArrowheads="1"/>
                </p:cNvSpPr>
                <p:nvPr/>
              </p:nvSpPr>
              <p:spPr bwMode="auto">
                <a:xfrm>
                  <a:off x="-1663710" y="5788220"/>
                  <a:ext cx="301230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SM2 </a:t>
                  </a:r>
                  <a:r>
                    <a:rPr lang="en-US" sz="800" b="1" dirty="0">
                      <a:latin typeface="Comic Sans MS" pitchFamily="66" charset="0"/>
                    </a:rPr>
                    <a:t>8-Channel Coil Driver Chassis</a:t>
                  </a:r>
                </a:p>
              </p:txBody>
            </p:sp>
          </p:grpSp>
          <p:sp>
            <p:nvSpPr>
              <p:cNvPr id="14340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399" name="Group 192"/>
            <p:cNvGrpSpPr>
              <a:grpSpLocks/>
            </p:cNvGrpSpPr>
            <p:nvPr/>
          </p:nvGrpSpPr>
          <p:grpSpPr bwMode="auto">
            <a:xfrm>
              <a:off x="2841236" y="5773948"/>
              <a:ext cx="2415125" cy="221194"/>
              <a:chOff x="2841236" y="5773948"/>
              <a:chExt cx="2415125" cy="221194"/>
            </a:xfrm>
          </p:grpSpPr>
          <p:sp>
            <p:nvSpPr>
              <p:cNvPr id="14340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01" name="Group 191"/>
              <p:cNvGrpSpPr>
                <a:grpSpLocks/>
              </p:cNvGrpSpPr>
              <p:nvPr/>
            </p:nvGrpSpPr>
            <p:grpSpPr bwMode="auto">
              <a:xfrm>
                <a:off x="2841236" y="5779698"/>
                <a:ext cx="1280160" cy="215444"/>
                <a:chOff x="2841236" y="5779698"/>
                <a:chExt cx="1280160" cy="215444"/>
              </a:xfrm>
            </p:grpSpPr>
            <p:pic>
              <p:nvPicPr>
                <p:cNvPr id="1434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3397"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24" action="ppaction://hlinksldjump"/>
              </a:rPr>
              <a:t>&lt;&lt; CER</a:t>
            </a:r>
            <a:endParaRPr lang="en-US" sz="800" b="1">
              <a:latin typeface="Comic Sans MS" pitchFamily="66" charset="0"/>
            </a:endParaRPr>
          </a:p>
        </p:txBody>
      </p:sp>
      <p:grpSp>
        <p:nvGrpSpPr>
          <p:cNvPr id="278" name="Group 277"/>
          <p:cNvGrpSpPr/>
          <p:nvPr/>
        </p:nvGrpSpPr>
        <p:grpSpPr>
          <a:xfrm>
            <a:off x="8757122" y="1712271"/>
            <a:ext cx="386878" cy="2971800"/>
            <a:chOff x="8424863" y="1701800"/>
            <a:chExt cx="386878" cy="2971800"/>
          </a:xfrm>
        </p:grpSpPr>
        <p:pic>
          <p:nvPicPr>
            <p:cNvPr id="279" name="Picture 117">
              <a:hlinkClick r:id="rId25" action="ppaction://hlinksldjump"/>
            </p:cNvPr>
            <p:cNvPicPr>
              <a:picLocks noChangeAspect="1" noChangeArrowheads="1"/>
            </p:cNvPicPr>
            <p:nvPr/>
          </p:nvPicPr>
          <p:blipFill>
            <a:blip r:embed="rId2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279"/>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7" action="ppaction://hlinksldjump"/>
                </a:rPr>
                <a:t>PSO-005</a:t>
              </a:r>
              <a:endParaRPr lang="en-US" sz="900" dirty="0"/>
            </a:p>
          </p:txBody>
        </p:sp>
      </p:grpSp>
      <p:grpSp>
        <p:nvGrpSpPr>
          <p:cNvPr id="284" name="Group 283"/>
          <p:cNvGrpSpPr/>
          <p:nvPr/>
        </p:nvGrpSpPr>
        <p:grpSpPr>
          <a:xfrm>
            <a:off x="8364006" y="1712271"/>
            <a:ext cx="386878" cy="2971800"/>
            <a:chOff x="8424863" y="1701800"/>
            <a:chExt cx="386878" cy="2971800"/>
          </a:xfrm>
        </p:grpSpPr>
        <p:pic>
          <p:nvPicPr>
            <p:cNvPr id="285" name="Picture 117">
              <a:hlinkClick r:id="rId25" action="ppaction://hlinksldjump"/>
            </p:cNvPr>
            <p:cNvPicPr>
              <a:picLocks noChangeAspect="1" noChangeArrowheads="1"/>
            </p:cNvPicPr>
            <p:nvPr/>
          </p:nvPicPr>
          <p:blipFill>
            <a:blip r:embed="rId2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Rectangle 285"/>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7" action="ppaction://hlinksldjump"/>
                </a:rPr>
                <a:t>PSO-022</a:t>
              </a:r>
              <a:endParaRPr lang="en-US" sz="900" dirty="0"/>
            </a:p>
          </p:txBody>
        </p:sp>
      </p:grpSp>
      <p:grpSp>
        <p:nvGrpSpPr>
          <p:cNvPr id="283" name="Group 219"/>
          <p:cNvGrpSpPr>
            <a:grpSpLocks/>
          </p:cNvGrpSpPr>
          <p:nvPr/>
        </p:nvGrpSpPr>
        <p:grpSpPr bwMode="auto">
          <a:xfrm>
            <a:off x="779463" y="4900613"/>
            <a:ext cx="6921500" cy="223837"/>
            <a:chOff x="-1663710" y="5770968"/>
            <a:chExt cx="6920071" cy="224174"/>
          </a:xfrm>
        </p:grpSpPr>
        <p:grpSp>
          <p:nvGrpSpPr>
            <p:cNvPr id="287" name="Group 195"/>
            <p:cNvGrpSpPr>
              <a:grpSpLocks/>
            </p:cNvGrpSpPr>
            <p:nvPr/>
          </p:nvGrpSpPr>
          <p:grpSpPr bwMode="auto">
            <a:xfrm>
              <a:off x="-1663710" y="5770968"/>
              <a:ext cx="4292737" cy="221299"/>
              <a:chOff x="-1663710" y="5788220"/>
              <a:chExt cx="4292737" cy="221299"/>
            </a:xfrm>
          </p:grpSpPr>
          <p:grpSp>
            <p:nvGrpSpPr>
              <p:cNvPr id="293" name="Group 194"/>
              <p:cNvGrpSpPr>
                <a:grpSpLocks/>
              </p:cNvGrpSpPr>
              <p:nvPr/>
            </p:nvGrpSpPr>
            <p:grpSpPr bwMode="auto">
              <a:xfrm>
                <a:off x="-1663710" y="5788220"/>
                <a:ext cx="4292737" cy="215667"/>
                <a:chOff x="-1663710" y="5788220"/>
                <a:chExt cx="4292737" cy="215667"/>
              </a:xfrm>
            </p:grpSpPr>
            <p:pic>
              <p:nvPicPr>
                <p:cNvPr id="29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TextBox 336"/>
                <p:cNvSpPr txBox="1">
                  <a:spLocks noChangeArrowheads="1"/>
                </p:cNvSpPr>
                <p:nvPr/>
              </p:nvSpPr>
              <p:spPr bwMode="auto">
                <a:xfrm>
                  <a:off x="-1663710" y="5788220"/>
                  <a:ext cx="301230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PMMT1 </a:t>
                  </a:r>
                  <a:r>
                    <a:rPr lang="en-US" sz="800" b="1" dirty="0">
                      <a:latin typeface="Comic Sans MS" pitchFamily="66" charset="0"/>
                    </a:rPr>
                    <a:t>8-Channel Coil Driver Chassis</a:t>
                  </a:r>
                </a:p>
              </p:txBody>
            </p:sp>
          </p:grpSp>
          <p:sp>
            <p:nvSpPr>
              <p:cNvPr id="29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88" name="Group 192"/>
            <p:cNvGrpSpPr>
              <a:grpSpLocks/>
            </p:cNvGrpSpPr>
            <p:nvPr/>
          </p:nvGrpSpPr>
          <p:grpSpPr bwMode="auto">
            <a:xfrm>
              <a:off x="2841236" y="5773948"/>
              <a:ext cx="2415125" cy="221194"/>
              <a:chOff x="2841236" y="5773948"/>
              <a:chExt cx="2415125" cy="221194"/>
            </a:xfrm>
          </p:grpSpPr>
          <p:sp>
            <p:nvSpPr>
              <p:cNvPr id="28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0" name="Group 191"/>
              <p:cNvGrpSpPr>
                <a:grpSpLocks/>
              </p:cNvGrpSpPr>
              <p:nvPr/>
            </p:nvGrpSpPr>
            <p:grpSpPr bwMode="auto">
              <a:xfrm>
                <a:off x="2841236" y="5779698"/>
                <a:ext cx="1280160" cy="215444"/>
                <a:chOff x="2841236" y="5779698"/>
                <a:chExt cx="1280160" cy="215444"/>
              </a:xfrm>
            </p:grpSpPr>
            <p:pic>
              <p:nvPicPr>
                <p:cNvPr id="29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7" name="Group 219"/>
          <p:cNvGrpSpPr>
            <a:grpSpLocks/>
          </p:cNvGrpSpPr>
          <p:nvPr/>
        </p:nvGrpSpPr>
        <p:grpSpPr bwMode="auto">
          <a:xfrm>
            <a:off x="781963" y="5015538"/>
            <a:ext cx="6921500" cy="223837"/>
            <a:chOff x="-1663710" y="5770968"/>
            <a:chExt cx="6920071" cy="224174"/>
          </a:xfrm>
        </p:grpSpPr>
        <p:grpSp>
          <p:nvGrpSpPr>
            <p:cNvPr id="298" name="Group 195"/>
            <p:cNvGrpSpPr>
              <a:grpSpLocks/>
            </p:cNvGrpSpPr>
            <p:nvPr/>
          </p:nvGrpSpPr>
          <p:grpSpPr bwMode="auto">
            <a:xfrm>
              <a:off x="-1663710" y="5770968"/>
              <a:ext cx="4292737" cy="221299"/>
              <a:chOff x="-1663710" y="5788220"/>
              <a:chExt cx="4292737" cy="221299"/>
            </a:xfrm>
          </p:grpSpPr>
          <p:grpSp>
            <p:nvGrpSpPr>
              <p:cNvPr id="304" name="Group 194"/>
              <p:cNvGrpSpPr>
                <a:grpSpLocks/>
              </p:cNvGrpSpPr>
              <p:nvPr/>
            </p:nvGrpSpPr>
            <p:grpSpPr bwMode="auto">
              <a:xfrm>
                <a:off x="-1663710" y="5788220"/>
                <a:ext cx="4292737" cy="215667"/>
                <a:chOff x="-1663710" y="5788220"/>
                <a:chExt cx="4292737" cy="215667"/>
              </a:xfrm>
            </p:grpSpPr>
            <p:pic>
              <p:nvPicPr>
                <p:cNvPr id="3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Box 336"/>
                <p:cNvSpPr txBox="1">
                  <a:spLocks noChangeArrowheads="1"/>
                </p:cNvSpPr>
                <p:nvPr/>
              </p:nvSpPr>
              <p:spPr bwMode="auto">
                <a:xfrm>
                  <a:off x="-1663710" y="5788220"/>
                  <a:ext cx="301230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PMMT2 </a:t>
                  </a:r>
                  <a:r>
                    <a:rPr lang="en-US" sz="800" b="1" dirty="0">
                      <a:latin typeface="Comic Sans MS" pitchFamily="66" charset="0"/>
                    </a:rPr>
                    <a:t>8-Channel Coil Driver Chassis</a:t>
                  </a:r>
                </a:p>
              </p:txBody>
            </p:sp>
          </p:grpSp>
          <p:sp>
            <p:nvSpPr>
              <p:cNvPr id="30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9" name="Group 192"/>
            <p:cNvGrpSpPr>
              <a:grpSpLocks/>
            </p:cNvGrpSpPr>
            <p:nvPr/>
          </p:nvGrpSpPr>
          <p:grpSpPr bwMode="auto">
            <a:xfrm>
              <a:off x="2841236" y="5773948"/>
              <a:ext cx="2415125" cy="221194"/>
              <a:chOff x="2841236" y="5773948"/>
              <a:chExt cx="2415125" cy="221194"/>
            </a:xfrm>
          </p:grpSpPr>
          <p:sp>
            <p:nvSpPr>
              <p:cNvPr id="30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01" name="Group 191"/>
              <p:cNvGrpSpPr>
                <a:grpSpLocks/>
              </p:cNvGrpSpPr>
              <p:nvPr/>
            </p:nvGrpSpPr>
            <p:grpSpPr bwMode="auto">
              <a:xfrm>
                <a:off x="2841236" y="5779698"/>
                <a:ext cx="1280160" cy="215444"/>
                <a:chOff x="2841236" y="5779698"/>
                <a:chExt cx="1280160" cy="215444"/>
              </a:xfrm>
            </p:grpSpPr>
            <p:pic>
              <p:nvPicPr>
                <p:cNvPr id="3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Title 2"/>
          <p:cNvSpPr>
            <a:spLocks noGrp="1"/>
          </p:cNvSpPr>
          <p:nvPr>
            <p:ph type="title"/>
          </p:nvPr>
        </p:nvSpPr>
        <p:spPr/>
        <p:txBody>
          <a:bodyPr/>
          <a:lstStyle/>
          <a:p>
            <a:r>
              <a:rPr lang="en-US" smtClean="0">
                <a:ea typeface="ＭＳ Ｐゴシック" pitchFamily="34" charset="-128"/>
              </a:rPr>
              <a:t>L1-SUS-C4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6794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3FA3E5D-BFF1-400E-872D-D3E5770A1198}" type="slidenum">
              <a:rPr lang="en-US" smtClean="0">
                <a:solidFill>
                  <a:srgbClr val="898989"/>
                </a:solidFill>
                <a:latin typeface="Calibri" pitchFamily="34" charset="0"/>
              </a:rPr>
              <a:pPr eaLnBrk="1" hangingPunct="1"/>
              <a:t>311</a:t>
            </a:fld>
            <a:endParaRPr lang="en-US" smtClean="0">
              <a:solidFill>
                <a:srgbClr val="898989"/>
              </a:solidFill>
              <a:latin typeface="Calibri" pitchFamily="34" charset="0"/>
            </a:endParaRPr>
          </a:p>
        </p:txBody>
      </p:sp>
      <p:sp>
        <p:nvSpPr>
          <p:cNvPr id="16794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L1-SUS-C4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312</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S1000253</a:t>
            </a:r>
          </a:p>
        </p:txBody>
      </p:sp>
      <p:grpSp>
        <p:nvGrpSpPr>
          <p:cNvPr id="149509" name="Group 230"/>
          <p:cNvGrpSpPr>
            <a:grpSpLocks/>
          </p:cNvGrpSpPr>
          <p:nvPr/>
        </p:nvGrpSpPr>
        <p:grpSpPr bwMode="auto">
          <a:xfrm>
            <a:off x="1508561" y="779408"/>
            <a:ext cx="6186052" cy="223890"/>
            <a:chOff x="-928699" y="5770895"/>
            <a:chExt cx="6185060" cy="224242"/>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MC1-MC3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89"/>
              <a:chOff x="2841236" y="5773948"/>
              <a:chExt cx="2415125" cy="221189"/>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3"/>
                <a:ext cx="1280160" cy="215444"/>
                <a:chOff x="2841236" y="5779693"/>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S1000253</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S1000253</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313</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S1000261</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MC1-MC3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S1000261</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S1000261</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314</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S1000262</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MC1-MC3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S1000262</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S1000262</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315</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S1000257</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PRM-PR3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S1000257</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S1000257</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316</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S1000259</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PRM-PR3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S1000259</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S1000259</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1401027765"/>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317</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S1000723</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PRM-PR3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S1000723</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S1000723</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236" y="2746438"/>
            <a:ext cx="2163090" cy="3605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4386"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387"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88" name="Title 8"/>
          <p:cNvSpPr>
            <a:spLocks noGrp="1"/>
          </p:cNvSpPr>
          <p:nvPr>
            <p:ph type="title"/>
          </p:nvPr>
        </p:nvSpPr>
        <p:spPr/>
        <p:txBody>
          <a:bodyPr/>
          <a:lstStyle/>
          <a:p>
            <a:pPr eaLnBrk="1" hangingPunct="1"/>
            <a:r>
              <a:rPr lang="en-US" dirty="0">
                <a:ea typeface="ＭＳ Ｐゴシック" pitchFamily="34" charset="-128"/>
              </a:rPr>
              <a:t>L1-SUS-C5 – </a:t>
            </a:r>
            <a:r>
              <a:rPr lang="en-US" dirty="0" smtClean="0">
                <a:ea typeface="ＭＳ Ｐゴシック" pitchFamily="34" charset="-128"/>
              </a:rPr>
              <a:t>S1105375</a:t>
            </a:r>
          </a:p>
        </p:txBody>
      </p:sp>
      <p:sp>
        <p:nvSpPr>
          <p:cNvPr id="144389"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a:t>
            </a:r>
            <a:r>
              <a:rPr lang="en-US" sz="800" b="1" dirty="0" smtClean="0">
                <a:latin typeface="Comic Sans MS" pitchFamily="66" charset="0"/>
              </a:rPr>
              <a:t>ITMY, and BS </a:t>
            </a:r>
            <a:r>
              <a:rPr lang="en-US" sz="800" b="1" dirty="0">
                <a:latin typeface="Comic Sans MS" pitchFamily="66" charset="0"/>
              </a:rPr>
              <a:t>Rack 1 (of 2) Layout (</a:t>
            </a:r>
            <a:r>
              <a:rPr lang="en-US" sz="800" b="1" dirty="0" smtClean="0">
                <a:latin typeface="Comic Sans MS" pitchFamily="66" charset="0"/>
                <a:hlinkClick r:id="rId6"/>
              </a:rPr>
              <a:t>LIGO-D1100022</a:t>
            </a:r>
            <a:r>
              <a:rPr lang="en-US" sz="800" b="1" dirty="0">
                <a:latin typeface="Comic Sans MS" pitchFamily="66" charset="0"/>
              </a:rPr>
              <a:t>) (</a:t>
            </a:r>
            <a:r>
              <a:rPr lang="en-US" sz="800" b="1" dirty="0">
                <a:latin typeface="Comic Sans MS" pitchFamily="66" charset="0"/>
                <a:hlinkClick r:id="rId7"/>
              </a:rPr>
              <a:t>S1105375</a:t>
            </a:r>
            <a:r>
              <a:rPr lang="en-US" sz="800" b="1" dirty="0" smtClean="0">
                <a:latin typeface="Comic Sans MS" pitchFamily="66" charset="0"/>
              </a:rPr>
              <a:t>)</a:t>
            </a:r>
            <a:endParaRPr lang="en-US" sz="800" b="1" dirty="0">
              <a:latin typeface="Comic Sans MS" pitchFamily="66" charset="0"/>
            </a:endParaRPr>
          </a:p>
        </p:txBody>
      </p:sp>
      <p:pic>
        <p:nvPicPr>
          <p:cNvPr id="144390"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91" name="TextBox 367"/>
          <p:cNvSpPr txBox="1">
            <a:spLocks noChangeArrowheads="1"/>
          </p:cNvSpPr>
          <p:nvPr/>
        </p:nvSpPr>
        <p:spPr bwMode="auto">
          <a:xfrm>
            <a:off x="7415213" y="5889625"/>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13A</a:t>
            </a:r>
          </a:p>
          <a:p>
            <a:pPr eaLnBrk="1" hangingPunct="1"/>
            <a:r>
              <a:rPr lang="en-US" sz="800">
                <a:latin typeface="Comic Sans MS" pitchFamily="66" charset="0"/>
              </a:rPr>
              <a:t>-18VDC	13A</a:t>
            </a:r>
          </a:p>
          <a:p>
            <a:pPr eaLnBrk="1" hangingPunct="1"/>
            <a:r>
              <a:rPr lang="en-US" sz="800">
                <a:latin typeface="Comic Sans MS" pitchFamily="66" charset="0"/>
              </a:rPr>
              <a:t>+24VDC	15A</a:t>
            </a:r>
          </a:p>
        </p:txBody>
      </p:sp>
      <p:sp>
        <p:nvSpPr>
          <p:cNvPr id="14439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E4677D5-364C-4590-A1B3-12E5D1FD7BA6}" type="slidenum">
              <a:rPr lang="en-US" smtClean="0">
                <a:solidFill>
                  <a:srgbClr val="898989"/>
                </a:solidFill>
                <a:latin typeface="Calibri" pitchFamily="34" charset="0"/>
              </a:rPr>
              <a:pPr eaLnBrk="1" hangingPunct="1"/>
              <a:t>318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4394" name="Group 219"/>
          <p:cNvGrpSpPr>
            <a:grpSpLocks/>
          </p:cNvGrpSpPr>
          <p:nvPr/>
        </p:nvGrpSpPr>
        <p:grpSpPr bwMode="auto">
          <a:xfrm>
            <a:off x="1162050" y="1235075"/>
            <a:ext cx="6532563" cy="223838"/>
            <a:chOff x="-1275111" y="5770963"/>
            <a:chExt cx="6531472" cy="224179"/>
          </a:xfrm>
        </p:grpSpPr>
        <p:grpSp>
          <p:nvGrpSpPr>
            <p:cNvPr id="144558" name="Group 195"/>
            <p:cNvGrpSpPr>
              <a:grpSpLocks/>
            </p:cNvGrpSpPr>
            <p:nvPr/>
          </p:nvGrpSpPr>
          <p:grpSpPr bwMode="auto">
            <a:xfrm>
              <a:off x="-1275111" y="5770963"/>
              <a:ext cx="3904138" cy="221304"/>
              <a:chOff x="-1275111" y="5788215"/>
              <a:chExt cx="3904138" cy="221304"/>
            </a:xfrm>
          </p:grpSpPr>
          <p:grpSp>
            <p:nvGrpSpPr>
              <p:cNvPr id="144564" name="Group 194"/>
              <p:cNvGrpSpPr>
                <a:grpSpLocks/>
              </p:cNvGrpSpPr>
              <p:nvPr/>
            </p:nvGrpSpPr>
            <p:grpSpPr bwMode="auto">
              <a:xfrm>
                <a:off x="-1275111" y="5788215"/>
                <a:ext cx="3904138" cy="215667"/>
                <a:chOff x="-1275111" y="5788215"/>
                <a:chExt cx="3904138" cy="215667"/>
              </a:xfrm>
            </p:grpSpPr>
            <p:pic>
              <p:nvPicPr>
                <p:cNvPr id="1445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7" name="TextBox 318"/>
                <p:cNvSpPr txBox="1">
                  <a:spLocks noChangeArrowheads="1"/>
                </p:cNvSpPr>
                <p:nvPr/>
              </p:nvSpPr>
              <p:spPr bwMode="auto">
                <a:xfrm>
                  <a:off x="-1275111" y="5788215"/>
                  <a:ext cx="262370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ITMY Quad Top Coil Driver Chassis</a:t>
                  </a:r>
                  <a:r>
                    <a:rPr lang="en-US" sz="800" b="1" dirty="0">
                      <a:latin typeface="Comic Sans MS" pitchFamily="66" charset="0"/>
                    </a:rPr>
                    <a:t> </a:t>
                  </a:r>
                </a:p>
              </p:txBody>
            </p:sp>
          </p:grpSp>
          <p:sp>
            <p:nvSpPr>
              <p:cNvPr id="14456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D1001782</a:t>
                </a:r>
                <a:endParaRPr lang="en-US" sz="800" b="1" dirty="0">
                  <a:latin typeface="Comic Sans MS" pitchFamily="66" charset="0"/>
                </a:endParaRPr>
              </a:p>
            </p:txBody>
          </p:sp>
        </p:grpSp>
        <p:grpSp>
          <p:nvGrpSpPr>
            <p:cNvPr id="144559" name="Group 192"/>
            <p:cNvGrpSpPr>
              <a:grpSpLocks/>
            </p:cNvGrpSpPr>
            <p:nvPr/>
          </p:nvGrpSpPr>
          <p:grpSpPr bwMode="auto">
            <a:xfrm>
              <a:off x="2841236" y="5773948"/>
              <a:ext cx="2415125" cy="221194"/>
              <a:chOff x="2841236" y="5773948"/>
              <a:chExt cx="2415125" cy="221194"/>
            </a:xfrm>
          </p:grpSpPr>
          <p:sp>
            <p:nvSpPr>
              <p:cNvPr id="14456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61" name="Group 191"/>
              <p:cNvGrpSpPr>
                <a:grpSpLocks/>
              </p:cNvGrpSpPr>
              <p:nvPr/>
            </p:nvGrpSpPr>
            <p:grpSpPr bwMode="auto">
              <a:xfrm>
                <a:off x="2841236" y="5779698"/>
                <a:ext cx="1280160" cy="215444"/>
                <a:chOff x="2841236" y="5779698"/>
                <a:chExt cx="1280160" cy="215444"/>
              </a:xfrm>
            </p:grpSpPr>
            <p:pic>
              <p:nvPicPr>
                <p:cNvPr id="1445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S1000376</a:t>
                  </a:r>
                  <a:endParaRPr lang="en-US" sz="800" b="1" dirty="0">
                    <a:latin typeface="Comic Sans MS" pitchFamily="66" charset="0"/>
                  </a:endParaRPr>
                </a:p>
              </p:txBody>
            </p:sp>
          </p:grpSp>
        </p:grpSp>
      </p:grpSp>
      <p:grpSp>
        <p:nvGrpSpPr>
          <p:cNvPr id="144395" name="Group 219"/>
          <p:cNvGrpSpPr>
            <a:grpSpLocks/>
          </p:cNvGrpSpPr>
          <p:nvPr/>
        </p:nvGrpSpPr>
        <p:grpSpPr bwMode="auto">
          <a:xfrm>
            <a:off x="1193800" y="1352550"/>
            <a:ext cx="6500813" cy="220663"/>
            <a:chOff x="-1244119" y="5773948"/>
            <a:chExt cx="6500480" cy="221194"/>
          </a:xfrm>
        </p:grpSpPr>
        <p:grpSp>
          <p:nvGrpSpPr>
            <p:cNvPr id="144548" name="Group 195"/>
            <p:cNvGrpSpPr>
              <a:grpSpLocks/>
            </p:cNvGrpSpPr>
            <p:nvPr/>
          </p:nvGrpSpPr>
          <p:grpSpPr bwMode="auto">
            <a:xfrm>
              <a:off x="-1244119" y="5776823"/>
              <a:ext cx="3873146" cy="217563"/>
              <a:chOff x="-1244119" y="5794075"/>
              <a:chExt cx="3873146" cy="217563"/>
            </a:xfrm>
          </p:grpSpPr>
          <p:grpSp>
            <p:nvGrpSpPr>
              <p:cNvPr id="144554" name="Group 194"/>
              <p:cNvGrpSpPr>
                <a:grpSpLocks/>
              </p:cNvGrpSpPr>
              <p:nvPr/>
            </p:nvGrpSpPr>
            <p:grpSpPr bwMode="auto">
              <a:xfrm>
                <a:off x="-1244119" y="5795971"/>
                <a:ext cx="3873146" cy="215667"/>
                <a:chOff x="-1244119" y="5795971"/>
                <a:chExt cx="3873146" cy="215667"/>
              </a:xfrm>
            </p:grpSpPr>
            <p:pic>
              <p:nvPicPr>
                <p:cNvPr id="1445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7" name="TextBox 318"/>
                <p:cNvSpPr txBox="1">
                  <a:spLocks noChangeArrowheads="1"/>
                </p:cNvSpPr>
                <p:nvPr/>
              </p:nvSpPr>
              <p:spPr bwMode="auto">
                <a:xfrm>
                  <a:off x="-1244119" y="5795971"/>
                  <a:ext cx="259271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ITMY Quad Top Coil Driver Chassis</a:t>
                  </a:r>
                  <a:r>
                    <a:rPr lang="en-US" sz="800" b="1" dirty="0">
                      <a:latin typeface="Comic Sans MS" pitchFamily="66" charset="0"/>
                    </a:rPr>
                    <a:t> </a:t>
                  </a:r>
                </a:p>
              </p:txBody>
            </p:sp>
          </p:grpSp>
          <p:sp>
            <p:nvSpPr>
              <p:cNvPr id="14455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49" name="Group 192"/>
            <p:cNvGrpSpPr>
              <a:grpSpLocks/>
            </p:cNvGrpSpPr>
            <p:nvPr/>
          </p:nvGrpSpPr>
          <p:grpSpPr bwMode="auto">
            <a:xfrm>
              <a:off x="2841236" y="5773948"/>
              <a:ext cx="2415125" cy="221194"/>
              <a:chOff x="2841236" y="5773948"/>
              <a:chExt cx="2415125" cy="221194"/>
            </a:xfrm>
          </p:grpSpPr>
          <p:sp>
            <p:nvSpPr>
              <p:cNvPr id="14455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51" name="Group 191"/>
              <p:cNvGrpSpPr>
                <a:grpSpLocks/>
              </p:cNvGrpSpPr>
              <p:nvPr/>
            </p:nvGrpSpPr>
            <p:grpSpPr bwMode="auto">
              <a:xfrm>
                <a:off x="2841236" y="5779698"/>
                <a:ext cx="1280160" cy="215444"/>
                <a:chOff x="2841236" y="5779698"/>
                <a:chExt cx="1280160" cy="215444"/>
              </a:xfrm>
            </p:grpSpPr>
            <p:pic>
              <p:nvPicPr>
                <p:cNvPr id="1445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S1000436</a:t>
                  </a:r>
                  <a:endParaRPr lang="en-US" sz="800" b="1" dirty="0">
                    <a:latin typeface="Comic Sans MS" pitchFamily="66" charset="0"/>
                  </a:endParaRPr>
                </a:p>
              </p:txBody>
            </p:sp>
          </p:grpSp>
        </p:grpSp>
      </p:grpSp>
      <p:grpSp>
        <p:nvGrpSpPr>
          <p:cNvPr id="144396" name="Group 219"/>
          <p:cNvGrpSpPr>
            <a:grpSpLocks/>
          </p:cNvGrpSpPr>
          <p:nvPr/>
        </p:nvGrpSpPr>
        <p:grpSpPr bwMode="auto">
          <a:xfrm>
            <a:off x="1223963" y="1466850"/>
            <a:ext cx="6470650" cy="227013"/>
            <a:chOff x="-1213126" y="5773948"/>
            <a:chExt cx="6469487" cy="228187"/>
          </a:xfrm>
        </p:grpSpPr>
        <p:grpSp>
          <p:nvGrpSpPr>
            <p:cNvPr id="144538" name="Group 195"/>
            <p:cNvGrpSpPr>
              <a:grpSpLocks/>
            </p:cNvGrpSpPr>
            <p:nvPr/>
          </p:nvGrpSpPr>
          <p:grpSpPr bwMode="auto">
            <a:xfrm>
              <a:off x="-1213126" y="5776714"/>
              <a:ext cx="3842153" cy="225421"/>
              <a:chOff x="-1213126" y="5793966"/>
              <a:chExt cx="3842153" cy="225421"/>
            </a:xfrm>
          </p:grpSpPr>
          <p:grpSp>
            <p:nvGrpSpPr>
              <p:cNvPr id="144544" name="Group 194"/>
              <p:cNvGrpSpPr>
                <a:grpSpLocks/>
              </p:cNvGrpSpPr>
              <p:nvPr/>
            </p:nvGrpSpPr>
            <p:grpSpPr bwMode="auto">
              <a:xfrm>
                <a:off x="-1213126" y="5803720"/>
                <a:ext cx="3842153" cy="215667"/>
                <a:chOff x="-1213126" y="5803720"/>
                <a:chExt cx="3842153" cy="215667"/>
              </a:xfrm>
            </p:grpSpPr>
            <p:pic>
              <p:nvPicPr>
                <p:cNvPr id="1445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7" name="TextBox 318"/>
                <p:cNvSpPr txBox="1">
                  <a:spLocks noChangeArrowheads="1"/>
                </p:cNvSpPr>
                <p:nvPr/>
              </p:nvSpPr>
              <p:spPr bwMode="auto">
                <a:xfrm>
                  <a:off x="-1213126" y="5803720"/>
                  <a:ext cx="256172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ITMY Quad Top Coil Driver Chassis</a:t>
                  </a:r>
                  <a:r>
                    <a:rPr lang="en-US" sz="800" b="1" dirty="0">
                      <a:latin typeface="Comic Sans MS" pitchFamily="66" charset="0"/>
                    </a:rPr>
                    <a:t> </a:t>
                  </a:r>
                </a:p>
              </p:txBody>
            </p:sp>
          </p:grpSp>
          <p:sp>
            <p:nvSpPr>
              <p:cNvPr id="14454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39" name="Group 192"/>
            <p:cNvGrpSpPr>
              <a:grpSpLocks/>
            </p:cNvGrpSpPr>
            <p:nvPr/>
          </p:nvGrpSpPr>
          <p:grpSpPr bwMode="auto">
            <a:xfrm>
              <a:off x="2841236" y="5773948"/>
              <a:ext cx="2415125" cy="221194"/>
              <a:chOff x="2841236" y="5773948"/>
              <a:chExt cx="2415125" cy="221194"/>
            </a:xfrm>
          </p:grpSpPr>
          <p:sp>
            <p:nvSpPr>
              <p:cNvPr id="14454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41" name="Group 191"/>
              <p:cNvGrpSpPr>
                <a:grpSpLocks/>
              </p:cNvGrpSpPr>
              <p:nvPr/>
            </p:nvGrpSpPr>
            <p:grpSpPr bwMode="auto">
              <a:xfrm>
                <a:off x="2841236" y="5779698"/>
                <a:ext cx="1280160" cy="215444"/>
                <a:chOff x="2841236" y="5779698"/>
                <a:chExt cx="1280160" cy="215444"/>
              </a:xfrm>
            </p:grpSpPr>
            <p:pic>
              <p:nvPicPr>
                <p:cNvPr id="1445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S1000433</a:t>
                  </a:r>
                  <a:endParaRPr lang="en-US" sz="800" b="1" dirty="0">
                    <a:latin typeface="Comic Sans MS" pitchFamily="66" charset="0"/>
                  </a:endParaRPr>
                </a:p>
              </p:txBody>
            </p:sp>
          </p:grpSp>
        </p:grpSp>
      </p:grpSp>
      <p:grpSp>
        <p:nvGrpSpPr>
          <p:cNvPr id="144397" name="Group 219"/>
          <p:cNvGrpSpPr>
            <a:grpSpLocks/>
          </p:cNvGrpSpPr>
          <p:nvPr/>
        </p:nvGrpSpPr>
        <p:grpSpPr bwMode="auto">
          <a:xfrm>
            <a:off x="1517650" y="2684463"/>
            <a:ext cx="6176963" cy="223837"/>
            <a:chOff x="-920453" y="5770963"/>
            <a:chExt cx="6176814" cy="224179"/>
          </a:xfrm>
        </p:grpSpPr>
        <p:grpSp>
          <p:nvGrpSpPr>
            <p:cNvPr id="144528" name="Group 195"/>
            <p:cNvGrpSpPr>
              <a:grpSpLocks/>
            </p:cNvGrpSpPr>
            <p:nvPr/>
          </p:nvGrpSpPr>
          <p:grpSpPr bwMode="auto">
            <a:xfrm>
              <a:off x="-920453" y="5770963"/>
              <a:ext cx="3549480" cy="221304"/>
              <a:chOff x="-920453" y="5788215"/>
              <a:chExt cx="3549480" cy="221304"/>
            </a:xfrm>
          </p:grpSpPr>
          <p:grpSp>
            <p:nvGrpSpPr>
              <p:cNvPr id="144534" name="Group 194"/>
              <p:cNvGrpSpPr>
                <a:grpSpLocks/>
              </p:cNvGrpSpPr>
              <p:nvPr/>
            </p:nvGrpSpPr>
            <p:grpSpPr bwMode="auto">
              <a:xfrm>
                <a:off x="-920453" y="5788215"/>
                <a:ext cx="3549480" cy="215667"/>
                <a:chOff x="-920453" y="5788215"/>
                <a:chExt cx="3549480" cy="215667"/>
              </a:xfrm>
            </p:grpSpPr>
            <p:pic>
              <p:nvPicPr>
                <p:cNvPr id="1445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7"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BS Triple Top Coil Driver Chassis</a:t>
                  </a:r>
                  <a:endParaRPr lang="en-US" sz="800" b="1" dirty="0">
                    <a:latin typeface="Comic Sans MS" pitchFamily="66" charset="0"/>
                  </a:endParaRPr>
                </a:p>
              </p:txBody>
            </p:sp>
          </p:grpSp>
          <p:sp>
            <p:nvSpPr>
              <p:cNvPr id="14453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29" name="Group 192"/>
            <p:cNvGrpSpPr>
              <a:grpSpLocks/>
            </p:cNvGrpSpPr>
            <p:nvPr/>
          </p:nvGrpSpPr>
          <p:grpSpPr bwMode="auto">
            <a:xfrm>
              <a:off x="2841236" y="5773948"/>
              <a:ext cx="2415125" cy="221194"/>
              <a:chOff x="2841236" y="5773948"/>
              <a:chExt cx="2415125" cy="221194"/>
            </a:xfrm>
          </p:grpSpPr>
          <p:sp>
            <p:nvSpPr>
              <p:cNvPr id="14453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31" name="Group 191"/>
              <p:cNvGrpSpPr>
                <a:grpSpLocks/>
              </p:cNvGrpSpPr>
              <p:nvPr/>
            </p:nvGrpSpPr>
            <p:grpSpPr bwMode="auto">
              <a:xfrm>
                <a:off x="2841236" y="5779698"/>
                <a:ext cx="1280160" cy="215444"/>
                <a:chOff x="2841236" y="5779698"/>
                <a:chExt cx="1280160" cy="215444"/>
              </a:xfrm>
            </p:grpSpPr>
            <p:pic>
              <p:nvPicPr>
                <p:cNvPr id="1445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144398" name="Group 219"/>
          <p:cNvGrpSpPr>
            <a:grpSpLocks/>
          </p:cNvGrpSpPr>
          <p:nvPr/>
        </p:nvGrpSpPr>
        <p:grpSpPr bwMode="auto">
          <a:xfrm>
            <a:off x="1530350" y="2798763"/>
            <a:ext cx="6164263" cy="223837"/>
            <a:chOff x="-906600" y="5770963"/>
            <a:chExt cx="6162961" cy="224179"/>
          </a:xfrm>
        </p:grpSpPr>
        <p:grpSp>
          <p:nvGrpSpPr>
            <p:cNvPr id="144518" name="Group 195"/>
            <p:cNvGrpSpPr>
              <a:grpSpLocks/>
            </p:cNvGrpSpPr>
            <p:nvPr/>
          </p:nvGrpSpPr>
          <p:grpSpPr bwMode="auto">
            <a:xfrm>
              <a:off x="-906600" y="5770963"/>
              <a:ext cx="3535627" cy="221304"/>
              <a:chOff x="-906600" y="5788215"/>
              <a:chExt cx="3535627" cy="221304"/>
            </a:xfrm>
          </p:grpSpPr>
          <p:grpSp>
            <p:nvGrpSpPr>
              <p:cNvPr id="144524" name="Group 194"/>
              <p:cNvGrpSpPr>
                <a:grpSpLocks/>
              </p:cNvGrpSpPr>
              <p:nvPr/>
            </p:nvGrpSpPr>
            <p:grpSpPr bwMode="auto">
              <a:xfrm>
                <a:off x="-906600" y="5788215"/>
                <a:ext cx="3535627" cy="215667"/>
                <a:chOff x="-906600" y="5788215"/>
                <a:chExt cx="3535627" cy="215667"/>
              </a:xfrm>
            </p:grpSpPr>
            <p:pic>
              <p:nvPicPr>
                <p:cNvPr id="1445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7"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BS Triple Top Coil Driver Chassis</a:t>
                  </a:r>
                  <a:endParaRPr lang="en-US" sz="800" b="1" dirty="0">
                    <a:latin typeface="Comic Sans MS" pitchFamily="66" charset="0"/>
                  </a:endParaRPr>
                </a:p>
              </p:txBody>
            </p:sp>
          </p:grpSp>
          <p:sp>
            <p:nvSpPr>
              <p:cNvPr id="14452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19" name="Group 192"/>
            <p:cNvGrpSpPr>
              <a:grpSpLocks/>
            </p:cNvGrpSpPr>
            <p:nvPr/>
          </p:nvGrpSpPr>
          <p:grpSpPr bwMode="auto">
            <a:xfrm>
              <a:off x="2841236" y="5773948"/>
              <a:ext cx="2415125" cy="221194"/>
              <a:chOff x="2841236" y="5773948"/>
              <a:chExt cx="2415125" cy="221194"/>
            </a:xfrm>
          </p:grpSpPr>
          <p:sp>
            <p:nvSpPr>
              <p:cNvPr id="14452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21" name="Group 191"/>
              <p:cNvGrpSpPr>
                <a:grpSpLocks/>
              </p:cNvGrpSpPr>
              <p:nvPr/>
            </p:nvGrpSpPr>
            <p:grpSpPr bwMode="auto">
              <a:xfrm>
                <a:off x="2841236" y="5779698"/>
                <a:ext cx="1280160" cy="215444"/>
                <a:chOff x="2841236" y="5779698"/>
                <a:chExt cx="1280160" cy="215444"/>
              </a:xfrm>
            </p:grpSpPr>
            <p:pic>
              <p:nvPicPr>
                <p:cNvPr id="1445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144399" name="Group 219"/>
          <p:cNvGrpSpPr>
            <a:grpSpLocks/>
          </p:cNvGrpSpPr>
          <p:nvPr/>
        </p:nvGrpSpPr>
        <p:grpSpPr bwMode="auto">
          <a:xfrm>
            <a:off x="1544638" y="2913063"/>
            <a:ext cx="6149975" cy="223837"/>
            <a:chOff x="-892754" y="5770963"/>
            <a:chExt cx="6149115" cy="224179"/>
          </a:xfrm>
        </p:grpSpPr>
        <p:grpSp>
          <p:nvGrpSpPr>
            <p:cNvPr id="144508" name="Group 195"/>
            <p:cNvGrpSpPr>
              <a:grpSpLocks/>
            </p:cNvGrpSpPr>
            <p:nvPr/>
          </p:nvGrpSpPr>
          <p:grpSpPr bwMode="auto">
            <a:xfrm>
              <a:off x="-892754" y="5770963"/>
              <a:ext cx="3521781" cy="221304"/>
              <a:chOff x="-892754" y="5788215"/>
              <a:chExt cx="3521781" cy="221304"/>
            </a:xfrm>
          </p:grpSpPr>
          <p:grpSp>
            <p:nvGrpSpPr>
              <p:cNvPr id="144514" name="Group 194"/>
              <p:cNvGrpSpPr>
                <a:grpSpLocks/>
              </p:cNvGrpSpPr>
              <p:nvPr/>
            </p:nvGrpSpPr>
            <p:grpSpPr bwMode="auto">
              <a:xfrm>
                <a:off x="-892754" y="5788215"/>
                <a:ext cx="3521781" cy="215667"/>
                <a:chOff x="-892754" y="5788215"/>
                <a:chExt cx="3521781" cy="215667"/>
              </a:xfrm>
            </p:grpSpPr>
            <p:pic>
              <p:nvPicPr>
                <p:cNvPr id="1445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7"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BS Mid Triple Acq Driver Chassis</a:t>
                  </a:r>
                  <a:endParaRPr lang="en-US" sz="800" b="1" dirty="0">
                    <a:latin typeface="Comic Sans MS" pitchFamily="66" charset="0"/>
                  </a:endParaRPr>
                </a:p>
              </p:txBody>
            </p:sp>
          </p:grpSp>
          <p:sp>
            <p:nvSpPr>
              <p:cNvPr id="14451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4509" name="Group 192"/>
            <p:cNvGrpSpPr>
              <a:grpSpLocks/>
            </p:cNvGrpSpPr>
            <p:nvPr/>
          </p:nvGrpSpPr>
          <p:grpSpPr bwMode="auto">
            <a:xfrm>
              <a:off x="2841236" y="5773948"/>
              <a:ext cx="2415125" cy="221194"/>
              <a:chOff x="2841236" y="5773948"/>
              <a:chExt cx="2415125" cy="221194"/>
            </a:xfrm>
          </p:grpSpPr>
          <p:sp>
            <p:nvSpPr>
              <p:cNvPr id="14451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11" name="Group 191"/>
              <p:cNvGrpSpPr>
                <a:grpSpLocks/>
              </p:cNvGrpSpPr>
              <p:nvPr/>
            </p:nvGrpSpPr>
            <p:grpSpPr bwMode="auto">
              <a:xfrm>
                <a:off x="2841236" y="5779698"/>
                <a:ext cx="1280160" cy="215444"/>
                <a:chOff x="2841236" y="5779698"/>
                <a:chExt cx="1280160" cy="215444"/>
              </a:xfrm>
            </p:grpSpPr>
            <p:pic>
              <p:nvPicPr>
                <p:cNvPr id="1445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144400" name="Group 219"/>
          <p:cNvGrpSpPr>
            <a:grpSpLocks/>
          </p:cNvGrpSpPr>
          <p:nvPr/>
        </p:nvGrpSpPr>
        <p:grpSpPr bwMode="auto">
          <a:xfrm>
            <a:off x="1301750" y="1677988"/>
            <a:ext cx="6392863" cy="223837"/>
            <a:chOff x="-1135643" y="5770953"/>
            <a:chExt cx="6392004" cy="224189"/>
          </a:xfrm>
        </p:grpSpPr>
        <p:grpSp>
          <p:nvGrpSpPr>
            <p:cNvPr id="144498" name="Group 195"/>
            <p:cNvGrpSpPr>
              <a:grpSpLocks/>
            </p:cNvGrpSpPr>
            <p:nvPr/>
          </p:nvGrpSpPr>
          <p:grpSpPr bwMode="auto">
            <a:xfrm>
              <a:off x="-1135643" y="5770953"/>
              <a:ext cx="3764670" cy="221314"/>
              <a:chOff x="-1135643" y="5788205"/>
              <a:chExt cx="3764670" cy="221314"/>
            </a:xfrm>
          </p:grpSpPr>
          <p:grpSp>
            <p:nvGrpSpPr>
              <p:cNvPr id="144504" name="Group 194"/>
              <p:cNvGrpSpPr>
                <a:grpSpLocks/>
              </p:cNvGrpSpPr>
              <p:nvPr/>
            </p:nvGrpSpPr>
            <p:grpSpPr bwMode="auto">
              <a:xfrm>
                <a:off x="-1135643" y="5788205"/>
                <a:ext cx="3764670" cy="215668"/>
                <a:chOff x="-1135643" y="5788205"/>
                <a:chExt cx="3764670" cy="215668"/>
              </a:xfrm>
            </p:grpSpPr>
            <p:pic>
              <p:nvPicPr>
                <p:cNvPr id="1445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7" name="TextBox 318"/>
                <p:cNvSpPr txBox="1">
                  <a:spLocks noChangeArrowheads="1"/>
                </p:cNvSpPr>
                <p:nvPr/>
              </p:nvSpPr>
              <p:spPr bwMode="auto">
                <a:xfrm>
                  <a:off x="-1135643" y="5788205"/>
                  <a:ext cx="248423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ITMX </a:t>
                  </a:r>
                  <a:r>
                    <a:rPr lang="en-US" sz="800" b="1" dirty="0">
                      <a:latin typeface="Comic Sans MS" pitchFamily="66" charset="0"/>
                      <a:hlinkClick r:id="rId25" action="ppaction://hlinksldjump"/>
                    </a:rPr>
                    <a:t>Quad Top Coil Driver Chassis</a:t>
                  </a:r>
                  <a:r>
                    <a:rPr lang="en-US" sz="800" b="1" dirty="0">
                      <a:latin typeface="Comic Sans MS" pitchFamily="66" charset="0"/>
                    </a:rPr>
                    <a:t> </a:t>
                  </a:r>
                </a:p>
              </p:txBody>
            </p:sp>
          </p:grpSp>
          <p:sp>
            <p:nvSpPr>
              <p:cNvPr id="1445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99" name="Group 192"/>
            <p:cNvGrpSpPr>
              <a:grpSpLocks/>
            </p:cNvGrpSpPr>
            <p:nvPr/>
          </p:nvGrpSpPr>
          <p:grpSpPr bwMode="auto">
            <a:xfrm>
              <a:off x="2841236" y="5773948"/>
              <a:ext cx="2415125" cy="221194"/>
              <a:chOff x="2841236" y="5773948"/>
              <a:chExt cx="2415125" cy="221194"/>
            </a:xfrm>
          </p:grpSpPr>
          <p:sp>
            <p:nvSpPr>
              <p:cNvPr id="14450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01" name="Group 191"/>
              <p:cNvGrpSpPr>
                <a:grpSpLocks/>
              </p:cNvGrpSpPr>
              <p:nvPr/>
            </p:nvGrpSpPr>
            <p:grpSpPr bwMode="auto">
              <a:xfrm>
                <a:off x="2841236" y="5779698"/>
                <a:ext cx="1280160" cy="215444"/>
                <a:chOff x="2841236" y="5779698"/>
                <a:chExt cx="1280160" cy="215444"/>
              </a:xfrm>
            </p:grpSpPr>
            <p:pic>
              <p:nvPicPr>
                <p:cNvPr id="1445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S1000378</a:t>
                  </a:r>
                  <a:endParaRPr lang="en-US" sz="800" b="1" dirty="0">
                    <a:latin typeface="Comic Sans MS" pitchFamily="66" charset="0"/>
                  </a:endParaRPr>
                </a:p>
              </p:txBody>
            </p:sp>
          </p:grpSp>
        </p:grpSp>
      </p:grpSp>
      <p:grpSp>
        <p:nvGrpSpPr>
          <p:cNvPr id="144401" name="Group 219"/>
          <p:cNvGrpSpPr>
            <a:grpSpLocks/>
          </p:cNvGrpSpPr>
          <p:nvPr/>
        </p:nvGrpSpPr>
        <p:grpSpPr bwMode="auto">
          <a:xfrm>
            <a:off x="1549400" y="1792288"/>
            <a:ext cx="6145213" cy="223837"/>
            <a:chOff x="-887699" y="5770953"/>
            <a:chExt cx="6144060" cy="224189"/>
          </a:xfrm>
        </p:grpSpPr>
        <p:grpSp>
          <p:nvGrpSpPr>
            <p:cNvPr id="144488" name="Group 195"/>
            <p:cNvGrpSpPr>
              <a:grpSpLocks/>
            </p:cNvGrpSpPr>
            <p:nvPr/>
          </p:nvGrpSpPr>
          <p:grpSpPr bwMode="auto">
            <a:xfrm>
              <a:off x="-887699" y="5770953"/>
              <a:ext cx="3516726" cy="221314"/>
              <a:chOff x="-887699" y="5788205"/>
              <a:chExt cx="3516726" cy="221314"/>
            </a:xfrm>
          </p:grpSpPr>
          <p:grpSp>
            <p:nvGrpSpPr>
              <p:cNvPr id="144494" name="Group 194"/>
              <p:cNvGrpSpPr>
                <a:grpSpLocks/>
              </p:cNvGrpSpPr>
              <p:nvPr/>
            </p:nvGrpSpPr>
            <p:grpSpPr bwMode="auto">
              <a:xfrm>
                <a:off x="-887699" y="5788205"/>
                <a:ext cx="3516726" cy="215668"/>
                <a:chOff x="-887699" y="5788205"/>
                <a:chExt cx="3516726" cy="215668"/>
              </a:xfrm>
            </p:grpSpPr>
            <p:pic>
              <p:nvPicPr>
                <p:cNvPr id="1444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ITMX Quad Top Coil Driver Chassis</a:t>
                  </a:r>
                  <a:r>
                    <a:rPr lang="en-US" sz="800" b="1" dirty="0">
                      <a:latin typeface="Comic Sans MS" pitchFamily="66" charset="0"/>
                    </a:rPr>
                    <a:t> </a:t>
                  </a:r>
                </a:p>
              </p:txBody>
            </p:sp>
          </p:grpSp>
          <p:sp>
            <p:nvSpPr>
              <p:cNvPr id="14449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89" name="Group 192"/>
            <p:cNvGrpSpPr>
              <a:grpSpLocks/>
            </p:cNvGrpSpPr>
            <p:nvPr/>
          </p:nvGrpSpPr>
          <p:grpSpPr bwMode="auto">
            <a:xfrm>
              <a:off x="2841236" y="5773948"/>
              <a:ext cx="2415125" cy="221194"/>
              <a:chOff x="2841236" y="5773948"/>
              <a:chExt cx="2415125" cy="221194"/>
            </a:xfrm>
          </p:grpSpPr>
          <p:sp>
            <p:nvSpPr>
              <p:cNvPr id="14449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91" name="Group 191"/>
              <p:cNvGrpSpPr>
                <a:grpSpLocks/>
              </p:cNvGrpSpPr>
              <p:nvPr/>
            </p:nvGrpSpPr>
            <p:grpSpPr bwMode="auto">
              <a:xfrm>
                <a:off x="2841236" y="5779698"/>
                <a:ext cx="1280160" cy="215444"/>
                <a:chOff x="2841236" y="5779698"/>
                <a:chExt cx="1280160" cy="215444"/>
              </a:xfrm>
            </p:grpSpPr>
            <p:pic>
              <p:nvPicPr>
                <p:cNvPr id="1444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S1000379</a:t>
                  </a:r>
                  <a:endParaRPr lang="en-US" sz="800" b="1" dirty="0">
                    <a:latin typeface="Comic Sans MS" pitchFamily="66" charset="0"/>
                  </a:endParaRPr>
                </a:p>
              </p:txBody>
            </p:sp>
          </p:grpSp>
        </p:grpSp>
      </p:grpSp>
      <p:grpSp>
        <p:nvGrpSpPr>
          <p:cNvPr id="144402" name="Group 219"/>
          <p:cNvGrpSpPr>
            <a:grpSpLocks/>
          </p:cNvGrpSpPr>
          <p:nvPr/>
        </p:nvGrpSpPr>
        <p:grpSpPr bwMode="auto">
          <a:xfrm>
            <a:off x="1549400" y="1906588"/>
            <a:ext cx="6145213" cy="223837"/>
            <a:chOff x="-887699" y="5770953"/>
            <a:chExt cx="6144060" cy="224189"/>
          </a:xfrm>
        </p:grpSpPr>
        <p:grpSp>
          <p:nvGrpSpPr>
            <p:cNvPr id="144478" name="Group 195"/>
            <p:cNvGrpSpPr>
              <a:grpSpLocks/>
            </p:cNvGrpSpPr>
            <p:nvPr/>
          </p:nvGrpSpPr>
          <p:grpSpPr bwMode="auto">
            <a:xfrm>
              <a:off x="-887699" y="5770953"/>
              <a:ext cx="3516726" cy="221428"/>
              <a:chOff x="-887699" y="5788205"/>
              <a:chExt cx="3516726" cy="221428"/>
            </a:xfrm>
          </p:grpSpPr>
          <p:grpSp>
            <p:nvGrpSpPr>
              <p:cNvPr id="144484" name="Group 194"/>
              <p:cNvGrpSpPr>
                <a:grpSpLocks/>
              </p:cNvGrpSpPr>
              <p:nvPr/>
            </p:nvGrpSpPr>
            <p:grpSpPr bwMode="auto">
              <a:xfrm>
                <a:off x="-887699" y="5788205"/>
                <a:ext cx="3516726" cy="215668"/>
                <a:chOff x="-887699" y="5788205"/>
                <a:chExt cx="3516726" cy="215668"/>
              </a:xfrm>
            </p:grpSpPr>
            <p:pic>
              <p:nvPicPr>
                <p:cNvPr id="1444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9" action="ppaction://hlinksldjump"/>
                    </a:rPr>
                    <a:t>ITMX Quad Top Coil Driver Chassis</a:t>
                  </a:r>
                  <a:r>
                    <a:rPr lang="en-US" sz="800" b="1" dirty="0">
                      <a:latin typeface="Comic Sans MS" pitchFamily="66" charset="0"/>
                    </a:rPr>
                    <a:t> </a:t>
                  </a:r>
                </a:p>
              </p:txBody>
            </p:sp>
          </p:grpSp>
          <p:sp>
            <p:nvSpPr>
              <p:cNvPr id="14448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79" name="Group 192"/>
            <p:cNvGrpSpPr>
              <a:grpSpLocks/>
            </p:cNvGrpSpPr>
            <p:nvPr/>
          </p:nvGrpSpPr>
          <p:grpSpPr bwMode="auto">
            <a:xfrm>
              <a:off x="2841236" y="5773948"/>
              <a:ext cx="2415125" cy="221194"/>
              <a:chOff x="2841236" y="5773948"/>
              <a:chExt cx="2415125" cy="221194"/>
            </a:xfrm>
          </p:grpSpPr>
          <p:sp>
            <p:nvSpPr>
              <p:cNvPr id="1444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81" name="Group 191"/>
              <p:cNvGrpSpPr>
                <a:grpSpLocks/>
              </p:cNvGrpSpPr>
              <p:nvPr/>
            </p:nvGrpSpPr>
            <p:grpSpPr bwMode="auto">
              <a:xfrm>
                <a:off x="2841236" y="5779698"/>
                <a:ext cx="1280160" cy="215444"/>
                <a:chOff x="2841236" y="5779698"/>
                <a:chExt cx="1280160" cy="215444"/>
              </a:xfrm>
            </p:grpSpPr>
            <p:pic>
              <p:nvPicPr>
                <p:cNvPr id="1444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S1000372</a:t>
                  </a:r>
                  <a:endParaRPr lang="en-US" sz="800" b="1" dirty="0">
                    <a:latin typeface="Comic Sans MS" pitchFamily="66" charset="0"/>
                  </a:endParaRPr>
                </a:p>
              </p:txBody>
            </p:sp>
          </p:grpSp>
        </p:grpSp>
      </p:grpSp>
      <p:grpSp>
        <p:nvGrpSpPr>
          <p:cNvPr id="144403" name="Group 359"/>
          <p:cNvGrpSpPr>
            <a:grpSpLocks/>
          </p:cNvGrpSpPr>
          <p:nvPr/>
        </p:nvGrpSpPr>
        <p:grpSpPr bwMode="auto">
          <a:xfrm>
            <a:off x="1008404" y="4294188"/>
            <a:ext cx="6695734" cy="458787"/>
            <a:chOff x="-1235201" y="6101482"/>
            <a:chExt cx="6695730" cy="457947"/>
          </a:xfrm>
        </p:grpSpPr>
        <p:grpSp>
          <p:nvGrpSpPr>
            <p:cNvPr id="144470" name="Group 220"/>
            <p:cNvGrpSpPr>
              <a:grpSpLocks/>
            </p:cNvGrpSpPr>
            <p:nvPr/>
          </p:nvGrpSpPr>
          <p:grpSpPr bwMode="auto">
            <a:xfrm>
              <a:off x="-1235201" y="6101482"/>
              <a:ext cx="4059760" cy="452196"/>
              <a:chOff x="-1235201" y="6110108"/>
              <a:chExt cx="4059760" cy="452196"/>
            </a:xfrm>
          </p:grpSpPr>
          <p:pic>
            <p:nvPicPr>
              <p:cNvPr id="144475"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6" name="TextBox 372"/>
              <p:cNvSpPr txBox="1">
                <a:spLocks noChangeArrowheads="1"/>
              </p:cNvSpPr>
              <p:nvPr/>
            </p:nvSpPr>
            <p:spPr bwMode="auto">
              <a:xfrm>
                <a:off x="-1235201" y="6216967"/>
                <a:ext cx="2779339"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hlinkClick r:id="rId32" action="ppaction://hlinksldjump"/>
                  </a:rPr>
                  <a:t>l1susauxbsc123 </a:t>
                </a:r>
                <a:r>
                  <a:rPr lang="fr-FR" sz="800" b="1" dirty="0">
                    <a:latin typeface="Comic Sans MS" pitchFamily="66" charset="0"/>
                    <a:hlinkClick r:id="rId32" action="ppaction://hlinksldjump"/>
                  </a:rPr>
                  <a:t>MON I/O Extension Chassis</a:t>
                </a:r>
                <a:endParaRPr lang="en-US" sz="800" b="1" dirty="0">
                  <a:latin typeface="Comic Sans MS" pitchFamily="66" charset="0"/>
                </a:endParaRPr>
              </a:p>
            </p:txBody>
          </p:sp>
          <p:sp>
            <p:nvSpPr>
              <p:cNvPr id="14447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71" name="Group 221"/>
            <p:cNvGrpSpPr>
              <a:grpSpLocks/>
            </p:cNvGrpSpPr>
            <p:nvPr/>
          </p:nvGrpSpPr>
          <p:grpSpPr bwMode="auto">
            <a:xfrm>
              <a:off x="3042258" y="6107233"/>
              <a:ext cx="2418271" cy="452196"/>
              <a:chOff x="3042258" y="6107233"/>
              <a:chExt cx="2418271" cy="452196"/>
            </a:xfrm>
          </p:grpSpPr>
          <p:pic>
            <p:nvPicPr>
              <p:cNvPr id="144472"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7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4"/>
                  </a:rPr>
                  <a:t>S1103888</a:t>
                </a:r>
                <a:endParaRPr lang="en-US" sz="800" b="1" dirty="0">
                  <a:solidFill>
                    <a:schemeClr val="bg1"/>
                  </a:solidFill>
                  <a:latin typeface="Comic Sans MS" pitchFamily="66" charset="0"/>
                </a:endParaRPr>
              </a:p>
            </p:txBody>
          </p:sp>
        </p:grpSp>
      </p:grpSp>
      <p:grpSp>
        <p:nvGrpSpPr>
          <p:cNvPr id="144405" name="Group 359"/>
          <p:cNvGrpSpPr>
            <a:grpSpLocks/>
          </p:cNvGrpSpPr>
          <p:nvPr/>
        </p:nvGrpSpPr>
        <p:grpSpPr bwMode="auto">
          <a:xfrm>
            <a:off x="1517651" y="3176588"/>
            <a:ext cx="6186487" cy="458787"/>
            <a:chOff x="-725943" y="6101482"/>
            <a:chExt cx="6186472" cy="457947"/>
          </a:xfrm>
        </p:grpSpPr>
        <p:grpSp>
          <p:nvGrpSpPr>
            <p:cNvPr id="144454" name="Group 220"/>
            <p:cNvGrpSpPr>
              <a:grpSpLocks/>
            </p:cNvGrpSpPr>
            <p:nvPr/>
          </p:nvGrpSpPr>
          <p:grpSpPr bwMode="auto">
            <a:xfrm>
              <a:off x="-725943" y="6101482"/>
              <a:ext cx="3550502" cy="452196"/>
              <a:chOff x="-725943" y="6110108"/>
              <a:chExt cx="3550502" cy="452196"/>
            </a:xfrm>
          </p:grpSpPr>
          <p:pic>
            <p:nvPicPr>
              <p:cNvPr id="144459"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60" name="TextBox 372"/>
              <p:cNvSpPr txBox="1">
                <a:spLocks noChangeArrowheads="1"/>
              </p:cNvSpPr>
              <p:nvPr/>
            </p:nvSpPr>
            <p:spPr bwMode="auto">
              <a:xfrm>
                <a:off x="-725943" y="6216967"/>
                <a:ext cx="2270084"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5" action="ppaction://hlinksldjump"/>
                  </a:rPr>
                  <a:t>l1susbsc123 FE I/O Extension Chassis</a:t>
                </a:r>
                <a:endParaRPr lang="en-US" sz="800" b="1" dirty="0">
                  <a:latin typeface="Comic Sans MS" pitchFamily="66" charset="0"/>
                </a:endParaRPr>
              </a:p>
            </p:txBody>
          </p:sp>
          <p:sp>
            <p:nvSpPr>
              <p:cNvPr id="1444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55" name="Group 221"/>
            <p:cNvGrpSpPr>
              <a:grpSpLocks/>
            </p:cNvGrpSpPr>
            <p:nvPr/>
          </p:nvGrpSpPr>
          <p:grpSpPr bwMode="auto">
            <a:xfrm>
              <a:off x="3042258" y="6107233"/>
              <a:ext cx="2418271" cy="452196"/>
              <a:chOff x="3042258" y="6107233"/>
              <a:chExt cx="2418271" cy="452196"/>
            </a:xfrm>
          </p:grpSpPr>
          <p:pic>
            <p:nvPicPr>
              <p:cNvPr id="144456"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5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36"/>
                  </a:rPr>
                  <a:t>S1001143</a:t>
                </a:r>
                <a:endParaRPr lang="en-US" sz="800" b="1" dirty="0">
                  <a:solidFill>
                    <a:schemeClr val="bg1"/>
                  </a:solidFill>
                  <a:latin typeface="Comic Sans MS" pitchFamily="66" charset="0"/>
                </a:endParaRPr>
              </a:p>
            </p:txBody>
          </p:sp>
        </p:grpSp>
      </p:grpSp>
      <p:grpSp>
        <p:nvGrpSpPr>
          <p:cNvPr id="144406" name="Group 219"/>
          <p:cNvGrpSpPr>
            <a:grpSpLocks/>
          </p:cNvGrpSpPr>
          <p:nvPr/>
        </p:nvGrpSpPr>
        <p:grpSpPr bwMode="auto">
          <a:xfrm>
            <a:off x="1544638" y="2124075"/>
            <a:ext cx="6149975" cy="223838"/>
            <a:chOff x="-892754" y="5770963"/>
            <a:chExt cx="6149115" cy="224179"/>
          </a:xfrm>
        </p:grpSpPr>
        <p:grpSp>
          <p:nvGrpSpPr>
            <p:cNvPr id="144444" name="Group 195"/>
            <p:cNvGrpSpPr>
              <a:grpSpLocks/>
            </p:cNvGrpSpPr>
            <p:nvPr/>
          </p:nvGrpSpPr>
          <p:grpSpPr bwMode="auto">
            <a:xfrm>
              <a:off x="-892754" y="5770963"/>
              <a:ext cx="3521781" cy="221304"/>
              <a:chOff x="-892754" y="5788215"/>
              <a:chExt cx="3521781" cy="221304"/>
            </a:xfrm>
          </p:grpSpPr>
          <p:grpSp>
            <p:nvGrpSpPr>
              <p:cNvPr id="144450" name="Group 194"/>
              <p:cNvGrpSpPr>
                <a:grpSpLocks/>
              </p:cNvGrpSpPr>
              <p:nvPr/>
            </p:nvGrpSpPr>
            <p:grpSpPr bwMode="auto">
              <a:xfrm>
                <a:off x="-892754" y="5788215"/>
                <a:ext cx="3521781" cy="215667"/>
                <a:chOff x="-892754" y="5788215"/>
                <a:chExt cx="3521781" cy="215667"/>
              </a:xfrm>
            </p:grpSpPr>
            <p:pic>
              <p:nvPicPr>
                <p:cNvPr id="1444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5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ITMY UIM Coil Driver Chassis</a:t>
                  </a:r>
                  <a:endParaRPr lang="en-US" sz="800" b="1" dirty="0">
                    <a:latin typeface="Comic Sans MS" pitchFamily="66" charset="0"/>
                  </a:endParaRPr>
                </a:p>
              </p:txBody>
            </p:sp>
          </p:grpSp>
          <p:sp>
            <p:nvSpPr>
              <p:cNvPr id="14445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45" name="Group 192"/>
            <p:cNvGrpSpPr>
              <a:grpSpLocks/>
            </p:cNvGrpSpPr>
            <p:nvPr/>
          </p:nvGrpSpPr>
          <p:grpSpPr bwMode="auto">
            <a:xfrm>
              <a:off x="2841236" y="5773948"/>
              <a:ext cx="2415125" cy="221194"/>
              <a:chOff x="2841236" y="5773948"/>
              <a:chExt cx="2415125" cy="221194"/>
            </a:xfrm>
          </p:grpSpPr>
          <p:sp>
            <p:nvSpPr>
              <p:cNvPr id="14444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47" name="Group 191"/>
              <p:cNvGrpSpPr>
                <a:grpSpLocks/>
              </p:cNvGrpSpPr>
              <p:nvPr/>
            </p:nvGrpSpPr>
            <p:grpSpPr bwMode="auto">
              <a:xfrm>
                <a:off x="2841236" y="5779698"/>
                <a:ext cx="1280160" cy="215444"/>
                <a:chOff x="2841236" y="5779698"/>
                <a:chExt cx="1280160" cy="215444"/>
              </a:xfrm>
            </p:grpSpPr>
            <p:pic>
              <p:nvPicPr>
                <p:cNvPr id="14444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7" name="Group 219"/>
          <p:cNvGrpSpPr>
            <a:grpSpLocks/>
          </p:cNvGrpSpPr>
          <p:nvPr/>
        </p:nvGrpSpPr>
        <p:grpSpPr bwMode="auto">
          <a:xfrm>
            <a:off x="1544638" y="2233613"/>
            <a:ext cx="6149975" cy="223837"/>
            <a:chOff x="-892754" y="5770968"/>
            <a:chExt cx="6149115" cy="224174"/>
          </a:xfrm>
        </p:grpSpPr>
        <p:grpSp>
          <p:nvGrpSpPr>
            <p:cNvPr id="144434" name="Group 195"/>
            <p:cNvGrpSpPr>
              <a:grpSpLocks/>
            </p:cNvGrpSpPr>
            <p:nvPr/>
          </p:nvGrpSpPr>
          <p:grpSpPr bwMode="auto">
            <a:xfrm>
              <a:off x="-892754" y="5770968"/>
              <a:ext cx="3521781" cy="221299"/>
              <a:chOff x="-892754" y="5788220"/>
              <a:chExt cx="3521781" cy="221299"/>
            </a:xfrm>
          </p:grpSpPr>
          <p:grpSp>
            <p:nvGrpSpPr>
              <p:cNvPr id="144440" name="Group 194"/>
              <p:cNvGrpSpPr>
                <a:grpSpLocks/>
              </p:cNvGrpSpPr>
              <p:nvPr/>
            </p:nvGrpSpPr>
            <p:grpSpPr bwMode="auto">
              <a:xfrm>
                <a:off x="-892754" y="5788220"/>
                <a:ext cx="3521781" cy="215667"/>
                <a:chOff x="-892754" y="5788220"/>
                <a:chExt cx="3521781" cy="215667"/>
              </a:xfrm>
            </p:grpSpPr>
            <p:pic>
              <p:nvPicPr>
                <p:cNvPr id="1444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3" name="TextBox 318"/>
                <p:cNvSpPr txBox="1">
                  <a:spLocks noChangeArrowheads="1"/>
                </p:cNvSpPr>
                <p:nvPr/>
              </p:nvSpPr>
              <p:spPr bwMode="auto">
                <a:xfrm>
                  <a:off x="-892754" y="5788220"/>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9" action="ppaction://hlinksldjump"/>
                    </a:rPr>
                    <a:t>ITMX UIM Coil Driver Chassis</a:t>
                  </a:r>
                  <a:endParaRPr lang="en-US" sz="800" b="1" dirty="0">
                    <a:latin typeface="Comic Sans MS" pitchFamily="66" charset="0"/>
                  </a:endParaRPr>
                </a:p>
              </p:txBody>
            </p:sp>
          </p:grpSp>
          <p:sp>
            <p:nvSpPr>
              <p:cNvPr id="14444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35" name="Group 192"/>
            <p:cNvGrpSpPr>
              <a:grpSpLocks/>
            </p:cNvGrpSpPr>
            <p:nvPr/>
          </p:nvGrpSpPr>
          <p:grpSpPr bwMode="auto">
            <a:xfrm>
              <a:off x="2841236" y="5773948"/>
              <a:ext cx="2415125" cy="221194"/>
              <a:chOff x="2841236" y="5773948"/>
              <a:chExt cx="2415125" cy="221194"/>
            </a:xfrm>
          </p:grpSpPr>
          <p:sp>
            <p:nvSpPr>
              <p:cNvPr id="14443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37" name="Group 191"/>
              <p:cNvGrpSpPr>
                <a:grpSpLocks/>
              </p:cNvGrpSpPr>
              <p:nvPr/>
            </p:nvGrpSpPr>
            <p:grpSpPr bwMode="auto">
              <a:xfrm>
                <a:off x="2841236" y="5779698"/>
                <a:ext cx="1280160" cy="215444"/>
                <a:chOff x="2841236" y="5779698"/>
                <a:chExt cx="1280160" cy="215444"/>
              </a:xfrm>
            </p:grpSpPr>
            <p:pic>
              <p:nvPicPr>
                <p:cNvPr id="14443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8" name="Group 219"/>
          <p:cNvGrpSpPr>
            <a:grpSpLocks/>
          </p:cNvGrpSpPr>
          <p:nvPr/>
        </p:nvGrpSpPr>
        <p:grpSpPr bwMode="auto">
          <a:xfrm>
            <a:off x="1544638" y="2352675"/>
            <a:ext cx="6149975" cy="223838"/>
            <a:chOff x="-892754" y="5770963"/>
            <a:chExt cx="6149115" cy="224179"/>
          </a:xfrm>
        </p:grpSpPr>
        <p:grpSp>
          <p:nvGrpSpPr>
            <p:cNvPr id="144424" name="Group 195"/>
            <p:cNvGrpSpPr>
              <a:grpSpLocks/>
            </p:cNvGrpSpPr>
            <p:nvPr/>
          </p:nvGrpSpPr>
          <p:grpSpPr bwMode="auto">
            <a:xfrm>
              <a:off x="-892754" y="5770963"/>
              <a:ext cx="3521781" cy="221304"/>
              <a:chOff x="-892754" y="5788215"/>
              <a:chExt cx="3521781" cy="221304"/>
            </a:xfrm>
          </p:grpSpPr>
          <p:grpSp>
            <p:nvGrpSpPr>
              <p:cNvPr id="144430" name="Group 194"/>
              <p:cNvGrpSpPr>
                <a:grpSpLocks/>
              </p:cNvGrpSpPr>
              <p:nvPr/>
            </p:nvGrpSpPr>
            <p:grpSpPr bwMode="auto">
              <a:xfrm>
                <a:off x="-892754" y="5788215"/>
                <a:ext cx="3521781" cy="215667"/>
                <a:chOff x="-892754" y="5788215"/>
                <a:chExt cx="3521781" cy="215667"/>
              </a:xfrm>
            </p:grpSpPr>
            <p:pic>
              <p:nvPicPr>
                <p:cNvPr id="1444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0" action="ppaction://hlinksldjump"/>
                    </a:rPr>
                    <a:t>ITMY PUM Coil Driver Chassis</a:t>
                  </a:r>
                  <a:endParaRPr lang="en-US" sz="800" b="1" dirty="0">
                    <a:latin typeface="Comic Sans MS" pitchFamily="66" charset="0"/>
                  </a:endParaRPr>
                </a:p>
              </p:txBody>
            </p:sp>
          </p:grpSp>
          <p:sp>
            <p:nvSpPr>
              <p:cNvPr id="14443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25" name="Group 192"/>
            <p:cNvGrpSpPr>
              <a:grpSpLocks/>
            </p:cNvGrpSpPr>
            <p:nvPr/>
          </p:nvGrpSpPr>
          <p:grpSpPr bwMode="auto">
            <a:xfrm>
              <a:off x="2841236" y="5773948"/>
              <a:ext cx="2415125" cy="221194"/>
              <a:chOff x="2841236" y="5773948"/>
              <a:chExt cx="2415125" cy="221194"/>
            </a:xfrm>
          </p:grpSpPr>
          <p:sp>
            <p:nvSpPr>
              <p:cNvPr id="14442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27" name="Group 191"/>
              <p:cNvGrpSpPr>
                <a:grpSpLocks/>
              </p:cNvGrpSpPr>
              <p:nvPr/>
            </p:nvGrpSpPr>
            <p:grpSpPr bwMode="auto">
              <a:xfrm>
                <a:off x="2841236" y="5779698"/>
                <a:ext cx="1280160" cy="215444"/>
                <a:chOff x="2841236" y="5779698"/>
                <a:chExt cx="1280160" cy="215444"/>
              </a:xfrm>
            </p:grpSpPr>
            <p:pic>
              <p:nvPicPr>
                <p:cNvPr id="14442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9" name="Group 219"/>
          <p:cNvGrpSpPr>
            <a:grpSpLocks/>
          </p:cNvGrpSpPr>
          <p:nvPr/>
        </p:nvGrpSpPr>
        <p:grpSpPr bwMode="auto">
          <a:xfrm>
            <a:off x="1544638" y="2462213"/>
            <a:ext cx="6149975" cy="223837"/>
            <a:chOff x="-892754" y="5770963"/>
            <a:chExt cx="6149115" cy="224179"/>
          </a:xfrm>
        </p:grpSpPr>
        <p:grpSp>
          <p:nvGrpSpPr>
            <p:cNvPr id="144414" name="Group 195"/>
            <p:cNvGrpSpPr>
              <a:grpSpLocks/>
            </p:cNvGrpSpPr>
            <p:nvPr/>
          </p:nvGrpSpPr>
          <p:grpSpPr bwMode="auto">
            <a:xfrm>
              <a:off x="-892754" y="5770963"/>
              <a:ext cx="3521781" cy="221298"/>
              <a:chOff x="-892754" y="5788215"/>
              <a:chExt cx="3521781" cy="221298"/>
            </a:xfrm>
          </p:grpSpPr>
          <p:grpSp>
            <p:nvGrpSpPr>
              <p:cNvPr id="144420" name="Group 194"/>
              <p:cNvGrpSpPr>
                <a:grpSpLocks/>
              </p:cNvGrpSpPr>
              <p:nvPr/>
            </p:nvGrpSpPr>
            <p:grpSpPr bwMode="auto">
              <a:xfrm>
                <a:off x="-892754" y="5788215"/>
                <a:ext cx="3521781" cy="215667"/>
                <a:chOff x="-892754" y="5788215"/>
                <a:chExt cx="3521781" cy="215667"/>
              </a:xfrm>
            </p:grpSpPr>
            <p:pic>
              <p:nvPicPr>
                <p:cNvPr id="1444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2" action="ppaction://hlinksldjump"/>
                    </a:rPr>
                    <a:t>ITMX PUM Coil Driver Chassis</a:t>
                  </a:r>
                  <a:endParaRPr lang="en-US" sz="800" b="1" dirty="0">
                    <a:latin typeface="Comic Sans MS" pitchFamily="66" charset="0"/>
                  </a:endParaRPr>
                </a:p>
              </p:txBody>
            </p:sp>
          </p:grpSp>
          <p:sp>
            <p:nvSpPr>
              <p:cNvPr id="144421" name="TextBox 316"/>
              <p:cNvSpPr txBox="1">
                <a:spLocks noChangeArrowheads="1"/>
              </p:cNvSpPr>
              <p:nvPr/>
            </p:nvSpPr>
            <p:spPr bwMode="auto">
              <a:xfrm>
                <a:off x="1345721" y="5794070"/>
                <a:ext cx="1262332"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15" name="Group 192"/>
            <p:cNvGrpSpPr>
              <a:grpSpLocks/>
            </p:cNvGrpSpPr>
            <p:nvPr/>
          </p:nvGrpSpPr>
          <p:grpSpPr bwMode="auto">
            <a:xfrm>
              <a:off x="2841236" y="5773948"/>
              <a:ext cx="2415125" cy="221194"/>
              <a:chOff x="2841236" y="5773948"/>
              <a:chExt cx="2415125" cy="221194"/>
            </a:xfrm>
          </p:grpSpPr>
          <p:sp>
            <p:nvSpPr>
              <p:cNvPr id="14441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17" name="Group 191"/>
              <p:cNvGrpSpPr>
                <a:grpSpLocks/>
              </p:cNvGrpSpPr>
              <p:nvPr/>
            </p:nvGrpSpPr>
            <p:grpSpPr bwMode="auto">
              <a:xfrm>
                <a:off x="2841236" y="5779698"/>
                <a:ext cx="1280160" cy="215444"/>
                <a:chOff x="2841236" y="5779698"/>
                <a:chExt cx="1280160" cy="215444"/>
              </a:xfrm>
            </p:grpSpPr>
            <p:pic>
              <p:nvPicPr>
                <p:cNvPr id="14441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1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441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3" action="ppaction://hlinksldjump"/>
              </a:rPr>
              <a:t>&lt;&lt; CER</a:t>
            </a:r>
            <a:endParaRPr lang="en-US" sz="800" b="1" dirty="0">
              <a:latin typeface="Comic Sans MS" pitchFamily="66" charset="0"/>
            </a:endParaRPr>
          </a:p>
        </p:txBody>
      </p:sp>
      <p:grpSp>
        <p:nvGrpSpPr>
          <p:cNvPr id="175" name="Group 174"/>
          <p:cNvGrpSpPr/>
          <p:nvPr/>
        </p:nvGrpSpPr>
        <p:grpSpPr>
          <a:xfrm>
            <a:off x="8757122" y="1712271"/>
            <a:ext cx="386878" cy="2971800"/>
            <a:chOff x="8424863" y="1701800"/>
            <a:chExt cx="386878" cy="2971800"/>
          </a:xfrm>
        </p:grpSpPr>
        <p:pic>
          <p:nvPicPr>
            <p:cNvPr id="176" name="Picture 117">
              <a:hlinkClick r:id="rId44" action="ppaction://hlinksldjump"/>
            </p:cNvPr>
            <p:cNvPicPr>
              <a:picLocks noChangeAspect="1" noChangeArrowheads="1"/>
            </p:cNvPicPr>
            <p:nvPr/>
          </p:nvPicPr>
          <p:blipFill>
            <a:blip r:embed="rId4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 name="Rectangle 17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6" action="ppaction://hlinksldjump"/>
                </a:rPr>
                <a:t>PSO-004</a:t>
              </a:r>
              <a:endParaRPr lang="en-US" sz="900" dirty="0"/>
            </a:p>
          </p:txBody>
        </p:sp>
      </p:grpSp>
      <p:grpSp>
        <p:nvGrpSpPr>
          <p:cNvPr id="181" name="Group 180"/>
          <p:cNvGrpSpPr/>
          <p:nvPr/>
        </p:nvGrpSpPr>
        <p:grpSpPr>
          <a:xfrm>
            <a:off x="8365198" y="1704975"/>
            <a:ext cx="391085" cy="1038225"/>
            <a:chOff x="7980628" y="1704975"/>
            <a:chExt cx="391085" cy="1038225"/>
          </a:xfrm>
        </p:grpSpPr>
        <p:pic>
          <p:nvPicPr>
            <p:cNvPr id="182" name="Picture 119">
              <a:hlinkClick r:id="rId47" action="ppaction://hlinksldjump"/>
            </p:cNvPr>
            <p:cNvPicPr>
              <a:picLocks noChangeAspect="1" noChangeArrowheads="1"/>
            </p:cNvPicPr>
            <p:nvPr/>
          </p:nvPicPr>
          <p:blipFill>
            <a:blip r:embed="rId4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Rectangle 182"/>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49" action="ppaction://hlinksldjump"/>
                </a:rPr>
                <a:t>PSY-002</a:t>
              </a:r>
              <a:endParaRPr lang="en-US" sz="900" dirty="0"/>
            </a:p>
          </p:txBody>
        </p:sp>
      </p:grpSp>
    </p:spTree>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9041" y="2451709"/>
            <a:ext cx="2255082" cy="3587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4386"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387"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88" name="Title 8"/>
          <p:cNvSpPr>
            <a:spLocks noGrp="1"/>
          </p:cNvSpPr>
          <p:nvPr>
            <p:ph type="title"/>
          </p:nvPr>
        </p:nvSpPr>
        <p:spPr/>
        <p:txBody>
          <a:bodyPr/>
          <a:lstStyle/>
          <a:p>
            <a:pPr eaLnBrk="1" hangingPunct="1"/>
            <a:r>
              <a:rPr lang="en-US" dirty="0">
                <a:ea typeface="ＭＳ Ｐゴシック" pitchFamily="34" charset="-128"/>
              </a:rPr>
              <a:t>H2-SUS-C5 – S1105375</a:t>
            </a:r>
            <a:endParaRPr lang="en-US" dirty="0" smtClean="0">
              <a:ea typeface="ＭＳ Ｐゴシック" pitchFamily="34" charset="-128"/>
            </a:endParaRPr>
          </a:p>
        </p:txBody>
      </p:sp>
      <p:sp>
        <p:nvSpPr>
          <p:cNvPr id="144389" name="TextBox 36"/>
          <p:cNvSpPr txBox="1">
            <a:spLocks noChangeArrowheads="1"/>
          </p:cNvSpPr>
          <p:nvPr/>
        </p:nvSpPr>
        <p:spPr bwMode="auto">
          <a:xfrm>
            <a:off x="1690688" y="739775"/>
            <a:ext cx="6988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a:t>
            </a:r>
            <a:r>
              <a:rPr lang="en-US" sz="800" b="1" dirty="0" smtClean="0">
                <a:latin typeface="Comic Sans MS" pitchFamily="66" charset="0"/>
              </a:rPr>
              <a:t>ITMY, BS, FMX, and FMY </a:t>
            </a:r>
            <a:r>
              <a:rPr lang="en-US" sz="800" b="1" dirty="0">
                <a:latin typeface="Comic Sans MS" pitchFamily="66" charset="0"/>
              </a:rPr>
              <a:t>Rack 1 (of 2) Layout </a:t>
            </a:r>
            <a:r>
              <a:rPr lang="en-US" sz="800" b="1" dirty="0" smtClean="0">
                <a:latin typeface="Comic Sans MS" pitchFamily="66" charset="0"/>
              </a:rPr>
              <a:t>(</a:t>
            </a:r>
            <a:r>
              <a:rPr lang="en-US" sz="800" b="1" dirty="0">
                <a:latin typeface="Comic Sans MS" pitchFamily="66" charset="0"/>
                <a:hlinkClick r:id="rId6"/>
              </a:rPr>
              <a:t>LIGO-D1001725</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7"/>
              </a:rPr>
              <a:t>S1105375</a:t>
            </a:r>
            <a:r>
              <a:rPr lang="en-US" sz="800" b="1" dirty="0" smtClean="0">
                <a:latin typeface="Comic Sans MS" pitchFamily="66" charset="0"/>
              </a:rPr>
              <a:t>)</a:t>
            </a:r>
            <a:endParaRPr lang="en-US" sz="800" b="1" dirty="0">
              <a:latin typeface="Comic Sans MS" pitchFamily="66" charset="0"/>
            </a:endParaRPr>
          </a:p>
          <a:p>
            <a:pPr algn="ctr" eaLnBrk="1" hangingPunct="1"/>
            <a:endParaRPr lang="en-US" sz="800" b="1" dirty="0">
              <a:latin typeface="Comic Sans MS" pitchFamily="66" charset="0"/>
            </a:endParaRPr>
          </a:p>
        </p:txBody>
      </p:sp>
      <p:pic>
        <p:nvPicPr>
          <p:cNvPr id="144390"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91" name="TextBox 367"/>
          <p:cNvSpPr txBox="1">
            <a:spLocks noChangeArrowheads="1"/>
          </p:cNvSpPr>
          <p:nvPr/>
        </p:nvSpPr>
        <p:spPr bwMode="auto">
          <a:xfrm>
            <a:off x="7415213" y="5889625"/>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13A</a:t>
            </a:r>
          </a:p>
          <a:p>
            <a:pPr eaLnBrk="1" hangingPunct="1"/>
            <a:r>
              <a:rPr lang="en-US" sz="800">
                <a:latin typeface="Comic Sans MS" pitchFamily="66" charset="0"/>
              </a:rPr>
              <a:t>-18VDC	13A</a:t>
            </a:r>
          </a:p>
          <a:p>
            <a:pPr eaLnBrk="1" hangingPunct="1"/>
            <a:r>
              <a:rPr lang="en-US" sz="800">
                <a:latin typeface="Comic Sans MS" pitchFamily="66" charset="0"/>
              </a:rPr>
              <a:t>+24VDC	15A</a:t>
            </a:r>
          </a:p>
        </p:txBody>
      </p:sp>
      <p:sp>
        <p:nvSpPr>
          <p:cNvPr id="14439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E4677D5-364C-4590-A1B3-12E5D1FD7BA6}" type="slidenum">
              <a:rPr lang="en-US" smtClean="0">
                <a:solidFill>
                  <a:srgbClr val="898989"/>
                </a:solidFill>
                <a:latin typeface="Calibri" pitchFamily="34" charset="0"/>
              </a:rPr>
              <a:pPr eaLnBrk="1" hangingPunct="1"/>
              <a:t>319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4394" name="Group 219"/>
          <p:cNvGrpSpPr>
            <a:grpSpLocks/>
          </p:cNvGrpSpPr>
          <p:nvPr/>
        </p:nvGrpSpPr>
        <p:grpSpPr bwMode="auto">
          <a:xfrm>
            <a:off x="1162050" y="1235075"/>
            <a:ext cx="6532563" cy="223838"/>
            <a:chOff x="-1275111" y="5770963"/>
            <a:chExt cx="6531472" cy="224179"/>
          </a:xfrm>
        </p:grpSpPr>
        <p:grpSp>
          <p:nvGrpSpPr>
            <p:cNvPr id="144558" name="Group 195"/>
            <p:cNvGrpSpPr>
              <a:grpSpLocks/>
            </p:cNvGrpSpPr>
            <p:nvPr/>
          </p:nvGrpSpPr>
          <p:grpSpPr bwMode="auto">
            <a:xfrm>
              <a:off x="-1275111" y="5770963"/>
              <a:ext cx="3904138" cy="221304"/>
              <a:chOff x="-1275111" y="5788215"/>
              <a:chExt cx="3904138" cy="221304"/>
            </a:xfrm>
          </p:grpSpPr>
          <p:grpSp>
            <p:nvGrpSpPr>
              <p:cNvPr id="144564" name="Group 194"/>
              <p:cNvGrpSpPr>
                <a:grpSpLocks/>
              </p:cNvGrpSpPr>
              <p:nvPr/>
            </p:nvGrpSpPr>
            <p:grpSpPr bwMode="auto">
              <a:xfrm>
                <a:off x="-1275111" y="5788215"/>
                <a:ext cx="3904138" cy="215667"/>
                <a:chOff x="-1275111" y="5788215"/>
                <a:chExt cx="3904138" cy="215667"/>
              </a:xfrm>
            </p:grpSpPr>
            <p:pic>
              <p:nvPicPr>
                <p:cNvPr id="1445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7" name="TextBox 318"/>
                <p:cNvSpPr txBox="1">
                  <a:spLocks noChangeArrowheads="1"/>
                </p:cNvSpPr>
                <p:nvPr/>
              </p:nvSpPr>
              <p:spPr bwMode="auto">
                <a:xfrm>
                  <a:off x="-1275111" y="5788215"/>
                  <a:ext cx="262370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ITMY Quad Top Coil Driver Chassis</a:t>
                  </a:r>
                  <a:r>
                    <a:rPr lang="en-US" sz="800" b="1" dirty="0">
                      <a:latin typeface="Comic Sans MS" pitchFamily="66" charset="0"/>
                    </a:rPr>
                    <a:t> </a:t>
                  </a:r>
                </a:p>
              </p:txBody>
            </p:sp>
          </p:grpSp>
          <p:sp>
            <p:nvSpPr>
              <p:cNvPr id="14456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59" name="Group 192"/>
            <p:cNvGrpSpPr>
              <a:grpSpLocks/>
            </p:cNvGrpSpPr>
            <p:nvPr/>
          </p:nvGrpSpPr>
          <p:grpSpPr bwMode="auto">
            <a:xfrm>
              <a:off x="2841236" y="5773948"/>
              <a:ext cx="2415125" cy="221194"/>
              <a:chOff x="2841236" y="5773948"/>
              <a:chExt cx="2415125" cy="221194"/>
            </a:xfrm>
          </p:grpSpPr>
          <p:sp>
            <p:nvSpPr>
              <p:cNvPr id="14456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61" name="Group 191"/>
              <p:cNvGrpSpPr>
                <a:grpSpLocks/>
              </p:cNvGrpSpPr>
              <p:nvPr/>
            </p:nvGrpSpPr>
            <p:grpSpPr bwMode="auto">
              <a:xfrm>
                <a:off x="2841236" y="5779698"/>
                <a:ext cx="1280160" cy="215444"/>
                <a:chOff x="2841236" y="5779698"/>
                <a:chExt cx="1280160" cy="215444"/>
              </a:xfrm>
            </p:grpSpPr>
            <p:pic>
              <p:nvPicPr>
                <p:cNvPr id="1445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S1000376</a:t>
                  </a:r>
                  <a:endParaRPr lang="en-US" sz="800" b="1" dirty="0">
                    <a:latin typeface="Comic Sans MS" pitchFamily="66" charset="0"/>
                  </a:endParaRPr>
                </a:p>
              </p:txBody>
            </p:sp>
          </p:grpSp>
        </p:grpSp>
      </p:grpSp>
      <p:grpSp>
        <p:nvGrpSpPr>
          <p:cNvPr id="144395" name="Group 219"/>
          <p:cNvGrpSpPr>
            <a:grpSpLocks/>
          </p:cNvGrpSpPr>
          <p:nvPr/>
        </p:nvGrpSpPr>
        <p:grpSpPr bwMode="auto">
          <a:xfrm>
            <a:off x="1193800" y="1352550"/>
            <a:ext cx="6500813" cy="220663"/>
            <a:chOff x="-1244119" y="5773948"/>
            <a:chExt cx="6500480" cy="221194"/>
          </a:xfrm>
        </p:grpSpPr>
        <p:grpSp>
          <p:nvGrpSpPr>
            <p:cNvPr id="144548" name="Group 195"/>
            <p:cNvGrpSpPr>
              <a:grpSpLocks/>
            </p:cNvGrpSpPr>
            <p:nvPr/>
          </p:nvGrpSpPr>
          <p:grpSpPr bwMode="auto">
            <a:xfrm>
              <a:off x="-1244119" y="5776823"/>
              <a:ext cx="3873146" cy="217563"/>
              <a:chOff x="-1244119" y="5794075"/>
              <a:chExt cx="3873146" cy="217563"/>
            </a:xfrm>
          </p:grpSpPr>
          <p:grpSp>
            <p:nvGrpSpPr>
              <p:cNvPr id="144554" name="Group 194"/>
              <p:cNvGrpSpPr>
                <a:grpSpLocks/>
              </p:cNvGrpSpPr>
              <p:nvPr/>
            </p:nvGrpSpPr>
            <p:grpSpPr bwMode="auto">
              <a:xfrm>
                <a:off x="-1244119" y="5795971"/>
                <a:ext cx="3873146" cy="215667"/>
                <a:chOff x="-1244119" y="5795971"/>
                <a:chExt cx="3873146" cy="215667"/>
              </a:xfrm>
            </p:grpSpPr>
            <p:pic>
              <p:nvPicPr>
                <p:cNvPr id="1445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7" name="TextBox 318"/>
                <p:cNvSpPr txBox="1">
                  <a:spLocks noChangeArrowheads="1"/>
                </p:cNvSpPr>
                <p:nvPr/>
              </p:nvSpPr>
              <p:spPr bwMode="auto">
                <a:xfrm>
                  <a:off x="-1244119" y="5795971"/>
                  <a:ext cx="259271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ITMY Quad Top Coil Driver Chassis</a:t>
                  </a:r>
                  <a:r>
                    <a:rPr lang="en-US" sz="800" b="1" dirty="0">
                      <a:latin typeface="Comic Sans MS" pitchFamily="66" charset="0"/>
                    </a:rPr>
                    <a:t> </a:t>
                  </a:r>
                </a:p>
              </p:txBody>
            </p:sp>
          </p:grpSp>
          <p:sp>
            <p:nvSpPr>
              <p:cNvPr id="14455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49" name="Group 192"/>
            <p:cNvGrpSpPr>
              <a:grpSpLocks/>
            </p:cNvGrpSpPr>
            <p:nvPr/>
          </p:nvGrpSpPr>
          <p:grpSpPr bwMode="auto">
            <a:xfrm>
              <a:off x="2841236" y="5773948"/>
              <a:ext cx="2415125" cy="221194"/>
              <a:chOff x="2841236" y="5773948"/>
              <a:chExt cx="2415125" cy="221194"/>
            </a:xfrm>
          </p:grpSpPr>
          <p:sp>
            <p:nvSpPr>
              <p:cNvPr id="14455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51" name="Group 191"/>
              <p:cNvGrpSpPr>
                <a:grpSpLocks/>
              </p:cNvGrpSpPr>
              <p:nvPr/>
            </p:nvGrpSpPr>
            <p:grpSpPr bwMode="auto">
              <a:xfrm>
                <a:off x="2841236" y="5779698"/>
                <a:ext cx="1280160" cy="215444"/>
                <a:chOff x="2841236" y="5779698"/>
                <a:chExt cx="1280160" cy="215444"/>
              </a:xfrm>
            </p:grpSpPr>
            <p:pic>
              <p:nvPicPr>
                <p:cNvPr id="1445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S1000436</a:t>
                  </a:r>
                  <a:endParaRPr lang="en-US" sz="800" b="1" dirty="0">
                    <a:latin typeface="Comic Sans MS" pitchFamily="66" charset="0"/>
                  </a:endParaRPr>
                </a:p>
              </p:txBody>
            </p:sp>
          </p:grpSp>
        </p:grpSp>
      </p:grpSp>
      <p:grpSp>
        <p:nvGrpSpPr>
          <p:cNvPr id="144396" name="Group 219"/>
          <p:cNvGrpSpPr>
            <a:grpSpLocks/>
          </p:cNvGrpSpPr>
          <p:nvPr/>
        </p:nvGrpSpPr>
        <p:grpSpPr bwMode="auto">
          <a:xfrm>
            <a:off x="1223963" y="1466850"/>
            <a:ext cx="6470650" cy="227013"/>
            <a:chOff x="-1213126" y="5773948"/>
            <a:chExt cx="6469487" cy="228187"/>
          </a:xfrm>
        </p:grpSpPr>
        <p:grpSp>
          <p:nvGrpSpPr>
            <p:cNvPr id="144538" name="Group 195"/>
            <p:cNvGrpSpPr>
              <a:grpSpLocks/>
            </p:cNvGrpSpPr>
            <p:nvPr/>
          </p:nvGrpSpPr>
          <p:grpSpPr bwMode="auto">
            <a:xfrm>
              <a:off x="-1213126" y="5776714"/>
              <a:ext cx="3842153" cy="225421"/>
              <a:chOff x="-1213126" y="5793966"/>
              <a:chExt cx="3842153" cy="225421"/>
            </a:xfrm>
          </p:grpSpPr>
          <p:grpSp>
            <p:nvGrpSpPr>
              <p:cNvPr id="144544" name="Group 194"/>
              <p:cNvGrpSpPr>
                <a:grpSpLocks/>
              </p:cNvGrpSpPr>
              <p:nvPr/>
            </p:nvGrpSpPr>
            <p:grpSpPr bwMode="auto">
              <a:xfrm>
                <a:off x="-1213126" y="5803720"/>
                <a:ext cx="3842153" cy="215667"/>
                <a:chOff x="-1213126" y="5803720"/>
                <a:chExt cx="3842153" cy="215667"/>
              </a:xfrm>
            </p:grpSpPr>
            <p:pic>
              <p:nvPicPr>
                <p:cNvPr id="1445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7" name="TextBox 318"/>
                <p:cNvSpPr txBox="1">
                  <a:spLocks noChangeArrowheads="1"/>
                </p:cNvSpPr>
                <p:nvPr/>
              </p:nvSpPr>
              <p:spPr bwMode="auto">
                <a:xfrm>
                  <a:off x="-1213126" y="5803720"/>
                  <a:ext cx="256172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ITMY Quad Top Coil Driver Chassis</a:t>
                  </a:r>
                  <a:r>
                    <a:rPr lang="en-US" sz="800" b="1" dirty="0">
                      <a:latin typeface="Comic Sans MS" pitchFamily="66" charset="0"/>
                    </a:rPr>
                    <a:t> </a:t>
                  </a:r>
                </a:p>
              </p:txBody>
            </p:sp>
          </p:grpSp>
          <p:sp>
            <p:nvSpPr>
              <p:cNvPr id="14454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39" name="Group 192"/>
            <p:cNvGrpSpPr>
              <a:grpSpLocks/>
            </p:cNvGrpSpPr>
            <p:nvPr/>
          </p:nvGrpSpPr>
          <p:grpSpPr bwMode="auto">
            <a:xfrm>
              <a:off x="2841236" y="5773948"/>
              <a:ext cx="2415125" cy="221194"/>
              <a:chOff x="2841236" y="5773948"/>
              <a:chExt cx="2415125" cy="221194"/>
            </a:xfrm>
          </p:grpSpPr>
          <p:sp>
            <p:nvSpPr>
              <p:cNvPr id="14454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41" name="Group 191"/>
              <p:cNvGrpSpPr>
                <a:grpSpLocks/>
              </p:cNvGrpSpPr>
              <p:nvPr/>
            </p:nvGrpSpPr>
            <p:grpSpPr bwMode="auto">
              <a:xfrm>
                <a:off x="2841236" y="5779698"/>
                <a:ext cx="1280160" cy="215444"/>
                <a:chOff x="2841236" y="5779698"/>
                <a:chExt cx="1280160" cy="215444"/>
              </a:xfrm>
            </p:grpSpPr>
            <p:pic>
              <p:nvPicPr>
                <p:cNvPr id="1445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S1000433</a:t>
                  </a:r>
                  <a:endParaRPr lang="en-US" sz="800" b="1" dirty="0">
                    <a:latin typeface="Comic Sans MS" pitchFamily="66" charset="0"/>
                  </a:endParaRPr>
                </a:p>
              </p:txBody>
            </p:sp>
          </p:grpSp>
        </p:grpSp>
      </p:grpSp>
      <p:grpSp>
        <p:nvGrpSpPr>
          <p:cNvPr id="144397" name="Group 219"/>
          <p:cNvGrpSpPr>
            <a:grpSpLocks/>
          </p:cNvGrpSpPr>
          <p:nvPr/>
        </p:nvGrpSpPr>
        <p:grpSpPr bwMode="auto">
          <a:xfrm>
            <a:off x="1517650" y="2684463"/>
            <a:ext cx="6176963" cy="223837"/>
            <a:chOff x="-920453" y="5770963"/>
            <a:chExt cx="6176814" cy="224179"/>
          </a:xfrm>
        </p:grpSpPr>
        <p:grpSp>
          <p:nvGrpSpPr>
            <p:cNvPr id="144528" name="Group 195"/>
            <p:cNvGrpSpPr>
              <a:grpSpLocks/>
            </p:cNvGrpSpPr>
            <p:nvPr/>
          </p:nvGrpSpPr>
          <p:grpSpPr bwMode="auto">
            <a:xfrm>
              <a:off x="-920453" y="5770963"/>
              <a:ext cx="3549480" cy="221304"/>
              <a:chOff x="-920453" y="5788215"/>
              <a:chExt cx="3549480" cy="221304"/>
            </a:xfrm>
          </p:grpSpPr>
          <p:grpSp>
            <p:nvGrpSpPr>
              <p:cNvPr id="144534" name="Group 194"/>
              <p:cNvGrpSpPr>
                <a:grpSpLocks/>
              </p:cNvGrpSpPr>
              <p:nvPr/>
            </p:nvGrpSpPr>
            <p:grpSpPr bwMode="auto">
              <a:xfrm>
                <a:off x="-920453" y="5788215"/>
                <a:ext cx="3549480" cy="215667"/>
                <a:chOff x="-920453" y="5788215"/>
                <a:chExt cx="3549480" cy="215667"/>
              </a:xfrm>
            </p:grpSpPr>
            <p:pic>
              <p:nvPicPr>
                <p:cNvPr id="1445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7"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BS Triple Top Coil Driver Chassis</a:t>
                  </a:r>
                  <a:endParaRPr lang="en-US" sz="800" b="1" dirty="0">
                    <a:latin typeface="Comic Sans MS" pitchFamily="66" charset="0"/>
                  </a:endParaRPr>
                </a:p>
              </p:txBody>
            </p:sp>
          </p:grpSp>
          <p:sp>
            <p:nvSpPr>
              <p:cNvPr id="14453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29" name="Group 192"/>
            <p:cNvGrpSpPr>
              <a:grpSpLocks/>
            </p:cNvGrpSpPr>
            <p:nvPr/>
          </p:nvGrpSpPr>
          <p:grpSpPr bwMode="auto">
            <a:xfrm>
              <a:off x="2841236" y="5773948"/>
              <a:ext cx="2415125" cy="221194"/>
              <a:chOff x="2841236" y="5773948"/>
              <a:chExt cx="2415125" cy="221194"/>
            </a:xfrm>
          </p:grpSpPr>
          <p:sp>
            <p:nvSpPr>
              <p:cNvPr id="14453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31" name="Group 191"/>
              <p:cNvGrpSpPr>
                <a:grpSpLocks/>
              </p:cNvGrpSpPr>
              <p:nvPr/>
            </p:nvGrpSpPr>
            <p:grpSpPr bwMode="auto">
              <a:xfrm>
                <a:off x="2841236" y="5779698"/>
                <a:ext cx="1280160" cy="215444"/>
                <a:chOff x="2841236" y="5779698"/>
                <a:chExt cx="1280160" cy="215444"/>
              </a:xfrm>
            </p:grpSpPr>
            <p:pic>
              <p:nvPicPr>
                <p:cNvPr id="1445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144398" name="Group 219"/>
          <p:cNvGrpSpPr>
            <a:grpSpLocks/>
          </p:cNvGrpSpPr>
          <p:nvPr/>
        </p:nvGrpSpPr>
        <p:grpSpPr bwMode="auto">
          <a:xfrm>
            <a:off x="1530350" y="2798763"/>
            <a:ext cx="6164263" cy="223837"/>
            <a:chOff x="-906600" y="5770963"/>
            <a:chExt cx="6162961" cy="224179"/>
          </a:xfrm>
        </p:grpSpPr>
        <p:grpSp>
          <p:nvGrpSpPr>
            <p:cNvPr id="144518" name="Group 195"/>
            <p:cNvGrpSpPr>
              <a:grpSpLocks/>
            </p:cNvGrpSpPr>
            <p:nvPr/>
          </p:nvGrpSpPr>
          <p:grpSpPr bwMode="auto">
            <a:xfrm>
              <a:off x="-906600" y="5770963"/>
              <a:ext cx="3535627" cy="221304"/>
              <a:chOff x="-906600" y="5788215"/>
              <a:chExt cx="3535627" cy="221304"/>
            </a:xfrm>
          </p:grpSpPr>
          <p:grpSp>
            <p:nvGrpSpPr>
              <p:cNvPr id="144524" name="Group 194"/>
              <p:cNvGrpSpPr>
                <a:grpSpLocks/>
              </p:cNvGrpSpPr>
              <p:nvPr/>
            </p:nvGrpSpPr>
            <p:grpSpPr bwMode="auto">
              <a:xfrm>
                <a:off x="-906600" y="5788215"/>
                <a:ext cx="3535627" cy="215667"/>
                <a:chOff x="-906600" y="5788215"/>
                <a:chExt cx="3535627" cy="215667"/>
              </a:xfrm>
            </p:grpSpPr>
            <p:pic>
              <p:nvPicPr>
                <p:cNvPr id="1445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7"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BS Triple Top Coil Driver Chassis</a:t>
                  </a:r>
                  <a:endParaRPr lang="en-US" sz="800" b="1" dirty="0">
                    <a:latin typeface="Comic Sans MS" pitchFamily="66" charset="0"/>
                  </a:endParaRPr>
                </a:p>
              </p:txBody>
            </p:sp>
          </p:grpSp>
          <p:sp>
            <p:nvSpPr>
              <p:cNvPr id="14452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19" name="Group 192"/>
            <p:cNvGrpSpPr>
              <a:grpSpLocks/>
            </p:cNvGrpSpPr>
            <p:nvPr/>
          </p:nvGrpSpPr>
          <p:grpSpPr bwMode="auto">
            <a:xfrm>
              <a:off x="2841236" y="5773948"/>
              <a:ext cx="2415125" cy="221194"/>
              <a:chOff x="2841236" y="5773948"/>
              <a:chExt cx="2415125" cy="221194"/>
            </a:xfrm>
          </p:grpSpPr>
          <p:sp>
            <p:nvSpPr>
              <p:cNvPr id="14452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21" name="Group 191"/>
              <p:cNvGrpSpPr>
                <a:grpSpLocks/>
              </p:cNvGrpSpPr>
              <p:nvPr/>
            </p:nvGrpSpPr>
            <p:grpSpPr bwMode="auto">
              <a:xfrm>
                <a:off x="2841236" y="5779698"/>
                <a:ext cx="1280160" cy="215444"/>
                <a:chOff x="2841236" y="5779698"/>
                <a:chExt cx="1280160" cy="215444"/>
              </a:xfrm>
            </p:grpSpPr>
            <p:pic>
              <p:nvPicPr>
                <p:cNvPr id="1445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144399" name="Group 219"/>
          <p:cNvGrpSpPr>
            <a:grpSpLocks/>
          </p:cNvGrpSpPr>
          <p:nvPr/>
        </p:nvGrpSpPr>
        <p:grpSpPr bwMode="auto">
          <a:xfrm>
            <a:off x="1544638" y="2913063"/>
            <a:ext cx="6149975" cy="223837"/>
            <a:chOff x="-892754" y="5770963"/>
            <a:chExt cx="6149115" cy="224179"/>
          </a:xfrm>
        </p:grpSpPr>
        <p:grpSp>
          <p:nvGrpSpPr>
            <p:cNvPr id="144508" name="Group 195"/>
            <p:cNvGrpSpPr>
              <a:grpSpLocks/>
            </p:cNvGrpSpPr>
            <p:nvPr/>
          </p:nvGrpSpPr>
          <p:grpSpPr bwMode="auto">
            <a:xfrm>
              <a:off x="-892754" y="5770963"/>
              <a:ext cx="3521781" cy="221304"/>
              <a:chOff x="-892754" y="5788215"/>
              <a:chExt cx="3521781" cy="221304"/>
            </a:xfrm>
          </p:grpSpPr>
          <p:grpSp>
            <p:nvGrpSpPr>
              <p:cNvPr id="144514" name="Group 194"/>
              <p:cNvGrpSpPr>
                <a:grpSpLocks/>
              </p:cNvGrpSpPr>
              <p:nvPr/>
            </p:nvGrpSpPr>
            <p:grpSpPr bwMode="auto">
              <a:xfrm>
                <a:off x="-892754" y="5788215"/>
                <a:ext cx="3521781" cy="215667"/>
                <a:chOff x="-892754" y="5788215"/>
                <a:chExt cx="3521781" cy="215667"/>
              </a:xfrm>
            </p:grpSpPr>
            <p:pic>
              <p:nvPicPr>
                <p:cNvPr id="1445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7"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BS Mid Triple Acq Driver Chassis</a:t>
                  </a:r>
                  <a:endParaRPr lang="en-US" sz="800" b="1" dirty="0">
                    <a:latin typeface="Comic Sans MS" pitchFamily="66" charset="0"/>
                  </a:endParaRPr>
                </a:p>
              </p:txBody>
            </p:sp>
          </p:grpSp>
          <p:sp>
            <p:nvSpPr>
              <p:cNvPr id="14451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4509" name="Group 192"/>
            <p:cNvGrpSpPr>
              <a:grpSpLocks/>
            </p:cNvGrpSpPr>
            <p:nvPr/>
          </p:nvGrpSpPr>
          <p:grpSpPr bwMode="auto">
            <a:xfrm>
              <a:off x="2841236" y="5773948"/>
              <a:ext cx="2415125" cy="221194"/>
              <a:chOff x="2841236" y="5773948"/>
              <a:chExt cx="2415125" cy="221194"/>
            </a:xfrm>
          </p:grpSpPr>
          <p:sp>
            <p:nvSpPr>
              <p:cNvPr id="14451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11" name="Group 191"/>
              <p:cNvGrpSpPr>
                <a:grpSpLocks/>
              </p:cNvGrpSpPr>
              <p:nvPr/>
            </p:nvGrpSpPr>
            <p:grpSpPr bwMode="auto">
              <a:xfrm>
                <a:off x="2841236" y="5779698"/>
                <a:ext cx="1280160" cy="215444"/>
                <a:chOff x="2841236" y="5779698"/>
                <a:chExt cx="1280160" cy="215444"/>
              </a:xfrm>
            </p:grpSpPr>
            <p:pic>
              <p:nvPicPr>
                <p:cNvPr id="1445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144400" name="Group 219"/>
          <p:cNvGrpSpPr>
            <a:grpSpLocks/>
          </p:cNvGrpSpPr>
          <p:nvPr/>
        </p:nvGrpSpPr>
        <p:grpSpPr bwMode="auto">
          <a:xfrm>
            <a:off x="1301750" y="1677988"/>
            <a:ext cx="6392863" cy="223837"/>
            <a:chOff x="-1135643" y="5770953"/>
            <a:chExt cx="6392004" cy="224189"/>
          </a:xfrm>
        </p:grpSpPr>
        <p:grpSp>
          <p:nvGrpSpPr>
            <p:cNvPr id="144498" name="Group 195"/>
            <p:cNvGrpSpPr>
              <a:grpSpLocks/>
            </p:cNvGrpSpPr>
            <p:nvPr/>
          </p:nvGrpSpPr>
          <p:grpSpPr bwMode="auto">
            <a:xfrm>
              <a:off x="-1135643" y="5770953"/>
              <a:ext cx="3764670" cy="221314"/>
              <a:chOff x="-1135643" y="5788205"/>
              <a:chExt cx="3764670" cy="221314"/>
            </a:xfrm>
          </p:grpSpPr>
          <p:grpSp>
            <p:nvGrpSpPr>
              <p:cNvPr id="144504" name="Group 194"/>
              <p:cNvGrpSpPr>
                <a:grpSpLocks/>
              </p:cNvGrpSpPr>
              <p:nvPr/>
            </p:nvGrpSpPr>
            <p:grpSpPr bwMode="auto">
              <a:xfrm>
                <a:off x="-1135643" y="5788205"/>
                <a:ext cx="3764670" cy="215668"/>
                <a:chOff x="-1135643" y="5788205"/>
                <a:chExt cx="3764670" cy="215668"/>
              </a:xfrm>
            </p:grpSpPr>
            <p:pic>
              <p:nvPicPr>
                <p:cNvPr id="1445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7" name="TextBox 318"/>
                <p:cNvSpPr txBox="1">
                  <a:spLocks noChangeArrowheads="1"/>
                </p:cNvSpPr>
                <p:nvPr/>
              </p:nvSpPr>
              <p:spPr bwMode="auto">
                <a:xfrm>
                  <a:off x="-1135643" y="5788205"/>
                  <a:ext cx="248423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ITMX </a:t>
                  </a:r>
                  <a:r>
                    <a:rPr lang="en-US" sz="800" b="1" dirty="0">
                      <a:latin typeface="Comic Sans MS" pitchFamily="66" charset="0"/>
                      <a:hlinkClick r:id="rId25" action="ppaction://hlinksldjump"/>
                    </a:rPr>
                    <a:t>Quad Top Coil Driver Chassis</a:t>
                  </a:r>
                  <a:r>
                    <a:rPr lang="en-US" sz="800" b="1" dirty="0">
                      <a:latin typeface="Comic Sans MS" pitchFamily="66" charset="0"/>
                    </a:rPr>
                    <a:t> </a:t>
                  </a:r>
                </a:p>
              </p:txBody>
            </p:sp>
          </p:grpSp>
          <p:sp>
            <p:nvSpPr>
              <p:cNvPr id="1445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99" name="Group 192"/>
            <p:cNvGrpSpPr>
              <a:grpSpLocks/>
            </p:cNvGrpSpPr>
            <p:nvPr/>
          </p:nvGrpSpPr>
          <p:grpSpPr bwMode="auto">
            <a:xfrm>
              <a:off x="2841236" y="5773948"/>
              <a:ext cx="2415125" cy="221194"/>
              <a:chOff x="2841236" y="5773948"/>
              <a:chExt cx="2415125" cy="221194"/>
            </a:xfrm>
          </p:grpSpPr>
          <p:sp>
            <p:nvSpPr>
              <p:cNvPr id="14450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01" name="Group 191"/>
              <p:cNvGrpSpPr>
                <a:grpSpLocks/>
              </p:cNvGrpSpPr>
              <p:nvPr/>
            </p:nvGrpSpPr>
            <p:grpSpPr bwMode="auto">
              <a:xfrm>
                <a:off x="2841236" y="5779698"/>
                <a:ext cx="1280160" cy="215444"/>
                <a:chOff x="2841236" y="5779698"/>
                <a:chExt cx="1280160" cy="215444"/>
              </a:xfrm>
            </p:grpSpPr>
            <p:pic>
              <p:nvPicPr>
                <p:cNvPr id="1445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S1000378</a:t>
                  </a:r>
                  <a:endParaRPr lang="en-US" sz="800" b="1" dirty="0">
                    <a:latin typeface="Comic Sans MS" pitchFamily="66" charset="0"/>
                  </a:endParaRPr>
                </a:p>
              </p:txBody>
            </p:sp>
          </p:grpSp>
        </p:grpSp>
      </p:grpSp>
      <p:grpSp>
        <p:nvGrpSpPr>
          <p:cNvPr id="144401" name="Group 219"/>
          <p:cNvGrpSpPr>
            <a:grpSpLocks/>
          </p:cNvGrpSpPr>
          <p:nvPr/>
        </p:nvGrpSpPr>
        <p:grpSpPr bwMode="auto">
          <a:xfrm>
            <a:off x="1549400" y="1792288"/>
            <a:ext cx="6145213" cy="223837"/>
            <a:chOff x="-887699" y="5770953"/>
            <a:chExt cx="6144060" cy="224189"/>
          </a:xfrm>
        </p:grpSpPr>
        <p:grpSp>
          <p:nvGrpSpPr>
            <p:cNvPr id="144488" name="Group 195"/>
            <p:cNvGrpSpPr>
              <a:grpSpLocks/>
            </p:cNvGrpSpPr>
            <p:nvPr/>
          </p:nvGrpSpPr>
          <p:grpSpPr bwMode="auto">
            <a:xfrm>
              <a:off x="-887699" y="5770953"/>
              <a:ext cx="3516726" cy="221314"/>
              <a:chOff x="-887699" y="5788205"/>
              <a:chExt cx="3516726" cy="221314"/>
            </a:xfrm>
          </p:grpSpPr>
          <p:grpSp>
            <p:nvGrpSpPr>
              <p:cNvPr id="144494" name="Group 194"/>
              <p:cNvGrpSpPr>
                <a:grpSpLocks/>
              </p:cNvGrpSpPr>
              <p:nvPr/>
            </p:nvGrpSpPr>
            <p:grpSpPr bwMode="auto">
              <a:xfrm>
                <a:off x="-887699" y="5788205"/>
                <a:ext cx="3516726" cy="215668"/>
                <a:chOff x="-887699" y="5788205"/>
                <a:chExt cx="3516726" cy="215668"/>
              </a:xfrm>
            </p:grpSpPr>
            <p:pic>
              <p:nvPicPr>
                <p:cNvPr id="1444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ITMX Quad Top Coil Driver Chassis</a:t>
                  </a:r>
                  <a:r>
                    <a:rPr lang="en-US" sz="800" b="1" dirty="0">
                      <a:latin typeface="Comic Sans MS" pitchFamily="66" charset="0"/>
                    </a:rPr>
                    <a:t> </a:t>
                  </a:r>
                </a:p>
              </p:txBody>
            </p:sp>
          </p:grpSp>
          <p:sp>
            <p:nvSpPr>
              <p:cNvPr id="14449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89" name="Group 192"/>
            <p:cNvGrpSpPr>
              <a:grpSpLocks/>
            </p:cNvGrpSpPr>
            <p:nvPr/>
          </p:nvGrpSpPr>
          <p:grpSpPr bwMode="auto">
            <a:xfrm>
              <a:off x="2841236" y="5773948"/>
              <a:ext cx="2415125" cy="221194"/>
              <a:chOff x="2841236" y="5773948"/>
              <a:chExt cx="2415125" cy="221194"/>
            </a:xfrm>
          </p:grpSpPr>
          <p:sp>
            <p:nvSpPr>
              <p:cNvPr id="14449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91" name="Group 191"/>
              <p:cNvGrpSpPr>
                <a:grpSpLocks/>
              </p:cNvGrpSpPr>
              <p:nvPr/>
            </p:nvGrpSpPr>
            <p:grpSpPr bwMode="auto">
              <a:xfrm>
                <a:off x="2841236" y="5779698"/>
                <a:ext cx="1280160" cy="215444"/>
                <a:chOff x="2841236" y="5779698"/>
                <a:chExt cx="1280160" cy="215444"/>
              </a:xfrm>
            </p:grpSpPr>
            <p:pic>
              <p:nvPicPr>
                <p:cNvPr id="1444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S1000379</a:t>
                  </a:r>
                  <a:endParaRPr lang="en-US" sz="800" b="1" dirty="0">
                    <a:latin typeface="Comic Sans MS" pitchFamily="66" charset="0"/>
                  </a:endParaRPr>
                </a:p>
              </p:txBody>
            </p:sp>
          </p:grpSp>
        </p:grpSp>
      </p:grpSp>
      <p:grpSp>
        <p:nvGrpSpPr>
          <p:cNvPr id="144402" name="Group 219"/>
          <p:cNvGrpSpPr>
            <a:grpSpLocks/>
          </p:cNvGrpSpPr>
          <p:nvPr/>
        </p:nvGrpSpPr>
        <p:grpSpPr bwMode="auto">
          <a:xfrm>
            <a:off x="1549400" y="1906588"/>
            <a:ext cx="6145213" cy="223837"/>
            <a:chOff x="-887699" y="5770953"/>
            <a:chExt cx="6144060" cy="224189"/>
          </a:xfrm>
        </p:grpSpPr>
        <p:grpSp>
          <p:nvGrpSpPr>
            <p:cNvPr id="144478" name="Group 195"/>
            <p:cNvGrpSpPr>
              <a:grpSpLocks/>
            </p:cNvGrpSpPr>
            <p:nvPr/>
          </p:nvGrpSpPr>
          <p:grpSpPr bwMode="auto">
            <a:xfrm>
              <a:off x="-887699" y="5770953"/>
              <a:ext cx="3516726" cy="221428"/>
              <a:chOff x="-887699" y="5788205"/>
              <a:chExt cx="3516726" cy="221428"/>
            </a:xfrm>
          </p:grpSpPr>
          <p:grpSp>
            <p:nvGrpSpPr>
              <p:cNvPr id="144484" name="Group 194"/>
              <p:cNvGrpSpPr>
                <a:grpSpLocks/>
              </p:cNvGrpSpPr>
              <p:nvPr/>
            </p:nvGrpSpPr>
            <p:grpSpPr bwMode="auto">
              <a:xfrm>
                <a:off x="-887699" y="5788205"/>
                <a:ext cx="3516726" cy="215668"/>
                <a:chOff x="-887699" y="5788205"/>
                <a:chExt cx="3516726" cy="215668"/>
              </a:xfrm>
            </p:grpSpPr>
            <p:pic>
              <p:nvPicPr>
                <p:cNvPr id="1444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9" action="ppaction://hlinksldjump"/>
                    </a:rPr>
                    <a:t>ITMX Quad Top Coil Driver Chassis</a:t>
                  </a:r>
                  <a:r>
                    <a:rPr lang="en-US" sz="800" b="1" dirty="0">
                      <a:latin typeface="Comic Sans MS" pitchFamily="66" charset="0"/>
                    </a:rPr>
                    <a:t> </a:t>
                  </a:r>
                </a:p>
              </p:txBody>
            </p:sp>
          </p:grpSp>
          <p:sp>
            <p:nvSpPr>
              <p:cNvPr id="14448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79" name="Group 192"/>
            <p:cNvGrpSpPr>
              <a:grpSpLocks/>
            </p:cNvGrpSpPr>
            <p:nvPr/>
          </p:nvGrpSpPr>
          <p:grpSpPr bwMode="auto">
            <a:xfrm>
              <a:off x="2841236" y="5773948"/>
              <a:ext cx="2415125" cy="221194"/>
              <a:chOff x="2841236" y="5773948"/>
              <a:chExt cx="2415125" cy="221194"/>
            </a:xfrm>
          </p:grpSpPr>
          <p:sp>
            <p:nvSpPr>
              <p:cNvPr id="1444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81" name="Group 191"/>
              <p:cNvGrpSpPr>
                <a:grpSpLocks/>
              </p:cNvGrpSpPr>
              <p:nvPr/>
            </p:nvGrpSpPr>
            <p:grpSpPr bwMode="auto">
              <a:xfrm>
                <a:off x="2841236" y="5779698"/>
                <a:ext cx="1280160" cy="215444"/>
                <a:chOff x="2841236" y="5779698"/>
                <a:chExt cx="1280160" cy="215444"/>
              </a:xfrm>
            </p:grpSpPr>
            <p:pic>
              <p:nvPicPr>
                <p:cNvPr id="1444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S1000372</a:t>
                  </a:r>
                  <a:endParaRPr lang="en-US" sz="800" b="1" dirty="0">
                    <a:latin typeface="Comic Sans MS" pitchFamily="66" charset="0"/>
                  </a:endParaRPr>
                </a:p>
              </p:txBody>
            </p:sp>
          </p:grpSp>
        </p:grpSp>
      </p:grpSp>
      <p:grpSp>
        <p:nvGrpSpPr>
          <p:cNvPr id="144403" name="Group 359"/>
          <p:cNvGrpSpPr>
            <a:grpSpLocks/>
          </p:cNvGrpSpPr>
          <p:nvPr/>
        </p:nvGrpSpPr>
        <p:grpSpPr bwMode="auto">
          <a:xfrm>
            <a:off x="1008404" y="4294188"/>
            <a:ext cx="6695734" cy="458787"/>
            <a:chOff x="-1235201" y="6101482"/>
            <a:chExt cx="6695730" cy="457947"/>
          </a:xfrm>
        </p:grpSpPr>
        <p:grpSp>
          <p:nvGrpSpPr>
            <p:cNvPr id="144470" name="Group 220"/>
            <p:cNvGrpSpPr>
              <a:grpSpLocks/>
            </p:cNvGrpSpPr>
            <p:nvPr/>
          </p:nvGrpSpPr>
          <p:grpSpPr bwMode="auto">
            <a:xfrm>
              <a:off x="-1235201" y="6101482"/>
              <a:ext cx="4059760" cy="452196"/>
              <a:chOff x="-1235201" y="6110108"/>
              <a:chExt cx="4059760" cy="452196"/>
            </a:xfrm>
          </p:grpSpPr>
          <p:pic>
            <p:nvPicPr>
              <p:cNvPr id="144475"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6" name="TextBox 372"/>
              <p:cNvSpPr txBox="1">
                <a:spLocks noChangeArrowheads="1"/>
              </p:cNvSpPr>
              <p:nvPr/>
            </p:nvSpPr>
            <p:spPr bwMode="auto">
              <a:xfrm>
                <a:off x="-1235201" y="6216967"/>
                <a:ext cx="2779339"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hlinkClick r:id="rId32" action="ppaction://hlinksldjump"/>
                  </a:rPr>
                  <a:t>l1susauxbsc123 </a:t>
                </a:r>
                <a:r>
                  <a:rPr lang="fr-FR" sz="800" b="1" dirty="0">
                    <a:latin typeface="Comic Sans MS" pitchFamily="66" charset="0"/>
                    <a:hlinkClick r:id="rId32" action="ppaction://hlinksldjump"/>
                  </a:rPr>
                  <a:t>MON I/O Extension Chassis</a:t>
                </a:r>
                <a:endParaRPr lang="en-US" sz="800" b="1" dirty="0">
                  <a:latin typeface="Comic Sans MS" pitchFamily="66" charset="0"/>
                </a:endParaRPr>
              </a:p>
            </p:txBody>
          </p:sp>
          <p:sp>
            <p:nvSpPr>
              <p:cNvPr id="14447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71" name="Group 221"/>
            <p:cNvGrpSpPr>
              <a:grpSpLocks/>
            </p:cNvGrpSpPr>
            <p:nvPr/>
          </p:nvGrpSpPr>
          <p:grpSpPr bwMode="auto">
            <a:xfrm>
              <a:off x="3042258" y="6107233"/>
              <a:ext cx="2418271" cy="452196"/>
              <a:chOff x="3042258" y="6107233"/>
              <a:chExt cx="2418271" cy="452196"/>
            </a:xfrm>
          </p:grpSpPr>
          <p:pic>
            <p:nvPicPr>
              <p:cNvPr id="144472"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7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4"/>
                  </a:rPr>
                  <a:t>S1103888</a:t>
                </a:r>
                <a:endParaRPr lang="en-US" sz="800" b="1" dirty="0">
                  <a:solidFill>
                    <a:schemeClr val="bg1"/>
                  </a:solidFill>
                  <a:latin typeface="Comic Sans MS" pitchFamily="66" charset="0"/>
                </a:endParaRPr>
              </a:p>
            </p:txBody>
          </p:sp>
        </p:grpSp>
      </p:grpSp>
      <p:grpSp>
        <p:nvGrpSpPr>
          <p:cNvPr id="144405" name="Group 359"/>
          <p:cNvGrpSpPr>
            <a:grpSpLocks/>
          </p:cNvGrpSpPr>
          <p:nvPr/>
        </p:nvGrpSpPr>
        <p:grpSpPr bwMode="auto">
          <a:xfrm>
            <a:off x="1517651" y="3176588"/>
            <a:ext cx="6186487" cy="458787"/>
            <a:chOff x="-725943" y="6101482"/>
            <a:chExt cx="6186472" cy="457947"/>
          </a:xfrm>
        </p:grpSpPr>
        <p:grpSp>
          <p:nvGrpSpPr>
            <p:cNvPr id="144454" name="Group 220"/>
            <p:cNvGrpSpPr>
              <a:grpSpLocks/>
            </p:cNvGrpSpPr>
            <p:nvPr/>
          </p:nvGrpSpPr>
          <p:grpSpPr bwMode="auto">
            <a:xfrm>
              <a:off x="-725943" y="6101482"/>
              <a:ext cx="3550502" cy="452196"/>
              <a:chOff x="-725943" y="6110108"/>
              <a:chExt cx="3550502" cy="452196"/>
            </a:xfrm>
          </p:grpSpPr>
          <p:pic>
            <p:nvPicPr>
              <p:cNvPr id="144459"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60" name="TextBox 372"/>
              <p:cNvSpPr txBox="1">
                <a:spLocks noChangeArrowheads="1"/>
              </p:cNvSpPr>
              <p:nvPr/>
            </p:nvSpPr>
            <p:spPr bwMode="auto">
              <a:xfrm>
                <a:off x="-725943" y="6216967"/>
                <a:ext cx="2270084"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5" action="ppaction://hlinksldjump"/>
                  </a:rPr>
                  <a:t>l1susbsc123 FE I/O Extension Chassis</a:t>
                </a:r>
                <a:endParaRPr lang="en-US" sz="800" b="1" dirty="0">
                  <a:latin typeface="Comic Sans MS" pitchFamily="66" charset="0"/>
                </a:endParaRPr>
              </a:p>
            </p:txBody>
          </p:sp>
          <p:sp>
            <p:nvSpPr>
              <p:cNvPr id="1444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55" name="Group 221"/>
            <p:cNvGrpSpPr>
              <a:grpSpLocks/>
            </p:cNvGrpSpPr>
            <p:nvPr/>
          </p:nvGrpSpPr>
          <p:grpSpPr bwMode="auto">
            <a:xfrm>
              <a:off x="3042258" y="6107233"/>
              <a:ext cx="2418271" cy="452196"/>
              <a:chOff x="3042258" y="6107233"/>
              <a:chExt cx="2418271" cy="452196"/>
            </a:xfrm>
          </p:grpSpPr>
          <p:pic>
            <p:nvPicPr>
              <p:cNvPr id="144456"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5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36"/>
                  </a:rPr>
                  <a:t>S1001143</a:t>
                </a:r>
                <a:endParaRPr lang="en-US" sz="800" b="1" dirty="0">
                  <a:solidFill>
                    <a:schemeClr val="bg1"/>
                  </a:solidFill>
                  <a:latin typeface="Comic Sans MS" pitchFamily="66" charset="0"/>
                </a:endParaRPr>
              </a:p>
            </p:txBody>
          </p:sp>
        </p:grpSp>
      </p:grpSp>
      <p:grpSp>
        <p:nvGrpSpPr>
          <p:cNvPr id="144406" name="Group 219"/>
          <p:cNvGrpSpPr>
            <a:grpSpLocks/>
          </p:cNvGrpSpPr>
          <p:nvPr/>
        </p:nvGrpSpPr>
        <p:grpSpPr bwMode="auto">
          <a:xfrm>
            <a:off x="1544638" y="2124075"/>
            <a:ext cx="6149975" cy="223838"/>
            <a:chOff x="-892754" y="5770963"/>
            <a:chExt cx="6149115" cy="224179"/>
          </a:xfrm>
        </p:grpSpPr>
        <p:grpSp>
          <p:nvGrpSpPr>
            <p:cNvPr id="144444" name="Group 195"/>
            <p:cNvGrpSpPr>
              <a:grpSpLocks/>
            </p:cNvGrpSpPr>
            <p:nvPr/>
          </p:nvGrpSpPr>
          <p:grpSpPr bwMode="auto">
            <a:xfrm>
              <a:off x="-892754" y="5770963"/>
              <a:ext cx="3521781" cy="221304"/>
              <a:chOff x="-892754" y="5788215"/>
              <a:chExt cx="3521781" cy="221304"/>
            </a:xfrm>
          </p:grpSpPr>
          <p:grpSp>
            <p:nvGrpSpPr>
              <p:cNvPr id="144450" name="Group 194"/>
              <p:cNvGrpSpPr>
                <a:grpSpLocks/>
              </p:cNvGrpSpPr>
              <p:nvPr/>
            </p:nvGrpSpPr>
            <p:grpSpPr bwMode="auto">
              <a:xfrm>
                <a:off x="-892754" y="5788215"/>
                <a:ext cx="3521781" cy="215667"/>
                <a:chOff x="-892754" y="5788215"/>
                <a:chExt cx="3521781" cy="215667"/>
              </a:xfrm>
            </p:grpSpPr>
            <p:pic>
              <p:nvPicPr>
                <p:cNvPr id="1444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5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ITMY UIM Coil Driver Chassis</a:t>
                  </a:r>
                  <a:endParaRPr lang="en-US" sz="800" b="1" dirty="0">
                    <a:latin typeface="Comic Sans MS" pitchFamily="66" charset="0"/>
                  </a:endParaRPr>
                </a:p>
              </p:txBody>
            </p:sp>
          </p:grpSp>
          <p:sp>
            <p:nvSpPr>
              <p:cNvPr id="14445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45" name="Group 192"/>
            <p:cNvGrpSpPr>
              <a:grpSpLocks/>
            </p:cNvGrpSpPr>
            <p:nvPr/>
          </p:nvGrpSpPr>
          <p:grpSpPr bwMode="auto">
            <a:xfrm>
              <a:off x="2841236" y="5773948"/>
              <a:ext cx="2415125" cy="221194"/>
              <a:chOff x="2841236" y="5773948"/>
              <a:chExt cx="2415125" cy="221194"/>
            </a:xfrm>
          </p:grpSpPr>
          <p:sp>
            <p:nvSpPr>
              <p:cNvPr id="14444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47" name="Group 191"/>
              <p:cNvGrpSpPr>
                <a:grpSpLocks/>
              </p:cNvGrpSpPr>
              <p:nvPr/>
            </p:nvGrpSpPr>
            <p:grpSpPr bwMode="auto">
              <a:xfrm>
                <a:off x="2841236" y="5779698"/>
                <a:ext cx="1280160" cy="215444"/>
                <a:chOff x="2841236" y="5779698"/>
                <a:chExt cx="1280160" cy="215444"/>
              </a:xfrm>
            </p:grpSpPr>
            <p:pic>
              <p:nvPicPr>
                <p:cNvPr id="14444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7" name="Group 219"/>
          <p:cNvGrpSpPr>
            <a:grpSpLocks/>
          </p:cNvGrpSpPr>
          <p:nvPr/>
        </p:nvGrpSpPr>
        <p:grpSpPr bwMode="auto">
          <a:xfrm>
            <a:off x="1544638" y="2233613"/>
            <a:ext cx="6149975" cy="223837"/>
            <a:chOff x="-892754" y="5770968"/>
            <a:chExt cx="6149115" cy="224174"/>
          </a:xfrm>
        </p:grpSpPr>
        <p:grpSp>
          <p:nvGrpSpPr>
            <p:cNvPr id="144434" name="Group 195"/>
            <p:cNvGrpSpPr>
              <a:grpSpLocks/>
            </p:cNvGrpSpPr>
            <p:nvPr/>
          </p:nvGrpSpPr>
          <p:grpSpPr bwMode="auto">
            <a:xfrm>
              <a:off x="-892754" y="5770968"/>
              <a:ext cx="3521781" cy="221299"/>
              <a:chOff x="-892754" y="5788220"/>
              <a:chExt cx="3521781" cy="221299"/>
            </a:xfrm>
          </p:grpSpPr>
          <p:grpSp>
            <p:nvGrpSpPr>
              <p:cNvPr id="144440" name="Group 194"/>
              <p:cNvGrpSpPr>
                <a:grpSpLocks/>
              </p:cNvGrpSpPr>
              <p:nvPr/>
            </p:nvGrpSpPr>
            <p:grpSpPr bwMode="auto">
              <a:xfrm>
                <a:off x="-892754" y="5788220"/>
                <a:ext cx="3521781" cy="215667"/>
                <a:chOff x="-892754" y="5788220"/>
                <a:chExt cx="3521781" cy="215667"/>
              </a:xfrm>
            </p:grpSpPr>
            <p:pic>
              <p:nvPicPr>
                <p:cNvPr id="1444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3" name="TextBox 318"/>
                <p:cNvSpPr txBox="1">
                  <a:spLocks noChangeArrowheads="1"/>
                </p:cNvSpPr>
                <p:nvPr/>
              </p:nvSpPr>
              <p:spPr bwMode="auto">
                <a:xfrm>
                  <a:off x="-892754" y="5788220"/>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9" action="ppaction://hlinksldjump"/>
                    </a:rPr>
                    <a:t>ITMX UIM Coil Driver Chassis</a:t>
                  </a:r>
                  <a:endParaRPr lang="en-US" sz="800" b="1" dirty="0">
                    <a:latin typeface="Comic Sans MS" pitchFamily="66" charset="0"/>
                  </a:endParaRPr>
                </a:p>
              </p:txBody>
            </p:sp>
          </p:grpSp>
          <p:sp>
            <p:nvSpPr>
              <p:cNvPr id="14444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35" name="Group 192"/>
            <p:cNvGrpSpPr>
              <a:grpSpLocks/>
            </p:cNvGrpSpPr>
            <p:nvPr/>
          </p:nvGrpSpPr>
          <p:grpSpPr bwMode="auto">
            <a:xfrm>
              <a:off x="2841236" y="5773948"/>
              <a:ext cx="2415125" cy="221194"/>
              <a:chOff x="2841236" y="5773948"/>
              <a:chExt cx="2415125" cy="221194"/>
            </a:xfrm>
          </p:grpSpPr>
          <p:sp>
            <p:nvSpPr>
              <p:cNvPr id="14443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37" name="Group 191"/>
              <p:cNvGrpSpPr>
                <a:grpSpLocks/>
              </p:cNvGrpSpPr>
              <p:nvPr/>
            </p:nvGrpSpPr>
            <p:grpSpPr bwMode="auto">
              <a:xfrm>
                <a:off x="2841236" y="5779698"/>
                <a:ext cx="1280160" cy="215444"/>
                <a:chOff x="2841236" y="5779698"/>
                <a:chExt cx="1280160" cy="215444"/>
              </a:xfrm>
            </p:grpSpPr>
            <p:pic>
              <p:nvPicPr>
                <p:cNvPr id="14443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8" name="Group 219"/>
          <p:cNvGrpSpPr>
            <a:grpSpLocks/>
          </p:cNvGrpSpPr>
          <p:nvPr/>
        </p:nvGrpSpPr>
        <p:grpSpPr bwMode="auto">
          <a:xfrm>
            <a:off x="1544638" y="2352675"/>
            <a:ext cx="6149975" cy="223838"/>
            <a:chOff x="-892754" y="5770963"/>
            <a:chExt cx="6149115" cy="224179"/>
          </a:xfrm>
        </p:grpSpPr>
        <p:grpSp>
          <p:nvGrpSpPr>
            <p:cNvPr id="144424" name="Group 195"/>
            <p:cNvGrpSpPr>
              <a:grpSpLocks/>
            </p:cNvGrpSpPr>
            <p:nvPr/>
          </p:nvGrpSpPr>
          <p:grpSpPr bwMode="auto">
            <a:xfrm>
              <a:off x="-892754" y="5770963"/>
              <a:ext cx="3521781" cy="221304"/>
              <a:chOff x="-892754" y="5788215"/>
              <a:chExt cx="3521781" cy="221304"/>
            </a:xfrm>
          </p:grpSpPr>
          <p:grpSp>
            <p:nvGrpSpPr>
              <p:cNvPr id="144430" name="Group 194"/>
              <p:cNvGrpSpPr>
                <a:grpSpLocks/>
              </p:cNvGrpSpPr>
              <p:nvPr/>
            </p:nvGrpSpPr>
            <p:grpSpPr bwMode="auto">
              <a:xfrm>
                <a:off x="-892754" y="5788215"/>
                <a:ext cx="3521781" cy="215667"/>
                <a:chOff x="-892754" y="5788215"/>
                <a:chExt cx="3521781" cy="215667"/>
              </a:xfrm>
            </p:grpSpPr>
            <p:pic>
              <p:nvPicPr>
                <p:cNvPr id="1444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0" action="ppaction://hlinksldjump"/>
                    </a:rPr>
                    <a:t>ITMY PUM Coil Driver Chassis</a:t>
                  </a:r>
                  <a:endParaRPr lang="en-US" sz="800" b="1" dirty="0">
                    <a:latin typeface="Comic Sans MS" pitchFamily="66" charset="0"/>
                  </a:endParaRPr>
                </a:p>
              </p:txBody>
            </p:sp>
          </p:grpSp>
          <p:sp>
            <p:nvSpPr>
              <p:cNvPr id="14443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25" name="Group 192"/>
            <p:cNvGrpSpPr>
              <a:grpSpLocks/>
            </p:cNvGrpSpPr>
            <p:nvPr/>
          </p:nvGrpSpPr>
          <p:grpSpPr bwMode="auto">
            <a:xfrm>
              <a:off x="2841236" y="5773948"/>
              <a:ext cx="2415125" cy="221194"/>
              <a:chOff x="2841236" y="5773948"/>
              <a:chExt cx="2415125" cy="221194"/>
            </a:xfrm>
          </p:grpSpPr>
          <p:sp>
            <p:nvSpPr>
              <p:cNvPr id="14442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27" name="Group 191"/>
              <p:cNvGrpSpPr>
                <a:grpSpLocks/>
              </p:cNvGrpSpPr>
              <p:nvPr/>
            </p:nvGrpSpPr>
            <p:grpSpPr bwMode="auto">
              <a:xfrm>
                <a:off x="2841236" y="5779698"/>
                <a:ext cx="1280160" cy="215444"/>
                <a:chOff x="2841236" y="5779698"/>
                <a:chExt cx="1280160" cy="215444"/>
              </a:xfrm>
            </p:grpSpPr>
            <p:pic>
              <p:nvPicPr>
                <p:cNvPr id="14442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9" name="Group 219"/>
          <p:cNvGrpSpPr>
            <a:grpSpLocks/>
          </p:cNvGrpSpPr>
          <p:nvPr/>
        </p:nvGrpSpPr>
        <p:grpSpPr bwMode="auto">
          <a:xfrm>
            <a:off x="1544638" y="2462213"/>
            <a:ext cx="6149975" cy="223837"/>
            <a:chOff x="-892754" y="5770963"/>
            <a:chExt cx="6149115" cy="224179"/>
          </a:xfrm>
        </p:grpSpPr>
        <p:grpSp>
          <p:nvGrpSpPr>
            <p:cNvPr id="144414" name="Group 195"/>
            <p:cNvGrpSpPr>
              <a:grpSpLocks/>
            </p:cNvGrpSpPr>
            <p:nvPr/>
          </p:nvGrpSpPr>
          <p:grpSpPr bwMode="auto">
            <a:xfrm>
              <a:off x="-892754" y="5770963"/>
              <a:ext cx="3521781" cy="221298"/>
              <a:chOff x="-892754" y="5788215"/>
              <a:chExt cx="3521781" cy="221298"/>
            </a:xfrm>
          </p:grpSpPr>
          <p:grpSp>
            <p:nvGrpSpPr>
              <p:cNvPr id="144420" name="Group 194"/>
              <p:cNvGrpSpPr>
                <a:grpSpLocks/>
              </p:cNvGrpSpPr>
              <p:nvPr/>
            </p:nvGrpSpPr>
            <p:grpSpPr bwMode="auto">
              <a:xfrm>
                <a:off x="-892754" y="5788215"/>
                <a:ext cx="3521781" cy="215667"/>
                <a:chOff x="-892754" y="5788215"/>
                <a:chExt cx="3521781" cy="215667"/>
              </a:xfrm>
            </p:grpSpPr>
            <p:pic>
              <p:nvPicPr>
                <p:cNvPr id="1444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2" action="ppaction://hlinksldjump"/>
                    </a:rPr>
                    <a:t>ITMX PUM Coil Driver Chassis</a:t>
                  </a:r>
                  <a:endParaRPr lang="en-US" sz="800" b="1" dirty="0">
                    <a:latin typeface="Comic Sans MS" pitchFamily="66" charset="0"/>
                  </a:endParaRPr>
                </a:p>
              </p:txBody>
            </p:sp>
          </p:grpSp>
          <p:sp>
            <p:nvSpPr>
              <p:cNvPr id="144421" name="TextBox 316"/>
              <p:cNvSpPr txBox="1">
                <a:spLocks noChangeArrowheads="1"/>
              </p:cNvSpPr>
              <p:nvPr/>
            </p:nvSpPr>
            <p:spPr bwMode="auto">
              <a:xfrm>
                <a:off x="1345721" y="5794070"/>
                <a:ext cx="1262332"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15" name="Group 192"/>
            <p:cNvGrpSpPr>
              <a:grpSpLocks/>
            </p:cNvGrpSpPr>
            <p:nvPr/>
          </p:nvGrpSpPr>
          <p:grpSpPr bwMode="auto">
            <a:xfrm>
              <a:off x="2841236" y="5773948"/>
              <a:ext cx="2415125" cy="221194"/>
              <a:chOff x="2841236" y="5773948"/>
              <a:chExt cx="2415125" cy="221194"/>
            </a:xfrm>
          </p:grpSpPr>
          <p:sp>
            <p:nvSpPr>
              <p:cNvPr id="14441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17" name="Group 191"/>
              <p:cNvGrpSpPr>
                <a:grpSpLocks/>
              </p:cNvGrpSpPr>
              <p:nvPr/>
            </p:nvGrpSpPr>
            <p:grpSpPr bwMode="auto">
              <a:xfrm>
                <a:off x="2841236" y="5779698"/>
                <a:ext cx="1280160" cy="215444"/>
                <a:chOff x="2841236" y="5779698"/>
                <a:chExt cx="1280160" cy="215444"/>
              </a:xfrm>
            </p:grpSpPr>
            <p:pic>
              <p:nvPicPr>
                <p:cNvPr id="14441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1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441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3" action="ppaction://hlinksldjump"/>
              </a:rPr>
              <a:t>&lt;&lt; CER</a:t>
            </a:r>
            <a:endParaRPr lang="en-US" sz="800" b="1" dirty="0">
              <a:latin typeface="Comic Sans MS" pitchFamily="66" charset="0"/>
            </a:endParaRPr>
          </a:p>
        </p:txBody>
      </p:sp>
      <p:grpSp>
        <p:nvGrpSpPr>
          <p:cNvPr id="175" name="Group 174"/>
          <p:cNvGrpSpPr/>
          <p:nvPr/>
        </p:nvGrpSpPr>
        <p:grpSpPr>
          <a:xfrm>
            <a:off x="8757122" y="1712271"/>
            <a:ext cx="386878" cy="2971800"/>
            <a:chOff x="8424863" y="1701800"/>
            <a:chExt cx="386878" cy="2971800"/>
          </a:xfrm>
        </p:grpSpPr>
        <p:pic>
          <p:nvPicPr>
            <p:cNvPr id="176" name="Picture 117">
              <a:hlinkClick r:id="rId44" action="ppaction://hlinksldjump"/>
            </p:cNvPr>
            <p:cNvPicPr>
              <a:picLocks noChangeAspect="1" noChangeArrowheads="1"/>
            </p:cNvPicPr>
            <p:nvPr/>
          </p:nvPicPr>
          <p:blipFill>
            <a:blip r:embed="rId4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 name="Rectangle 17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6" action="ppaction://hlinksldjump"/>
                </a:rPr>
                <a:t>PSO-004</a:t>
              </a:r>
              <a:endParaRPr lang="en-US" sz="900" dirty="0"/>
            </a:p>
          </p:txBody>
        </p:sp>
      </p:grpSp>
      <p:grpSp>
        <p:nvGrpSpPr>
          <p:cNvPr id="181" name="Group 180"/>
          <p:cNvGrpSpPr/>
          <p:nvPr/>
        </p:nvGrpSpPr>
        <p:grpSpPr>
          <a:xfrm>
            <a:off x="8365198" y="1704975"/>
            <a:ext cx="391085" cy="1038225"/>
            <a:chOff x="7980628" y="1704975"/>
            <a:chExt cx="391085" cy="1038225"/>
          </a:xfrm>
        </p:grpSpPr>
        <p:pic>
          <p:nvPicPr>
            <p:cNvPr id="182" name="Picture 119">
              <a:hlinkClick r:id="rId47" action="ppaction://hlinksldjump"/>
            </p:cNvPr>
            <p:cNvPicPr>
              <a:picLocks noChangeAspect="1" noChangeArrowheads="1"/>
            </p:cNvPicPr>
            <p:nvPr/>
          </p:nvPicPr>
          <p:blipFill>
            <a:blip r:embed="rId4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Rectangle 182"/>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49" action="ppaction://hlinksldjump"/>
                </a:rPr>
                <a:t>PSY-002</a:t>
              </a:r>
              <a:endParaRPr lang="en-US" sz="900" dirty="0"/>
            </a:p>
          </p:txBody>
        </p:sp>
      </p:grpSp>
      <p:grpSp>
        <p:nvGrpSpPr>
          <p:cNvPr id="180" name="Group 219"/>
          <p:cNvGrpSpPr>
            <a:grpSpLocks/>
          </p:cNvGrpSpPr>
          <p:nvPr/>
        </p:nvGrpSpPr>
        <p:grpSpPr bwMode="auto">
          <a:xfrm>
            <a:off x="1517650" y="4789513"/>
            <a:ext cx="6176963" cy="223837"/>
            <a:chOff x="-920453" y="5770963"/>
            <a:chExt cx="6176814" cy="224179"/>
          </a:xfrm>
        </p:grpSpPr>
        <p:grpSp>
          <p:nvGrpSpPr>
            <p:cNvPr id="184" name="Group 195"/>
            <p:cNvGrpSpPr>
              <a:grpSpLocks/>
            </p:cNvGrpSpPr>
            <p:nvPr/>
          </p:nvGrpSpPr>
          <p:grpSpPr bwMode="auto">
            <a:xfrm>
              <a:off x="-920453" y="5770963"/>
              <a:ext cx="3549480" cy="221304"/>
              <a:chOff x="-920453" y="5788215"/>
              <a:chExt cx="3549480" cy="221304"/>
            </a:xfrm>
          </p:grpSpPr>
          <p:grpSp>
            <p:nvGrpSpPr>
              <p:cNvPr id="190" name="Group 194"/>
              <p:cNvGrpSpPr>
                <a:grpSpLocks/>
              </p:cNvGrpSpPr>
              <p:nvPr/>
            </p:nvGrpSpPr>
            <p:grpSpPr bwMode="auto">
              <a:xfrm>
                <a:off x="-920453" y="5788215"/>
                <a:ext cx="3549480" cy="215667"/>
                <a:chOff x="-920453" y="5788215"/>
                <a:chExt cx="3549480" cy="215667"/>
              </a:xfrm>
            </p:grpSpPr>
            <p:pic>
              <p:nvPicPr>
                <p:cNvPr id="1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FMY </a:t>
                  </a:r>
                  <a:r>
                    <a:rPr lang="en-US" sz="800" b="1" dirty="0">
                      <a:latin typeface="Comic Sans MS" pitchFamily="66" charset="0"/>
                      <a:hlinkClick r:id="rId17" action="ppaction://hlinksldjump"/>
                    </a:rPr>
                    <a:t>Triple Top Coil Driver Chassis</a:t>
                  </a:r>
                  <a:endParaRPr lang="en-US" sz="800" b="1" dirty="0">
                    <a:latin typeface="Comic Sans MS" pitchFamily="66" charset="0"/>
                  </a:endParaRPr>
                </a:p>
              </p:txBody>
            </p:sp>
          </p:grpSp>
          <p:sp>
            <p:nvSpPr>
              <p:cNvPr id="19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85" name="Group 192"/>
            <p:cNvGrpSpPr>
              <a:grpSpLocks/>
            </p:cNvGrpSpPr>
            <p:nvPr/>
          </p:nvGrpSpPr>
          <p:grpSpPr bwMode="auto">
            <a:xfrm>
              <a:off x="2841236" y="5773948"/>
              <a:ext cx="2415125" cy="221194"/>
              <a:chOff x="2841236" y="5773948"/>
              <a:chExt cx="2415125" cy="221194"/>
            </a:xfrm>
          </p:grpSpPr>
          <p:sp>
            <p:nvSpPr>
              <p:cNvPr id="18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7" name="Group 191"/>
              <p:cNvGrpSpPr>
                <a:grpSpLocks/>
              </p:cNvGrpSpPr>
              <p:nvPr/>
            </p:nvGrpSpPr>
            <p:grpSpPr bwMode="auto">
              <a:xfrm>
                <a:off x="2841236" y="5779698"/>
                <a:ext cx="1280160" cy="215444"/>
                <a:chOff x="2841236" y="5779698"/>
                <a:chExt cx="1280160" cy="215444"/>
              </a:xfrm>
            </p:grpSpPr>
            <p:pic>
              <p:nvPicPr>
                <p:cNvPr id="18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194" name="Group 219"/>
          <p:cNvGrpSpPr>
            <a:grpSpLocks/>
          </p:cNvGrpSpPr>
          <p:nvPr/>
        </p:nvGrpSpPr>
        <p:grpSpPr bwMode="auto">
          <a:xfrm>
            <a:off x="1530350" y="4903813"/>
            <a:ext cx="6164263" cy="223837"/>
            <a:chOff x="-906600" y="5770963"/>
            <a:chExt cx="6162961" cy="224179"/>
          </a:xfrm>
        </p:grpSpPr>
        <p:grpSp>
          <p:nvGrpSpPr>
            <p:cNvPr id="195" name="Group 195"/>
            <p:cNvGrpSpPr>
              <a:grpSpLocks/>
            </p:cNvGrpSpPr>
            <p:nvPr/>
          </p:nvGrpSpPr>
          <p:grpSpPr bwMode="auto">
            <a:xfrm>
              <a:off x="-906600" y="5770963"/>
              <a:ext cx="3535627" cy="221304"/>
              <a:chOff x="-906600" y="5788215"/>
              <a:chExt cx="3535627" cy="221304"/>
            </a:xfrm>
          </p:grpSpPr>
          <p:grpSp>
            <p:nvGrpSpPr>
              <p:cNvPr id="201" name="Group 194"/>
              <p:cNvGrpSpPr>
                <a:grpSpLocks/>
              </p:cNvGrpSpPr>
              <p:nvPr/>
            </p:nvGrpSpPr>
            <p:grpSpPr bwMode="auto">
              <a:xfrm>
                <a:off x="-906600" y="5788215"/>
                <a:ext cx="3535627" cy="215667"/>
                <a:chOff x="-906600" y="5788215"/>
                <a:chExt cx="3535627" cy="215667"/>
              </a:xfrm>
            </p:grpSpPr>
            <p:pic>
              <p:nvPicPr>
                <p:cNvPr id="20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FMY </a:t>
                  </a:r>
                  <a:r>
                    <a:rPr lang="en-US" sz="800" b="1" dirty="0">
                      <a:latin typeface="Comic Sans MS" pitchFamily="66" charset="0"/>
                      <a:hlinkClick r:id="rId20" action="ppaction://hlinksldjump"/>
                    </a:rPr>
                    <a:t>Triple Top Coil Driver Chassis</a:t>
                  </a:r>
                  <a:endParaRPr lang="en-US" sz="800" b="1" dirty="0">
                    <a:latin typeface="Comic Sans MS" pitchFamily="66" charset="0"/>
                  </a:endParaRPr>
                </a:p>
              </p:txBody>
            </p:sp>
          </p:grpSp>
          <p:sp>
            <p:nvSpPr>
              <p:cNvPr id="20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96" name="Group 192"/>
            <p:cNvGrpSpPr>
              <a:grpSpLocks/>
            </p:cNvGrpSpPr>
            <p:nvPr/>
          </p:nvGrpSpPr>
          <p:grpSpPr bwMode="auto">
            <a:xfrm>
              <a:off x="2841236" y="5773948"/>
              <a:ext cx="2415125" cy="221194"/>
              <a:chOff x="2841236" y="5773948"/>
              <a:chExt cx="2415125" cy="221194"/>
            </a:xfrm>
          </p:grpSpPr>
          <p:sp>
            <p:nvSpPr>
              <p:cNvPr id="19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98" name="Group 191"/>
              <p:cNvGrpSpPr>
                <a:grpSpLocks/>
              </p:cNvGrpSpPr>
              <p:nvPr/>
            </p:nvGrpSpPr>
            <p:grpSpPr bwMode="auto">
              <a:xfrm>
                <a:off x="2841236" y="5779698"/>
                <a:ext cx="1280160" cy="215444"/>
                <a:chOff x="2841236" y="5779698"/>
                <a:chExt cx="1280160" cy="215444"/>
              </a:xfrm>
            </p:grpSpPr>
            <p:pic>
              <p:nvPicPr>
                <p:cNvPr id="1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205" name="Group 219"/>
          <p:cNvGrpSpPr>
            <a:grpSpLocks/>
          </p:cNvGrpSpPr>
          <p:nvPr/>
        </p:nvGrpSpPr>
        <p:grpSpPr bwMode="auto">
          <a:xfrm>
            <a:off x="1544638" y="5018113"/>
            <a:ext cx="6149975" cy="223837"/>
            <a:chOff x="-892754" y="5770963"/>
            <a:chExt cx="6149115" cy="224179"/>
          </a:xfrm>
        </p:grpSpPr>
        <p:grpSp>
          <p:nvGrpSpPr>
            <p:cNvPr id="206" name="Group 195"/>
            <p:cNvGrpSpPr>
              <a:grpSpLocks/>
            </p:cNvGrpSpPr>
            <p:nvPr/>
          </p:nvGrpSpPr>
          <p:grpSpPr bwMode="auto">
            <a:xfrm>
              <a:off x="-892754" y="5770963"/>
              <a:ext cx="3521781" cy="221304"/>
              <a:chOff x="-892754" y="5788215"/>
              <a:chExt cx="3521781" cy="221304"/>
            </a:xfrm>
          </p:grpSpPr>
          <p:grpSp>
            <p:nvGrpSpPr>
              <p:cNvPr id="212" name="Group 194"/>
              <p:cNvGrpSpPr>
                <a:grpSpLocks/>
              </p:cNvGrpSpPr>
              <p:nvPr/>
            </p:nvGrpSpPr>
            <p:grpSpPr bwMode="auto">
              <a:xfrm>
                <a:off x="-892754" y="5788215"/>
                <a:ext cx="3521781" cy="215667"/>
                <a:chOff x="-892754" y="5788215"/>
                <a:chExt cx="3521781" cy="215667"/>
              </a:xfrm>
            </p:grpSpPr>
            <p:pic>
              <p:nvPicPr>
                <p:cNvPr id="21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FMY </a:t>
                  </a:r>
                  <a:r>
                    <a:rPr lang="en-US" sz="800" b="1" dirty="0">
                      <a:latin typeface="Comic Sans MS" pitchFamily="66" charset="0"/>
                      <a:hlinkClick r:id="rId22" action="ppaction://hlinksldjump"/>
                    </a:rPr>
                    <a:t>Mid Triple Acq Driver Chassis</a:t>
                  </a:r>
                  <a:endParaRPr lang="en-US" sz="800" b="1" dirty="0">
                    <a:latin typeface="Comic Sans MS" pitchFamily="66" charset="0"/>
                  </a:endParaRPr>
                </a:p>
              </p:txBody>
            </p:sp>
          </p:grpSp>
          <p:sp>
            <p:nvSpPr>
              <p:cNvPr id="21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207" name="Group 192"/>
            <p:cNvGrpSpPr>
              <a:grpSpLocks/>
            </p:cNvGrpSpPr>
            <p:nvPr/>
          </p:nvGrpSpPr>
          <p:grpSpPr bwMode="auto">
            <a:xfrm>
              <a:off x="2841236" y="5773948"/>
              <a:ext cx="2415125" cy="221194"/>
              <a:chOff x="2841236" y="5773948"/>
              <a:chExt cx="2415125" cy="221194"/>
            </a:xfrm>
          </p:grpSpPr>
          <p:sp>
            <p:nvSpPr>
              <p:cNvPr id="20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09" name="Group 191"/>
              <p:cNvGrpSpPr>
                <a:grpSpLocks/>
              </p:cNvGrpSpPr>
              <p:nvPr/>
            </p:nvGrpSpPr>
            <p:grpSpPr bwMode="auto">
              <a:xfrm>
                <a:off x="2841236" y="5779698"/>
                <a:ext cx="1280160" cy="215444"/>
                <a:chOff x="2841236" y="5779698"/>
                <a:chExt cx="1280160" cy="215444"/>
              </a:xfrm>
            </p:grpSpPr>
            <p:pic>
              <p:nvPicPr>
                <p:cNvPr id="21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216" name="Group 219"/>
          <p:cNvGrpSpPr>
            <a:grpSpLocks/>
          </p:cNvGrpSpPr>
          <p:nvPr/>
        </p:nvGrpSpPr>
        <p:grpSpPr bwMode="auto">
          <a:xfrm>
            <a:off x="1517138" y="5236306"/>
            <a:ext cx="6176963" cy="223837"/>
            <a:chOff x="-920453" y="5770963"/>
            <a:chExt cx="6176814" cy="224179"/>
          </a:xfrm>
        </p:grpSpPr>
        <p:grpSp>
          <p:nvGrpSpPr>
            <p:cNvPr id="217" name="Group 195"/>
            <p:cNvGrpSpPr>
              <a:grpSpLocks/>
            </p:cNvGrpSpPr>
            <p:nvPr/>
          </p:nvGrpSpPr>
          <p:grpSpPr bwMode="auto">
            <a:xfrm>
              <a:off x="-920453" y="5770963"/>
              <a:ext cx="3549480" cy="221304"/>
              <a:chOff x="-920453" y="5788215"/>
              <a:chExt cx="3549480" cy="221304"/>
            </a:xfrm>
          </p:grpSpPr>
          <p:grpSp>
            <p:nvGrpSpPr>
              <p:cNvPr id="223" name="Group 194"/>
              <p:cNvGrpSpPr>
                <a:grpSpLocks/>
              </p:cNvGrpSpPr>
              <p:nvPr/>
            </p:nvGrpSpPr>
            <p:grpSpPr bwMode="auto">
              <a:xfrm>
                <a:off x="-920453" y="5788215"/>
                <a:ext cx="3549480" cy="215667"/>
                <a:chOff x="-920453" y="5788215"/>
                <a:chExt cx="3549480" cy="215667"/>
              </a:xfrm>
            </p:grpSpPr>
            <p:pic>
              <p:nvPicPr>
                <p:cNvPr id="22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FMX </a:t>
                  </a:r>
                  <a:r>
                    <a:rPr lang="en-US" sz="800" b="1" dirty="0">
                      <a:latin typeface="Comic Sans MS" pitchFamily="66" charset="0"/>
                      <a:hlinkClick r:id="rId17" action="ppaction://hlinksldjump"/>
                    </a:rPr>
                    <a:t>Triple Top Coil Driver Chassis</a:t>
                  </a:r>
                  <a:endParaRPr lang="en-US" sz="800" b="1" dirty="0">
                    <a:latin typeface="Comic Sans MS" pitchFamily="66" charset="0"/>
                  </a:endParaRPr>
                </a:p>
              </p:txBody>
            </p:sp>
          </p:grpSp>
          <p:sp>
            <p:nvSpPr>
              <p:cNvPr id="22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218" name="Group 192"/>
            <p:cNvGrpSpPr>
              <a:grpSpLocks/>
            </p:cNvGrpSpPr>
            <p:nvPr/>
          </p:nvGrpSpPr>
          <p:grpSpPr bwMode="auto">
            <a:xfrm>
              <a:off x="2841236" y="5773948"/>
              <a:ext cx="2415125" cy="221194"/>
              <a:chOff x="2841236" y="5773948"/>
              <a:chExt cx="2415125" cy="221194"/>
            </a:xfrm>
          </p:grpSpPr>
          <p:sp>
            <p:nvSpPr>
              <p:cNvPr id="21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20" name="Group 191"/>
              <p:cNvGrpSpPr>
                <a:grpSpLocks/>
              </p:cNvGrpSpPr>
              <p:nvPr/>
            </p:nvGrpSpPr>
            <p:grpSpPr bwMode="auto">
              <a:xfrm>
                <a:off x="2841236" y="5779698"/>
                <a:ext cx="1280160" cy="215444"/>
                <a:chOff x="2841236" y="5779698"/>
                <a:chExt cx="1280160" cy="215444"/>
              </a:xfrm>
            </p:grpSpPr>
            <p:pic>
              <p:nvPicPr>
                <p:cNvPr id="22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227" name="Group 219"/>
          <p:cNvGrpSpPr>
            <a:grpSpLocks/>
          </p:cNvGrpSpPr>
          <p:nvPr/>
        </p:nvGrpSpPr>
        <p:grpSpPr bwMode="auto">
          <a:xfrm>
            <a:off x="1529838" y="5350606"/>
            <a:ext cx="6164263" cy="223837"/>
            <a:chOff x="-906600" y="5770963"/>
            <a:chExt cx="6162961" cy="224179"/>
          </a:xfrm>
        </p:grpSpPr>
        <p:grpSp>
          <p:nvGrpSpPr>
            <p:cNvPr id="228" name="Group 195"/>
            <p:cNvGrpSpPr>
              <a:grpSpLocks/>
            </p:cNvGrpSpPr>
            <p:nvPr/>
          </p:nvGrpSpPr>
          <p:grpSpPr bwMode="auto">
            <a:xfrm>
              <a:off x="-906600" y="5770963"/>
              <a:ext cx="3535627" cy="221304"/>
              <a:chOff x="-906600" y="5788215"/>
              <a:chExt cx="3535627" cy="221304"/>
            </a:xfrm>
          </p:grpSpPr>
          <p:grpSp>
            <p:nvGrpSpPr>
              <p:cNvPr id="234" name="Group 194"/>
              <p:cNvGrpSpPr>
                <a:grpSpLocks/>
              </p:cNvGrpSpPr>
              <p:nvPr/>
            </p:nvGrpSpPr>
            <p:grpSpPr bwMode="auto">
              <a:xfrm>
                <a:off x="-906600" y="5788215"/>
                <a:ext cx="3535627" cy="215667"/>
                <a:chOff x="-906600" y="5788215"/>
                <a:chExt cx="3535627" cy="215667"/>
              </a:xfrm>
            </p:grpSpPr>
            <p:pic>
              <p:nvPicPr>
                <p:cNvPr id="2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FMX </a:t>
                  </a:r>
                  <a:r>
                    <a:rPr lang="en-US" sz="800" b="1" dirty="0">
                      <a:latin typeface="Comic Sans MS" pitchFamily="66" charset="0"/>
                      <a:hlinkClick r:id="rId20" action="ppaction://hlinksldjump"/>
                    </a:rPr>
                    <a:t>Triple Top Coil Driver Chassis</a:t>
                  </a:r>
                  <a:endParaRPr lang="en-US" sz="800" b="1" dirty="0">
                    <a:latin typeface="Comic Sans MS" pitchFamily="66" charset="0"/>
                  </a:endParaRPr>
                </a:p>
              </p:txBody>
            </p:sp>
          </p:grpSp>
          <p:sp>
            <p:nvSpPr>
              <p:cNvPr id="23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229" name="Group 192"/>
            <p:cNvGrpSpPr>
              <a:grpSpLocks/>
            </p:cNvGrpSpPr>
            <p:nvPr/>
          </p:nvGrpSpPr>
          <p:grpSpPr bwMode="auto">
            <a:xfrm>
              <a:off x="2841236" y="5773948"/>
              <a:ext cx="2415125" cy="221194"/>
              <a:chOff x="2841236" y="5773948"/>
              <a:chExt cx="2415125" cy="221194"/>
            </a:xfrm>
          </p:grpSpPr>
          <p:sp>
            <p:nvSpPr>
              <p:cNvPr id="23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31" name="Group 191"/>
              <p:cNvGrpSpPr>
                <a:grpSpLocks/>
              </p:cNvGrpSpPr>
              <p:nvPr/>
            </p:nvGrpSpPr>
            <p:grpSpPr bwMode="auto">
              <a:xfrm>
                <a:off x="2841236" y="5779698"/>
                <a:ext cx="1280160" cy="215444"/>
                <a:chOff x="2841236" y="5779698"/>
                <a:chExt cx="1280160" cy="215444"/>
              </a:xfrm>
            </p:grpSpPr>
            <p:pic>
              <p:nvPicPr>
                <p:cNvPr id="2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238" name="Group 219"/>
          <p:cNvGrpSpPr>
            <a:grpSpLocks/>
          </p:cNvGrpSpPr>
          <p:nvPr/>
        </p:nvGrpSpPr>
        <p:grpSpPr bwMode="auto">
          <a:xfrm>
            <a:off x="1544126" y="5464906"/>
            <a:ext cx="6149975" cy="223837"/>
            <a:chOff x="-892754" y="5770963"/>
            <a:chExt cx="6149115" cy="224179"/>
          </a:xfrm>
        </p:grpSpPr>
        <p:grpSp>
          <p:nvGrpSpPr>
            <p:cNvPr id="239" name="Group 195"/>
            <p:cNvGrpSpPr>
              <a:grpSpLocks/>
            </p:cNvGrpSpPr>
            <p:nvPr/>
          </p:nvGrpSpPr>
          <p:grpSpPr bwMode="auto">
            <a:xfrm>
              <a:off x="-892754" y="5770963"/>
              <a:ext cx="3521781" cy="221304"/>
              <a:chOff x="-892754" y="5788215"/>
              <a:chExt cx="3521781" cy="221304"/>
            </a:xfrm>
          </p:grpSpPr>
          <p:grpSp>
            <p:nvGrpSpPr>
              <p:cNvPr id="245" name="Group 194"/>
              <p:cNvGrpSpPr>
                <a:grpSpLocks/>
              </p:cNvGrpSpPr>
              <p:nvPr/>
            </p:nvGrpSpPr>
            <p:grpSpPr bwMode="auto">
              <a:xfrm>
                <a:off x="-892754" y="5788215"/>
                <a:ext cx="3521781" cy="215667"/>
                <a:chOff x="-892754" y="5788215"/>
                <a:chExt cx="3521781" cy="215667"/>
              </a:xfrm>
            </p:grpSpPr>
            <p:pic>
              <p:nvPicPr>
                <p:cNvPr id="24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FMX Mid </a:t>
                  </a:r>
                  <a:r>
                    <a:rPr lang="en-US" sz="800" b="1" dirty="0">
                      <a:latin typeface="Comic Sans MS" pitchFamily="66" charset="0"/>
                      <a:hlinkClick r:id="rId22" action="ppaction://hlinksldjump"/>
                    </a:rPr>
                    <a:t>Triple Acq Driver Chassis</a:t>
                  </a:r>
                  <a:endParaRPr lang="en-US" sz="800" b="1" dirty="0">
                    <a:latin typeface="Comic Sans MS" pitchFamily="66" charset="0"/>
                  </a:endParaRPr>
                </a:p>
              </p:txBody>
            </p:sp>
          </p:grpSp>
          <p:sp>
            <p:nvSpPr>
              <p:cNvPr id="24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240" name="Group 192"/>
            <p:cNvGrpSpPr>
              <a:grpSpLocks/>
            </p:cNvGrpSpPr>
            <p:nvPr/>
          </p:nvGrpSpPr>
          <p:grpSpPr bwMode="auto">
            <a:xfrm>
              <a:off x="2841236" y="5773948"/>
              <a:ext cx="2415125" cy="221194"/>
              <a:chOff x="2841236" y="5773948"/>
              <a:chExt cx="2415125" cy="221194"/>
            </a:xfrm>
          </p:grpSpPr>
          <p:sp>
            <p:nvSpPr>
              <p:cNvPr id="24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2" name="Group 191"/>
              <p:cNvGrpSpPr>
                <a:grpSpLocks/>
              </p:cNvGrpSpPr>
              <p:nvPr/>
            </p:nvGrpSpPr>
            <p:grpSpPr bwMode="auto">
              <a:xfrm>
                <a:off x="2841236" y="5779698"/>
                <a:ext cx="1280160" cy="215444"/>
                <a:chOff x="2841236" y="5779698"/>
                <a:chExt cx="1280160" cy="215444"/>
              </a:xfrm>
            </p:grpSpPr>
            <p:pic>
              <p:nvPicPr>
                <p:cNvPr id="24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249" name="Group 359"/>
          <p:cNvGrpSpPr>
            <a:grpSpLocks/>
          </p:cNvGrpSpPr>
          <p:nvPr/>
        </p:nvGrpSpPr>
        <p:grpSpPr bwMode="auto">
          <a:xfrm>
            <a:off x="1012117" y="3745318"/>
            <a:ext cx="6695734" cy="458787"/>
            <a:chOff x="-1235201" y="6101482"/>
            <a:chExt cx="6695730" cy="457947"/>
          </a:xfrm>
        </p:grpSpPr>
        <p:grpSp>
          <p:nvGrpSpPr>
            <p:cNvPr id="250" name="Group 220"/>
            <p:cNvGrpSpPr>
              <a:grpSpLocks/>
            </p:cNvGrpSpPr>
            <p:nvPr/>
          </p:nvGrpSpPr>
          <p:grpSpPr bwMode="auto">
            <a:xfrm>
              <a:off x="-1235201" y="6101482"/>
              <a:ext cx="4059760" cy="452196"/>
              <a:chOff x="-1235201" y="6110108"/>
              <a:chExt cx="4059760" cy="452196"/>
            </a:xfrm>
          </p:grpSpPr>
          <p:pic>
            <p:nvPicPr>
              <p:cNvPr id="255"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6" name="TextBox 372"/>
              <p:cNvSpPr txBox="1">
                <a:spLocks noChangeArrowheads="1"/>
              </p:cNvSpPr>
              <p:nvPr/>
            </p:nvSpPr>
            <p:spPr bwMode="auto">
              <a:xfrm>
                <a:off x="-1235201" y="6216967"/>
                <a:ext cx="2779339"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hlinkClick r:id="rId32" action="ppaction://hlinksldjump"/>
                  </a:rPr>
                  <a:t>l1susauxbsc123 </a:t>
                </a:r>
                <a:r>
                  <a:rPr lang="fr-FR" sz="800" b="1" dirty="0">
                    <a:latin typeface="Comic Sans MS" pitchFamily="66" charset="0"/>
                    <a:hlinkClick r:id="rId32" action="ppaction://hlinksldjump"/>
                  </a:rPr>
                  <a:t>MON I/O Extension Chassis</a:t>
                </a:r>
                <a:endParaRPr lang="en-US" sz="800" b="1" dirty="0">
                  <a:latin typeface="Comic Sans MS" pitchFamily="66" charset="0"/>
                </a:endParaRPr>
              </a:p>
            </p:txBody>
          </p:sp>
          <p:sp>
            <p:nvSpPr>
              <p:cNvPr id="25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251" name="Group 221"/>
            <p:cNvGrpSpPr>
              <a:grpSpLocks/>
            </p:cNvGrpSpPr>
            <p:nvPr/>
          </p:nvGrpSpPr>
          <p:grpSpPr bwMode="auto">
            <a:xfrm>
              <a:off x="3042258" y="6107233"/>
              <a:ext cx="2418271" cy="452196"/>
              <a:chOff x="3042258" y="6107233"/>
              <a:chExt cx="2418271" cy="452196"/>
            </a:xfrm>
          </p:grpSpPr>
          <p:pic>
            <p:nvPicPr>
              <p:cNvPr id="252"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5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4"/>
                  </a:rPr>
                  <a:t>S1103888</a:t>
                </a:r>
                <a:endParaRPr lang="en-US" sz="800" b="1" dirty="0">
                  <a:solidFill>
                    <a:schemeClr val="bg1"/>
                  </a:solidFill>
                  <a:latin typeface="Comic Sans MS" pitchFamily="66" charset="0"/>
                </a:endParaRPr>
              </a:p>
            </p:txBody>
          </p:sp>
        </p:grpSp>
      </p:grpSp>
    </p:spTree>
    <p:extLst>
      <p:ext uri="{BB962C8B-B14F-4D97-AF65-F5344CB8AC3E}">
        <p14:creationId xmlns:p14="http://schemas.microsoft.com/office/powerpoint/2010/main" val="1097123561"/>
      </p:ext>
    </p:ext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LDR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LDR (Laser Diode Room)</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32</a:t>
            </a:fld>
            <a:endParaRPr lang="en-US" smtClean="0">
              <a:solidFill>
                <a:srgbClr val="898989"/>
              </a:solidFill>
              <a:latin typeface="Calibri" pitchFamily="34" charset="0"/>
            </a:endParaRPr>
          </a:p>
        </p:txBody>
      </p:sp>
      <p:sp>
        <p:nvSpPr>
          <p:cNvPr id="8"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9"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10"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Tree>
    <p:extLst>
      <p:ext uri="{BB962C8B-B14F-4D97-AF65-F5344CB8AC3E}">
        <p14:creationId xmlns:p14="http://schemas.microsoft.com/office/powerpoint/2010/main" val="2198211896"/>
      </p:ext>
    </p:extLst>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Title 2"/>
          <p:cNvSpPr>
            <a:spLocks noGrp="1"/>
          </p:cNvSpPr>
          <p:nvPr>
            <p:ph type="title"/>
          </p:nvPr>
        </p:nvSpPr>
        <p:spPr/>
        <p:txBody>
          <a:bodyPr/>
          <a:lstStyle/>
          <a:p>
            <a:r>
              <a:rPr lang="en-US" smtClean="0">
                <a:ea typeface="ＭＳ Ｐゴシック" pitchFamily="34" charset="-128"/>
              </a:rPr>
              <a:t>L1-SUS-C5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689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37B98AA-014C-404E-83E2-919A9BEC1EC8}" type="slidenum">
              <a:rPr lang="en-US" smtClean="0">
                <a:solidFill>
                  <a:srgbClr val="898989"/>
                </a:solidFill>
                <a:latin typeface="Calibri" pitchFamily="34" charset="0"/>
              </a:rPr>
              <a:pPr eaLnBrk="1" hangingPunct="1"/>
              <a:t>320</a:t>
            </a:fld>
            <a:endParaRPr lang="en-US" smtClean="0">
              <a:solidFill>
                <a:srgbClr val="898989"/>
              </a:solidFill>
              <a:latin typeface="Calibri" pitchFamily="34" charset="0"/>
            </a:endParaRPr>
          </a:p>
        </p:txBody>
      </p:sp>
      <p:sp>
        <p:nvSpPr>
          <p:cNvPr id="168965"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L1-SUS-C5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6998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DB8091-84D2-484E-B3A9-9C39EEF9A94C}" type="slidenum">
              <a:rPr lang="en-US" smtClean="0">
                <a:solidFill>
                  <a:srgbClr val="898989"/>
                </a:solidFill>
                <a:latin typeface="Calibri" pitchFamily="34" charset="0"/>
              </a:rPr>
              <a:pPr eaLnBrk="1" hangingPunct="1"/>
              <a:t>321</a:t>
            </a:fld>
            <a:endParaRPr lang="en-US" smtClean="0">
              <a:solidFill>
                <a:srgbClr val="898989"/>
              </a:solidFill>
              <a:latin typeface="Calibri" pitchFamily="34" charset="0"/>
            </a:endParaRPr>
          </a:p>
        </p:txBody>
      </p:sp>
      <p:sp>
        <p:nvSpPr>
          <p:cNvPr id="169988" name="Title 118"/>
          <p:cNvSpPr>
            <a:spLocks noGrp="1"/>
          </p:cNvSpPr>
          <p:nvPr>
            <p:ph type="title"/>
          </p:nvPr>
        </p:nvSpPr>
        <p:spPr/>
        <p:txBody>
          <a:bodyPr/>
          <a:lstStyle/>
          <a:p>
            <a:r>
              <a:rPr lang="en-US" smtClean="0">
                <a:ea typeface="ＭＳ Ｐゴシック" pitchFamily="34" charset="-128"/>
              </a:rPr>
              <a:t>D1001782-S1000376</a:t>
            </a:r>
          </a:p>
        </p:txBody>
      </p:sp>
      <p:grpSp>
        <p:nvGrpSpPr>
          <p:cNvPr id="169989" name="Group 230"/>
          <p:cNvGrpSpPr>
            <a:grpSpLocks/>
          </p:cNvGrpSpPr>
          <p:nvPr/>
        </p:nvGrpSpPr>
        <p:grpSpPr bwMode="auto">
          <a:xfrm>
            <a:off x="1800225" y="796555"/>
            <a:ext cx="5894388" cy="223837"/>
            <a:chOff x="-637082" y="5770953"/>
            <a:chExt cx="5893443" cy="224189"/>
          </a:xfrm>
        </p:grpSpPr>
        <p:grpSp>
          <p:nvGrpSpPr>
            <p:cNvPr id="170083" name="Group 195"/>
            <p:cNvGrpSpPr>
              <a:grpSpLocks/>
            </p:cNvGrpSpPr>
            <p:nvPr/>
          </p:nvGrpSpPr>
          <p:grpSpPr bwMode="auto">
            <a:xfrm>
              <a:off x="-637082" y="5770953"/>
              <a:ext cx="3266109" cy="221314"/>
              <a:chOff x="-637082" y="5788205"/>
              <a:chExt cx="3266109" cy="221314"/>
            </a:xfrm>
          </p:grpSpPr>
          <p:grpSp>
            <p:nvGrpSpPr>
              <p:cNvPr id="170089" name="Group 194"/>
              <p:cNvGrpSpPr>
                <a:grpSpLocks/>
              </p:cNvGrpSpPr>
              <p:nvPr/>
            </p:nvGrpSpPr>
            <p:grpSpPr bwMode="auto">
              <a:xfrm>
                <a:off x="-637082" y="5788205"/>
                <a:ext cx="3266109" cy="215668"/>
                <a:chOff x="-637082" y="5788205"/>
                <a:chExt cx="3266109" cy="215668"/>
              </a:xfrm>
            </p:grpSpPr>
            <p:pic>
              <p:nvPicPr>
                <p:cNvPr id="17009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09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Quad Top Coil Driver Chassis </a:t>
                  </a:r>
                </a:p>
              </p:txBody>
            </p:sp>
          </p:grpSp>
          <p:sp>
            <p:nvSpPr>
              <p:cNvPr id="17009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0084" name="Group 192"/>
            <p:cNvGrpSpPr>
              <a:grpSpLocks/>
            </p:cNvGrpSpPr>
            <p:nvPr/>
          </p:nvGrpSpPr>
          <p:grpSpPr bwMode="auto">
            <a:xfrm>
              <a:off x="2841236" y="5773948"/>
              <a:ext cx="2415125" cy="221194"/>
              <a:chOff x="2841236" y="5773948"/>
              <a:chExt cx="2415125" cy="221194"/>
            </a:xfrm>
          </p:grpSpPr>
          <p:sp>
            <p:nvSpPr>
              <p:cNvPr id="17008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0086" name="Group 191"/>
              <p:cNvGrpSpPr>
                <a:grpSpLocks/>
              </p:cNvGrpSpPr>
              <p:nvPr/>
            </p:nvGrpSpPr>
            <p:grpSpPr bwMode="auto">
              <a:xfrm>
                <a:off x="2841236" y="5779698"/>
                <a:ext cx="1280160" cy="215444"/>
                <a:chOff x="2841236" y="5779698"/>
                <a:chExt cx="1280160" cy="215444"/>
              </a:xfrm>
            </p:grpSpPr>
            <p:pic>
              <p:nvPicPr>
                <p:cNvPr id="1700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08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S1000376</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98" name="Group 197"/>
          <p:cNvGrpSpPr/>
          <p:nvPr/>
        </p:nvGrpSpPr>
        <p:grpSpPr>
          <a:xfrm>
            <a:off x="1023938" y="2098067"/>
            <a:ext cx="7652146" cy="1699241"/>
            <a:chOff x="1023938" y="2098067"/>
            <a:chExt cx="7652146" cy="1699241"/>
          </a:xfrm>
        </p:grpSpPr>
        <p:grpSp>
          <p:nvGrpSpPr>
            <p:cNvPr id="199" name="Group 26"/>
            <p:cNvGrpSpPr>
              <a:grpSpLocks/>
            </p:cNvGrpSpPr>
            <p:nvPr/>
          </p:nvGrpSpPr>
          <p:grpSpPr bwMode="auto">
            <a:xfrm>
              <a:off x="1023938" y="2098067"/>
              <a:ext cx="7652146" cy="613558"/>
              <a:chOff x="1024242" y="2097574"/>
              <a:chExt cx="7651643" cy="613825"/>
            </a:xfrm>
          </p:grpSpPr>
          <p:pic>
            <p:nvPicPr>
              <p:cNvPr id="2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24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0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1" name="Group 40"/>
            <p:cNvGrpSpPr>
              <a:grpSpLocks/>
            </p:cNvGrpSpPr>
            <p:nvPr/>
          </p:nvGrpSpPr>
          <p:grpSpPr bwMode="auto">
            <a:xfrm>
              <a:off x="2338784" y="3186815"/>
              <a:ext cx="1357285" cy="380959"/>
              <a:chOff x="1782733" y="2917117"/>
              <a:chExt cx="1355718" cy="380595"/>
            </a:xfrm>
          </p:grpSpPr>
          <p:sp>
            <p:nvSpPr>
              <p:cNvPr id="244"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245"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2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2"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203"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204"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205"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206"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20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211" name="Group 85"/>
            <p:cNvGrpSpPr>
              <a:grpSpLocks/>
            </p:cNvGrpSpPr>
            <p:nvPr/>
          </p:nvGrpSpPr>
          <p:grpSpPr bwMode="auto">
            <a:xfrm>
              <a:off x="6421360" y="2408184"/>
              <a:ext cx="250582" cy="93001"/>
              <a:chOff x="3921027" y="3800479"/>
              <a:chExt cx="250601" cy="92974"/>
            </a:xfrm>
          </p:grpSpPr>
          <p:pic>
            <p:nvPicPr>
              <p:cNvPr id="24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12"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215"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216" name="Group 36"/>
            <p:cNvGrpSpPr>
              <a:grpSpLocks/>
            </p:cNvGrpSpPr>
            <p:nvPr/>
          </p:nvGrpSpPr>
          <p:grpSpPr bwMode="auto">
            <a:xfrm>
              <a:off x="3114246" y="3425886"/>
              <a:ext cx="1111360" cy="371422"/>
              <a:chOff x="1408093" y="2726621"/>
              <a:chExt cx="1110060" cy="371058"/>
            </a:xfrm>
          </p:grpSpPr>
          <p:sp>
            <p:nvSpPr>
              <p:cNvPr id="239"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24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217" name="Group 95"/>
            <p:cNvGrpSpPr>
              <a:grpSpLocks/>
            </p:cNvGrpSpPr>
            <p:nvPr/>
          </p:nvGrpSpPr>
          <p:grpSpPr bwMode="auto">
            <a:xfrm>
              <a:off x="1066806" y="2726023"/>
              <a:ext cx="1601730" cy="371420"/>
              <a:chOff x="1066809" y="2725845"/>
              <a:chExt cx="1601852" cy="371313"/>
            </a:xfrm>
          </p:grpSpPr>
          <p:grpSp>
            <p:nvGrpSpPr>
              <p:cNvPr id="235" name="Group 36"/>
              <p:cNvGrpSpPr>
                <a:grpSpLocks/>
              </p:cNvGrpSpPr>
              <p:nvPr/>
            </p:nvGrpSpPr>
            <p:grpSpPr bwMode="auto">
              <a:xfrm>
                <a:off x="1066809" y="2725845"/>
                <a:ext cx="1601852" cy="371313"/>
                <a:chOff x="1092693" y="2726622"/>
                <a:chExt cx="1599863" cy="371057"/>
              </a:xfrm>
            </p:grpSpPr>
            <p:sp>
              <p:nvSpPr>
                <p:cNvPr id="237"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238"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23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8" name="Group 96"/>
            <p:cNvGrpSpPr>
              <a:grpSpLocks/>
            </p:cNvGrpSpPr>
            <p:nvPr/>
          </p:nvGrpSpPr>
          <p:grpSpPr bwMode="auto">
            <a:xfrm>
              <a:off x="1880611" y="2961623"/>
              <a:ext cx="1131522" cy="371421"/>
              <a:chOff x="1326494" y="2725852"/>
              <a:chExt cx="1131608" cy="371314"/>
            </a:xfrm>
          </p:grpSpPr>
          <p:grpSp>
            <p:nvGrpSpPr>
              <p:cNvPr id="231" name="Group 36"/>
              <p:cNvGrpSpPr>
                <a:grpSpLocks/>
              </p:cNvGrpSpPr>
              <p:nvPr/>
            </p:nvGrpSpPr>
            <p:grpSpPr bwMode="auto">
              <a:xfrm>
                <a:off x="1326494" y="2725852"/>
                <a:ext cx="1131608" cy="371314"/>
                <a:chOff x="1352056" y="2726621"/>
                <a:chExt cx="1130201" cy="371057"/>
              </a:xfrm>
            </p:grpSpPr>
            <p:sp>
              <p:nvSpPr>
                <p:cNvPr id="233"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234"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23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9" name="Group 102"/>
            <p:cNvGrpSpPr>
              <a:grpSpLocks/>
            </p:cNvGrpSpPr>
            <p:nvPr/>
          </p:nvGrpSpPr>
          <p:grpSpPr bwMode="auto">
            <a:xfrm>
              <a:off x="3482965" y="2740208"/>
              <a:ext cx="1753732" cy="384500"/>
              <a:chOff x="4646935" y="2892425"/>
              <a:chExt cx="1753865" cy="384389"/>
            </a:xfrm>
          </p:grpSpPr>
          <p:sp>
            <p:nvSpPr>
              <p:cNvPr id="228"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229"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230"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0" name="Group 108"/>
            <p:cNvGrpSpPr>
              <a:grpSpLocks/>
            </p:cNvGrpSpPr>
            <p:nvPr/>
          </p:nvGrpSpPr>
          <p:grpSpPr bwMode="auto">
            <a:xfrm>
              <a:off x="4598699" y="2945081"/>
              <a:ext cx="1763273" cy="381056"/>
              <a:chOff x="3455973" y="2716223"/>
              <a:chExt cx="1763407" cy="380946"/>
            </a:xfrm>
          </p:grpSpPr>
          <p:grpSp>
            <p:nvGrpSpPr>
              <p:cNvPr id="224" name="Group 62"/>
              <p:cNvGrpSpPr>
                <a:grpSpLocks/>
              </p:cNvGrpSpPr>
              <p:nvPr/>
            </p:nvGrpSpPr>
            <p:grpSpPr bwMode="auto">
              <a:xfrm>
                <a:off x="3455973" y="2716223"/>
                <a:ext cx="1718291" cy="380946"/>
                <a:chOff x="3980534" y="3583765"/>
                <a:chExt cx="1717567" cy="380691"/>
              </a:xfrm>
            </p:grpSpPr>
            <p:sp>
              <p:nvSpPr>
                <p:cNvPr id="226"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227"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225"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1"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222"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22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250" name="Group 249"/>
          <p:cNvGrpSpPr/>
          <p:nvPr/>
        </p:nvGrpSpPr>
        <p:grpSpPr>
          <a:xfrm>
            <a:off x="1030288" y="4449763"/>
            <a:ext cx="7669211" cy="1701801"/>
            <a:chOff x="1030288" y="4449763"/>
            <a:chExt cx="7669211" cy="1701801"/>
          </a:xfrm>
        </p:grpSpPr>
        <p:pic>
          <p:nvPicPr>
            <p:cNvPr id="2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S1000376</a:t>
              </a:r>
              <a:endParaRPr lang="en-US" sz="800" b="1" dirty="0">
                <a:latin typeface="Comic Sans MS" pitchFamily="66" charset="0"/>
              </a:endParaRPr>
            </a:p>
          </p:txBody>
        </p:sp>
        <p:sp>
          <p:nvSpPr>
            <p:cNvPr id="253"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254"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25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0" name="Group 82"/>
            <p:cNvGrpSpPr>
              <a:grpSpLocks/>
            </p:cNvGrpSpPr>
            <p:nvPr/>
          </p:nvGrpSpPr>
          <p:grpSpPr bwMode="auto">
            <a:xfrm>
              <a:off x="2687836" y="4707885"/>
              <a:ext cx="320948" cy="178987"/>
              <a:chOff x="1828854" y="4036006"/>
              <a:chExt cx="320948" cy="179033"/>
            </a:xfrm>
          </p:grpSpPr>
          <p:pic>
            <p:nvPicPr>
              <p:cNvPr id="28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5"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61"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263"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264"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65" name="Group 264"/>
            <p:cNvGrpSpPr/>
            <p:nvPr/>
          </p:nvGrpSpPr>
          <p:grpSpPr>
            <a:xfrm>
              <a:off x="2416023" y="5074969"/>
              <a:ext cx="4501663" cy="1076595"/>
              <a:chOff x="2416023" y="5074969"/>
              <a:chExt cx="4501663" cy="1076595"/>
            </a:xfrm>
          </p:grpSpPr>
          <p:grpSp>
            <p:nvGrpSpPr>
              <p:cNvPr id="266" name="Group 127"/>
              <p:cNvGrpSpPr>
                <a:grpSpLocks/>
              </p:cNvGrpSpPr>
              <p:nvPr/>
            </p:nvGrpSpPr>
            <p:grpSpPr bwMode="auto">
              <a:xfrm>
                <a:off x="5118648" y="5936175"/>
                <a:ext cx="1719730" cy="215389"/>
                <a:chOff x="4682225" y="5292313"/>
                <a:chExt cx="1719730" cy="215444"/>
              </a:xfrm>
            </p:grpSpPr>
            <p:sp>
              <p:nvSpPr>
                <p:cNvPr id="280"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81"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7" name="Group 116"/>
              <p:cNvGrpSpPr>
                <a:grpSpLocks/>
              </p:cNvGrpSpPr>
              <p:nvPr/>
            </p:nvGrpSpPr>
            <p:grpSpPr bwMode="auto">
              <a:xfrm>
                <a:off x="2416023" y="5229864"/>
                <a:ext cx="1290935" cy="215389"/>
                <a:chOff x="1065204" y="2881720"/>
                <a:chExt cx="1290935" cy="215444"/>
              </a:xfrm>
            </p:grpSpPr>
            <p:sp>
              <p:nvSpPr>
                <p:cNvPr id="278"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7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8" name="Group 126"/>
              <p:cNvGrpSpPr>
                <a:grpSpLocks/>
              </p:cNvGrpSpPr>
              <p:nvPr/>
            </p:nvGrpSpPr>
            <p:grpSpPr bwMode="auto">
              <a:xfrm>
                <a:off x="2668537" y="5499504"/>
                <a:ext cx="2098887" cy="215389"/>
                <a:chOff x="1664082" y="5853062"/>
                <a:chExt cx="2098887" cy="215444"/>
              </a:xfrm>
            </p:grpSpPr>
            <p:pic>
              <p:nvPicPr>
                <p:cNvPr id="27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269" name="Group 133"/>
              <p:cNvGrpSpPr>
                <a:grpSpLocks/>
              </p:cNvGrpSpPr>
              <p:nvPr/>
            </p:nvGrpSpPr>
            <p:grpSpPr bwMode="auto">
              <a:xfrm>
                <a:off x="4323034" y="5714535"/>
                <a:ext cx="1529233" cy="215389"/>
                <a:chOff x="4807940" y="6054313"/>
                <a:chExt cx="1529233" cy="215444"/>
              </a:xfrm>
            </p:grpSpPr>
            <p:pic>
              <p:nvPicPr>
                <p:cNvPr id="274"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27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27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27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7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10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9A839D1-2A1E-47F2-970B-8FA8384B2B52}" type="slidenum">
              <a:rPr lang="en-US" smtClean="0">
                <a:solidFill>
                  <a:srgbClr val="898989"/>
                </a:solidFill>
                <a:latin typeface="Calibri" pitchFamily="34" charset="0"/>
              </a:rPr>
              <a:pPr eaLnBrk="1" hangingPunct="1"/>
              <a:t>322</a:t>
            </a:fld>
            <a:endParaRPr lang="en-US" smtClean="0">
              <a:solidFill>
                <a:srgbClr val="898989"/>
              </a:solidFill>
              <a:latin typeface="Calibri" pitchFamily="34" charset="0"/>
            </a:endParaRPr>
          </a:p>
        </p:txBody>
      </p:sp>
      <p:sp>
        <p:nvSpPr>
          <p:cNvPr id="171012" name="Title 118"/>
          <p:cNvSpPr>
            <a:spLocks noGrp="1"/>
          </p:cNvSpPr>
          <p:nvPr>
            <p:ph type="title"/>
          </p:nvPr>
        </p:nvSpPr>
        <p:spPr/>
        <p:txBody>
          <a:bodyPr/>
          <a:lstStyle/>
          <a:p>
            <a:r>
              <a:rPr lang="en-US" smtClean="0">
                <a:ea typeface="ＭＳ Ｐゴシック" pitchFamily="34" charset="-128"/>
              </a:rPr>
              <a:t>D1001782-S1000436</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L1-SUS-C5</a:t>
            </a:r>
            <a:endParaRPr lang="en-US" sz="800" b="1" dirty="0">
              <a:latin typeface="Comic Sans MS" pitchFamily="66" charset="0"/>
            </a:endParaRPr>
          </a:p>
        </p:txBody>
      </p:sp>
      <p:grpSp>
        <p:nvGrpSpPr>
          <p:cNvPr id="110" name="Group 219"/>
          <p:cNvGrpSpPr>
            <a:grpSpLocks/>
          </p:cNvGrpSpPr>
          <p:nvPr/>
        </p:nvGrpSpPr>
        <p:grpSpPr bwMode="auto">
          <a:xfrm>
            <a:off x="1193800" y="797060"/>
            <a:ext cx="6500813" cy="220663"/>
            <a:chOff x="-1244119" y="5773948"/>
            <a:chExt cx="6500480" cy="221194"/>
          </a:xfrm>
        </p:grpSpPr>
        <p:grpSp>
          <p:nvGrpSpPr>
            <p:cNvPr id="111" name="Group 195"/>
            <p:cNvGrpSpPr>
              <a:grpSpLocks/>
            </p:cNvGrpSpPr>
            <p:nvPr/>
          </p:nvGrpSpPr>
          <p:grpSpPr bwMode="auto">
            <a:xfrm>
              <a:off x="-1244119" y="5776823"/>
              <a:ext cx="3873146" cy="217563"/>
              <a:chOff x="-1244119" y="5794075"/>
              <a:chExt cx="3873146" cy="217563"/>
            </a:xfrm>
          </p:grpSpPr>
          <p:grpSp>
            <p:nvGrpSpPr>
              <p:cNvPr id="117" name="Group 194"/>
              <p:cNvGrpSpPr>
                <a:grpSpLocks/>
              </p:cNvGrpSpPr>
              <p:nvPr/>
            </p:nvGrpSpPr>
            <p:grpSpPr bwMode="auto">
              <a:xfrm>
                <a:off x="-1244119" y="5795971"/>
                <a:ext cx="3873146" cy="215667"/>
                <a:chOff x="-1244119" y="5795971"/>
                <a:chExt cx="3873146"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18"/>
                <p:cNvSpPr txBox="1">
                  <a:spLocks noChangeArrowheads="1"/>
                </p:cNvSpPr>
                <p:nvPr/>
              </p:nvSpPr>
              <p:spPr bwMode="auto">
                <a:xfrm>
                  <a:off x="-1244119" y="5795971"/>
                  <a:ext cx="259271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Quad Top Coil Driver Chassis </a:t>
                  </a:r>
                </a:p>
              </p:txBody>
            </p:sp>
          </p:grpSp>
          <p:sp>
            <p:nvSpPr>
              <p:cNvPr id="11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D1001782</a:t>
                </a:r>
                <a:endParaRPr lang="en-US" sz="800" b="1">
                  <a:latin typeface="Comic Sans MS" pitchFamily="66" charset="0"/>
                </a:endParaRPr>
              </a:p>
            </p:txBody>
          </p:sp>
        </p:grpSp>
        <p:grpSp>
          <p:nvGrpSpPr>
            <p:cNvPr id="112" name="Group 192"/>
            <p:cNvGrpSpPr>
              <a:grpSpLocks/>
            </p:cNvGrpSpPr>
            <p:nvPr/>
          </p:nvGrpSpPr>
          <p:grpSpPr bwMode="auto">
            <a:xfrm>
              <a:off x="2841236" y="5773948"/>
              <a:ext cx="2415125" cy="221194"/>
              <a:chOff x="2841236" y="5773948"/>
              <a:chExt cx="2415125" cy="221194"/>
            </a:xfrm>
          </p:grpSpPr>
          <p:sp>
            <p:nvSpPr>
              <p:cNvPr id="11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698"/>
                <a:ext cx="1280160" cy="215444"/>
                <a:chOff x="2841236" y="5779698"/>
                <a:chExt cx="1280160" cy="215444"/>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rPr>
                    <a:t>S1000436</a:t>
                  </a:r>
                  <a:endParaRPr lang="en-US" sz="800" b="1" dirty="0">
                    <a:latin typeface="Comic Sans MS" pitchFamily="66" charset="0"/>
                  </a:endParaRPr>
                </a:p>
              </p:txBody>
            </p:sp>
          </p:grpSp>
        </p:grpSp>
      </p:grpSp>
      <p:grpSp>
        <p:nvGrpSpPr>
          <p:cNvPr id="121" name="Group 120"/>
          <p:cNvGrpSpPr/>
          <p:nvPr/>
        </p:nvGrpSpPr>
        <p:grpSpPr>
          <a:xfrm>
            <a:off x="1023938" y="2098067"/>
            <a:ext cx="7652146" cy="1699241"/>
            <a:chOff x="1023938" y="2098067"/>
            <a:chExt cx="7652146" cy="1699241"/>
          </a:xfrm>
        </p:grpSpPr>
        <p:grpSp>
          <p:nvGrpSpPr>
            <p:cNvPr id="122" name="Group 26"/>
            <p:cNvGrpSpPr>
              <a:grpSpLocks/>
            </p:cNvGrpSpPr>
            <p:nvPr/>
          </p:nvGrpSpPr>
          <p:grpSpPr bwMode="auto">
            <a:xfrm>
              <a:off x="1023938" y="2098067"/>
              <a:ext cx="7652146" cy="613558"/>
              <a:chOff x="1024242" y="2097574"/>
              <a:chExt cx="7651643" cy="613825"/>
            </a:xfrm>
          </p:grpSpPr>
          <p:pic>
            <p:nvPicPr>
              <p:cNvPr id="170"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72"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2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4" name="Group 40"/>
            <p:cNvGrpSpPr>
              <a:grpSpLocks/>
            </p:cNvGrpSpPr>
            <p:nvPr/>
          </p:nvGrpSpPr>
          <p:grpSpPr bwMode="auto">
            <a:xfrm>
              <a:off x="2338784" y="3186815"/>
              <a:ext cx="1357285" cy="380959"/>
              <a:chOff x="1782733" y="2917117"/>
              <a:chExt cx="1355718" cy="380595"/>
            </a:xfrm>
          </p:grpSpPr>
          <p:sp>
            <p:nvSpPr>
              <p:cNvPr id="167"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68"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6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26"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27"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28"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29"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3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4" name="Group 85"/>
            <p:cNvGrpSpPr>
              <a:grpSpLocks/>
            </p:cNvGrpSpPr>
            <p:nvPr/>
          </p:nvGrpSpPr>
          <p:grpSpPr bwMode="auto">
            <a:xfrm>
              <a:off x="6421360" y="2408184"/>
              <a:ext cx="250582" cy="93001"/>
              <a:chOff x="3921027" y="3800479"/>
              <a:chExt cx="250601" cy="92974"/>
            </a:xfrm>
          </p:grpSpPr>
          <p:pic>
            <p:nvPicPr>
              <p:cNvPr id="16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5"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38"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39" name="Group 36"/>
            <p:cNvGrpSpPr>
              <a:grpSpLocks/>
            </p:cNvGrpSpPr>
            <p:nvPr/>
          </p:nvGrpSpPr>
          <p:grpSpPr bwMode="auto">
            <a:xfrm>
              <a:off x="3114246" y="3425886"/>
              <a:ext cx="1111360" cy="371422"/>
              <a:chOff x="1408093" y="2726621"/>
              <a:chExt cx="1110060" cy="371058"/>
            </a:xfrm>
          </p:grpSpPr>
          <p:sp>
            <p:nvSpPr>
              <p:cNvPr id="162"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6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0" name="Group 95"/>
            <p:cNvGrpSpPr>
              <a:grpSpLocks/>
            </p:cNvGrpSpPr>
            <p:nvPr/>
          </p:nvGrpSpPr>
          <p:grpSpPr bwMode="auto">
            <a:xfrm>
              <a:off x="1066806" y="2726023"/>
              <a:ext cx="1601730" cy="371420"/>
              <a:chOff x="1066809" y="2725845"/>
              <a:chExt cx="1601852" cy="371313"/>
            </a:xfrm>
          </p:grpSpPr>
          <p:grpSp>
            <p:nvGrpSpPr>
              <p:cNvPr id="158" name="Group 36"/>
              <p:cNvGrpSpPr>
                <a:grpSpLocks/>
              </p:cNvGrpSpPr>
              <p:nvPr/>
            </p:nvGrpSpPr>
            <p:grpSpPr bwMode="auto">
              <a:xfrm>
                <a:off x="1066809" y="2725845"/>
                <a:ext cx="1601852" cy="371313"/>
                <a:chOff x="1092693" y="2726622"/>
                <a:chExt cx="1599863" cy="371057"/>
              </a:xfrm>
            </p:grpSpPr>
            <p:sp>
              <p:nvSpPr>
                <p:cNvPr id="160"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61"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5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1" name="Group 96"/>
            <p:cNvGrpSpPr>
              <a:grpSpLocks/>
            </p:cNvGrpSpPr>
            <p:nvPr/>
          </p:nvGrpSpPr>
          <p:grpSpPr bwMode="auto">
            <a:xfrm>
              <a:off x="1880611" y="2961623"/>
              <a:ext cx="1131522" cy="371421"/>
              <a:chOff x="1326494" y="2725852"/>
              <a:chExt cx="1131608" cy="371314"/>
            </a:xfrm>
          </p:grpSpPr>
          <p:grpSp>
            <p:nvGrpSpPr>
              <p:cNvPr id="154" name="Group 36"/>
              <p:cNvGrpSpPr>
                <a:grpSpLocks/>
              </p:cNvGrpSpPr>
              <p:nvPr/>
            </p:nvGrpSpPr>
            <p:grpSpPr bwMode="auto">
              <a:xfrm>
                <a:off x="1326494" y="2725852"/>
                <a:ext cx="1131608" cy="371314"/>
                <a:chOff x="1352056" y="2726621"/>
                <a:chExt cx="1130201" cy="371057"/>
              </a:xfrm>
            </p:grpSpPr>
            <p:sp>
              <p:nvSpPr>
                <p:cNvPr id="156"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57"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5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02"/>
            <p:cNvGrpSpPr>
              <a:grpSpLocks/>
            </p:cNvGrpSpPr>
            <p:nvPr/>
          </p:nvGrpSpPr>
          <p:grpSpPr bwMode="auto">
            <a:xfrm>
              <a:off x="3482965" y="2740208"/>
              <a:ext cx="1753732" cy="384500"/>
              <a:chOff x="4646935" y="2892425"/>
              <a:chExt cx="1753865" cy="384389"/>
            </a:xfrm>
          </p:grpSpPr>
          <p:sp>
            <p:nvSpPr>
              <p:cNvPr id="151"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52"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53"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08"/>
            <p:cNvGrpSpPr>
              <a:grpSpLocks/>
            </p:cNvGrpSpPr>
            <p:nvPr/>
          </p:nvGrpSpPr>
          <p:grpSpPr bwMode="auto">
            <a:xfrm>
              <a:off x="4598699" y="2945081"/>
              <a:ext cx="1763273" cy="381056"/>
              <a:chOff x="3455973" y="2716223"/>
              <a:chExt cx="1763407" cy="380946"/>
            </a:xfrm>
          </p:grpSpPr>
          <p:grpSp>
            <p:nvGrpSpPr>
              <p:cNvPr id="147" name="Group 62"/>
              <p:cNvGrpSpPr>
                <a:grpSpLocks/>
              </p:cNvGrpSpPr>
              <p:nvPr/>
            </p:nvGrpSpPr>
            <p:grpSpPr bwMode="auto">
              <a:xfrm>
                <a:off x="3455973" y="2716223"/>
                <a:ext cx="1718291" cy="380946"/>
                <a:chOff x="3980534" y="3583765"/>
                <a:chExt cx="1717567" cy="380691"/>
              </a:xfrm>
            </p:grpSpPr>
            <p:sp>
              <p:nvSpPr>
                <p:cNvPr id="149"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50"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8"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4"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5"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46"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73" name="Group 172"/>
          <p:cNvGrpSpPr/>
          <p:nvPr/>
        </p:nvGrpSpPr>
        <p:grpSpPr>
          <a:xfrm>
            <a:off x="1030288" y="4449763"/>
            <a:ext cx="7669211" cy="1701801"/>
            <a:chOff x="1030288" y="4449763"/>
            <a:chExt cx="7669211" cy="1701801"/>
          </a:xfrm>
        </p:grpSpPr>
        <p:pic>
          <p:nvPicPr>
            <p:cNvPr id="1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76"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77"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78"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3" name="Group 82"/>
            <p:cNvGrpSpPr>
              <a:grpSpLocks/>
            </p:cNvGrpSpPr>
            <p:nvPr/>
          </p:nvGrpSpPr>
          <p:grpSpPr bwMode="auto">
            <a:xfrm>
              <a:off x="2687836" y="4707885"/>
              <a:ext cx="320948" cy="178987"/>
              <a:chOff x="1828854" y="4036006"/>
              <a:chExt cx="320948" cy="179033"/>
            </a:xfrm>
          </p:grpSpPr>
          <p:pic>
            <p:nvPicPr>
              <p:cNvPr id="20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4"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86"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87"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88" name="Group 187"/>
            <p:cNvGrpSpPr/>
            <p:nvPr/>
          </p:nvGrpSpPr>
          <p:grpSpPr>
            <a:xfrm>
              <a:off x="2416023" y="5074969"/>
              <a:ext cx="4501663" cy="1076595"/>
              <a:chOff x="2416023" y="5074969"/>
              <a:chExt cx="4501663" cy="1076595"/>
            </a:xfrm>
          </p:grpSpPr>
          <p:grpSp>
            <p:nvGrpSpPr>
              <p:cNvPr id="189" name="Group 127"/>
              <p:cNvGrpSpPr>
                <a:grpSpLocks/>
              </p:cNvGrpSpPr>
              <p:nvPr/>
            </p:nvGrpSpPr>
            <p:grpSpPr bwMode="auto">
              <a:xfrm>
                <a:off x="5118648" y="5936175"/>
                <a:ext cx="1719730" cy="215389"/>
                <a:chOff x="4682225" y="5292313"/>
                <a:chExt cx="1719730" cy="215444"/>
              </a:xfrm>
            </p:grpSpPr>
            <p:sp>
              <p:nvSpPr>
                <p:cNvPr id="203"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0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0" name="Group 116"/>
              <p:cNvGrpSpPr>
                <a:grpSpLocks/>
              </p:cNvGrpSpPr>
              <p:nvPr/>
            </p:nvGrpSpPr>
            <p:grpSpPr bwMode="auto">
              <a:xfrm>
                <a:off x="2416023" y="5229864"/>
                <a:ext cx="1290935" cy="215389"/>
                <a:chOff x="1065204" y="2881720"/>
                <a:chExt cx="1290935" cy="215444"/>
              </a:xfrm>
            </p:grpSpPr>
            <p:sp>
              <p:nvSpPr>
                <p:cNvPr id="20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0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1" name="Group 126"/>
              <p:cNvGrpSpPr>
                <a:grpSpLocks/>
              </p:cNvGrpSpPr>
              <p:nvPr/>
            </p:nvGrpSpPr>
            <p:grpSpPr bwMode="auto">
              <a:xfrm>
                <a:off x="2668537" y="5499504"/>
                <a:ext cx="2098887" cy="215389"/>
                <a:chOff x="1664082" y="5853062"/>
                <a:chExt cx="2098887" cy="215444"/>
              </a:xfrm>
            </p:grpSpPr>
            <p:pic>
              <p:nvPicPr>
                <p:cNvPr id="19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92" name="Group 133"/>
              <p:cNvGrpSpPr>
                <a:grpSpLocks/>
              </p:cNvGrpSpPr>
              <p:nvPr/>
            </p:nvGrpSpPr>
            <p:grpSpPr bwMode="auto">
              <a:xfrm>
                <a:off x="4323034" y="5714535"/>
                <a:ext cx="1529233" cy="215389"/>
                <a:chOff x="4807940" y="6054313"/>
                <a:chExt cx="1529233" cy="215444"/>
              </a:xfrm>
            </p:grpSpPr>
            <p:pic>
              <p:nvPicPr>
                <p:cNvPr id="197"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93"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94"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95"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96"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203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714005-E365-47DF-9BE0-54924CF5B82D}" type="slidenum">
              <a:rPr lang="en-US" smtClean="0">
                <a:solidFill>
                  <a:srgbClr val="898989"/>
                </a:solidFill>
                <a:latin typeface="Calibri" pitchFamily="34" charset="0"/>
              </a:rPr>
              <a:pPr eaLnBrk="1" hangingPunct="1"/>
              <a:t>323</a:t>
            </a:fld>
            <a:endParaRPr lang="en-US" smtClean="0">
              <a:solidFill>
                <a:srgbClr val="898989"/>
              </a:solidFill>
              <a:latin typeface="Calibri" pitchFamily="34" charset="0"/>
            </a:endParaRPr>
          </a:p>
        </p:txBody>
      </p:sp>
      <p:sp>
        <p:nvSpPr>
          <p:cNvPr id="172036" name="Title 118"/>
          <p:cNvSpPr>
            <a:spLocks noGrp="1"/>
          </p:cNvSpPr>
          <p:nvPr>
            <p:ph type="title"/>
          </p:nvPr>
        </p:nvSpPr>
        <p:spPr/>
        <p:txBody>
          <a:bodyPr/>
          <a:lstStyle/>
          <a:p>
            <a:r>
              <a:rPr lang="en-US" smtClean="0">
                <a:ea typeface="ＭＳ Ｐゴシック" pitchFamily="34" charset="-128"/>
              </a:rPr>
              <a:t>D1001782-S1000433</a:t>
            </a:r>
          </a:p>
        </p:txBody>
      </p:sp>
      <p:grpSp>
        <p:nvGrpSpPr>
          <p:cNvPr id="172037" name="Group 230"/>
          <p:cNvGrpSpPr>
            <a:grpSpLocks/>
          </p:cNvGrpSpPr>
          <p:nvPr/>
        </p:nvGrpSpPr>
        <p:grpSpPr bwMode="auto">
          <a:xfrm>
            <a:off x="1800225" y="796555"/>
            <a:ext cx="5894388" cy="223837"/>
            <a:chOff x="-637082" y="5770953"/>
            <a:chExt cx="5893443" cy="224189"/>
          </a:xfrm>
        </p:grpSpPr>
        <p:grpSp>
          <p:nvGrpSpPr>
            <p:cNvPr id="172131" name="Group 195"/>
            <p:cNvGrpSpPr>
              <a:grpSpLocks/>
            </p:cNvGrpSpPr>
            <p:nvPr/>
          </p:nvGrpSpPr>
          <p:grpSpPr bwMode="auto">
            <a:xfrm>
              <a:off x="-637082" y="5770953"/>
              <a:ext cx="3266109" cy="221314"/>
              <a:chOff x="-637082" y="5788205"/>
              <a:chExt cx="3266109" cy="221314"/>
            </a:xfrm>
          </p:grpSpPr>
          <p:grpSp>
            <p:nvGrpSpPr>
              <p:cNvPr id="172137" name="Group 194"/>
              <p:cNvGrpSpPr>
                <a:grpSpLocks/>
              </p:cNvGrpSpPr>
              <p:nvPr/>
            </p:nvGrpSpPr>
            <p:grpSpPr bwMode="auto">
              <a:xfrm>
                <a:off x="-637082" y="5788205"/>
                <a:ext cx="3266109" cy="215668"/>
                <a:chOff x="-637082" y="5788205"/>
                <a:chExt cx="3266109" cy="215668"/>
              </a:xfrm>
            </p:grpSpPr>
            <p:pic>
              <p:nvPicPr>
                <p:cNvPr id="1721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14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Quad Top Coil Driver Chassis </a:t>
                  </a:r>
                </a:p>
              </p:txBody>
            </p:sp>
          </p:grpSp>
          <p:sp>
            <p:nvSpPr>
              <p:cNvPr id="1721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2132" name="Group 192"/>
            <p:cNvGrpSpPr>
              <a:grpSpLocks/>
            </p:cNvGrpSpPr>
            <p:nvPr/>
          </p:nvGrpSpPr>
          <p:grpSpPr bwMode="auto">
            <a:xfrm>
              <a:off x="2841236" y="5773948"/>
              <a:ext cx="2415125" cy="221194"/>
              <a:chOff x="2841236" y="5773948"/>
              <a:chExt cx="2415125" cy="221194"/>
            </a:xfrm>
          </p:grpSpPr>
          <p:sp>
            <p:nvSpPr>
              <p:cNvPr id="1721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2134" name="Group 191"/>
              <p:cNvGrpSpPr>
                <a:grpSpLocks/>
              </p:cNvGrpSpPr>
              <p:nvPr/>
            </p:nvGrpSpPr>
            <p:grpSpPr bwMode="auto">
              <a:xfrm>
                <a:off x="2841236" y="5779698"/>
                <a:ext cx="1280160" cy="215444"/>
                <a:chOff x="2841236" y="5779698"/>
                <a:chExt cx="1280160" cy="215444"/>
              </a:xfrm>
            </p:grpSpPr>
            <p:pic>
              <p:nvPicPr>
                <p:cNvPr id="1721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1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S1000433</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305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45B9B1-268E-4FE6-AE8C-ECB987FDF4BC}" type="slidenum">
              <a:rPr lang="en-US" smtClean="0">
                <a:solidFill>
                  <a:srgbClr val="898989"/>
                </a:solidFill>
                <a:latin typeface="Calibri" pitchFamily="34" charset="0"/>
              </a:rPr>
              <a:pPr eaLnBrk="1" hangingPunct="1"/>
              <a:t>324</a:t>
            </a:fld>
            <a:endParaRPr lang="en-US" smtClean="0">
              <a:solidFill>
                <a:srgbClr val="898989"/>
              </a:solidFill>
              <a:latin typeface="Calibri" pitchFamily="34" charset="0"/>
            </a:endParaRPr>
          </a:p>
        </p:txBody>
      </p:sp>
      <p:sp>
        <p:nvSpPr>
          <p:cNvPr id="173060" name="Title 118"/>
          <p:cNvSpPr>
            <a:spLocks noGrp="1"/>
          </p:cNvSpPr>
          <p:nvPr>
            <p:ph type="title"/>
          </p:nvPr>
        </p:nvSpPr>
        <p:spPr/>
        <p:txBody>
          <a:bodyPr/>
          <a:lstStyle/>
          <a:p>
            <a:r>
              <a:rPr lang="en-US" smtClean="0">
                <a:ea typeface="ＭＳ Ｐゴシック" pitchFamily="34" charset="-128"/>
              </a:rPr>
              <a:t>D1001782-S1000378</a:t>
            </a:r>
          </a:p>
        </p:txBody>
      </p:sp>
      <p:grpSp>
        <p:nvGrpSpPr>
          <p:cNvPr id="173061" name="Group 230"/>
          <p:cNvGrpSpPr>
            <a:grpSpLocks/>
          </p:cNvGrpSpPr>
          <p:nvPr/>
        </p:nvGrpSpPr>
        <p:grpSpPr bwMode="auto">
          <a:xfrm>
            <a:off x="1800225" y="796555"/>
            <a:ext cx="5894388" cy="223837"/>
            <a:chOff x="-637082" y="5770953"/>
            <a:chExt cx="5893443" cy="224189"/>
          </a:xfrm>
        </p:grpSpPr>
        <p:grpSp>
          <p:nvGrpSpPr>
            <p:cNvPr id="173155" name="Group 195"/>
            <p:cNvGrpSpPr>
              <a:grpSpLocks/>
            </p:cNvGrpSpPr>
            <p:nvPr/>
          </p:nvGrpSpPr>
          <p:grpSpPr bwMode="auto">
            <a:xfrm>
              <a:off x="-637082" y="5770953"/>
              <a:ext cx="3266109" cy="221314"/>
              <a:chOff x="-637082" y="5788205"/>
              <a:chExt cx="3266109" cy="221314"/>
            </a:xfrm>
          </p:grpSpPr>
          <p:grpSp>
            <p:nvGrpSpPr>
              <p:cNvPr id="173161" name="Group 194"/>
              <p:cNvGrpSpPr>
                <a:grpSpLocks/>
              </p:cNvGrpSpPr>
              <p:nvPr/>
            </p:nvGrpSpPr>
            <p:grpSpPr bwMode="auto">
              <a:xfrm>
                <a:off x="-637082" y="5788205"/>
                <a:ext cx="3266109" cy="215668"/>
                <a:chOff x="-637082" y="5788205"/>
                <a:chExt cx="3266109" cy="215668"/>
              </a:xfrm>
            </p:grpSpPr>
            <p:pic>
              <p:nvPicPr>
                <p:cNvPr id="17316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16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Quad Top Coil Driver Chassis </a:t>
                  </a:r>
                </a:p>
              </p:txBody>
            </p:sp>
          </p:grpSp>
          <p:sp>
            <p:nvSpPr>
              <p:cNvPr id="17316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3156" name="Group 192"/>
            <p:cNvGrpSpPr>
              <a:grpSpLocks/>
            </p:cNvGrpSpPr>
            <p:nvPr/>
          </p:nvGrpSpPr>
          <p:grpSpPr bwMode="auto">
            <a:xfrm>
              <a:off x="2841236" y="5773948"/>
              <a:ext cx="2415125" cy="221194"/>
              <a:chOff x="2841236" y="5773948"/>
              <a:chExt cx="2415125" cy="221194"/>
            </a:xfrm>
          </p:grpSpPr>
          <p:sp>
            <p:nvSpPr>
              <p:cNvPr id="17315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3158" name="Group 191"/>
              <p:cNvGrpSpPr>
                <a:grpSpLocks/>
              </p:cNvGrpSpPr>
              <p:nvPr/>
            </p:nvGrpSpPr>
            <p:grpSpPr bwMode="auto">
              <a:xfrm>
                <a:off x="2841236" y="5779698"/>
                <a:ext cx="1280160" cy="215444"/>
                <a:chOff x="2841236" y="5779698"/>
                <a:chExt cx="1280160" cy="215444"/>
              </a:xfrm>
            </p:grpSpPr>
            <p:pic>
              <p:nvPicPr>
                <p:cNvPr id="173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16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S1000378</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408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79847AD-B67D-4B71-A115-DFF461F21772}" type="slidenum">
              <a:rPr lang="en-US" smtClean="0">
                <a:solidFill>
                  <a:srgbClr val="898989"/>
                </a:solidFill>
                <a:latin typeface="Calibri" pitchFamily="34" charset="0"/>
              </a:rPr>
              <a:pPr eaLnBrk="1" hangingPunct="1"/>
              <a:t>325</a:t>
            </a:fld>
            <a:endParaRPr lang="en-US" smtClean="0">
              <a:solidFill>
                <a:srgbClr val="898989"/>
              </a:solidFill>
              <a:latin typeface="Calibri" pitchFamily="34" charset="0"/>
            </a:endParaRPr>
          </a:p>
        </p:txBody>
      </p:sp>
      <p:sp>
        <p:nvSpPr>
          <p:cNvPr id="174084" name="Title 118"/>
          <p:cNvSpPr>
            <a:spLocks noGrp="1"/>
          </p:cNvSpPr>
          <p:nvPr>
            <p:ph type="title"/>
          </p:nvPr>
        </p:nvSpPr>
        <p:spPr/>
        <p:txBody>
          <a:bodyPr/>
          <a:lstStyle/>
          <a:p>
            <a:r>
              <a:rPr lang="en-US" smtClean="0">
                <a:ea typeface="ＭＳ Ｐゴシック" pitchFamily="34" charset="-128"/>
              </a:rPr>
              <a:t>D1001782-S1000379</a:t>
            </a:r>
          </a:p>
        </p:txBody>
      </p:sp>
      <p:grpSp>
        <p:nvGrpSpPr>
          <p:cNvPr id="174085" name="Group 230"/>
          <p:cNvGrpSpPr>
            <a:grpSpLocks/>
          </p:cNvGrpSpPr>
          <p:nvPr/>
        </p:nvGrpSpPr>
        <p:grpSpPr bwMode="auto">
          <a:xfrm>
            <a:off x="1800225" y="796555"/>
            <a:ext cx="5894388" cy="223837"/>
            <a:chOff x="-637082" y="5770953"/>
            <a:chExt cx="5893443" cy="224189"/>
          </a:xfrm>
        </p:grpSpPr>
        <p:grpSp>
          <p:nvGrpSpPr>
            <p:cNvPr id="174179" name="Group 195"/>
            <p:cNvGrpSpPr>
              <a:grpSpLocks/>
            </p:cNvGrpSpPr>
            <p:nvPr/>
          </p:nvGrpSpPr>
          <p:grpSpPr bwMode="auto">
            <a:xfrm>
              <a:off x="-637082" y="5770953"/>
              <a:ext cx="3266109" cy="221314"/>
              <a:chOff x="-637082" y="5788205"/>
              <a:chExt cx="3266109" cy="221314"/>
            </a:xfrm>
          </p:grpSpPr>
          <p:grpSp>
            <p:nvGrpSpPr>
              <p:cNvPr id="174185" name="Group 194"/>
              <p:cNvGrpSpPr>
                <a:grpSpLocks/>
              </p:cNvGrpSpPr>
              <p:nvPr/>
            </p:nvGrpSpPr>
            <p:grpSpPr bwMode="auto">
              <a:xfrm>
                <a:off x="-637082" y="5788205"/>
                <a:ext cx="3266109" cy="215668"/>
                <a:chOff x="-637082" y="5788205"/>
                <a:chExt cx="3266109" cy="215668"/>
              </a:xfrm>
            </p:grpSpPr>
            <p:pic>
              <p:nvPicPr>
                <p:cNvPr id="1741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8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Quad Top Coil Driver Chassis </a:t>
                  </a:r>
                </a:p>
              </p:txBody>
            </p:sp>
          </p:grpSp>
          <p:sp>
            <p:nvSpPr>
              <p:cNvPr id="17418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4180" name="Group 192"/>
            <p:cNvGrpSpPr>
              <a:grpSpLocks/>
            </p:cNvGrpSpPr>
            <p:nvPr/>
          </p:nvGrpSpPr>
          <p:grpSpPr bwMode="auto">
            <a:xfrm>
              <a:off x="2841236" y="5773948"/>
              <a:ext cx="2415125" cy="221194"/>
              <a:chOff x="2841236" y="5773948"/>
              <a:chExt cx="2415125" cy="221194"/>
            </a:xfrm>
          </p:grpSpPr>
          <p:sp>
            <p:nvSpPr>
              <p:cNvPr id="17418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4182" name="Group 191"/>
              <p:cNvGrpSpPr>
                <a:grpSpLocks/>
              </p:cNvGrpSpPr>
              <p:nvPr/>
            </p:nvGrpSpPr>
            <p:grpSpPr bwMode="auto">
              <a:xfrm>
                <a:off x="2841236" y="5779698"/>
                <a:ext cx="1280160" cy="215444"/>
                <a:chOff x="2841236" y="5779698"/>
                <a:chExt cx="1280160" cy="215444"/>
              </a:xfrm>
            </p:grpSpPr>
            <p:pic>
              <p:nvPicPr>
                <p:cNvPr id="1741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8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S1000379</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51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33BC7B-E025-4E70-A21E-A8D588FF72EE}" type="slidenum">
              <a:rPr lang="en-US" smtClean="0">
                <a:solidFill>
                  <a:srgbClr val="898989"/>
                </a:solidFill>
                <a:latin typeface="Calibri" pitchFamily="34" charset="0"/>
              </a:rPr>
              <a:pPr eaLnBrk="1" hangingPunct="1"/>
              <a:t>326</a:t>
            </a:fld>
            <a:endParaRPr lang="en-US" smtClean="0">
              <a:solidFill>
                <a:srgbClr val="898989"/>
              </a:solidFill>
              <a:latin typeface="Calibri" pitchFamily="34" charset="0"/>
            </a:endParaRPr>
          </a:p>
        </p:txBody>
      </p:sp>
      <p:sp>
        <p:nvSpPr>
          <p:cNvPr id="175108" name="Title 118"/>
          <p:cNvSpPr>
            <a:spLocks noGrp="1"/>
          </p:cNvSpPr>
          <p:nvPr>
            <p:ph type="title"/>
          </p:nvPr>
        </p:nvSpPr>
        <p:spPr/>
        <p:txBody>
          <a:bodyPr/>
          <a:lstStyle/>
          <a:p>
            <a:r>
              <a:rPr lang="en-US" smtClean="0">
                <a:ea typeface="ＭＳ Ｐゴシック" pitchFamily="34" charset="-128"/>
              </a:rPr>
              <a:t>D1001782-S1000372</a:t>
            </a:r>
          </a:p>
        </p:txBody>
      </p:sp>
      <p:grpSp>
        <p:nvGrpSpPr>
          <p:cNvPr id="175109" name="Group 230"/>
          <p:cNvGrpSpPr>
            <a:grpSpLocks/>
          </p:cNvGrpSpPr>
          <p:nvPr/>
        </p:nvGrpSpPr>
        <p:grpSpPr bwMode="auto">
          <a:xfrm>
            <a:off x="1800225" y="796555"/>
            <a:ext cx="5894388" cy="223837"/>
            <a:chOff x="-637082" y="5770946"/>
            <a:chExt cx="5893443" cy="224196"/>
          </a:xfrm>
        </p:grpSpPr>
        <p:grpSp>
          <p:nvGrpSpPr>
            <p:cNvPr id="175203" name="Group 195"/>
            <p:cNvGrpSpPr>
              <a:grpSpLocks/>
            </p:cNvGrpSpPr>
            <p:nvPr/>
          </p:nvGrpSpPr>
          <p:grpSpPr bwMode="auto">
            <a:xfrm>
              <a:off x="-637082" y="5770946"/>
              <a:ext cx="3266109" cy="221321"/>
              <a:chOff x="-637082" y="5788198"/>
              <a:chExt cx="3266109" cy="221321"/>
            </a:xfrm>
          </p:grpSpPr>
          <p:grpSp>
            <p:nvGrpSpPr>
              <p:cNvPr id="175209" name="Group 194"/>
              <p:cNvGrpSpPr>
                <a:grpSpLocks/>
              </p:cNvGrpSpPr>
              <p:nvPr/>
            </p:nvGrpSpPr>
            <p:grpSpPr bwMode="auto">
              <a:xfrm>
                <a:off x="-637082" y="5788198"/>
                <a:ext cx="3266109" cy="215668"/>
                <a:chOff x="-637082" y="5788198"/>
                <a:chExt cx="3266109" cy="215668"/>
              </a:xfrm>
            </p:grpSpPr>
            <p:pic>
              <p:nvPicPr>
                <p:cNvPr id="1752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212"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Quad Top Coil Driver Chassis </a:t>
                  </a:r>
                </a:p>
              </p:txBody>
            </p:sp>
          </p:grpSp>
          <p:sp>
            <p:nvSpPr>
              <p:cNvPr id="1752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5204" name="Group 192"/>
            <p:cNvGrpSpPr>
              <a:grpSpLocks/>
            </p:cNvGrpSpPr>
            <p:nvPr/>
          </p:nvGrpSpPr>
          <p:grpSpPr bwMode="auto">
            <a:xfrm>
              <a:off x="2841236" y="5773948"/>
              <a:ext cx="2415125" cy="221194"/>
              <a:chOff x="2841236" y="5773948"/>
              <a:chExt cx="2415125" cy="221194"/>
            </a:xfrm>
          </p:grpSpPr>
          <p:sp>
            <p:nvSpPr>
              <p:cNvPr id="1752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5206" name="Group 191"/>
              <p:cNvGrpSpPr>
                <a:grpSpLocks/>
              </p:cNvGrpSpPr>
              <p:nvPr/>
            </p:nvGrpSpPr>
            <p:grpSpPr bwMode="auto">
              <a:xfrm>
                <a:off x="2841236" y="5779698"/>
                <a:ext cx="1280160" cy="215444"/>
                <a:chOff x="2841236" y="5779698"/>
                <a:chExt cx="1280160" cy="215444"/>
              </a:xfrm>
            </p:grpSpPr>
            <p:pic>
              <p:nvPicPr>
                <p:cNvPr id="1752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2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S1000372</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 name="Group 108"/>
          <p:cNvGrpSpPr/>
          <p:nvPr/>
        </p:nvGrpSpPr>
        <p:grpSpPr>
          <a:xfrm>
            <a:off x="1028518" y="2096576"/>
            <a:ext cx="7652146" cy="1699241"/>
            <a:chOff x="1023938" y="2098067"/>
            <a:chExt cx="7652146" cy="1699241"/>
          </a:xfrm>
        </p:grpSpPr>
        <p:grpSp>
          <p:nvGrpSpPr>
            <p:cNvPr id="110" name="Group 26"/>
            <p:cNvGrpSpPr>
              <a:grpSpLocks/>
            </p:cNvGrpSpPr>
            <p:nvPr/>
          </p:nvGrpSpPr>
          <p:grpSpPr bwMode="auto">
            <a:xfrm>
              <a:off x="1023938" y="2098067"/>
              <a:ext cx="7652146" cy="613558"/>
              <a:chOff x="1024242" y="2097574"/>
              <a:chExt cx="7651643" cy="613825"/>
            </a:xfrm>
          </p:grpSpPr>
          <p:pic>
            <p:nvPicPr>
              <p:cNvPr id="15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D070481</a:t>
                </a:r>
                <a:endParaRPr lang="en-US" sz="800" b="1" dirty="0">
                  <a:latin typeface="Comic Sans MS" pitchFamily="66" charset="0"/>
                </a:endParaRPr>
              </a:p>
            </p:txBody>
          </p:sp>
          <p:sp>
            <p:nvSpPr>
              <p:cNvPr id="160"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 name="Group 40"/>
            <p:cNvGrpSpPr>
              <a:grpSpLocks/>
            </p:cNvGrpSpPr>
            <p:nvPr/>
          </p:nvGrpSpPr>
          <p:grpSpPr bwMode="auto">
            <a:xfrm>
              <a:off x="2338784" y="3186815"/>
              <a:ext cx="1357285" cy="380959"/>
              <a:chOff x="1782733" y="2917117"/>
              <a:chExt cx="1355718" cy="380595"/>
            </a:xfrm>
          </p:grpSpPr>
          <p:sp>
            <p:nvSpPr>
              <p:cNvPr id="155"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6"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4"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5"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6"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7"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pic>
          <p:nvPicPr>
            <p:cNvPr id="11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2" name="Group 85"/>
            <p:cNvGrpSpPr>
              <a:grpSpLocks/>
            </p:cNvGrpSpPr>
            <p:nvPr/>
          </p:nvGrpSpPr>
          <p:grpSpPr bwMode="auto">
            <a:xfrm>
              <a:off x="6421360" y="2408184"/>
              <a:ext cx="250582" cy="93001"/>
              <a:chOff x="3921027" y="3800479"/>
              <a:chExt cx="250601" cy="92974"/>
            </a:xfrm>
          </p:grpSpPr>
          <p:pic>
            <p:nvPicPr>
              <p:cNvPr id="15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3"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6"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7" name="Group 36"/>
            <p:cNvGrpSpPr>
              <a:grpSpLocks/>
            </p:cNvGrpSpPr>
            <p:nvPr/>
          </p:nvGrpSpPr>
          <p:grpSpPr bwMode="auto">
            <a:xfrm>
              <a:off x="3114246" y="3425886"/>
              <a:ext cx="1111360" cy="371422"/>
              <a:chOff x="1408093" y="2726621"/>
              <a:chExt cx="1110060" cy="371058"/>
            </a:xfrm>
          </p:grpSpPr>
          <p:sp>
            <p:nvSpPr>
              <p:cNvPr id="150"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1"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8" name="Group 95"/>
            <p:cNvGrpSpPr>
              <a:grpSpLocks/>
            </p:cNvGrpSpPr>
            <p:nvPr/>
          </p:nvGrpSpPr>
          <p:grpSpPr bwMode="auto">
            <a:xfrm>
              <a:off x="1066806" y="2726023"/>
              <a:ext cx="1601730" cy="371420"/>
              <a:chOff x="1066809" y="2725845"/>
              <a:chExt cx="1601852" cy="371313"/>
            </a:xfrm>
          </p:grpSpPr>
          <p:grpSp>
            <p:nvGrpSpPr>
              <p:cNvPr id="146" name="Group 36"/>
              <p:cNvGrpSpPr>
                <a:grpSpLocks/>
              </p:cNvGrpSpPr>
              <p:nvPr/>
            </p:nvGrpSpPr>
            <p:grpSpPr bwMode="auto">
              <a:xfrm>
                <a:off x="1066809" y="2725845"/>
                <a:ext cx="1601852" cy="371313"/>
                <a:chOff x="1092693" y="2726622"/>
                <a:chExt cx="1599863" cy="371057"/>
              </a:xfrm>
            </p:grpSpPr>
            <p:sp>
              <p:nvSpPr>
                <p:cNvPr id="148"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7"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 name="Group 96"/>
            <p:cNvGrpSpPr>
              <a:grpSpLocks/>
            </p:cNvGrpSpPr>
            <p:nvPr/>
          </p:nvGrpSpPr>
          <p:grpSpPr bwMode="auto">
            <a:xfrm>
              <a:off x="1880611" y="2961623"/>
              <a:ext cx="1131522" cy="371421"/>
              <a:chOff x="1326494" y="2725852"/>
              <a:chExt cx="1131608" cy="371314"/>
            </a:xfrm>
          </p:grpSpPr>
          <p:grpSp>
            <p:nvGrpSpPr>
              <p:cNvPr id="142" name="Group 36"/>
              <p:cNvGrpSpPr>
                <a:grpSpLocks/>
              </p:cNvGrpSpPr>
              <p:nvPr/>
            </p:nvGrpSpPr>
            <p:grpSpPr bwMode="auto">
              <a:xfrm>
                <a:off x="1326494" y="2725852"/>
                <a:ext cx="1131608" cy="371314"/>
                <a:chOff x="1352056" y="2726621"/>
                <a:chExt cx="1130201" cy="371057"/>
              </a:xfrm>
            </p:grpSpPr>
            <p:sp>
              <p:nvSpPr>
                <p:cNvPr id="144"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5"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102"/>
            <p:cNvGrpSpPr>
              <a:grpSpLocks/>
            </p:cNvGrpSpPr>
            <p:nvPr/>
          </p:nvGrpSpPr>
          <p:grpSpPr bwMode="auto">
            <a:xfrm>
              <a:off x="3482965" y="2740208"/>
              <a:ext cx="1753732" cy="384500"/>
              <a:chOff x="4646935" y="2892425"/>
              <a:chExt cx="1753865" cy="384389"/>
            </a:xfrm>
          </p:grpSpPr>
          <p:sp>
            <p:nvSpPr>
              <p:cNvPr id="139"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0"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1"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8"/>
            <p:cNvGrpSpPr>
              <a:grpSpLocks/>
            </p:cNvGrpSpPr>
            <p:nvPr/>
          </p:nvGrpSpPr>
          <p:grpSpPr bwMode="auto">
            <a:xfrm>
              <a:off x="4598699" y="2945081"/>
              <a:ext cx="1763273" cy="381056"/>
              <a:chOff x="3455973" y="2716223"/>
              <a:chExt cx="1763407" cy="380946"/>
            </a:xfrm>
          </p:grpSpPr>
          <p:grpSp>
            <p:nvGrpSpPr>
              <p:cNvPr id="135" name="Group 62"/>
              <p:cNvGrpSpPr>
                <a:grpSpLocks/>
              </p:cNvGrpSpPr>
              <p:nvPr/>
            </p:nvGrpSpPr>
            <p:grpSpPr bwMode="auto">
              <a:xfrm>
                <a:off x="3455973" y="2716223"/>
                <a:ext cx="1718291" cy="380946"/>
                <a:chOff x="3980534" y="3583765"/>
                <a:chExt cx="1717567" cy="380691"/>
              </a:xfrm>
            </p:grpSpPr>
            <p:sp>
              <p:nvSpPr>
                <p:cNvPr id="137"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8"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6"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 name="Rectangle 145"/>
            <p:cNvSpPr>
              <a:spLocks noChangeArrowheads="1"/>
            </p:cNvSpPr>
            <p:nvPr/>
          </p:nvSpPr>
          <p:spPr bwMode="auto">
            <a:xfrm>
              <a:off x="1706386" y="2506338"/>
              <a:ext cx="121860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err="1">
                  <a:latin typeface="Comic Sans MS" pitchFamily="66" charset="0"/>
                </a:rPr>
                <a:t>AdL</a:t>
              </a:r>
              <a:r>
                <a:rPr lang="en-US" sz="700" b="1" dirty="0">
                  <a:latin typeface="Comic Sans MS" pitchFamily="66" charset="0"/>
                </a:rPr>
                <a:t> PP UIM Coil Driver</a:t>
              </a:r>
              <a:endParaRPr lang="en-US" sz="1600" b="1" dirty="0">
                <a:latin typeface="Comic Sans MS" pitchFamily="66" charset="0"/>
              </a:endParaRPr>
            </a:p>
          </p:txBody>
        </p:sp>
        <p:sp>
          <p:nvSpPr>
            <p:cNvPr id="134"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1" name="Group 160"/>
          <p:cNvGrpSpPr/>
          <p:nvPr/>
        </p:nvGrpSpPr>
        <p:grpSpPr>
          <a:xfrm>
            <a:off x="1034868" y="4448272"/>
            <a:ext cx="7669211" cy="1701801"/>
            <a:chOff x="1030288" y="4449763"/>
            <a:chExt cx="7669211" cy="1701801"/>
          </a:xfrm>
        </p:grpSpPr>
        <p:pic>
          <p:nvPicPr>
            <p:cNvPr id="16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rPr>
                <a:t>S1000376</a:t>
              </a:r>
              <a:endParaRPr lang="en-US" sz="800" b="1" dirty="0">
                <a:latin typeface="Comic Sans MS" pitchFamily="66" charset="0"/>
              </a:endParaRPr>
            </a:p>
          </p:txBody>
        </p:sp>
        <p:sp>
          <p:nvSpPr>
            <p:cNvPr id="164"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1" name="Group 82"/>
            <p:cNvGrpSpPr>
              <a:grpSpLocks/>
            </p:cNvGrpSpPr>
            <p:nvPr/>
          </p:nvGrpSpPr>
          <p:grpSpPr bwMode="auto">
            <a:xfrm>
              <a:off x="2687836" y="4707885"/>
              <a:ext cx="320948" cy="178987"/>
              <a:chOff x="1828854" y="4036006"/>
              <a:chExt cx="320948" cy="179033"/>
            </a:xfrm>
          </p:grpSpPr>
          <p:pic>
            <p:nvPicPr>
              <p:cNvPr id="19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2"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6" name="Group 175"/>
            <p:cNvGrpSpPr/>
            <p:nvPr/>
          </p:nvGrpSpPr>
          <p:grpSpPr>
            <a:xfrm>
              <a:off x="2416023" y="5074969"/>
              <a:ext cx="4501663" cy="1076595"/>
              <a:chOff x="2416023" y="5074969"/>
              <a:chExt cx="4501663" cy="1076595"/>
            </a:xfrm>
          </p:grpSpPr>
          <p:grpSp>
            <p:nvGrpSpPr>
              <p:cNvPr id="177" name="Group 127"/>
              <p:cNvGrpSpPr>
                <a:grpSpLocks/>
              </p:cNvGrpSpPr>
              <p:nvPr/>
            </p:nvGrpSpPr>
            <p:grpSpPr bwMode="auto">
              <a:xfrm>
                <a:off x="5118648" y="5936175"/>
                <a:ext cx="1719730" cy="215389"/>
                <a:chOff x="4682225" y="5292313"/>
                <a:chExt cx="1719730" cy="215444"/>
              </a:xfrm>
            </p:grpSpPr>
            <p:sp>
              <p:nvSpPr>
                <p:cNvPr id="191"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2" name="Picture 10"/>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116"/>
              <p:cNvGrpSpPr>
                <a:grpSpLocks/>
              </p:cNvGrpSpPr>
              <p:nvPr/>
            </p:nvGrpSpPr>
            <p:grpSpPr bwMode="auto">
              <a:xfrm>
                <a:off x="2416023" y="5229864"/>
                <a:ext cx="1290935" cy="215389"/>
                <a:chOff x="1065204" y="2881720"/>
                <a:chExt cx="1290935" cy="215444"/>
              </a:xfrm>
            </p:grpSpPr>
            <p:sp>
              <p:nvSpPr>
                <p:cNvPr id="189"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26"/>
              <p:cNvGrpSpPr>
                <a:grpSpLocks/>
              </p:cNvGrpSpPr>
              <p:nvPr/>
            </p:nvGrpSpPr>
            <p:grpSpPr bwMode="auto">
              <a:xfrm>
                <a:off x="2668537" y="5499504"/>
                <a:ext cx="2098887" cy="215389"/>
                <a:chOff x="1664082" y="5853062"/>
                <a:chExt cx="2098887" cy="215444"/>
              </a:xfrm>
            </p:grpSpPr>
            <p:pic>
              <p:nvPicPr>
                <p:cNvPr id="187" name="Picture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0" name="Group 133"/>
              <p:cNvGrpSpPr>
                <a:grpSpLocks/>
              </p:cNvGrpSpPr>
              <p:nvPr/>
            </p:nvGrpSpPr>
            <p:grpSpPr bwMode="auto">
              <a:xfrm>
                <a:off x="4323034" y="5714535"/>
                <a:ext cx="1529233" cy="215389"/>
                <a:chOff x="4807940" y="6054313"/>
                <a:chExt cx="1529233" cy="215444"/>
              </a:xfrm>
            </p:grpSpPr>
            <p:pic>
              <p:nvPicPr>
                <p:cNvPr id="185"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1"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2"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3"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4"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613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EE8B28-2798-4502-AFC8-4E981029228C}" type="slidenum">
              <a:rPr lang="en-US" smtClean="0">
                <a:solidFill>
                  <a:srgbClr val="898989"/>
                </a:solidFill>
                <a:latin typeface="Calibri" pitchFamily="34" charset="0"/>
              </a:rPr>
              <a:pPr eaLnBrk="1" hangingPunct="1"/>
              <a:t>327</a:t>
            </a:fld>
            <a:endParaRPr lang="en-US" smtClean="0">
              <a:solidFill>
                <a:srgbClr val="898989"/>
              </a:solidFill>
              <a:latin typeface="Calibri" pitchFamily="34" charset="0"/>
            </a:endParaRPr>
          </a:p>
        </p:txBody>
      </p:sp>
      <p:sp>
        <p:nvSpPr>
          <p:cNvPr id="176132" name="Title 118"/>
          <p:cNvSpPr>
            <a:spLocks noGrp="1"/>
          </p:cNvSpPr>
          <p:nvPr>
            <p:ph type="title"/>
          </p:nvPr>
        </p:nvSpPr>
        <p:spPr/>
        <p:txBody>
          <a:bodyPr/>
          <a:lstStyle/>
          <a:p>
            <a:r>
              <a:rPr lang="en-US" smtClean="0">
                <a:ea typeface="ＭＳ Ｐゴシック" pitchFamily="34" charset="-128"/>
              </a:rPr>
              <a:t>D0902668-Sxxxxxxx</a:t>
            </a:r>
          </a:p>
        </p:txBody>
      </p:sp>
      <p:grpSp>
        <p:nvGrpSpPr>
          <p:cNvPr id="176133" name="Group 230"/>
          <p:cNvGrpSpPr>
            <a:grpSpLocks/>
          </p:cNvGrpSpPr>
          <p:nvPr/>
        </p:nvGrpSpPr>
        <p:grpSpPr bwMode="auto">
          <a:xfrm>
            <a:off x="1800225" y="779463"/>
            <a:ext cx="5894388" cy="223837"/>
            <a:chOff x="-637082" y="5770946"/>
            <a:chExt cx="5893443" cy="224196"/>
          </a:xfrm>
        </p:grpSpPr>
        <p:grpSp>
          <p:nvGrpSpPr>
            <p:cNvPr id="176226" name="Group 195"/>
            <p:cNvGrpSpPr>
              <a:grpSpLocks/>
            </p:cNvGrpSpPr>
            <p:nvPr/>
          </p:nvGrpSpPr>
          <p:grpSpPr bwMode="auto">
            <a:xfrm>
              <a:off x="-637082" y="5770946"/>
              <a:ext cx="3266109" cy="221321"/>
              <a:chOff x="-637082" y="5788198"/>
              <a:chExt cx="3266109" cy="221321"/>
            </a:xfrm>
          </p:grpSpPr>
          <p:grpSp>
            <p:nvGrpSpPr>
              <p:cNvPr id="176232" name="Group 194"/>
              <p:cNvGrpSpPr>
                <a:grpSpLocks/>
              </p:cNvGrpSpPr>
              <p:nvPr/>
            </p:nvGrpSpPr>
            <p:grpSpPr bwMode="auto">
              <a:xfrm>
                <a:off x="-637082" y="5788198"/>
                <a:ext cx="3266109" cy="215668"/>
                <a:chOff x="-637082" y="5788198"/>
                <a:chExt cx="3266109" cy="215668"/>
              </a:xfrm>
            </p:grpSpPr>
            <p:pic>
              <p:nvPicPr>
                <p:cNvPr id="17623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235"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UIM Coil Driver Chassis</a:t>
                  </a:r>
                </a:p>
              </p:txBody>
            </p:sp>
          </p:grpSp>
          <p:sp>
            <p:nvSpPr>
              <p:cNvPr id="17623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0"/>
                  </a:rPr>
                  <a:t>D0902668</a:t>
                </a:r>
                <a:endParaRPr lang="en-US" sz="800" b="1">
                  <a:latin typeface="Comic Sans MS" pitchFamily="66" charset="0"/>
                </a:endParaRPr>
              </a:p>
            </p:txBody>
          </p:sp>
        </p:grpSp>
        <p:grpSp>
          <p:nvGrpSpPr>
            <p:cNvPr id="176227" name="Group 192"/>
            <p:cNvGrpSpPr>
              <a:grpSpLocks/>
            </p:cNvGrpSpPr>
            <p:nvPr/>
          </p:nvGrpSpPr>
          <p:grpSpPr bwMode="auto">
            <a:xfrm>
              <a:off x="2841236" y="5773948"/>
              <a:ext cx="2415125" cy="221194"/>
              <a:chOff x="2841236" y="5773948"/>
              <a:chExt cx="2415125" cy="221194"/>
            </a:xfrm>
          </p:grpSpPr>
          <p:sp>
            <p:nvSpPr>
              <p:cNvPr id="17622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6229" name="Group 191"/>
              <p:cNvGrpSpPr>
                <a:grpSpLocks/>
              </p:cNvGrpSpPr>
              <p:nvPr/>
            </p:nvGrpSpPr>
            <p:grpSpPr bwMode="auto">
              <a:xfrm>
                <a:off x="2841236" y="5779698"/>
                <a:ext cx="1280160" cy="215444"/>
                <a:chOff x="2841236" y="5779698"/>
                <a:chExt cx="1280160" cy="215444"/>
              </a:xfrm>
            </p:grpSpPr>
            <p:pic>
              <p:nvPicPr>
                <p:cNvPr id="17623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23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1"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715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BB8D100-7971-4798-8A8E-F92DCF943F40}" type="slidenum">
              <a:rPr lang="en-US" smtClean="0">
                <a:solidFill>
                  <a:srgbClr val="898989"/>
                </a:solidFill>
                <a:latin typeface="Calibri" pitchFamily="34" charset="0"/>
              </a:rPr>
              <a:pPr eaLnBrk="1" hangingPunct="1"/>
              <a:t>328</a:t>
            </a:fld>
            <a:endParaRPr lang="en-US" smtClean="0">
              <a:solidFill>
                <a:srgbClr val="898989"/>
              </a:solidFill>
              <a:latin typeface="Calibri" pitchFamily="34" charset="0"/>
            </a:endParaRPr>
          </a:p>
        </p:txBody>
      </p:sp>
      <p:sp>
        <p:nvSpPr>
          <p:cNvPr id="177156" name="Title 118"/>
          <p:cNvSpPr>
            <a:spLocks noGrp="1"/>
          </p:cNvSpPr>
          <p:nvPr>
            <p:ph type="title"/>
          </p:nvPr>
        </p:nvSpPr>
        <p:spPr/>
        <p:txBody>
          <a:bodyPr/>
          <a:lstStyle/>
          <a:p>
            <a:r>
              <a:rPr lang="en-US" smtClean="0">
                <a:ea typeface="ＭＳ Ｐゴシック" pitchFamily="34" charset="-128"/>
              </a:rPr>
              <a:t>D0902668-Sxxxxxxx</a:t>
            </a:r>
          </a:p>
        </p:txBody>
      </p:sp>
      <p:grpSp>
        <p:nvGrpSpPr>
          <p:cNvPr id="177157" name="Group 230"/>
          <p:cNvGrpSpPr>
            <a:grpSpLocks/>
          </p:cNvGrpSpPr>
          <p:nvPr/>
        </p:nvGrpSpPr>
        <p:grpSpPr bwMode="auto">
          <a:xfrm>
            <a:off x="1800225" y="779463"/>
            <a:ext cx="5894388" cy="223837"/>
            <a:chOff x="-637082" y="5770946"/>
            <a:chExt cx="5893443" cy="224196"/>
          </a:xfrm>
        </p:grpSpPr>
        <p:grpSp>
          <p:nvGrpSpPr>
            <p:cNvPr id="177250" name="Group 195"/>
            <p:cNvGrpSpPr>
              <a:grpSpLocks/>
            </p:cNvGrpSpPr>
            <p:nvPr/>
          </p:nvGrpSpPr>
          <p:grpSpPr bwMode="auto">
            <a:xfrm>
              <a:off x="-637082" y="5770946"/>
              <a:ext cx="3266109" cy="221321"/>
              <a:chOff x="-637082" y="5788198"/>
              <a:chExt cx="3266109" cy="221321"/>
            </a:xfrm>
          </p:grpSpPr>
          <p:grpSp>
            <p:nvGrpSpPr>
              <p:cNvPr id="177256" name="Group 194"/>
              <p:cNvGrpSpPr>
                <a:grpSpLocks/>
              </p:cNvGrpSpPr>
              <p:nvPr/>
            </p:nvGrpSpPr>
            <p:grpSpPr bwMode="auto">
              <a:xfrm>
                <a:off x="-637082" y="5788198"/>
                <a:ext cx="3266109" cy="215668"/>
                <a:chOff x="-637082" y="5788198"/>
                <a:chExt cx="3266109" cy="215668"/>
              </a:xfrm>
            </p:grpSpPr>
            <p:pic>
              <p:nvPicPr>
                <p:cNvPr id="17725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259"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UIM Coil Driver Chassis</a:t>
                  </a:r>
                </a:p>
              </p:txBody>
            </p:sp>
          </p:grpSp>
          <p:sp>
            <p:nvSpPr>
              <p:cNvPr id="17725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D0902668</a:t>
                </a:r>
                <a:endParaRPr lang="en-US" sz="800" b="1">
                  <a:latin typeface="Comic Sans MS" pitchFamily="66" charset="0"/>
                </a:endParaRPr>
              </a:p>
            </p:txBody>
          </p:sp>
        </p:grpSp>
        <p:grpSp>
          <p:nvGrpSpPr>
            <p:cNvPr id="177251" name="Group 192"/>
            <p:cNvGrpSpPr>
              <a:grpSpLocks/>
            </p:cNvGrpSpPr>
            <p:nvPr/>
          </p:nvGrpSpPr>
          <p:grpSpPr bwMode="auto">
            <a:xfrm>
              <a:off x="2841236" y="5773948"/>
              <a:ext cx="2415125" cy="221194"/>
              <a:chOff x="2841236" y="5773948"/>
              <a:chExt cx="2415125" cy="221194"/>
            </a:xfrm>
          </p:grpSpPr>
          <p:sp>
            <p:nvSpPr>
              <p:cNvPr id="17725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7253" name="Group 191"/>
              <p:cNvGrpSpPr>
                <a:grpSpLocks/>
              </p:cNvGrpSpPr>
              <p:nvPr/>
            </p:nvGrpSpPr>
            <p:grpSpPr bwMode="auto">
              <a:xfrm>
                <a:off x="2841236" y="5779698"/>
                <a:ext cx="1280160" cy="215444"/>
                <a:chOff x="2841236" y="5779698"/>
                <a:chExt cx="1280160" cy="215444"/>
              </a:xfrm>
            </p:grpSpPr>
            <p:pic>
              <p:nvPicPr>
                <p:cNvPr id="17725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25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ction="ppaction://hlinksldjump"/>
              </a:rPr>
              <a:t>&lt;&lt; L1-SUS-C5</a:t>
            </a:r>
            <a:endParaRPr lang="en-US" sz="800" b="1" dirty="0">
              <a:latin typeface="Comic Sans MS" pitchFamily="66" charset="0"/>
            </a:endParaRPr>
          </a:p>
        </p:txBody>
      </p:sp>
      <p:grpSp>
        <p:nvGrpSpPr>
          <p:cNvPr id="109" name="Group 108"/>
          <p:cNvGrpSpPr/>
          <p:nvPr/>
        </p:nvGrpSpPr>
        <p:grpSpPr>
          <a:xfrm>
            <a:off x="1028518" y="2096576"/>
            <a:ext cx="7652146" cy="1699241"/>
            <a:chOff x="1023938" y="2098067"/>
            <a:chExt cx="7652146" cy="1699241"/>
          </a:xfrm>
        </p:grpSpPr>
        <p:grpSp>
          <p:nvGrpSpPr>
            <p:cNvPr id="110" name="Group 26"/>
            <p:cNvGrpSpPr>
              <a:grpSpLocks/>
            </p:cNvGrpSpPr>
            <p:nvPr/>
          </p:nvGrpSpPr>
          <p:grpSpPr bwMode="auto">
            <a:xfrm>
              <a:off x="1023938" y="2098067"/>
              <a:ext cx="7652146" cy="613558"/>
              <a:chOff x="1024242" y="2097574"/>
              <a:chExt cx="7651643" cy="613825"/>
            </a:xfrm>
          </p:grpSpPr>
          <p:pic>
            <p:nvPicPr>
              <p:cNvPr id="15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D070481</a:t>
                </a:r>
                <a:endParaRPr lang="en-US" sz="800" b="1" dirty="0">
                  <a:latin typeface="Comic Sans MS" pitchFamily="66" charset="0"/>
                </a:endParaRPr>
              </a:p>
            </p:txBody>
          </p:sp>
          <p:sp>
            <p:nvSpPr>
              <p:cNvPr id="15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1"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 name="Group 40"/>
            <p:cNvGrpSpPr>
              <a:grpSpLocks/>
            </p:cNvGrpSpPr>
            <p:nvPr/>
          </p:nvGrpSpPr>
          <p:grpSpPr bwMode="auto">
            <a:xfrm>
              <a:off x="2338784" y="3186815"/>
              <a:ext cx="1357285" cy="380959"/>
              <a:chOff x="1782733" y="2917117"/>
              <a:chExt cx="1355718" cy="380595"/>
            </a:xfrm>
          </p:grpSpPr>
          <p:sp>
            <p:nvSpPr>
              <p:cNvPr id="154"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5"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4"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5"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6"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7"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1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2" name="Group 85"/>
            <p:cNvGrpSpPr>
              <a:grpSpLocks/>
            </p:cNvGrpSpPr>
            <p:nvPr/>
          </p:nvGrpSpPr>
          <p:grpSpPr bwMode="auto">
            <a:xfrm>
              <a:off x="6421360" y="2408184"/>
              <a:ext cx="250582" cy="93001"/>
              <a:chOff x="3921027" y="3800479"/>
              <a:chExt cx="250601" cy="92974"/>
            </a:xfrm>
          </p:grpSpPr>
          <p:pic>
            <p:nvPicPr>
              <p:cNvPr id="15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3"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6"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7" name="Group 36"/>
            <p:cNvGrpSpPr>
              <a:grpSpLocks/>
            </p:cNvGrpSpPr>
            <p:nvPr/>
          </p:nvGrpSpPr>
          <p:grpSpPr bwMode="auto">
            <a:xfrm>
              <a:off x="3114246" y="3425886"/>
              <a:ext cx="1111360" cy="371422"/>
              <a:chOff x="1408093" y="2726621"/>
              <a:chExt cx="1110060" cy="371058"/>
            </a:xfrm>
          </p:grpSpPr>
          <p:sp>
            <p:nvSpPr>
              <p:cNvPr id="149"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8" name="Group 95"/>
            <p:cNvGrpSpPr>
              <a:grpSpLocks/>
            </p:cNvGrpSpPr>
            <p:nvPr/>
          </p:nvGrpSpPr>
          <p:grpSpPr bwMode="auto">
            <a:xfrm>
              <a:off x="1066806" y="2726023"/>
              <a:ext cx="1601730" cy="371420"/>
              <a:chOff x="1066809" y="2725845"/>
              <a:chExt cx="1601852" cy="371313"/>
            </a:xfrm>
          </p:grpSpPr>
          <p:grpSp>
            <p:nvGrpSpPr>
              <p:cNvPr id="145" name="Group 36"/>
              <p:cNvGrpSpPr>
                <a:grpSpLocks/>
              </p:cNvGrpSpPr>
              <p:nvPr/>
            </p:nvGrpSpPr>
            <p:grpSpPr bwMode="auto">
              <a:xfrm>
                <a:off x="1066809" y="2725845"/>
                <a:ext cx="1601852" cy="371313"/>
                <a:chOff x="1092693" y="2726622"/>
                <a:chExt cx="1599863" cy="371057"/>
              </a:xfrm>
            </p:grpSpPr>
            <p:sp>
              <p:nvSpPr>
                <p:cNvPr id="147"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8"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 name="Group 96"/>
            <p:cNvGrpSpPr>
              <a:grpSpLocks/>
            </p:cNvGrpSpPr>
            <p:nvPr/>
          </p:nvGrpSpPr>
          <p:grpSpPr bwMode="auto">
            <a:xfrm>
              <a:off x="1880611" y="2961623"/>
              <a:ext cx="1131522" cy="371421"/>
              <a:chOff x="1326494" y="2725852"/>
              <a:chExt cx="1131608" cy="371314"/>
            </a:xfrm>
          </p:grpSpPr>
          <p:grpSp>
            <p:nvGrpSpPr>
              <p:cNvPr id="141" name="Group 36"/>
              <p:cNvGrpSpPr>
                <a:grpSpLocks/>
              </p:cNvGrpSpPr>
              <p:nvPr/>
            </p:nvGrpSpPr>
            <p:grpSpPr bwMode="auto">
              <a:xfrm>
                <a:off x="1326494" y="2725852"/>
                <a:ext cx="1131608" cy="371314"/>
                <a:chOff x="1352056" y="2726621"/>
                <a:chExt cx="1130201" cy="371057"/>
              </a:xfrm>
            </p:grpSpPr>
            <p:sp>
              <p:nvSpPr>
                <p:cNvPr id="143"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4"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102"/>
            <p:cNvGrpSpPr>
              <a:grpSpLocks/>
            </p:cNvGrpSpPr>
            <p:nvPr/>
          </p:nvGrpSpPr>
          <p:grpSpPr bwMode="auto">
            <a:xfrm>
              <a:off x="3482965" y="2740208"/>
              <a:ext cx="1753732" cy="384500"/>
              <a:chOff x="4646935" y="2892425"/>
              <a:chExt cx="1753865" cy="384389"/>
            </a:xfrm>
          </p:grpSpPr>
          <p:sp>
            <p:nvSpPr>
              <p:cNvPr id="138"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39"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0"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8"/>
            <p:cNvGrpSpPr>
              <a:grpSpLocks/>
            </p:cNvGrpSpPr>
            <p:nvPr/>
          </p:nvGrpSpPr>
          <p:grpSpPr bwMode="auto">
            <a:xfrm>
              <a:off x="4598699" y="2945081"/>
              <a:ext cx="1763273" cy="381056"/>
              <a:chOff x="3455973" y="2716223"/>
              <a:chExt cx="1763407" cy="380946"/>
            </a:xfrm>
          </p:grpSpPr>
          <p:grpSp>
            <p:nvGrpSpPr>
              <p:cNvPr id="134" name="Group 62"/>
              <p:cNvGrpSpPr>
                <a:grpSpLocks/>
              </p:cNvGrpSpPr>
              <p:nvPr/>
            </p:nvGrpSpPr>
            <p:grpSpPr bwMode="auto">
              <a:xfrm>
                <a:off x="3455973" y="2716223"/>
                <a:ext cx="1718291" cy="380946"/>
                <a:chOff x="3980534" y="3583765"/>
                <a:chExt cx="1717567" cy="380691"/>
              </a:xfrm>
            </p:grpSpPr>
            <p:sp>
              <p:nvSpPr>
                <p:cNvPr id="136"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7"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5"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 name="Rectangle 145"/>
            <p:cNvSpPr>
              <a:spLocks noChangeArrowheads="1"/>
            </p:cNvSpPr>
            <p:nvPr/>
          </p:nvSpPr>
          <p:spPr bwMode="auto">
            <a:xfrm>
              <a:off x="1706386" y="2506338"/>
              <a:ext cx="121860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err="1">
                  <a:latin typeface="Comic Sans MS" pitchFamily="66" charset="0"/>
                </a:rPr>
                <a:t>AdL</a:t>
              </a:r>
              <a:r>
                <a:rPr lang="en-US" sz="700" b="1" dirty="0">
                  <a:latin typeface="Comic Sans MS" pitchFamily="66" charset="0"/>
                </a:rPr>
                <a:t> PP UIM Coil Driver</a:t>
              </a:r>
              <a:endParaRPr lang="en-US" sz="1600" b="1" dirty="0">
                <a:latin typeface="Comic Sans MS" pitchFamily="66" charset="0"/>
              </a:endParaRPr>
            </a:p>
          </p:txBody>
        </p:sp>
        <p:sp>
          <p:nvSpPr>
            <p:cNvPr id="13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0" name="Group 159"/>
          <p:cNvGrpSpPr/>
          <p:nvPr/>
        </p:nvGrpSpPr>
        <p:grpSpPr>
          <a:xfrm>
            <a:off x="1034868" y="4448272"/>
            <a:ext cx="7669211" cy="1701801"/>
            <a:chOff x="1030288" y="4449763"/>
            <a:chExt cx="7669211" cy="1701801"/>
          </a:xfrm>
        </p:grpSpPr>
        <p:pic>
          <p:nvPicPr>
            <p:cNvPr id="16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rPr>
                <a:t>S1000376</a:t>
              </a:r>
              <a:endParaRPr lang="en-US" sz="800" b="1" dirty="0">
                <a:latin typeface="Comic Sans MS" pitchFamily="66" charset="0"/>
              </a:endParaRPr>
            </a:p>
          </p:txBody>
        </p:sp>
        <p:sp>
          <p:nvSpPr>
            <p:cNvPr id="163"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4"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2"/>
            <p:cNvGrpSpPr>
              <a:grpSpLocks/>
            </p:cNvGrpSpPr>
            <p:nvPr/>
          </p:nvGrpSpPr>
          <p:grpSpPr bwMode="auto">
            <a:xfrm>
              <a:off x="2687836" y="4707885"/>
              <a:ext cx="320948" cy="178987"/>
              <a:chOff x="1828854" y="4036006"/>
              <a:chExt cx="320948" cy="179033"/>
            </a:xfrm>
          </p:grpSpPr>
          <p:pic>
            <p:nvPicPr>
              <p:cNvPr id="19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1"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3"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4"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5" name="Group 174"/>
            <p:cNvGrpSpPr/>
            <p:nvPr/>
          </p:nvGrpSpPr>
          <p:grpSpPr>
            <a:xfrm>
              <a:off x="2416023" y="5074969"/>
              <a:ext cx="4501663" cy="1076595"/>
              <a:chOff x="2416023" y="5074969"/>
              <a:chExt cx="4501663" cy="1076595"/>
            </a:xfrm>
          </p:grpSpPr>
          <p:grpSp>
            <p:nvGrpSpPr>
              <p:cNvPr id="176" name="Group 127"/>
              <p:cNvGrpSpPr>
                <a:grpSpLocks/>
              </p:cNvGrpSpPr>
              <p:nvPr/>
            </p:nvGrpSpPr>
            <p:grpSpPr bwMode="auto">
              <a:xfrm>
                <a:off x="5118648" y="5936175"/>
                <a:ext cx="1719730" cy="215389"/>
                <a:chOff x="4682225" y="5292313"/>
                <a:chExt cx="1719730" cy="215444"/>
              </a:xfrm>
            </p:grpSpPr>
            <p:sp>
              <p:nvSpPr>
                <p:cNvPr id="190"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1"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116"/>
              <p:cNvGrpSpPr>
                <a:grpSpLocks/>
              </p:cNvGrpSpPr>
              <p:nvPr/>
            </p:nvGrpSpPr>
            <p:grpSpPr bwMode="auto">
              <a:xfrm>
                <a:off x="2416023" y="5229864"/>
                <a:ext cx="1290935" cy="215389"/>
                <a:chOff x="1065204" y="2881720"/>
                <a:chExt cx="1290935" cy="215444"/>
              </a:xfrm>
            </p:grpSpPr>
            <p:sp>
              <p:nvSpPr>
                <p:cNvPr id="188"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126"/>
              <p:cNvGrpSpPr>
                <a:grpSpLocks/>
              </p:cNvGrpSpPr>
              <p:nvPr/>
            </p:nvGrpSpPr>
            <p:grpSpPr bwMode="auto">
              <a:xfrm>
                <a:off x="2668537" y="5499504"/>
                <a:ext cx="2098887" cy="215389"/>
                <a:chOff x="1664082" y="5853062"/>
                <a:chExt cx="2098887" cy="215444"/>
              </a:xfrm>
            </p:grpSpPr>
            <p:pic>
              <p:nvPicPr>
                <p:cNvPr id="18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79" name="Group 133"/>
              <p:cNvGrpSpPr>
                <a:grpSpLocks/>
              </p:cNvGrpSpPr>
              <p:nvPr/>
            </p:nvGrpSpPr>
            <p:grpSpPr bwMode="auto">
              <a:xfrm>
                <a:off x="4323034" y="5714535"/>
                <a:ext cx="1529233" cy="215389"/>
                <a:chOff x="4807940" y="6054313"/>
                <a:chExt cx="1529233" cy="215444"/>
              </a:xfrm>
            </p:grpSpPr>
            <p:pic>
              <p:nvPicPr>
                <p:cNvPr id="184"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Group 109"/>
          <p:cNvGrpSpPr/>
          <p:nvPr/>
        </p:nvGrpSpPr>
        <p:grpSpPr>
          <a:xfrm>
            <a:off x="1024989" y="2099453"/>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D070483</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PUM </a:t>
              </a:r>
              <a:r>
                <a:rPr lang="en-US" sz="700" b="1" dirty="0">
                  <a:latin typeface="Comic Sans MS" pitchFamily="66" charset="0"/>
                </a:rPr>
                <a:t>Coil Driver</a:t>
              </a:r>
              <a:endParaRPr lang="en-US" sz="1600" b="1" dirty="0">
                <a:latin typeface="Comic Sans MS" pitchFamily="66" charset="0"/>
              </a:endParaRPr>
            </a:p>
          </p:txBody>
        </p:sp>
        <p:sp>
          <p:nvSpPr>
            <p:cNvPr id="135" name="Rectangle 134"/>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1339" y="4451149"/>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817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EBA5ED5-0B32-42F1-ACD1-F3D77896DE8F}" type="slidenum">
              <a:rPr lang="en-US" smtClean="0">
                <a:solidFill>
                  <a:srgbClr val="898989"/>
                </a:solidFill>
                <a:latin typeface="Calibri" pitchFamily="34" charset="0"/>
              </a:rPr>
              <a:pPr eaLnBrk="1" hangingPunct="1"/>
              <a:t>329</a:t>
            </a:fld>
            <a:endParaRPr lang="en-US" smtClean="0">
              <a:solidFill>
                <a:srgbClr val="898989"/>
              </a:solidFill>
              <a:latin typeface="Calibri" pitchFamily="34" charset="0"/>
            </a:endParaRPr>
          </a:p>
        </p:txBody>
      </p:sp>
      <p:sp>
        <p:nvSpPr>
          <p:cNvPr id="178180" name="Title 118"/>
          <p:cNvSpPr>
            <a:spLocks noGrp="1"/>
          </p:cNvSpPr>
          <p:nvPr>
            <p:ph type="title"/>
          </p:nvPr>
        </p:nvSpPr>
        <p:spPr/>
        <p:txBody>
          <a:bodyPr/>
          <a:lstStyle/>
          <a:p>
            <a:r>
              <a:rPr lang="en-US" smtClean="0">
                <a:ea typeface="ＭＳ Ｐゴシック" pitchFamily="34" charset="-128"/>
              </a:rPr>
              <a:t>D1100303-Sxxxxxxx</a:t>
            </a:r>
          </a:p>
        </p:txBody>
      </p:sp>
      <p:grpSp>
        <p:nvGrpSpPr>
          <p:cNvPr id="178181" name="Group 230"/>
          <p:cNvGrpSpPr>
            <a:grpSpLocks/>
          </p:cNvGrpSpPr>
          <p:nvPr/>
        </p:nvGrpSpPr>
        <p:grpSpPr bwMode="auto">
          <a:xfrm>
            <a:off x="1800225" y="779463"/>
            <a:ext cx="5894388" cy="223837"/>
            <a:chOff x="-637082" y="5770946"/>
            <a:chExt cx="5893443" cy="224196"/>
          </a:xfrm>
        </p:grpSpPr>
        <p:grpSp>
          <p:nvGrpSpPr>
            <p:cNvPr id="178275" name="Group 195"/>
            <p:cNvGrpSpPr>
              <a:grpSpLocks/>
            </p:cNvGrpSpPr>
            <p:nvPr/>
          </p:nvGrpSpPr>
          <p:grpSpPr bwMode="auto">
            <a:xfrm>
              <a:off x="-637082" y="5770946"/>
              <a:ext cx="3266109" cy="221321"/>
              <a:chOff x="-637082" y="5788198"/>
              <a:chExt cx="3266109" cy="221321"/>
            </a:xfrm>
          </p:grpSpPr>
          <p:grpSp>
            <p:nvGrpSpPr>
              <p:cNvPr id="178281" name="Group 194"/>
              <p:cNvGrpSpPr>
                <a:grpSpLocks/>
              </p:cNvGrpSpPr>
              <p:nvPr/>
            </p:nvGrpSpPr>
            <p:grpSpPr bwMode="auto">
              <a:xfrm>
                <a:off x="-637082" y="5788198"/>
                <a:ext cx="3266109" cy="215668"/>
                <a:chOff x="-637082" y="5788198"/>
                <a:chExt cx="3266109" cy="215668"/>
              </a:xfrm>
            </p:grpSpPr>
            <p:pic>
              <p:nvPicPr>
                <p:cNvPr id="1782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284"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PUM Coil Driver Chassis</a:t>
                  </a:r>
                </a:p>
              </p:txBody>
            </p:sp>
          </p:grpSp>
          <p:sp>
            <p:nvSpPr>
              <p:cNvPr id="1782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9"/>
                  </a:rPr>
                  <a:t>D1100303</a:t>
                </a:r>
                <a:endParaRPr lang="en-US" sz="800" b="1">
                  <a:latin typeface="Comic Sans MS" pitchFamily="66" charset="0"/>
                </a:endParaRPr>
              </a:p>
            </p:txBody>
          </p:sp>
        </p:grpSp>
        <p:grpSp>
          <p:nvGrpSpPr>
            <p:cNvPr id="178276" name="Group 192"/>
            <p:cNvGrpSpPr>
              <a:grpSpLocks/>
            </p:cNvGrpSpPr>
            <p:nvPr/>
          </p:nvGrpSpPr>
          <p:grpSpPr bwMode="auto">
            <a:xfrm>
              <a:off x="2841236" y="5773948"/>
              <a:ext cx="2415125" cy="221194"/>
              <a:chOff x="2841236" y="5773948"/>
              <a:chExt cx="2415125" cy="221194"/>
            </a:xfrm>
          </p:grpSpPr>
          <p:sp>
            <p:nvSpPr>
              <p:cNvPr id="1782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8278" name="Group 191"/>
              <p:cNvGrpSpPr>
                <a:grpSpLocks/>
              </p:cNvGrpSpPr>
              <p:nvPr/>
            </p:nvGrpSpPr>
            <p:grpSpPr bwMode="auto">
              <a:xfrm>
                <a:off x="2841236" y="5779698"/>
                <a:ext cx="1280160" cy="215444"/>
                <a:chOff x="2841236" y="5779698"/>
                <a:chExt cx="1280160" cy="215444"/>
              </a:xfrm>
            </p:grpSpPr>
            <p:pic>
              <p:nvPicPr>
                <p:cNvPr id="1782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2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CEC459D-BF60-4447-B8A8-48DBF8AEA058}" type="slidenum">
              <a:rPr lang="en-US" smtClean="0">
                <a:solidFill>
                  <a:srgbClr val="898989"/>
                </a:solidFill>
                <a:latin typeface="Calibri" pitchFamily="34" charset="0"/>
              </a:rPr>
              <a:pPr eaLnBrk="1" hangingPunct="1"/>
              <a:t>33</a:t>
            </a:fld>
            <a:endParaRPr lang="en-US" smtClean="0">
              <a:solidFill>
                <a:srgbClr val="898989"/>
              </a:solidFill>
              <a:latin typeface="Calibri" pitchFamily="34" charset="0"/>
            </a:endParaRPr>
          </a:p>
        </p:txBody>
      </p:sp>
      <p:sp>
        <p:nvSpPr>
          <p:cNvPr id="14341" name="Title 76"/>
          <p:cNvSpPr>
            <a:spLocks noGrp="1"/>
          </p:cNvSpPr>
          <p:nvPr>
            <p:ph type="ctrTitle"/>
          </p:nvPr>
        </p:nvSpPr>
        <p:spPr>
          <a:xfrm>
            <a:off x="1327150" y="9525"/>
            <a:ext cx="7816850" cy="685800"/>
          </a:xfrm>
        </p:spPr>
        <p:txBody>
          <a:bodyPr/>
          <a:lstStyle/>
          <a:p>
            <a:pPr eaLnBrk="1" hangingPunct="1"/>
            <a:r>
              <a:rPr lang="en-US" smtClean="0">
                <a:ea typeface="ＭＳ Ｐゴシック" pitchFamily="34" charset="-128"/>
              </a:rPr>
              <a:t>LLO LDR – Rack Layout</a:t>
            </a:r>
          </a:p>
        </p:txBody>
      </p:sp>
      <p:sp>
        <p:nvSpPr>
          <p:cNvPr id="14379"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132"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36"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37"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Corner Station</a:t>
            </a:r>
            <a:endParaRPr lang="en-US" sz="800" b="1" dirty="0">
              <a:latin typeface="Comic Sans MS" pitchFamily="66" charset="0"/>
            </a:endParaRPr>
          </a:p>
        </p:txBody>
      </p:sp>
      <p:grpSp>
        <p:nvGrpSpPr>
          <p:cNvPr id="7" name="Group 6"/>
          <p:cNvGrpSpPr/>
          <p:nvPr/>
        </p:nvGrpSpPr>
        <p:grpSpPr>
          <a:xfrm>
            <a:off x="185737" y="859598"/>
            <a:ext cx="8858251" cy="5622165"/>
            <a:chOff x="185737" y="859598"/>
            <a:chExt cx="8858251" cy="5622165"/>
          </a:xfrm>
        </p:grpSpPr>
        <p:sp>
          <p:nvSpPr>
            <p:cNvPr id="14374"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grpSp>
          <p:nvGrpSpPr>
            <p:cNvPr id="6" name="Group 5"/>
            <p:cNvGrpSpPr/>
            <p:nvPr/>
          </p:nvGrpSpPr>
          <p:grpSpPr>
            <a:xfrm>
              <a:off x="185737" y="859598"/>
              <a:ext cx="8858251" cy="5524500"/>
              <a:chOff x="185737" y="859598"/>
              <a:chExt cx="8858251" cy="5524500"/>
            </a:xfrm>
          </p:grpSpPr>
          <p:sp>
            <p:nvSpPr>
              <p:cNvPr id="14381"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Power Room (</a:t>
                </a:r>
                <a:r>
                  <a:rPr lang="en-US" sz="800" b="1" dirty="0">
                    <a:latin typeface="Comic Sans MS" pitchFamily="66" charset="0"/>
                    <a:hlinkClick r:id="rId6" action="ppaction://hlinksldjump"/>
                  </a:rPr>
                  <a:t>CPR</a:t>
                </a:r>
                <a:r>
                  <a:rPr lang="en-US" sz="800" b="1" dirty="0">
                    <a:latin typeface="Comic Sans MS" pitchFamily="66" charset="0"/>
                  </a:rPr>
                  <a:t>)</a:t>
                </a:r>
              </a:p>
            </p:txBody>
          </p:sp>
          <p:grpSp>
            <p:nvGrpSpPr>
              <p:cNvPr id="5" name="Group 4"/>
              <p:cNvGrpSpPr/>
              <p:nvPr/>
            </p:nvGrpSpPr>
            <p:grpSpPr>
              <a:xfrm>
                <a:off x="185737" y="859598"/>
                <a:ext cx="8858251" cy="5524500"/>
                <a:chOff x="185737" y="859598"/>
                <a:chExt cx="8858251" cy="5524500"/>
              </a:xfrm>
            </p:grpSpPr>
            <p:grpSp>
              <p:nvGrpSpPr>
                <p:cNvPr id="4" name="Group 3"/>
                <p:cNvGrpSpPr/>
                <p:nvPr/>
              </p:nvGrpSpPr>
              <p:grpSpPr>
                <a:xfrm>
                  <a:off x="185737" y="859598"/>
                  <a:ext cx="8653463" cy="5524500"/>
                  <a:chOff x="185737" y="757238"/>
                  <a:chExt cx="8653463" cy="5524500"/>
                </a:xfrm>
              </p:grpSpPr>
              <p:grpSp>
                <p:nvGrpSpPr>
                  <p:cNvPr id="3" name="Group 2"/>
                  <p:cNvGrpSpPr/>
                  <p:nvPr/>
                </p:nvGrpSpPr>
                <p:grpSpPr>
                  <a:xfrm>
                    <a:off x="185737" y="757238"/>
                    <a:ext cx="8653463" cy="5524500"/>
                    <a:chOff x="185737" y="757238"/>
                    <a:chExt cx="8653463" cy="5524500"/>
                  </a:xfrm>
                </p:grpSpPr>
                <p:grpSp>
                  <p:nvGrpSpPr>
                    <p:cNvPr id="14355" name="Group 161"/>
                    <p:cNvGrpSpPr>
                      <a:grpSpLocks/>
                    </p:cNvGrpSpPr>
                    <p:nvPr/>
                  </p:nvGrpSpPr>
                  <p:grpSpPr bwMode="auto">
                    <a:xfrm>
                      <a:off x="185737" y="5803886"/>
                      <a:ext cx="8039101" cy="65087"/>
                      <a:chOff x="185737" y="5804316"/>
                      <a:chExt cx="8038424" cy="64708"/>
                    </a:xfrm>
                  </p:grpSpPr>
                  <p:sp>
                    <p:nvSpPr>
                      <p:cNvPr id="218" name="Rectangle 217"/>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9" name="Rectangle 218"/>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0" name="Rectangle 219"/>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3" name="Rectangle 222"/>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8" name="Rectangle 207"/>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9" name="Rectangle 208"/>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0" name="Rectangle 209"/>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1" name="Rectangle 210"/>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2" name="Rectangle 211"/>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3" name="Rectangle 212"/>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4" name="Rectangle 213"/>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5" name="Rectangle 214"/>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6" name="Rectangle 215"/>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7" name="Rectangle 216"/>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Rectangle 86"/>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Rectangle 87"/>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346075" y="757238"/>
                      <a:ext cx="8493125" cy="5524500"/>
                      <a:chOff x="346075" y="859598"/>
                      <a:chExt cx="8493125" cy="5524500"/>
                    </a:xfrm>
                  </p:grpSpPr>
                  <p:sp>
                    <p:nvSpPr>
                      <p:cNvPr id="227" name="Rectangle 226"/>
                      <p:cNvSpPr>
                        <a:spLocks/>
                      </p:cNvSpPr>
                      <p:nvPr/>
                    </p:nvSpPr>
                    <p:spPr bwMode="auto">
                      <a:xfrm rot="5400000">
                        <a:off x="8450262" y="568559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9" name="Rectangle 238"/>
                      <p:cNvSpPr>
                        <a:spLocks noChangeAspect="1"/>
                      </p:cNvSpPr>
                      <p:nvPr/>
                    </p:nvSpPr>
                    <p:spPr bwMode="auto">
                      <a:xfrm>
                        <a:off x="533400" y="140093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39" name="Group 2"/>
                      <p:cNvGrpSpPr>
                        <a:grpSpLocks/>
                      </p:cNvGrpSpPr>
                      <p:nvPr/>
                    </p:nvGrpSpPr>
                    <p:grpSpPr bwMode="auto">
                      <a:xfrm>
                        <a:off x="4738688" y="1943860"/>
                        <a:ext cx="3228975" cy="2492375"/>
                        <a:chOff x="4738688" y="1841500"/>
                        <a:chExt cx="3228975" cy="2492375"/>
                      </a:xfrm>
                    </p:grpSpPr>
                    <p:sp>
                      <p:nvSpPr>
                        <p:cNvPr id="14449"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4450"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4451" name="Group 1"/>
                        <p:cNvGrpSpPr>
                          <a:grpSpLocks/>
                        </p:cNvGrpSpPr>
                        <p:nvPr/>
                      </p:nvGrpSpPr>
                      <p:grpSpPr bwMode="auto">
                        <a:xfrm>
                          <a:off x="4738688" y="1841500"/>
                          <a:ext cx="3228975" cy="2492375"/>
                          <a:chOff x="4738688" y="1841500"/>
                          <a:chExt cx="3228975" cy="2492375"/>
                        </a:xfrm>
                      </p:grpSpPr>
                      <p:sp>
                        <p:nvSpPr>
                          <p:cNvPr id="183" name="Rectangle 182"/>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 name="Rectangle 183"/>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7" name="Rectangle 186"/>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8" name="Rectangle 187"/>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9" name="Rectangle 188"/>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 name="Rectangle 137"/>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58"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14459"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14460"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14461"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14462"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14463"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135" name="Rectangle 134"/>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65"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L1-VDC-C6</a:t>
                            </a:r>
                          </a:p>
                        </p:txBody>
                      </p:sp>
                    </p:grpSp>
                  </p:grpSp>
                  <p:sp>
                    <p:nvSpPr>
                      <p:cNvPr id="102" name="Rectangle 101"/>
                      <p:cNvSpPr>
                        <a:spLocks noChangeAspect="1"/>
                      </p:cNvSpPr>
                      <p:nvPr/>
                    </p:nvSpPr>
                    <p:spPr bwMode="auto">
                      <a:xfrm>
                        <a:off x="533400" y="520776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3" name="Rectangle 102"/>
                      <p:cNvSpPr>
                        <a:spLocks noChangeAspect="1"/>
                      </p:cNvSpPr>
                      <p:nvPr/>
                    </p:nvSpPr>
                    <p:spPr bwMode="auto">
                      <a:xfrm>
                        <a:off x="2819400" y="540302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4" name="Rectangle 103"/>
                      <p:cNvSpPr>
                        <a:spLocks/>
                      </p:cNvSpPr>
                      <p:nvPr/>
                    </p:nvSpPr>
                    <p:spPr bwMode="auto">
                      <a:xfrm>
                        <a:off x="3638550" y="587451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5" name="Rectangle 104"/>
                      <p:cNvSpPr>
                        <a:spLocks/>
                      </p:cNvSpPr>
                      <p:nvPr/>
                    </p:nvSpPr>
                    <p:spPr bwMode="auto">
                      <a:xfrm>
                        <a:off x="1828800" y="587451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 name="Rectangle 229"/>
                      <p:cNvSpPr>
                        <a:spLocks/>
                      </p:cNvSpPr>
                      <p:nvPr/>
                    </p:nvSpPr>
                    <p:spPr bwMode="auto">
                      <a:xfrm>
                        <a:off x="8736013" y="138664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1" name="Rectangle 220"/>
                      <p:cNvSpPr>
                        <a:spLocks/>
                      </p:cNvSpPr>
                      <p:nvPr/>
                    </p:nvSpPr>
                    <p:spPr bwMode="auto">
                      <a:xfrm rot="5400000">
                        <a:off x="5429251"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2" name="Rectangle 221"/>
                      <p:cNvSpPr>
                        <a:spLocks/>
                      </p:cNvSpPr>
                      <p:nvPr/>
                    </p:nvSpPr>
                    <p:spPr bwMode="auto">
                      <a:xfrm rot="5400000">
                        <a:off x="59324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4" name="Rectangle 223"/>
                      <p:cNvSpPr>
                        <a:spLocks/>
                      </p:cNvSpPr>
                      <p:nvPr/>
                    </p:nvSpPr>
                    <p:spPr bwMode="auto">
                      <a:xfrm rot="5400000">
                        <a:off x="391953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5" name="Rectangle 224"/>
                      <p:cNvSpPr>
                        <a:spLocks/>
                      </p:cNvSpPr>
                      <p:nvPr/>
                    </p:nvSpPr>
                    <p:spPr bwMode="auto">
                      <a:xfrm rot="5400000">
                        <a:off x="44211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6" name="Rectangle 225"/>
                      <p:cNvSpPr>
                        <a:spLocks/>
                      </p:cNvSpPr>
                      <p:nvPr/>
                    </p:nvSpPr>
                    <p:spPr bwMode="auto">
                      <a:xfrm rot="5400000">
                        <a:off x="4924426"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53" name="Group 150"/>
                      <p:cNvGrpSpPr>
                        <a:grpSpLocks/>
                      </p:cNvGrpSpPr>
                      <p:nvPr/>
                    </p:nvGrpSpPr>
                    <p:grpSpPr bwMode="auto">
                      <a:xfrm>
                        <a:off x="8661400" y="1377123"/>
                        <a:ext cx="177800" cy="4535487"/>
                        <a:chOff x="8660709" y="1274763"/>
                        <a:chExt cx="178491" cy="4535487"/>
                      </a:xfrm>
                    </p:grpSpPr>
                    <p:sp>
                      <p:nvSpPr>
                        <p:cNvPr id="228" name="Rectangle 227"/>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9" name="Rectangle 228"/>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1" name="Rectangle 230"/>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2" name="Rectangle 231"/>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3" name="Rectangle 232"/>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4" name="Rectangle 233"/>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5" name="Rectangle 234"/>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6" name="Rectangle 235"/>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48"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4354" name="Rectangle 86"/>
                      <p:cNvSpPr>
                        <a:spLocks noChangeArrowheads="1"/>
                      </p:cNvSpPr>
                      <p:nvPr/>
                    </p:nvSpPr>
                    <p:spPr bwMode="auto">
                      <a:xfrm>
                        <a:off x="4535488" y="379171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sp>
                    <p:nvSpPr>
                      <p:cNvPr id="89" name="Rectangle 88"/>
                      <p:cNvSpPr>
                        <a:spLocks/>
                      </p:cNvSpPr>
                      <p:nvPr/>
                    </p:nvSpPr>
                    <p:spPr bwMode="auto">
                      <a:xfrm rot="5400000" flipV="1">
                        <a:off x="1832769" y="242725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0" name="Rectangle 89"/>
                      <p:cNvSpPr>
                        <a:spLocks/>
                      </p:cNvSpPr>
                      <p:nvPr/>
                    </p:nvSpPr>
                    <p:spPr bwMode="auto">
                      <a:xfrm>
                        <a:off x="2133600" y="383616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1" name="Rectangle 90"/>
                      <p:cNvSpPr>
                        <a:spLocks/>
                      </p:cNvSpPr>
                      <p:nvPr/>
                    </p:nvSpPr>
                    <p:spPr bwMode="auto">
                      <a:xfrm flipV="1">
                        <a:off x="3124200" y="141046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2" name="Rectangle 91"/>
                      <p:cNvSpPr>
                        <a:spLocks/>
                      </p:cNvSpPr>
                      <p:nvPr/>
                    </p:nvSpPr>
                    <p:spPr bwMode="auto">
                      <a:xfrm rot="5400000">
                        <a:off x="2882900" y="29741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3" name="Rectangle 92"/>
                      <p:cNvSpPr>
                        <a:spLocks/>
                      </p:cNvSpPr>
                      <p:nvPr/>
                    </p:nvSpPr>
                    <p:spPr bwMode="auto">
                      <a:xfrm rot="5400000">
                        <a:off x="2882900" y="22883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4" name="Rectangle 123"/>
                      <p:cNvSpPr>
                        <a:spLocks/>
                      </p:cNvSpPr>
                      <p:nvPr/>
                    </p:nvSpPr>
                    <p:spPr bwMode="auto">
                      <a:xfrm>
                        <a:off x="4891088" y="141363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62" name="Group 162"/>
                      <p:cNvGrpSpPr>
                        <a:grpSpLocks/>
                      </p:cNvGrpSpPr>
                      <p:nvPr/>
                    </p:nvGrpSpPr>
                    <p:grpSpPr bwMode="auto">
                      <a:xfrm>
                        <a:off x="3276600" y="3378960"/>
                        <a:ext cx="1020763" cy="61913"/>
                        <a:chOff x="3276600" y="3276600"/>
                        <a:chExt cx="1020763" cy="61913"/>
                      </a:xfrm>
                    </p:grpSpPr>
                    <p:sp>
                      <p:nvSpPr>
                        <p:cNvPr id="99" name="Rectangle 98"/>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5" name="Rectangle 124"/>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363" name="Group 163"/>
                      <p:cNvGrpSpPr>
                        <a:grpSpLocks/>
                      </p:cNvGrpSpPr>
                      <p:nvPr/>
                    </p:nvGrpSpPr>
                    <p:grpSpPr bwMode="auto">
                      <a:xfrm>
                        <a:off x="4230688" y="1929573"/>
                        <a:ext cx="63500" cy="1506537"/>
                        <a:chOff x="4230688" y="1827213"/>
                        <a:chExt cx="63500" cy="1506537"/>
                      </a:xfrm>
                    </p:grpSpPr>
                    <p:sp>
                      <p:nvSpPr>
                        <p:cNvPr id="123" name="Rectangle 122"/>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 name="Rectangle 128"/>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0" name="Rectangle 129"/>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4364" name="Rectangle 86"/>
                      <p:cNvSpPr>
                        <a:spLocks noChangeArrowheads="1"/>
                      </p:cNvSpPr>
                      <p:nvPr/>
                    </p:nvSpPr>
                    <p:spPr bwMode="auto">
                      <a:xfrm>
                        <a:off x="1174750" y="147396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4365" name="Rectangle 86"/>
                      <p:cNvSpPr>
                        <a:spLocks noChangeArrowheads="1"/>
                      </p:cNvSpPr>
                      <p:nvPr/>
                    </p:nvSpPr>
                    <p:spPr bwMode="auto">
                      <a:xfrm>
                        <a:off x="1489075" y="398856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4366" name="Group 156"/>
                      <p:cNvGrpSpPr>
                        <a:grpSpLocks/>
                      </p:cNvGrpSpPr>
                      <p:nvPr/>
                    </p:nvGrpSpPr>
                    <p:grpSpPr bwMode="auto">
                      <a:xfrm>
                        <a:off x="6289675" y="5864985"/>
                        <a:ext cx="1101725" cy="519113"/>
                        <a:chOff x="6290008" y="5762625"/>
                        <a:chExt cx="1101392" cy="519113"/>
                      </a:xfrm>
                    </p:grpSpPr>
                    <p:sp>
                      <p:nvSpPr>
                        <p:cNvPr id="94" name="Rectangle 93"/>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17"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4367" name="Group 155"/>
                      <p:cNvGrpSpPr>
                        <a:grpSpLocks/>
                      </p:cNvGrpSpPr>
                      <p:nvPr/>
                    </p:nvGrpSpPr>
                    <p:grpSpPr bwMode="auto">
                      <a:xfrm>
                        <a:off x="7391400" y="5864985"/>
                        <a:ext cx="1065213" cy="519113"/>
                        <a:chOff x="7391464" y="5762625"/>
                        <a:chExt cx="1064668" cy="519113"/>
                      </a:xfrm>
                    </p:grpSpPr>
                    <p:sp>
                      <p:nvSpPr>
                        <p:cNvPr id="95" name="Rectangle 94"/>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15"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4368" name="Rectangle 86"/>
                      <p:cNvSpPr>
                        <a:spLocks noChangeArrowheads="1"/>
                      </p:cNvSpPr>
                      <p:nvPr/>
                    </p:nvSpPr>
                    <p:spPr bwMode="auto">
                      <a:xfrm>
                        <a:off x="6048375" y="414096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134" name="Rectangle 133"/>
                      <p:cNvSpPr>
                        <a:spLocks/>
                      </p:cNvSpPr>
                      <p:nvPr/>
                    </p:nvSpPr>
                    <p:spPr bwMode="auto">
                      <a:xfrm>
                        <a:off x="420688" y="8865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a:spLocks/>
                      </p:cNvSpPr>
                      <p:nvPr/>
                    </p:nvSpPr>
                    <p:spPr bwMode="auto">
                      <a:xfrm flipV="1">
                        <a:off x="373063" y="140569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71" name="Group 147"/>
                      <p:cNvGrpSpPr>
                        <a:grpSpLocks/>
                      </p:cNvGrpSpPr>
                      <p:nvPr/>
                    </p:nvGrpSpPr>
                    <p:grpSpPr bwMode="auto">
                      <a:xfrm>
                        <a:off x="346075" y="859598"/>
                        <a:ext cx="179388" cy="5056187"/>
                        <a:chOff x="346075" y="757238"/>
                        <a:chExt cx="179388" cy="5056187"/>
                      </a:xfrm>
                    </p:grpSpPr>
                    <p:sp>
                      <p:nvSpPr>
                        <p:cNvPr id="115" name="Rectangle 114"/>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Rectangle 115"/>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 name="Rectangle 118"/>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0" name="Rectangle 119"/>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1" name="Rectangle 130"/>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13"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4372" name="Group 160"/>
                      <p:cNvGrpSpPr>
                        <a:grpSpLocks/>
                      </p:cNvGrpSpPr>
                      <p:nvPr/>
                    </p:nvGrpSpPr>
                    <p:grpSpPr bwMode="auto">
                      <a:xfrm>
                        <a:off x="7150100" y="4510848"/>
                        <a:ext cx="1525588" cy="61912"/>
                        <a:chOff x="7150100" y="4408488"/>
                        <a:chExt cx="1525588" cy="61912"/>
                      </a:xfrm>
                    </p:grpSpPr>
                    <p:sp>
                      <p:nvSpPr>
                        <p:cNvPr id="145" name="Rectangle 144"/>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6" name="Rectangle 145"/>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7" name="Rectangle 146"/>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373" name="Group 157"/>
                      <p:cNvGrpSpPr>
                        <a:grpSpLocks/>
                      </p:cNvGrpSpPr>
                      <p:nvPr/>
                    </p:nvGrpSpPr>
                    <p:grpSpPr bwMode="auto">
                      <a:xfrm>
                        <a:off x="7480300" y="4906135"/>
                        <a:ext cx="65088" cy="1004888"/>
                        <a:chOff x="7480300" y="4803775"/>
                        <a:chExt cx="65088" cy="1004888"/>
                      </a:xfrm>
                    </p:grpSpPr>
                    <p:sp>
                      <p:nvSpPr>
                        <p:cNvPr id="121" name="Rectangle 120"/>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0" name="Rectangle 149"/>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375" name="Group 152"/>
                      <p:cNvGrpSpPr>
                        <a:grpSpLocks/>
                      </p:cNvGrpSpPr>
                      <p:nvPr/>
                    </p:nvGrpSpPr>
                    <p:grpSpPr bwMode="auto">
                      <a:xfrm>
                        <a:off x="8332788" y="3920298"/>
                        <a:ext cx="403225" cy="1065212"/>
                        <a:chOff x="8332788" y="3817938"/>
                        <a:chExt cx="403225" cy="1065212"/>
                      </a:xfrm>
                    </p:grpSpPr>
                    <p:sp>
                      <p:nvSpPr>
                        <p:cNvPr id="159" name="Rectangle 158"/>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398"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CDS1</a:t>
                          </a:r>
                          <a:endParaRPr lang="en-US" sz="800" b="1" dirty="0">
                            <a:latin typeface="Comic Sans MS" pitchFamily="66" charset="0"/>
                          </a:endParaRPr>
                        </a:p>
                      </p:txBody>
                    </p:sp>
                  </p:grpSp>
                  <p:grpSp>
                    <p:nvGrpSpPr>
                      <p:cNvPr id="14376" name="Group 153"/>
                      <p:cNvGrpSpPr>
                        <a:grpSpLocks/>
                      </p:cNvGrpSpPr>
                      <p:nvPr/>
                    </p:nvGrpSpPr>
                    <p:grpSpPr bwMode="auto">
                      <a:xfrm>
                        <a:off x="8323263" y="4863273"/>
                        <a:ext cx="409575" cy="1065212"/>
                        <a:chOff x="8323263" y="4760913"/>
                        <a:chExt cx="409575" cy="1065212"/>
                      </a:xfrm>
                    </p:grpSpPr>
                    <p:sp>
                      <p:nvSpPr>
                        <p:cNvPr id="160" name="Rectangle 159"/>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396"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CDS2</a:t>
                          </a:r>
                          <a:endParaRPr lang="en-US" sz="800" b="1" dirty="0">
                            <a:latin typeface="Comic Sans MS" pitchFamily="66" charset="0"/>
                          </a:endParaRPr>
                        </a:p>
                      </p:txBody>
                    </p:sp>
                  </p:grpSp>
                  <p:grpSp>
                    <p:nvGrpSpPr>
                      <p:cNvPr id="14377" name="Group 143"/>
                      <p:cNvGrpSpPr>
                        <a:grpSpLocks/>
                      </p:cNvGrpSpPr>
                      <p:nvPr/>
                    </p:nvGrpSpPr>
                    <p:grpSpPr bwMode="auto">
                      <a:xfrm>
                        <a:off x="609600" y="4598160"/>
                        <a:ext cx="827088" cy="498475"/>
                        <a:chOff x="609600" y="4495800"/>
                        <a:chExt cx="827088" cy="498475"/>
                      </a:xfrm>
                    </p:grpSpPr>
                    <p:sp>
                      <p:nvSpPr>
                        <p:cNvPr id="127" name="Rectangle 126"/>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394"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7" action="ppaction://hlinksldjump"/>
                            </a:rPr>
                            <a:t>LDR Chiller</a:t>
                          </a:r>
                          <a:endParaRPr lang="en-US" sz="800" b="1" dirty="0">
                            <a:latin typeface="Comic Sans MS" pitchFamily="66" charset="0"/>
                          </a:endParaRPr>
                        </a:p>
                      </p:txBody>
                    </p:sp>
                  </p:grpSp>
                  <p:grpSp>
                    <p:nvGrpSpPr>
                      <p:cNvPr id="14378" name="Group 142"/>
                      <p:cNvGrpSpPr>
                        <a:grpSpLocks/>
                      </p:cNvGrpSpPr>
                      <p:nvPr/>
                    </p:nvGrpSpPr>
                    <p:grpSpPr bwMode="auto">
                      <a:xfrm>
                        <a:off x="1325563" y="2007360"/>
                        <a:ext cx="827087" cy="1014413"/>
                        <a:chOff x="1301696" y="1692275"/>
                        <a:chExt cx="827142" cy="1014413"/>
                      </a:xfrm>
                    </p:grpSpPr>
                    <p:grpSp>
                      <p:nvGrpSpPr>
                        <p:cNvPr id="14387" name="Group 140"/>
                        <p:cNvGrpSpPr>
                          <a:grpSpLocks/>
                        </p:cNvGrpSpPr>
                        <p:nvPr/>
                      </p:nvGrpSpPr>
                      <p:grpSpPr bwMode="auto">
                        <a:xfrm>
                          <a:off x="1303338" y="2208213"/>
                          <a:ext cx="825500" cy="498475"/>
                          <a:chOff x="1303338" y="2208213"/>
                          <a:chExt cx="825500" cy="498475"/>
                        </a:xfrm>
                      </p:grpSpPr>
                      <p:sp>
                        <p:nvSpPr>
                          <p:cNvPr id="96" name="Rectangle 95"/>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3"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L1-LDR-C2</a:t>
                            </a:r>
                            <a:endParaRPr lang="en-US" sz="800" b="1" dirty="0">
                              <a:latin typeface="Comic Sans MS" charset="0"/>
                              <a:ea typeface="ＭＳ Ｐゴシック" charset="-128"/>
                            </a:endParaRPr>
                          </a:p>
                        </p:txBody>
                      </p:sp>
                    </p:grpSp>
                    <p:grpSp>
                      <p:nvGrpSpPr>
                        <p:cNvPr id="14388" name="Group 134"/>
                        <p:cNvGrpSpPr>
                          <a:grpSpLocks/>
                        </p:cNvGrpSpPr>
                        <p:nvPr/>
                      </p:nvGrpSpPr>
                      <p:grpSpPr bwMode="auto">
                        <a:xfrm>
                          <a:off x="1301696" y="1692275"/>
                          <a:ext cx="825500" cy="498475"/>
                          <a:chOff x="1293813" y="1692275"/>
                          <a:chExt cx="825500" cy="498475"/>
                        </a:xfrm>
                      </p:grpSpPr>
                      <p:sp>
                        <p:nvSpPr>
                          <p:cNvPr id="126" name="Rectangle 125"/>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2"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L1-LDR-C1</a:t>
                            </a:r>
                            <a:endParaRPr lang="en-US" sz="800" b="1" dirty="0">
                              <a:latin typeface="Comic Sans MS" charset="0"/>
                              <a:ea typeface="ＭＳ Ｐゴシック" charset="-128"/>
                            </a:endParaRPr>
                          </a:p>
                        </p:txBody>
                      </p:sp>
                    </p:grpSp>
                  </p:grpSp>
                  <p:sp>
                    <p:nvSpPr>
                      <p:cNvPr id="165" name="Rectangle 164"/>
                      <p:cNvSpPr/>
                      <p:nvPr/>
                    </p:nvSpPr>
                    <p:spPr bwMode="auto">
                      <a:xfrm>
                        <a:off x="3283423" y="1402048"/>
                        <a:ext cx="5453063" cy="4510087"/>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sp>
                <p:nvSpPr>
                  <p:cNvPr id="139" name="TextBox 72"/>
                  <p:cNvSpPr txBox="1">
                    <a:spLocks noChangeArrowheads="1"/>
                  </p:cNvSpPr>
                  <p:nvPr/>
                </p:nvSpPr>
                <p:spPr bwMode="auto">
                  <a:xfrm>
                    <a:off x="8261100" y="5750631"/>
                    <a:ext cx="45348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grpSp>
            <p:grpSp>
              <p:nvGrpSpPr>
                <p:cNvPr id="141" name="Group 151"/>
                <p:cNvGrpSpPr>
                  <a:grpSpLocks/>
                </p:cNvGrpSpPr>
                <p:nvPr/>
              </p:nvGrpSpPr>
              <p:grpSpPr bwMode="auto">
                <a:xfrm>
                  <a:off x="7250113" y="1084417"/>
                  <a:ext cx="1793875" cy="874712"/>
                  <a:chOff x="7250113" y="947738"/>
                  <a:chExt cx="1793875" cy="874712"/>
                </a:xfrm>
              </p:grpSpPr>
              <p:sp>
                <p:nvSpPr>
                  <p:cNvPr id="143" name="Rectangle 142"/>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48" name="Elbow Connector 139"/>
                  <p:cNvCxnSpPr>
                    <a:stCxn id="144" idx="3"/>
                    <a:endCxn id="143"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50"/>
                <p:cNvSpPr>
                  <a:spLocks/>
                </p:cNvSpPr>
                <p:nvPr/>
              </p:nvSpPr>
              <p:spPr bwMode="auto">
                <a:xfrm rot="16200000">
                  <a:off x="8444775" y="327867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grpSp>
      <p:cxnSp>
        <p:nvCxnSpPr>
          <p:cNvPr id="140" name="Straight Arrow Connector 139"/>
          <p:cNvCxnSpPr/>
          <p:nvPr/>
        </p:nvCxnSpPr>
        <p:spPr>
          <a:xfrm flipH="1">
            <a:off x="481726" y="2144679"/>
            <a:ext cx="277098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9" name="TextBox 72"/>
          <p:cNvSpPr txBox="1">
            <a:spLocks noChangeArrowheads="1"/>
          </p:cNvSpPr>
          <p:nvPr/>
        </p:nvSpPr>
        <p:spPr bwMode="auto">
          <a:xfrm>
            <a:off x="1015603" y="212721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11’</a:t>
            </a:r>
            <a:endParaRPr lang="en-US" sz="600" b="1" dirty="0">
              <a:latin typeface="Comic Sans MS" pitchFamily="66" charset="0"/>
            </a:endParaRPr>
          </a:p>
        </p:txBody>
      </p:sp>
    </p:spTree>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792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6A7152-2233-40B8-92C3-9755876AE17D}" type="slidenum">
              <a:rPr lang="en-US" smtClean="0">
                <a:solidFill>
                  <a:srgbClr val="898989"/>
                </a:solidFill>
                <a:latin typeface="Calibri" pitchFamily="34" charset="0"/>
              </a:rPr>
              <a:pPr eaLnBrk="1" hangingPunct="1"/>
              <a:t>330</a:t>
            </a:fld>
            <a:endParaRPr lang="en-US" smtClean="0">
              <a:solidFill>
                <a:srgbClr val="898989"/>
              </a:solidFill>
              <a:latin typeface="Calibri" pitchFamily="34" charset="0"/>
            </a:endParaRPr>
          </a:p>
        </p:txBody>
      </p:sp>
      <p:sp>
        <p:nvSpPr>
          <p:cNvPr id="179204" name="Title 118"/>
          <p:cNvSpPr>
            <a:spLocks noGrp="1"/>
          </p:cNvSpPr>
          <p:nvPr>
            <p:ph type="title"/>
          </p:nvPr>
        </p:nvSpPr>
        <p:spPr/>
        <p:txBody>
          <a:bodyPr/>
          <a:lstStyle/>
          <a:p>
            <a:r>
              <a:rPr lang="en-US" smtClean="0">
                <a:ea typeface="ＭＳ Ｐゴシック" pitchFamily="34" charset="-128"/>
              </a:rPr>
              <a:t>D1100303-Sxxxxxxx</a:t>
            </a:r>
          </a:p>
        </p:txBody>
      </p:sp>
      <p:grpSp>
        <p:nvGrpSpPr>
          <p:cNvPr id="179205" name="Group 230"/>
          <p:cNvGrpSpPr>
            <a:grpSpLocks/>
          </p:cNvGrpSpPr>
          <p:nvPr/>
        </p:nvGrpSpPr>
        <p:grpSpPr bwMode="auto">
          <a:xfrm>
            <a:off x="1800225" y="779463"/>
            <a:ext cx="5894388" cy="223837"/>
            <a:chOff x="-637082" y="5770946"/>
            <a:chExt cx="5893443" cy="224196"/>
          </a:xfrm>
        </p:grpSpPr>
        <p:grpSp>
          <p:nvGrpSpPr>
            <p:cNvPr id="179299" name="Group 195"/>
            <p:cNvGrpSpPr>
              <a:grpSpLocks/>
            </p:cNvGrpSpPr>
            <p:nvPr/>
          </p:nvGrpSpPr>
          <p:grpSpPr bwMode="auto">
            <a:xfrm>
              <a:off x="-637082" y="5770946"/>
              <a:ext cx="3266109" cy="221321"/>
              <a:chOff x="-637082" y="5788198"/>
              <a:chExt cx="3266109" cy="221321"/>
            </a:xfrm>
          </p:grpSpPr>
          <p:grpSp>
            <p:nvGrpSpPr>
              <p:cNvPr id="179305" name="Group 194"/>
              <p:cNvGrpSpPr>
                <a:grpSpLocks/>
              </p:cNvGrpSpPr>
              <p:nvPr/>
            </p:nvGrpSpPr>
            <p:grpSpPr bwMode="auto">
              <a:xfrm>
                <a:off x="-637082" y="5788198"/>
                <a:ext cx="3266109" cy="215668"/>
                <a:chOff x="-637082" y="5788198"/>
                <a:chExt cx="3266109" cy="215668"/>
              </a:xfrm>
            </p:grpSpPr>
            <p:pic>
              <p:nvPicPr>
                <p:cNvPr id="1793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308"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PUM Coil Driver Chassis</a:t>
                  </a:r>
                </a:p>
              </p:txBody>
            </p:sp>
          </p:grpSp>
          <p:sp>
            <p:nvSpPr>
              <p:cNvPr id="1793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D1100303</a:t>
                </a:r>
                <a:endParaRPr lang="en-US" sz="800" b="1">
                  <a:latin typeface="Comic Sans MS" pitchFamily="66" charset="0"/>
                </a:endParaRPr>
              </a:p>
            </p:txBody>
          </p:sp>
        </p:grpSp>
        <p:grpSp>
          <p:nvGrpSpPr>
            <p:cNvPr id="179300" name="Group 192"/>
            <p:cNvGrpSpPr>
              <a:grpSpLocks/>
            </p:cNvGrpSpPr>
            <p:nvPr/>
          </p:nvGrpSpPr>
          <p:grpSpPr bwMode="auto">
            <a:xfrm>
              <a:off x="2841236" y="5773948"/>
              <a:ext cx="2415125" cy="221194"/>
              <a:chOff x="2841236" y="5773948"/>
              <a:chExt cx="2415125" cy="221194"/>
            </a:xfrm>
          </p:grpSpPr>
          <p:sp>
            <p:nvSpPr>
              <p:cNvPr id="1793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9302" name="Group 191"/>
              <p:cNvGrpSpPr>
                <a:grpSpLocks/>
              </p:cNvGrpSpPr>
              <p:nvPr/>
            </p:nvGrpSpPr>
            <p:grpSpPr bwMode="auto">
              <a:xfrm>
                <a:off x="2841236" y="5779698"/>
                <a:ext cx="1280160" cy="215444"/>
                <a:chOff x="2841236" y="5779698"/>
                <a:chExt cx="1280160" cy="215444"/>
              </a:xfrm>
            </p:grpSpPr>
            <p:pic>
              <p:nvPicPr>
                <p:cNvPr id="17930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3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ction="ppaction://hlinksldjump"/>
              </a:rPr>
              <a:t>&lt;&lt; L1-SUS-C5</a:t>
            </a:r>
            <a:endParaRPr lang="en-US" sz="800" b="1" dirty="0">
              <a:latin typeface="Comic Sans MS" pitchFamily="66" charset="0"/>
            </a:endParaRPr>
          </a:p>
        </p:txBody>
      </p:sp>
      <p:grpSp>
        <p:nvGrpSpPr>
          <p:cNvPr id="110" name="Group 109"/>
          <p:cNvGrpSpPr/>
          <p:nvPr/>
        </p:nvGrpSpPr>
        <p:grpSpPr>
          <a:xfrm>
            <a:off x="1024989" y="2099453"/>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D070483</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PUM </a:t>
              </a:r>
              <a:r>
                <a:rPr lang="en-US" sz="700" b="1" dirty="0">
                  <a:latin typeface="Comic Sans MS" pitchFamily="66" charset="0"/>
                </a:rPr>
                <a:t>Coil Driver</a:t>
              </a:r>
              <a:endParaRPr lang="en-US" sz="1600" b="1" dirty="0">
                <a:latin typeface="Comic Sans MS" pitchFamily="66" charset="0"/>
              </a:endParaRPr>
            </a:p>
          </p:txBody>
        </p:sp>
        <p:sp>
          <p:nvSpPr>
            <p:cNvPr id="135" name="Rectangle 134"/>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1339" y="4451149"/>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8022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479E077-1B06-4A98-9823-373F0DAD1C64}" type="slidenum">
              <a:rPr lang="en-US" smtClean="0">
                <a:solidFill>
                  <a:srgbClr val="898989"/>
                </a:solidFill>
                <a:latin typeface="Calibri" pitchFamily="34" charset="0"/>
              </a:rPr>
              <a:pPr eaLnBrk="1" hangingPunct="1"/>
              <a:t>331</a:t>
            </a:fld>
            <a:endParaRPr lang="en-US" smtClean="0">
              <a:solidFill>
                <a:srgbClr val="898989"/>
              </a:solidFill>
              <a:latin typeface="Calibri" pitchFamily="34" charset="0"/>
            </a:endParaRPr>
          </a:p>
        </p:txBody>
      </p:sp>
      <p:sp>
        <p:nvSpPr>
          <p:cNvPr id="180228" name="Title 118"/>
          <p:cNvSpPr>
            <a:spLocks noGrp="1"/>
          </p:cNvSpPr>
          <p:nvPr>
            <p:ph type="title"/>
          </p:nvPr>
        </p:nvSpPr>
        <p:spPr/>
        <p:txBody>
          <a:bodyPr/>
          <a:lstStyle/>
          <a:p>
            <a:r>
              <a:rPr lang="en-US" smtClean="0">
                <a:ea typeface="ＭＳ Ｐゴシック" pitchFamily="34" charset="-128"/>
              </a:rPr>
              <a:t>D1001242-S1000722</a:t>
            </a:r>
          </a:p>
        </p:txBody>
      </p:sp>
      <p:grpSp>
        <p:nvGrpSpPr>
          <p:cNvPr id="180229" name="Group 230"/>
          <p:cNvGrpSpPr>
            <a:grpSpLocks/>
          </p:cNvGrpSpPr>
          <p:nvPr/>
        </p:nvGrpSpPr>
        <p:grpSpPr bwMode="auto">
          <a:xfrm>
            <a:off x="1800225" y="779463"/>
            <a:ext cx="5894388" cy="223837"/>
            <a:chOff x="-637082" y="5770953"/>
            <a:chExt cx="5893443" cy="224189"/>
          </a:xfrm>
        </p:grpSpPr>
        <p:grpSp>
          <p:nvGrpSpPr>
            <p:cNvPr id="180323" name="Group 195"/>
            <p:cNvGrpSpPr>
              <a:grpSpLocks/>
            </p:cNvGrpSpPr>
            <p:nvPr/>
          </p:nvGrpSpPr>
          <p:grpSpPr bwMode="auto">
            <a:xfrm>
              <a:off x="-637082" y="5770953"/>
              <a:ext cx="3266109" cy="221314"/>
              <a:chOff x="-637082" y="5788205"/>
              <a:chExt cx="3266109" cy="221314"/>
            </a:xfrm>
          </p:grpSpPr>
          <p:grpSp>
            <p:nvGrpSpPr>
              <p:cNvPr id="180329" name="Group 194"/>
              <p:cNvGrpSpPr>
                <a:grpSpLocks/>
              </p:cNvGrpSpPr>
              <p:nvPr/>
            </p:nvGrpSpPr>
            <p:grpSpPr bwMode="auto">
              <a:xfrm>
                <a:off x="-637082" y="5788205"/>
                <a:ext cx="3266109" cy="215668"/>
                <a:chOff x="-637082" y="5788205"/>
                <a:chExt cx="3266109" cy="215668"/>
              </a:xfrm>
            </p:grpSpPr>
            <p:pic>
              <p:nvPicPr>
                <p:cNvPr id="1803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33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 Triple Top Coil Driver Chassis</a:t>
                  </a:r>
                </a:p>
              </p:txBody>
            </p:sp>
          </p:grpSp>
          <p:sp>
            <p:nvSpPr>
              <p:cNvPr id="18033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80324" name="Group 192"/>
            <p:cNvGrpSpPr>
              <a:grpSpLocks/>
            </p:cNvGrpSpPr>
            <p:nvPr/>
          </p:nvGrpSpPr>
          <p:grpSpPr bwMode="auto">
            <a:xfrm>
              <a:off x="2841236" y="5773948"/>
              <a:ext cx="2415125" cy="221194"/>
              <a:chOff x="2841236" y="5773948"/>
              <a:chExt cx="2415125" cy="221194"/>
            </a:xfrm>
          </p:grpSpPr>
          <p:sp>
            <p:nvSpPr>
              <p:cNvPr id="18032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0326" name="Group 191"/>
              <p:cNvGrpSpPr>
                <a:grpSpLocks/>
              </p:cNvGrpSpPr>
              <p:nvPr/>
            </p:nvGrpSpPr>
            <p:grpSpPr bwMode="auto">
              <a:xfrm>
                <a:off x="2841236" y="5779698"/>
                <a:ext cx="1280160" cy="215444"/>
                <a:chOff x="2841236" y="5779698"/>
                <a:chExt cx="1280160" cy="215444"/>
              </a:xfrm>
            </p:grpSpPr>
            <p:pic>
              <p:nvPicPr>
                <p:cNvPr id="18032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32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S1000722</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S1000722</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812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48402-F8F0-405B-8F0C-1D5AC9113EF1}" type="slidenum">
              <a:rPr lang="en-US" smtClean="0">
                <a:solidFill>
                  <a:srgbClr val="898989"/>
                </a:solidFill>
                <a:latin typeface="Calibri" pitchFamily="34" charset="0"/>
              </a:rPr>
              <a:pPr eaLnBrk="1" hangingPunct="1"/>
              <a:t>332</a:t>
            </a:fld>
            <a:endParaRPr lang="en-US" smtClean="0">
              <a:solidFill>
                <a:srgbClr val="898989"/>
              </a:solidFill>
              <a:latin typeface="Calibri" pitchFamily="34" charset="0"/>
            </a:endParaRPr>
          </a:p>
        </p:txBody>
      </p:sp>
      <p:sp>
        <p:nvSpPr>
          <p:cNvPr id="181252" name="Title 118"/>
          <p:cNvSpPr>
            <a:spLocks noGrp="1"/>
          </p:cNvSpPr>
          <p:nvPr>
            <p:ph type="title"/>
          </p:nvPr>
        </p:nvSpPr>
        <p:spPr/>
        <p:txBody>
          <a:bodyPr/>
          <a:lstStyle/>
          <a:p>
            <a:r>
              <a:rPr lang="en-US" smtClean="0">
                <a:ea typeface="ＭＳ Ｐゴシック" pitchFamily="34" charset="-128"/>
              </a:rPr>
              <a:t>D1001242-S1000273</a:t>
            </a:r>
          </a:p>
        </p:txBody>
      </p:sp>
      <p:grpSp>
        <p:nvGrpSpPr>
          <p:cNvPr id="181253" name="Group 230"/>
          <p:cNvGrpSpPr>
            <a:grpSpLocks/>
          </p:cNvGrpSpPr>
          <p:nvPr/>
        </p:nvGrpSpPr>
        <p:grpSpPr bwMode="auto">
          <a:xfrm>
            <a:off x="1800225" y="779463"/>
            <a:ext cx="5894388" cy="223837"/>
            <a:chOff x="-637082" y="5770953"/>
            <a:chExt cx="5893443" cy="224189"/>
          </a:xfrm>
        </p:grpSpPr>
        <p:grpSp>
          <p:nvGrpSpPr>
            <p:cNvPr id="181347" name="Group 195"/>
            <p:cNvGrpSpPr>
              <a:grpSpLocks/>
            </p:cNvGrpSpPr>
            <p:nvPr/>
          </p:nvGrpSpPr>
          <p:grpSpPr bwMode="auto">
            <a:xfrm>
              <a:off x="-637082" y="5770953"/>
              <a:ext cx="3266109" cy="221477"/>
              <a:chOff x="-637082" y="5788205"/>
              <a:chExt cx="3266109" cy="221477"/>
            </a:xfrm>
          </p:grpSpPr>
          <p:grpSp>
            <p:nvGrpSpPr>
              <p:cNvPr id="181353" name="Group 194"/>
              <p:cNvGrpSpPr>
                <a:grpSpLocks/>
              </p:cNvGrpSpPr>
              <p:nvPr/>
            </p:nvGrpSpPr>
            <p:grpSpPr bwMode="auto">
              <a:xfrm>
                <a:off x="-637082" y="5788205"/>
                <a:ext cx="3266109" cy="215668"/>
                <a:chOff x="-637082" y="5788205"/>
                <a:chExt cx="3266109" cy="215668"/>
              </a:xfrm>
            </p:grpSpPr>
            <p:pic>
              <p:nvPicPr>
                <p:cNvPr id="18135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35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 Triple Top Coil Driver Chassis</a:t>
                  </a:r>
                </a:p>
              </p:txBody>
            </p:sp>
          </p:grpSp>
          <p:sp>
            <p:nvSpPr>
              <p:cNvPr id="181354"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D1001242</a:t>
                </a:r>
                <a:endParaRPr lang="en-US" sz="800" b="1" dirty="0">
                  <a:latin typeface="Comic Sans MS" pitchFamily="66" charset="0"/>
                </a:endParaRPr>
              </a:p>
            </p:txBody>
          </p:sp>
        </p:grpSp>
        <p:grpSp>
          <p:nvGrpSpPr>
            <p:cNvPr id="181348" name="Group 192"/>
            <p:cNvGrpSpPr>
              <a:grpSpLocks/>
            </p:cNvGrpSpPr>
            <p:nvPr/>
          </p:nvGrpSpPr>
          <p:grpSpPr bwMode="auto">
            <a:xfrm>
              <a:off x="2841236" y="5773948"/>
              <a:ext cx="2415125" cy="221194"/>
              <a:chOff x="2841236" y="5773948"/>
              <a:chExt cx="2415125" cy="221194"/>
            </a:xfrm>
          </p:grpSpPr>
          <p:sp>
            <p:nvSpPr>
              <p:cNvPr id="18134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1350" name="Group 191"/>
              <p:cNvGrpSpPr>
                <a:grpSpLocks/>
              </p:cNvGrpSpPr>
              <p:nvPr/>
            </p:nvGrpSpPr>
            <p:grpSpPr bwMode="auto">
              <a:xfrm>
                <a:off x="2841236" y="5779698"/>
                <a:ext cx="1280160" cy="215444"/>
                <a:chOff x="2841236" y="5779698"/>
                <a:chExt cx="1280160" cy="215444"/>
              </a:xfrm>
            </p:grpSpPr>
            <p:pic>
              <p:nvPicPr>
                <p:cNvPr id="18135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35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S1000273</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S1000273</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 name="Group 111"/>
          <p:cNvGrpSpPr/>
          <p:nvPr/>
        </p:nvGrpSpPr>
        <p:grpSpPr>
          <a:xfrm>
            <a:off x="1023938" y="2106613"/>
            <a:ext cx="7661275" cy="1690695"/>
            <a:chOff x="1023938" y="2106613"/>
            <a:chExt cx="7661275" cy="1690695"/>
          </a:xfrm>
        </p:grpSpPr>
        <p:sp>
          <p:nvSpPr>
            <p:cNvPr id="113"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D070480</a:t>
              </a:r>
              <a:endParaRPr lang="en-US" sz="800" b="1" dirty="0">
                <a:latin typeface="Comic Sans MS" pitchFamily="66" charset="0"/>
              </a:endParaRPr>
            </a:p>
          </p:txBody>
        </p:sp>
        <p:grpSp>
          <p:nvGrpSpPr>
            <p:cNvPr id="114" name="Group 114"/>
            <p:cNvGrpSpPr>
              <a:grpSpLocks/>
            </p:cNvGrpSpPr>
            <p:nvPr/>
          </p:nvGrpSpPr>
          <p:grpSpPr bwMode="auto">
            <a:xfrm>
              <a:off x="4523837" y="2945815"/>
              <a:ext cx="1726981" cy="395753"/>
              <a:chOff x="4523571" y="2945819"/>
              <a:chExt cx="1726850" cy="395755"/>
            </a:xfrm>
          </p:grpSpPr>
          <p:sp>
            <p:nvSpPr>
              <p:cNvPr id="157"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8"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9"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4"/>
            <p:cNvGrpSpPr>
              <a:grpSpLocks/>
            </p:cNvGrpSpPr>
            <p:nvPr/>
          </p:nvGrpSpPr>
          <p:grpSpPr bwMode="auto">
            <a:xfrm>
              <a:off x="3458261" y="2739722"/>
              <a:ext cx="1802005" cy="384920"/>
              <a:chOff x="3458076" y="2739725"/>
              <a:chExt cx="1801868" cy="384922"/>
            </a:xfrm>
          </p:grpSpPr>
          <p:sp>
            <p:nvSpPr>
              <p:cNvPr id="154"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5"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6"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oup 116"/>
            <p:cNvGrpSpPr>
              <a:grpSpLocks/>
            </p:cNvGrpSpPr>
            <p:nvPr/>
          </p:nvGrpSpPr>
          <p:grpSpPr bwMode="auto">
            <a:xfrm>
              <a:off x="1023938" y="2106613"/>
              <a:ext cx="7661275" cy="606764"/>
              <a:chOff x="1023938" y="2106613"/>
              <a:chExt cx="7660692" cy="606767"/>
            </a:xfrm>
          </p:grpSpPr>
          <p:grpSp>
            <p:nvGrpSpPr>
              <p:cNvPr id="130" name="Group 26"/>
              <p:cNvGrpSpPr>
                <a:grpSpLocks/>
              </p:cNvGrpSpPr>
              <p:nvPr/>
            </p:nvGrpSpPr>
            <p:grpSpPr bwMode="auto">
              <a:xfrm>
                <a:off x="1023938" y="2106613"/>
                <a:ext cx="7660692" cy="605012"/>
                <a:chOff x="1024242" y="2106124"/>
                <a:chExt cx="7660189" cy="605275"/>
              </a:xfrm>
            </p:grpSpPr>
            <p:pic>
              <p:nvPicPr>
                <p:cNvPr id="1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D0901047</a:t>
                  </a:r>
                  <a:endParaRPr lang="en-US" sz="800" b="1" dirty="0">
                    <a:latin typeface="Comic Sans MS" pitchFamily="66" charset="0"/>
                  </a:endParaRPr>
                </a:p>
              </p:txBody>
            </p:sp>
            <p:sp>
              <p:nvSpPr>
                <p:cNvPr id="15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31" name="Group 115"/>
              <p:cNvGrpSpPr>
                <a:grpSpLocks/>
              </p:cNvGrpSpPr>
              <p:nvPr/>
            </p:nvGrpSpPr>
            <p:grpSpPr bwMode="auto">
              <a:xfrm>
                <a:off x="1707779" y="2187598"/>
                <a:ext cx="5436953" cy="525782"/>
                <a:chOff x="1707779" y="2187598"/>
                <a:chExt cx="5436953" cy="525782"/>
              </a:xfrm>
            </p:grpSpPr>
            <p:pic>
              <p:nvPicPr>
                <p:cNvPr id="13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4"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5"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6"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1" name="Group 85"/>
                <p:cNvGrpSpPr>
                  <a:grpSpLocks/>
                </p:cNvGrpSpPr>
                <p:nvPr/>
              </p:nvGrpSpPr>
              <p:grpSpPr bwMode="auto">
                <a:xfrm>
                  <a:off x="6421360" y="2408185"/>
                  <a:ext cx="250582" cy="93001"/>
                  <a:chOff x="3921027" y="3800479"/>
                  <a:chExt cx="250601" cy="92974"/>
                </a:xfrm>
              </p:grpSpPr>
              <p:pic>
                <p:nvPicPr>
                  <p:cNvPr id="14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2"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3"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4"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6"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Rectangle 147"/>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7"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8"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4"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5"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8"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0" name="Group 159"/>
          <p:cNvGrpSpPr/>
          <p:nvPr/>
        </p:nvGrpSpPr>
        <p:grpSpPr>
          <a:xfrm>
            <a:off x="1030288" y="4449763"/>
            <a:ext cx="7669211" cy="1701801"/>
            <a:chOff x="1030288" y="4449763"/>
            <a:chExt cx="7669211" cy="1701801"/>
          </a:xfrm>
        </p:grpSpPr>
        <p:grpSp>
          <p:nvGrpSpPr>
            <p:cNvPr id="161" name="Group 30"/>
            <p:cNvGrpSpPr>
              <a:grpSpLocks/>
            </p:cNvGrpSpPr>
            <p:nvPr/>
          </p:nvGrpSpPr>
          <p:grpSpPr bwMode="auto">
            <a:xfrm>
              <a:off x="1030288" y="4449763"/>
              <a:ext cx="7669211" cy="604682"/>
              <a:chOff x="1030950" y="4450544"/>
              <a:chExt cx="7667920" cy="604003"/>
            </a:xfrm>
          </p:grpSpPr>
          <p:pic>
            <p:nvPicPr>
              <p:cNvPr id="189"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rPr>
                  <a:t>S1001103</a:t>
                </a:r>
                <a:endParaRPr lang="en-US" sz="800" b="1" dirty="0">
                  <a:latin typeface="Comic Sans MS" pitchFamily="66" charset="0"/>
                </a:endParaRPr>
              </a:p>
            </p:txBody>
          </p:sp>
          <p:sp>
            <p:nvSpPr>
              <p:cNvPr id="19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2"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3"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8" name="Group 82"/>
            <p:cNvGrpSpPr>
              <a:grpSpLocks/>
            </p:cNvGrpSpPr>
            <p:nvPr/>
          </p:nvGrpSpPr>
          <p:grpSpPr bwMode="auto">
            <a:xfrm>
              <a:off x="2687836" y="4707885"/>
              <a:ext cx="320948" cy="178987"/>
              <a:chOff x="1828854" y="4036006"/>
              <a:chExt cx="320948" cy="179033"/>
            </a:xfrm>
          </p:grpSpPr>
          <p:pic>
            <p:nvPicPr>
              <p:cNvPr id="18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9"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1"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2"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3"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4"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9" name="Picture 1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1"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2"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3"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4"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8227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704C33D-29C9-44B6-A255-B915C52DD823}" type="slidenum">
              <a:rPr lang="en-US" smtClean="0">
                <a:solidFill>
                  <a:srgbClr val="898989"/>
                </a:solidFill>
                <a:latin typeface="Calibri" pitchFamily="34" charset="0"/>
              </a:rPr>
              <a:pPr eaLnBrk="1" hangingPunct="1"/>
              <a:t>333</a:t>
            </a:fld>
            <a:endParaRPr lang="en-US" smtClean="0">
              <a:solidFill>
                <a:srgbClr val="898989"/>
              </a:solidFill>
              <a:latin typeface="Calibri" pitchFamily="34" charset="0"/>
            </a:endParaRPr>
          </a:p>
        </p:txBody>
      </p:sp>
      <p:sp>
        <p:nvSpPr>
          <p:cNvPr id="182276" name="Title 118"/>
          <p:cNvSpPr>
            <a:spLocks noGrp="1"/>
          </p:cNvSpPr>
          <p:nvPr>
            <p:ph type="title"/>
          </p:nvPr>
        </p:nvSpPr>
        <p:spPr/>
        <p:txBody>
          <a:bodyPr/>
          <a:lstStyle/>
          <a:p>
            <a:r>
              <a:rPr lang="en-US" smtClean="0">
                <a:ea typeface="ＭＳ Ｐゴシック" pitchFamily="34" charset="-128"/>
              </a:rPr>
              <a:t>D0900006 –S1001103</a:t>
            </a:r>
          </a:p>
        </p:txBody>
      </p:sp>
      <p:grpSp>
        <p:nvGrpSpPr>
          <p:cNvPr id="182277" name="Group 230"/>
          <p:cNvGrpSpPr>
            <a:grpSpLocks/>
          </p:cNvGrpSpPr>
          <p:nvPr/>
        </p:nvGrpSpPr>
        <p:grpSpPr bwMode="auto">
          <a:xfrm>
            <a:off x="1800225" y="779463"/>
            <a:ext cx="5894388" cy="223837"/>
            <a:chOff x="-637082" y="5770953"/>
            <a:chExt cx="5893443" cy="224189"/>
          </a:xfrm>
        </p:grpSpPr>
        <p:grpSp>
          <p:nvGrpSpPr>
            <p:cNvPr id="182373" name="Group 195"/>
            <p:cNvGrpSpPr>
              <a:grpSpLocks/>
            </p:cNvGrpSpPr>
            <p:nvPr/>
          </p:nvGrpSpPr>
          <p:grpSpPr bwMode="auto">
            <a:xfrm>
              <a:off x="-637082" y="5770953"/>
              <a:ext cx="3266109" cy="221477"/>
              <a:chOff x="-637082" y="5788205"/>
              <a:chExt cx="3266109" cy="221477"/>
            </a:xfrm>
          </p:grpSpPr>
          <p:grpSp>
            <p:nvGrpSpPr>
              <p:cNvPr id="182379" name="Group 194"/>
              <p:cNvGrpSpPr>
                <a:grpSpLocks/>
              </p:cNvGrpSpPr>
              <p:nvPr/>
            </p:nvGrpSpPr>
            <p:grpSpPr bwMode="auto">
              <a:xfrm>
                <a:off x="-637082" y="5788205"/>
                <a:ext cx="3266109" cy="215668"/>
                <a:chOff x="-637082" y="5788205"/>
                <a:chExt cx="3266109" cy="215668"/>
              </a:xfrm>
            </p:grpSpPr>
            <p:pic>
              <p:nvPicPr>
                <p:cNvPr id="18238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38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 Mid Triple Acq Driver Chassis</a:t>
                  </a:r>
                </a:p>
              </p:txBody>
            </p:sp>
          </p:grpSp>
          <p:sp>
            <p:nvSpPr>
              <p:cNvPr id="182380"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D0900006</a:t>
                </a:r>
                <a:endParaRPr lang="en-US" sz="800" b="1">
                  <a:latin typeface="Comic Sans MS" pitchFamily="66" charset="0"/>
                </a:endParaRPr>
              </a:p>
            </p:txBody>
          </p:sp>
        </p:grpSp>
        <p:grpSp>
          <p:nvGrpSpPr>
            <p:cNvPr id="182374" name="Group 192"/>
            <p:cNvGrpSpPr>
              <a:grpSpLocks/>
            </p:cNvGrpSpPr>
            <p:nvPr/>
          </p:nvGrpSpPr>
          <p:grpSpPr bwMode="auto">
            <a:xfrm>
              <a:off x="2841236" y="5773948"/>
              <a:ext cx="2415125" cy="221194"/>
              <a:chOff x="2841236" y="5773948"/>
              <a:chExt cx="2415125" cy="221194"/>
            </a:xfrm>
          </p:grpSpPr>
          <p:sp>
            <p:nvSpPr>
              <p:cNvPr id="18237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2376" name="Group 191"/>
              <p:cNvGrpSpPr>
                <a:grpSpLocks/>
              </p:cNvGrpSpPr>
              <p:nvPr/>
            </p:nvGrpSpPr>
            <p:grpSpPr bwMode="auto">
              <a:xfrm>
                <a:off x="2841236" y="5779698"/>
                <a:ext cx="1280160" cy="215444"/>
                <a:chOff x="2841236" y="5779698"/>
                <a:chExt cx="1280160" cy="215444"/>
              </a:xfrm>
            </p:grpSpPr>
            <p:pic>
              <p:nvPicPr>
                <p:cNvPr id="18237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37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S1001103</a:t>
                  </a:r>
                  <a:endParaRPr lang="en-US" sz="800" b="1" dirty="0">
                    <a:latin typeface="Comic Sans MS" pitchFamily="66" charset="0"/>
                  </a:endParaRPr>
                </a:p>
              </p:txBody>
            </p:sp>
          </p:grpSp>
        </p:grpSp>
      </p:grpSp>
      <p:sp>
        <p:nvSpPr>
          <p:cNvPr id="119" name="Rounded Rectangular Callout 118"/>
          <p:cNvSpPr/>
          <p:nvPr/>
        </p:nvSpPr>
        <p:spPr bwMode="auto">
          <a:xfrm>
            <a:off x="5897563" y="1263650"/>
            <a:ext cx="2765425" cy="696913"/>
          </a:xfrm>
          <a:prstGeom prst="wedgeRoundRectCallout">
            <a:avLst>
              <a:gd name="adj1" fmla="val -14926"/>
              <a:gd name="adj2" fmla="val 133595"/>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This number is actually correct.  The DocDB part number is erroneously D090006 because it got assigned before the Wizards decided there would be 5 digits, and they won’t fix if.  I’ve asked.</a:t>
            </a:r>
          </a:p>
        </p:txBody>
      </p:sp>
      <p:sp>
        <p:nvSpPr>
          <p:cNvPr id="11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298" name="Group 280"/>
          <p:cNvGrpSpPr>
            <a:grpSpLocks/>
          </p:cNvGrpSpPr>
          <p:nvPr/>
        </p:nvGrpSpPr>
        <p:grpSpPr bwMode="auto">
          <a:xfrm>
            <a:off x="233363" y="747713"/>
            <a:ext cx="8832850" cy="5843587"/>
            <a:chOff x="234950" y="749909"/>
            <a:chExt cx="8832132" cy="5843504"/>
          </a:xfrm>
        </p:grpSpPr>
        <p:grpSp>
          <p:nvGrpSpPr>
            <p:cNvPr id="183303" name="Group 359"/>
            <p:cNvGrpSpPr>
              <a:grpSpLocks/>
            </p:cNvGrpSpPr>
            <p:nvPr/>
          </p:nvGrpSpPr>
          <p:grpSpPr bwMode="auto">
            <a:xfrm>
              <a:off x="1332745" y="749909"/>
              <a:ext cx="6431212" cy="458787"/>
              <a:chOff x="-969729" y="6101482"/>
              <a:chExt cx="6430258" cy="457947"/>
            </a:xfrm>
          </p:grpSpPr>
          <p:grpSp>
            <p:nvGrpSpPr>
              <p:cNvPr id="183454" name="Group 220"/>
              <p:cNvGrpSpPr>
                <a:grpSpLocks/>
              </p:cNvGrpSpPr>
              <p:nvPr/>
            </p:nvGrpSpPr>
            <p:grpSpPr bwMode="auto">
              <a:xfrm>
                <a:off x="-969729" y="6101482"/>
                <a:ext cx="3794288" cy="452196"/>
                <a:chOff x="-969729" y="6110108"/>
                <a:chExt cx="3794288" cy="452196"/>
              </a:xfrm>
            </p:grpSpPr>
            <p:pic>
              <p:nvPicPr>
                <p:cNvPr id="18345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3460" name="TextBox 372"/>
                <p:cNvSpPr txBox="1">
                  <a:spLocks noChangeArrowheads="1"/>
                </p:cNvSpPr>
                <p:nvPr/>
              </p:nvSpPr>
              <p:spPr bwMode="auto">
                <a:xfrm>
                  <a:off x="-969729" y="6216969"/>
                  <a:ext cx="2513869"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l1susbsc1-2-3 FE I/O Extension Chassis</a:t>
                  </a:r>
                </a:p>
              </p:txBody>
            </p:sp>
            <p:sp>
              <p:nvSpPr>
                <p:cNvPr id="1834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83455" name="Group 221"/>
              <p:cNvGrpSpPr>
                <a:grpSpLocks/>
              </p:cNvGrpSpPr>
              <p:nvPr/>
            </p:nvGrpSpPr>
            <p:grpSpPr bwMode="auto">
              <a:xfrm>
                <a:off x="3042258" y="6107233"/>
                <a:ext cx="2418271" cy="452196"/>
                <a:chOff x="3042258" y="6107233"/>
                <a:chExt cx="2418271" cy="452196"/>
              </a:xfrm>
            </p:grpSpPr>
            <p:pic>
              <p:nvPicPr>
                <p:cNvPr id="18345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345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834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S1001143</a:t>
                  </a:r>
                  <a:endParaRPr lang="en-US" sz="800" b="1">
                    <a:solidFill>
                      <a:schemeClr val="bg1"/>
                    </a:solidFill>
                    <a:latin typeface="Comic Sans MS" pitchFamily="66" charset="0"/>
                  </a:endParaRPr>
                </a:p>
              </p:txBody>
            </p:sp>
          </p:grpSp>
        </p:grpSp>
        <p:grpSp>
          <p:nvGrpSpPr>
            <p:cNvPr id="183304" name="Group 70"/>
            <p:cNvGrpSpPr>
              <a:grpSpLocks/>
            </p:cNvGrpSpPr>
            <p:nvPr/>
          </p:nvGrpSpPr>
          <p:grpSpPr bwMode="auto">
            <a:xfrm>
              <a:off x="234950" y="1212157"/>
              <a:ext cx="7659687" cy="2281931"/>
              <a:chOff x="234950" y="1212157"/>
              <a:chExt cx="7659687" cy="2281931"/>
            </a:xfrm>
          </p:grpSpPr>
          <p:grpSp>
            <p:nvGrpSpPr>
              <p:cNvPr id="183447" name="Group 60"/>
              <p:cNvGrpSpPr>
                <a:grpSpLocks/>
              </p:cNvGrpSpPr>
              <p:nvPr/>
            </p:nvGrpSpPr>
            <p:grpSpPr bwMode="auto">
              <a:xfrm>
                <a:off x="234950" y="1212157"/>
                <a:ext cx="7659687" cy="2281931"/>
                <a:chOff x="1025269" y="1269311"/>
                <a:chExt cx="7659941" cy="2281413"/>
              </a:xfrm>
            </p:grpSpPr>
            <p:pic>
              <p:nvPicPr>
                <p:cNvPr id="18345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3451" name="Group 26"/>
                <p:cNvGrpSpPr>
                  <a:grpSpLocks/>
                </p:cNvGrpSpPr>
                <p:nvPr/>
              </p:nvGrpSpPr>
              <p:grpSpPr bwMode="auto">
                <a:xfrm>
                  <a:off x="7421517" y="1269311"/>
                  <a:ext cx="1263693" cy="368091"/>
                  <a:chOff x="7420915" y="1268217"/>
                  <a:chExt cx="1263514" cy="368358"/>
                </a:xfrm>
              </p:grpSpPr>
              <p:sp>
                <p:nvSpPr>
                  <p:cNvPr id="18345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8345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7" name="Rectangle 426"/>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44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83305" name="Group 453"/>
            <p:cNvGrpSpPr>
              <a:grpSpLocks/>
            </p:cNvGrpSpPr>
            <p:nvPr/>
          </p:nvGrpSpPr>
          <p:grpSpPr bwMode="auto">
            <a:xfrm>
              <a:off x="234950" y="3554877"/>
              <a:ext cx="8832132" cy="3038536"/>
              <a:chOff x="234950" y="3554877"/>
              <a:chExt cx="8832132" cy="3038536"/>
            </a:xfrm>
          </p:grpSpPr>
          <p:grpSp>
            <p:nvGrpSpPr>
              <p:cNvPr id="183306" name="Group 294"/>
              <p:cNvGrpSpPr>
                <a:grpSpLocks/>
              </p:cNvGrpSpPr>
              <p:nvPr/>
            </p:nvGrpSpPr>
            <p:grpSpPr bwMode="auto">
              <a:xfrm>
                <a:off x="234950" y="3554877"/>
                <a:ext cx="8832132" cy="3038536"/>
                <a:chOff x="234950" y="3554877"/>
                <a:chExt cx="8832132" cy="3038536"/>
              </a:xfrm>
            </p:grpSpPr>
            <p:pic>
              <p:nvPicPr>
                <p:cNvPr id="18332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332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8332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3"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4" name="TextBox 353"/>
                <p:cNvSpPr txBox="1">
                  <a:spLocks noChangeArrowheads="1"/>
                </p:cNvSpPr>
                <p:nvPr/>
              </p:nvSpPr>
              <p:spPr bwMode="auto">
                <a:xfrm rot="5400000">
                  <a:off x="5441492"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8332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6" name="TextBox 353"/>
                <p:cNvSpPr txBox="1">
                  <a:spLocks noChangeArrowheads="1"/>
                </p:cNvSpPr>
                <p:nvPr/>
              </p:nvSpPr>
              <p:spPr bwMode="auto">
                <a:xfrm rot="5400000">
                  <a:off x="4860514"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8332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8332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8333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8333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8333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8333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8333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8333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83336" name="Group 71"/>
                <p:cNvGrpSpPr>
                  <a:grpSpLocks/>
                </p:cNvGrpSpPr>
                <p:nvPr/>
              </p:nvGrpSpPr>
              <p:grpSpPr bwMode="auto">
                <a:xfrm>
                  <a:off x="4685716" y="3595684"/>
                  <a:ext cx="215899" cy="1858574"/>
                  <a:chOff x="8442323" y="2253457"/>
                  <a:chExt cx="215474" cy="1857625"/>
                </a:xfrm>
              </p:grpSpPr>
              <p:grpSp>
                <p:nvGrpSpPr>
                  <p:cNvPr id="183443" name="Group 72"/>
                  <p:cNvGrpSpPr>
                    <a:grpSpLocks/>
                  </p:cNvGrpSpPr>
                  <p:nvPr/>
                </p:nvGrpSpPr>
                <p:grpSpPr bwMode="auto">
                  <a:xfrm>
                    <a:off x="8442323" y="2253457"/>
                    <a:ext cx="214313" cy="1836738"/>
                    <a:chOff x="6193857" y="1433230"/>
                    <a:chExt cx="215444" cy="1837022"/>
                  </a:xfrm>
                </p:grpSpPr>
                <p:pic>
                  <p:nvPicPr>
                    <p:cNvPr id="18344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44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8344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83339" name="Group 100"/>
                <p:cNvGrpSpPr>
                  <a:grpSpLocks/>
                </p:cNvGrpSpPr>
                <p:nvPr/>
              </p:nvGrpSpPr>
              <p:grpSpPr bwMode="auto">
                <a:xfrm>
                  <a:off x="4973716" y="3600848"/>
                  <a:ext cx="233360" cy="1849052"/>
                  <a:chOff x="4100710" y="3595688"/>
                  <a:chExt cx="233363" cy="1849437"/>
                </a:xfrm>
              </p:grpSpPr>
              <p:grpSp>
                <p:nvGrpSpPr>
                  <p:cNvPr id="183427" name="Group 72"/>
                  <p:cNvGrpSpPr>
                    <a:grpSpLocks/>
                  </p:cNvGrpSpPr>
                  <p:nvPr/>
                </p:nvGrpSpPr>
                <p:grpSpPr bwMode="auto">
                  <a:xfrm>
                    <a:off x="4100710" y="3595688"/>
                    <a:ext cx="233363" cy="1849437"/>
                    <a:chOff x="7985153" y="2757488"/>
                    <a:chExt cx="233330" cy="1848894"/>
                  </a:xfrm>
                </p:grpSpPr>
                <p:grpSp>
                  <p:nvGrpSpPr>
                    <p:cNvPr id="183429" name="Group 70"/>
                    <p:cNvGrpSpPr>
                      <a:grpSpLocks/>
                    </p:cNvGrpSpPr>
                    <p:nvPr/>
                  </p:nvGrpSpPr>
                  <p:grpSpPr bwMode="auto">
                    <a:xfrm>
                      <a:off x="7988855" y="2757488"/>
                      <a:ext cx="229628" cy="1836737"/>
                      <a:chOff x="6178463" y="1433228"/>
                      <a:chExt cx="230840" cy="1837026"/>
                    </a:xfrm>
                  </p:grpSpPr>
                  <p:sp>
                    <p:nvSpPr>
                      <p:cNvPr id="18343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8343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343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34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3340" name="Group 107"/>
                <p:cNvGrpSpPr>
                  <a:grpSpLocks/>
                </p:cNvGrpSpPr>
                <p:nvPr/>
              </p:nvGrpSpPr>
              <p:grpSpPr bwMode="auto">
                <a:xfrm>
                  <a:off x="4392544" y="3600848"/>
                  <a:ext cx="233360" cy="1849052"/>
                  <a:chOff x="4100710" y="3595688"/>
                  <a:chExt cx="233363" cy="1849437"/>
                </a:xfrm>
              </p:grpSpPr>
              <p:grpSp>
                <p:nvGrpSpPr>
                  <p:cNvPr id="183421" name="Group 72"/>
                  <p:cNvGrpSpPr>
                    <a:grpSpLocks/>
                  </p:cNvGrpSpPr>
                  <p:nvPr/>
                </p:nvGrpSpPr>
                <p:grpSpPr bwMode="auto">
                  <a:xfrm>
                    <a:off x="4100710" y="3595688"/>
                    <a:ext cx="233363" cy="1849437"/>
                    <a:chOff x="7985153" y="2757488"/>
                    <a:chExt cx="233330" cy="1848894"/>
                  </a:xfrm>
                </p:grpSpPr>
                <p:grpSp>
                  <p:nvGrpSpPr>
                    <p:cNvPr id="183423" name="Group 70"/>
                    <p:cNvGrpSpPr>
                      <a:grpSpLocks/>
                    </p:cNvGrpSpPr>
                    <p:nvPr/>
                  </p:nvGrpSpPr>
                  <p:grpSpPr bwMode="auto">
                    <a:xfrm>
                      <a:off x="7988855" y="2757488"/>
                      <a:ext cx="229628" cy="1836737"/>
                      <a:chOff x="6178463" y="1433228"/>
                      <a:chExt cx="230840" cy="1837026"/>
                    </a:xfrm>
                  </p:grpSpPr>
                  <p:sp>
                    <p:nvSpPr>
                      <p:cNvPr id="18342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834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342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34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3344" name="Group 133"/>
                <p:cNvGrpSpPr>
                  <a:grpSpLocks/>
                </p:cNvGrpSpPr>
                <p:nvPr/>
              </p:nvGrpSpPr>
              <p:grpSpPr bwMode="auto">
                <a:xfrm>
                  <a:off x="555625" y="3859212"/>
                  <a:ext cx="1443038" cy="1812925"/>
                  <a:chOff x="501360" y="3783323"/>
                  <a:chExt cx="1123399" cy="1143003"/>
                </a:xfrm>
              </p:grpSpPr>
              <p:sp>
                <p:nvSpPr>
                  <p:cNvPr id="384" name="Rectangle 383"/>
                  <p:cNvSpPr/>
                  <p:nvPr/>
                </p:nvSpPr>
                <p:spPr bwMode="auto">
                  <a:xfrm>
                    <a:off x="501340" y="3783679"/>
                    <a:ext cx="1123307"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40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83345" name="Group 26"/>
                <p:cNvGrpSpPr>
                  <a:grpSpLocks/>
                </p:cNvGrpSpPr>
                <p:nvPr/>
              </p:nvGrpSpPr>
              <p:grpSpPr bwMode="auto">
                <a:xfrm>
                  <a:off x="6622358" y="3554877"/>
                  <a:ext cx="1272188" cy="342709"/>
                  <a:chOff x="7412367" y="1267773"/>
                  <a:chExt cx="1272066" cy="342946"/>
                </a:xfrm>
              </p:grpSpPr>
              <p:sp>
                <p:nvSpPr>
                  <p:cNvPr id="18340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S1001143</a:t>
                    </a:r>
                    <a:endParaRPr lang="en-US" sz="800" b="1">
                      <a:latin typeface="Comic Sans MS" pitchFamily="66" charset="0"/>
                    </a:endParaRPr>
                  </a:p>
                </p:txBody>
              </p:sp>
              <p:sp>
                <p:nvSpPr>
                  <p:cNvPr id="18340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83346" name="Group 151"/>
                <p:cNvGrpSpPr>
                  <a:grpSpLocks/>
                </p:cNvGrpSpPr>
                <p:nvPr/>
              </p:nvGrpSpPr>
              <p:grpSpPr bwMode="auto">
                <a:xfrm>
                  <a:off x="6520485" y="3870506"/>
                  <a:ext cx="2546597" cy="2722907"/>
                  <a:chOff x="6537577" y="3930328"/>
                  <a:chExt cx="2546597" cy="2722907"/>
                </a:xfrm>
              </p:grpSpPr>
              <p:grpSp>
                <p:nvGrpSpPr>
                  <p:cNvPr id="183347" name="Group 77"/>
                  <p:cNvGrpSpPr>
                    <a:grpSpLocks/>
                  </p:cNvGrpSpPr>
                  <p:nvPr/>
                </p:nvGrpSpPr>
                <p:grpSpPr bwMode="auto">
                  <a:xfrm>
                    <a:off x="6659898" y="3930328"/>
                    <a:ext cx="2412866" cy="222946"/>
                    <a:chOff x="5388330" y="5700074"/>
                    <a:chExt cx="2411543" cy="224521"/>
                  </a:xfrm>
                </p:grpSpPr>
                <p:pic>
                  <p:nvPicPr>
                    <p:cNvPr id="18340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40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40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83348" name="Group 77"/>
                  <p:cNvGrpSpPr>
                    <a:grpSpLocks/>
                  </p:cNvGrpSpPr>
                  <p:nvPr/>
                </p:nvGrpSpPr>
                <p:grpSpPr bwMode="auto">
                  <a:xfrm>
                    <a:off x="6593115" y="4126888"/>
                    <a:ext cx="2488203" cy="222936"/>
                    <a:chOff x="5313031" y="5665686"/>
                    <a:chExt cx="2486842" cy="224513"/>
                  </a:xfrm>
                </p:grpSpPr>
                <p:pic>
                  <p:nvPicPr>
                    <p:cNvPr id="18339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83349" name="Group 77"/>
                  <p:cNvGrpSpPr>
                    <a:grpSpLocks/>
                  </p:cNvGrpSpPr>
                  <p:nvPr/>
                </p:nvGrpSpPr>
                <p:grpSpPr bwMode="auto">
                  <a:xfrm>
                    <a:off x="6594543" y="4316328"/>
                    <a:ext cx="2488203" cy="222936"/>
                    <a:chOff x="5313031" y="5665686"/>
                    <a:chExt cx="2486842" cy="224513"/>
                  </a:xfrm>
                </p:grpSpPr>
                <p:pic>
                  <p:nvPicPr>
                    <p:cNvPr id="18339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83350" name="Group 77"/>
                  <p:cNvGrpSpPr>
                    <a:grpSpLocks/>
                  </p:cNvGrpSpPr>
                  <p:nvPr/>
                </p:nvGrpSpPr>
                <p:grpSpPr bwMode="auto">
                  <a:xfrm>
                    <a:off x="6595973" y="4505768"/>
                    <a:ext cx="2488201" cy="222936"/>
                    <a:chOff x="5313033" y="5665686"/>
                    <a:chExt cx="2486840" cy="224513"/>
                  </a:xfrm>
                </p:grpSpPr>
                <p:pic>
                  <p:nvPicPr>
                    <p:cNvPr id="18339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83351" name="Group 77"/>
                  <p:cNvGrpSpPr>
                    <a:grpSpLocks/>
                  </p:cNvGrpSpPr>
                  <p:nvPr/>
                </p:nvGrpSpPr>
                <p:grpSpPr bwMode="auto">
                  <a:xfrm>
                    <a:off x="6605344" y="4703654"/>
                    <a:ext cx="2478580" cy="222894"/>
                    <a:chOff x="5322652" y="5665686"/>
                    <a:chExt cx="2477221" cy="224475"/>
                  </a:xfrm>
                </p:grpSpPr>
                <p:pic>
                  <p:nvPicPr>
                    <p:cNvPr id="18338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83352" name="Group 77"/>
                  <p:cNvGrpSpPr>
                    <a:grpSpLocks/>
                  </p:cNvGrpSpPr>
                  <p:nvPr/>
                </p:nvGrpSpPr>
                <p:grpSpPr bwMode="auto">
                  <a:xfrm>
                    <a:off x="6605344" y="4899441"/>
                    <a:ext cx="2478580" cy="222894"/>
                    <a:chOff x="5322652" y="5665686"/>
                    <a:chExt cx="2477221" cy="224475"/>
                  </a:xfrm>
                </p:grpSpPr>
                <p:pic>
                  <p:nvPicPr>
                    <p:cNvPr id="18338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8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83353" name="Group 77"/>
                  <p:cNvGrpSpPr>
                    <a:grpSpLocks/>
                  </p:cNvGrpSpPr>
                  <p:nvPr/>
                </p:nvGrpSpPr>
                <p:grpSpPr bwMode="auto">
                  <a:xfrm>
                    <a:off x="6605272" y="5087454"/>
                    <a:ext cx="2478664" cy="222894"/>
                    <a:chOff x="5322675" y="5665686"/>
                    <a:chExt cx="2477198" cy="224474"/>
                  </a:xfrm>
                </p:grpSpPr>
                <p:pic>
                  <p:nvPicPr>
                    <p:cNvPr id="18338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8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83354" name="Group 77"/>
                  <p:cNvGrpSpPr>
                    <a:grpSpLocks/>
                  </p:cNvGrpSpPr>
                  <p:nvPr/>
                </p:nvGrpSpPr>
                <p:grpSpPr bwMode="auto">
                  <a:xfrm>
                    <a:off x="6602760" y="5274394"/>
                    <a:ext cx="2478581" cy="222894"/>
                    <a:chOff x="5322651" y="5665686"/>
                    <a:chExt cx="2477222" cy="224475"/>
                  </a:xfrm>
                </p:grpSpPr>
                <p:pic>
                  <p:nvPicPr>
                    <p:cNvPr id="18337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8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83355" name="Group 77"/>
                  <p:cNvGrpSpPr>
                    <a:grpSpLocks/>
                  </p:cNvGrpSpPr>
                  <p:nvPr/>
                </p:nvGrpSpPr>
                <p:grpSpPr bwMode="auto">
                  <a:xfrm>
                    <a:off x="6602761" y="5462434"/>
                    <a:ext cx="2478580" cy="222894"/>
                    <a:chOff x="5322652" y="5665686"/>
                    <a:chExt cx="2477221" cy="224475"/>
                  </a:xfrm>
                </p:grpSpPr>
                <p:pic>
                  <p:nvPicPr>
                    <p:cNvPr id="18337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7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83356" name="Group 77"/>
                  <p:cNvGrpSpPr>
                    <a:grpSpLocks/>
                  </p:cNvGrpSpPr>
                  <p:nvPr/>
                </p:nvGrpSpPr>
                <p:grpSpPr bwMode="auto">
                  <a:xfrm>
                    <a:off x="6602689" y="5658194"/>
                    <a:ext cx="2478664" cy="222894"/>
                    <a:chOff x="5322675" y="5665686"/>
                    <a:chExt cx="2477198" cy="224474"/>
                  </a:xfrm>
                </p:grpSpPr>
                <p:pic>
                  <p:nvPicPr>
                    <p:cNvPr id="18337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7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83357" name="Group 77"/>
                  <p:cNvGrpSpPr>
                    <a:grpSpLocks/>
                  </p:cNvGrpSpPr>
                  <p:nvPr/>
                </p:nvGrpSpPr>
                <p:grpSpPr bwMode="auto">
                  <a:xfrm>
                    <a:off x="6602764" y="5847688"/>
                    <a:ext cx="2478580" cy="222894"/>
                    <a:chOff x="5322652" y="5665686"/>
                    <a:chExt cx="2477221" cy="224475"/>
                  </a:xfrm>
                </p:grpSpPr>
                <p:pic>
                  <p:nvPicPr>
                    <p:cNvPr id="18337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7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7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83358" name="Group 77"/>
                  <p:cNvGrpSpPr>
                    <a:grpSpLocks/>
                  </p:cNvGrpSpPr>
                  <p:nvPr/>
                </p:nvGrpSpPr>
                <p:grpSpPr bwMode="auto">
                  <a:xfrm>
                    <a:off x="6602764" y="6035728"/>
                    <a:ext cx="2478580" cy="222894"/>
                    <a:chOff x="5322652" y="5665686"/>
                    <a:chExt cx="2477221" cy="224475"/>
                  </a:xfrm>
                </p:grpSpPr>
                <p:pic>
                  <p:nvPicPr>
                    <p:cNvPr id="18336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6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83359" name="Group 77"/>
                  <p:cNvGrpSpPr>
                    <a:grpSpLocks/>
                  </p:cNvGrpSpPr>
                  <p:nvPr/>
                </p:nvGrpSpPr>
                <p:grpSpPr bwMode="auto">
                  <a:xfrm>
                    <a:off x="6602692" y="6231488"/>
                    <a:ext cx="2478664" cy="222894"/>
                    <a:chOff x="5322675" y="5665686"/>
                    <a:chExt cx="2477198" cy="224474"/>
                  </a:xfrm>
                </p:grpSpPr>
                <p:pic>
                  <p:nvPicPr>
                    <p:cNvPr id="18336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6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83360" name="Group 77"/>
                  <p:cNvGrpSpPr>
                    <a:grpSpLocks/>
                  </p:cNvGrpSpPr>
                  <p:nvPr/>
                </p:nvGrpSpPr>
                <p:grpSpPr bwMode="auto">
                  <a:xfrm>
                    <a:off x="6537577" y="6430341"/>
                    <a:ext cx="2541183" cy="222894"/>
                    <a:chOff x="5260195" y="5665686"/>
                    <a:chExt cx="2539678" cy="224474"/>
                  </a:xfrm>
                </p:grpSpPr>
                <p:pic>
                  <p:nvPicPr>
                    <p:cNvPr id="18336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6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83307" name="Group 439"/>
              <p:cNvGrpSpPr>
                <a:grpSpLocks/>
              </p:cNvGrpSpPr>
              <p:nvPr/>
            </p:nvGrpSpPr>
            <p:grpSpPr bwMode="auto">
              <a:xfrm>
                <a:off x="2363420" y="5458525"/>
                <a:ext cx="3690745" cy="364202"/>
                <a:chOff x="2514671" y="5583891"/>
                <a:chExt cx="3690745" cy="364202"/>
              </a:xfrm>
            </p:grpSpPr>
            <p:sp>
              <p:nvSpPr>
                <p:cNvPr id="18330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8330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8331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8331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8331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8331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8331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8331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8331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8331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8331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8331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8332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83300"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622098-D10B-4089-8339-227CD57ABCDA}" type="slidenum">
              <a:rPr lang="en-US" smtClean="0">
                <a:solidFill>
                  <a:srgbClr val="898989"/>
                </a:solidFill>
                <a:latin typeface="Calibri" pitchFamily="34" charset="0"/>
              </a:rPr>
              <a:pPr eaLnBrk="1" hangingPunct="1"/>
              <a:t>334</a:t>
            </a:fld>
            <a:endParaRPr lang="en-US" smtClean="0">
              <a:solidFill>
                <a:srgbClr val="898989"/>
              </a:solidFill>
              <a:latin typeface="Calibri" pitchFamily="34" charset="0"/>
            </a:endParaRPr>
          </a:p>
        </p:txBody>
      </p:sp>
      <p:sp>
        <p:nvSpPr>
          <p:cNvPr id="183301" name="Title 118"/>
          <p:cNvSpPr>
            <a:spLocks noGrp="1"/>
          </p:cNvSpPr>
          <p:nvPr>
            <p:ph type="title"/>
          </p:nvPr>
        </p:nvSpPr>
        <p:spPr/>
        <p:txBody>
          <a:bodyPr/>
          <a:lstStyle/>
          <a:p>
            <a:r>
              <a:rPr lang="en-US" smtClean="0">
                <a:ea typeface="ＭＳ Ｐゴシック" pitchFamily="34" charset="-128"/>
              </a:rPr>
              <a:t>D1001715-S1001143</a:t>
            </a:r>
          </a:p>
        </p:txBody>
      </p:sp>
      <p:sp>
        <p:nvSpPr>
          <p:cNvPr id="1833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L1-SUS-C5</a:t>
            </a:r>
            <a:endParaRPr lang="en-US" sz="800" b="1" dirty="0">
              <a:latin typeface="Comic Sans MS" pitchFamily="66" charset="0"/>
            </a:endParaRPr>
          </a:p>
        </p:txBody>
      </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l1susbsc-1-2-3 </a:t>
            </a:r>
            <a:r>
              <a:rPr lang="en-US" dirty="0">
                <a:solidFill>
                  <a:schemeClr val="bg1"/>
                </a:solidFill>
              </a:rPr>
              <a:t>I/O Extender </a:t>
            </a:r>
          </a:p>
        </p:txBody>
      </p:sp>
      <p:grpSp>
        <p:nvGrpSpPr>
          <p:cNvPr id="182" name="Group 181"/>
          <p:cNvGrpSpPr/>
          <p:nvPr/>
        </p:nvGrpSpPr>
        <p:grpSpPr>
          <a:xfrm>
            <a:off x="4093414" y="3593921"/>
            <a:ext cx="221890" cy="1858601"/>
            <a:chOff x="2979878" y="3755262"/>
            <a:chExt cx="221890" cy="1858601"/>
          </a:xfrm>
        </p:grpSpPr>
        <p:sp>
          <p:nvSpPr>
            <p:cNvPr id="183"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4" name="Group 73"/>
            <p:cNvGrpSpPr>
              <a:grpSpLocks/>
            </p:cNvGrpSpPr>
            <p:nvPr/>
          </p:nvGrpSpPr>
          <p:grpSpPr bwMode="auto">
            <a:xfrm>
              <a:off x="2985860" y="3755262"/>
              <a:ext cx="215908" cy="1858601"/>
              <a:chOff x="8442333" y="2253456"/>
              <a:chExt cx="215465" cy="1857625"/>
            </a:xfrm>
          </p:grpSpPr>
          <p:grpSp>
            <p:nvGrpSpPr>
              <p:cNvPr id="185" name="Group 72"/>
              <p:cNvGrpSpPr>
                <a:grpSpLocks/>
              </p:cNvGrpSpPr>
              <p:nvPr/>
            </p:nvGrpSpPr>
            <p:grpSpPr bwMode="auto">
              <a:xfrm>
                <a:off x="8442333" y="2253456"/>
                <a:ext cx="214314" cy="1836738"/>
                <a:chOff x="6193867" y="1433229"/>
                <a:chExt cx="215445" cy="1837022"/>
              </a:xfrm>
            </p:grpSpPr>
            <p:pic>
              <p:nvPicPr>
                <p:cNvPr id="18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86" name="TextBox 353"/>
              <p:cNvSpPr txBox="1">
                <a:spLocks noChangeArrowheads="1"/>
              </p:cNvSpPr>
              <p:nvPr/>
            </p:nvSpPr>
            <p:spPr bwMode="auto">
              <a:xfrm rot="5400000">
                <a:off x="8041069" y="3494353"/>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89" name="Group 188"/>
          <p:cNvGrpSpPr/>
          <p:nvPr/>
        </p:nvGrpSpPr>
        <p:grpSpPr>
          <a:xfrm>
            <a:off x="2639166" y="3592493"/>
            <a:ext cx="221890" cy="1858602"/>
            <a:chOff x="2979878" y="3755262"/>
            <a:chExt cx="221890" cy="1858602"/>
          </a:xfrm>
        </p:grpSpPr>
        <p:sp>
          <p:nvSpPr>
            <p:cNvPr id="19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1" name="Group 73"/>
            <p:cNvGrpSpPr>
              <a:grpSpLocks/>
            </p:cNvGrpSpPr>
            <p:nvPr/>
          </p:nvGrpSpPr>
          <p:grpSpPr bwMode="auto">
            <a:xfrm>
              <a:off x="2985860" y="3755262"/>
              <a:ext cx="215908" cy="1858602"/>
              <a:chOff x="8442333" y="2253456"/>
              <a:chExt cx="215465" cy="1857626"/>
            </a:xfrm>
          </p:grpSpPr>
          <p:grpSp>
            <p:nvGrpSpPr>
              <p:cNvPr id="192" name="Group 72"/>
              <p:cNvGrpSpPr>
                <a:grpSpLocks/>
              </p:cNvGrpSpPr>
              <p:nvPr/>
            </p:nvGrpSpPr>
            <p:grpSpPr bwMode="auto">
              <a:xfrm>
                <a:off x="8442333" y="2253456"/>
                <a:ext cx="214314" cy="1836738"/>
                <a:chOff x="6193867" y="1433229"/>
                <a:chExt cx="215445" cy="1837022"/>
              </a:xfrm>
            </p:grpSpPr>
            <p:pic>
              <p:nvPicPr>
                <p:cNvPr id="19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93"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6" name="Group 195"/>
          <p:cNvGrpSpPr/>
          <p:nvPr/>
        </p:nvGrpSpPr>
        <p:grpSpPr>
          <a:xfrm>
            <a:off x="2936848" y="3599611"/>
            <a:ext cx="221890" cy="1858602"/>
            <a:chOff x="2979878" y="3755262"/>
            <a:chExt cx="221890" cy="1858602"/>
          </a:xfrm>
        </p:grpSpPr>
        <p:sp>
          <p:nvSpPr>
            <p:cNvPr id="19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8" name="Group 73"/>
            <p:cNvGrpSpPr>
              <a:grpSpLocks/>
            </p:cNvGrpSpPr>
            <p:nvPr/>
          </p:nvGrpSpPr>
          <p:grpSpPr bwMode="auto">
            <a:xfrm>
              <a:off x="2985860" y="3755262"/>
              <a:ext cx="215908" cy="1858602"/>
              <a:chOff x="8442333" y="2253456"/>
              <a:chExt cx="215465" cy="1857626"/>
            </a:xfrm>
          </p:grpSpPr>
          <p:grpSp>
            <p:nvGrpSpPr>
              <p:cNvPr id="199" name="Group 72"/>
              <p:cNvGrpSpPr>
                <a:grpSpLocks/>
              </p:cNvGrpSpPr>
              <p:nvPr/>
            </p:nvGrpSpPr>
            <p:grpSpPr bwMode="auto">
              <a:xfrm>
                <a:off x="8442333" y="2253456"/>
                <a:ext cx="214314" cy="1836738"/>
                <a:chOff x="6193867" y="1433229"/>
                <a:chExt cx="215445" cy="1837022"/>
              </a:xfrm>
            </p:grpSpPr>
            <p:pic>
              <p:nvPicPr>
                <p:cNvPr id="20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0"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03" name="Group 202"/>
          <p:cNvGrpSpPr/>
          <p:nvPr/>
        </p:nvGrpSpPr>
        <p:grpSpPr>
          <a:xfrm>
            <a:off x="3225984" y="3606729"/>
            <a:ext cx="221890" cy="1858602"/>
            <a:chOff x="2979878" y="3755262"/>
            <a:chExt cx="221890" cy="1858602"/>
          </a:xfrm>
        </p:grpSpPr>
        <p:sp>
          <p:nvSpPr>
            <p:cNvPr id="204"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5" name="Group 73"/>
            <p:cNvGrpSpPr>
              <a:grpSpLocks/>
            </p:cNvGrpSpPr>
            <p:nvPr/>
          </p:nvGrpSpPr>
          <p:grpSpPr bwMode="auto">
            <a:xfrm>
              <a:off x="2985860" y="3755262"/>
              <a:ext cx="215908" cy="1858602"/>
              <a:chOff x="8442333" y="2253456"/>
              <a:chExt cx="215465" cy="1857626"/>
            </a:xfrm>
          </p:grpSpPr>
          <p:grpSp>
            <p:nvGrpSpPr>
              <p:cNvPr id="206" name="Group 72"/>
              <p:cNvGrpSpPr>
                <a:grpSpLocks/>
              </p:cNvGrpSpPr>
              <p:nvPr/>
            </p:nvGrpSpPr>
            <p:grpSpPr bwMode="auto">
              <a:xfrm>
                <a:off x="8442333" y="2253456"/>
                <a:ext cx="214314" cy="1836738"/>
                <a:chOff x="6193867" y="1433229"/>
                <a:chExt cx="215445" cy="1837022"/>
              </a:xfrm>
            </p:grpSpPr>
            <p:pic>
              <p:nvPicPr>
                <p:cNvPr id="2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7"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10" name="Group 209"/>
          <p:cNvGrpSpPr/>
          <p:nvPr/>
        </p:nvGrpSpPr>
        <p:grpSpPr>
          <a:xfrm>
            <a:off x="3523666" y="3605301"/>
            <a:ext cx="221890" cy="1858602"/>
            <a:chOff x="2979878" y="3755262"/>
            <a:chExt cx="221890" cy="1858602"/>
          </a:xfrm>
        </p:grpSpPr>
        <p:sp>
          <p:nvSpPr>
            <p:cNvPr id="211"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12" name="Group 73"/>
            <p:cNvGrpSpPr>
              <a:grpSpLocks/>
            </p:cNvGrpSpPr>
            <p:nvPr/>
          </p:nvGrpSpPr>
          <p:grpSpPr bwMode="auto">
            <a:xfrm>
              <a:off x="2985860" y="3755262"/>
              <a:ext cx="215908" cy="1858602"/>
              <a:chOff x="8442333" y="2253456"/>
              <a:chExt cx="215465" cy="1857626"/>
            </a:xfrm>
          </p:grpSpPr>
          <p:grpSp>
            <p:nvGrpSpPr>
              <p:cNvPr id="213" name="Group 72"/>
              <p:cNvGrpSpPr>
                <a:grpSpLocks/>
              </p:cNvGrpSpPr>
              <p:nvPr/>
            </p:nvGrpSpPr>
            <p:grpSpPr bwMode="auto">
              <a:xfrm>
                <a:off x="8442333" y="2253456"/>
                <a:ext cx="214314" cy="1836738"/>
                <a:chOff x="6193867" y="1433229"/>
                <a:chExt cx="215445" cy="1837022"/>
              </a:xfrm>
            </p:grpSpPr>
            <p:pic>
              <p:nvPicPr>
                <p:cNvPr id="21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14"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17" name="Group 216"/>
          <p:cNvGrpSpPr/>
          <p:nvPr/>
        </p:nvGrpSpPr>
        <p:grpSpPr>
          <a:xfrm>
            <a:off x="3805684" y="3605301"/>
            <a:ext cx="221890" cy="1858602"/>
            <a:chOff x="2979878" y="3755262"/>
            <a:chExt cx="221890" cy="1858602"/>
          </a:xfrm>
        </p:grpSpPr>
        <p:sp>
          <p:nvSpPr>
            <p:cNvPr id="21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19" name="Group 73"/>
            <p:cNvGrpSpPr>
              <a:grpSpLocks/>
            </p:cNvGrpSpPr>
            <p:nvPr/>
          </p:nvGrpSpPr>
          <p:grpSpPr bwMode="auto">
            <a:xfrm>
              <a:off x="2985860" y="3755262"/>
              <a:ext cx="215908" cy="1858602"/>
              <a:chOff x="8442333" y="2253456"/>
              <a:chExt cx="215465" cy="1857626"/>
            </a:xfrm>
          </p:grpSpPr>
          <p:grpSp>
            <p:nvGrpSpPr>
              <p:cNvPr id="220" name="Group 72"/>
              <p:cNvGrpSpPr>
                <a:grpSpLocks/>
              </p:cNvGrpSpPr>
              <p:nvPr/>
            </p:nvGrpSpPr>
            <p:grpSpPr bwMode="auto">
              <a:xfrm>
                <a:off x="8442333" y="2253456"/>
                <a:ext cx="214314" cy="1836738"/>
                <a:chOff x="6193867" y="1433229"/>
                <a:chExt cx="215445" cy="1837022"/>
              </a:xfrm>
            </p:grpSpPr>
            <p:pic>
              <p:nvPicPr>
                <p:cNvPr id="22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21"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85347" name="Title 118"/>
          <p:cNvSpPr>
            <a:spLocks noGrp="1"/>
          </p:cNvSpPr>
          <p:nvPr>
            <p:ph type="title"/>
          </p:nvPr>
        </p:nvSpPr>
        <p:spPr/>
        <p:txBody>
          <a:bodyPr/>
          <a:lstStyle/>
          <a:p>
            <a:r>
              <a:rPr lang="en-US" dirty="0" smtClean="0">
                <a:ea typeface="ＭＳ Ｐゴシック" pitchFamily="34" charset="-128"/>
              </a:rPr>
              <a:t>D1001715-S1103888</a:t>
            </a:r>
          </a:p>
        </p:txBody>
      </p:sp>
      <p:sp>
        <p:nvSpPr>
          <p:cNvPr id="185349" name="Slide Number Placeholder 24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228763-30E3-49B6-AD35-44CCA4BA764D}" type="slidenum">
              <a:rPr lang="en-US" smtClean="0">
                <a:solidFill>
                  <a:srgbClr val="898989"/>
                </a:solidFill>
                <a:latin typeface="Calibri" pitchFamily="34" charset="0"/>
              </a:rPr>
              <a:pPr eaLnBrk="1" hangingPunct="1"/>
              <a:t>335</a:t>
            </a:fld>
            <a:endParaRPr lang="en-US" smtClean="0">
              <a:solidFill>
                <a:srgbClr val="898989"/>
              </a:solidFill>
              <a:latin typeface="Calibri" pitchFamily="34" charset="0"/>
            </a:endParaRPr>
          </a:p>
        </p:txBody>
      </p:sp>
      <p:grpSp>
        <p:nvGrpSpPr>
          <p:cNvPr id="185350" name="Group 282"/>
          <p:cNvGrpSpPr>
            <a:grpSpLocks/>
          </p:cNvGrpSpPr>
          <p:nvPr/>
        </p:nvGrpSpPr>
        <p:grpSpPr bwMode="auto">
          <a:xfrm>
            <a:off x="234950" y="749300"/>
            <a:ext cx="8832850" cy="5843588"/>
            <a:chOff x="234950" y="749909"/>
            <a:chExt cx="8832132" cy="5843504"/>
          </a:xfrm>
        </p:grpSpPr>
        <p:grpSp>
          <p:nvGrpSpPr>
            <p:cNvPr id="185351" name="Group 359"/>
            <p:cNvGrpSpPr>
              <a:grpSpLocks/>
            </p:cNvGrpSpPr>
            <p:nvPr/>
          </p:nvGrpSpPr>
          <p:grpSpPr bwMode="auto">
            <a:xfrm>
              <a:off x="1225022" y="749909"/>
              <a:ext cx="6538935" cy="458787"/>
              <a:chOff x="-1077436" y="6101482"/>
              <a:chExt cx="6537965" cy="457947"/>
            </a:xfrm>
          </p:grpSpPr>
          <p:grpSp>
            <p:nvGrpSpPr>
              <p:cNvPr id="185502" name="Group 220"/>
              <p:cNvGrpSpPr>
                <a:grpSpLocks/>
              </p:cNvGrpSpPr>
              <p:nvPr/>
            </p:nvGrpSpPr>
            <p:grpSpPr bwMode="auto">
              <a:xfrm>
                <a:off x="-1077436" y="6101482"/>
                <a:ext cx="3901995" cy="452196"/>
                <a:chOff x="-1077436" y="6110108"/>
                <a:chExt cx="3901995" cy="452196"/>
              </a:xfrm>
            </p:grpSpPr>
            <p:pic>
              <p:nvPicPr>
                <p:cNvPr id="18550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5508" name="TextBox 372"/>
                <p:cNvSpPr txBox="1">
                  <a:spLocks noChangeArrowheads="1"/>
                </p:cNvSpPr>
                <p:nvPr/>
              </p:nvSpPr>
              <p:spPr bwMode="auto">
                <a:xfrm>
                  <a:off x="-1077436" y="6216969"/>
                  <a:ext cx="262157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rPr>
                    <a:t>l1susauxbsc1-2-3 MON I/O Extension Chassis</a:t>
                  </a:r>
                  <a:endParaRPr lang="en-US" sz="800" b="1" dirty="0">
                    <a:latin typeface="Comic Sans MS" pitchFamily="66" charset="0"/>
                  </a:endParaRPr>
                </a:p>
              </p:txBody>
            </p:sp>
            <p:sp>
              <p:nvSpPr>
                <p:cNvPr id="18550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85503" name="Group 221"/>
              <p:cNvGrpSpPr>
                <a:grpSpLocks/>
              </p:cNvGrpSpPr>
              <p:nvPr/>
            </p:nvGrpSpPr>
            <p:grpSpPr bwMode="auto">
              <a:xfrm>
                <a:off x="3042258" y="6107233"/>
                <a:ext cx="2418271" cy="452196"/>
                <a:chOff x="3042258" y="6107233"/>
                <a:chExt cx="2418271" cy="452196"/>
              </a:xfrm>
            </p:grpSpPr>
            <p:pic>
              <p:nvPicPr>
                <p:cNvPr id="18550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5505"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8550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S1103888</a:t>
                  </a:r>
                  <a:endParaRPr lang="en-US" sz="800" b="1" dirty="0">
                    <a:solidFill>
                      <a:schemeClr val="bg1"/>
                    </a:solidFill>
                    <a:latin typeface="Comic Sans MS" pitchFamily="66" charset="0"/>
                  </a:endParaRPr>
                </a:p>
              </p:txBody>
            </p:sp>
          </p:grpSp>
        </p:grpSp>
        <p:grpSp>
          <p:nvGrpSpPr>
            <p:cNvPr id="185352" name="Group 70"/>
            <p:cNvGrpSpPr>
              <a:grpSpLocks/>
            </p:cNvGrpSpPr>
            <p:nvPr/>
          </p:nvGrpSpPr>
          <p:grpSpPr bwMode="auto">
            <a:xfrm>
              <a:off x="234950" y="1212157"/>
              <a:ext cx="7659687" cy="2281931"/>
              <a:chOff x="234950" y="1212157"/>
              <a:chExt cx="7659687" cy="2281931"/>
            </a:xfrm>
          </p:grpSpPr>
          <p:grpSp>
            <p:nvGrpSpPr>
              <p:cNvPr id="185495" name="Group 60"/>
              <p:cNvGrpSpPr>
                <a:grpSpLocks/>
              </p:cNvGrpSpPr>
              <p:nvPr/>
            </p:nvGrpSpPr>
            <p:grpSpPr bwMode="auto">
              <a:xfrm>
                <a:off x="234950" y="1212157"/>
                <a:ext cx="7659687" cy="2281931"/>
                <a:chOff x="1025269" y="1269311"/>
                <a:chExt cx="7659941" cy="2281413"/>
              </a:xfrm>
            </p:grpSpPr>
            <p:pic>
              <p:nvPicPr>
                <p:cNvPr id="18549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5499" name="Group 26"/>
                <p:cNvGrpSpPr>
                  <a:grpSpLocks/>
                </p:cNvGrpSpPr>
                <p:nvPr/>
              </p:nvGrpSpPr>
              <p:grpSpPr bwMode="auto">
                <a:xfrm>
                  <a:off x="7421517" y="1269311"/>
                  <a:ext cx="1263693" cy="368091"/>
                  <a:chOff x="7420915" y="1268217"/>
                  <a:chExt cx="1263514" cy="368358"/>
                </a:xfrm>
              </p:grpSpPr>
              <p:sp>
                <p:nvSpPr>
                  <p:cNvPr id="185500"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85501"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9" name="Rectangle 428"/>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97"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85353" name="Group 453"/>
            <p:cNvGrpSpPr>
              <a:grpSpLocks/>
            </p:cNvGrpSpPr>
            <p:nvPr/>
          </p:nvGrpSpPr>
          <p:grpSpPr bwMode="auto">
            <a:xfrm>
              <a:off x="234950" y="3554877"/>
              <a:ext cx="8832132" cy="3038536"/>
              <a:chOff x="234950" y="3554877"/>
              <a:chExt cx="8832132" cy="3038536"/>
            </a:xfrm>
          </p:grpSpPr>
          <p:grpSp>
            <p:nvGrpSpPr>
              <p:cNvPr id="185354" name="Group 294"/>
              <p:cNvGrpSpPr>
                <a:grpSpLocks/>
              </p:cNvGrpSpPr>
              <p:nvPr/>
            </p:nvGrpSpPr>
            <p:grpSpPr bwMode="auto">
              <a:xfrm>
                <a:off x="234950" y="3554877"/>
                <a:ext cx="8832132" cy="3038536"/>
                <a:chOff x="234950" y="3554877"/>
                <a:chExt cx="8832132" cy="3038536"/>
              </a:xfrm>
            </p:grpSpPr>
            <p:pic>
              <p:nvPicPr>
                <p:cNvPr id="18536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537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8537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5"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6"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8537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8"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8537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8537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8537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8537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8538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8538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8538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8538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85386" name="Group 99"/>
                <p:cNvGrpSpPr>
                  <a:grpSpLocks/>
                </p:cNvGrpSpPr>
                <p:nvPr/>
              </p:nvGrpSpPr>
              <p:grpSpPr bwMode="auto">
                <a:xfrm>
                  <a:off x="4100662" y="3595683"/>
                  <a:ext cx="233360" cy="1849052"/>
                  <a:chOff x="4100710" y="3595688"/>
                  <a:chExt cx="233363" cy="1849437"/>
                </a:xfrm>
              </p:grpSpPr>
              <p:grpSp>
                <p:nvGrpSpPr>
                  <p:cNvPr id="185481" name="Group 141"/>
                  <p:cNvGrpSpPr>
                    <a:grpSpLocks/>
                  </p:cNvGrpSpPr>
                  <p:nvPr/>
                </p:nvGrpSpPr>
                <p:grpSpPr bwMode="auto">
                  <a:xfrm>
                    <a:off x="4100710" y="3595688"/>
                    <a:ext cx="233363" cy="1849437"/>
                    <a:chOff x="7985153" y="2757488"/>
                    <a:chExt cx="233330" cy="1848894"/>
                  </a:xfrm>
                </p:grpSpPr>
                <p:grpSp>
                  <p:nvGrpSpPr>
                    <p:cNvPr id="185483" name="Group 70"/>
                    <p:cNvGrpSpPr>
                      <a:grpSpLocks/>
                    </p:cNvGrpSpPr>
                    <p:nvPr/>
                  </p:nvGrpSpPr>
                  <p:grpSpPr bwMode="auto">
                    <a:xfrm>
                      <a:off x="7988855" y="2757488"/>
                      <a:ext cx="229628" cy="1836737"/>
                      <a:chOff x="6178463" y="1433228"/>
                      <a:chExt cx="230840" cy="1837026"/>
                    </a:xfrm>
                  </p:grpSpPr>
                  <p:sp>
                    <p:nvSpPr>
                      <p:cNvPr id="18548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8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8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87" name="Group 100"/>
                <p:cNvGrpSpPr>
                  <a:grpSpLocks/>
                </p:cNvGrpSpPr>
                <p:nvPr/>
              </p:nvGrpSpPr>
              <p:grpSpPr bwMode="auto">
                <a:xfrm>
                  <a:off x="4973716" y="3600848"/>
                  <a:ext cx="233360" cy="1849052"/>
                  <a:chOff x="4100710" y="3595688"/>
                  <a:chExt cx="233363" cy="1849437"/>
                </a:xfrm>
              </p:grpSpPr>
              <p:grpSp>
                <p:nvGrpSpPr>
                  <p:cNvPr id="185475" name="Group 72"/>
                  <p:cNvGrpSpPr>
                    <a:grpSpLocks/>
                  </p:cNvGrpSpPr>
                  <p:nvPr/>
                </p:nvGrpSpPr>
                <p:grpSpPr bwMode="auto">
                  <a:xfrm>
                    <a:off x="4100710" y="3595688"/>
                    <a:ext cx="233363" cy="1849437"/>
                    <a:chOff x="7985153" y="2757488"/>
                    <a:chExt cx="233330" cy="1848894"/>
                  </a:xfrm>
                </p:grpSpPr>
                <p:grpSp>
                  <p:nvGrpSpPr>
                    <p:cNvPr id="185477" name="Group 70"/>
                    <p:cNvGrpSpPr>
                      <a:grpSpLocks/>
                    </p:cNvGrpSpPr>
                    <p:nvPr/>
                  </p:nvGrpSpPr>
                  <p:grpSpPr bwMode="auto">
                    <a:xfrm>
                      <a:off x="7988855" y="2757488"/>
                      <a:ext cx="229628" cy="1836737"/>
                      <a:chOff x="6178463" y="1433228"/>
                      <a:chExt cx="230840" cy="1837026"/>
                    </a:xfrm>
                  </p:grpSpPr>
                  <p:sp>
                    <p:nvSpPr>
                      <p:cNvPr id="18547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8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7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7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88" name="Group 107"/>
                <p:cNvGrpSpPr>
                  <a:grpSpLocks/>
                </p:cNvGrpSpPr>
                <p:nvPr/>
              </p:nvGrpSpPr>
              <p:grpSpPr bwMode="auto">
                <a:xfrm>
                  <a:off x="4392544" y="3600848"/>
                  <a:ext cx="233360" cy="1849052"/>
                  <a:chOff x="4100710" y="3595688"/>
                  <a:chExt cx="233363" cy="1849437"/>
                </a:xfrm>
              </p:grpSpPr>
              <p:grpSp>
                <p:nvGrpSpPr>
                  <p:cNvPr id="185469" name="Group 72"/>
                  <p:cNvGrpSpPr>
                    <a:grpSpLocks/>
                  </p:cNvGrpSpPr>
                  <p:nvPr/>
                </p:nvGrpSpPr>
                <p:grpSpPr bwMode="auto">
                  <a:xfrm>
                    <a:off x="4100710" y="3595688"/>
                    <a:ext cx="233363" cy="1849437"/>
                    <a:chOff x="7985153" y="2757488"/>
                    <a:chExt cx="233330" cy="1848894"/>
                  </a:xfrm>
                </p:grpSpPr>
                <p:grpSp>
                  <p:nvGrpSpPr>
                    <p:cNvPr id="185471" name="Group 70"/>
                    <p:cNvGrpSpPr>
                      <a:grpSpLocks/>
                    </p:cNvGrpSpPr>
                    <p:nvPr/>
                  </p:nvGrpSpPr>
                  <p:grpSpPr bwMode="auto">
                    <a:xfrm>
                      <a:off x="7988855" y="2757488"/>
                      <a:ext cx="229628" cy="1836737"/>
                      <a:chOff x="6178463" y="1433228"/>
                      <a:chExt cx="230840" cy="1837026"/>
                    </a:xfrm>
                  </p:grpSpPr>
                  <p:sp>
                    <p:nvSpPr>
                      <p:cNvPr id="18547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7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7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7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89" name="Group 114"/>
                <p:cNvGrpSpPr>
                  <a:grpSpLocks/>
                </p:cNvGrpSpPr>
                <p:nvPr/>
              </p:nvGrpSpPr>
              <p:grpSpPr bwMode="auto">
                <a:xfrm>
                  <a:off x="3811365" y="3600848"/>
                  <a:ext cx="233360" cy="1849052"/>
                  <a:chOff x="4100710" y="3595688"/>
                  <a:chExt cx="233363" cy="1849437"/>
                </a:xfrm>
              </p:grpSpPr>
              <p:grpSp>
                <p:nvGrpSpPr>
                  <p:cNvPr id="185463" name="Group 72"/>
                  <p:cNvGrpSpPr>
                    <a:grpSpLocks/>
                  </p:cNvGrpSpPr>
                  <p:nvPr/>
                </p:nvGrpSpPr>
                <p:grpSpPr bwMode="auto">
                  <a:xfrm>
                    <a:off x="4100710" y="3595688"/>
                    <a:ext cx="233363" cy="1849437"/>
                    <a:chOff x="7985153" y="2757488"/>
                    <a:chExt cx="233330" cy="1848894"/>
                  </a:xfrm>
                </p:grpSpPr>
                <p:grpSp>
                  <p:nvGrpSpPr>
                    <p:cNvPr id="185465" name="Group 70"/>
                    <p:cNvGrpSpPr>
                      <a:grpSpLocks/>
                    </p:cNvGrpSpPr>
                    <p:nvPr/>
                  </p:nvGrpSpPr>
                  <p:grpSpPr bwMode="auto">
                    <a:xfrm>
                      <a:off x="7988855" y="2757488"/>
                      <a:ext cx="229628" cy="1836737"/>
                      <a:chOff x="6178463" y="1433228"/>
                      <a:chExt cx="230840" cy="1837026"/>
                    </a:xfrm>
                  </p:grpSpPr>
                  <p:sp>
                    <p:nvSpPr>
                      <p:cNvPr id="18546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6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6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6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92" name="Group 133"/>
                <p:cNvGrpSpPr>
                  <a:grpSpLocks/>
                </p:cNvGrpSpPr>
                <p:nvPr/>
              </p:nvGrpSpPr>
              <p:grpSpPr bwMode="auto">
                <a:xfrm>
                  <a:off x="555625" y="3859212"/>
                  <a:ext cx="1443038" cy="1812925"/>
                  <a:chOff x="501360" y="3783323"/>
                  <a:chExt cx="1123399" cy="1143003"/>
                </a:xfrm>
              </p:grpSpPr>
              <p:sp>
                <p:nvSpPr>
                  <p:cNvPr id="386" name="Rectangle 385"/>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54"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85393" name="Group 26"/>
                <p:cNvGrpSpPr>
                  <a:grpSpLocks/>
                </p:cNvGrpSpPr>
                <p:nvPr/>
              </p:nvGrpSpPr>
              <p:grpSpPr bwMode="auto">
                <a:xfrm>
                  <a:off x="6622358" y="3554877"/>
                  <a:ext cx="1272188" cy="342709"/>
                  <a:chOff x="7412367" y="1267773"/>
                  <a:chExt cx="1272066" cy="342946"/>
                </a:xfrm>
              </p:grpSpPr>
              <p:sp>
                <p:nvSpPr>
                  <p:cNvPr id="185451"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S1103888</a:t>
                    </a:r>
                    <a:endParaRPr lang="en-US" sz="800" b="1" dirty="0">
                      <a:latin typeface="Comic Sans MS" pitchFamily="66" charset="0"/>
                    </a:endParaRPr>
                  </a:p>
                </p:txBody>
              </p:sp>
              <p:sp>
                <p:nvSpPr>
                  <p:cNvPr id="185452"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85394" name="Group 151"/>
                <p:cNvGrpSpPr>
                  <a:grpSpLocks/>
                </p:cNvGrpSpPr>
                <p:nvPr/>
              </p:nvGrpSpPr>
              <p:grpSpPr bwMode="auto">
                <a:xfrm>
                  <a:off x="6520485" y="3870506"/>
                  <a:ext cx="2546597" cy="2722907"/>
                  <a:chOff x="6537577" y="3930328"/>
                  <a:chExt cx="2546597" cy="2722907"/>
                </a:xfrm>
              </p:grpSpPr>
              <p:grpSp>
                <p:nvGrpSpPr>
                  <p:cNvPr id="185395" name="Group 77"/>
                  <p:cNvGrpSpPr>
                    <a:grpSpLocks/>
                  </p:cNvGrpSpPr>
                  <p:nvPr/>
                </p:nvGrpSpPr>
                <p:grpSpPr bwMode="auto">
                  <a:xfrm>
                    <a:off x="6659898" y="3930328"/>
                    <a:ext cx="2412866" cy="222946"/>
                    <a:chOff x="5388330" y="5700074"/>
                    <a:chExt cx="2411543" cy="224521"/>
                  </a:xfrm>
                </p:grpSpPr>
                <p:pic>
                  <p:nvPicPr>
                    <p:cNvPr id="18544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9"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50"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85396" name="Group 77"/>
                  <p:cNvGrpSpPr>
                    <a:grpSpLocks/>
                  </p:cNvGrpSpPr>
                  <p:nvPr/>
                </p:nvGrpSpPr>
                <p:grpSpPr bwMode="auto">
                  <a:xfrm>
                    <a:off x="6593115" y="4126888"/>
                    <a:ext cx="2488203" cy="222936"/>
                    <a:chOff x="5313031" y="5665686"/>
                    <a:chExt cx="2486842" cy="224513"/>
                  </a:xfrm>
                </p:grpSpPr>
                <p:pic>
                  <p:nvPicPr>
                    <p:cNvPr id="18544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47"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85397" name="Group 77"/>
                  <p:cNvGrpSpPr>
                    <a:grpSpLocks/>
                  </p:cNvGrpSpPr>
                  <p:nvPr/>
                </p:nvGrpSpPr>
                <p:grpSpPr bwMode="auto">
                  <a:xfrm>
                    <a:off x="6594543" y="4316328"/>
                    <a:ext cx="2488203" cy="222936"/>
                    <a:chOff x="5313031" y="5665686"/>
                    <a:chExt cx="2486842" cy="224513"/>
                  </a:xfrm>
                </p:grpSpPr>
                <p:pic>
                  <p:nvPicPr>
                    <p:cNvPr id="1854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4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85398" name="Group 77"/>
                  <p:cNvGrpSpPr>
                    <a:grpSpLocks/>
                  </p:cNvGrpSpPr>
                  <p:nvPr/>
                </p:nvGrpSpPr>
                <p:grpSpPr bwMode="auto">
                  <a:xfrm>
                    <a:off x="6595973" y="4505768"/>
                    <a:ext cx="2488201" cy="222936"/>
                    <a:chOff x="5313033" y="5665686"/>
                    <a:chExt cx="2486840" cy="224513"/>
                  </a:xfrm>
                </p:grpSpPr>
                <p:pic>
                  <p:nvPicPr>
                    <p:cNvPr id="18543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41"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85399" name="Group 77"/>
                  <p:cNvGrpSpPr>
                    <a:grpSpLocks/>
                  </p:cNvGrpSpPr>
                  <p:nvPr/>
                </p:nvGrpSpPr>
                <p:grpSpPr bwMode="auto">
                  <a:xfrm>
                    <a:off x="6605344" y="4703654"/>
                    <a:ext cx="2478580" cy="222894"/>
                    <a:chOff x="5322652" y="5665686"/>
                    <a:chExt cx="2477221" cy="224475"/>
                  </a:xfrm>
                </p:grpSpPr>
                <p:pic>
                  <p:nvPicPr>
                    <p:cNvPr id="18543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3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85400" name="Group 77"/>
                  <p:cNvGrpSpPr>
                    <a:grpSpLocks/>
                  </p:cNvGrpSpPr>
                  <p:nvPr/>
                </p:nvGrpSpPr>
                <p:grpSpPr bwMode="auto">
                  <a:xfrm>
                    <a:off x="6605344" y="4899441"/>
                    <a:ext cx="2478580" cy="222894"/>
                    <a:chOff x="5322652" y="5665686"/>
                    <a:chExt cx="2477221" cy="224475"/>
                  </a:xfrm>
                </p:grpSpPr>
                <p:pic>
                  <p:nvPicPr>
                    <p:cNvPr id="18543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3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85401" name="Group 77"/>
                  <p:cNvGrpSpPr>
                    <a:grpSpLocks/>
                  </p:cNvGrpSpPr>
                  <p:nvPr/>
                </p:nvGrpSpPr>
                <p:grpSpPr bwMode="auto">
                  <a:xfrm>
                    <a:off x="6605272" y="5087454"/>
                    <a:ext cx="2478664" cy="222894"/>
                    <a:chOff x="5322675" y="5665686"/>
                    <a:chExt cx="2477198" cy="224474"/>
                  </a:xfrm>
                </p:grpSpPr>
                <p:pic>
                  <p:nvPicPr>
                    <p:cNvPr id="18543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32"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85402" name="Group 77"/>
                  <p:cNvGrpSpPr>
                    <a:grpSpLocks/>
                  </p:cNvGrpSpPr>
                  <p:nvPr/>
                </p:nvGrpSpPr>
                <p:grpSpPr bwMode="auto">
                  <a:xfrm>
                    <a:off x="6602760" y="5274394"/>
                    <a:ext cx="2478581" cy="222894"/>
                    <a:chOff x="5322651" y="5665686"/>
                    <a:chExt cx="2477222" cy="224475"/>
                  </a:xfrm>
                </p:grpSpPr>
                <p:pic>
                  <p:nvPicPr>
                    <p:cNvPr id="18542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9"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85403" name="Group 77"/>
                  <p:cNvGrpSpPr>
                    <a:grpSpLocks/>
                  </p:cNvGrpSpPr>
                  <p:nvPr/>
                </p:nvGrpSpPr>
                <p:grpSpPr bwMode="auto">
                  <a:xfrm>
                    <a:off x="6602761" y="5462434"/>
                    <a:ext cx="2478580" cy="222894"/>
                    <a:chOff x="5322652" y="5665686"/>
                    <a:chExt cx="2477221" cy="224475"/>
                  </a:xfrm>
                </p:grpSpPr>
                <p:pic>
                  <p:nvPicPr>
                    <p:cNvPr id="185424"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85404" name="Group 77"/>
                  <p:cNvGrpSpPr>
                    <a:grpSpLocks/>
                  </p:cNvGrpSpPr>
                  <p:nvPr/>
                </p:nvGrpSpPr>
                <p:grpSpPr bwMode="auto">
                  <a:xfrm>
                    <a:off x="6602689" y="5658194"/>
                    <a:ext cx="2478664" cy="222894"/>
                    <a:chOff x="5322675" y="5665686"/>
                    <a:chExt cx="2477198" cy="224474"/>
                  </a:xfrm>
                </p:grpSpPr>
                <p:pic>
                  <p:nvPicPr>
                    <p:cNvPr id="18542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3"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85405" name="Group 77"/>
                  <p:cNvGrpSpPr>
                    <a:grpSpLocks/>
                  </p:cNvGrpSpPr>
                  <p:nvPr/>
                </p:nvGrpSpPr>
                <p:grpSpPr bwMode="auto">
                  <a:xfrm>
                    <a:off x="6602764" y="5847688"/>
                    <a:ext cx="2478580" cy="222894"/>
                    <a:chOff x="5322652" y="5665686"/>
                    <a:chExt cx="2477221" cy="224475"/>
                  </a:xfrm>
                </p:grpSpPr>
                <p:pic>
                  <p:nvPicPr>
                    <p:cNvPr id="18541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85406" name="Group 77"/>
                  <p:cNvGrpSpPr>
                    <a:grpSpLocks/>
                  </p:cNvGrpSpPr>
                  <p:nvPr/>
                </p:nvGrpSpPr>
                <p:grpSpPr bwMode="auto">
                  <a:xfrm>
                    <a:off x="6602764" y="6035728"/>
                    <a:ext cx="2478580" cy="222894"/>
                    <a:chOff x="5322652" y="5665686"/>
                    <a:chExt cx="2477221" cy="224475"/>
                  </a:xfrm>
                </p:grpSpPr>
                <p:pic>
                  <p:nvPicPr>
                    <p:cNvPr id="18541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1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85407" name="Group 77"/>
                  <p:cNvGrpSpPr>
                    <a:grpSpLocks/>
                  </p:cNvGrpSpPr>
                  <p:nvPr/>
                </p:nvGrpSpPr>
                <p:grpSpPr bwMode="auto">
                  <a:xfrm>
                    <a:off x="6602692" y="6231488"/>
                    <a:ext cx="2478664" cy="222894"/>
                    <a:chOff x="5322675" y="5665686"/>
                    <a:chExt cx="2477198" cy="224474"/>
                  </a:xfrm>
                </p:grpSpPr>
                <p:pic>
                  <p:nvPicPr>
                    <p:cNvPr id="18541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14"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85408" name="Group 77"/>
                  <p:cNvGrpSpPr>
                    <a:grpSpLocks/>
                  </p:cNvGrpSpPr>
                  <p:nvPr/>
                </p:nvGrpSpPr>
                <p:grpSpPr bwMode="auto">
                  <a:xfrm>
                    <a:off x="6537577" y="6430341"/>
                    <a:ext cx="2541183" cy="222894"/>
                    <a:chOff x="5260195" y="5665686"/>
                    <a:chExt cx="2539678" cy="224474"/>
                  </a:xfrm>
                </p:grpSpPr>
                <p:pic>
                  <p:nvPicPr>
                    <p:cNvPr id="18540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11"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85355" name="Group 439"/>
              <p:cNvGrpSpPr>
                <a:grpSpLocks/>
              </p:cNvGrpSpPr>
              <p:nvPr/>
            </p:nvGrpSpPr>
            <p:grpSpPr bwMode="auto">
              <a:xfrm>
                <a:off x="2363420" y="5458525"/>
                <a:ext cx="3690745" cy="364202"/>
                <a:chOff x="2514671" y="5583891"/>
                <a:chExt cx="3690745" cy="364202"/>
              </a:xfrm>
            </p:grpSpPr>
            <p:sp>
              <p:nvSpPr>
                <p:cNvPr id="18535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8535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8535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8535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8536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8536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8536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8536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8536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8536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8536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8536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8536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l1susauxbsc-1-2-3 </a:t>
            </a:r>
            <a:r>
              <a:rPr lang="en-US" dirty="0">
                <a:solidFill>
                  <a:schemeClr val="bg1"/>
                </a:solidFill>
              </a:rPr>
              <a:t>I/O 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&lt;&lt; L1-SUS-C5</a:t>
            </a:r>
            <a:endParaRPr lang="en-US" sz="800" b="1" dirty="0">
              <a:latin typeface="Comic Sans MS" pitchFamily="66" charset="0"/>
            </a:endParaRPr>
          </a:p>
        </p:txBody>
      </p:sp>
      <p:grpSp>
        <p:nvGrpSpPr>
          <p:cNvPr id="183" name="Group 182"/>
          <p:cNvGrpSpPr/>
          <p:nvPr/>
        </p:nvGrpSpPr>
        <p:grpSpPr>
          <a:xfrm>
            <a:off x="3522849" y="3595115"/>
            <a:ext cx="221889" cy="1858602"/>
            <a:chOff x="2979878" y="3755262"/>
            <a:chExt cx="221889" cy="1858602"/>
          </a:xfrm>
        </p:grpSpPr>
        <p:sp>
          <p:nvSpPr>
            <p:cNvPr id="184"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5" name="Group 73"/>
            <p:cNvGrpSpPr>
              <a:grpSpLocks/>
            </p:cNvGrpSpPr>
            <p:nvPr/>
          </p:nvGrpSpPr>
          <p:grpSpPr bwMode="auto">
            <a:xfrm>
              <a:off x="2985860" y="3755262"/>
              <a:ext cx="215907" cy="1858602"/>
              <a:chOff x="8442333" y="2253456"/>
              <a:chExt cx="215464" cy="1857626"/>
            </a:xfrm>
          </p:grpSpPr>
          <p:grpSp>
            <p:nvGrpSpPr>
              <p:cNvPr id="187" name="Group 72"/>
              <p:cNvGrpSpPr>
                <a:grpSpLocks/>
              </p:cNvGrpSpPr>
              <p:nvPr/>
            </p:nvGrpSpPr>
            <p:grpSpPr bwMode="auto">
              <a:xfrm>
                <a:off x="8442333" y="2253456"/>
                <a:ext cx="214314" cy="1836738"/>
                <a:chOff x="6193867" y="1433229"/>
                <a:chExt cx="215445" cy="1837022"/>
              </a:xfrm>
            </p:grpSpPr>
            <p:pic>
              <p:nvPicPr>
                <p:cNvPr id="18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6"/>
                    </a:rPr>
                    <a:t>ADC Adapter</a:t>
                  </a:r>
                  <a:endParaRPr lang="en-US" sz="800" b="1" dirty="0">
                    <a:solidFill>
                      <a:schemeClr val="bg1"/>
                    </a:solidFill>
                    <a:latin typeface="Comic Sans MS" pitchFamily="66" charset="0"/>
                  </a:endParaRPr>
                </a:p>
              </p:txBody>
            </p:sp>
          </p:grpSp>
          <p:sp>
            <p:nvSpPr>
              <p:cNvPr id="18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9" name="Group 198"/>
          <p:cNvGrpSpPr/>
          <p:nvPr/>
        </p:nvGrpSpPr>
        <p:grpSpPr>
          <a:xfrm>
            <a:off x="3229140" y="3592451"/>
            <a:ext cx="221889" cy="1858602"/>
            <a:chOff x="2979878" y="3755262"/>
            <a:chExt cx="221889" cy="1858602"/>
          </a:xfrm>
        </p:grpSpPr>
        <p:sp>
          <p:nvSpPr>
            <p:cNvPr id="20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1" name="Group 73"/>
            <p:cNvGrpSpPr>
              <a:grpSpLocks/>
            </p:cNvGrpSpPr>
            <p:nvPr/>
          </p:nvGrpSpPr>
          <p:grpSpPr bwMode="auto">
            <a:xfrm>
              <a:off x="2985860" y="3755262"/>
              <a:ext cx="215907" cy="1858602"/>
              <a:chOff x="8442333" y="2253456"/>
              <a:chExt cx="215464" cy="1857626"/>
            </a:xfrm>
          </p:grpSpPr>
          <p:grpSp>
            <p:nvGrpSpPr>
              <p:cNvPr id="203" name="Group 72"/>
              <p:cNvGrpSpPr>
                <a:grpSpLocks/>
              </p:cNvGrpSpPr>
              <p:nvPr/>
            </p:nvGrpSpPr>
            <p:grpSpPr bwMode="auto">
              <a:xfrm>
                <a:off x="8442333" y="2253456"/>
                <a:ext cx="214314" cy="1836738"/>
                <a:chOff x="6193867" y="1433229"/>
                <a:chExt cx="215445" cy="1837022"/>
              </a:xfrm>
            </p:grpSpPr>
            <p:pic>
              <p:nvPicPr>
                <p:cNvPr id="20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6"/>
                    </a:rPr>
                    <a:t>ADC Adapter</a:t>
                  </a:r>
                  <a:endParaRPr lang="en-US" sz="800" b="1" dirty="0">
                    <a:solidFill>
                      <a:schemeClr val="bg1"/>
                    </a:solidFill>
                    <a:latin typeface="Comic Sans MS" pitchFamily="66" charset="0"/>
                  </a:endParaRPr>
                </a:p>
              </p:txBody>
            </p:sp>
          </p:grpSp>
          <p:sp>
            <p:nvSpPr>
              <p:cNvPr id="20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0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7" name="Group 206"/>
          <p:cNvGrpSpPr/>
          <p:nvPr/>
        </p:nvGrpSpPr>
        <p:grpSpPr>
          <a:xfrm>
            <a:off x="2937148" y="3591023"/>
            <a:ext cx="221889" cy="1858602"/>
            <a:chOff x="2979878" y="3755262"/>
            <a:chExt cx="221889" cy="1858602"/>
          </a:xfrm>
        </p:grpSpPr>
        <p:sp>
          <p:nvSpPr>
            <p:cNvPr id="20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9" name="Group 73"/>
            <p:cNvGrpSpPr>
              <a:grpSpLocks/>
            </p:cNvGrpSpPr>
            <p:nvPr/>
          </p:nvGrpSpPr>
          <p:grpSpPr bwMode="auto">
            <a:xfrm>
              <a:off x="2985860" y="3755262"/>
              <a:ext cx="215907" cy="1858602"/>
              <a:chOff x="8442333" y="2253456"/>
              <a:chExt cx="215464" cy="1857626"/>
            </a:xfrm>
          </p:grpSpPr>
          <p:grpSp>
            <p:nvGrpSpPr>
              <p:cNvPr id="211" name="Group 72"/>
              <p:cNvGrpSpPr>
                <a:grpSpLocks/>
              </p:cNvGrpSpPr>
              <p:nvPr/>
            </p:nvGrpSpPr>
            <p:grpSpPr bwMode="auto">
              <a:xfrm>
                <a:off x="8442333" y="2253456"/>
                <a:ext cx="214314" cy="1836738"/>
                <a:chOff x="6193867" y="1433229"/>
                <a:chExt cx="215445" cy="1837022"/>
              </a:xfrm>
            </p:grpSpPr>
            <p:pic>
              <p:nvPicPr>
                <p:cNvPr id="21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6"/>
                    </a:rPr>
                    <a:t>ADC Adapter</a:t>
                  </a:r>
                  <a:endParaRPr lang="en-US" sz="800" b="1" dirty="0">
                    <a:solidFill>
                      <a:schemeClr val="bg1"/>
                    </a:solidFill>
                    <a:latin typeface="Comic Sans MS" pitchFamily="66" charset="0"/>
                  </a:endParaRPr>
                </a:p>
              </p:txBody>
            </p:sp>
          </p:grpSp>
          <p:sp>
            <p:nvSpPr>
              <p:cNvPr id="21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1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017" y="2389226"/>
            <a:ext cx="2540815" cy="3691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541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41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3" name="Title 8"/>
          <p:cNvSpPr>
            <a:spLocks noGrp="1"/>
          </p:cNvSpPr>
          <p:nvPr>
            <p:ph type="title"/>
          </p:nvPr>
        </p:nvSpPr>
        <p:spPr/>
        <p:txBody>
          <a:bodyPr/>
          <a:lstStyle/>
          <a:p>
            <a:pPr eaLnBrk="1" hangingPunct="1"/>
            <a:r>
              <a:rPr lang="en-US" dirty="0">
                <a:ea typeface="ＭＳ Ｐゴシック" pitchFamily="34" charset="-128"/>
              </a:rPr>
              <a:t>L1-SUS-C6 – </a:t>
            </a:r>
            <a:r>
              <a:rPr lang="en-US" dirty="0" smtClean="0">
                <a:ea typeface="ＭＳ Ｐゴシック" pitchFamily="34" charset="-128"/>
              </a:rPr>
              <a:t>S1105376</a:t>
            </a:r>
          </a:p>
        </p:txBody>
      </p:sp>
      <p:pic>
        <p:nvPicPr>
          <p:cNvPr id="145414"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0A7822-7625-4ECF-BD66-9A151445C55C}" type="slidenum">
              <a:rPr lang="en-US" smtClean="0">
                <a:solidFill>
                  <a:srgbClr val="898989"/>
                </a:solidFill>
                <a:latin typeface="Calibri" pitchFamily="34" charset="0"/>
              </a:rPr>
              <a:pPr eaLnBrk="1" hangingPunct="1"/>
              <a:t>336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5417" name="Group 219"/>
          <p:cNvGrpSpPr>
            <a:grpSpLocks/>
          </p:cNvGrpSpPr>
          <p:nvPr/>
        </p:nvGrpSpPr>
        <p:grpSpPr bwMode="auto">
          <a:xfrm>
            <a:off x="1911350" y="1357313"/>
            <a:ext cx="5783263" cy="223837"/>
            <a:chOff x="-526223" y="5771072"/>
            <a:chExt cx="5782584" cy="224070"/>
          </a:xfrm>
        </p:grpSpPr>
        <p:grpSp>
          <p:nvGrpSpPr>
            <p:cNvPr id="145620" name="Group 195"/>
            <p:cNvGrpSpPr>
              <a:grpSpLocks/>
            </p:cNvGrpSpPr>
            <p:nvPr/>
          </p:nvGrpSpPr>
          <p:grpSpPr bwMode="auto">
            <a:xfrm>
              <a:off x="-526223" y="5771072"/>
              <a:ext cx="3155250" cy="221195"/>
              <a:chOff x="-526223" y="5788324"/>
              <a:chExt cx="3155250" cy="221195"/>
            </a:xfrm>
          </p:grpSpPr>
          <p:grpSp>
            <p:nvGrpSpPr>
              <p:cNvPr id="145626" name="Group 194"/>
              <p:cNvGrpSpPr>
                <a:grpSpLocks/>
              </p:cNvGrpSpPr>
              <p:nvPr/>
            </p:nvGrpSpPr>
            <p:grpSpPr bwMode="auto">
              <a:xfrm>
                <a:off x="-526223" y="5788324"/>
                <a:ext cx="3155250" cy="215444"/>
                <a:chOff x="-526223" y="5788324"/>
                <a:chExt cx="3155250" cy="215444"/>
              </a:xfrm>
            </p:grpSpPr>
            <p:pic>
              <p:nvPicPr>
                <p:cNvPr id="1456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62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21" name="Group 192"/>
            <p:cNvGrpSpPr>
              <a:grpSpLocks/>
            </p:cNvGrpSpPr>
            <p:nvPr/>
          </p:nvGrpSpPr>
          <p:grpSpPr bwMode="auto">
            <a:xfrm>
              <a:off x="2841236" y="5773948"/>
              <a:ext cx="2415125" cy="221194"/>
              <a:chOff x="2841236" y="5773948"/>
              <a:chExt cx="2415125" cy="221194"/>
            </a:xfrm>
          </p:grpSpPr>
          <p:sp>
            <p:nvSpPr>
              <p:cNvPr id="14562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23" name="Group 191"/>
              <p:cNvGrpSpPr>
                <a:grpSpLocks/>
              </p:cNvGrpSpPr>
              <p:nvPr/>
            </p:nvGrpSpPr>
            <p:grpSpPr bwMode="auto">
              <a:xfrm>
                <a:off x="2841236" y="5779698"/>
                <a:ext cx="1280160" cy="215444"/>
                <a:chOff x="2841236" y="5779698"/>
                <a:chExt cx="1280160" cy="215444"/>
              </a:xfrm>
            </p:grpSpPr>
            <p:pic>
              <p:nvPicPr>
                <p:cNvPr id="1456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8" name="Group 219"/>
          <p:cNvGrpSpPr>
            <a:grpSpLocks/>
          </p:cNvGrpSpPr>
          <p:nvPr/>
        </p:nvGrpSpPr>
        <p:grpSpPr bwMode="auto">
          <a:xfrm>
            <a:off x="1911350" y="1243013"/>
            <a:ext cx="5783263" cy="223837"/>
            <a:chOff x="-526223" y="5771072"/>
            <a:chExt cx="5782584" cy="224070"/>
          </a:xfrm>
        </p:grpSpPr>
        <p:grpSp>
          <p:nvGrpSpPr>
            <p:cNvPr id="145610" name="Group 195"/>
            <p:cNvGrpSpPr>
              <a:grpSpLocks/>
            </p:cNvGrpSpPr>
            <p:nvPr/>
          </p:nvGrpSpPr>
          <p:grpSpPr bwMode="auto">
            <a:xfrm>
              <a:off x="-526223" y="5771072"/>
              <a:ext cx="3155250" cy="221195"/>
              <a:chOff x="-526223" y="5788324"/>
              <a:chExt cx="3155250" cy="221195"/>
            </a:xfrm>
          </p:grpSpPr>
          <p:grpSp>
            <p:nvGrpSpPr>
              <p:cNvPr id="145616" name="Group 194"/>
              <p:cNvGrpSpPr>
                <a:grpSpLocks/>
              </p:cNvGrpSpPr>
              <p:nvPr/>
            </p:nvGrpSpPr>
            <p:grpSpPr bwMode="auto">
              <a:xfrm>
                <a:off x="-526223" y="5788324"/>
                <a:ext cx="3155250" cy="215444"/>
                <a:chOff x="-526223" y="5788324"/>
                <a:chExt cx="3155250" cy="215444"/>
              </a:xfrm>
            </p:grpSpPr>
            <p:pic>
              <p:nvPicPr>
                <p:cNvPr id="1456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6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11" name="Group 192"/>
            <p:cNvGrpSpPr>
              <a:grpSpLocks/>
            </p:cNvGrpSpPr>
            <p:nvPr/>
          </p:nvGrpSpPr>
          <p:grpSpPr bwMode="auto">
            <a:xfrm>
              <a:off x="2841236" y="5773948"/>
              <a:ext cx="2415125" cy="221194"/>
              <a:chOff x="2841236" y="5773948"/>
              <a:chExt cx="2415125" cy="221194"/>
            </a:xfrm>
          </p:grpSpPr>
          <p:sp>
            <p:nvSpPr>
              <p:cNvPr id="1456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13" name="Group 191"/>
              <p:cNvGrpSpPr>
                <a:grpSpLocks/>
              </p:cNvGrpSpPr>
              <p:nvPr/>
            </p:nvGrpSpPr>
            <p:grpSpPr bwMode="auto">
              <a:xfrm>
                <a:off x="2841236" y="5779698"/>
                <a:ext cx="1280160" cy="215444"/>
                <a:chOff x="2841236" y="5779698"/>
                <a:chExt cx="1280160" cy="215444"/>
              </a:xfrm>
            </p:grpSpPr>
            <p:pic>
              <p:nvPicPr>
                <p:cNvPr id="1456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9" name="Group 219"/>
          <p:cNvGrpSpPr>
            <a:grpSpLocks/>
          </p:cNvGrpSpPr>
          <p:nvPr/>
        </p:nvGrpSpPr>
        <p:grpSpPr bwMode="auto">
          <a:xfrm>
            <a:off x="1425575" y="1901825"/>
            <a:ext cx="6269038" cy="223838"/>
            <a:chOff x="-1011672" y="5770953"/>
            <a:chExt cx="6268033" cy="224189"/>
          </a:xfrm>
        </p:grpSpPr>
        <p:grpSp>
          <p:nvGrpSpPr>
            <p:cNvPr id="145600" name="Group 195"/>
            <p:cNvGrpSpPr>
              <a:grpSpLocks/>
            </p:cNvGrpSpPr>
            <p:nvPr/>
          </p:nvGrpSpPr>
          <p:grpSpPr bwMode="auto">
            <a:xfrm>
              <a:off x="-1011672" y="5770953"/>
              <a:ext cx="3640699" cy="221314"/>
              <a:chOff x="-1011672" y="5788205"/>
              <a:chExt cx="3640699" cy="221314"/>
            </a:xfrm>
          </p:grpSpPr>
          <p:grpSp>
            <p:nvGrpSpPr>
              <p:cNvPr id="145606" name="Group 194"/>
              <p:cNvGrpSpPr>
                <a:grpSpLocks/>
              </p:cNvGrpSpPr>
              <p:nvPr/>
            </p:nvGrpSpPr>
            <p:grpSpPr bwMode="auto">
              <a:xfrm>
                <a:off x="-1011672" y="5788205"/>
                <a:ext cx="3640699" cy="215668"/>
                <a:chOff x="-1011672" y="5788205"/>
                <a:chExt cx="3640699" cy="215668"/>
              </a:xfrm>
            </p:grpSpPr>
            <p:pic>
              <p:nvPicPr>
                <p:cNvPr id="1456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9" name="TextBox 336"/>
                <p:cNvSpPr txBox="1">
                  <a:spLocks noChangeArrowheads="1"/>
                </p:cNvSpPr>
                <p:nvPr/>
              </p:nvSpPr>
              <p:spPr bwMode="auto">
                <a:xfrm>
                  <a:off x="-1011672" y="5788205"/>
                  <a:ext cx="236026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FE DAC5 </a:t>
                  </a:r>
                  <a:r>
                    <a:rPr lang="en-US" sz="800" b="1" dirty="0" smtClean="0">
                      <a:latin typeface="Comic Sans MS" pitchFamily="66" charset="0"/>
                    </a:rPr>
                    <a:t>Anti-Image </a:t>
                  </a:r>
                  <a:r>
                    <a:rPr lang="en-US" sz="800" b="1" dirty="0">
                      <a:latin typeface="Comic Sans MS" pitchFamily="66" charset="0"/>
                    </a:rPr>
                    <a:t>Chassis</a:t>
                  </a:r>
                </a:p>
              </p:txBody>
            </p:sp>
          </p:grpSp>
          <p:sp>
            <p:nvSpPr>
              <p:cNvPr id="1456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01" name="Group 192"/>
            <p:cNvGrpSpPr>
              <a:grpSpLocks/>
            </p:cNvGrpSpPr>
            <p:nvPr/>
          </p:nvGrpSpPr>
          <p:grpSpPr bwMode="auto">
            <a:xfrm>
              <a:off x="2841236" y="5773948"/>
              <a:ext cx="2415125" cy="221194"/>
              <a:chOff x="2841236" y="5773948"/>
              <a:chExt cx="2415125" cy="221194"/>
            </a:xfrm>
          </p:grpSpPr>
          <p:sp>
            <p:nvSpPr>
              <p:cNvPr id="1456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03" name="Group 191"/>
              <p:cNvGrpSpPr>
                <a:grpSpLocks/>
              </p:cNvGrpSpPr>
              <p:nvPr/>
            </p:nvGrpSpPr>
            <p:grpSpPr bwMode="auto">
              <a:xfrm>
                <a:off x="2841236" y="5779698"/>
                <a:ext cx="1280160" cy="215444"/>
                <a:chOff x="2841236" y="5779698"/>
                <a:chExt cx="1280160" cy="215444"/>
              </a:xfrm>
            </p:grpSpPr>
            <p:pic>
              <p:nvPicPr>
                <p:cNvPr id="1456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0" name="Group 219"/>
          <p:cNvGrpSpPr>
            <a:grpSpLocks/>
          </p:cNvGrpSpPr>
          <p:nvPr/>
        </p:nvGrpSpPr>
        <p:grpSpPr bwMode="auto">
          <a:xfrm>
            <a:off x="1519238" y="1679575"/>
            <a:ext cx="6175375" cy="223838"/>
            <a:chOff x="-918693" y="5770953"/>
            <a:chExt cx="6175054" cy="224189"/>
          </a:xfrm>
        </p:grpSpPr>
        <p:grpSp>
          <p:nvGrpSpPr>
            <p:cNvPr id="145590" name="Group 195"/>
            <p:cNvGrpSpPr>
              <a:grpSpLocks/>
            </p:cNvGrpSpPr>
            <p:nvPr/>
          </p:nvGrpSpPr>
          <p:grpSpPr bwMode="auto">
            <a:xfrm>
              <a:off x="-918693" y="5770953"/>
              <a:ext cx="3547720" cy="221314"/>
              <a:chOff x="-918693" y="5788205"/>
              <a:chExt cx="3547720" cy="221314"/>
            </a:xfrm>
          </p:grpSpPr>
          <p:grpSp>
            <p:nvGrpSpPr>
              <p:cNvPr id="145596" name="Group 194"/>
              <p:cNvGrpSpPr>
                <a:grpSpLocks/>
              </p:cNvGrpSpPr>
              <p:nvPr/>
            </p:nvGrpSpPr>
            <p:grpSpPr bwMode="auto">
              <a:xfrm>
                <a:off x="-918693" y="5788205"/>
                <a:ext cx="3547720" cy="215668"/>
                <a:chOff x="-918693" y="5788205"/>
                <a:chExt cx="3547720" cy="215668"/>
              </a:xfrm>
            </p:grpSpPr>
            <p:pic>
              <p:nvPicPr>
                <p:cNvPr id="1455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9" name="TextBox 336"/>
                <p:cNvSpPr txBox="1">
                  <a:spLocks noChangeArrowheads="1"/>
                </p:cNvSpPr>
                <p:nvPr/>
              </p:nvSpPr>
              <p:spPr bwMode="auto">
                <a:xfrm>
                  <a:off x="-918693" y="5788205"/>
                  <a:ext cx="226728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t>
                  </a:r>
                  <a:r>
                    <a:rPr lang="en-US" sz="800" b="1" dirty="0" smtClean="0">
                      <a:latin typeface="Comic Sans MS" pitchFamily="66" charset="0"/>
                    </a:rPr>
                    <a:t>Anti-Image </a:t>
                  </a:r>
                  <a:r>
                    <a:rPr lang="en-US" sz="800" b="1" dirty="0">
                      <a:latin typeface="Comic Sans MS" pitchFamily="66" charset="0"/>
                    </a:rPr>
                    <a:t>Chassis</a:t>
                  </a:r>
                </a:p>
              </p:txBody>
            </p:sp>
          </p:grpSp>
          <p:sp>
            <p:nvSpPr>
              <p:cNvPr id="1455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91" name="Group 192"/>
            <p:cNvGrpSpPr>
              <a:grpSpLocks/>
            </p:cNvGrpSpPr>
            <p:nvPr/>
          </p:nvGrpSpPr>
          <p:grpSpPr bwMode="auto">
            <a:xfrm>
              <a:off x="2841236" y="5773948"/>
              <a:ext cx="2415125" cy="221194"/>
              <a:chOff x="2841236" y="5773948"/>
              <a:chExt cx="2415125" cy="221194"/>
            </a:xfrm>
          </p:grpSpPr>
          <p:sp>
            <p:nvSpPr>
              <p:cNvPr id="1455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93" name="Group 191"/>
              <p:cNvGrpSpPr>
                <a:grpSpLocks/>
              </p:cNvGrpSpPr>
              <p:nvPr/>
            </p:nvGrpSpPr>
            <p:grpSpPr bwMode="auto">
              <a:xfrm>
                <a:off x="2841236" y="5779698"/>
                <a:ext cx="1280160" cy="215444"/>
                <a:chOff x="2841236" y="5779698"/>
                <a:chExt cx="1280160" cy="215444"/>
              </a:xfrm>
            </p:grpSpPr>
            <p:pic>
              <p:nvPicPr>
                <p:cNvPr id="1455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1" name="Group 219"/>
          <p:cNvGrpSpPr>
            <a:grpSpLocks/>
          </p:cNvGrpSpPr>
          <p:nvPr/>
        </p:nvGrpSpPr>
        <p:grpSpPr bwMode="auto">
          <a:xfrm>
            <a:off x="1495425" y="1565275"/>
            <a:ext cx="6199188" cy="223838"/>
            <a:chOff x="-941938" y="5770953"/>
            <a:chExt cx="6198299" cy="224189"/>
          </a:xfrm>
        </p:grpSpPr>
        <p:grpSp>
          <p:nvGrpSpPr>
            <p:cNvPr id="145580" name="Group 195"/>
            <p:cNvGrpSpPr>
              <a:grpSpLocks/>
            </p:cNvGrpSpPr>
            <p:nvPr/>
          </p:nvGrpSpPr>
          <p:grpSpPr bwMode="auto">
            <a:xfrm>
              <a:off x="-941938" y="5770953"/>
              <a:ext cx="3570965" cy="221314"/>
              <a:chOff x="-941938" y="5788205"/>
              <a:chExt cx="3570965" cy="221314"/>
            </a:xfrm>
          </p:grpSpPr>
          <p:grpSp>
            <p:nvGrpSpPr>
              <p:cNvPr id="145586" name="Group 194"/>
              <p:cNvGrpSpPr>
                <a:grpSpLocks/>
              </p:cNvGrpSpPr>
              <p:nvPr/>
            </p:nvGrpSpPr>
            <p:grpSpPr bwMode="auto">
              <a:xfrm>
                <a:off x="-941938" y="5788205"/>
                <a:ext cx="3570965" cy="215668"/>
                <a:chOff x="-941938" y="5788205"/>
                <a:chExt cx="3570965" cy="215668"/>
              </a:xfrm>
            </p:grpSpPr>
            <p:pic>
              <p:nvPicPr>
                <p:cNvPr id="1455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9" name="TextBox 336"/>
                <p:cNvSpPr txBox="1">
                  <a:spLocks noChangeArrowheads="1"/>
                </p:cNvSpPr>
                <p:nvPr/>
              </p:nvSpPr>
              <p:spPr bwMode="auto">
                <a:xfrm>
                  <a:off x="-941938" y="5788205"/>
                  <a:ext cx="229053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455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81" name="Group 192"/>
            <p:cNvGrpSpPr>
              <a:grpSpLocks/>
            </p:cNvGrpSpPr>
            <p:nvPr/>
          </p:nvGrpSpPr>
          <p:grpSpPr bwMode="auto">
            <a:xfrm>
              <a:off x="2841236" y="5773948"/>
              <a:ext cx="2415125" cy="221194"/>
              <a:chOff x="2841236" y="5773948"/>
              <a:chExt cx="2415125" cy="221194"/>
            </a:xfrm>
          </p:grpSpPr>
          <p:sp>
            <p:nvSpPr>
              <p:cNvPr id="1455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83" name="Group 191"/>
              <p:cNvGrpSpPr>
                <a:grpSpLocks/>
              </p:cNvGrpSpPr>
              <p:nvPr/>
            </p:nvGrpSpPr>
            <p:grpSpPr bwMode="auto">
              <a:xfrm>
                <a:off x="2841236" y="5779698"/>
                <a:ext cx="1280160" cy="215444"/>
                <a:chOff x="2841236" y="5779698"/>
                <a:chExt cx="1280160" cy="215444"/>
              </a:xfrm>
            </p:grpSpPr>
            <p:pic>
              <p:nvPicPr>
                <p:cNvPr id="1455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22" name="TextBox 36"/>
          <p:cNvSpPr txBox="1">
            <a:spLocks noChangeArrowheads="1"/>
          </p:cNvSpPr>
          <p:nvPr/>
        </p:nvSpPr>
        <p:spPr bwMode="auto">
          <a:xfrm>
            <a:off x="1690688" y="739775"/>
            <a:ext cx="6988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ITMY, </a:t>
            </a:r>
            <a:r>
              <a:rPr lang="en-US" sz="800" b="1" dirty="0" smtClean="0">
                <a:latin typeface="Comic Sans MS" pitchFamily="66" charset="0"/>
              </a:rPr>
              <a:t>and BS Rack 2 </a:t>
            </a:r>
            <a:r>
              <a:rPr lang="en-US" sz="800" b="1" dirty="0">
                <a:latin typeface="Comic Sans MS" pitchFamily="66" charset="0"/>
              </a:rPr>
              <a:t>(of 2) Layout (</a:t>
            </a:r>
            <a:r>
              <a:rPr lang="en-US" sz="800" b="1" dirty="0" smtClean="0">
                <a:latin typeface="Comic Sans MS" pitchFamily="66" charset="0"/>
                <a:hlinkClick r:id="rId8"/>
              </a:rPr>
              <a:t>LIGO-D1100022</a:t>
            </a:r>
            <a:r>
              <a:rPr lang="en-US" sz="800" b="1" dirty="0">
                <a:latin typeface="Comic Sans MS" pitchFamily="66" charset="0"/>
              </a:rPr>
              <a:t>) (</a:t>
            </a:r>
            <a:r>
              <a:rPr lang="en-US" sz="800" b="1" dirty="0">
                <a:latin typeface="Comic Sans MS" pitchFamily="66" charset="0"/>
                <a:hlinkClick r:id="rId9"/>
              </a:rPr>
              <a:t>S1105376</a:t>
            </a:r>
            <a:r>
              <a:rPr lang="en-US" sz="800" b="1" dirty="0">
                <a:latin typeface="Comic Sans MS" pitchFamily="66" charset="0"/>
              </a:rPr>
              <a:t>)</a:t>
            </a:r>
          </a:p>
          <a:p>
            <a:pPr algn="ctr" eaLnBrk="1" hangingPunct="1"/>
            <a:endParaRPr lang="en-US" sz="800" b="1" dirty="0">
              <a:latin typeface="Comic Sans MS" pitchFamily="66" charset="0"/>
            </a:endParaRPr>
          </a:p>
        </p:txBody>
      </p:sp>
      <p:grpSp>
        <p:nvGrpSpPr>
          <p:cNvPr id="145423" name="Group 219"/>
          <p:cNvGrpSpPr>
            <a:grpSpLocks/>
          </p:cNvGrpSpPr>
          <p:nvPr/>
        </p:nvGrpSpPr>
        <p:grpSpPr bwMode="auto">
          <a:xfrm>
            <a:off x="1911350" y="2355850"/>
            <a:ext cx="5783263" cy="223838"/>
            <a:chOff x="-526223" y="5771072"/>
            <a:chExt cx="5782584" cy="224070"/>
          </a:xfrm>
        </p:grpSpPr>
        <p:grpSp>
          <p:nvGrpSpPr>
            <p:cNvPr id="145570" name="Group 195"/>
            <p:cNvGrpSpPr>
              <a:grpSpLocks/>
            </p:cNvGrpSpPr>
            <p:nvPr/>
          </p:nvGrpSpPr>
          <p:grpSpPr bwMode="auto">
            <a:xfrm>
              <a:off x="-526223" y="5771072"/>
              <a:ext cx="3155250" cy="221195"/>
              <a:chOff x="-526223" y="5788324"/>
              <a:chExt cx="3155250" cy="221195"/>
            </a:xfrm>
          </p:grpSpPr>
          <p:grpSp>
            <p:nvGrpSpPr>
              <p:cNvPr id="145576" name="Group 194"/>
              <p:cNvGrpSpPr>
                <a:grpSpLocks/>
              </p:cNvGrpSpPr>
              <p:nvPr/>
            </p:nvGrpSpPr>
            <p:grpSpPr bwMode="auto">
              <a:xfrm>
                <a:off x="-526223" y="5788324"/>
                <a:ext cx="3155250" cy="215444"/>
                <a:chOff x="-526223" y="5788324"/>
                <a:chExt cx="3155250" cy="215444"/>
              </a:xfrm>
            </p:grpSpPr>
            <p:pic>
              <p:nvPicPr>
                <p:cNvPr id="1455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7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71" name="Group 192"/>
            <p:cNvGrpSpPr>
              <a:grpSpLocks/>
            </p:cNvGrpSpPr>
            <p:nvPr/>
          </p:nvGrpSpPr>
          <p:grpSpPr bwMode="auto">
            <a:xfrm>
              <a:off x="2841236" y="5773948"/>
              <a:ext cx="2415125" cy="221194"/>
              <a:chOff x="2841236" y="5773948"/>
              <a:chExt cx="2415125" cy="221194"/>
            </a:xfrm>
          </p:grpSpPr>
          <p:sp>
            <p:nvSpPr>
              <p:cNvPr id="14557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73" name="Group 191"/>
              <p:cNvGrpSpPr>
                <a:grpSpLocks/>
              </p:cNvGrpSpPr>
              <p:nvPr/>
            </p:nvGrpSpPr>
            <p:grpSpPr bwMode="auto">
              <a:xfrm>
                <a:off x="2841236" y="5779698"/>
                <a:ext cx="1280160" cy="215444"/>
                <a:chOff x="2841236" y="5779698"/>
                <a:chExt cx="1280160" cy="215444"/>
              </a:xfrm>
            </p:grpSpPr>
            <p:pic>
              <p:nvPicPr>
                <p:cNvPr id="1455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4" name="Group 219"/>
          <p:cNvGrpSpPr>
            <a:grpSpLocks/>
          </p:cNvGrpSpPr>
          <p:nvPr/>
        </p:nvGrpSpPr>
        <p:grpSpPr bwMode="auto">
          <a:xfrm>
            <a:off x="1911350" y="2470150"/>
            <a:ext cx="5783263" cy="223838"/>
            <a:chOff x="-526223" y="5771072"/>
            <a:chExt cx="5782584" cy="224070"/>
          </a:xfrm>
        </p:grpSpPr>
        <p:grpSp>
          <p:nvGrpSpPr>
            <p:cNvPr id="145560" name="Group 195"/>
            <p:cNvGrpSpPr>
              <a:grpSpLocks/>
            </p:cNvGrpSpPr>
            <p:nvPr/>
          </p:nvGrpSpPr>
          <p:grpSpPr bwMode="auto">
            <a:xfrm>
              <a:off x="-526223" y="5771072"/>
              <a:ext cx="3155250" cy="221195"/>
              <a:chOff x="-526223" y="5788324"/>
              <a:chExt cx="3155250" cy="221195"/>
            </a:xfrm>
          </p:grpSpPr>
          <p:grpSp>
            <p:nvGrpSpPr>
              <p:cNvPr id="145566" name="Group 194"/>
              <p:cNvGrpSpPr>
                <a:grpSpLocks/>
              </p:cNvGrpSpPr>
              <p:nvPr/>
            </p:nvGrpSpPr>
            <p:grpSpPr bwMode="auto">
              <a:xfrm>
                <a:off x="-526223" y="5788324"/>
                <a:ext cx="3155250" cy="215444"/>
                <a:chOff x="-526223" y="5788324"/>
                <a:chExt cx="3155250" cy="215444"/>
              </a:xfrm>
            </p:grpSpPr>
            <p:pic>
              <p:nvPicPr>
                <p:cNvPr id="1455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6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61" name="Group 192"/>
            <p:cNvGrpSpPr>
              <a:grpSpLocks/>
            </p:cNvGrpSpPr>
            <p:nvPr/>
          </p:nvGrpSpPr>
          <p:grpSpPr bwMode="auto">
            <a:xfrm>
              <a:off x="2841236" y="5773948"/>
              <a:ext cx="2415125" cy="221194"/>
              <a:chOff x="2841236" y="5773948"/>
              <a:chExt cx="2415125" cy="221194"/>
            </a:xfrm>
          </p:grpSpPr>
          <p:sp>
            <p:nvSpPr>
              <p:cNvPr id="14556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63" name="Group 191"/>
              <p:cNvGrpSpPr>
                <a:grpSpLocks/>
              </p:cNvGrpSpPr>
              <p:nvPr/>
            </p:nvGrpSpPr>
            <p:grpSpPr bwMode="auto">
              <a:xfrm>
                <a:off x="2841236" y="5779698"/>
                <a:ext cx="1280160" cy="215444"/>
                <a:chOff x="2841236" y="5779698"/>
                <a:chExt cx="1280160" cy="215444"/>
              </a:xfrm>
            </p:grpSpPr>
            <p:pic>
              <p:nvPicPr>
                <p:cNvPr id="1455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5" name="Group 219"/>
          <p:cNvGrpSpPr>
            <a:grpSpLocks/>
          </p:cNvGrpSpPr>
          <p:nvPr/>
        </p:nvGrpSpPr>
        <p:grpSpPr bwMode="auto">
          <a:xfrm>
            <a:off x="1911350" y="2127250"/>
            <a:ext cx="5783263" cy="223838"/>
            <a:chOff x="-526223" y="5771072"/>
            <a:chExt cx="5782584" cy="224070"/>
          </a:xfrm>
        </p:grpSpPr>
        <p:grpSp>
          <p:nvGrpSpPr>
            <p:cNvPr id="145550" name="Group 195"/>
            <p:cNvGrpSpPr>
              <a:grpSpLocks/>
            </p:cNvGrpSpPr>
            <p:nvPr/>
          </p:nvGrpSpPr>
          <p:grpSpPr bwMode="auto">
            <a:xfrm>
              <a:off x="-526223" y="5771072"/>
              <a:ext cx="3155250" cy="221195"/>
              <a:chOff x="-526223" y="5788324"/>
              <a:chExt cx="3155250" cy="221195"/>
            </a:xfrm>
          </p:grpSpPr>
          <p:grpSp>
            <p:nvGrpSpPr>
              <p:cNvPr id="145556" name="Group 194"/>
              <p:cNvGrpSpPr>
                <a:grpSpLocks/>
              </p:cNvGrpSpPr>
              <p:nvPr/>
            </p:nvGrpSpPr>
            <p:grpSpPr bwMode="auto">
              <a:xfrm>
                <a:off x="-526223" y="5788324"/>
                <a:ext cx="3155250" cy="215444"/>
                <a:chOff x="-526223" y="5788324"/>
                <a:chExt cx="3155250" cy="215444"/>
              </a:xfrm>
            </p:grpSpPr>
            <p:pic>
              <p:nvPicPr>
                <p:cNvPr id="1455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5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51" name="Group 192"/>
            <p:cNvGrpSpPr>
              <a:grpSpLocks/>
            </p:cNvGrpSpPr>
            <p:nvPr/>
          </p:nvGrpSpPr>
          <p:grpSpPr bwMode="auto">
            <a:xfrm>
              <a:off x="2841236" y="5773948"/>
              <a:ext cx="2415125" cy="221194"/>
              <a:chOff x="2841236" y="5773948"/>
              <a:chExt cx="2415125" cy="221194"/>
            </a:xfrm>
          </p:grpSpPr>
          <p:sp>
            <p:nvSpPr>
              <p:cNvPr id="14555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53" name="Group 191"/>
              <p:cNvGrpSpPr>
                <a:grpSpLocks/>
              </p:cNvGrpSpPr>
              <p:nvPr/>
            </p:nvGrpSpPr>
            <p:grpSpPr bwMode="auto">
              <a:xfrm>
                <a:off x="2841236" y="5779698"/>
                <a:ext cx="1280160" cy="215444"/>
                <a:chOff x="2841236" y="5779698"/>
                <a:chExt cx="1280160" cy="215444"/>
              </a:xfrm>
            </p:grpSpPr>
            <p:pic>
              <p:nvPicPr>
                <p:cNvPr id="1455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6" name="Group 219"/>
          <p:cNvGrpSpPr>
            <a:grpSpLocks/>
          </p:cNvGrpSpPr>
          <p:nvPr/>
        </p:nvGrpSpPr>
        <p:grpSpPr bwMode="auto">
          <a:xfrm>
            <a:off x="1911350" y="2241550"/>
            <a:ext cx="5783263" cy="223838"/>
            <a:chOff x="-526223" y="5771072"/>
            <a:chExt cx="5782584" cy="224070"/>
          </a:xfrm>
        </p:grpSpPr>
        <p:grpSp>
          <p:nvGrpSpPr>
            <p:cNvPr id="145540" name="Group 195"/>
            <p:cNvGrpSpPr>
              <a:grpSpLocks/>
            </p:cNvGrpSpPr>
            <p:nvPr/>
          </p:nvGrpSpPr>
          <p:grpSpPr bwMode="auto">
            <a:xfrm>
              <a:off x="-526223" y="5771072"/>
              <a:ext cx="3155250" cy="221195"/>
              <a:chOff x="-526223" y="5788324"/>
              <a:chExt cx="3155250" cy="221195"/>
            </a:xfrm>
          </p:grpSpPr>
          <p:grpSp>
            <p:nvGrpSpPr>
              <p:cNvPr id="145546" name="Group 194"/>
              <p:cNvGrpSpPr>
                <a:grpSpLocks/>
              </p:cNvGrpSpPr>
              <p:nvPr/>
            </p:nvGrpSpPr>
            <p:grpSpPr bwMode="auto">
              <a:xfrm>
                <a:off x="-526223" y="5788324"/>
                <a:ext cx="3155250" cy="215444"/>
                <a:chOff x="-526223" y="5788324"/>
                <a:chExt cx="3155250" cy="215444"/>
              </a:xfrm>
            </p:grpSpPr>
            <p:pic>
              <p:nvPicPr>
                <p:cNvPr id="1455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41" name="Group 192"/>
            <p:cNvGrpSpPr>
              <a:grpSpLocks/>
            </p:cNvGrpSpPr>
            <p:nvPr/>
          </p:nvGrpSpPr>
          <p:grpSpPr bwMode="auto">
            <a:xfrm>
              <a:off x="2841236" y="5773948"/>
              <a:ext cx="2415125" cy="221194"/>
              <a:chOff x="2841236" y="5773948"/>
              <a:chExt cx="2415125" cy="221194"/>
            </a:xfrm>
          </p:grpSpPr>
          <p:sp>
            <p:nvSpPr>
              <p:cNvPr id="1455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43" name="Group 191"/>
              <p:cNvGrpSpPr>
                <a:grpSpLocks/>
              </p:cNvGrpSpPr>
              <p:nvPr/>
            </p:nvGrpSpPr>
            <p:grpSpPr bwMode="auto">
              <a:xfrm>
                <a:off x="2841236" y="5779698"/>
                <a:ext cx="1280160" cy="215444"/>
                <a:chOff x="2841236" y="5779698"/>
                <a:chExt cx="1280160" cy="215444"/>
              </a:xfrm>
            </p:grpSpPr>
            <p:pic>
              <p:nvPicPr>
                <p:cNvPr id="1455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7" name="Group 219"/>
          <p:cNvGrpSpPr>
            <a:grpSpLocks/>
          </p:cNvGrpSpPr>
          <p:nvPr/>
        </p:nvGrpSpPr>
        <p:grpSpPr bwMode="auto">
          <a:xfrm>
            <a:off x="1916113" y="2578100"/>
            <a:ext cx="5783262" cy="223838"/>
            <a:chOff x="-526223" y="5771072"/>
            <a:chExt cx="5782584" cy="224070"/>
          </a:xfrm>
        </p:grpSpPr>
        <p:grpSp>
          <p:nvGrpSpPr>
            <p:cNvPr id="145530" name="Group 195"/>
            <p:cNvGrpSpPr>
              <a:grpSpLocks/>
            </p:cNvGrpSpPr>
            <p:nvPr/>
          </p:nvGrpSpPr>
          <p:grpSpPr bwMode="auto">
            <a:xfrm>
              <a:off x="-526223" y="5771072"/>
              <a:ext cx="3155250" cy="221195"/>
              <a:chOff x="-526223" y="5788324"/>
              <a:chExt cx="3155250" cy="221195"/>
            </a:xfrm>
          </p:grpSpPr>
          <p:grpSp>
            <p:nvGrpSpPr>
              <p:cNvPr id="145536" name="Group 194"/>
              <p:cNvGrpSpPr>
                <a:grpSpLocks/>
              </p:cNvGrpSpPr>
              <p:nvPr/>
            </p:nvGrpSpPr>
            <p:grpSpPr bwMode="auto">
              <a:xfrm>
                <a:off x="-526223" y="5788324"/>
                <a:ext cx="3155250" cy="215444"/>
                <a:chOff x="-526223" y="5788324"/>
                <a:chExt cx="3155250" cy="215444"/>
              </a:xfrm>
            </p:grpSpPr>
            <p:pic>
              <p:nvPicPr>
                <p:cNvPr id="1455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31" name="Group 192"/>
            <p:cNvGrpSpPr>
              <a:grpSpLocks/>
            </p:cNvGrpSpPr>
            <p:nvPr/>
          </p:nvGrpSpPr>
          <p:grpSpPr bwMode="auto">
            <a:xfrm>
              <a:off x="2841236" y="5773948"/>
              <a:ext cx="2415125" cy="221194"/>
              <a:chOff x="2841236" y="5773948"/>
              <a:chExt cx="2415125" cy="221194"/>
            </a:xfrm>
          </p:grpSpPr>
          <p:sp>
            <p:nvSpPr>
              <p:cNvPr id="1455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33" name="Group 191"/>
              <p:cNvGrpSpPr>
                <a:grpSpLocks/>
              </p:cNvGrpSpPr>
              <p:nvPr/>
            </p:nvGrpSpPr>
            <p:grpSpPr bwMode="auto">
              <a:xfrm>
                <a:off x="2841236" y="5779698"/>
                <a:ext cx="1280160" cy="215444"/>
                <a:chOff x="2841236" y="5779698"/>
                <a:chExt cx="1280160" cy="215444"/>
              </a:xfrm>
            </p:grpSpPr>
            <p:pic>
              <p:nvPicPr>
                <p:cNvPr id="1455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8" name="Group 219"/>
          <p:cNvGrpSpPr>
            <a:grpSpLocks/>
          </p:cNvGrpSpPr>
          <p:nvPr/>
        </p:nvGrpSpPr>
        <p:grpSpPr bwMode="auto">
          <a:xfrm>
            <a:off x="1916113" y="2692400"/>
            <a:ext cx="5783262" cy="223838"/>
            <a:chOff x="-526223" y="5771072"/>
            <a:chExt cx="5782584" cy="224070"/>
          </a:xfrm>
        </p:grpSpPr>
        <p:grpSp>
          <p:nvGrpSpPr>
            <p:cNvPr id="145520" name="Group 195"/>
            <p:cNvGrpSpPr>
              <a:grpSpLocks/>
            </p:cNvGrpSpPr>
            <p:nvPr/>
          </p:nvGrpSpPr>
          <p:grpSpPr bwMode="auto">
            <a:xfrm>
              <a:off x="-526223" y="5771072"/>
              <a:ext cx="3155250" cy="221195"/>
              <a:chOff x="-526223" y="5788324"/>
              <a:chExt cx="3155250" cy="221195"/>
            </a:xfrm>
          </p:grpSpPr>
          <p:grpSp>
            <p:nvGrpSpPr>
              <p:cNvPr id="145526" name="Group 194"/>
              <p:cNvGrpSpPr>
                <a:grpSpLocks/>
              </p:cNvGrpSpPr>
              <p:nvPr/>
            </p:nvGrpSpPr>
            <p:grpSpPr bwMode="auto">
              <a:xfrm>
                <a:off x="-526223" y="5788324"/>
                <a:ext cx="3155250" cy="215444"/>
                <a:chOff x="-526223" y="5788324"/>
                <a:chExt cx="3155250" cy="215444"/>
              </a:xfrm>
            </p:grpSpPr>
            <p:pic>
              <p:nvPicPr>
                <p:cNvPr id="1455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21" name="Group 192"/>
            <p:cNvGrpSpPr>
              <a:grpSpLocks/>
            </p:cNvGrpSpPr>
            <p:nvPr/>
          </p:nvGrpSpPr>
          <p:grpSpPr bwMode="auto">
            <a:xfrm>
              <a:off x="2841236" y="5773948"/>
              <a:ext cx="2415125" cy="221194"/>
              <a:chOff x="2841236" y="5773948"/>
              <a:chExt cx="2415125" cy="221194"/>
            </a:xfrm>
          </p:grpSpPr>
          <p:sp>
            <p:nvSpPr>
              <p:cNvPr id="1455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23" name="Group 191"/>
              <p:cNvGrpSpPr>
                <a:grpSpLocks/>
              </p:cNvGrpSpPr>
              <p:nvPr/>
            </p:nvGrpSpPr>
            <p:grpSpPr bwMode="auto">
              <a:xfrm>
                <a:off x="2841236" y="5779698"/>
                <a:ext cx="1280160" cy="215444"/>
                <a:chOff x="2841236" y="5779698"/>
                <a:chExt cx="1280160" cy="215444"/>
              </a:xfrm>
            </p:grpSpPr>
            <p:pic>
              <p:nvPicPr>
                <p:cNvPr id="1455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9" name="Group 219"/>
          <p:cNvGrpSpPr>
            <a:grpSpLocks/>
          </p:cNvGrpSpPr>
          <p:nvPr/>
        </p:nvGrpSpPr>
        <p:grpSpPr bwMode="auto">
          <a:xfrm>
            <a:off x="1519239" y="3232042"/>
            <a:ext cx="6180136" cy="223949"/>
            <a:chOff x="-923050" y="5770961"/>
            <a:chExt cx="6179411" cy="224181"/>
          </a:xfrm>
        </p:grpSpPr>
        <p:grpSp>
          <p:nvGrpSpPr>
            <p:cNvPr id="145510" name="Group 195"/>
            <p:cNvGrpSpPr>
              <a:grpSpLocks/>
            </p:cNvGrpSpPr>
            <p:nvPr/>
          </p:nvGrpSpPr>
          <p:grpSpPr bwMode="auto">
            <a:xfrm>
              <a:off x="-923050" y="5770961"/>
              <a:ext cx="3552077" cy="221306"/>
              <a:chOff x="-923050" y="5788213"/>
              <a:chExt cx="3552077" cy="221306"/>
            </a:xfrm>
          </p:grpSpPr>
          <p:grpSp>
            <p:nvGrpSpPr>
              <p:cNvPr id="145516" name="Group 194"/>
              <p:cNvGrpSpPr>
                <a:grpSpLocks/>
              </p:cNvGrpSpPr>
              <p:nvPr/>
            </p:nvGrpSpPr>
            <p:grpSpPr bwMode="auto">
              <a:xfrm>
                <a:off x="-923050" y="5788213"/>
                <a:ext cx="3552077" cy="215667"/>
                <a:chOff x="-923050" y="5788213"/>
                <a:chExt cx="3552077" cy="215667"/>
              </a:xfrm>
            </p:grpSpPr>
            <p:pic>
              <p:nvPicPr>
                <p:cNvPr id="1455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9"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DAC6, FE DAC7 Anti-Image </a:t>
                  </a:r>
                  <a:r>
                    <a:rPr lang="en-US" sz="800" b="1" dirty="0">
                      <a:latin typeface="Comic Sans MS" pitchFamily="66" charset="0"/>
                    </a:rPr>
                    <a:t>Chassis</a:t>
                  </a:r>
                </a:p>
              </p:txBody>
            </p:sp>
          </p:grpSp>
          <p:sp>
            <p:nvSpPr>
              <p:cNvPr id="1455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11" name="Group 192"/>
            <p:cNvGrpSpPr>
              <a:grpSpLocks/>
            </p:cNvGrpSpPr>
            <p:nvPr/>
          </p:nvGrpSpPr>
          <p:grpSpPr bwMode="auto">
            <a:xfrm>
              <a:off x="2841236" y="5773948"/>
              <a:ext cx="2415125" cy="221194"/>
              <a:chOff x="2841236" y="5773948"/>
              <a:chExt cx="2415125" cy="221194"/>
            </a:xfrm>
          </p:grpSpPr>
          <p:sp>
            <p:nvSpPr>
              <p:cNvPr id="1455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13" name="Group 191"/>
              <p:cNvGrpSpPr>
                <a:grpSpLocks/>
              </p:cNvGrpSpPr>
              <p:nvPr/>
            </p:nvGrpSpPr>
            <p:grpSpPr bwMode="auto">
              <a:xfrm>
                <a:off x="2841236" y="5779698"/>
                <a:ext cx="1280160" cy="215444"/>
                <a:chOff x="2841236" y="5779698"/>
                <a:chExt cx="1280160" cy="215444"/>
              </a:xfrm>
            </p:grpSpPr>
            <p:pic>
              <p:nvPicPr>
                <p:cNvPr id="1455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0" name="Group 219"/>
          <p:cNvGrpSpPr>
            <a:grpSpLocks/>
          </p:cNvGrpSpPr>
          <p:nvPr/>
        </p:nvGrpSpPr>
        <p:grpSpPr bwMode="auto">
          <a:xfrm>
            <a:off x="1916113" y="3794650"/>
            <a:ext cx="5783262" cy="223838"/>
            <a:chOff x="-526223" y="5771072"/>
            <a:chExt cx="5782584" cy="224070"/>
          </a:xfrm>
        </p:grpSpPr>
        <p:grpSp>
          <p:nvGrpSpPr>
            <p:cNvPr id="145500" name="Group 195"/>
            <p:cNvGrpSpPr>
              <a:grpSpLocks/>
            </p:cNvGrpSpPr>
            <p:nvPr/>
          </p:nvGrpSpPr>
          <p:grpSpPr bwMode="auto">
            <a:xfrm>
              <a:off x="-526223" y="5771072"/>
              <a:ext cx="3155250" cy="221195"/>
              <a:chOff x="-526223" y="5788324"/>
              <a:chExt cx="3155250" cy="221195"/>
            </a:xfrm>
          </p:grpSpPr>
          <p:grpSp>
            <p:nvGrpSpPr>
              <p:cNvPr id="145506" name="Group 194"/>
              <p:cNvGrpSpPr>
                <a:grpSpLocks/>
              </p:cNvGrpSpPr>
              <p:nvPr/>
            </p:nvGrpSpPr>
            <p:grpSpPr bwMode="auto">
              <a:xfrm>
                <a:off x="-526223" y="5788324"/>
                <a:ext cx="3155250" cy="215444"/>
                <a:chOff x="-526223" y="5788324"/>
                <a:chExt cx="3155250" cy="215444"/>
              </a:xfrm>
            </p:grpSpPr>
            <p:pic>
              <p:nvPicPr>
                <p:cNvPr id="1455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5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01" name="Group 192"/>
            <p:cNvGrpSpPr>
              <a:grpSpLocks/>
            </p:cNvGrpSpPr>
            <p:nvPr/>
          </p:nvGrpSpPr>
          <p:grpSpPr bwMode="auto">
            <a:xfrm>
              <a:off x="2841236" y="5773948"/>
              <a:ext cx="2415125" cy="221194"/>
              <a:chOff x="2841236" y="5773948"/>
              <a:chExt cx="2415125" cy="221194"/>
            </a:xfrm>
          </p:grpSpPr>
          <p:sp>
            <p:nvSpPr>
              <p:cNvPr id="1455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03" name="Group 191"/>
              <p:cNvGrpSpPr>
                <a:grpSpLocks/>
              </p:cNvGrpSpPr>
              <p:nvPr/>
            </p:nvGrpSpPr>
            <p:grpSpPr bwMode="auto">
              <a:xfrm>
                <a:off x="2841236" y="5779698"/>
                <a:ext cx="1280160" cy="215444"/>
                <a:chOff x="2841236" y="5779698"/>
                <a:chExt cx="1280160" cy="215444"/>
              </a:xfrm>
            </p:grpSpPr>
            <p:pic>
              <p:nvPicPr>
                <p:cNvPr id="1455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1" name="Group 219"/>
          <p:cNvGrpSpPr>
            <a:grpSpLocks/>
          </p:cNvGrpSpPr>
          <p:nvPr/>
        </p:nvGrpSpPr>
        <p:grpSpPr bwMode="auto">
          <a:xfrm>
            <a:off x="1916113" y="3680350"/>
            <a:ext cx="5783262" cy="223838"/>
            <a:chOff x="-526223" y="5771072"/>
            <a:chExt cx="5782584" cy="224070"/>
          </a:xfrm>
        </p:grpSpPr>
        <p:grpSp>
          <p:nvGrpSpPr>
            <p:cNvPr id="145490" name="Group 195"/>
            <p:cNvGrpSpPr>
              <a:grpSpLocks/>
            </p:cNvGrpSpPr>
            <p:nvPr/>
          </p:nvGrpSpPr>
          <p:grpSpPr bwMode="auto">
            <a:xfrm>
              <a:off x="-526223" y="5771072"/>
              <a:ext cx="3155250" cy="221195"/>
              <a:chOff x="-526223" y="5788324"/>
              <a:chExt cx="3155250" cy="221195"/>
            </a:xfrm>
          </p:grpSpPr>
          <p:grpSp>
            <p:nvGrpSpPr>
              <p:cNvPr id="145496" name="Group 194"/>
              <p:cNvGrpSpPr>
                <a:grpSpLocks/>
              </p:cNvGrpSpPr>
              <p:nvPr/>
            </p:nvGrpSpPr>
            <p:grpSpPr bwMode="auto">
              <a:xfrm>
                <a:off x="-526223" y="5788324"/>
                <a:ext cx="3155250" cy="215444"/>
                <a:chOff x="-526223" y="5788324"/>
                <a:chExt cx="3155250" cy="215444"/>
              </a:xfrm>
            </p:grpSpPr>
            <p:pic>
              <p:nvPicPr>
                <p:cNvPr id="1454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4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91" name="Group 192"/>
            <p:cNvGrpSpPr>
              <a:grpSpLocks/>
            </p:cNvGrpSpPr>
            <p:nvPr/>
          </p:nvGrpSpPr>
          <p:grpSpPr bwMode="auto">
            <a:xfrm>
              <a:off x="2841236" y="5773948"/>
              <a:ext cx="2415125" cy="221194"/>
              <a:chOff x="2841236" y="5773948"/>
              <a:chExt cx="2415125" cy="221194"/>
            </a:xfrm>
          </p:grpSpPr>
          <p:sp>
            <p:nvSpPr>
              <p:cNvPr id="1454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93" name="Group 191"/>
              <p:cNvGrpSpPr>
                <a:grpSpLocks/>
              </p:cNvGrpSpPr>
              <p:nvPr/>
            </p:nvGrpSpPr>
            <p:grpSpPr bwMode="auto">
              <a:xfrm>
                <a:off x="2841236" y="5779698"/>
                <a:ext cx="1280160" cy="215444"/>
                <a:chOff x="2841236" y="5779698"/>
                <a:chExt cx="1280160" cy="215444"/>
              </a:xfrm>
            </p:grpSpPr>
            <p:pic>
              <p:nvPicPr>
                <p:cNvPr id="1454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2" name="Group 219"/>
          <p:cNvGrpSpPr>
            <a:grpSpLocks/>
          </p:cNvGrpSpPr>
          <p:nvPr/>
        </p:nvGrpSpPr>
        <p:grpSpPr bwMode="auto">
          <a:xfrm>
            <a:off x="1914525" y="4124850"/>
            <a:ext cx="5783263" cy="223838"/>
            <a:chOff x="-526223" y="5771072"/>
            <a:chExt cx="5782584" cy="224070"/>
          </a:xfrm>
        </p:grpSpPr>
        <p:grpSp>
          <p:nvGrpSpPr>
            <p:cNvPr id="145480" name="Group 195"/>
            <p:cNvGrpSpPr>
              <a:grpSpLocks/>
            </p:cNvGrpSpPr>
            <p:nvPr/>
          </p:nvGrpSpPr>
          <p:grpSpPr bwMode="auto">
            <a:xfrm>
              <a:off x="-526223" y="5771072"/>
              <a:ext cx="3155250" cy="221195"/>
              <a:chOff x="-526223" y="5788324"/>
              <a:chExt cx="3155250" cy="221195"/>
            </a:xfrm>
          </p:grpSpPr>
          <p:grpSp>
            <p:nvGrpSpPr>
              <p:cNvPr id="145486" name="Group 194"/>
              <p:cNvGrpSpPr>
                <a:grpSpLocks/>
              </p:cNvGrpSpPr>
              <p:nvPr/>
            </p:nvGrpSpPr>
            <p:grpSpPr bwMode="auto">
              <a:xfrm>
                <a:off x="-526223" y="5788324"/>
                <a:ext cx="3155250" cy="215444"/>
                <a:chOff x="-526223" y="5788324"/>
                <a:chExt cx="3155250" cy="215444"/>
              </a:xfrm>
            </p:grpSpPr>
            <p:pic>
              <p:nvPicPr>
                <p:cNvPr id="1454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54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81" name="Group 192"/>
            <p:cNvGrpSpPr>
              <a:grpSpLocks/>
            </p:cNvGrpSpPr>
            <p:nvPr/>
          </p:nvGrpSpPr>
          <p:grpSpPr bwMode="auto">
            <a:xfrm>
              <a:off x="2841236" y="5773948"/>
              <a:ext cx="2415125" cy="221194"/>
              <a:chOff x="2841236" y="5773948"/>
              <a:chExt cx="2415125" cy="221194"/>
            </a:xfrm>
          </p:grpSpPr>
          <p:sp>
            <p:nvSpPr>
              <p:cNvPr id="1454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83" name="Group 191"/>
              <p:cNvGrpSpPr>
                <a:grpSpLocks/>
              </p:cNvGrpSpPr>
              <p:nvPr/>
            </p:nvGrpSpPr>
            <p:grpSpPr bwMode="auto">
              <a:xfrm>
                <a:off x="2841236" y="5779698"/>
                <a:ext cx="1280160" cy="215444"/>
                <a:chOff x="2841236" y="5779698"/>
                <a:chExt cx="1280160" cy="215444"/>
              </a:xfrm>
            </p:grpSpPr>
            <p:pic>
              <p:nvPicPr>
                <p:cNvPr id="1454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3" name="Group 219"/>
          <p:cNvGrpSpPr>
            <a:grpSpLocks/>
          </p:cNvGrpSpPr>
          <p:nvPr/>
        </p:nvGrpSpPr>
        <p:grpSpPr bwMode="auto">
          <a:xfrm>
            <a:off x="1914525" y="4010550"/>
            <a:ext cx="5783263" cy="223838"/>
            <a:chOff x="-526223" y="5771072"/>
            <a:chExt cx="5782584" cy="224070"/>
          </a:xfrm>
        </p:grpSpPr>
        <p:grpSp>
          <p:nvGrpSpPr>
            <p:cNvPr id="145470" name="Group 195"/>
            <p:cNvGrpSpPr>
              <a:grpSpLocks/>
            </p:cNvGrpSpPr>
            <p:nvPr/>
          </p:nvGrpSpPr>
          <p:grpSpPr bwMode="auto">
            <a:xfrm>
              <a:off x="-526223" y="5771072"/>
              <a:ext cx="3155250" cy="221195"/>
              <a:chOff x="-526223" y="5788324"/>
              <a:chExt cx="3155250" cy="221195"/>
            </a:xfrm>
          </p:grpSpPr>
          <p:grpSp>
            <p:nvGrpSpPr>
              <p:cNvPr id="145476" name="Group 194"/>
              <p:cNvGrpSpPr>
                <a:grpSpLocks/>
              </p:cNvGrpSpPr>
              <p:nvPr/>
            </p:nvGrpSpPr>
            <p:grpSpPr bwMode="auto">
              <a:xfrm>
                <a:off x="-526223" y="5788324"/>
                <a:ext cx="3155250" cy="215444"/>
                <a:chOff x="-526223" y="5788324"/>
                <a:chExt cx="3155250" cy="215444"/>
              </a:xfrm>
            </p:grpSpPr>
            <p:pic>
              <p:nvPicPr>
                <p:cNvPr id="1454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547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71" name="Group 192"/>
            <p:cNvGrpSpPr>
              <a:grpSpLocks/>
            </p:cNvGrpSpPr>
            <p:nvPr/>
          </p:nvGrpSpPr>
          <p:grpSpPr bwMode="auto">
            <a:xfrm>
              <a:off x="2841236" y="5773948"/>
              <a:ext cx="2415125" cy="221194"/>
              <a:chOff x="2841236" y="5773948"/>
              <a:chExt cx="2415125" cy="221194"/>
            </a:xfrm>
          </p:grpSpPr>
          <p:sp>
            <p:nvSpPr>
              <p:cNvPr id="14547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73" name="Group 191"/>
              <p:cNvGrpSpPr>
                <a:grpSpLocks/>
              </p:cNvGrpSpPr>
              <p:nvPr/>
            </p:nvGrpSpPr>
            <p:grpSpPr bwMode="auto">
              <a:xfrm>
                <a:off x="2841236" y="5779698"/>
                <a:ext cx="1280160" cy="215444"/>
                <a:chOff x="2841236" y="5779698"/>
                <a:chExt cx="1280160" cy="215444"/>
              </a:xfrm>
            </p:grpSpPr>
            <p:pic>
              <p:nvPicPr>
                <p:cNvPr id="1454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4" name="Group 219"/>
          <p:cNvGrpSpPr>
            <a:grpSpLocks/>
          </p:cNvGrpSpPr>
          <p:nvPr/>
        </p:nvGrpSpPr>
        <p:grpSpPr bwMode="auto">
          <a:xfrm>
            <a:off x="1911350" y="4456638"/>
            <a:ext cx="5783263" cy="223837"/>
            <a:chOff x="-526223" y="5771072"/>
            <a:chExt cx="5782584" cy="224070"/>
          </a:xfrm>
        </p:grpSpPr>
        <p:grpSp>
          <p:nvGrpSpPr>
            <p:cNvPr id="145460" name="Group 195"/>
            <p:cNvGrpSpPr>
              <a:grpSpLocks/>
            </p:cNvGrpSpPr>
            <p:nvPr/>
          </p:nvGrpSpPr>
          <p:grpSpPr bwMode="auto">
            <a:xfrm>
              <a:off x="-526223" y="5771072"/>
              <a:ext cx="3155250" cy="221195"/>
              <a:chOff x="-526223" y="5788324"/>
              <a:chExt cx="3155250" cy="221195"/>
            </a:xfrm>
          </p:grpSpPr>
          <p:grpSp>
            <p:nvGrpSpPr>
              <p:cNvPr id="145466" name="Group 194"/>
              <p:cNvGrpSpPr>
                <a:grpSpLocks/>
              </p:cNvGrpSpPr>
              <p:nvPr/>
            </p:nvGrpSpPr>
            <p:grpSpPr bwMode="auto">
              <a:xfrm>
                <a:off x="-526223" y="5788324"/>
                <a:ext cx="3155250" cy="215444"/>
                <a:chOff x="-526223" y="5788324"/>
                <a:chExt cx="3155250" cy="215444"/>
              </a:xfrm>
            </p:grpSpPr>
            <p:pic>
              <p:nvPicPr>
                <p:cNvPr id="1454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ADC5 </a:t>
                  </a:r>
                  <a:r>
                    <a:rPr lang="en-US" sz="800" b="1" dirty="0" smtClean="0">
                      <a:latin typeface="Comic Sans MS" pitchFamily="66" charset="0"/>
                    </a:rPr>
                    <a:t>Anti-Alias </a:t>
                  </a:r>
                  <a:r>
                    <a:rPr lang="en-US" sz="800" b="1" dirty="0">
                      <a:latin typeface="Comic Sans MS" pitchFamily="66" charset="0"/>
                    </a:rPr>
                    <a:t>Chassis</a:t>
                  </a:r>
                </a:p>
              </p:txBody>
            </p:sp>
          </p:grpSp>
          <p:sp>
            <p:nvSpPr>
              <p:cNvPr id="14546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61" name="Group 192"/>
            <p:cNvGrpSpPr>
              <a:grpSpLocks/>
            </p:cNvGrpSpPr>
            <p:nvPr/>
          </p:nvGrpSpPr>
          <p:grpSpPr bwMode="auto">
            <a:xfrm>
              <a:off x="2841236" y="5773948"/>
              <a:ext cx="2415125" cy="221194"/>
              <a:chOff x="2841236" y="5773948"/>
              <a:chExt cx="2415125" cy="221194"/>
            </a:xfrm>
          </p:grpSpPr>
          <p:sp>
            <p:nvSpPr>
              <p:cNvPr id="14546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63" name="Group 191"/>
              <p:cNvGrpSpPr>
                <a:grpSpLocks/>
              </p:cNvGrpSpPr>
              <p:nvPr/>
            </p:nvGrpSpPr>
            <p:grpSpPr bwMode="auto">
              <a:xfrm>
                <a:off x="2841236" y="5779698"/>
                <a:ext cx="1280160" cy="215444"/>
                <a:chOff x="2841236" y="5779698"/>
                <a:chExt cx="1280160" cy="215444"/>
              </a:xfrm>
            </p:grpSpPr>
            <p:pic>
              <p:nvPicPr>
                <p:cNvPr id="1454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5" name="Group 219"/>
          <p:cNvGrpSpPr>
            <a:grpSpLocks/>
          </p:cNvGrpSpPr>
          <p:nvPr/>
        </p:nvGrpSpPr>
        <p:grpSpPr bwMode="auto">
          <a:xfrm>
            <a:off x="1911350" y="4342338"/>
            <a:ext cx="5783263" cy="223837"/>
            <a:chOff x="-526223" y="5771072"/>
            <a:chExt cx="5782584" cy="224070"/>
          </a:xfrm>
        </p:grpSpPr>
        <p:grpSp>
          <p:nvGrpSpPr>
            <p:cNvPr id="145450" name="Group 195"/>
            <p:cNvGrpSpPr>
              <a:grpSpLocks/>
            </p:cNvGrpSpPr>
            <p:nvPr/>
          </p:nvGrpSpPr>
          <p:grpSpPr bwMode="auto">
            <a:xfrm>
              <a:off x="-526223" y="5771072"/>
              <a:ext cx="3155250" cy="221195"/>
              <a:chOff x="-526223" y="5788324"/>
              <a:chExt cx="3155250" cy="221195"/>
            </a:xfrm>
          </p:grpSpPr>
          <p:grpSp>
            <p:nvGrpSpPr>
              <p:cNvPr id="145456" name="Group 194"/>
              <p:cNvGrpSpPr>
                <a:grpSpLocks/>
              </p:cNvGrpSpPr>
              <p:nvPr/>
            </p:nvGrpSpPr>
            <p:grpSpPr bwMode="auto">
              <a:xfrm>
                <a:off x="-526223" y="5788324"/>
                <a:ext cx="3155250" cy="215444"/>
                <a:chOff x="-526223" y="5788324"/>
                <a:chExt cx="3155250" cy="215444"/>
              </a:xfrm>
            </p:grpSpPr>
            <p:pic>
              <p:nvPicPr>
                <p:cNvPr id="1454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545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51" name="Group 192"/>
            <p:cNvGrpSpPr>
              <a:grpSpLocks/>
            </p:cNvGrpSpPr>
            <p:nvPr/>
          </p:nvGrpSpPr>
          <p:grpSpPr bwMode="auto">
            <a:xfrm>
              <a:off x="2841236" y="5773948"/>
              <a:ext cx="2415125" cy="221194"/>
              <a:chOff x="2841236" y="5773948"/>
              <a:chExt cx="2415125" cy="221194"/>
            </a:xfrm>
          </p:grpSpPr>
          <p:sp>
            <p:nvSpPr>
              <p:cNvPr id="14545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53" name="Group 191"/>
              <p:cNvGrpSpPr>
                <a:grpSpLocks/>
              </p:cNvGrpSpPr>
              <p:nvPr/>
            </p:nvGrpSpPr>
            <p:grpSpPr bwMode="auto">
              <a:xfrm>
                <a:off x="2841236" y="5779698"/>
                <a:ext cx="1280160" cy="215444"/>
                <a:chOff x="2841236" y="5779698"/>
                <a:chExt cx="1280160" cy="215444"/>
              </a:xfrm>
            </p:grpSpPr>
            <p:pic>
              <p:nvPicPr>
                <p:cNvPr id="1454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6" name="Group 219"/>
          <p:cNvGrpSpPr>
            <a:grpSpLocks/>
          </p:cNvGrpSpPr>
          <p:nvPr/>
        </p:nvGrpSpPr>
        <p:grpSpPr bwMode="auto">
          <a:xfrm>
            <a:off x="1911350" y="4675188"/>
            <a:ext cx="5783263" cy="223837"/>
            <a:chOff x="-526223" y="5770953"/>
            <a:chExt cx="5782584" cy="224189"/>
          </a:xfrm>
        </p:grpSpPr>
        <p:grpSp>
          <p:nvGrpSpPr>
            <p:cNvPr id="145440" name="Group 195"/>
            <p:cNvGrpSpPr>
              <a:grpSpLocks/>
            </p:cNvGrpSpPr>
            <p:nvPr/>
          </p:nvGrpSpPr>
          <p:grpSpPr bwMode="auto">
            <a:xfrm>
              <a:off x="-526223" y="5770953"/>
              <a:ext cx="3155250" cy="221314"/>
              <a:chOff x="-526223" y="5788205"/>
              <a:chExt cx="3155250" cy="221314"/>
            </a:xfrm>
          </p:grpSpPr>
          <p:grpSp>
            <p:nvGrpSpPr>
              <p:cNvPr id="145446" name="Group 194"/>
              <p:cNvGrpSpPr>
                <a:grpSpLocks/>
              </p:cNvGrpSpPr>
              <p:nvPr/>
            </p:nvGrpSpPr>
            <p:grpSpPr bwMode="auto">
              <a:xfrm>
                <a:off x="-526223" y="5788205"/>
                <a:ext cx="3155250" cy="215668"/>
                <a:chOff x="-526223" y="5788205"/>
                <a:chExt cx="3155250" cy="215668"/>
              </a:xfrm>
            </p:grpSpPr>
            <p:pic>
              <p:nvPicPr>
                <p:cNvPr id="1454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9" name="TextBox 336"/>
                <p:cNvSpPr txBox="1">
                  <a:spLocks noChangeArrowheads="1"/>
                </p:cNvSpPr>
                <p:nvPr/>
              </p:nvSpPr>
              <p:spPr bwMode="auto">
                <a:xfrm>
                  <a:off x="-526223" y="5788205"/>
                  <a:ext cx="187481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ADC6 </a:t>
                  </a:r>
                  <a:r>
                    <a:rPr lang="en-US" sz="800" b="1" dirty="0" smtClean="0">
                      <a:latin typeface="Comic Sans MS" pitchFamily="66" charset="0"/>
                    </a:rPr>
                    <a:t>Anti-Alias </a:t>
                  </a:r>
                  <a:r>
                    <a:rPr lang="en-US" sz="800" b="1" dirty="0">
                      <a:latin typeface="Comic Sans MS" pitchFamily="66" charset="0"/>
                    </a:rPr>
                    <a:t>Chassis</a:t>
                  </a:r>
                </a:p>
              </p:txBody>
            </p:sp>
          </p:grpSp>
          <p:sp>
            <p:nvSpPr>
              <p:cNvPr id="14544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41" name="Group 192"/>
            <p:cNvGrpSpPr>
              <a:grpSpLocks/>
            </p:cNvGrpSpPr>
            <p:nvPr/>
          </p:nvGrpSpPr>
          <p:grpSpPr bwMode="auto">
            <a:xfrm>
              <a:off x="2841236" y="5773948"/>
              <a:ext cx="2415125" cy="221194"/>
              <a:chOff x="2841236" y="5773948"/>
              <a:chExt cx="2415125" cy="221194"/>
            </a:xfrm>
          </p:grpSpPr>
          <p:sp>
            <p:nvSpPr>
              <p:cNvPr id="14544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43" name="Group 191"/>
              <p:cNvGrpSpPr>
                <a:grpSpLocks/>
              </p:cNvGrpSpPr>
              <p:nvPr/>
            </p:nvGrpSpPr>
            <p:grpSpPr bwMode="auto">
              <a:xfrm>
                <a:off x="2841236" y="5779698"/>
                <a:ext cx="1280160" cy="215444"/>
                <a:chOff x="2841236" y="5779698"/>
                <a:chExt cx="1280160" cy="215444"/>
              </a:xfrm>
            </p:grpSpPr>
            <p:pic>
              <p:nvPicPr>
                <p:cNvPr id="1454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3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CER</a:t>
            </a:r>
            <a:endParaRPr lang="en-US" sz="800" b="1" dirty="0">
              <a:latin typeface="Comic Sans MS" pitchFamily="66" charset="0"/>
            </a:endParaRPr>
          </a:p>
        </p:txBody>
      </p:sp>
      <p:grpSp>
        <p:nvGrpSpPr>
          <p:cNvPr id="222" name="Group 221"/>
          <p:cNvGrpSpPr/>
          <p:nvPr/>
        </p:nvGrpSpPr>
        <p:grpSpPr>
          <a:xfrm>
            <a:off x="8757122" y="1712271"/>
            <a:ext cx="386878" cy="2971800"/>
            <a:chOff x="8424863" y="1701800"/>
            <a:chExt cx="386878" cy="2971800"/>
          </a:xfrm>
        </p:grpSpPr>
        <p:pic>
          <p:nvPicPr>
            <p:cNvPr id="223"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Rectangle 22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PSO-003</a:t>
              </a:r>
              <a:endParaRPr lang="en-US" sz="900" dirty="0"/>
            </a:p>
          </p:txBody>
        </p:sp>
      </p:grpSp>
      <p:grpSp>
        <p:nvGrpSpPr>
          <p:cNvPr id="225" name="Group 224"/>
          <p:cNvGrpSpPr/>
          <p:nvPr/>
        </p:nvGrpSpPr>
        <p:grpSpPr>
          <a:xfrm>
            <a:off x="8364006" y="1712271"/>
            <a:ext cx="386878" cy="2971800"/>
            <a:chOff x="8424863" y="1701800"/>
            <a:chExt cx="386878" cy="2971800"/>
          </a:xfrm>
        </p:grpSpPr>
        <p:pic>
          <p:nvPicPr>
            <p:cNvPr id="226"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Rectangle 22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PSO-021</a:t>
              </a:r>
              <a:endParaRPr lang="en-US" sz="900" dirty="0"/>
            </a:p>
          </p:txBody>
        </p:sp>
      </p:grpSp>
      <p:grpSp>
        <p:nvGrpSpPr>
          <p:cNvPr id="316" name="Group 219"/>
          <p:cNvGrpSpPr>
            <a:grpSpLocks/>
          </p:cNvGrpSpPr>
          <p:nvPr/>
        </p:nvGrpSpPr>
        <p:grpSpPr bwMode="auto">
          <a:xfrm>
            <a:off x="1910387" y="5012422"/>
            <a:ext cx="5783263" cy="223838"/>
            <a:chOff x="-526223" y="5771072"/>
            <a:chExt cx="5782584" cy="224070"/>
          </a:xfrm>
        </p:grpSpPr>
        <p:grpSp>
          <p:nvGrpSpPr>
            <p:cNvPr id="317" name="Group 195"/>
            <p:cNvGrpSpPr>
              <a:grpSpLocks/>
            </p:cNvGrpSpPr>
            <p:nvPr/>
          </p:nvGrpSpPr>
          <p:grpSpPr bwMode="auto">
            <a:xfrm>
              <a:off x="-526223" y="5771072"/>
              <a:ext cx="3155250" cy="221195"/>
              <a:chOff x="-526223" y="5788324"/>
              <a:chExt cx="3155250" cy="221195"/>
            </a:xfrm>
          </p:grpSpPr>
          <p:grpSp>
            <p:nvGrpSpPr>
              <p:cNvPr id="323" name="Group 194"/>
              <p:cNvGrpSpPr>
                <a:grpSpLocks/>
              </p:cNvGrpSpPr>
              <p:nvPr/>
            </p:nvGrpSpPr>
            <p:grpSpPr bwMode="auto">
              <a:xfrm>
                <a:off x="-526223" y="5788324"/>
                <a:ext cx="3155250" cy="215444"/>
                <a:chOff x="-526223" y="5788324"/>
                <a:chExt cx="3155250" cy="215444"/>
              </a:xfrm>
            </p:grpSpPr>
            <p:pic>
              <p:nvPicPr>
                <p:cNvPr id="32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FE2 ADC0 Anti-Alias </a:t>
                  </a:r>
                  <a:r>
                    <a:rPr lang="en-US" sz="800" b="1" dirty="0">
                      <a:latin typeface="Comic Sans MS" pitchFamily="66" charset="0"/>
                    </a:rPr>
                    <a:t>Chassis</a:t>
                  </a:r>
                </a:p>
              </p:txBody>
            </p:sp>
          </p:grpSp>
          <p:sp>
            <p:nvSpPr>
              <p:cNvPr id="32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18" name="Group 192"/>
            <p:cNvGrpSpPr>
              <a:grpSpLocks/>
            </p:cNvGrpSpPr>
            <p:nvPr/>
          </p:nvGrpSpPr>
          <p:grpSpPr bwMode="auto">
            <a:xfrm>
              <a:off x="2841236" y="5773948"/>
              <a:ext cx="2415125" cy="221194"/>
              <a:chOff x="2841236" y="5773948"/>
              <a:chExt cx="2415125" cy="221194"/>
            </a:xfrm>
          </p:grpSpPr>
          <p:sp>
            <p:nvSpPr>
              <p:cNvPr id="31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20" name="Group 191"/>
              <p:cNvGrpSpPr>
                <a:grpSpLocks/>
              </p:cNvGrpSpPr>
              <p:nvPr/>
            </p:nvGrpSpPr>
            <p:grpSpPr bwMode="auto">
              <a:xfrm>
                <a:off x="2841236" y="5779698"/>
                <a:ext cx="1280160" cy="215444"/>
                <a:chOff x="2841236" y="5779698"/>
                <a:chExt cx="1280160" cy="215444"/>
              </a:xfrm>
            </p:grpSpPr>
            <p:pic>
              <p:nvPicPr>
                <p:cNvPr id="3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27" name="Group 219"/>
          <p:cNvGrpSpPr>
            <a:grpSpLocks/>
          </p:cNvGrpSpPr>
          <p:nvPr/>
        </p:nvGrpSpPr>
        <p:grpSpPr bwMode="auto">
          <a:xfrm>
            <a:off x="1608795" y="4903907"/>
            <a:ext cx="6086437" cy="223949"/>
            <a:chOff x="-829361" y="5770961"/>
            <a:chExt cx="6085722" cy="224181"/>
          </a:xfrm>
        </p:grpSpPr>
        <p:grpSp>
          <p:nvGrpSpPr>
            <p:cNvPr id="328" name="Group 195"/>
            <p:cNvGrpSpPr>
              <a:grpSpLocks/>
            </p:cNvGrpSpPr>
            <p:nvPr/>
          </p:nvGrpSpPr>
          <p:grpSpPr bwMode="auto">
            <a:xfrm>
              <a:off x="-829361" y="5770961"/>
              <a:ext cx="3458388" cy="221306"/>
              <a:chOff x="-829361" y="5788213"/>
              <a:chExt cx="3458388" cy="221306"/>
            </a:xfrm>
          </p:grpSpPr>
          <p:grpSp>
            <p:nvGrpSpPr>
              <p:cNvPr id="334" name="Group 194"/>
              <p:cNvGrpSpPr>
                <a:grpSpLocks/>
              </p:cNvGrpSpPr>
              <p:nvPr/>
            </p:nvGrpSpPr>
            <p:grpSpPr bwMode="auto">
              <a:xfrm>
                <a:off x="-829361" y="5788213"/>
                <a:ext cx="3458388" cy="215667"/>
                <a:chOff x="-829361" y="5788213"/>
                <a:chExt cx="3458388" cy="215667"/>
              </a:xfrm>
            </p:grpSpPr>
            <p:pic>
              <p:nvPicPr>
                <p:cNvPr id="33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 name="TextBox 336"/>
                <p:cNvSpPr txBox="1">
                  <a:spLocks noChangeArrowheads="1"/>
                </p:cNvSpPr>
                <p:nvPr/>
              </p:nvSpPr>
              <p:spPr bwMode="auto">
                <a:xfrm>
                  <a:off x="-829361" y="5788213"/>
                  <a:ext cx="2177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Laser Power Monitor Marshaling Chassis</a:t>
                  </a:r>
                  <a:endParaRPr lang="en-US" sz="800" b="1" dirty="0">
                    <a:latin typeface="Comic Sans MS" pitchFamily="66" charset="0"/>
                  </a:endParaRPr>
                </a:p>
              </p:txBody>
            </p:sp>
          </p:grpSp>
          <p:sp>
            <p:nvSpPr>
              <p:cNvPr id="3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9" name="Group 192"/>
            <p:cNvGrpSpPr>
              <a:grpSpLocks/>
            </p:cNvGrpSpPr>
            <p:nvPr/>
          </p:nvGrpSpPr>
          <p:grpSpPr bwMode="auto">
            <a:xfrm>
              <a:off x="2841236" y="5773948"/>
              <a:ext cx="2415125" cy="221194"/>
              <a:chOff x="2841236" y="5773948"/>
              <a:chExt cx="2415125" cy="221194"/>
            </a:xfrm>
          </p:grpSpPr>
          <p:sp>
            <p:nvSpPr>
              <p:cNvPr id="3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31" name="Group 191"/>
              <p:cNvGrpSpPr>
                <a:grpSpLocks/>
              </p:cNvGrpSpPr>
              <p:nvPr/>
            </p:nvGrpSpPr>
            <p:grpSpPr bwMode="auto">
              <a:xfrm>
                <a:off x="2841236" y="5779698"/>
                <a:ext cx="1280160" cy="215444"/>
                <a:chOff x="2841236" y="5779698"/>
                <a:chExt cx="1280160" cy="215444"/>
              </a:xfrm>
            </p:grpSpPr>
            <p:pic>
              <p:nvPicPr>
                <p:cNvPr id="33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024" y="2395656"/>
            <a:ext cx="2598428" cy="3865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541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41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3" name="Title 8"/>
          <p:cNvSpPr>
            <a:spLocks noGrp="1"/>
          </p:cNvSpPr>
          <p:nvPr>
            <p:ph type="title"/>
          </p:nvPr>
        </p:nvSpPr>
        <p:spPr/>
        <p:txBody>
          <a:bodyPr/>
          <a:lstStyle/>
          <a:p>
            <a:pPr eaLnBrk="1" hangingPunct="1"/>
            <a:r>
              <a:rPr lang="en-US" dirty="0">
                <a:ea typeface="ＭＳ Ｐゴシック" pitchFamily="34" charset="-128"/>
              </a:rPr>
              <a:t>H2-SUS-C6 – </a:t>
            </a:r>
            <a:r>
              <a:rPr lang="en-US" dirty="0" smtClean="0">
                <a:ea typeface="ＭＳ Ｐゴシック" pitchFamily="34" charset="-128"/>
              </a:rPr>
              <a:t>S1105376</a:t>
            </a:r>
          </a:p>
        </p:txBody>
      </p:sp>
      <p:pic>
        <p:nvPicPr>
          <p:cNvPr id="145414"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0A7822-7625-4ECF-BD66-9A151445C55C}" type="slidenum">
              <a:rPr lang="en-US" smtClean="0">
                <a:solidFill>
                  <a:srgbClr val="898989"/>
                </a:solidFill>
                <a:latin typeface="Calibri" pitchFamily="34" charset="0"/>
              </a:rPr>
              <a:pPr eaLnBrk="1" hangingPunct="1"/>
              <a:t>337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5417" name="Group 219"/>
          <p:cNvGrpSpPr>
            <a:grpSpLocks/>
          </p:cNvGrpSpPr>
          <p:nvPr/>
        </p:nvGrpSpPr>
        <p:grpSpPr bwMode="auto">
          <a:xfrm>
            <a:off x="1911350" y="1357313"/>
            <a:ext cx="5783263" cy="223837"/>
            <a:chOff x="-526223" y="5771072"/>
            <a:chExt cx="5782584" cy="224070"/>
          </a:xfrm>
        </p:grpSpPr>
        <p:grpSp>
          <p:nvGrpSpPr>
            <p:cNvPr id="145620" name="Group 195"/>
            <p:cNvGrpSpPr>
              <a:grpSpLocks/>
            </p:cNvGrpSpPr>
            <p:nvPr/>
          </p:nvGrpSpPr>
          <p:grpSpPr bwMode="auto">
            <a:xfrm>
              <a:off x="-526223" y="5771072"/>
              <a:ext cx="3155250" cy="221195"/>
              <a:chOff x="-526223" y="5788324"/>
              <a:chExt cx="3155250" cy="221195"/>
            </a:xfrm>
          </p:grpSpPr>
          <p:grpSp>
            <p:nvGrpSpPr>
              <p:cNvPr id="145626" name="Group 194"/>
              <p:cNvGrpSpPr>
                <a:grpSpLocks/>
              </p:cNvGrpSpPr>
              <p:nvPr/>
            </p:nvGrpSpPr>
            <p:grpSpPr bwMode="auto">
              <a:xfrm>
                <a:off x="-526223" y="5788324"/>
                <a:ext cx="3155250" cy="215444"/>
                <a:chOff x="-526223" y="5788324"/>
                <a:chExt cx="3155250" cy="215444"/>
              </a:xfrm>
            </p:grpSpPr>
            <p:pic>
              <p:nvPicPr>
                <p:cNvPr id="1456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62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21" name="Group 192"/>
            <p:cNvGrpSpPr>
              <a:grpSpLocks/>
            </p:cNvGrpSpPr>
            <p:nvPr/>
          </p:nvGrpSpPr>
          <p:grpSpPr bwMode="auto">
            <a:xfrm>
              <a:off x="2841236" y="5773948"/>
              <a:ext cx="2415125" cy="221194"/>
              <a:chOff x="2841236" y="5773948"/>
              <a:chExt cx="2415125" cy="221194"/>
            </a:xfrm>
          </p:grpSpPr>
          <p:sp>
            <p:nvSpPr>
              <p:cNvPr id="14562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23" name="Group 191"/>
              <p:cNvGrpSpPr>
                <a:grpSpLocks/>
              </p:cNvGrpSpPr>
              <p:nvPr/>
            </p:nvGrpSpPr>
            <p:grpSpPr bwMode="auto">
              <a:xfrm>
                <a:off x="2841236" y="5779698"/>
                <a:ext cx="1280160" cy="215444"/>
                <a:chOff x="2841236" y="5779698"/>
                <a:chExt cx="1280160" cy="215444"/>
              </a:xfrm>
            </p:grpSpPr>
            <p:pic>
              <p:nvPicPr>
                <p:cNvPr id="1456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8" name="Group 219"/>
          <p:cNvGrpSpPr>
            <a:grpSpLocks/>
          </p:cNvGrpSpPr>
          <p:nvPr/>
        </p:nvGrpSpPr>
        <p:grpSpPr bwMode="auto">
          <a:xfrm>
            <a:off x="1911350" y="1243013"/>
            <a:ext cx="5783263" cy="223837"/>
            <a:chOff x="-526223" y="5771072"/>
            <a:chExt cx="5782584" cy="224070"/>
          </a:xfrm>
        </p:grpSpPr>
        <p:grpSp>
          <p:nvGrpSpPr>
            <p:cNvPr id="145610" name="Group 195"/>
            <p:cNvGrpSpPr>
              <a:grpSpLocks/>
            </p:cNvGrpSpPr>
            <p:nvPr/>
          </p:nvGrpSpPr>
          <p:grpSpPr bwMode="auto">
            <a:xfrm>
              <a:off x="-526223" y="5771072"/>
              <a:ext cx="3155250" cy="221195"/>
              <a:chOff x="-526223" y="5788324"/>
              <a:chExt cx="3155250" cy="221195"/>
            </a:xfrm>
          </p:grpSpPr>
          <p:grpSp>
            <p:nvGrpSpPr>
              <p:cNvPr id="145616" name="Group 194"/>
              <p:cNvGrpSpPr>
                <a:grpSpLocks/>
              </p:cNvGrpSpPr>
              <p:nvPr/>
            </p:nvGrpSpPr>
            <p:grpSpPr bwMode="auto">
              <a:xfrm>
                <a:off x="-526223" y="5788324"/>
                <a:ext cx="3155250" cy="215444"/>
                <a:chOff x="-526223" y="5788324"/>
                <a:chExt cx="3155250" cy="215444"/>
              </a:xfrm>
            </p:grpSpPr>
            <p:pic>
              <p:nvPicPr>
                <p:cNvPr id="1456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6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11" name="Group 192"/>
            <p:cNvGrpSpPr>
              <a:grpSpLocks/>
            </p:cNvGrpSpPr>
            <p:nvPr/>
          </p:nvGrpSpPr>
          <p:grpSpPr bwMode="auto">
            <a:xfrm>
              <a:off x="2841236" y="5773948"/>
              <a:ext cx="2415125" cy="221194"/>
              <a:chOff x="2841236" y="5773948"/>
              <a:chExt cx="2415125" cy="221194"/>
            </a:xfrm>
          </p:grpSpPr>
          <p:sp>
            <p:nvSpPr>
              <p:cNvPr id="1456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13" name="Group 191"/>
              <p:cNvGrpSpPr>
                <a:grpSpLocks/>
              </p:cNvGrpSpPr>
              <p:nvPr/>
            </p:nvGrpSpPr>
            <p:grpSpPr bwMode="auto">
              <a:xfrm>
                <a:off x="2841236" y="5779698"/>
                <a:ext cx="1280160" cy="215444"/>
                <a:chOff x="2841236" y="5779698"/>
                <a:chExt cx="1280160" cy="215444"/>
              </a:xfrm>
            </p:grpSpPr>
            <p:pic>
              <p:nvPicPr>
                <p:cNvPr id="1456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9" name="Group 219"/>
          <p:cNvGrpSpPr>
            <a:grpSpLocks/>
          </p:cNvGrpSpPr>
          <p:nvPr/>
        </p:nvGrpSpPr>
        <p:grpSpPr bwMode="auto">
          <a:xfrm>
            <a:off x="1425575" y="1901825"/>
            <a:ext cx="6269038" cy="223838"/>
            <a:chOff x="-1011672" y="5770953"/>
            <a:chExt cx="6268033" cy="224189"/>
          </a:xfrm>
        </p:grpSpPr>
        <p:grpSp>
          <p:nvGrpSpPr>
            <p:cNvPr id="145600" name="Group 195"/>
            <p:cNvGrpSpPr>
              <a:grpSpLocks/>
            </p:cNvGrpSpPr>
            <p:nvPr/>
          </p:nvGrpSpPr>
          <p:grpSpPr bwMode="auto">
            <a:xfrm>
              <a:off x="-1011672" y="5770953"/>
              <a:ext cx="3640699" cy="221314"/>
              <a:chOff x="-1011672" y="5788205"/>
              <a:chExt cx="3640699" cy="221314"/>
            </a:xfrm>
          </p:grpSpPr>
          <p:grpSp>
            <p:nvGrpSpPr>
              <p:cNvPr id="145606" name="Group 194"/>
              <p:cNvGrpSpPr>
                <a:grpSpLocks/>
              </p:cNvGrpSpPr>
              <p:nvPr/>
            </p:nvGrpSpPr>
            <p:grpSpPr bwMode="auto">
              <a:xfrm>
                <a:off x="-1011672" y="5788205"/>
                <a:ext cx="3640699" cy="215668"/>
                <a:chOff x="-1011672" y="5788205"/>
                <a:chExt cx="3640699" cy="215668"/>
              </a:xfrm>
            </p:grpSpPr>
            <p:pic>
              <p:nvPicPr>
                <p:cNvPr id="1456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9" name="TextBox 336"/>
                <p:cNvSpPr txBox="1">
                  <a:spLocks noChangeArrowheads="1"/>
                </p:cNvSpPr>
                <p:nvPr/>
              </p:nvSpPr>
              <p:spPr bwMode="auto">
                <a:xfrm>
                  <a:off x="-1011672" y="5788205"/>
                  <a:ext cx="236026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FE DAC5 </a:t>
                  </a:r>
                  <a:r>
                    <a:rPr lang="en-US" sz="800" b="1" dirty="0" smtClean="0">
                      <a:latin typeface="Comic Sans MS" pitchFamily="66" charset="0"/>
                    </a:rPr>
                    <a:t>Anti-Image </a:t>
                  </a:r>
                  <a:r>
                    <a:rPr lang="en-US" sz="800" b="1" dirty="0">
                      <a:latin typeface="Comic Sans MS" pitchFamily="66" charset="0"/>
                    </a:rPr>
                    <a:t>Chassis</a:t>
                  </a:r>
                </a:p>
              </p:txBody>
            </p:sp>
          </p:grpSp>
          <p:sp>
            <p:nvSpPr>
              <p:cNvPr id="1456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01" name="Group 192"/>
            <p:cNvGrpSpPr>
              <a:grpSpLocks/>
            </p:cNvGrpSpPr>
            <p:nvPr/>
          </p:nvGrpSpPr>
          <p:grpSpPr bwMode="auto">
            <a:xfrm>
              <a:off x="2841236" y="5773948"/>
              <a:ext cx="2415125" cy="221194"/>
              <a:chOff x="2841236" y="5773948"/>
              <a:chExt cx="2415125" cy="221194"/>
            </a:xfrm>
          </p:grpSpPr>
          <p:sp>
            <p:nvSpPr>
              <p:cNvPr id="1456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03" name="Group 191"/>
              <p:cNvGrpSpPr>
                <a:grpSpLocks/>
              </p:cNvGrpSpPr>
              <p:nvPr/>
            </p:nvGrpSpPr>
            <p:grpSpPr bwMode="auto">
              <a:xfrm>
                <a:off x="2841236" y="5779698"/>
                <a:ext cx="1280160" cy="215444"/>
                <a:chOff x="2841236" y="5779698"/>
                <a:chExt cx="1280160" cy="215444"/>
              </a:xfrm>
            </p:grpSpPr>
            <p:pic>
              <p:nvPicPr>
                <p:cNvPr id="1456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0" name="Group 219"/>
          <p:cNvGrpSpPr>
            <a:grpSpLocks/>
          </p:cNvGrpSpPr>
          <p:nvPr/>
        </p:nvGrpSpPr>
        <p:grpSpPr bwMode="auto">
          <a:xfrm>
            <a:off x="1519238" y="1679575"/>
            <a:ext cx="6175375" cy="223838"/>
            <a:chOff x="-918693" y="5770953"/>
            <a:chExt cx="6175054" cy="224189"/>
          </a:xfrm>
        </p:grpSpPr>
        <p:grpSp>
          <p:nvGrpSpPr>
            <p:cNvPr id="145590" name="Group 195"/>
            <p:cNvGrpSpPr>
              <a:grpSpLocks/>
            </p:cNvGrpSpPr>
            <p:nvPr/>
          </p:nvGrpSpPr>
          <p:grpSpPr bwMode="auto">
            <a:xfrm>
              <a:off x="-918693" y="5770953"/>
              <a:ext cx="3547720" cy="221314"/>
              <a:chOff x="-918693" y="5788205"/>
              <a:chExt cx="3547720" cy="221314"/>
            </a:xfrm>
          </p:grpSpPr>
          <p:grpSp>
            <p:nvGrpSpPr>
              <p:cNvPr id="145596" name="Group 194"/>
              <p:cNvGrpSpPr>
                <a:grpSpLocks/>
              </p:cNvGrpSpPr>
              <p:nvPr/>
            </p:nvGrpSpPr>
            <p:grpSpPr bwMode="auto">
              <a:xfrm>
                <a:off x="-918693" y="5788205"/>
                <a:ext cx="3547720" cy="215668"/>
                <a:chOff x="-918693" y="5788205"/>
                <a:chExt cx="3547720" cy="215668"/>
              </a:xfrm>
            </p:grpSpPr>
            <p:pic>
              <p:nvPicPr>
                <p:cNvPr id="1455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9" name="TextBox 336"/>
                <p:cNvSpPr txBox="1">
                  <a:spLocks noChangeArrowheads="1"/>
                </p:cNvSpPr>
                <p:nvPr/>
              </p:nvSpPr>
              <p:spPr bwMode="auto">
                <a:xfrm>
                  <a:off x="-918693" y="5788205"/>
                  <a:ext cx="226728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t>
                  </a:r>
                  <a:r>
                    <a:rPr lang="en-US" sz="800" b="1" dirty="0" smtClean="0">
                      <a:latin typeface="Comic Sans MS" pitchFamily="66" charset="0"/>
                    </a:rPr>
                    <a:t>Anti-Image </a:t>
                  </a:r>
                  <a:r>
                    <a:rPr lang="en-US" sz="800" b="1" dirty="0">
                      <a:latin typeface="Comic Sans MS" pitchFamily="66" charset="0"/>
                    </a:rPr>
                    <a:t>Chassis</a:t>
                  </a:r>
                </a:p>
              </p:txBody>
            </p:sp>
          </p:grpSp>
          <p:sp>
            <p:nvSpPr>
              <p:cNvPr id="1455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91" name="Group 192"/>
            <p:cNvGrpSpPr>
              <a:grpSpLocks/>
            </p:cNvGrpSpPr>
            <p:nvPr/>
          </p:nvGrpSpPr>
          <p:grpSpPr bwMode="auto">
            <a:xfrm>
              <a:off x="2841236" y="5773948"/>
              <a:ext cx="2415125" cy="221194"/>
              <a:chOff x="2841236" y="5773948"/>
              <a:chExt cx="2415125" cy="221194"/>
            </a:xfrm>
          </p:grpSpPr>
          <p:sp>
            <p:nvSpPr>
              <p:cNvPr id="1455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93" name="Group 191"/>
              <p:cNvGrpSpPr>
                <a:grpSpLocks/>
              </p:cNvGrpSpPr>
              <p:nvPr/>
            </p:nvGrpSpPr>
            <p:grpSpPr bwMode="auto">
              <a:xfrm>
                <a:off x="2841236" y="5779698"/>
                <a:ext cx="1280160" cy="215444"/>
                <a:chOff x="2841236" y="5779698"/>
                <a:chExt cx="1280160" cy="215444"/>
              </a:xfrm>
            </p:grpSpPr>
            <p:pic>
              <p:nvPicPr>
                <p:cNvPr id="1455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1" name="Group 219"/>
          <p:cNvGrpSpPr>
            <a:grpSpLocks/>
          </p:cNvGrpSpPr>
          <p:nvPr/>
        </p:nvGrpSpPr>
        <p:grpSpPr bwMode="auto">
          <a:xfrm>
            <a:off x="1495425" y="1565275"/>
            <a:ext cx="6199188" cy="223838"/>
            <a:chOff x="-941938" y="5770953"/>
            <a:chExt cx="6198299" cy="224189"/>
          </a:xfrm>
        </p:grpSpPr>
        <p:grpSp>
          <p:nvGrpSpPr>
            <p:cNvPr id="145580" name="Group 195"/>
            <p:cNvGrpSpPr>
              <a:grpSpLocks/>
            </p:cNvGrpSpPr>
            <p:nvPr/>
          </p:nvGrpSpPr>
          <p:grpSpPr bwMode="auto">
            <a:xfrm>
              <a:off x="-941938" y="5770953"/>
              <a:ext cx="3570965" cy="221314"/>
              <a:chOff x="-941938" y="5788205"/>
              <a:chExt cx="3570965" cy="221314"/>
            </a:xfrm>
          </p:grpSpPr>
          <p:grpSp>
            <p:nvGrpSpPr>
              <p:cNvPr id="145586" name="Group 194"/>
              <p:cNvGrpSpPr>
                <a:grpSpLocks/>
              </p:cNvGrpSpPr>
              <p:nvPr/>
            </p:nvGrpSpPr>
            <p:grpSpPr bwMode="auto">
              <a:xfrm>
                <a:off x="-941938" y="5788205"/>
                <a:ext cx="3570965" cy="215668"/>
                <a:chOff x="-941938" y="5788205"/>
                <a:chExt cx="3570965" cy="215668"/>
              </a:xfrm>
            </p:grpSpPr>
            <p:pic>
              <p:nvPicPr>
                <p:cNvPr id="1455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9" name="TextBox 336"/>
                <p:cNvSpPr txBox="1">
                  <a:spLocks noChangeArrowheads="1"/>
                </p:cNvSpPr>
                <p:nvPr/>
              </p:nvSpPr>
              <p:spPr bwMode="auto">
                <a:xfrm>
                  <a:off x="-941938" y="5788205"/>
                  <a:ext cx="229053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455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81" name="Group 192"/>
            <p:cNvGrpSpPr>
              <a:grpSpLocks/>
            </p:cNvGrpSpPr>
            <p:nvPr/>
          </p:nvGrpSpPr>
          <p:grpSpPr bwMode="auto">
            <a:xfrm>
              <a:off x="2841236" y="5773948"/>
              <a:ext cx="2415125" cy="221194"/>
              <a:chOff x="2841236" y="5773948"/>
              <a:chExt cx="2415125" cy="221194"/>
            </a:xfrm>
          </p:grpSpPr>
          <p:sp>
            <p:nvSpPr>
              <p:cNvPr id="1455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83" name="Group 191"/>
              <p:cNvGrpSpPr>
                <a:grpSpLocks/>
              </p:cNvGrpSpPr>
              <p:nvPr/>
            </p:nvGrpSpPr>
            <p:grpSpPr bwMode="auto">
              <a:xfrm>
                <a:off x="2841236" y="5779698"/>
                <a:ext cx="1280160" cy="215444"/>
                <a:chOff x="2841236" y="5779698"/>
                <a:chExt cx="1280160" cy="215444"/>
              </a:xfrm>
            </p:grpSpPr>
            <p:pic>
              <p:nvPicPr>
                <p:cNvPr id="1455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22"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ITMY, BS, FMX, and FMY Rack </a:t>
            </a:r>
            <a:r>
              <a:rPr lang="en-US" sz="800" b="1" dirty="0" smtClean="0">
                <a:latin typeface="Comic Sans MS" pitchFamily="66" charset="0"/>
              </a:rPr>
              <a:t>2 </a:t>
            </a:r>
            <a:r>
              <a:rPr lang="en-US" sz="800" b="1" dirty="0">
                <a:latin typeface="Comic Sans MS" pitchFamily="66" charset="0"/>
              </a:rPr>
              <a:t>(of 2) </a:t>
            </a:r>
            <a:r>
              <a:rPr lang="en-US" sz="800" b="1" dirty="0" smtClean="0">
                <a:latin typeface="Comic Sans MS" pitchFamily="66" charset="0"/>
              </a:rPr>
              <a:t>Layout </a:t>
            </a:r>
            <a:r>
              <a:rPr lang="en-US" sz="800" b="1" dirty="0">
                <a:latin typeface="Comic Sans MS" pitchFamily="66" charset="0"/>
              </a:rPr>
              <a:t>(</a:t>
            </a:r>
            <a:r>
              <a:rPr lang="en-US" sz="800" b="1" dirty="0" smtClean="0">
                <a:latin typeface="Comic Sans MS" pitchFamily="66" charset="0"/>
                <a:hlinkClick r:id="rId8"/>
              </a:rPr>
              <a:t>LIGO-D1001725</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9"/>
              </a:rPr>
              <a:t>S1105376</a:t>
            </a:r>
            <a:r>
              <a:rPr lang="en-US" sz="800" b="1" dirty="0" smtClean="0">
                <a:latin typeface="Comic Sans MS" pitchFamily="66" charset="0"/>
              </a:rPr>
              <a:t>)</a:t>
            </a:r>
            <a:endParaRPr lang="en-US" sz="800" b="1" dirty="0">
              <a:latin typeface="Comic Sans MS" pitchFamily="66" charset="0"/>
            </a:endParaRPr>
          </a:p>
        </p:txBody>
      </p:sp>
      <p:grpSp>
        <p:nvGrpSpPr>
          <p:cNvPr id="145423" name="Group 219"/>
          <p:cNvGrpSpPr>
            <a:grpSpLocks/>
          </p:cNvGrpSpPr>
          <p:nvPr/>
        </p:nvGrpSpPr>
        <p:grpSpPr bwMode="auto">
          <a:xfrm>
            <a:off x="1911350" y="2355850"/>
            <a:ext cx="5783263" cy="223838"/>
            <a:chOff x="-526223" y="5771072"/>
            <a:chExt cx="5782584" cy="224070"/>
          </a:xfrm>
        </p:grpSpPr>
        <p:grpSp>
          <p:nvGrpSpPr>
            <p:cNvPr id="145570" name="Group 195"/>
            <p:cNvGrpSpPr>
              <a:grpSpLocks/>
            </p:cNvGrpSpPr>
            <p:nvPr/>
          </p:nvGrpSpPr>
          <p:grpSpPr bwMode="auto">
            <a:xfrm>
              <a:off x="-526223" y="5771072"/>
              <a:ext cx="3155250" cy="221195"/>
              <a:chOff x="-526223" y="5788324"/>
              <a:chExt cx="3155250" cy="221195"/>
            </a:xfrm>
          </p:grpSpPr>
          <p:grpSp>
            <p:nvGrpSpPr>
              <p:cNvPr id="145576" name="Group 194"/>
              <p:cNvGrpSpPr>
                <a:grpSpLocks/>
              </p:cNvGrpSpPr>
              <p:nvPr/>
            </p:nvGrpSpPr>
            <p:grpSpPr bwMode="auto">
              <a:xfrm>
                <a:off x="-526223" y="5788324"/>
                <a:ext cx="3155250" cy="215444"/>
                <a:chOff x="-526223" y="5788324"/>
                <a:chExt cx="3155250" cy="215444"/>
              </a:xfrm>
            </p:grpSpPr>
            <p:pic>
              <p:nvPicPr>
                <p:cNvPr id="1455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7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71" name="Group 192"/>
            <p:cNvGrpSpPr>
              <a:grpSpLocks/>
            </p:cNvGrpSpPr>
            <p:nvPr/>
          </p:nvGrpSpPr>
          <p:grpSpPr bwMode="auto">
            <a:xfrm>
              <a:off x="2841236" y="5773948"/>
              <a:ext cx="2415125" cy="221194"/>
              <a:chOff x="2841236" y="5773948"/>
              <a:chExt cx="2415125" cy="221194"/>
            </a:xfrm>
          </p:grpSpPr>
          <p:sp>
            <p:nvSpPr>
              <p:cNvPr id="14557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73" name="Group 191"/>
              <p:cNvGrpSpPr>
                <a:grpSpLocks/>
              </p:cNvGrpSpPr>
              <p:nvPr/>
            </p:nvGrpSpPr>
            <p:grpSpPr bwMode="auto">
              <a:xfrm>
                <a:off x="2841236" y="5779698"/>
                <a:ext cx="1280160" cy="215444"/>
                <a:chOff x="2841236" y="5779698"/>
                <a:chExt cx="1280160" cy="215444"/>
              </a:xfrm>
            </p:grpSpPr>
            <p:pic>
              <p:nvPicPr>
                <p:cNvPr id="1455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4" name="Group 219"/>
          <p:cNvGrpSpPr>
            <a:grpSpLocks/>
          </p:cNvGrpSpPr>
          <p:nvPr/>
        </p:nvGrpSpPr>
        <p:grpSpPr bwMode="auto">
          <a:xfrm>
            <a:off x="1911350" y="2470150"/>
            <a:ext cx="5783263" cy="223838"/>
            <a:chOff x="-526223" y="5771072"/>
            <a:chExt cx="5782584" cy="224070"/>
          </a:xfrm>
        </p:grpSpPr>
        <p:grpSp>
          <p:nvGrpSpPr>
            <p:cNvPr id="145560" name="Group 195"/>
            <p:cNvGrpSpPr>
              <a:grpSpLocks/>
            </p:cNvGrpSpPr>
            <p:nvPr/>
          </p:nvGrpSpPr>
          <p:grpSpPr bwMode="auto">
            <a:xfrm>
              <a:off x="-526223" y="5771072"/>
              <a:ext cx="3155250" cy="221195"/>
              <a:chOff x="-526223" y="5788324"/>
              <a:chExt cx="3155250" cy="221195"/>
            </a:xfrm>
          </p:grpSpPr>
          <p:grpSp>
            <p:nvGrpSpPr>
              <p:cNvPr id="145566" name="Group 194"/>
              <p:cNvGrpSpPr>
                <a:grpSpLocks/>
              </p:cNvGrpSpPr>
              <p:nvPr/>
            </p:nvGrpSpPr>
            <p:grpSpPr bwMode="auto">
              <a:xfrm>
                <a:off x="-526223" y="5788324"/>
                <a:ext cx="3155250" cy="215444"/>
                <a:chOff x="-526223" y="5788324"/>
                <a:chExt cx="3155250" cy="215444"/>
              </a:xfrm>
            </p:grpSpPr>
            <p:pic>
              <p:nvPicPr>
                <p:cNvPr id="1455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6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61" name="Group 192"/>
            <p:cNvGrpSpPr>
              <a:grpSpLocks/>
            </p:cNvGrpSpPr>
            <p:nvPr/>
          </p:nvGrpSpPr>
          <p:grpSpPr bwMode="auto">
            <a:xfrm>
              <a:off x="2841236" y="5773948"/>
              <a:ext cx="2415125" cy="221194"/>
              <a:chOff x="2841236" y="5773948"/>
              <a:chExt cx="2415125" cy="221194"/>
            </a:xfrm>
          </p:grpSpPr>
          <p:sp>
            <p:nvSpPr>
              <p:cNvPr id="14556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63" name="Group 191"/>
              <p:cNvGrpSpPr>
                <a:grpSpLocks/>
              </p:cNvGrpSpPr>
              <p:nvPr/>
            </p:nvGrpSpPr>
            <p:grpSpPr bwMode="auto">
              <a:xfrm>
                <a:off x="2841236" y="5779698"/>
                <a:ext cx="1280160" cy="215444"/>
                <a:chOff x="2841236" y="5779698"/>
                <a:chExt cx="1280160" cy="215444"/>
              </a:xfrm>
            </p:grpSpPr>
            <p:pic>
              <p:nvPicPr>
                <p:cNvPr id="1455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5" name="Group 219"/>
          <p:cNvGrpSpPr>
            <a:grpSpLocks/>
          </p:cNvGrpSpPr>
          <p:nvPr/>
        </p:nvGrpSpPr>
        <p:grpSpPr bwMode="auto">
          <a:xfrm>
            <a:off x="1911350" y="2127250"/>
            <a:ext cx="5783263" cy="223838"/>
            <a:chOff x="-526223" y="5771072"/>
            <a:chExt cx="5782584" cy="224070"/>
          </a:xfrm>
        </p:grpSpPr>
        <p:grpSp>
          <p:nvGrpSpPr>
            <p:cNvPr id="145550" name="Group 195"/>
            <p:cNvGrpSpPr>
              <a:grpSpLocks/>
            </p:cNvGrpSpPr>
            <p:nvPr/>
          </p:nvGrpSpPr>
          <p:grpSpPr bwMode="auto">
            <a:xfrm>
              <a:off x="-526223" y="5771072"/>
              <a:ext cx="3155250" cy="221195"/>
              <a:chOff x="-526223" y="5788324"/>
              <a:chExt cx="3155250" cy="221195"/>
            </a:xfrm>
          </p:grpSpPr>
          <p:grpSp>
            <p:nvGrpSpPr>
              <p:cNvPr id="145556" name="Group 194"/>
              <p:cNvGrpSpPr>
                <a:grpSpLocks/>
              </p:cNvGrpSpPr>
              <p:nvPr/>
            </p:nvGrpSpPr>
            <p:grpSpPr bwMode="auto">
              <a:xfrm>
                <a:off x="-526223" y="5788324"/>
                <a:ext cx="3155250" cy="215444"/>
                <a:chOff x="-526223" y="5788324"/>
                <a:chExt cx="3155250" cy="215444"/>
              </a:xfrm>
            </p:grpSpPr>
            <p:pic>
              <p:nvPicPr>
                <p:cNvPr id="1455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5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51" name="Group 192"/>
            <p:cNvGrpSpPr>
              <a:grpSpLocks/>
            </p:cNvGrpSpPr>
            <p:nvPr/>
          </p:nvGrpSpPr>
          <p:grpSpPr bwMode="auto">
            <a:xfrm>
              <a:off x="2841236" y="5773948"/>
              <a:ext cx="2415125" cy="221194"/>
              <a:chOff x="2841236" y="5773948"/>
              <a:chExt cx="2415125" cy="221194"/>
            </a:xfrm>
          </p:grpSpPr>
          <p:sp>
            <p:nvSpPr>
              <p:cNvPr id="14555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53" name="Group 191"/>
              <p:cNvGrpSpPr>
                <a:grpSpLocks/>
              </p:cNvGrpSpPr>
              <p:nvPr/>
            </p:nvGrpSpPr>
            <p:grpSpPr bwMode="auto">
              <a:xfrm>
                <a:off x="2841236" y="5779698"/>
                <a:ext cx="1280160" cy="215444"/>
                <a:chOff x="2841236" y="5779698"/>
                <a:chExt cx="1280160" cy="215444"/>
              </a:xfrm>
            </p:grpSpPr>
            <p:pic>
              <p:nvPicPr>
                <p:cNvPr id="1455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6" name="Group 219"/>
          <p:cNvGrpSpPr>
            <a:grpSpLocks/>
          </p:cNvGrpSpPr>
          <p:nvPr/>
        </p:nvGrpSpPr>
        <p:grpSpPr bwMode="auto">
          <a:xfrm>
            <a:off x="1911350" y="2241550"/>
            <a:ext cx="5783263" cy="223838"/>
            <a:chOff x="-526223" y="5771072"/>
            <a:chExt cx="5782584" cy="224070"/>
          </a:xfrm>
        </p:grpSpPr>
        <p:grpSp>
          <p:nvGrpSpPr>
            <p:cNvPr id="145540" name="Group 195"/>
            <p:cNvGrpSpPr>
              <a:grpSpLocks/>
            </p:cNvGrpSpPr>
            <p:nvPr/>
          </p:nvGrpSpPr>
          <p:grpSpPr bwMode="auto">
            <a:xfrm>
              <a:off x="-526223" y="5771072"/>
              <a:ext cx="3155250" cy="221195"/>
              <a:chOff x="-526223" y="5788324"/>
              <a:chExt cx="3155250" cy="221195"/>
            </a:xfrm>
          </p:grpSpPr>
          <p:grpSp>
            <p:nvGrpSpPr>
              <p:cNvPr id="145546" name="Group 194"/>
              <p:cNvGrpSpPr>
                <a:grpSpLocks/>
              </p:cNvGrpSpPr>
              <p:nvPr/>
            </p:nvGrpSpPr>
            <p:grpSpPr bwMode="auto">
              <a:xfrm>
                <a:off x="-526223" y="5788324"/>
                <a:ext cx="3155250" cy="215444"/>
                <a:chOff x="-526223" y="5788324"/>
                <a:chExt cx="3155250" cy="215444"/>
              </a:xfrm>
            </p:grpSpPr>
            <p:pic>
              <p:nvPicPr>
                <p:cNvPr id="1455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41" name="Group 192"/>
            <p:cNvGrpSpPr>
              <a:grpSpLocks/>
            </p:cNvGrpSpPr>
            <p:nvPr/>
          </p:nvGrpSpPr>
          <p:grpSpPr bwMode="auto">
            <a:xfrm>
              <a:off x="2841236" y="5773948"/>
              <a:ext cx="2415125" cy="221194"/>
              <a:chOff x="2841236" y="5773948"/>
              <a:chExt cx="2415125" cy="221194"/>
            </a:xfrm>
          </p:grpSpPr>
          <p:sp>
            <p:nvSpPr>
              <p:cNvPr id="1455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43" name="Group 191"/>
              <p:cNvGrpSpPr>
                <a:grpSpLocks/>
              </p:cNvGrpSpPr>
              <p:nvPr/>
            </p:nvGrpSpPr>
            <p:grpSpPr bwMode="auto">
              <a:xfrm>
                <a:off x="2841236" y="5779698"/>
                <a:ext cx="1280160" cy="215444"/>
                <a:chOff x="2841236" y="5779698"/>
                <a:chExt cx="1280160" cy="215444"/>
              </a:xfrm>
            </p:grpSpPr>
            <p:pic>
              <p:nvPicPr>
                <p:cNvPr id="1455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7" name="Group 219"/>
          <p:cNvGrpSpPr>
            <a:grpSpLocks/>
          </p:cNvGrpSpPr>
          <p:nvPr/>
        </p:nvGrpSpPr>
        <p:grpSpPr bwMode="auto">
          <a:xfrm>
            <a:off x="1916113" y="2578100"/>
            <a:ext cx="5783262" cy="223838"/>
            <a:chOff x="-526223" y="5771072"/>
            <a:chExt cx="5782584" cy="224070"/>
          </a:xfrm>
        </p:grpSpPr>
        <p:grpSp>
          <p:nvGrpSpPr>
            <p:cNvPr id="145530" name="Group 195"/>
            <p:cNvGrpSpPr>
              <a:grpSpLocks/>
            </p:cNvGrpSpPr>
            <p:nvPr/>
          </p:nvGrpSpPr>
          <p:grpSpPr bwMode="auto">
            <a:xfrm>
              <a:off x="-526223" y="5771072"/>
              <a:ext cx="3155250" cy="221195"/>
              <a:chOff x="-526223" y="5788324"/>
              <a:chExt cx="3155250" cy="221195"/>
            </a:xfrm>
          </p:grpSpPr>
          <p:grpSp>
            <p:nvGrpSpPr>
              <p:cNvPr id="145536" name="Group 194"/>
              <p:cNvGrpSpPr>
                <a:grpSpLocks/>
              </p:cNvGrpSpPr>
              <p:nvPr/>
            </p:nvGrpSpPr>
            <p:grpSpPr bwMode="auto">
              <a:xfrm>
                <a:off x="-526223" y="5788324"/>
                <a:ext cx="3155250" cy="215444"/>
                <a:chOff x="-526223" y="5788324"/>
                <a:chExt cx="3155250" cy="215444"/>
              </a:xfrm>
            </p:grpSpPr>
            <p:pic>
              <p:nvPicPr>
                <p:cNvPr id="1455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31" name="Group 192"/>
            <p:cNvGrpSpPr>
              <a:grpSpLocks/>
            </p:cNvGrpSpPr>
            <p:nvPr/>
          </p:nvGrpSpPr>
          <p:grpSpPr bwMode="auto">
            <a:xfrm>
              <a:off x="2841236" y="5773948"/>
              <a:ext cx="2415125" cy="221194"/>
              <a:chOff x="2841236" y="5773948"/>
              <a:chExt cx="2415125" cy="221194"/>
            </a:xfrm>
          </p:grpSpPr>
          <p:sp>
            <p:nvSpPr>
              <p:cNvPr id="1455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33" name="Group 191"/>
              <p:cNvGrpSpPr>
                <a:grpSpLocks/>
              </p:cNvGrpSpPr>
              <p:nvPr/>
            </p:nvGrpSpPr>
            <p:grpSpPr bwMode="auto">
              <a:xfrm>
                <a:off x="2841236" y="5779698"/>
                <a:ext cx="1280160" cy="215444"/>
                <a:chOff x="2841236" y="5779698"/>
                <a:chExt cx="1280160" cy="215444"/>
              </a:xfrm>
            </p:grpSpPr>
            <p:pic>
              <p:nvPicPr>
                <p:cNvPr id="1455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8" name="Group 219"/>
          <p:cNvGrpSpPr>
            <a:grpSpLocks/>
          </p:cNvGrpSpPr>
          <p:nvPr/>
        </p:nvGrpSpPr>
        <p:grpSpPr bwMode="auto">
          <a:xfrm>
            <a:off x="1916113" y="2692400"/>
            <a:ext cx="5783262" cy="223838"/>
            <a:chOff x="-526223" y="5771072"/>
            <a:chExt cx="5782584" cy="224070"/>
          </a:xfrm>
        </p:grpSpPr>
        <p:grpSp>
          <p:nvGrpSpPr>
            <p:cNvPr id="145520" name="Group 195"/>
            <p:cNvGrpSpPr>
              <a:grpSpLocks/>
            </p:cNvGrpSpPr>
            <p:nvPr/>
          </p:nvGrpSpPr>
          <p:grpSpPr bwMode="auto">
            <a:xfrm>
              <a:off x="-526223" y="5771072"/>
              <a:ext cx="3155250" cy="221195"/>
              <a:chOff x="-526223" y="5788324"/>
              <a:chExt cx="3155250" cy="221195"/>
            </a:xfrm>
          </p:grpSpPr>
          <p:grpSp>
            <p:nvGrpSpPr>
              <p:cNvPr id="145526" name="Group 194"/>
              <p:cNvGrpSpPr>
                <a:grpSpLocks/>
              </p:cNvGrpSpPr>
              <p:nvPr/>
            </p:nvGrpSpPr>
            <p:grpSpPr bwMode="auto">
              <a:xfrm>
                <a:off x="-526223" y="5788324"/>
                <a:ext cx="3155250" cy="215444"/>
                <a:chOff x="-526223" y="5788324"/>
                <a:chExt cx="3155250" cy="215444"/>
              </a:xfrm>
            </p:grpSpPr>
            <p:pic>
              <p:nvPicPr>
                <p:cNvPr id="1455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21" name="Group 192"/>
            <p:cNvGrpSpPr>
              <a:grpSpLocks/>
            </p:cNvGrpSpPr>
            <p:nvPr/>
          </p:nvGrpSpPr>
          <p:grpSpPr bwMode="auto">
            <a:xfrm>
              <a:off x="2841236" y="5773948"/>
              <a:ext cx="2415125" cy="221194"/>
              <a:chOff x="2841236" y="5773948"/>
              <a:chExt cx="2415125" cy="221194"/>
            </a:xfrm>
          </p:grpSpPr>
          <p:sp>
            <p:nvSpPr>
              <p:cNvPr id="1455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23" name="Group 191"/>
              <p:cNvGrpSpPr>
                <a:grpSpLocks/>
              </p:cNvGrpSpPr>
              <p:nvPr/>
            </p:nvGrpSpPr>
            <p:grpSpPr bwMode="auto">
              <a:xfrm>
                <a:off x="2841236" y="5779698"/>
                <a:ext cx="1280160" cy="215444"/>
                <a:chOff x="2841236" y="5779698"/>
                <a:chExt cx="1280160" cy="215444"/>
              </a:xfrm>
            </p:grpSpPr>
            <p:pic>
              <p:nvPicPr>
                <p:cNvPr id="1455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9" name="Group 219"/>
          <p:cNvGrpSpPr>
            <a:grpSpLocks/>
          </p:cNvGrpSpPr>
          <p:nvPr/>
        </p:nvGrpSpPr>
        <p:grpSpPr bwMode="auto">
          <a:xfrm>
            <a:off x="1519239" y="3232042"/>
            <a:ext cx="6180136" cy="223949"/>
            <a:chOff x="-923050" y="5770961"/>
            <a:chExt cx="6179411" cy="224181"/>
          </a:xfrm>
        </p:grpSpPr>
        <p:grpSp>
          <p:nvGrpSpPr>
            <p:cNvPr id="145510" name="Group 195"/>
            <p:cNvGrpSpPr>
              <a:grpSpLocks/>
            </p:cNvGrpSpPr>
            <p:nvPr/>
          </p:nvGrpSpPr>
          <p:grpSpPr bwMode="auto">
            <a:xfrm>
              <a:off x="-923050" y="5770961"/>
              <a:ext cx="3552077" cy="221306"/>
              <a:chOff x="-923050" y="5788213"/>
              <a:chExt cx="3552077" cy="221306"/>
            </a:xfrm>
          </p:grpSpPr>
          <p:grpSp>
            <p:nvGrpSpPr>
              <p:cNvPr id="145516" name="Group 194"/>
              <p:cNvGrpSpPr>
                <a:grpSpLocks/>
              </p:cNvGrpSpPr>
              <p:nvPr/>
            </p:nvGrpSpPr>
            <p:grpSpPr bwMode="auto">
              <a:xfrm>
                <a:off x="-923050" y="5788213"/>
                <a:ext cx="3552077" cy="215667"/>
                <a:chOff x="-923050" y="5788213"/>
                <a:chExt cx="3552077" cy="215667"/>
              </a:xfrm>
            </p:grpSpPr>
            <p:pic>
              <p:nvPicPr>
                <p:cNvPr id="1455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9"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DAC6, FE DAC7 Anti-Image </a:t>
                  </a:r>
                  <a:r>
                    <a:rPr lang="en-US" sz="800" b="1" dirty="0">
                      <a:latin typeface="Comic Sans MS" pitchFamily="66" charset="0"/>
                    </a:rPr>
                    <a:t>Chassis</a:t>
                  </a:r>
                </a:p>
              </p:txBody>
            </p:sp>
          </p:grpSp>
          <p:sp>
            <p:nvSpPr>
              <p:cNvPr id="1455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11" name="Group 192"/>
            <p:cNvGrpSpPr>
              <a:grpSpLocks/>
            </p:cNvGrpSpPr>
            <p:nvPr/>
          </p:nvGrpSpPr>
          <p:grpSpPr bwMode="auto">
            <a:xfrm>
              <a:off x="2841236" y="5773948"/>
              <a:ext cx="2415125" cy="221194"/>
              <a:chOff x="2841236" y="5773948"/>
              <a:chExt cx="2415125" cy="221194"/>
            </a:xfrm>
          </p:grpSpPr>
          <p:sp>
            <p:nvSpPr>
              <p:cNvPr id="1455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13" name="Group 191"/>
              <p:cNvGrpSpPr>
                <a:grpSpLocks/>
              </p:cNvGrpSpPr>
              <p:nvPr/>
            </p:nvGrpSpPr>
            <p:grpSpPr bwMode="auto">
              <a:xfrm>
                <a:off x="2841236" y="5779698"/>
                <a:ext cx="1280160" cy="215444"/>
                <a:chOff x="2841236" y="5779698"/>
                <a:chExt cx="1280160" cy="215444"/>
              </a:xfrm>
            </p:grpSpPr>
            <p:pic>
              <p:nvPicPr>
                <p:cNvPr id="1455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0" name="Group 219"/>
          <p:cNvGrpSpPr>
            <a:grpSpLocks/>
          </p:cNvGrpSpPr>
          <p:nvPr/>
        </p:nvGrpSpPr>
        <p:grpSpPr bwMode="auto">
          <a:xfrm>
            <a:off x="1916113" y="3911525"/>
            <a:ext cx="5783262" cy="223838"/>
            <a:chOff x="-526223" y="5771072"/>
            <a:chExt cx="5782584" cy="224070"/>
          </a:xfrm>
        </p:grpSpPr>
        <p:grpSp>
          <p:nvGrpSpPr>
            <p:cNvPr id="145500" name="Group 195"/>
            <p:cNvGrpSpPr>
              <a:grpSpLocks/>
            </p:cNvGrpSpPr>
            <p:nvPr/>
          </p:nvGrpSpPr>
          <p:grpSpPr bwMode="auto">
            <a:xfrm>
              <a:off x="-526223" y="5771072"/>
              <a:ext cx="3155250" cy="221195"/>
              <a:chOff x="-526223" y="5788324"/>
              <a:chExt cx="3155250" cy="221195"/>
            </a:xfrm>
          </p:grpSpPr>
          <p:grpSp>
            <p:nvGrpSpPr>
              <p:cNvPr id="145506" name="Group 194"/>
              <p:cNvGrpSpPr>
                <a:grpSpLocks/>
              </p:cNvGrpSpPr>
              <p:nvPr/>
            </p:nvGrpSpPr>
            <p:grpSpPr bwMode="auto">
              <a:xfrm>
                <a:off x="-526223" y="5788324"/>
                <a:ext cx="3155250" cy="215444"/>
                <a:chOff x="-526223" y="5788324"/>
                <a:chExt cx="3155250" cy="215444"/>
              </a:xfrm>
            </p:grpSpPr>
            <p:pic>
              <p:nvPicPr>
                <p:cNvPr id="1455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5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01" name="Group 192"/>
            <p:cNvGrpSpPr>
              <a:grpSpLocks/>
            </p:cNvGrpSpPr>
            <p:nvPr/>
          </p:nvGrpSpPr>
          <p:grpSpPr bwMode="auto">
            <a:xfrm>
              <a:off x="2841236" y="5773948"/>
              <a:ext cx="2415125" cy="221194"/>
              <a:chOff x="2841236" y="5773948"/>
              <a:chExt cx="2415125" cy="221194"/>
            </a:xfrm>
          </p:grpSpPr>
          <p:sp>
            <p:nvSpPr>
              <p:cNvPr id="1455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03" name="Group 191"/>
              <p:cNvGrpSpPr>
                <a:grpSpLocks/>
              </p:cNvGrpSpPr>
              <p:nvPr/>
            </p:nvGrpSpPr>
            <p:grpSpPr bwMode="auto">
              <a:xfrm>
                <a:off x="2841236" y="5779698"/>
                <a:ext cx="1280160" cy="215444"/>
                <a:chOff x="2841236" y="5779698"/>
                <a:chExt cx="1280160" cy="215444"/>
              </a:xfrm>
            </p:grpSpPr>
            <p:pic>
              <p:nvPicPr>
                <p:cNvPr id="1455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1" name="Group 219"/>
          <p:cNvGrpSpPr>
            <a:grpSpLocks/>
          </p:cNvGrpSpPr>
          <p:nvPr/>
        </p:nvGrpSpPr>
        <p:grpSpPr bwMode="auto">
          <a:xfrm>
            <a:off x="1916113" y="3797225"/>
            <a:ext cx="5783262" cy="223838"/>
            <a:chOff x="-526223" y="5771072"/>
            <a:chExt cx="5782584" cy="224070"/>
          </a:xfrm>
        </p:grpSpPr>
        <p:grpSp>
          <p:nvGrpSpPr>
            <p:cNvPr id="145490" name="Group 195"/>
            <p:cNvGrpSpPr>
              <a:grpSpLocks/>
            </p:cNvGrpSpPr>
            <p:nvPr/>
          </p:nvGrpSpPr>
          <p:grpSpPr bwMode="auto">
            <a:xfrm>
              <a:off x="-526223" y="5771072"/>
              <a:ext cx="3155250" cy="221195"/>
              <a:chOff x="-526223" y="5788324"/>
              <a:chExt cx="3155250" cy="221195"/>
            </a:xfrm>
          </p:grpSpPr>
          <p:grpSp>
            <p:nvGrpSpPr>
              <p:cNvPr id="145496" name="Group 194"/>
              <p:cNvGrpSpPr>
                <a:grpSpLocks/>
              </p:cNvGrpSpPr>
              <p:nvPr/>
            </p:nvGrpSpPr>
            <p:grpSpPr bwMode="auto">
              <a:xfrm>
                <a:off x="-526223" y="5788324"/>
                <a:ext cx="3155250" cy="215444"/>
                <a:chOff x="-526223" y="5788324"/>
                <a:chExt cx="3155250" cy="215444"/>
              </a:xfrm>
            </p:grpSpPr>
            <p:pic>
              <p:nvPicPr>
                <p:cNvPr id="1454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4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91" name="Group 192"/>
            <p:cNvGrpSpPr>
              <a:grpSpLocks/>
            </p:cNvGrpSpPr>
            <p:nvPr/>
          </p:nvGrpSpPr>
          <p:grpSpPr bwMode="auto">
            <a:xfrm>
              <a:off x="2841236" y="5773948"/>
              <a:ext cx="2415125" cy="221194"/>
              <a:chOff x="2841236" y="5773948"/>
              <a:chExt cx="2415125" cy="221194"/>
            </a:xfrm>
          </p:grpSpPr>
          <p:sp>
            <p:nvSpPr>
              <p:cNvPr id="1454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93" name="Group 191"/>
              <p:cNvGrpSpPr>
                <a:grpSpLocks/>
              </p:cNvGrpSpPr>
              <p:nvPr/>
            </p:nvGrpSpPr>
            <p:grpSpPr bwMode="auto">
              <a:xfrm>
                <a:off x="2841236" y="5779698"/>
                <a:ext cx="1280160" cy="215444"/>
                <a:chOff x="2841236" y="5779698"/>
                <a:chExt cx="1280160" cy="215444"/>
              </a:xfrm>
            </p:grpSpPr>
            <p:pic>
              <p:nvPicPr>
                <p:cNvPr id="1454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2" name="Group 219"/>
          <p:cNvGrpSpPr>
            <a:grpSpLocks/>
          </p:cNvGrpSpPr>
          <p:nvPr/>
        </p:nvGrpSpPr>
        <p:grpSpPr bwMode="auto">
          <a:xfrm>
            <a:off x="1914525" y="4241725"/>
            <a:ext cx="5783263" cy="223838"/>
            <a:chOff x="-526223" y="5771072"/>
            <a:chExt cx="5782584" cy="224070"/>
          </a:xfrm>
        </p:grpSpPr>
        <p:grpSp>
          <p:nvGrpSpPr>
            <p:cNvPr id="145480" name="Group 195"/>
            <p:cNvGrpSpPr>
              <a:grpSpLocks/>
            </p:cNvGrpSpPr>
            <p:nvPr/>
          </p:nvGrpSpPr>
          <p:grpSpPr bwMode="auto">
            <a:xfrm>
              <a:off x="-526223" y="5771072"/>
              <a:ext cx="3155250" cy="221195"/>
              <a:chOff x="-526223" y="5788324"/>
              <a:chExt cx="3155250" cy="221195"/>
            </a:xfrm>
          </p:grpSpPr>
          <p:grpSp>
            <p:nvGrpSpPr>
              <p:cNvPr id="145486" name="Group 194"/>
              <p:cNvGrpSpPr>
                <a:grpSpLocks/>
              </p:cNvGrpSpPr>
              <p:nvPr/>
            </p:nvGrpSpPr>
            <p:grpSpPr bwMode="auto">
              <a:xfrm>
                <a:off x="-526223" y="5788324"/>
                <a:ext cx="3155250" cy="215444"/>
                <a:chOff x="-526223" y="5788324"/>
                <a:chExt cx="3155250" cy="215444"/>
              </a:xfrm>
            </p:grpSpPr>
            <p:pic>
              <p:nvPicPr>
                <p:cNvPr id="1454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54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81" name="Group 192"/>
            <p:cNvGrpSpPr>
              <a:grpSpLocks/>
            </p:cNvGrpSpPr>
            <p:nvPr/>
          </p:nvGrpSpPr>
          <p:grpSpPr bwMode="auto">
            <a:xfrm>
              <a:off x="2841236" y="5773948"/>
              <a:ext cx="2415125" cy="221194"/>
              <a:chOff x="2841236" y="5773948"/>
              <a:chExt cx="2415125" cy="221194"/>
            </a:xfrm>
          </p:grpSpPr>
          <p:sp>
            <p:nvSpPr>
              <p:cNvPr id="1454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83" name="Group 191"/>
              <p:cNvGrpSpPr>
                <a:grpSpLocks/>
              </p:cNvGrpSpPr>
              <p:nvPr/>
            </p:nvGrpSpPr>
            <p:grpSpPr bwMode="auto">
              <a:xfrm>
                <a:off x="2841236" y="5779698"/>
                <a:ext cx="1280160" cy="215444"/>
                <a:chOff x="2841236" y="5779698"/>
                <a:chExt cx="1280160" cy="215444"/>
              </a:xfrm>
            </p:grpSpPr>
            <p:pic>
              <p:nvPicPr>
                <p:cNvPr id="1454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3" name="Group 219"/>
          <p:cNvGrpSpPr>
            <a:grpSpLocks/>
          </p:cNvGrpSpPr>
          <p:nvPr/>
        </p:nvGrpSpPr>
        <p:grpSpPr bwMode="auto">
          <a:xfrm>
            <a:off x="1914525" y="4127425"/>
            <a:ext cx="5783263" cy="223838"/>
            <a:chOff x="-526223" y="5771072"/>
            <a:chExt cx="5782584" cy="224070"/>
          </a:xfrm>
        </p:grpSpPr>
        <p:grpSp>
          <p:nvGrpSpPr>
            <p:cNvPr id="145470" name="Group 195"/>
            <p:cNvGrpSpPr>
              <a:grpSpLocks/>
            </p:cNvGrpSpPr>
            <p:nvPr/>
          </p:nvGrpSpPr>
          <p:grpSpPr bwMode="auto">
            <a:xfrm>
              <a:off x="-526223" y="5771072"/>
              <a:ext cx="3155250" cy="221195"/>
              <a:chOff x="-526223" y="5788324"/>
              <a:chExt cx="3155250" cy="221195"/>
            </a:xfrm>
          </p:grpSpPr>
          <p:grpSp>
            <p:nvGrpSpPr>
              <p:cNvPr id="145476" name="Group 194"/>
              <p:cNvGrpSpPr>
                <a:grpSpLocks/>
              </p:cNvGrpSpPr>
              <p:nvPr/>
            </p:nvGrpSpPr>
            <p:grpSpPr bwMode="auto">
              <a:xfrm>
                <a:off x="-526223" y="5788324"/>
                <a:ext cx="3155250" cy="215444"/>
                <a:chOff x="-526223" y="5788324"/>
                <a:chExt cx="3155250" cy="215444"/>
              </a:xfrm>
            </p:grpSpPr>
            <p:pic>
              <p:nvPicPr>
                <p:cNvPr id="1454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547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71" name="Group 192"/>
            <p:cNvGrpSpPr>
              <a:grpSpLocks/>
            </p:cNvGrpSpPr>
            <p:nvPr/>
          </p:nvGrpSpPr>
          <p:grpSpPr bwMode="auto">
            <a:xfrm>
              <a:off x="2841236" y="5773948"/>
              <a:ext cx="2415125" cy="221194"/>
              <a:chOff x="2841236" y="5773948"/>
              <a:chExt cx="2415125" cy="221194"/>
            </a:xfrm>
          </p:grpSpPr>
          <p:sp>
            <p:nvSpPr>
              <p:cNvPr id="14547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73" name="Group 191"/>
              <p:cNvGrpSpPr>
                <a:grpSpLocks/>
              </p:cNvGrpSpPr>
              <p:nvPr/>
            </p:nvGrpSpPr>
            <p:grpSpPr bwMode="auto">
              <a:xfrm>
                <a:off x="2841236" y="5779698"/>
                <a:ext cx="1280160" cy="215444"/>
                <a:chOff x="2841236" y="5779698"/>
                <a:chExt cx="1280160" cy="215444"/>
              </a:xfrm>
            </p:grpSpPr>
            <p:pic>
              <p:nvPicPr>
                <p:cNvPr id="1454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4" name="Group 219"/>
          <p:cNvGrpSpPr>
            <a:grpSpLocks/>
          </p:cNvGrpSpPr>
          <p:nvPr/>
        </p:nvGrpSpPr>
        <p:grpSpPr bwMode="auto">
          <a:xfrm>
            <a:off x="1911350" y="4573513"/>
            <a:ext cx="5783263" cy="223837"/>
            <a:chOff x="-526223" y="5771072"/>
            <a:chExt cx="5782584" cy="224070"/>
          </a:xfrm>
        </p:grpSpPr>
        <p:grpSp>
          <p:nvGrpSpPr>
            <p:cNvPr id="145460" name="Group 195"/>
            <p:cNvGrpSpPr>
              <a:grpSpLocks/>
            </p:cNvGrpSpPr>
            <p:nvPr/>
          </p:nvGrpSpPr>
          <p:grpSpPr bwMode="auto">
            <a:xfrm>
              <a:off x="-526223" y="5771072"/>
              <a:ext cx="3155250" cy="221195"/>
              <a:chOff x="-526223" y="5788324"/>
              <a:chExt cx="3155250" cy="221195"/>
            </a:xfrm>
          </p:grpSpPr>
          <p:grpSp>
            <p:nvGrpSpPr>
              <p:cNvPr id="145466" name="Group 194"/>
              <p:cNvGrpSpPr>
                <a:grpSpLocks/>
              </p:cNvGrpSpPr>
              <p:nvPr/>
            </p:nvGrpSpPr>
            <p:grpSpPr bwMode="auto">
              <a:xfrm>
                <a:off x="-526223" y="5788324"/>
                <a:ext cx="3155250" cy="215444"/>
                <a:chOff x="-526223" y="5788324"/>
                <a:chExt cx="3155250" cy="215444"/>
              </a:xfrm>
            </p:grpSpPr>
            <p:pic>
              <p:nvPicPr>
                <p:cNvPr id="1454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ADC5 </a:t>
                  </a:r>
                  <a:r>
                    <a:rPr lang="en-US" sz="800" b="1" dirty="0" smtClean="0">
                      <a:latin typeface="Comic Sans MS" pitchFamily="66" charset="0"/>
                    </a:rPr>
                    <a:t>Anti-Alias </a:t>
                  </a:r>
                  <a:r>
                    <a:rPr lang="en-US" sz="800" b="1" dirty="0">
                      <a:latin typeface="Comic Sans MS" pitchFamily="66" charset="0"/>
                    </a:rPr>
                    <a:t>Chassis</a:t>
                  </a:r>
                </a:p>
              </p:txBody>
            </p:sp>
          </p:grpSp>
          <p:sp>
            <p:nvSpPr>
              <p:cNvPr id="14546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61" name="Group 192"/>
            <p:cNvGrpSpPr>
              <a:grpSpLocks/>
            </p:cNvGrpSpPr>
            <p:nvPr/>
          </p:nvGrpSpPr>
          <p:grpSpPr bwMode="auto">
            <a:xfrm>
              <a:off x="2841236" y="5773948"/>
              <a:ext cx="2415125" cy="221194"/>
              <a:chOff x="2841236" y="5773948"/>
              <a:chExt cx="2415125" cy="221194"/>
            </a:xfrm>
          </p:grpSpPr>
          <p:sp>
            <p:nvSpPr>
              <p:cNvPr id="14546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63" name="Group 191"/>
              <p:cNvGrpSpPr>
                <a:grpSpLocks/>
              </p:cNvGrpSpPr>
              <p:nvPr/>
            </p:nvGrpSpPr>
            <p:grpSpPr bwMode="auto">
              <a:xfrm>
                <a:off x="2841236" y="5779698"/>
                <a:ext cx="1280160" cy="215444"/>
                <a:chOff x="2841236" y="5779698"/>
                <a:chExt cx="1280160" cy="215444"/>
              </a:xfrm>
            </p:grpSpPr>
            <p:pic>
              <p:nvPicPr>
                <p:cNvPr id="1454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5" name="Group 219"/>
          <p:cNvGrpSpPr>
            <a:grpSpLocks/>
          </p:cNvGrpSpPr>
          <p:nvPr/>
        </p:nvGrpSpPr>
        <p:grpSpPr bwMode="auto">
          <a:xfrm>
            <a:off x="1911350" y="4459213"/>
            <a:ext cx="5783263" cy="223837"/>
            <a:chOff x="-526223" y="5771072"/>
            <a:chExt cx="5782584" cy="224070"/>
          </a:xfrm>
        </p:grpSpPr>
        <p:grpSp>
          <p:nvGrpSpPr>
            <p:cNvPr id="145450" name="Group 195"/>
            <p:cNvGrpSpPr>
              <a:grpSpLocks/>
            </p:cNvGrpSpPr>
            <p:nvPr/>
          </p:nvGrpSpPr>
          <p:grpSpPr bwMode="auto">
            <a:xfrm>
              <a:off x="-526223" y="5771072"/>
              <a:ext cx="3155250" cy="221195"/>
              <a:chOff x="-526223" y="5788324"/>
              <a:chExt cx="3155250" cy="221195"/>
            </a:xfrm>
          </p:grpSpPr>
          <p:grpSp>
            <p:nvGrpSpPr>
              <p:cNvPr id="145456" name="Group 194"/>
              <p:cNvGrpSpPr>
                <a:grpSpLocks/>
              </p:cNvGrpSpPr>
              <p:nvPr/>
            </p:nvGrpSpPr>
            <p:grpSpPr bwMode="auto">
              <a:xfrm>
                <a:off x="-526223" y="5788324"/>
                <a:ext cx="3155250" cy="215444"/>
                <a:chOff x="-526223" y="5788324"/>
                <a:chExt cx="3155250" cy="215444"/>
              </a:xfrm>
            </p:grpSpPr>
            <p:pic>
              <p:nvPicPr>
                <p:cNvPr id="1454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545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51" name="Group 192"/>
            <p:cNvGrpSpPr>
              <a:grpSpLocks/>
            </p:cNvGrpSpPr>
            <p:nvPr/>
          </p:nvGrpSpPr>
          <p:grpSpPr bwMode="auto">
            <a:xfrm>
              <a:off x="2841236" y="5773948"/>
              <a:ext cx="2415125" cy="221194"/>
              <a:chOff x="2841236" y="5773948"/>
              <a:chExt cx="2415125" cy="221194"/>
            </a:xfrm>
          </p:grpSpPr>
          <p:sp>
            <p:nvSpPr>
              <p:cNvPr id="14545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53" name="Group 191"/>
              <p:cNvGrpSpPr>
                <a:grpSpLocks/>
              </p:cNvGrpSpPr>
              <p:nvPr/>
            </p:nvGrpSpPr>
            <p:grpSpPr bwMode="auto">
              <a:xfrm>
                <a:off x="2841236" y="5779698"/>
                <a:ext cx="1280160" cy="215444"/>
                <a:chOff x="2841236" y="5779698"/>
                <a:chExt cx="1280160" cy="215444"/>
              </a:xfrm>
            </p:grpSpPr>
            <p:pic>
              <p:nvPicPr>
                <p:cNvPr id="1454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6" name="Group 219"/>
          <p:cNvGrpSpPr>
            <a:grpSpLocks/>
          </p:cNvGrpSpPr>
          <p:nvPr/>
        </p:nvGrpSpPr>
        <p:grpSpPr bwMode="auto">
          <a:xfrm>
            <a:off x="1911350" y="4792063"/>
            <a:ext cx="5783263" cy="223837"/>
            <a:chOff x="-526223" y="5770953"/>
            <a:chExt cx="5782584" cy="224189"/>
          </a:xfrm>
        </p:grpSpPr>
        <p:grpSp>
          <p:nvGrpSpPr>
            <p:cNvPr id="145440" name="Group 195"/>
            <p:cNvGrpSpPr>
              <a:grpSpLocks/>
            </p:cNvGrpSpPr>
            <p:nvPr/>
          </p:nvGrpSpPr>
          <p:grpSpPr bwMode="auto">
            <a:xfrm>
              <a:off x="-526223" y="5770953"/>
              <a:ext cx="3155250" cy="221314"/>
              <a:chOff x="-526223" y="5788205"/>
              <a:chExt cx="3155250" cy="221314"/>
            </a:xfrm>
          </p:grpSpPr>
          <p:grpSp>
            <p:nvGrpSpPr>
              <p:cNvPr id="145446" name="Group 194"/>
              <p:cNvGrpSpPr>
                <a:grpSpLocks/>
              </p:cNvGrpSpPr>
              <p:nvPr/>
            </p:nvGrpSpPr>
            <p:grpSpPr bwMode="auto">
              <a:xfrm>
                <a:off x="-526223" y="5788205"/>
                <a:ext cx="3155250" cy="215668"/>
                <a:chOff x="-526223" y="5788205"/>
                <a:chExt cx="3155250" cy="215668"/>
              </a:xfrm>
            </p:grpSpPr>
            <p:pic>
              <p:nvPicPr>
                <p:cNvPr id="1454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9" name="TextBox 336"/>
                <p:cNvSpPr txBox="1">
                  <a:spLocks noChangeArrowheads="1"/>
                </p:cNvSpPr>
                <p:nvPr/>
              </p:nvSpPr>
              <p:spPr bwMode="auto">
                <a:xfrm>
                  <a:off x="-526223" y="5788205"/>
                  <a:ext cx="187481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ADC6 </a:t>
                  </a:r>
                  <a:r>
                    <a:rPr lang="en-US" sz="800" b="1" dirty="0" smtClean="0">
                      <a:latin typeface="Comic Sans MS" pitchFamily="66" charset="0"/>
                    </a:rPr>
                    <a:t>Anti-Alias </a:t>
                  </a:r>
                  <a:r>
                    <a:rPr lang="en-US" sz="800" b="1" dirty="0">
                      <a:latin typeface="Comic Sans MS" pitchFamily="66" charset="0"/>
                    </a:rPr>
                    <a:t>Chassis</a:t>
                  </a:r>
                </a:p>
              </p:txBody>
            </p:sp>
          </p:grpSp>
          <p:sp>
            <p:nvSpPr>
              <p:cNvPr id="14544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41" name="Group 192"/>
            <p:cNvGrpSpPr>
              <a:grpSpLocks/>
            </p:cNvGrpSpPr>
            <p:nvPr/>
          </p:nvGrpSpPr>
          <p:grpSpPr bwMode="auto">
            <a:xfrm>
              <a:off x="2841236" y="5773948"/>
              <a:ext cx="2415125" cy="221194"/>
              <a:chOff x="2841236" y="5773948"/>
              <a:chExt cx="2415125" cy="221194"/>
            </a:xfrm>
          </p:grpSpPr>
          <p:sp>
            <p:nvSpPr>
              <p:cNvPr id="14544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43" name="Group 191"/>
              <p:cNvGrpSpPr>
                <a:grpSpLocks/>
              </p:cNvGrpSpPr>
              <p:nvPr/>
            </p:nvGrpSpPr>
            <p:grpSpPr bwMode="auto">
              <a:xfrm>
                <a:off x="2841236" y="5779698"/>
                <a:ext cx="1280160" cy="215444"/>
                <a:chOff x="2841236" y="5779698"/>
                <a:chExt cx="1280160" cy="215444"/>
              </a:xfrm>
            </p:grpSpPr>
            <p:pic>
              <p:nvPicPr>
                <p:cNvPr id="1454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3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CER</a:t>
            </a:r>
            <a:endParaRPr lang="en-US" sz="800" b="1" dirty="0">
              <a:latin typeface="Comic Sans MS" pitchFamily="66" charset="0"/>
            </a:endParaRPr>
          </a:p>
        </p:txBody>
      </p:sp>
      <p:grpSp>
        <p:nvGrpSpPr>
          <p:cNvPr id="222" name="Group 221"/>
          <p:cNvGrpSpPr/>
          <p:nvPr/>
        </p:nvGrpSpPr>
        <p:grpSpPr>
          <a:xfrm>
            <a:off x="8757122" y="1712271"/>
            <a:ext cx="386878" cy="2971800"/>
            <a:chOff x="8424863" y="1701800"/>
            <a:chExt cx="386878" cy="2971800"/>
          </a:xfrm>
        </p:grpSpPr>
        <p:pic>
          <p:nvPicPr>
            <p:cNvPr id="223"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Rectangle 22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PSO-003</a:t>
              </a:r>
              <a:endParaRPr lang="en-US" sz="900" dirty="0"/>
            </a:p>
          </p:txBody>
        </p:sp>
      </p:grpSp>
      <p:grpSp>
        <p:nvGrpSpPr>
          <p:cNvPr id="225" name="Group 224"/>
          <p:cNvGrpSpPr/>
          <p:nvPr/>
        </p:nvGrpSpPr>
        <p:grpSpPr>
          <a:xfrm>
            <a:off x="8364006" y="1712271"/>
            <a:ext cx="386878" cy="2971800"/>
            <a:chOff x="8424863" y="1701800"/>
            <a:chExt cx="386878" cy="2971800"/>
          </a:xfrm>
        </p:grpSpPr>
        <p:pic>
          <p:nvPicPr>
            <p:cNvPr id="226"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Rectangle 22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PSO-021</a:t>
              </a:r>
              <a:endParaRPr lang="en-US" sz="900" dirty="0"/>
            </a:p>
          </p:txBody>
        </p:sp>
      </p:grpSp>
      <p:grpSp>
        <p:nvGrpSpPr>
          <p:cNvPr id="228" name="Group 219"/>
          <p:cNvGrpSpPr>
            <a:grpSpLocks/>
          </p:cNvGrpSpPr>
          <p:nvPr/>
        </p:nvGrpSpPr>
        <p:grpSpPr bwMode="auto">
          <a:xfrm>
            <a:off x="1910388" y="2799250"/>
            <a:ext cx="5783262" cy="223838"/>
            <a:chOff x="-526223" y="5771072"/>
            <a:chExt cx="5782584" cy="224070"/>
          </a:xfrm>
        </p:grpSpPr>
        <p:grpSp>
          <p:nvGrpSpPr>
            <p:cNvPr id="229" name="Group 195"/>
            <p:cNvGrpSpPr>
              <a:grpSpLocks/>
            </p:cNvGrpSpPr>
            <p:nvPr/>
          </p:nvGrpSpPr>
          <p:grpSpPr bwMode="auto">
            <a:xfrm>
              <a:off x="-526223" y="5771072"/>
              <a:ext cx="3155250" cy="221195"/>
              <a:chOff x="-526223" y="5788324"/>
              <a:chExt cx="3155250" cy="221195"/>
            </a:xfrm>
          </p:grpSpPr>
          <p:grpSp>
            <p:nvGrpSpPr>
              <p:cNvPr id="235" name="Group 194"/>
              <p:cNvGrpSpPr>
                <a:grpSpLocks/>
              </p:cNvGrpSpPr>
              <p:nvPr/>
            </p:nvGrpSpPr>
            <p:grpSpPr bwMode="auto">
              <a:xfrm>
                <a:off x="-526223" y="5788324"/>
                <a:ext cx="3155250" cy="215444"/>
                <a:chOff x="-526223" y="5788324"/>
                <a:chExt cx="3155250" cy="215444"/>
              </a:xfrm>
            </p:grpSpPr>
            <p:pic>
              <p:nvPicPr>
                <p:cNvPr id="2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3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30" name="Group 192"/>
            <p:cNvGrpSpPr>
              <a:grpSpLocks/>
            </p:cNvGrpSpPr>
            <p:nvPr/>
          </p:nvGrpSpPr>
          <p:grpSpPr bwMode="auto">
            <a:xfrm>
              <a:off x="2841236" y="5773948"/>
              <a:ext cx="2415125" cy="221194"/>
              <a:chOff x="2841236" y="5773948"/>
              <a:chExt cx="2415125" cy="221194"/>
            </a:xfrm>
          </p:grpSpPr>
          <p:sp>
            <p:nvSpPr>
              <p:cNvPr id="23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32" name="Group 191"/>
              <p:cNvGrpSpPr>
                <a:grpSpLocks/>
              </p:cNvGrpSpPr>
              <p:nvPr/>
            </p:nvGrpSpPr>
            <p:grpSpPr bwMode="auto">
              <a:xfrm>
                <a:off x="2841236" y="5779698"/>
                <a:ext cx="1280160" cy="215444"/>
                <a:chOff x="2841236" y="5779698"/>
                <a:chExt cx="1280160" cy="215444"/>
              </a:xfrm>
            </p:grpSpPr>
            <p:pic>
              <p:nvPicPr>
                <p:cNvPr id="23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39" name="Group 219"/>
          <p:cNvGrpSpPr>
            <a:grpSpLocks/>
          </p:cNvGrpSpPr>
          <p:nvPr/>
        </p:nvGrpSpPr>
        <p:grpSpPr bwMode="auto">
          <a:xfrm>
            <a:off x="1910388" y="2913550"/>
            <a:ext cx="5783262" cy="223838"/>
            <a:chOff x="-526223" y="5771072"/>
            <a:chExt cx="5782584" cy="224070"/>
          </a:xfrm>
        </p:grpSpPr>
        <p:grpSp>
          <p:nvGrpSpPr>
            <p:cNvPr id="240" name="Group 195"/>
            <p:cNvGrpSpPr>
              <a:grpSpLocks/>
            </p:cNvGrpSpPr>
            <p:nvPr/>
          </p:nvGrpSpPr>
          <p:grpSpPr bwMode="auto">
            <a:xfrm>
              <a:off x="-526223" y="5771072"/>
              <a:ext cx="3155250" cy="221195"/>
              <a:chOff x="-526223" y="5788324"/>
              <a:chExt cx="3155250" cy="221195"/>
            </a:xfrm>
          </p:grpSpPr>
          <p:grpSp>
            <p:nvGrpSpPr>
              <p:cNvPr id="246" name="Group 194"/>
              <p:cNvGrpSpPr>
                <a:grpSpLocks/>
              </p:cNvGrpSpPr>
              <p:nvPr/>
            </p:nvGrpSpPr>
            <p:grpSpPr bwMode="auto">
              <a:xfrm>
                <a:off x="-526223" y="5788324"/>
                <a:ext cx="3155250" cy="215444"/>
                <a:chOff x="-526223" y="5788324"/>
                <a:chExt cx="3155250" cy="215444"/>
              </a:xfrm>
            </p:grpSpPr>
            <p:pic>
              <p:nvPicPr>
                <p:cNvPr id="2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1" name="Group 192"/>
            <p:cNvGrpSpPr>
              <a:grpSpLocks/>
            </p:cNvGrpSpPr>
            <p:nvPr/>
          </p:nvGrpSpPr>
          <p:grpSpPr bwMode="auto">
            <a:xfrm>
              <a:off x="2841236" y="5773948"/>
              <a:ext cx="2415125" cy="221194"/>
              <a:chOff x="2841236" y="5773948"/>
              <a:chExt cx="2415125" cy="221194"/>
            </a:xfrm>
          </p:grpSpPr>
          <p:sp>
            <p:nvSpPr>
              <p:cNvPr id="2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3" name="Group 191"/>
              <p:cNvGrpSpPr>
                <a:grpSpLocks/>
              </p:cNvGrpSpPr>
              <p:nvPr/>
            </p:nvGrpSpPr>
            <p:grpSpPr bwMode="auto">
              <a:xfrm>
                <a:off x="2841236" y="5779698"/>
                <a:ext cx="1280160" cy="215444"/>
                <a:chOff x="2841236" y="5779698"/>
                <a:chExt cx="1280160" cy="215444"/>
              </a:xfrm>
            </p:grpSpPr>
            <p:pic>
              <p:nvPicPr>
                <p:cNvPr id="2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 name="Group 219"/>
          <p:cNvGrpSpPr>
            <a:grpSpLocks/>
          </p:cNvGrpSpPr>
          <p:nvPr/>
        </p:nvGrpSpPr>
        <p:grpSpPr bwMode="auto">
          <a:xfrm>
            <a:off x="1910822" y="3121667"/>
            <a:ext cx="5783263" cy="223838"/>
            <a:chOff x="-526223" y="5771072"/>
            <a:chExt cx="5782584" cy="224070"/>
          </a:xfrm>
        </p:grpSpPr>
        <p:grpSp>
          <p:nvGrpSpPr>
            <p:cNvPr id="251" name="Group 195"/>
            <p:cNvGrpSpPr>
              <a:grpSpLocks/>
            </p:cNvGrpSpPr>
            <p:nvPr/>
          </p:nvGrpSpPr>
          <p:grpSpPr bwMode="auto">
            <a:xfrm>
              <a:off x="-526223" y="5771072"/>
              <a:ext cx="3155250" cy="221195"/>
              <a:chOff x="-526223" y="5788324"/>
              <a:chExt cx="3155250" cy="221195"/>
            </a:xfrm>
          </p:grpSpPr>
          <p:grpSp>
            <p:nvGrpSpPr>
              <p:cNvPr id="257" name="Group 194"/>
              <p:cNvGrpSpPr>
                <a:grpSpLocks/>
              </p:cNvGrpSpPr>
              <p:nvPr/>
            </p:nvGrpSpPr>
            <p:grpSpPr bwMode="auto">
              <a:xfrm>
                <a:off x="-526223" y="5788324"/>
                <a:ext cx="3155250" cy="215444"/>
                <a:chOff x="-526223" y="5788324"/>
                <a:chExt cx="3155250" cy="215444"/>
              </a:xfrm>
            </p:grpSpPr>
            <p:pic>
              <p:nvPicPr>
                <p:cNvPr id="25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FM FE </a:t>
                  </a:r>
                  <a:r>
                    <a:rPr lang="en-US" sz="800" b="1" dirty="0">
                      <a:latin typeface="Comic Sans MS" pitchFamily="66" charset="0"/>
                    </a:rPr>
                    <a:t>ADC0 </a:t>
                  </a:r>
                  <a:r>
                    <a:rPr lang="en-US" sz="800" b="1" dirty="0" smtClean="0">
                      <a:latin typeface="Comic Sans MS" pitchFamily="66" charset="0"/>
                    </a:rPr>
                    <a:t>Anti-Alias </a:t>
                  </a:r>
                  <a:r>
                    <a:rPr lang="en-US" sz="800" b="1" dirty="0">
                      <a:latin typeface="Comic Sans MS" pitchFamily="66" charset="0"/>
                    </a:rPr>
                    <a:t>Chassis</a:t>
                  </a:r>
                </a:p>
              </p:txBody>
            </p:sp>
          </p:grpSp>
          <p:sp>
            <p:nvSpPr>
              <p:cNvPr id="25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2" name="Group 192"/>
            <p:cNvGrpSpPr>
              <a:grpSpLocks/>
            </p:cNvGrpSpPr>
            <p:nvPr/>
          </p:nvGrpSpPr>
          <p:grpSpPr bwMode="auto">
            <a:xfrm>
              <a:off x="2841236" y="5773948"/>
              <a:ext cx="2415125" cy="221194"/>
              <a:chOff x="2841236" y="5773948"/>
              <a:chExt cx="2415125" cy="221194"/>
            </a:xfrm>
          </p:grpSpPr>
          <p:sp>
            <p:nvSpPr>
              <p:cNvPr id="25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4" name="Group 191"/>
              <p:cNvGrpSpPr>
                <a:grpSpLocks/>
              </p:cNvGrpSpPr>
              <p:nvPr/>
            </p:nvGrpSpPr>
            <p:grpSpPr bwMode="auto">
              <a:xfrm>
                <a:off x="2841236" y="5779698"/>
                <a:ext cx="1280160" cy="215444"/>
                <a:chOff x="2841236" y="5779698"/>
                <a:chExt cx="1280160" cy="215444"/>
              </a:xfrm>
            </p:grpSpPr>
            <p:pic>
              <p:nvPicPr>
                <p:cNvPr id="25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61" name="Group 219"/>
          <p:cNvGrpSpPr>
            <a:grpSpLocks/>
          </p:cNvGrpSpPr>
          <p:nvPr/>
        </p:nvGrpSpPr>
        <p:grpSpPr bwMode="auto">
          <a:xfrm>
            <a:off x="1915675" y="4909750"/>
            <a:ext cx="5783263" cy="223838"/>
            <a:chOff x="-526223" y="5771072"/>
            <a:chExt cx="5782584" cy="224070"/>
          </a:xfrm>
        </p:grpSpPr>
        <p:grpSp>
          <p:nvGrpSpPr>
            <p:cNvPr id="262" name="Group 195"/>
            <p:cNvGrpSpPr>
              <a:grpSpLocks/>
            </p:cNvGrpSpPr>
            <p:nvPr/>
          </p:nvGrpSpPr>
          <p:grpSpPr bwMode="auto">
            <a:xfrm>
              <a:off x="-526223" y="5771072"/>
              <a:ext cx="3155250" cy="221195"/>
              <a:chOff x="-526223" y="5788324"/>
              <a:chExt cx="3155250" cy="221195"/>
            </a:xfrm>
          </p:grpSpPr>
          <p:grpSp>
            <p:nvGrpSpPr>
              <p:cNvPr id="268" name="Group 194"/>
              <p:cNvGrpSpPr>
                <a:grpSpLocks/>
              </p:cNvGrpSpPr>
              <p:nvPr/>
            </p:nvGrpSpPr>
            <p:grpSpPr bwMode="auto">
              <a:xfrm>
                <a:off x="-526223" y="5788324"/>
                <a:ext cx="3155250" cy="215444"/>
                <a:chOff x="-526223" y="5788324"/>
                <a:chExt cx="3155250" cy="215444"/>
              </a:xfrm>
            </p:grpSpPr>
            <p:pic>
              <p:nvPicPr>
                <p:cNvPr id="27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1"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t>
                  </a:r>
                  <a:r>
                    <a:rPr lang="en-US" sz="800" b="1" dirty="0" smtClean="0">
                      <a:latin typeface="Comic Sans MS" pitchFamily="66" charset="0"/>
                    </a:rPr>
                    <a:t>ADC7 Anti-Alias </a:t>
                  </a:r>
                  <a:r>
                    <a:rPr lang="en-US" sz="800" b="1" dirty="0">
                      <a:latin typeface="Comic Sans MS" pitchFamily="66" charset="0"/>
                    </a:rPr>
                    <a:t>Chassis</a:t>
                  </a:r>
                </a:p>
              </p:txBody>
            </p:sp>
          </p:grpSp>
          <p:sp>
            <p:nvSpPr>
              <p:cNvPr id="26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63" name="Group 192"/>
            <p:cNvGrpSpPr>
              <a:grpSpLocks/>
            </p:cNvGrpSpPr>
            <p:nvPr/>
          </p:nvGrpSpPr>
          <p:grpSpPr bwMode="auto">
            <a:xfrm>
              <a:off x="2841236" y="5773948"/>
              <a:ext cx="2415125" cy="221194"/>
              <a:chOff x="2841236" y="5773948"/>
              <a:chExt cx="2415125" cy="221194"/>
            </a:xfrm>
          </p:grpSpPr>
          <p:sp>
            <p:nvSpPr>
              <p:cNvPr id="26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65" name="Group 191"/>
              <p:cNvGrpSpPr>
                <a:grpSpLocks/>
              </p:cNvGrpSpPr>
              <p:nvPr/>
            </p:nvGrpSpPr>
            <p:grpSpPr bwMode="auto">
              <a:xfrm>
                <a:off x="2841236" y="5779698"/>
                <a:ext cx="1280160" cy="215444"/>
                <a:chOff x="2841236" y="5779698"/>
                <a:chExt cx="1280160" cy="215444"/>
              </a:xfrm>
            </p:grpSpPr>
            <p:pic>
              <p:nvPicPr>
                <p:cNvPr id="26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72" name="Group 219"/>
          <p:cNvGrpSpPr>
            <a:grpSpLocks/>
          </p:cNvGrpSpPr>
          <p:nvPr/>
        </p:nvGrpSpPr>
        <p:grpSpPr bwMode="auto">
          <a:xfrm>
            <a:off x="1912500" y="5241538"/>
            <a:ext cx="5783263" cy="223837"/>
            <a:chOff x="-526223" y="5771072"/>
            <a:chExt cx="5782584" cy="224070"/>
          </a:xfrm>
        </p:grpSpPr>
        <p:grpSp>
          <p:nvGrpSpPr>
            <p:cNvPr id="273" name="Group 195"/>
            <p:cNvGrpSpPr>
              <a:grpSpLocks/>
            </p:cNvGrpSpPr>
            <p:nvPr/>
          </p:nvGrpSpPr>
          <p:grpSpPr bwMode="auto">
            <a:xfrm>
              <a:off x="-526223" y="5771072"/>
              <a:ext cx="3155250" cy="221195"/>
              <a:chOff x="-526223" y="5788324"/>
              <a:chExt cx="3155250" cy="221195"/>
            </a:xfrm>
          </p:grpSpPr>
          <p:grpSp>
            <p:nvGrpSpPr>
              <p:cNvPr id="279" name="Group 194"/>
              <p:cNvGrpSpPr>
                <a:grpSpLocks/>
              </p:cNvGrpSpPr>
              <p:nvPr/>
            </p:nvGrpSpPr>
            <p:grpSpPr bwMode="auto">
              <a:xfrm>
                <a:off x="-526223" y="5788324"/>
                <a:ext cx="3155250" cy="215444"/>
                <a:chOff x="-526223" y="5788324"/>
                <a:chExt cx="3155250" cy="215444"/>
              </a:xfrm>
            </p:grpSpPr>
            <p:pic>
              <p:nvPicPr>
                <p:cNvPr id="28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t>
                  </a:r>
                  <a:r>
                    <a:rPr lang="en-US" sz="800" b="1" dirty="0" smtClean="0">
                      <a:latin typeface="Comic Sans MS" pitchFamily="66" charset="0"/>
                    </a:rPr>
                    <a:t>ADC9 Anti-Alias </a:t>
                  </a:r>
                  <a:r>
                    <a:rPr lang="en-US" sz="800" b="1" dirty="0">
                      <a:latin typeface="Comic Sans MS" pitchFamily="66" charset="0"/>
                    </a:rPr>
                    <a:t>Chassis</a:t>
                  </a:r>
                </a:p>
              </p:txBody>
            </p:sp>
          </p:grpSp>
          <p:sp>
            <p:nvSpPr>
              <p:cNvPr id="28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74" name="Group 192"/>
            <p:cNvGrpSpPr>
              <a:grpSpLocks/>
            </p:cNvGrpSpPr>
            <p:nvPr/>
          </p:nvGrpSpPr>
          <p:grpSpPr bwMode="auto">
            <a:xfrm>
              <a:off x="2841236" y="5773948"/>
              <a:ext cx="2415125" cy="221194"/>
              <a:chOff x="2841236" y="5773948"/>
              <a:chExt cx="2415125" cy="221194"/>
            </a:xfrm>
          </p:grpSpPr>
          <p:sp>
            <p:nvSpPr>
              <p:cNvPr id="27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76" name="Group 191"/>
              <p:cNvGrpSpPr>
                <a:grpSpLocks/>
              </p:cNvGrpSpPr>
              <p:nvPr/>
            </p:nvGrpSpPr>
            <p:grpSpPr bwMode="auto">
              <a:xfrm>
                <a:off x="2841236" y="5779698"/>
                <a:ext cx="1280160" cy="215444"/>
                <a:chOff x="2841236" y="5779698"/>
                <a:chExt cx="1280160" cy="215444"/>
              </a:xfrm>
            </p:grpSpPr>
            <p:pic>
              <p:nvPicPr>
                <p:cNvPr id="2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83" name="Group 219"/>
          <p:cNvGrpSpPr>
            <a:grpSpLocks/>
          </p:cNvGrpSpPr>
          <p:nvPr/>
        </p:nvGrpSpPr>
        <p:grpSpPr bwMode="auto">
          <a:xfrm>
            <a:off x="1912500" y="5127238"/>
            <a:ext cx="5783263" cy="223837"/>
            <a:chOff x="-526223" y="5771072"/>
            <a:chExt cx="5782584" cy="224070"/>
          </a:xfrm>
        </p:grpSpPr>
        <p:grpSp>
          <p:nvGrpSpPr>
            <p:cNvPr id="284" name="Group 195"/>
            <p:cNvGrpSpPr>
              <a:grpSpLocks/>
            </p:cNvGrpSpPr>
            <p:nvPr/>
          </p:nvGrpSpPr>
          <p:grpSpPr bwMode="auto">
            <a:xfrm>
              <a:off x="-526223" y="5771072"/>
              <a:ext cx="3155250" cy="221195"/>
              <a:chOff x="-526223" y="5788324"/>
              <a:chExt cx="3155250" cy="221195"/>
            </a:xfrm>
          </p:grpSpPr>
          <p:grpSp>
            <p:nvGrpSpPr>
              <p:cNvPr id="290" name="Group 194"/>
              <p:cNvGrpSpPr>
                <a:grpSpLocks/>
              </p:cNvGrpSpPr>
              <p:nvPr/>
            </p:nvGrpSpPr>
            <p:grpSpPr bwMode="auto">
              <a:xfrm>
                <a:off x="-526223" y="5788324"/>
                <a:ext cx="3155250" cy="215444"/>
                <a:chOff x="-526223" y="5788324"/>
                <a:chExt cx="3155250" cy="215444"/>
              </a:xfrm>
            </p:grpSpPr>
            <p:pic>
              <p:nvPicPr>
                <p:cNvPr id="29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t>
                  </a:r>
                  <a:r>
                    <a:rPr lang="en-US" sz="800" b="1" dirty="0" smtClean="0">
                      <a:latin typeface="Comic Sans MS" pitchFamily="66" charset="0"/>
                    </a:rPr>
                    <a:t>ADC8 Anti-Alias </a:t>
                  </a:r>
                  <a:r>
                    <a:rPr lang="en-US" sz="800" b="1" dirty="0">
                      <a:latin typeface="Comic Sans MS" pitchFamily="66" charset="0"/>
                    </a:rPr>
                    <a:t>Chassis</a:t>
                  </a:r>
                </a:p>
              </p:txBody>
            </p:sp>
          </p:grpSp>
          <p:sp>
            <p:nvSpPr>
              <p:cNvPr id="29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85" name="Group 192"/>
            <p:cNvGrpSpPr>
              <a:grpSpLocks/>
            </p:cNvGrpSpPr>
            <p:nvPr/>
          </p:nvGrpSpPr>
          <p:grpSpPr bwMode="auto">
            <a:xfrm>
              <a:off x="2841236" y="5773948"/>
              <a:ext cx="2415125" cy="221194"/>
              <a:chOff x="2841236" y="5773948"/>
              <a:chExt cx="2415125" cy="221194"/>
            </a:xfrm>
          </p:grpSpPr>
          <p:sp>
            <p:nvSpPr>
              <p:cNvPr id="28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87" name="Group 191"/>
              <p:cNvGrpSpPr>
                <a:grpSpLocks/>
              </p:cNvGrpSpPr>
              <p:nvPr/>
            </p:nvGrpSpPr>
            <p:grpSpPr bwMode="auto">
              <a:xfrm>
                <a:off x="2841236" y="5779698"/>
                <a:ext cx="1280160" cy="215444"/>
                <a:chOff x="2841236" y="5779698"/>
                <a:chExt cx="1280160" cy="215444"/>
              </a:xfrm>
            </p:grpSpPr>
            <p:pic>
              <p:nvPicPr>
                <p:cNvPr id="2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 name="Group 219"/>
          <p:cNvGrpSpPr>
            <a:grpSpLocks/>
          </p:cNvGrpSpPr>
          <p:nvPr/>
        </p:nvGrpSpPr>
        <p:grpSpPr bwMode="auto">
          <a:xfrm>
            <a:off x="1513514" y="3460067"/>
            <a:ext cx="6180136" cy="223949"/>
            <a:chOff x="-923050" y="5770961"/>
            <a:chExt cx="6179411" cy="224181"/>
          </a:xfrm>
        </p:grpSpPr>
        <p:grpSp>
          <p:nvGrpSpPr>
            <p:cNvPr id="295" name="Group 195"/>
            <p:cNvGrpSpPr>
              <a:grpSpLocks/>
            </p:cNvGrpSpPr>
            <p:nvPr/>
          </p:nvGrpSpPr>
          <p:grpSpPr bwMode="auto">
            <a:xfrm>
              <a:off x="-923050" y="5770961"/>
              <a:ext cx="3552077" cy="221306"/>
              <a:chOff x="-923050" y="5788213"/>
              <a:chExt cx="3552077" cy="221306"/>
            </a:xfrm>
          </p:grpSpPr>
          <p:grpSp>
            <p:nvGrpSpPr>
              <p:cNvPr id="301" name="Group 194"/>
              <p:cNvGrpSpPr>
                <a:grpSpLocks/>
              </p:cNvGrpSpPr>
              <p:nvPr/>
            </p:nvGrpSpPr>
            <p:grpSpPr bwMode="auto">
              <a:xfrm>
                <a:off x="-923050" y="5788213"/>
                <a:ext cx="3552077" cy="215667"/>
                <a:chOff x="-923050" y="5788213"/>
                <a:chExt cx="3552077" cy="215667"/>
              </a:xfrm>
            </p:grpSpPr>
            <p:pic>
              <p:nvPicPr>
                <p:cNvPr id="30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DAC8, FE DAC9 Anti-Image </a:t>
                  </a:r>
                  <a:r>
                    <a:rPr lang="en-US" sz="800" b="1" dirty="0">
                      <a:latin typeface="Comic Sans MS" pitchFamily="66" charset="0"/>
                    </a:rPr>
                    <a:t>Chassis</a:t>
                  </a:r>
                </a:p>
              </p:txBody>
            </p:sp>
          </p:grpSp>
          <p:sp>
            <p:nvSpPr>
              <p:cNvPr id="302"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6" name="Group 192"/>
            <p:cNvGrpSpPr>
              <a:grpSpLocks/>
            </p:cNvGrpSpPr>
            <p:nvPr/>
          </p:nvGrpSpPr>
          <p:grpSpPr bwMode="auto">
            <a:xfrm>
              <a:off x="2841236" y="5773948"/>
              <a:ext cx="2415125" cy="221194"/>
              <a:chOff x="2841236" y="5773948"/>
              <a:chExt cx="2415125" cy="221194"/>
            </a:xfrm>
          </p:grpSpPr>
          <p:sp>
            <p:nvSpPr>
              <p:cNvPr id="297"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8" name="Group 191"/>
              <p:cNvGrpSpPr>
                <a:grpSpLocks/>
              </p:cNvGrpSpPr>
              <p:nvPr/>
            </p:nvGrpSpPr>
            <p:grpSpPr bwMode="auto">
              <a:xfrm>
                <a:off x="2841236" y="5779698"/>
                <a:ext cx="1280160" cy="215444"/>
                <a:chOff x="2841236" y="5779698"/>
                <a:chExt cx="1280160" cy="215444"/>
              </a:xfrm>
            </p:grpSpPr>
            <p:pic>
              <p:nvPicPr>
                <p:cNvPr id="29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5" name="Group 219"/>
          <p:cNvGrpSpPr>
            <a:grpSpLocks/>
          </p:cNvGrpSpPr>
          <p:nvPr/>
        </p:nvGrpSpPr>
        <p:grpSpPr bwMode="auto">
          <a:xfrm>
            <a:off x="1514664" y="3578092"/>
            <a:ext cx="6180136" cy="223949"/>
            <a:chOff x="-923050" y="5770961"/>
            <a:chExt cx="6179411" cy="224181"/>
          </a:xfrm>
        </p:grpSpPr>
        <p:grpSp>
          <p:nvGrpSpPr>
            <p:cNvPr id="306" name="Group 195"/>
            <p:cNvGrpSpPr>
              <a:grpSpLocks/>
            </p:cNvGrpSpPr>
            <p:nvPr/>
          </p:nvGrpSpPr>
          <p:grpSpPr bwMode="auto">
            <a:xfrm>
              <a:off x="-923050" y="5770961"/>
              <a:ext cx="3552077" cy="221306"/>
              <a:chOff x="-923050" y="5788213"/>
              <a:chExt cx="3552077" cy="221306"/>
            </a:xfrm>
          </p:grpSpPr>
          <p:grpSp>
            <p:nvGrpSpPr>
              <p:cNvPr id="312" name="Group 194"/>
              <p:cNvGrpSpPr>
                <a:grpSpLocks/>
              </p:cNvGrpSpPr>
              <p:nvPr/>
            </p:nvGrpSpPr>
            <p:grpSpPr bwMode="auto">
              <a:xfrm>
                <a:off x="-923050" y="5788213"/>
                <a:ext cx="3552077" cy="215667"/>
                <a:chOff x="-923050" y="5788213"/>
                <a:chExt cx="3552077" cy="215667"/>
              </a:xfrm>
            </p:grpSpPr>
            <p:pic>
              <p:nvPicPr>
                <p:cNvPr id="3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DAC10 Anti-Image </a:t>
                  </a:r>
                  <a:r>
                    <a:rPr lang="en-US" sz="800" b="1" dirty="0">
                      <a:latin typeface="Comic Sans MS" pitchFamily="66" charset="0"/>
                    </a:rPr>
                    <a:t>Chassis</a:t>
                  </a:r>
                </a:p>
              </p:txBody>
            </p:sp>
          </p:grpSp>
          <p:sp>
            <p:nvSpPr>
              <p:cNvPr id="313"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7" name="Group 192"/>
            <p:cNvGrpSpPr>
              <a:grpSpLocks/>
            </p:cNvGrpSpPr>
            <p:nvPr/>
          </p:nvGrpSpPr>
          <p:grpSpPr bwMode="auto">
            <a:xfrm>
              <a:off x="2841236" y="5773948"/>
              <a:ext cx="2415125" cy="221194"/>
              <a:chOff x="2841236" y="5773948"/>
              <a:chExt cx="2415125" cy="221194"/>
            </a:xfrm>
          </p:grpSpPr>
          <p:sp>
            <p:nvSpPr>
              <p:cNvPr id="308"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09" name="Group 191"/>
              <p:cNvGrpSpPr>
                <a:grpSpLocks/>
              </p:cNvGrpSpPr>
              <p:nvPr/>
            </p:nvGrpSpPr>
            <p:grpSpPr bwMode="auto">
              <a:xfrm>
                <a:off x="2841236" y="5779698"/>
                <a:ext cx="1280160" cy="215444"/>
                <a:chOff x="2841236" y="5779698"/>
                <a:chExt cx="1280160" cy="215444"/>
              </a:xfrm>
            </p:grpSpPr>
            <p:pic>
              <p:nvPicPr>
                <p:cNvPr id="31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16" name="Group 219"/>
          <p:cNvGrpSpPr>
            <a:grpSpLocks/>
          </p:cNvGrpSpPr>
          <p:nvPr/>
        </p:nvGrpSpPr>
        <p:grpSpPr bwMode="auto">
          <a:xfrm>
            <a:off x="1910387" y="5466172"/>
            <a:ext cx="5783263" cy="223838"/>
            <a:chOff x="-526223" y="5771072"/>
            <a:chExt cx="5782584" cy="224070"/>
          </a:xfrm>
        </p:grpSpPr>
        <p:grpSp>
          <p:nvGrpSpPr>
            <p:cNvPr id="317" name="Group 195"/>
            <p:cNvGrpSpPr>
              <a:grpSpLocks/>
            </p:cNvGrpSpPr>
            <p:nvPr/>
          </p:nvGrpSpPr>
          <p:grpSpPr bwMode="auto">
            <a:xfrm>
              <a:off x="-526223" y="5771072"/>
              <a:ext cx="3155250" cy="221195"/>
              <a:chOff x="-526223" y="5788324"/>
              <a:chExt cx="3155250" cy="221195"/>
            </a:xfrm>
          </p:grpSpPr>
          <p:grpSp>
            <p:nvGrpSpPr>
              <p:cNvPr id="323" name="Group 194"/>
              <p:cNvGrpSpPr>
                <a:grpSpLocks/>
              </p:cNvGrpSpPr>
              <p:nvPr/>
            </p:nvGrpSpPr>
            <p:grpSpPr bwMode="auto">
              <a:xfrm>
                <a:off x="-526223" y="5788324"/>
                <a:ext cx="3155250" cy="215444"/>
                <a:chOff x="-526223" y="5788324"/>
                <a:chExt cx="3155250" cy="215444"/>
              </a:xfrm>
            </p:grpSpPr>
            <p:pic>
              <p:nvPicPr>
                <p:cNvPr id="32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FM FE ADC1 Anti-Alias </a:t>
                  </a:r>
                  <a:r>
                    <a:rPr lang="en-US" sz="800" b="1" dirty="0">
                      <a:latin typeface="Comic Sans MS" pitchFamily="66" charset="0"/>
                    </a:rPr>
                    <a:t>Chassis</a:t>
                  </a:r>
                </a:p>
              </p:txBody>
            </p:sp>
          </p:grpSp>
          <p:sp>
            <p:nvSpPr>
              <p:cNvPr id="32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18" name="Group 192"/>
            <p:cNvGrpSpPr>
              <a:grpSpLocks/>
            </p:cNvGrpSpPr>
            <p:nvPr/>
          </p:nvGrpSpPr>
          <p:grpSpPr bwMode="auto">
            <a:xfrm>
              <a:off x="2841236" y="5773948"/>
              <a:ext cx="2415125" cy="221194"/>
              <a:chOff x="2841236" y="5773948"/>
              <a:chExt cx="2415125" cy="221194"/>
            </a:xfrm>
          </p:grpSpPr>
          <p:sp>
            <p:nvSpPr>
              <p:cNvPr id="31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20" name="Group 191"/>
              <p:cNvGrpSpPr>
                <a:grpSpLocks/>
              </p:cNvGrpSpPr>
              <p:nvPr/>
            </p:nvGrpSpPr>
            <p:grpSpPr bwMode="auto">
              <a:xfrm>
                <a:off x="2841236" y="5779698"/>
                <a:ext cx="1280160" cy="215444"/>
                <a:chOff x="2841236" y="5779698"/>
                <a:chExt cx="1280160" cy="215444"/>
              </a:xfrm>
            </p:grpSpPr>
            <p:pic>
              <p:nvPicPr>
                <p:cNvPr id="3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27" name="Group 219"/>
          <p:cNvGrpSpPr>
            <a:grpSpLocks/>
          </p:cNvGrpSpPr>
          <p:nvPr/>
        </p:nvGrpSpPr>
        <p:grpSpPr bwMode="auto">
          <a:xfrm>
            <a:off x="1608795" y="5357657"/>
            <a:ext cx="6086437" cy="223949"/>
            <a:chOff x="-829361" y="5770961"/>
            <a:chExt cx="6085722" cy="224181"/>
          </a:xfrm>
        </p:grpSpPr>
        <p:grpSp>
          <p:nvGrpSpPr>
            <p:cNvPr id="328" name="Group 195"/>
            <p:cNvGrpSpPr>
              <a:grpSpLocks/>
            </p:cNvGrpSpPr>
            <p:nvPr/>
          </p:nvGrpSpPr>
          <p:grpSpPr bwMode="auto">
            <a:xfrm>
              <a:off x="-829361" y="5770961"/>
              <a:ext cx="3458388" cy="221306"/>
              <a:chOff x="-829361" y="5788213"/>
              <a:chExt cx="3458388" cy="221306"/>
            </a:xfrm>
          </p:grpSpPr>
          <p:grpSp>
            <p:nvGrpSpPr>
              <p:cNvPr id="334" name="Group 194"/>
              <p:cNvGrpSpPr>
                <a:grpSpLocks/>
              </p:cNvGrpSpPr>
              <p:nvPr/>
            </p:nvGrpSpPr>
            <p:grpSpPr bwMode="auto">
              <a:xfrm>
                <a:off x="-829361" y="5788213"/>
                <a:ext cx="3458388" cy="215667"/>
                <a:chOff x="-829361" y="5788213"/>
                <a:chExt cx="3458388" cy="215667"/>
              </a:xfrm>
            </p:grpSpPr>
            <p:pic>
              <p:nvPicPr>
                <p:cNvPr id="33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 name="TextBox 336"/>
                <p:cNvSpPr txBox="1">
                  <a:spLocks noChangeArrowheads="1"/>
                </p:cNvSpPr>
                <p:nvPr/>
              </p:nvSpPr>
              <p:spPr bwMode="auto">
                <a:xfrm>
                  <a:off x="-829361" y="5788213"/>
                  <a:ext cx="2177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Laser Power Monitor Marshaling Chassis</a:t>
                  </a:r>
                  <a:endParaRPr lang="en-US" sz="800" b="1" dirty="0">
                    <a:latin typeface="Comic Sans MS" pitchFamily="66" charset="0"/>
                  </a:endParaRPr>
                </a:p>
              </p:txBody>
            </p:sp>
          </p:grpSp>
          <p:sp>
            <p:nvSpPr>
              <p:cNvPr id="3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9" name="Group 192"/>
            <p:cNvGrpSpPr>
              <a:grpSpLocks/>
            </p:cNvGrpSpPr>
            <p:nvPr/>
          </p:nvGrpSpPr>
          <p:grpSpPr bwMode="auto">
            <a:xfrm>
              <a:off x="2841236" y="5773948"/>
              <a:ext cx="2415125" cy="221194"/>
              <a:chOff x="2841236" y="5773948"/>
              <a:chExt cx="2415125" cy="221194"/>
            </a:xfrm>
          </p:grpSpPr>
          <p:sp>
            <p:nvSpPr>
              <p:cNvPr id="3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31" name="Group 191"/>
              <p:cNvGrpSpPr>
                <a:grpSpLocks/>
              </p:cNvGrpSpPr>
              <p:nvPr/>
            </p:nvGrpSpPr>
            <p:grpSpPr bwMode="auto">
              <a:xfrm>
                <a:off x="2841236" y="5779698"/>
                <a:ext cx="1280160" cy="215444"/>
                <a:chOff x="2841236" y="5779698"/>
                <a:chExt cx="1280160" cy="215444"/>
              </a:xfrm>
            </p:grpSpPr>
            <p:pic>
              <p:nvPicPr>
                <p:cNvPr id="33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extLst>
      <p:ext uri="{BB962C8B-B14F-4D97-AF65-F5344CB8AC3E}">
        <p14:creationId xmlns:p14="http://schemas.microsoft.com/office/powerpoint/2010/main" val="3063191949"/>
      </p:ext>
    </p:extLst>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Title 2"/>
          <p:cNvSpPr>
            <a:spLocks noGrp="1"/>
          </p:cNvSpPr>
          <p:nvPr>
            <p:ph type="title"/>
          </p:nvPr>
        </p:nvSpPr>
        <p:spPr/>
        <p:txBody>
          <a:bodyPr/>
          <a:lstStyle/>
          <a:p>
            <a:r>
              <a:rPr lang="en-US" smtClean="0">
                <a:ea typeface="ＭＳ Ｐゴシック" pitchFamily="34" charset="-128"/>
              </a:rPr>
              <a:t>L1-SUS-C6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863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E39F02B-BD72-4C32-A7A0-374012643D06}" type="slidenum">
              <a:rPr lang="en-US" smtClean="0">
                <a:solidFill>
                  <a:srgbClr val="898989"/>
                </a:solidFill>
                <a:latin typeface="Calibri" pitchFamily="34" charset="0"/>
              </a:rPr>
              <a:pPr eaLnBrk="1" hangingPunct="1"/>
              <a:t>338</a:t>
            </a:fld>
            <a:endParaRPr lang="en-US" smtClean="0">
              <a:solidFill>
                <a:srgbClr val="898989"/>
              </a:solidFill>
              <a:latin typeface="Calibri" pitchFamily="34" charset="0"/>
            </a:endParaRPr>
          </a:p>
        </p:txBody>
      </p:sp>
      <p:sp>
        <p:nvSpPr>
          <p:cNvPr id="18637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L1-SUS-C6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L1-SUS-C6</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6434" name="Picture 21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2906713"/>
            <a:ext cx="1441450" cy="285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35"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36"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37" name="Title 8"/>
          <p:cNvSpPr>
            <a:spLocks noGrp="1"/>
          </p:cNvSpPr>
          <p:nvPr>
            <p:ph type="title"/>
          </p:nvPr>
        </p:nvSpPr>
        <p:spPr/>
        <p:txBody>
          <a:bodyPr/>
          <a:lstStyle/>
          <a:p>
            <a:pPr eaLnBrk="1" hangingPunct="1"/>
            <a:r>
              <a:rPr lang="en-US" dirty="0">
                <a:ea typeface="ＭＳ Ｐゴシック" pitchFamily="34" charset="-128"/>
              </a:rPr>
              <a:t>L1-SUS-C7 – </a:t>
            </a:r>
            <a:r>
              <a:rPr lang="en-US" dirty="0" smtClean="0">
                <a:ea typeface="ＭＳ Ｐゴシック" pitchFamily="34" charset="-128"/>
              </a:rPr>
              <a:t>S1105377</a:t>
            </a:r>
          </a:p>
        </p:txBody>
      </p:sp>
      <p:pic>
        <p:nvPicPr>
          <p:cNvPr id="146438"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39" name="TextBox 367"/>
          <p:cNvSpPr txBox="1">
            <a:spLocks noChangeArrowheads="1"/>
          </p:cNvSpPr>
          <p:nvPr/>
        </p:nvSpPr>
        <p:spPr bwMode="auto">
          <a:xfrm>
            <a:off x="7083425" y="5649913"/>
            <a:ext cx="1457325" cy="33813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14.5A</a:t>
            </a:r>
          </a:p>
          <a:p>
            <a:pPr eaLnBrk="1" hangingPunct="1"/>
            <a:r>
              <a:rPr lang="en-US" sz="800">
                <a:latin typeface="Comic Sans MS" pitchFamily="66" charset="0"/>
              </a:rPr>
              <a:t>-18VDC	14.5A</a:t>
            </a:r>
          </a:p>
        </p:txBody>
      </p:sp>
      <p:sp>
        <p:nvSpPr>
          <p:cNvPr id="14644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9DFE9AD-5A08-45B4-AD00-81AD50F27FA5}" type="slidenum">
              <a:rPr lang="en-US" smtClean="0">
                <a:solidFill>
                  <a:srgbClr val="898989"/>
                </a:solidFill>
                <a:latin typeface="Calibri" pitchFamily="34" charset="0"/>
              </a:rPr>
              <a:pPr eaLnBrk="1" hangingPunct="1"/>
              <a:t>339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6442" name="Group 219"/>
          <p:cNvGrpSpPr>
            <a:grpSpLocks/>
          </p:cNvGrpSpPr>
          <p:nvPr/>
        </p:nvGrpSpPr>
        <p:grpSpPr bwMode="auto">
          <a:xfrm>
            <a:off x="1917700" y="2009775"/>
            <a:ext cx="5783263" cy="223838"/>
            <a:chOff x="-526223" y="5771072"/>
            <a:chExt cx="5782584" cy="224070"/>
          </a:xfrm>
        </p:grpSpPr>
        <p:grpSp>
          <p:nvGrpSpPr>
            <p:cNvPr id="146633" name="Group 195"/>
            <p:cNvGrpSpPr>
              <a:grpSpLocks/>
            </p:cNvGrpSpPr>
            <p:nvPr/>
          </p:nvGrpSpPr>
          <p:grpSpPr bwMode="auto">
            <a:xfrm>
              <a:off x="-526223" y="5771072"/>
              <a:ext cx="3155250" cy="221195"/>
              <a:chOff x="-526223" y="5788324"/>
              <a:chExt cx="3155250" cy="221195"/>
            </a:xfrm>
          </p:grpSpPr>
          <p:grpSp>
            <p:nvGrpSpPr>
              <p:cNvPr id="146639" name="Group 194"/>
              <p:cNvGrpSpPr>
                <a:grpSpLocks/>
              </p:cNvGrpSpPr>
              <p:nvPr/>
            </p:nvGrpSpPr>
            <p:grpSpPr bwMode="auto">
              <a:xfrm>
                <a:off x="-526223" y="5788324"/>
                <a:ext cx="3155250" cy="215444"/>
                <a:chOff x="-526223" y="5788324"/>
                <a:chExt cx="3155250" cy="215444"/>
              </a:xfrm>
            </p:grpSpPr>
            <p:pic>
              <p:nvPicPr>
                <p:cNvPr id="14664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42"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664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634" name="Group 192"/>
            <p:cNvGrpSpPr>
              <a:grpSpLocks/>
            </p:cNvGrpSpPr>
            <p:nvPr/>
          </p:nvGrpSpPr>
          <p:grpSpPr bwMode="auto">
            <a:xfrm>
              <a:off x="2841236" y="5773948"/>
              <a:ext cx="2415125" cy="221194"/>
              <a:chOff x="2841236" y="5773948"/>
              <a:chExt cx="2415125" cy="221194"/>
            </a:xfrm>
          </p:grpSpPr>
          <p:sp>
            <p:nvSpPr>
              <p:cNvPr id="14663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36" name="Group 191"/>
              <p:cNvGrpSpPr>
                <a:grpSpLocks/>
              </p:cNvGrpSpPr>
              <p:nvPr/>
            </p:nvGrpSpPr>
            <p:grpSpPr bwMode="auto">
              <a:xfrm>
                <a:off x="2841236" y="5779698"/>
                <a:ext cx="1280160" cy="215444"/>
                <a:chOff x="2841236" y="5779698"/>
                <a:chExt cx="1280160" cy="215444"/>
              </a:xfrm>
            </p:grpSpPr>
            <p:pic>
              <p:nvPicPr>
                <p:cNvPr id="1466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3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3" name="Group 219"/>
          <p:cNvGrpSpPr>
            <a:grpSpLocks/>
          </p:cNvGrpSpPr>
          <p:nvPr/>
        </p:nvGrpSpPr>
        <p:grpSpPr bwMode="auto">
          <a:xfrm>
            <a:off x="1441450" y="1235075"/>
            <a:ext cx="6253163" cy="223838"/>
            <a:chOff x="-996176" y="5770963"/>
            <a:chExt cx="6252537" cy="224179"/>
          </a:xfrm>
        </p:grpSpPr>
        <p:grpSp>
          <p:nvGrpSpPr>
            <p:cNvPr id="146623" name="Group 195"/>
            <p:cNvGrpSpPr>
              <a:grpSpLocks/>
            </p:cNvGrpSpPr>
            <p:nvPr/>
          </p:nvGrpSpPr>
          <p:grpSpPr bwMode="auto">
            <a:xfrm>
              <a:off x="-996176" y="5770963"/>
              <a:ext cx="3625203" cy="221304"/>
              <a:chOff x="-996176" y="5788215"/>
              <a:chExt cx="3625203" cy="221304"/>
            </a:xfrm>
          </p:grpSpPr>
          <p:grpSp>
            <p:nvGrpSpPr>
              <p:cNvPr id="146629" name="Group 194"/>
              <p:cNvGrpSpPr>
                <a:grpSpLocks/>
              </p:cNvGrpSpPr>
              <p:nvPr/>
            </p:nvGrpSpPr>
            <p:grpSpPr bwMode="auto">
              <a:xfrm>
                <a:off x="-996176" y="5788215"/>
                <a:ext cx="3625203" cy="215667"/>
                <a:chOff x="-996176" y="5788215"/>
                <a:chExt cx="3625203" cy="215667"/>
              </a:xfrm>
            </p:grpSpPr>
            <p:pic>
              <p:nvPicPr>
                <p:cNvPr id="14663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32" name="TextBox 318"/>
                <p:cNvSpPr txBox="1">
                  <a:spLocks noChangeArrowheads="1"/>
                </p:cNvSpPr>
                <p:nvPr/>
              </p:nvSpPr>
              <p:spPr bwMode="auto">
                <a:xfrm>
                  <a:off x="-996176" y="5788215"/>
                  <a:ext cx="234477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SR3-SRM Triple Top Coil Driver Chassis</a:t>
                  </a:r>
                </a:p>
              </p:txBody>
            </p:sp>
          </p:grpSp>
          <p:sp>
            <p:nvSpPr>
              <p:cNvPr id="14663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624" name="Group 192"/>
            <p:cNvGrpSpPr>
              <a:grpSpLocks/>
            </p:cNvGrpSpPr>
            <p:nvPr/>
          </p:nvGrpSpPr>
          <p:grpSpPr bwMode="auto">
            <a:xfrm>
              <a:off x="2841236" y="5773948"/>
              <a:ext cx="2415125" cy="221194"/>
              <a:chOff x="2841236" y="5773948"/>
              <a:chExt cx="2415125" cy="221194"/>
            </a:xfrm>
          </p:grpSpPr>
          <p:sp>
            <p:nvSpPr>
              <p:cNvPr id="14662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26" name="Group 191"/>
              <p:cNvGrpSpPr>
                <a:grpSpLocks/>
              </p:cNvGrpSpPr>
              <p:nvPr/>
            </p:nvGrpSpPr>
            <p:grpSpPr bwMode="auto">
              <a:xfrm>
                <a:off x="2841236" y="5779698"/>
                <a:ext cx="1280160" cy="215444"/>
                <a:chOff x="2841236" y="5779698"/>
                <a:chExt cx="1280160" cy="215444"/>
              </a:xfrm>
            </p:grpSpPr>
            <p:pic>
              <p:nvPicPr>
                <p:cNvPr id="14662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2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4" name="Group 219"/>
          <p:cNvGrpSpPr>
            <a:grpSpLocks/>
          </p:cNvGrpSpPr>
          <p:nvPr/>
        </p:nvGrpSpPr>
        <p:grpSpPr bwMode="auto">
          <a:xfrm>
            <a:off x="1347788" y="1349375"/>
            <a:ext cx="6346825" cy="223838"/>
            <a:chOff x="-1089155" y="5770968"/>
            <a:chExt cx="6345516" cy="224174"/>
          </a:xfrm>
        </p:grpSpPr>
        <p:grpSp>
          <p:nvGrpSpPr>
            <p:cNvPr id="146613" name="Group 195"/>
            <p:cNvGrpSpPr>
              <a:grpSpLocks/>
            </p:cNvGrpSpPr>
            <p:nvPr/>
          </p:nvGrpSpPr>
          <p:grpSpPr bwMode="auto">
            <a:xfrm>
              <a:off x="-1089155" y="5770968"/>
              <a:ext cx="3718182" cy="221299"/>
              <a:chOff x="-1089155" y="5788220"/>
              <a:chExt cx="3718182" cy="221299"/>
            </a:xfrm>
          </p:grpSpPr>
          <p:grpSp>
            <p:nvGrpSpPr>
              <p:cNvPr id="146619" name="Group 194"/>
              <p:cNvGrpSpPr>
                <a:grpSpLocks/>
              </p:cNvGrpSpPr>
              <p:nvPr/>
            </p:nvGrpSpPr>
            <p:grpSpPr bwMode="auto">
              <a:xfrm>
                <a:off x="-1089155" y="5788220"/>
                <a:ext cx="3718182" cy="215667"/>
                <a:chOff x="-1089155" y="5788220"/>
                <a:chExt cx="3718182" cy="215667"/>
              </a:xfrm>
            </p:grpSpPr>
            <p:pic>
              <p:nvPicPr>
                <p:cNvPr id="1466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22" name="TextBox 318"/>
                <p:cNvSpPr txBox="1">
                  <a:spLocks noChangeArrowheads="1"/>
                </p:cNvSpPr>
                <p:nvPr/>
              </p:nvSpPr>
              <p:spPr bwMode="auto">
                <a:xfrm>
                  <a:off x="-1089155" y="5788220"/>
                  <a:ext cx="243775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SR3-SRM Triple Top Coil Driver Chassis</a:t>
                  </a:r>
                </a:p>
              </p:txBody>
            </p:sp>
          </p:grpSp>
          <p:sp>
            <p:nvSpPr>
              <p:cNvPr id="1466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614" name="Group 192"/>
            <p:cNvGrpSpPr>
              <a:grpSpLocks/>
            </p:cNvGrpSpPr>
            <p:nvPr/>
          </p:nvGrpSpPr>
          <p:grpSpPr bwMode="auto">
            <a:xfrm>
              <a:off x="2841236" y="5773948"/>
              <a:ext cx="2415125" cy="221194"/>
              <a:chOff x="2841236" y="5773948"/>
              <a:chExt cx="2415125" cy="221194"/>
            </a:xfrm>
          </p:grpSpPr>
          <p:sp>
            <p:nvSpPr>
              <p:cNvPr id="1466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16" name="Group 191"/>
              <p:cNvGrpSpPr>
                <a:grpSpLocks/>
              </p:cNvGrpSpPr>
              <p:nvPr/>
            </p:nvGrpSpPr>
            <p:grpSpPr bwMode="auto">
              <a:xfrm>
                <a:off x="2841236" y="5779698"/>
                <a:ext cx="1280160" cy="215444"/>
                <a:chOff x="2841236" y="5779698"/>
                <a:chExt cx="1280160" cy="215444"/>
              </a:xfrm>
            </p:grpSpPr>
            <p:pic>
              <p:nvPicPr>
                <p:cNvPr id="14661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5" name="Group 219"/>
          <p:cNvGrpSpPr>
            <a:grpSpLocks/>
          </p:cNvGrpSpPr>
          <p:nvPr/>
        </p:nvGrpSpPr>
        <p:grpSpPr bwMode="auto">
          <a:xfrm>
            <a:off x="1573213" y="1463675"/>
            <a:ext cx="6121400" cy="223838"/>
            <a:chOff x="-864455" y="5770963"/>
            <a:chExt cx="6120816" cy="224179"/>
          </a:xfrm>
        </p:grpSpPr>
        <p:grpSp>
          <p:nvGrpSpPr>
            <p:cNvPr id="146603" name="Group 195"/>
            <p:cNvGrpSpPr>
              <a:grpSpLocks/>
            </p:cNvGrpSpPr>
            <p:nvPr/>
          </p:nvGrpSpPr>
          <p:grpSpPr bwMode="auto">
            <a:xfrm>
              <a:off x="-864455" y="5770963"/>
              <a:ext cx="3493482" cy="221304"/>
              <a:chOff x="-864455" y="5788215"/>
              <a:chExt cx="3493482" cy="221304"/>
            </a:xfrm>
          </p:grpSpPr>
          <p:grpSp>
            <p:nvGrpSpPr>
              <p:cNvPr id="146609" name="Group 194"/>
              <p:cNvGrpSpPr>
                <a:grpSpLocks/>
              </p:cNvGrpSpPr>
              <p:nvPr/>
            </p:nvGrpSpPr>
            <p:grpSpPr bwMode="auto">
              <a:xfrm>
                <a:off x="-864455" y="5788215"/>
                <a:ext cx="3493482" cy="215667"/>
                <a:chOff x="-864455" y="5788215"/>
                <a:chExt cx="3493482" cy="215667"/>
              </a:xfrm>
            </p:grpSpPr>
            <p:pic>
              <p:nvPicPr>
                <p:cNvPr id="14661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12" name="TextBox 318"/>
                <p:cNvSpPr txBox="1">
                  <a:spLocks noChangeArrowheads="1"/>
                </p:cNvSpPr>
                <p:nvPr/>
              </p:nvSpPr>
              <p:spPr bwMode="auto">
                <a:xfrm>
                  <a:off x="-864455" y="5788215"/>
                  <a:ext cx="221305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SR3-SRM Triple Top Coil Driver Chassis</a:t>
                  </a:r>
                </a:p>
              </p:txBody>
            </p:sp>
          </p:grpSp>
          <p:sp>
            <p:nvSpPr>
              <p:cNvPr id="14661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604" name="Group 192"/>
            <p:cNvGrpSpPr>
              <a:grpSpLocks/>
            </p:cNvGrpSpPr>
            <p:nvPr/>
          </p:nvGrpSpPr>
          <p:grpSpPr bwMode="auto">
            <a:xfrm>
              <a:off x="2841236" y="5773948"/>
              <a:ext cx="2415125" cy="221194"/>
              <a:chOff x="2841236" y="5773948"/>
              <a:chExt cx="2415125" cy="221194"/>
            </a:xfrm>
          </p:grpSpPr>
          <p:sp>
            <p:nvSpPr>
              <p:cNvPr id="14660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06" name="Group 191"/>
              <p:cNvGrpSpPr>
                <a:grpSpLocks/>
              </p:cNvGrpSpPr>
              <p:nvPr/>
            </p:nvGrpSpPr>
            <p:grpSpPr bwMode="auto">
              <a:xfrm>
                <a:off x="2841236" y="5779698"/>
                <a:ext cx="1280160" cy="215444"/>
                <a:chOff x="2841236" y="5779698"/>
                <a:chExt cx="1280160" cy="215444"/>
              </a:xfrm>
            </p:grpSpPr>
            <p:pic>
              <p:nvPicPr>
                <p:cNvPr id="14660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0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6" name="Group 219"/>
          <p:cNvGrpSpPr>
            <a:grpSpLocks/>
          </p:cNvGrpSpPr>
          <p:nvPr/>
        </p:nvGrpSpPr>
        <p:grpSpPr bwMode="auto">
          <a:xfrm>
            <a:off x="1597025" y="1673225"/>
            <a:ext cx="6097588" cy="223838"/>
            <a:chOff x="-841210" y="5770957"/>
            <a:chExt cx="6097571" cy="224185"/>
          </a:xfrm>
        </p:grpSpPr>
        <p:grpSp>
          <p:nvGrpSpPr>
            <p:cNvPr id="146593" name="Group 195"/>
            <p:cNvGrpSpPr>
              <a:grpSpLocks/>
            </p:cNvGrpSpPr>
            <p:nvPr/>
          </p:nvGrpSpPr>
          <p:grpSpPr bwMode="auto">
            <a:xfrm>
              <a:off x="-841210" y="5770957"/>
              <a:ext cx="3470237" cy="221310"/>
              <a:chOff x="-841210" y="5788209"/>
              <a:chExt cx="3470237" cy="221310"/>
            </a:xfrm>
          </p:grpSpPr>
          <p:grpSp>
            <p:nvGrpSpPr>
              <p:cNvPr id="146599" name="Group 194"/>
              <p:cNvGrpSpPr>
                <a:grpSpLocks/>
              </p:cNvGrpSpPr>
              <p:nvPr/>
            </p:nvGrpSpPr>
            <p:grpSpPr bwMode="auto">
              <a:xfrm>
                <a:off x="-841210" y="5788209"/>
                <a:ext cx="3470237" cy="215667"/>
                <a:chOff x="-841210" y="5788209"/>
                <a:chExt cx="3470237" cy="215667"/>
              </a:xfrm>
            </p:grpSpPr>
            <p:pic>
              <p:nvPicPr>
                <p:cNvPr id="14660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02" name="TextBox 318"/>
                <p:cNvSpPr txBox="1">
                  <a:spLocks noChangeArrowheads="1"/>
                </p:cNvSpPr>
                <p:nvPr/>
              </p:nvSpPr>
              <p:spPr bwMode="auto">
                <a:xfrm>
                  <a:off x="-841210" y="5788209"/>
                  <a:ext cx="218980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OMC Triple Top Coil Driver Chassis</a:t>
                  </a:r>
                </a:p>
              </p:txBody>
            </p:sp>
          </p:grpSp>
          <p:sp>
            <p:nvSpPr>
              <p:cNvPr id="14660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594" name="Group 192"/>
            <p:cNvGrpSpPr>
              <a:grpSpLocks/>
            </p:cNvGrpSpPr>
            <p:nvPr/>
          </p:nvGrpSpPr>
          <p:grpSpPr bwMode="auto">
            <a:xfrm>
              <a:off x="2841236" y="5773948"/>
              <a:ext cx="2415125" cy="221194"/>
              <a:chOff x="2841236" y="5773948"/>
              <a:chExt cx="2415125" cy="221194"/>
            </a:xfrm>
          </p:grpSpPr>
          <p:sp>
            <p:nvSpPr>
              <p:cNvPr id="14659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96" name="Group 191"/>
              <p:cNvGrpSpPr>
                <a:grpSpLocks/>
              </p:cNvGrpSpPr>
              <p:nvPr/>
            </p:nvGrpSpPr>
            <p:grpSpPr bwMode="auto">
              <a:xfrm>
                <a:off x="2841236" y="5779698"/>
                <a:ext cx="1280160" cy="215444"/>
                <a:chOff x="2841236" y="5779698"/>
                <a:chExt cx="1280160" cy="215444"/>
              </a:xfrm>
            </p:grpSpPr>
            <p:pic>
              <p:nvPicPr>
                <p:cNvPr id="1465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9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7" name="Group 219"/>
          <p:cNvGrpSpPr>
            <a:grpSpLocks/>
          </p:cNvGrpSpPr>
          <p:nvPr/>
        </p:nvGrpSpPr>
        <p:grpSpPr bwMode="auto">
          <a:xfrm>
            <a:off x="1549400" y="1787525"/>
            <a:ext cx="6145213" cy="223838"/>
            <a:chOff x="-887699" y="5770963"/>
            <a:chExt cx="6144060" cy="224179"/>
          </a:xfrm>
        </p:grpSpPr>
        <p:grpSp>
          <p:nvGrpSpPr>
            <p:cNvPr id="146583" name="Group 195"/>
            <p:cNvGrpSpPr>
              <a:grpSpLocks/>
            </p:cNvGrpSpPr>
            <p:nvPr/>
          </p:nvGrpSpPr>
          <p:grpSpPr bwMode="auto">
            <a:xfrm>
              <a:off x="-887699" y="5770963"/>
              <a:ext cx="3516726" cy="221304"/>
              <a:chOff x="-887699" y="5788215"/>
              <a:chExt cx="3516726" cy="221304"/>
            </a:xfrm>
          </p:grpSpPr>
          <p:grpSp>
            <p:nvGrpSpPr>
              <p:cNvPr id="146589" name="Group 194"/>
              <p:cNvGrpSpPr>
                <a:grpSpLocks/>
              </p:cNvGrpSpPr>
              <p:nvPr/>
            </p:nvGrpSpPr>
            <p:grpSpPr bwMode="auto">
              <a:xfrm>
                <a:off x="-887699" y="5788215"/>
                <a:ext cx="3516726" cy="215667"/>
                <a:chOff x="-887699" y="5788215"/>
                <a:chExt cx="3516726" cy="215667"/>
              </a:xfrm>
            </p:grpSpPr>
            <p:pic>
              <p:nvPicPr>
                <p:cNvPr id="14659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92" name="TextBox 318"/>
                <p:cNvSpPr txBox="1">
                  <a:spLocks noChangeArrowheads="1"/>
                </p:cNvSpPr>
                <p:nvPr/>
              </p:nvSpPr>
              <p:spPr bwMode="auto">
                <a:xfrm>
                  <a:off x="-887699" y="5788215"/>
                  <a:ext cx="223629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OMC Triple Top Coil Driver Chassis</a:t>
                  </a:r>
                </a:p>
              </p:txBody>
            </p:sp>
          </p:grpSp>
          <p:sp>
            <p:nvSpPr>
              <p:cNvPr id="14659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584" name="Group 192"/>
            <p:cNvGrpSpPr>
              <a:grpSpLocks/>
            </p:cNvGrpSpPr>
            <p:nvPr/>
          </p:nvGrpSpPr>
          <p:grpSpPr bwMode="auto">
            <a:xfrm>
              <a:off x="2841236" y="5773948"/>
              <a:ext cx="2415125" cy="221194"/>
              <a:chOff x="2841236" y="5773948"/>
              <a:chExt cx="2415125" cy="221194"/>
            </a:xfrm>
          </p:grpSpPr>
          <p:sp>
            <p:nvSpPr>
              <p:cNvPr id="14658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86" name="Group 191"/>
              <p:cNvGrpSpPr>
                <a:grpSpLocks/>
              </p:cNvGrpSpPr>
              <p:nvPr/>
            </p:nvGrpSpPr>
            <p:grpSpPr bwMode="auto">
              <a:xfrm>
                <a:off x="2841236" y="5779698"/>
                <a:ext cx="1280160" cy="215444"/>
                <a:chOff x="2841236" y="5779698"/>
                <a:chExt cx="1280160" cy="215444"/>
              </a:xfrm>
            </p:grpSpPr>
            <p:pic>
              <p:nvPicPr>
                <p:cNvPr id="14658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8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8" name="Group 219"/>
          <p:cNvGrpSpPr>
            <a:grpSpLocks/>
          </p:cNvGrpSpPr>
          <p:nvPr/>
        </p:nvGrpSpPr>
        <p:grpSpPr bwMode="auto">
          <a:xfrm>
            <a:off x="1917700" y="2114550"/>
            <a:ext cx="5783263" cy="223838"/>
            <a:chOff x="-526223" y="5771072"/>
            <a:chExt cx="5782584" cy="224070"/>
          </a:xfrm>
        </p:grpSpPr>
        <p:grpSp>
          <p:nvGrpSpPr>
            <p:cNvPr id="146573" name="Group 195"/>
            <p:cNvGrpSpPr>
              <a:grpSpLocks/>
            </p:cNvGrpSpPr>
            <p:nvPr/>
          </p:nvGrpSpPr>
          <p:grpSpPr bwMode="auto">
            <a:xfrm>
              <a:off x="-526223" y="5771072"/>
              <a:ext cx="3155250" cy="221195"/>
              <a:chOff x="-526223" y="5788324"/>
              <a:chExt cx="3155250" cy="221195"/>
            </a:xfrm>
          </p:grpSpPr>
          <p:grpSp>
            <p:nvGrpSpPr>
              <p:cNvPr id="146579" name="Group 194"/>
              <p:cNvGrpSpPr>
                <a:grpSpLocks/>
              </p:cNvGrpSpPr>
              <p:nvPr/>
            </p:nvGrpSpPr>
            <p:grpSpPr bwMode="auto">
              <a:xfrm>
                <a:off x="-526223" y="5788324"/>
                <a:ext cx="3155250" cy="215444"/>
                <a:chOff x="-526223" y="5788324"/>
                <a:chExt cx="3155250" cy="215444"/>
              </a:xfrm>
            </p:grpSpPr>
            <p:pic>
              <p:nvPicPr>
                <p:cNvPr id="14658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82"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658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574" name="Group 192"/>
            <p:cNvGrpSpPr>
              <a:grpSpLocks/>
            </p:cNvGrpSpPr>
            <p:nvPr/>
          </p:nvGrpSpPr>
          <p:grpSpPr bwMode="auto">
            <a:xfrm>
              <a:off x="2841236" y="5773948"/>
              <a:ext cx="2415125" cy="221194"/>
              <a:chOff x="2841236" y="5773948"/>
              <a:chExt cx="2415125" cy="221194"/>
            </a:xfrm>
          </p:grpSpPr>
          <p:sp>
            <p:nvSpPr>
              <p:cNvPr id="14657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76" name="Group 191"/>
              <p:cNvGrpSpPr>
                <a:grpSpLocks/>
              </p:cNvGrpSpPr>
              <p:nvPr/>
            </p:nvGrpSpPr>
            <p:grpSpPr bwMode="auto">
              <a:xfrm>
                <a:off x="2841236" y="5779698"/>
                <a:ext cx="1280160" cy="215444"/>
                <a:chOff x="2841236" y="5779698"/>
                <a:chExt cx="1280160" cy="215444"/>
              </a:xfrm>
            </p:grpSpPr>
            <p:pic>
              <p:nvPicPr>
                <p:cNvPr id="1465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7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9" name="Group 230"/>
          <p:cNvGrpSpPr>
            <a:grpSpLocks/>
          </p:cNvGrpSpPr>
          <p:nvPr/>
        </p:nvGrpSpPr>
        <p:grpSpPr bwMode="auto">
          <a:xfrm>
            <a:off x="1363663" y="2347913"/>
            <a:ext cx="6330950" cy="223837"/>
            <a:chOff x="-1073386" y="5770953"/>
            <a:chExt cx="6329747" cy="224189"/>
          </a:xfrm>
        </p:grpSpPr>
        <p:grpSp>
          <p:nvGrpSpPr>
            <p:cNvPr id="146563" name="Group 195"/>
            <p:cNvGrpSpPr>
              <a:grpSpLocks/>
            </p:cNvGrpSpPr>
            <p:nvPr/>
          </p:nvGrpSpPr>
          <p:grpSpPr bwMode="auto">
            <a:xfrm>
              <a:off x="-1073386" y="5770953"/>
              <a:ext cx="3702413" cy="221314"/>
              <a:chOff x="-1073386" y="5788205"/>
              <a:chExt cx="3702413" cy="221314"/>
            </a:xfrm>
          </p:grpSpPr>
          <p:grpSp>
            <p:nvGrpSpPr>
              <p:cNvPr id="146569" name="Group 194"/>
              <p:cNvGrpSpPr>
                <a:grpSpLocks/>
              </p:cNvGrpSpPr>
              <p:nvPr/>
            </p:nvGrpSpPr>
            <p:grpSpPr bwMode="auto">
              <a:xfrm>
                <a:off x="-1073386" y="5788205"/>
                <a:ext cx="3702413" cy="215668"/>
                <a:chOff x="-1073386" y="5788205"/>
                <a:chExt cx="3702413" cy="215668"/>
              </a:xfrm>
            </p:grpSpPr>
            <p:pic>
              <p:nvPicPr>
                <p:cNvPr id="14657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72" name="TextBox 358"/>
                <p:cNvSpPr txBox="1">
                  <a:spLocks noChangeArrowheads="1"/>
                </p:cNvSpPr>
                <p:nvPr/>
              </p:nvSpPr>
              <p:spPr bwMode="auto">
                <a:xfrm>
                  <a:off x="-1073386" y="5788205"/>
                  <a:ext cx="242198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FE DAC0, FE DAC1 </a:t>
                  </a:r>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465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D1003224</a:t>
                </a:r>
                <a:endParaRPr lang="en-US" sz="800" b="1">
                  <a:latin typeface="Comic Sans MS" pitchFamily="66" charset="0"/>
                </a:endParaRPr>
              </a:p>
            </p:txBody>
          </p:sp>
        </p:grpSp>
        <p:grpSp>
          <p:nvGrpSpPr>
            <p:cNvPr id="146564" name="Group 192"/>
            <p:cNvGrpSpPr>
              <a:grpSpLocks/>
            </p:cNvGrpSpPr>
            <p:nvPr/>
          </p:nvGrpSpPr>
          <p:grpSpPr bwMode="auto">
            <a:xfrm>
              <a:off x="2841236" y="5773948"/>
              <a:ext cx="2415125" cy="221194"/>
              <a:chOff x="2841236" y="5773948"/>
              <a:chExt cx="2415125" cy="221194"/>
            </a:xfrm>
          </p:grpSpPr>
          <p:sp>
            <p:nvSpPr>
              <p:cNvPr id="1465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566" name="Group 191"/>
              <p:cNvGrpSpPr>
                <a:grpSpLocks/>
              </p:cNvGrpSpPr>
              <p:nvPr/>
            </p:nvGrpSpPr>
            <p:grpSpPr bwMode="auto">
              <a:xfrm>
                <a:off x="2841236" y="5779698"/>
                <a:ext cx="1280160" cy="215444"/>
                <a:chOff x="2841236" y="5779698"/>
                <a:chExt cx="1280160" cy="215444"/>
              </a:xfrm>
            </p:grpSpPr>
            <p:pic>
              <p:nvPicPr>
                <p:cNvPr id="14656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0" name="Group 230"/>
          <p:cNvGrpSpPr>
            <a:grpSpLocks/>
          </p:cNvGrpSpPr>
          <p:nvPr/>
        </p:nvGrpSpPr>
        <p:grpSpPr bwMode="auto">
          <a:xfrm>
            <a:off x="1751013" y="2908300"/>
            <a:ext cx="5943600" cy="223838"/>
            <a:chOff x="-685991" y="5770963"/>
            <a:chExt cx="5942352" cy="224179"/>
          </a:xfrm>
        </p:grpSpPr>
        <p:grpSp>
          <p:nvGrpSpPr>
            <p:cNvPr id="146553" name="Group 195"/>
            <p:cNvGrpSpPr>
              <a:grpSpLocks/>
            </p:cNvGrpSpPr>
            <p:nvPr/>
          </p:nvGrpSpPr>
          <p:grpSpPr bwMode="auto">
            <a:xfrm>
              <a:off x="-685991" y="5770963"/>
              <a:ext cx="3315018" cy="221304"/>
              <a:chOff x="-685991" y="5788215"/>
              <a:chExt cx="3315018" cy="221304"/>
            </a:xfrm>
          </p:grpSpPr>
          <p:grpSp>
            <p:nvGrpSpPr>
              <p:cNvPr id="146559" name="Group 194"/>
              <p:cNvGrpSpPr>
                <a:grpSpLocks/>
              </p:cNvGrpSpPr>
              <p:nvPr/>
            </p:nvGrpSpPr>
            <p:grpSpPr bwMode="auto">
              <a:xfrm>
                <a:off x="-685991" y="5788215"/>
                <a:ext cx="3315018" cy="215667"/>
                <a:chOff x="-685991" y="5788215"/>
                <a:chExt cx="3315018" cy="215667"/>
              </a:xfrm>
            </p:grpSpPr>
            <p:pic>
              <p:nvPicPr>
                <p:cNvPr id="14656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62" name="TextBox 358"/>
                <p:cNvSpPr txBox="1">
                  <a:spLocks noChangeArrowheads="1"/>
                </p:cNvSpPr>
                <p:nvPr/>
              </p:nvSpPr>
              <p:spPr bwMode="auto">
                <a:xfrm>
                  <a:off x="-685991" y="5788215"/>
                  <a:ext cx="203458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SRM Mid Triple Acq Driver Chassis</a:t>
                  </a:r>
                </a:p>
              </p:txBody>
            </p:sp>
          </p:grpSp>
          <p:sp>
            <p:nvSpPr>
              <p:cNvPr id="14656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54" name="Group 192"/>
            <p:cNvGrpSpPr>
              <a:grpSpLocks/>
            </p:cNvGrpSpPr>
            <p:nvPr/>
          </p:nvGrpSpPr>
          <p:grpSpPr bwMode="auto">
            <a:xfrm>
              <a:off x="2841236" y="5773948"/>
              <a:ext cx="2415125" cy="221194"/>
              <a:chOff x="2841236" y="5773948"/>
              <a:chExt cx="2415125" cy="221194"/>
            </a:xfrm>
          </p:grpSpPr>
          <p:sp>
            <p:nvSpPr>
              <p:cNvPr id="14655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56" name="Group 191"/>
              <p:cNvGrpSpPr>
                <a:grpSpLocks/>
              </p:cNvGrpSpPr>
              <p:nvPr/>
            </p:nvGrpSpPr>
            <p:grpSpPr bwMode="auto">
              <a:xfrm>
                <a:off x="2841236" y="5779698"/>
                <a:ext cx="1280160" cy="215444"/>
                <a:chOff x="2841236" y="5779698"/>
                <a:chExt cx="1280160" cy="215444"/>
              </a:xfrm>
            </p:grpSpPr>
            <p:pic>
              <p:nvPicPr>
                <p:cNvPr id="14655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1" name="Group 230"/>
          <p:cNvGrpSpPr>
            <a:grpSpLocks/>
          </p:cNvGrpSpPr>
          <p:nvPr/>
        </p:nvGrpSpPr>
        <p:grpSpPr bwMode="auto">
          <a:xfrm>
            <a:off x="1643063" y="2794000"/>
            <a:ext cx="6051550" cy="223838"/>
            <a:chOff x="-794462" y="5770963"/>
            <a:chExt cx="6050823" cy="224179"/>
          </a:xfrm>
        </p:grpSpPr>
        <p:grpSp>
          <p:nvGrpSpPr>
            <p:cNvPr id="146543" name="Group 195"/>
            <p:cNvGrpSpPr>
              <a:grpSpLocks/>
            </p:cNvGrpSpPr>
            <p:nvPr/>
          </p:nvGrpSpPr>
          <p:grpSpPr bwMode="auto">
            <a:xfrm>
              <a:off x="-794462" y="5770963"/>
              <a:ext cx="3423489" cy="221304"/>
              <a:chOff x="-794462" y="5788215"/>
              <a:chExt cx="3423489" cy="221304"/>
            </a:xfrm>
          </p:grpSpPr>
          <p:grpSp>
            <p:nvGrpSpPr>
              <p:cNvPr id="146549" name="Group 194"/>
              <p:cNvGrpSpPr>
                <a:grpSpLocks/>
              </p:cNvGrpSpPr>
              <p:nvPr/>
            </p:nvGrpSpPr>
            <p:grpSpPr bwMode="auto">
              <a:xfrm>
                <a:off x="-794462" y="5788215"/>
                <a:ext cx="3423489" cy="215667"/>
                <a:chOff x="-794462" y="5788215"/>
                <a:chExt cx="3423489" cy="215667"/>
              </a:xfrm>
            </p:grpSpPr>
            <p:pic>
              <p:nvPicPr>
                <p:cNvPr id="14655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52" name="TextBox 358"/>
                <p:cNvSpPr txBox="1">
                  <a:spLocks noChangeArrowheads="1"/>
                </p:cNvSpPr>
                <p:nvPr/>
              </p:nvSpPr>
              <p:spPr bwMode="auto">
                <a:xfrm>
                  <a:off x="-794462" y="5788215"/>
                  <a:ext cx="214305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SR3 Bot Triple Acq Driver Chassis</a:t>
                  </a:r>
                </a:p>
              </p:txBody>
            </p:sp>
          </p:grpSp>
          <p:sp>
            <p:nvSpPr>
              <p:cNvPr id="14655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44" name="Group 192"/>
            <p:cNvGrpSpPr>
              <a:grpSpLocks/>
            </p:cNvGrpSpPr>
            <p:nvPr/>
          </p:nvGrpSpPr>
          <p:grpSpPr bwMode="auto">
            <a:xfrm>
              <a:off x="2841236" y="5773948"/>
              <a:ext cx="2415125" cy="221194"/>
              <a:chOff x="2841236" y="5773948"/>
              <a:chExt cx="2415125" cy="221194"/>
            </a:xfrm>
          </p:grpSpPr>
          <p:sp>
            <p:nvSpPr>
              <p:cNvPr id="14654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46" name="Group 191"/>
              <p:cNvGrpSpPr>
                <a:grpSpLocks/>
              </p:cNvGrpSpPr>
              <p:nvPr/>
            </p:nvGrpSpPr>
            <p:grpSpPr bwMode="auto">
              <a:xfrm>
                <a:off x="2841236" y="5779698"/>
                <a:ext cx="1280160" cy="215444"/>
                <a:chOff x="2841236" y="5779698"/>
                <a:chExt cx="1280160" cy="215444"/>
              </a:xfrm>
            </p:grpSpPr>
            <p:pic>
              <p:nvPicPr>
                <p:cNvPr id="1465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2" name="Group 230"/>
          <p:cNvGrpSpPr>
            <a:grpSpLocks/>
          </p:cNvGrpSpPr>
          <p:nvPr/>
        </p:nvGrpSpPr>
        <p:grpSpPr bwMode="auto">
          <a:xfrm>
            <a:off x="1403350" y="2679700"/>
            <a:ext cx="6291263" cy="223838"/>
            <a:chOff x="-1034646" y="5770963"/>
            <a:chExt cx="6291007" cy="224179"/>
          </a:xfrm>
        </p:grpSpPr>
        <p:grpSp>
          <p:nvGrpSpPr>
            <p:cNvPr id="146533" name="Group 195"/>
            <p:cNvGrpSpPr>
              <a:grpSpLocks/>
            </p:cNvGrpSpPr>
            <p:nvPr/>
          </p:nvGrpSpPr>
          <p:grpSpPr bwMode="auto">
            <a:xfrm>
              <a:off x="-1034646" y="5770963"/>
              <a:ext cx="3663673" cy="221304"/>
              <a:chOff x="-1034646" y="5788215"/>
              <a:chExt cx="3663673" cy="221304"/>
            </a:xfrm>
          </p:grpSpPr>
          <p:grpSp>
            <p:nvGrpSpPr>
              <p:cNvPr id="146539" name="Group 194"/>
              <p:cNvGrpSpPr>
                <a:grpSpLocks/>
              </p:cNvGrpSpPr>
              <p:nvPr/>
            </p:nvGrpSpPr>
            <p:grpSpPr bwMode="auto">
              <a:xfrm>
                <a:off x="-1034646" y="5788215"/>
                <a:ext cx="3663673" cy="215667"/>
                <a:chOff x="-1034646" y="5788215"/>
                <a:chExt cx="3663673" cy="215667"/>
              </a:xfrm>
            </p:grpSpPr>
            <p:pic>
              <p:nvPicPr>
                <p:cNvPr id="14654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42" name="TextBox 358"/>
                <p:cNvSpPr txBox="1">
                  <a:spLocks noChangeArrowheads="1"/>
                </p:cNvSpPr>
                <p:nvPr/>
              </p:nvSpPr>
              <p:spPr bwMode="auto">
                <a:xfrm>
                  <a:off x="-1034646" y="5788215"/>
                  <a:ext cx="23832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SR3 Mid Triple Acq Driver Chassis</a:t>
                  </a:r>
                </a:p>
              </p:txBody>
            </p:sp>
          </p:grpSp>
          <p:sp>
            <p:nvSpPr>
              <p:cNvPr id="14654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34" name="Group 192"/>
            <p:cNvGrpSpPr>
              <a:grpSpLocks/>
            </p:cNvGrpSpPr>
            <p:nvPr/>
          </p:nvGrpSpPr>
          <p:grpSpPr bwMode="auto">
            <a:xfrm>
              <a:off x="2841236" y="5773948"/>
              <a:ext cx="2415125" cy="221194"/>
              <a:chOff x="2841236" y="5773948"/>
              <a:chExt cx="2415125" cy="221194"/>
            </a:xfrm>
          </p:grpSpPr>
          <p:sp>
            <p:nvSpPr>
              <p:cNvPr id="14653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36" name="Group 191"/>
              <p:cNvGrpSpPr>
                <a:grpSpLocks/>
              </p:cNvGrpSpPr>
              <p:nvPr/>
            </p:nvGrpSpPr>
            <p:grpSpPr bwMode="auto">
              <a:xfrm>
                <a:off x="2841236" y="5779698"/>
                <a:ext cx="1280160" cy="215444"/>
                <a:chOff x="2841236" y="5779698"/>
                <a:chExt cx="1280160" cy="215444"/>
              </a:xfrm>
            </p:grpSpPr>
            <p:pic>
              <p:nvPicPr>
                <p:cNvPr id="1465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3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3" name="Group 230"/>
          <p:cNvGrpSpPr>
            <a:grpSpLocks/>
          </p:cNvGrpSpPr>
          <p:nvPr/>
        </p:nvGrpSpPr>
        <p:grpSpPr bwMode="auto">
          <a:xfrm>
            <a:off x="1697038" y="3122613"/>
            <a:ext cx="5997575" cy="223837"/>
            <a:chOff x="-740227" y="5770953"/>
            <a:chExt cx="5996588" cy="224189"/>
          </a:xfrm>
        </p:grpSpPr>
        <p:grpSp>
          <p:nvGrpSpPr>
            <p:cNvPr id="146523" name="Group 195"/>
            <p:cNvGrpSpPr>
              <a:grpSpLocks/>
            </p:cNvGrpSpPr>
            <p:nvPr/>
          </p:nvGrpSpPr>
          <p:grpSpPr bwMode="auto">
            <a:xfrm>
              <a:off x="-740227" y="5770953"/>
              <a:ext cx="3369254" cy="221314"/>
              <a:chOff x="-740227" y="5788205"/>
              <a:chExt cx="3369254" cy="221314"/>
            </a:xfrm>
          </p:grpSpPr>
          <p:grpSp>
            <p:nvGrpSpPr>
              <p:cNvPr id="146529" name="Group 194"/>
              <p:cNvGrpSpPr>
                <a:grpSpLocks/>
              </p:cNvGrpSpPr>
              <p:nvPr/>
            </p:nvGrpSpPr>
            <p:grpSpPr bwMode="auto">
              <a:xfrm>
                <a:off x="-740227" y="5788205"/>
                <a:ext cx="3369254" cy="215668"/>
                <a:chOff x="-740227" y="5788205"/>
                <a:chExt cx="3369254" cy="215668"/>
              </a:xfrm>
            </p:grpSpPr>
            <p:pic>
              <p:nvPicPr>
                <p:cNvPr id="14653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32" name="TextBox 358"/>
                <p:cNvSpPr txBox="1">
                  <a:spLocks noChangeArrowheads="1"/>
                </p:cNvSpPr>
                <p:nvPr/>
              </p:nvSpPr>
              <p:spPr bwMode="auto">
                <a:xfrm>
                  <a:off x="-740227" y="5788205"/>
                  <a:ext cx="2088823"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FE DAC4 </a:t>
                  </a:r>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4653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D1003224</a:t>
                </a:r>
                <a:endParaRPr lang="en-US" sz="800" b="1">
                  <a:latin typeface="Comic Sans MS" pitchFamily="66" charset="0"/>
                </a:endParaRPr>
              </a:p>
            </p:txBody>
          </p:sp>
        </p:grpSp>
        <p:grpSp>
          <p:nvGrpSpPr>
            <p:cNvPr id="146524" name="Group 192"/>
            <p:cNvGrpSpPr>
              <a:grpSpLocks/>
            </p:cNvGrpSpPr>
            <p:nvPr/>
          </p:nvGrpSpPr>
          <p:grpSpPr bwMode="auto">
            <a:xfrm>
              <a:off x="2841236" y="5773948"/>
              <a:ext cx="2415125" cy="221194"/>
              <a:chOff x="2841236" y="5773948"/>
              <a:chExt cx="2415125" cy="221194"/>
            </a:xfrm>
          </p:grpSpPr>
          <p:sp>
            <p:nvSpPr>
              <p:cNvPr id="14652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526" name="Group 191"/>
              <p:cNvGrpSpPr>
                <a:grpSpLocks/>
              </p:cNvGrpSpPr>
              <p:nvPr/>
            </p:nvGrpSpPr>
            <p:grpSpPr bwMode="auto">
              <a:xfrm>
                <a:off x="2841236" y="5779698"/>
                <a:ext cx="1280160" cy="215444"/>
                <a:chOff x="2841236" y="5779698"/>
                <a:chExt cx="1280160" cy="215444"/>
              </a:xfrm>
            </p:grpSpPr>
            <p:pic>
              <p:nvPicPr>
                <p:cNvPr id="14652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2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4" name="Group 230"/>
          <p:cNvGrpSpPr>
            <a:grpSpLocks/>
          </p:cNvGrpSpPr>
          <p:nvPr/>
        </p:nvGrpSpPr>
        <p:grpSpPr bwMode="auto">
          <a:xfrm>
            <a:off x="1774825" y="3348038"/>
            <a:ext cx="5919788" cy="223837"/>
            <a:chOff x="-662747" y="5770963"/>
            <a:chExt cx="5919108" cy="224179"/>
          </a:xfrm>
        </p:grpSpPr>
        <p:grpSp>
          <p:nvGrpSpPr>
            <p:cNvPr id="146513" name="Group 195"/>
            <p:cNvGrpSpPr>
              <a:grpSpLocks/>
            </p:cNvGrpSpPr>
            <p:nvPr/>
          </p:nvGrpSpPr>
          <p:grpSpPr bwMode="auto">
            <a:xfrm>
              <a:off x="-662747" y="5770963"/>
              <a:ext cx="3291774" cy="221304"/>
              <a:chOff x="-662747" y="5788215"/>
              <a:chExt cx="3291774" cy="221304"/>
            </a:xfrm>
          </p:grpSpPr>
          <p:grpSp>
            <p:nvGrpSpPr>
              <p:cNvPr id="146519" name="Group 194"/>
              <p:cNvGrpSpPr>
                <a:grpSpLocks/>
              </p:cNvGrpSpPr>
              <p:nvPr/>
            </p:nvGrpSpPr>
            <p:grpSpPr bwMode="auto">
              <a:xfrm>
                <a:off x="-662747" y="5788215"/>
                <a:ext cx="3291774" cy="215667"/>
                <a:chOff x="-662747" y="5788215"/>
                <a:chExt cx="3291774" cy="215667"/>
              </a:xfrm>
            </p:grpSpPr>
            <p:pic>
              <p:nvPicPr>
                <p:cNvPr id="1465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22" name="TextBox 358"/>
                <p:cNvSpPr txBox="1">
                  <a:spLocks noChangeArrowheads="1"/>
                </p:cNvSpPr>
                <p:nvPr/>
              </p:nvSpPr>
              <p:spPr bwMode="auto">
                <a:xfrm>
                  <a:off x="-662747" y="5788215"/>
                  <a:ext cx="20113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SRM Bot Triple Acq Driver Chassis</a:t>
                  </a:r>
                </a:p>
              </p:txBody>
            </p:sp>
          </p:grpSp>
          <p:sp>
            <p:nvSpPr>
              <p:cNvPr id="14652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14" name="Group 192"/>
            <p:cNvGrpSpPr>
              <a:grpSpLocks/>
            </p:cNvGrpSpPr>
            <p:nvPr/>
          </p:nvGrpSpPr>
          <p:grpSpPr bwMode="auto">
            <a:xfrm>
              <a:off x="2841236" y="5773948"/>
              <a:ext cx="2415125" cy="221194"/>
              <a:chOff x="2841236" y="5773948"/>
              <a:chExt cx="2415125" cy="221194"/>
            </a:xfrm>
          </p:grpSpPr>
          <p:sp>
            <p:nvSpPr>
              <p:cNvPr id="14651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16" name="Group 191"/>
              <p:cNvGrpSpPr>
                <a:grpSpLocks/>
              </p:cNvGrpSpPr>
              <p:nvPr/>
            </p:nvGrpSpPr>
            <p:grpSpPr bwMode="auto">
              <a:xfrm>
                <a:off x="2841236" y="5779698"/>
                <a:ext cx="1280160" cy="215444"/>
                <a:chOff x="2841236" y="5779698"/>
                <a:chExt cx="1280160" cy="215444"/>
              </a:xfrm>
            </p:grpSpPr>
            <p:pic>
              <p:nvPicPr>
                <p:cNvPr id="14651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1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5" name="Group 230"/>
          <p:cNvGrpSpPr>
            <a:grpSpLocks/>
          </p:cNvGrpSpPr>
          <p:nvPr/>
        </p:nvGrpSpPr>
        <p:grpSpPr bwMode="auto">
          <a:xfrm>
            <a:off x="1495425" y="2462213"/>
            <a:ext cx="6199188" cy="223837"/>
            <a:chOff x="-941672" y="5770953"/>
            <a:chExt cx="6198033" cy="224189"/>
          </a:xfrm>
        </p:grpSpPr>
        <p:grpSp>
          <p:nvGrpSpPr>
            <p:cNvPr id="146503" name="Group 195"/>
            <p:cNvGrpSpPr>
              <a:grpSpLocks/>
            </p:cNvGrpSpPr>
            <p:nvPr/>
          </p:nvGrpSpPr>
          <p:grpSpPr bwMode="auto">
            <a:xfrm>
              <a:off x="-941672" y="5770953"/>
              <a:ext cx="3570699" cy="221314"/>
              <a:chOff x="-941672" y="5788205"/>
              <a:chExt cx="3570699" cy="221314"/>
            </a:xfrm>
          </p:grpSpPr>
          <p:grpSp>
            <p:nvGrpSpPr>
              <p:cNvPr id="146509" name="Group 194"/>
              <p:cNvGrpSpPr>
                <a:grpSpLocks/>
              </p:cNvGrpSpPr>
              <p:nvPr/>
            </p:nvGrpSpPr>
            <p:grpSpPr bwMode="auto">
              <a:xfrm>
                <a:off x="-941672" y="5788205"/>
                <a:ext cx="3570699" cy="215668"/>
                <a:chOff x="-941672" y="5788205"/>
                <a:chExt cx="3570699" cy="215668"/>
              </a:xfrm>
            </p:grpSpPr>
            <p:pic>
              <p:nvPicPr>
                <p:cNvPr id="14651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12" name="TextBox 358"/>
                <p:cNvSpPr txBox="1">
                  <a:spLocks noChangeArrowheads="1"/>
                </p:cNvSpPr>
                <p:nvPr/>
              </p:nvSpPr>
              <p:spPr bwMode="auto">
                <a:xfrm>
                  <a:off x="-941672" y="5788205"/>
                  <a:ext cx="229026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FE DAC2, FE DAC3 </a:t>
                  </a:r>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465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D1003224</a:t>
                </a:r>
                <a:endParaRPr lang="en-US" sz="800" b="1">
                  <a:latin typeface="Comic Sans MS" pitchFamily="66" charset="0"/>
                </a:endParaRPr>
              </a:p>
            </p:txBody>
          </p:sp>
        </p:grpSp>
        <p:grpSp>
          <p:nvGrpSpPr>
            <p:cNvPr id="146504" name="Group 192"/>
            <p:cNvGrpSpPr>
              <a:grpSpLocks/>
            </p:cNvGrpSpPr>
            <p:nvPr/>
          </p:nvGrpSpPr>
          <p:grpSpPr bwMode="auto">
            <a:xfrm>
              <a:off x="2841236" y="5773948"/>
              <a:ext cx="2415125" cy="221194"/>
              <a:chOff x="2841236" y="5773948"/>
              <a:chExt cx="2415125" cy="221194"/>
            </a:xfrm>
          </p:grpSpPr>
          <p:sp>
            <p:nvSpPr>
              <p:cNvPr id="1465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506" name="Group 191"/>
              <p:cNvGrpSpPr>
                <a:grpSpLocks/>
              </p:cNvGrpSpPr>
              <p:nvPr/>
            </p:nvGrpSpPr>
            <p:grpSpPr bwMode="auto">
              <a:xfrm>
                <a:off x="2841236" y="5779698"/>
                <a:ext cx="1280160" cy="215444"/>
                <a:chOff x="2841236" y="5779698"/>
                <a:chExt cx="1280160" cy="215444"/>
              </a:xfrm>
            </p:grpSpPr>
            <p:pic>
              <p:nvPicPr>
                <p:cNvPr id="14650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6" name="Group 219"/>
          <p:cNvGrpSpPr>
            <a:grpSpLocks/>
          </p:cNvGrpSpPr>
          <p:nvPr/>
        </p:nvGrpSpPr>
        <p:grpSpPr bwMode="auto">
          <a:xfrm>
            <a:off x="1911350" y="3802063"/>
            <a:ext cx="5783263" cy="223837"/>
            <a:chOff x="-526223" y="5771072"/>
            <a:chExt cx="5782584" cy="224070"/>
          </a:xfrm>
        </p:grpSpPr>
        <p:grpSp>
          <p:nvGrpSpPr>
            <p:cNvPr id="146493" name="Group 195"/>
            <p:cNvGrpSpPr>
              <a:grpSpLocks/>
            </p:cNvGrpSpPr>
            <p:nvPr/>
          </p:nvGrpSpPr>
          <p:grpSpPr bwMode="auto">
            <a:xfrm>
              <a:off x="-526223" y="5771072"/>
              <a:ext cx="3155250" cy="221195"/>
              <a:chOff x="-526223" y="5788324"/>
              <a:chExt cx="3155250" cy="221195"/>
            </a:xfrm>
          </p:grpSpPr>
          <p:grpSp>
            <p:nvGrpSpPr>
              <p:cNvPr id="146499" name="Group 194"/>
              <p:cNvGrpSpPr>
                <a:grpSpLocks/>
              </p:cNvGrpSpPr>
              <p:nvPr/>
            </p:nvGrpSpPr>
            <p:grpSpPr bwMode="auto">
              <a:xfrm>
                <a:off x="-526223" y="5788324"/>
                <a:ext cx="3155250" cy="215444"/>
                <a:chOff x="-526223" y="5788324"/>
                <a:chExt cx="3155250" cy="215444"/>
              </a:xfrm>
            </p:grpSpPr>
            <p:pic>
              <p:nvPicPr>
                <p:cNvPr id="14650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0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650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94" name="Group 192"/>
            <p:cNvGrpSpPr>
              <a:grpSpLocks/>
            </p:cNvGrpSpPr>
            <p:nvPr/>
          </p:nvGrpSpPr>
          <p:grpSpPr bwMode="auto">
            <a:xfrm>
              <a:off x="2841236" y="5773948"/>
              <a:ext cx="2415125" cy="221194"/>
              <a:chOff x="2841236" y="5773948"/>
              <a:chExt cx="2415125" cy="221194"/>
            </a:xfrm>
          </p:grpSpPr>
          <p:sp>
            <p:nvSpPr>
              <p:cNvPr id="14649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96" name="Group 191"/>
              <p:cNvGrpSpPr>
                <a:grpSpLocks/>
              </p:cNvGrpSpPr>
              <p:nvPr/>
            </p:nvGrpSpPr>
            <p:grpSpPr bwMode="auto">
              <a:xfrm>
                <a:off x="2841236" y="5779698"/>
                <a:ext cx="1280160" cy="215444"/>
                <a:chOff x="2841236" y="5779698"/>
                <a:chExt cx="1280160" cy="215444"/>
              </a:xfrm>
            </p:grpSpPr>
            <p:pic>
              <p:nvPicPr>
                <p:cNvPr id="1464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9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7" name="Group 219"/>
          <p:cNvGrpSpPr>
            <a:grpSpLocks/>
          </p:cNvGrpSpPr>
          <p:nvPr/>
        </p:nvGrpSpPr>
        <p:grpSpPr bwMode="auto">
          <a:xfrm>
            <a:off x="1911350" y="3916363"/>
            <a:ext cx="5783263" cy="223837"/>
            <a:chOff x="-526223" y="5771072"/>
            <a:chExt cx="5782584" cy="224070"/>
          </a:xfrm>
        </p:grpSpPr>
        <p:grpSp>
          <p:nvGrpSpPr>
            <p:cNvPr id="146483" name="Group 195"/>
            <p:cNvGrpSpPr>
              <a:grpSpLocks/>
            </p:cNvGrpSpPr>
            <p:nvPr/>
          </p:nvGrpSpPr>
          <p:grpSpPr bwMode="auto">
            <a:xfrm>
              <a:off x="-526223" y="5771072"/>
              <a:ext cx="3155250" cy="221195"/>
              <a:chOff x="-526223" y="5788324"/>
              <a:chExt cx="3155250" cy="221195"/>
            </a:xfrm>
          </p:grpSpPr>
          <p:grpSp>
            <p:nvGrpSpPr>
              <p:cNvPr id="146489" name="Group 194"/>
              <p:cNvGrpSpPr>
                <a:grpSpLocks/>
              </p:cNvGrpSpPr>
              <p:nvPr/>
            </p:nvGrpSpPr>
            <p:grpSpPr bwMode="auto">
              <a:xfrm>
                <a:off x="-526223" y="5788324"/>
                <a:ext cx="3155250" cy="215444"/>
                <a:chOff x="-526223" y="5788324"/>
                <a:chExt cx="3155250" cy="215444"/>
              </a:xfrm>
            </p:grpSpPr>
            <p:pic>
              <p:nvPicPr>
                <p:cNvPr id="14649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9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649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84" name="Group 192"/>
            <p:cNvGrpSpPr>
              <a:grpSpLocks/>
            </p:cNvGrpSpPr>
            <p:nvPr/>
          </p:nvGrpSpPr>
          <p:grpSpPr bwMode="auto">
            <a:xfrm>
              <a:off x="2841236" y="5773948"/>
              <a:ext cx="2415125" cy="221194"/>
              <a:chOff x="2841236" y="5773948"/>
              <a:chExt cx="2415125" cy="221194"/>
            </a:xfrm>
          </p:grpSpPr>
          <p:sp>
            <p:nvSpPr>
              <p:cNvPr id="14648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86" name="Group 191"/>
              <p:cNvGrpSpPr>
                <a:grpSpLocks/>
              </p:cNvGrpSpPr>
              <p:nvPr/>
            </p:nvGrpSpPr>
            <p:grpSpPr bwMode="auto">
              <a:xfrm>
                <a:off x="2841236" y="5779698"/>
                <a:ext cx="1280160" cy="215444"/>
                <a:chOff x="2841236" y="5779698"/>
                <a:chExt cx="1280160" cy="215444"/>
              </a:xfrm>
            </p:grpSpPr>
            <p:pic>
              <p:nvPicPr>
                <p:cNvPr id="14648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8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8" name="Group 219"/>
          <p:cNvGrpSpPr>
            <a:grpSpLocks/>
          </p:cNvGrpSpPr>
          <p:nvPr/>
        </p:nvGrpSpPr>
        <p:grpSpPr bwMode="auto">
          <a:xfrm>
            <a:off x="1911350" y="3573463"/>
            <a:ext cx="5783263" cy="223837"/>
            <a:chOff x="-526223" y="5771072"/>
            <a:chExt cx="5782584" cy="224070"/>
          </a:xfrm>
        </p:grpSpPr>
        <p:grpSp>
          <p:nvGrpSpPr>
            <p:cNvPr id="146473" name="Group 195"/>
            <p:cNvGrpSpPr>
              <a:grpSpLocks/>
            </p:cNvGrpSpPr>
            <p:nvPr/>
          </p:nvGrpSpPr>
          <p:grpSpPr bwMode="auto">
            <a:xfrm>
              <a:off x="-526223" y="5771072"/>
              <a:ext cx="3155250" cy="221195"/>
              <a:chOff x="-526223" y="5788324"/>
              <a:chExt cx="3155250" cy="221195"/>
            </a:xfrm>
          </p:grpSpPr>
          <p:grpSp>
            <p:nvGrpSpPr>
              <p:cNvPr id="146479" name="Group 194"/>
              <p:cNvGrpSpPr>
                <a:grpSpLocks/>
              </p:cNvGrpSpPr>
              <p:nvPr/>
            </p:nvGrpSpPr>
            <p:grpSpPr bwMode="auto">
              <a:xfrm>
                <a:off x="-526223" y="5788324"/>
                <a:ext cx="3155250" cy="215444"/>
                <a:chOff x="-526223" y="5788324"/>
                <a:chExt cx="3155250" cy="215444"/>
              </a:xfrm>
            </p:grpSpPr>
            <p:pic>
              <p:nvPicPr>
                <p:cNvPr id="14648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8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648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74" name="Group 192"/>
            <p:cNvGrpSpPr>
              <a:grpSpLocks/>
            </p:cNvGrpSpPr>
            <p:nvPr/>
          </p:nvGrpSpPr>
          <p:grpSpPr bwMode="auto">
            <a:xfrm>
              <a:off x="2841236" y="5773948"/>
              <a:ext cx="2415125" cy="221194"/>
              <a:chOff x="2841236" y="5773948"/>
              <a:chExt cx="2415125" cy="221194"/>
            </a:xfrm>
          </p:grpSpPr>
          <p:sp>
            <p:nvSpPr>
              <p:cNvPr id="14647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76" name="Group 191"/>
              <p:cNvGrpSpPr>
                <a:grpSpLocks/>
              </p:cNvGrpSpPr>
              <p:nvPr/>
            </p:nvGrpSpPr>
            <p:grpSpPr bwMode="auto">
              <a:xfrm>
                <a:off x="2841236" y="5779698"/>
                <a:ext cx="1280160" cy="215444"/>
                <a:chOff x="2841236" y="5779698"/>
                <a:chExt cx="1280160" cy="215444"/>
              </a:xfrm>
            </p:grpSpPr>
            <p:pic>
              <p:nvPicPr>
                <p:cNvPr id="1464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7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9" name="Group 219"/>
          <p:cNvGrpSpPr>
            <a:grpSpLocks/>
          </p:cNvGrpSpPr>
          <p:nvPr/>
        </p:nvGrpSpPr>
        <p:grpSpPr bwMode="auto">
          <a:xfrm>
            <a:off x="1911350" y="3687763"/>
            <a:ext cx="5783263" cy="223837"/>
            <a:chOff x="-526223" y="5771072"/>
            <a:chExt cx="5782584" cy="224070"/>
          </a:xfrm>
        </p:grpSpPr>
        <p:grpSp>
          <p:nvGrpSpPr>
            <p:cNvPr id="146463" name="Group 195"/>
            <p:cNvGrpSpPr>
              <a:grpSpLocks/>
            </p:cNvGrpSpPr>
            <p:nvPr/>
          </p:nvGrpSpPr>
          <p:grpSpPr bwMode="auto">
            <a:xfrm>
              <a:off x="-526223" y="5771072"/>
              <a:ext cx="3155250" cy="221195"/>
              <a:chOff x="-526223" y="5788324"/>
              <a:chExt cx="3155250" cy="221195"/>
            </a:xfrm>
          </p:grpSpPr>
          <p:grpSp>
            <p:nvGrpSpPr>
              <p:cNvPr id="146469" name="Group 194"/>
              <p:cNvGrpSpPr>
                <a:grpSpLocks/>
              </p:cNvGrpSpPr>
              <p:nvPr/>
            </p:nvGrpSpPr>
            <p:grpSpPr bwMode="auto">
              <a:xfrm>
                <a:off x="-526223" y="5788324"/>
                <a:ext cx="3155250" cy="215444"/>
                <a:chOff x="-526223" y="5788324"/>
                <a:chExt cx="3155250" cy="215444"/>
              </a:xfrm>
            </p:grpSpPr>
            <p:pic>
              <p:nvPicPr>
                <p:cNvPr id="14647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7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647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64" name="Group 192"/>
            <p:cNvGrpSpPr>
              <a:grpSpLocks/>
            </p:cNvGrpSpPr>
            <p:nvPr/>
          </p:nvGrpSpPr>
          <p:grpSpPr bwMode="auto">
            <a:xfrm>
              <a:off x="2841236" y="5773948"/>
              <a:ext cx="2415125" cy="221194"/>
              <a:chOff x="2841236" y="5773948"/>
              <a:chExt cx="2415125" cy="221194"/>
            </a:xfrm>
          </p:grpSpPr>
          <p:sp>
            <p:nvSpPr>
              <p:cNvPr id="14646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66" name="Group 191"/>
              <p:cNvGrpSpPr>
                <a:grpSpLocks/>
              </p:cNvGrpSpPr>
              <p:nvPr/>
            </p:nvGrpSpPr>
            <p:grpSpPr bwMode="auto">
              <a:xfrm>
                <a:off x="2841236" y="5779698"/>
                <a:ext cx="1280160" cy="215444"/>
                <a:chOff x="2841236" y="5779698"/>
                <a:chExt cx="1280160" cy="215444"/>
              </a:xfrm>
            </p:grpSpPr>
            <p:pic>
              <p:nvPicPr>
                <p:cNvPr id="14646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6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6460"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HAM5 and HAM6 Rack 1 (of 2) Layout (</a:t>
            </a:r>
            <a:r>
              <a:rPr lang="en-US" sz="800" b="1" dirty="0">
                <a:latin typeface="Comic Sans MS" pitchFamily="66" charset="0"/>
                <a:hlinkClick r:id="rId11"/>
              </a:rPr>
              <a:t>LIGO-D1002740</a:t>
            </a:r>
            <a:r>
              <a:rPr lang="en-US" sz="800" b="1" dirty="0" smtClean="0">
                <a:latin typeface="Comic Sans MS" pitchFamily="66" charset="0"/>
              </a:rPr>
              <a:t>) (</a:t>
            </a:r>
            <a:r>
              <a:rPr lang="en-US" sz="800" b="1" dirty="0" smtClean="0">
                <a:latin typeface="Comic Sans MS" pitchFamily="66" charset="0"/>
                <a:hlinkClick r:id="rId12"/>
              </a:rPr>
              <a:t>S1105377</a:t>
            </a:r>
            <a:r>
              <a:rPr lang="en-US" sz="800" b="1" dirty="0" smtClean="0">
                <a:latin typeface="Comic Sans MS" pitchFamily="66" charset="0"/>
              </a:rPr>
              <a:t>)</a:t>
            </a:r>
            <a:endParaRPr lang="en-US" sz="800" b="1" dirty="0">
              <a:latin typeface="Comic Sans MS" pitchFamily="66" charset="0"/>
            </a:endParaRPr>
          </a:p>
        </p:txBody>
      </p:sp>
      <p:sp>
        <p:nvSpPr>
          <p:cNvPr id="146462"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3" action="ppaction://hlinksldjump"/>
              </a:rPr>
              <a:t>&lt;&lt; CER</a:t>
            </a:r>
            <a:endParaRPr lang="en-US" sz="800" b="1">
              <a:latin typeface="Comic Sans MS" pitchFamily="66" charset="0"/>
            </a:endParaRPr>
          </a:p>
        </p:txBody>
      </p:sp>
      <p:grpSp>
        <p:nvGrpSpPr>
          <p:cNvPr id="211" name="Group 210"/>
          <p:cNvGrpSpPr/>
          <p:nvPr/>
        </p:nvGrpSpPr>
        <p:grpSpPr>
          <a:xfrm>
            <a:off x="8757122" y="1712271"/>
            <a:ext cx="386878" cy="2971800"/>
            <a:chOff x="8424863" y="1701800"/>
            <a:chExt cx="386878" cy="2971800"/>
          </a:xfrm>
        </p:grpSpPr>
        <p:pic>
          <p:nvPicPr>
            <p:cNvPr id="212" name="Picture 117">
              <a:hlinkClick r:id="rId14" action="ppaction://hlinksldjump"/>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Rectangle 212"/>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6" action="ppaction://hlinksldjump"/>
                </a:rPr>
                <a:t>PSO-002</a:t>
              </a:r>
              <a:endParaRPr lang="en-US" sz="900" dirty="0"/>
            </a:p>
          </p:txBody>
        </p:sp>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6" name="Group 145"/>
          <p:cNvGrpSpPr/>
          <p:nvPr/>
        </p:nvGrpSpPr>
        <p:grpSpPr>
          <a:xfrm>
            <a:off x="185737" y="859598"/>
            <a:ext cx="8653463" cy="5524500"/>
            <a:chOff x="185737" y="757238"/>
            <a:chExt cx="8653463" cy="5524500"/>
          </a:xfrm>
        </p:grpSpPr>
        <p:grpSp>
          <p:nvGrpSpPr>
            <p:cNvPr id="147" name="Group 146"/>
            <p:cNvGrpSpPr/>
            <p:nvPr/>
          </p:nvGrpSpPr>
          <p:grpSpPr>
            <a:xfrm>
              <a:off x="185737" y="757238"/>
              <a:ext cx="8653463" cy="5524500"/>
              <a:chOff x="185737" y="757238"/>
              <a:chExt cx="8653463" cy="5524500"/>
            </a:xfrm>
          </p:grpSpPr>
          <p:grpSp>
            <p:nvGrpSpPr>
              <p:cNvPr id="149" name="Group 161"/>
              <p:cNvGrpSpPr>
                <a:grpSpLocks/>
              </p:cNvGrpSpPr>
              <p:nvPr/>
            </p:nvGrpSpPr>
            <p:grpSpPr bwMode="auto">
              <a:xfrm>
                <a:off x="185737" y="5803886"/>
                <a:ext cx="8039101" cy="65087"/>
                <a:chOff x="185737" y="5804316"/>
                <a:chExt cx="8038424" cy="64708"/>
              </a:xfrm>
            </p:grpSpPr>
            <p:sp>
              <p:nvSpPr>
                <p:cNvPr id="273" name="Rectangle 272"/>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4" name="Rectangle 273"/>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6" name="Rectangle 275"/>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7" name="Rectangle 276"/>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8" name="Rectangle 277"/>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9" name="Rectangle 278"/>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0" name="Rectangle 279"/>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1" name="Rectangle 280"/>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2" name="Rectangle 281"/>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3" name="Rectangle 282"/>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4" name="Rectangle 283"/>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5" name="Rectangle 284"/>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6" name="Rectangle 285"/>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7" name="Rectangle 286"/>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8" name="Rectangle 287"/>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50" name="Group 149"/>
              <p:cNvGrpSpPr/>
              <p:nvPr/>
            </p:nvGrpSpPr>
            <p:grpSpPr>
              <a:xfrm>
                <a:off x="346075" y="757238"/>
                <a:ext cx="8493125" cy="5524500"/>
                <a:chOff x="346075" y="859598"/>
                <a:chExt cx="8493125" cy="5524500"/>
              </a:xfrm>
            </p:grpSpPr>
            <p:sp>
              <p:nvSpPr>
                <p:cNvPr id="152" name="Rectangle 151"/>
                <p:cNvSpPr>
                  <a:spLocks/>
                </p:cNvSpPr>
                <p:nvPr/>
              </p:nvSpPr>
              <p:spPr bwMode="auto">
                <a:xfrm rot="5400000">
                  <a:off x="8450262" y="568559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3" name="Rectangle 152"/>
                <p:cNvSpPr>
                  <a:spLocks noChangeAspect="1"/>
                </p:cNvSpPr>
                <p:nvPr/>
              </p:nvSpPr>
              <p:spPr bwMode="auto">
                <a:xfrm>
                  <a:off x="533400" y="140093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56" name="Group 2"/>
                <p:cNvGrpSpPr>
                  <a:grpSpLocks/>
                </p:cNvGrpSpPr>
                <p:nvPr/>
              </p:nvGrpSpPr>
              <p:grpSpPr bwMode="auto">
                <a:xfrm>
                  <a:off x="4738688" y="1943860"/>
                  <a:ext cx="3228975" cy="2492375"/>
                  <a:chOff x="4738688" y="1841500"/>
                  <a:chExt cx="3228975" cy="2492375"/>
                </a:xfrm>
              </p:grpSpPr>
              <p:sp>
                <p:nvSpPr>
                  <p:cNvPr id="256"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7"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258" name="Group 1"/>
                  <p:cNvGrpSpPr>
                    <a:grpSpLocks/>
                  </p:cNvGrpSpPr>
                  <p:nvPr/>
                </p:nvGrpSpPr>
                <p:grpSpPr bwMode="auto">
                  <a:xfrm>
                    <a:off x="4738688" y="1841500"/>
                    <a:ext cx="3228975" cy="2492375"/>
                    <a:chOff x="4738688" y="1841500"/>
                    <a:chExt cx="3228975" cy="2492375"/>
                  </a:xfrm>
                </p:grpSpPr>
                <p:sp>
                  <p:nvSpPr>
                    <p:cNvPr id="259" name="Rectangle 258"/>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0" name="Rectangle 259"/>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1" name="Rectangle 260"/>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2" name="Rectangle 261"/>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3" name="Rectangle 262"/>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4" name="Rectangle 263"/>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5"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266"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267"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268"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269"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270"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271" name="Rectangle 270"/>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L1-VDC-C6</a:t>
                      </a:r>
                    </a:p>
                  </p:txBody>
                </p:sp>
              </p:grpSp>
            </p:grpSp>
            <p:sp>
              <p:nvSpPr>
                <p:cNvPr id="164" name="Rectangle 163"/>
                <p:cNvSpPr>
                  <a:spLocks noChangeAspect="1"/>
                </p:cNvSpPr>
                <p:nvPr/>
              </p:nvSpPr>
              <p:spPr bwMode="auto">
                <a:xfrm>
                  <a:off x="533400" y="520776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0" name="Rectangle 169"/>
                <p:cNvSpPr>
                  <a:spLocks noChangeAspect="1"/>
                </p:cNvSpPr>
                <p:nvPr/>
              </p:nvSpPr>
              <p:spPr bwMode="auto">
                <a:xfrm>
                  <a:off x="2819400" y="540302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1" name="Rectangle 170"/>
                <p:cNvSpPr>
                  <a:spLocks/>
                </p:cNvSpPr>
                <p:nvPr/>
              </p:nvSpPr>
              <p:spPr bwMode="auto">
                <a:xfrm>
                  <a:off x="3638550" y="587451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8" name="Rectangle 177"/>
                <p:cNvSpPr>
                  <a:spLocks/>
                </p:cNvSpPr>
                <p:nvPr/>
              </p:nvSpPr>
              <p:spPr bwMode="auto">
                <a:xfrm>
                  <a:off x="1828800" y="587451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9" name="Rectangle 178"/>
                <p:cNvSpPr>
                  <a:spLocks/>
                </p:cNvSpPr>
                <p:nvPr/>
              </p:nvSpPr>
              <p:spPr bwMode="auto">
                <a:xfrm>
                  <a:off x="8736013" y="138664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0" name="Rectangle 179"/>
                <p:cNvSpPr>
                  <a:spLocks/>
                </p:cNvSpPr>
                <p:nvPr/>
              </p:nvSpPr>
              <p:spPr bwMode="auto">
                <a:xfrm rot="5400000">
                  <a:off x="5429251"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1" name="Rectangle 180"/>
                <p:cNvSpPr>
                  <a:spLocks/>
                </p:cNvSpPr>
                <p:nvPr/>
              </p:nvSpPr>
              <p:spPr bwMode="auto">
                <a:xfrm rot="5400000">
                  <a:off x="59324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2" name="Rectangle 181"/>
                <p:cNvSpPr>
                  <a:spLocks/>
                </p:cNvSpPr>
                <p:nvPr/>
              </p:nvSpPr>
              <p:spPr bwMode="auto">
                <a:xfrm rot="5400000">
                  <a:off x="391953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 name="Rectangle 182"/>
                <p:cNvSpPr>
                  <a:spLocks/>
                </p:cNvSpPr>
                <p:nvPr/>
              </p:nvSpPr>
              <p:spPr bwMode="auto">
                <a:xfrm rot="5400000">
                  <a:off x="44211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 name="Rectangle 184"/>
                <p:cNvSpPr>
                  <a:spLocks/>
                </p:cNvSpPr>
                <p:nvPr/>
              </p:nvSpPr>
              <p:spPr bwMode="auto">
                <a:xfrm rot="5400000">
                  <a:off x="4924426"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6" name="Group 150"/>
                <p:cNvGrpSpPr>
                  <a:grpSpLocks/>
                </p:cNvGrpSpPr>
                <p:nvPr/>
              </p:nvGrpSpPr>
              <p:grpSpPr bwMode="auto">
                <a:xfrm>
                  <a:off x="8661400" y="1377123"/>
                  <a:ext cx="177800" cy="4535487"/>
                  <a:chOff x="8660709" y="1274763"/>
                  <a:chExt cx="178491" cy="4535487"/>
                </a:xfrm>
              </p:grpSpPr>
              <p:sp>
                <p:nvSpPr>
                  <p:cNvPr id="247" name="Rectangle 246"/>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8" name="Rectangle 247"/>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9" name="Rectangle 248"/>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0" name="Rectangle 249"/>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1" name="Rectangle 250"/>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2" name="Rectangle 251"/>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3" name="Rectangle 252"/>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4" name="Rectangle 253"/>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5"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87" name="Rectangle 86"/>
                <p:cNvSpPr>
                  <a:spLocks noChangeArrowheads="1"/>
                </p:cNvSpPr>
                <p:nvPr/>
              </p:nvSpPr>
              <p:spPr bwMode="auto">
                <a:xfrm>
                  <a:off x="4535488" y="379171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sp>
              <p:nvSpPr>
                <p:cNvPr id="188" name="Rectangle 187"/>
                <p:cNvSpPr>
                  <a:spLocks/>
                </p:cNvSpPr>
                <p:nvPr/>
              </p:nvSpPr>
              <p:spPr bwMode="auto">
                <a:xfrm rot="5400000" flipV="1">
                  <a:off x="1832769" y="242725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9" name="Rectangle 188"/>
                <p:cNvSpPr>
                  <a:spLocks/>
                </p:cNvSpPr>
                <p:nvPr/>
              </p:nvSpPr>
              <p:spPr bwMode="auto">
                <a:xfrm>
                  <a:off x="2133600" y="383616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0" name="Rectangle 189"/>
                <p:cNvSpPr>
                  <a:spLocks/>
                </p:cNvSpPr>
                <p:nvPr/>
              </p:nvSpPr>
              <p:spPr bwMode="auto">
                <a:xfrm flipV="1">
                  <a:off x="3124200" y="141046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1" name="Rectangle 190"/>
                <p:cNvSpPr>
                  <a:spLocks/>
                </p:cNvSpPr>
                <p:nvPr/>
              </p:nvSpPr>
              <p:spPr bwMode="auto">
                <a:xfrm rot="5400000">
                  <a:off x="2882900" y="29741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2" name="Rectangle 191"/>
                <p:cNvSpPr>
                  <a:spLocks/>
                </p:cNvSpPr>
                <p:nvPr/>
              </p:nvSpPr>
              <p:spPr bwMode="auto">
                <a:xfrm rot="5400000">
                  <a:off x="2882900" y="22883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3" name="Rectangle 192"/>
                <p:cNvSpPr>
                  <a:spLocks/>
                </p:cNvSpPr>
                <p:nvPr/>
              </p:nvSpPr>
              <p:spPr bwMode="auto">
                <a:xfrm>
                  <a:off x="4891088" y="141363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94" name="Group 162"/>
                <p:cNvGrpSpPr>
                  <a:grpSpLocks/>
                </p:cNvGrpSpPr>
                <p:nvPr/>
              </p:nvGrpSpPr>
              <p:grpSpPr bwMode="auto">
                <a:xfrm>
                  <a:off x="3276600" y="3378960"/>
                  <a:ext cx="1020763" cy="61913"/>
                  <a:chOff x="3276600" y="3276600"/>
                  <a:chExt cx="1020763" cy="61913"/>
                </a:xfrm>
              </p:grpSpPr>
              <p:sp>
                <p:nvSpPr>
                  <p:cNvPr id="245" name="Rectangle 244"/>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 name="Rectangle 245"/>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95" name="Group 163"/>
                <p:cNvGrpSpPr>
                  <a:grpSpLocks/>
                </p:cNvGrpSpPr>
                <p:nvPr/>
              </p:nvGrpSpPr>
              <p:grpSpPr bwMode="auto">
                <a:xfrm>
                  <a:off x="4230688" y="1929573"/>
                  <a:ext cx="63500" cy="1506537"/>
                  <a:chOff x="4230688" y="1827213"/>
                  <a:chExt cx="63500" cy="1506537"/>
                </a:xfrm>
              </p:grpSpPr>
              <p:sp>
                <p:nvSpPr>
                  <p:cNvPr id="242" name="Rectangle 241"/>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3" name="Rectangle 242"/>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4" name="Rectangle 243"/>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96" name="Rectangle 86"/>
                <p:cNvSpPr>
                  <a:spLocks noChangeArrowheads="1"/>
                </p:cNvSpPr>
                <p:nvPr/>
              </p:nvSpPr>
              <p:spPr bwMode="auto">
                <a:xfrm>
                  <a:off x="1174750" y="147396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97" name="Rectangle 86"/>
                <p:cNvSpPr>
                  <a:spLocks noChangeArrowheads="1"/>
                </p:cNvSpPr>
                <p:nvPr/>
              </p:nvSpPr>
              <p:spPr bwMode="auto">
                <a:xfrm>
                  <a:off x="1489075" y="398856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98" name="Group 156"/>
                <p:cNvGrpSpPr>
                  <a:grpSpLocks/>
                </p:cNvGrpSpPr>
                <p:nvPr/>
              </p:nvGrpSpPr>
              <p:grpSpPr bwMode="auto">
                <a:xfrm>
                  <a:off x="6289675" y="5864985"/>
                  <a:ext cx="1101725" cy="519113"/>
                  <a:chOff x="6290008" y="5762625"/>
                  <a:chExt cx="1101392" cy="519113"/>
                </a:xfrm>
              </p:grpSpPr>
              <p:sp>
                <p:nvSpPr>
                  <p:cNvPr id="240" name="Rectangle 239"/>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1"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99" name="Group 155"/>
                <p:cNvGrpSpPr>
                  <a:grpSpLocks/>
                </p:cNvGrpSpPr>
                <p:nvPr/>
              </p:nvGrpSpPr>
              <p:grpSpPr bwMode="auto">
                <a:xfrm>
                  <a:off x="7391400" y="5864985"/>
                  <a:ext cx="1065213" cy="519113"/>
                  <a:chOff x="7391464" y="5762625"/>
                  <a:chExt cx="1064668" cy="519113"/>
                </a:xfrm>
              </p:grpSpPr>
              <p:sp>
                <p:nvSpPr>
                  <p:cNvPr id="238" name="Rectangle 237"/>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9"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200" name="Rectangle 86"/>
                <p:cNvSpPr>
                  <a:spLocks noChangeArrowheads="1"/>
                </p:cNvSpPr>
                <p:nvPr/>
              </p:nvSpPr>
              <p:spPr bwMode="auto">
                <a:xfrm>
                  <a:off x="6048375" y="414096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01" name="Rectangle 200"/>
                <p:cNvSpPr>
                  <a:spLocks/>
                </p:cNvSpPr>
                <p:nvPr/>
              </p:nvSpPr>
              <p:spPr bwMode="auto">
                <a:xfrm>
                  <a:off x="420688" y="8865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2" name="Rectangle 201"/>
                <p:cNvSpPr>
                  <a:spLocks/>
                </p:cNvSpPr>
                <p:nvPr/>
              </p:nvSpPr>
              <p:spPr bwMode="auto">
                <a:xfrm flipV="1">
                  <a:off x="373063" y="140569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03" name="Group 147"/>
                <p:cNvGrpSpPr>
                  <a:grpSpLocks/>
                </p:cNvGrpSpPr>
                <p:nvPr/>
              </p:nvGrpSpPr>
              <p:grpSpPr bwMode="auto">
                <a:xfrm>
                  <a:off x="346075" y="859598"/>
                  <a:ext cx="179388" cy="5056187"/>
                  <a:chOff x="346075" y="757238"/>
                  <a:chExt cx="179388" cy="5056187"/>
                </a:xfrm>
              </p:grpSpPr>
              <p:sp>
                <p:nvSpPr>
                  <p:cNvPr id="228" name="Rectangle 227"/>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9" name="Rectangle 228"/>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 name="Rectangle 229"/>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1" name="Rectangle 230"/>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2" name="Rectangle 231"/>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3" name="Rectangle 232"/>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4" name="Rectangle 233"/>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5" name="Rectangle 234"/>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6" name="Rectangle 235"/>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7"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204" name="Group 160"/>
                <p:cNvGrpSpPr>
                  <a:grpSpLocks/>
                </p:cNvGrpSpPr>
                <p:nvPr/>
              </p:nvGrpSpPr>
              <p:grpSpPr bwMode="auto">
                <a:xfrm>
                  <a:off x="7150100" y="4510848"/>
                  <a:ext cx="1525588" cy="61912"/>
                  <a:chOff x="7150100" y="4408488"/>
                  <a:chExt cx="1525588" cy="61912"/>
                </a:xfrm>
              </p:grpSpPr>
              <p:sp>
                <p:nvSpPr>
                  <p:cNvPr id="225" name="Rectangle 224"/>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6" name="Rectangle 225"/>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7" name="Rectangle 226"/>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05" name="Group 157"/>
                <p:cNvGrpSpPr>
                  <a:grpSpLocks/>
                </p:cNvGrpSpPr>
                <p:nvPr/>
              </p:nvGrpSpPr>
              <p:grpSpPr bwMode="auto">
                <a:xfrm>
                  <a:off x="7480300" y="4906135"/>
                  <a:ext cx="65088" cy="1004888"/>
                  <a:chOff x="7480300" y="4803775"/>
                  <a:chExt cx="65088" cy="1004888"/>
                </a:xfrm>
              </p:grpSpPr>
              <p:sp>
                <p:nvSpPr>
                  <p:cNvPr id="223" name="Rectangle 222"/>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4" name="Rectangle 223"/>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06" name="Group 152"/>
                <p:cNvGrpSpPr>
                  <a:grpSpLocks/>
                </p:cNvGrpSpPr>
                <p:nvPr/>
              </p:nvGrpSpPr>
              <p:grpSpPr bwMode="auto">
                <a:xfrm>
                  <a:off x="8332788" y="3920298"/>
                  <a:ext cx="403225" cy="1065212"/>
                  <a:chOff x="8332788" y="3817938"/>
                  <a:chExt cx="403225" cy="1065212"/>
                </a:xfrm>
              </p:grpSpPr>
              <p:sp>
                <p:nvSpPr>
                  <p:cNvPr id="221" name="Rectangle 220"/>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2"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CDS1</a:t>
                    </a:r>
                    <a:endParaRPr lang="en-US" sz="800" b="1" dirty="0">
                      <a:latin typeface="Comic Sans MS" pitchFamily="66" charset="0"/>
                    </a:endParaRPr>
                  </a:p>
                </p:txBody>
              </p:sp>
            </p:grpSp>
            <p:grpSp>
              <p:nvGrpSpPr>
                <p:cNvPr id="207" name="Group 153"/>
                <p:cNvGrpSpPr>
                  <a:grpSpLocks/>
                </p:cNvGrpSpPr>
                <p:nvPr/>
              </p:nvGrpSpPr>
              <p:grpSpPr bwMode="auto">
                <a:xfrm>
                  <a:off x="8323263" y="4863273"/>
                  <a:ext cx="409575" cy="1065212"/>
                  <a:chOff x="8323263" y="4760913"/>
                  <a:chExt cx="409575" cy="1065212"/>
                </a:xfrm>
              </p:grpSpPr>
              <p:sp>
                <p:nvSpPr>
                  <p:cNvPr id="219" name="Rectangle 218"/>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0"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CDS2</a:t>
                    </a:r>
                    <a:endParaRPr lang="en-US" sz="800" b="1" dirty="0">
                      <a:latin typeface="Comic Sans MS" pitchFamily="66" charset="0"/>
                    </a:endParaRPr>
                  </a:p>
                </p:txBody>
              </p:sp>
            </p:grpSp>
            <p:grpSp>
              <p:nvGrpSpPr>
                <p:cNvPr id="208" name="Group 143"/>
                <p:cNvGrpSpPr>
                  <a:grpSpLocks/>
                </p:cNvGrpSpPr>
                <p:nvPr/>
              </p:nvGrpSpPr>
              <p:grpSpPr bwMode="auto">
                <a:xfrm>
                  <a:off x="609600" y="4598160"/>
                  <a:ext cx="827088" cy="498475"/>
                  <a:chOff x="609600" y="4495800"/>
                  <a:chExt cx="827088" cy="498475"/>
                </a:xfrm>
              </p:grpSpPr>
              <p:sp>
                <p:nvSpPr>
                  <p:cNvPr id="217" name="Rectangle 216"/>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8"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3" action="ppaction://hlinksldjump"/>
                      </a:rPr>
                      <a:t>LDR Chiller</a:t>
                    </a:r>
                    <a:endParaRPr lang="en-US" sz="800" b="1" dirty="0">
                      <a:latin typeface="Comic Sans MS" pitchFamily="66" charset="0"/>
                    </a:endParaRPr>
                  </a:p>
                </p:txBody>
              </p:sp>
            </p:grpSp>
            <p:grpSp>
              <p:nvGrpSpPr>
                <p:cNvPr id="209" name="Group 142"/>
                <p:cNvGrpSpPr>
                  <a:grpSpLocks/>
                </p:cNvGrpSpPr>
                <p:nvPr/>
              </p:nvGrpSpPr>
              <p:grpSpPr bwMode="auto">
                <a:xfrm>
                  <a:off x="1325563" y="2007360"/>
                  <a:ext cx="827087" cy="1014413"/>
                  <a:chOff x="1301696" y="1692275"/>
                  <a:chExt cx="827142" cy="1014413"/>
                </a:xfrm>
              </p:grpSpPr>
              <p:grpSp>
                <p:nvGrpSpPr>
                  <p:cNvPr id="211" name="Group 140"/>
                  <p:cNvGrpSpPr>
                    <a:grpSpLocks/>
                  </p:cNvGrpSpPr>
                  <p:nvPr/>
                </p:nvGrpSpPr>
                <p:grpSpPr bwMode="auto">
                  <a:xfrm>
                    <a:off x="1303338" y="2208213"/>
                    <a:ext cx="825500" cy="498475"/>
                    <a:chOff x="1303338" y="2208213"/>
                    <a:chExt cx="825500" cy="498475"/>
                  </a:xfrm>
                </p:grpSpPr>
                <p:sp>
                  <p:nvSpPr>
                    <p:cNvPr id="215" name="Rectangle 214"/>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6"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L1-LDR-C2</a:t>
                      </a:r>
                      <a:endParaRPr lang="en-US" sz="800" b="1" dirty="0">
                        <a:latin typeface="Comic Sans MS" charset="0"/>
                        <a:ea typeface="ＭＳ Ｐゴシック" charset="-128"/>
                      </a:endParaRPr>
                    </a:p>
                  </p:txBody>
                </p:sp>
              </p:grpSp>
              <p:grpSp>
                <p:nvGrpSpPr>
                  <p:cNvPr id="212" name="Group 134"/>
                  <p:cNvGrpSpPr>
                    <a:grpSpLocks/>
                  </p:cNvGrpSpPr>
                  <p:nvPr/>
                </p:nvGrpSpPr>
                <p:grpSpPr bwMode="auto">
                  <a:xfrm>
                    <a:off x="1301696" y="1692275"/>
                    <a:ext cx="825500" cy="498475"/>
                    <a:chOff x="1293813" y="1692275"/>
                    <a:chExt cx="825500" cy="498475"/>
                  </a:xfrm>
                </p:grpSpPr>
                <p:sp>
                  <p:nvSpPr>
                    <p:cNvPr id="213" name="Rectangle 212"/>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4"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5" action="ppaction://hlinksldjump"/>
                        </a:rPr>
                        <a:t>L1-LDR-C1</a:t>
                      </a:r>
                      <a:endParaRPr lang="en-US" sz="800" b="1" dirty="0">
                        <a:latin typeface="Comic Sans MS" charset="0"/>
                        <a:ea typeface="ＭＳ Ｐゴシック" charset="-128"/>
                      </a:endParaRPr>
                    </a:p>
                  </p:txBody>
                </p:sp>
              </p:grpSp>
            </p:grpSp>
            <p:sp>
              <p:nvSpPr>
                <p:cNvPr id="210" name="Rectangle 209"/>
                <p:cNvSpPr/>
                <p:nvPr/>
              </p:nvSpPr>
              <p:spPr bwMode="auto">
                <a:xfrm>
                  <a:off x="3284588" y="1406884"/>
                  <a:ext cx="5453063" cy="4510087"/>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sp>
          <p:nvSpPr>
            <p:cNvPr id="148" name="TextBox 72"/>
            <p:cNvSpPr txBox="1">
              <a:spLocks noChangeArrowheads="1"/>
            </p:cNvSpPr>
            <p:nvPr/>
          </p:nvSpPr>
          <p:spPr bwMode="auto">
            <a:xfrm>
              <a:off x="8261100" y="5750631"/>
              <a:ext cx="45348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grpSp>
      <p:sp>
        <p:nvSpPr>
          <p:cNvPr id="15395"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sp>
        <p:nvSpPr>
          <p:cNvPr id="15404"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4E76770-C0AE-4F41-AA18-DFB4E3204153}" type="slidenum">
              <a:rPr lang="en-US" smtClean="0">
                <a:solidFill>
                  <a:srgbClr val="898989"/>
                </a:solidFill>
                <a:latin typeface="Calibri" pitchFamily="34" charset="0"/>
              </a:rPr>
              <a:pPr eaLnBrk="1" hangingPunct="1"/>
              <a:t>34</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151" name="Title 149"/>
          <p:cNvSpPr>
            <a:spLocks noGrp="1"/>
          </p:cNvSpPr>
          <p:nvPr>
            <p:ph type="ctrTitle"/>
          </p:nvPr>
        </p:nvSpPr>
        <p:spPr>
          <a:xfrm>
            <a:off x="1371600" y="0"/>
            <a:ext cx="7772400" cy="671513"/>
          </a:xfrm>
        </p:spPr>
        <p:txBody>
          <a:bodyPr/>
          <a:lstStyle/>
          <a:p>
            <a:pPr>
              <a:defRPr/>
            </a:pPr>
            <a:r>
              <a:rPr lang="en-US" dirty="0" smtClean="0">
                <a:latin typeface="Comic Sans MS"/>
                <a:ea typeface="ＭＳ Ｐゴシック"/>
                <a:cs typeface="+mn-cs"/>
              </a:rPr>
              <a:t>LLO LDR – </a:t>
            </a:r>
            <a:r>
              <a:rPr lang="en-US" dirty="0" smtClean="0"/>
              <a:t>10ft Cable Tray Layout</a:t>
            </a:r>
            <a:endParaRPr lang="en-US" dirty="0"/>
          </a:p>
        </p:txBody>
      </p:sp>
      <p:grpSp>
        <p:nvGrpSpPr>
          <p:cNvPr id="3" name="Group 2"/>
          <p:cNvGrpSpPr/>
          <p:nvPr/>
        </p:nvGrpSpPr>
        <p:grpSpPr>
          <a:xfrm>
            <a:off x="381000" y="1040287"/>
            <a:ext cx="2301875" cy="2238375"/>
            <a:chOff x="381000" y="1033463"/>
            <a:chExt cx="2301875" cy="2238375"/>
          </a:xfrm>
        </p:grpSpPr>
        <p:sp>
          <p:nvSpPr>
            <p:cNvPr id="446" name="Rectangle 445"/>
            <p:cNvSpPr>
              <a:spLocks noChangeAspect="1"/>
            </p:cNvSpPr>
            <p:nvPr/>
          </p:nvSpPr>
          <p:spPr bwMode="auto">
            <a:xfrm rot="16200000">
              <a:off x="1490662" y="225742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7" name="Rectangle 86"/>
            <p:cNvSpPr>
              <a:spLocks noChangeArrowheads="1"/>
            </p:cNvSpPr>
            <p:nvPr/>
          </p:nvSpPr>
          <p:spPr bwMode="auto">
            <a:xfrm>
              <a:off x="1371600" y="2579688"/>
              <a:ext cx="75088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L1-LDR-C2</a:t>
              </a:r>
              <a:endParaRPr lang="en-US" sz="800" b="1" dirty="0">
                <a:latin typeface="Comic Sans MS" charset="0"/>
                <a:ea typeface="ＭＳ Ｐゴシック" charset="-128"/>
              </a:endParaRPr>
            </a:p>
          </p:txBody>
        </p:sp>
        <p:sp>
          <p:nvSpPr>
            <p:cNvPr id="444" name="Rectangle 443"/>
            <p:cNvSpPr>
              <a:spLocks noChangeAspect="1"/>
            </p:cNvSpPr>
            <p:nvPr/>
          </p:nvSpPr>
          <p:spPr bwMode="auto">
            <a:xfrm rot="16200000">
              <a:off x="1489075" y="17414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5" name="Rectangle 86"/>
            <p:cNvSpPr>
              <a:spLocks noChangeArrowheads="1"/>
            </p:cNvSpPr>
            <p:nvPr/>
          </p:nvSpPr>
          <p:spPr bwMode="auto">
            <a:xfrm>
              <a:off x="1370013" y="2082800"/>
              <a:ext cx="75088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L1-LDR-C1</a:t>
              </a:r>
              <a:endParaRPr lang="en-US" sz="800" b="1" dirty="0">
                <a:latin typeface="Comic Sans MS" charset="0"/>
                <a:ea typeface="ＭＳ Ｐゴシック" charset="-128"/>
              </a:endParaRPr>
            </a:p>
          </p:txBody>
        </p:sp>
        <p:grpSp>
          <p:nvGrpSpPr>
            <p:cNvPr id="15407" name="Group 152"/>
            <p:cNvGrpSpPr>
              <a:grpSpLocks/>
            </p:cNvGrpSpPr>
            <p:nvPr/>
          </p:nvGrpSpPr>
          <p:grpSpPr bwMode="auto">
            <a:xfrm>
              <a:off x="381000" y="1741488"/>
              <a:ext cx="2228850" cy="1530350"/>
              <a:chOff x="381000" y="1741488"/>
              <a:chExt cx="2228850" cy="1530350"/>
            </a:xfrm>
          </p:grpSpPr>
          <p:sp>
            <p:nvSpPr>
              <p:cNvPr id="155" name="Rectangle 154"/>
              <p:cNvSpPr/>
              <p:nvPr/>
            </p:nvSpPr>
            <p:spPr>
              <a:xfrm>
                <a:off x="393700" y="1741488"/>
                <a:ext cx="44450"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440" name="Group 164"/>
              <p:cNvGrpSpPr>
                <a:grpSpLocks/>
              </p:cNvGrpSpPr>
              <p:nvPr/>
            </p:nvGrpSpPr>
            <p:grpSpPr bwMode="auto">
              <a:xfrm>
                <a:off x="381000" y="1781175"/>
                <a:ext cx="2228850" cy="1490663"/>
                <a:chOff x="381000" y="1781175"/>
                <a:chExt cx="2228850" cy="1490663"/>
              </a:xfrm>
            </p:grpSpPr>
            <p:sp>
              <p:nvSpPr>
                <p:cNvPr id="157" name="Frame 156"/>
                <p:cNvSpPr/>
                <p:nvPr/>
              </p:nvSpPr>
              <p:spPr>
                <a:xfrm>
                  <a:off x="381000" y="1781175"/>
                  <a:ext cx="1789113"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8" name="Block Arc 157"/>
                <p:cNvSpPr/>
                <p:nvPr/>
              </p:nvSpPr>
              <p:spPr>
                <a:xfrm rot="16200000">
                  <a:off x="1182688" y="2395537"/>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9" name="Block Arc 158"/>
                <p:cNvSpPr/>
                <p:nvPr/>
              </p:nvSpPr>
              <p:spPr>
                <a:xfrm rot="10155286">
                  <a:off x="1706563" y="2424113"/>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0" name="Block Arc 159"/>
                <p:cNvSpPr/>
                <p:nvPr/>
              </p:nvSpPr>
              <p:spPr>
                <a:xfrm rot="4885643">
                  <a:off x="1738313" y="1811337"/>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1" name="Frame 160"/>
                <p:cNvSpPr/>
                <p:nvPr/>
              </p:nvSpPr>
              <p:spPr>
                <a:xfrm>
                  <a:off x="1625600" y="2732088"/>
                  <a:ext cx="520700"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2" name="Frame 161"/>
                <p:cNvSpPr/>
                <p:nvPr/>
              </p:nvSpPr>
              <p:spPr>
                <a:xfrm>
                  <a:off x="2081213" y="2255838"/>
                  <a:ext cx="520700"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3" name="Frame 162"/>
                <p:cNvSpPr/>
                <p:nvPr/>
              </p:nvSpPr>
              <p:spPr>
                <a:xfrm>
                  <a:off x="1220788" y="2255838"/>
                  <a:ext cx="520700"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grpSp>
        <p:grpSp>
          <p:nvGrpSpPr>
            <p:cNvPr id="15408" name="Group 163"/>
            <p:cNvGrpSpPr>
              <a:grpSpLocks/>
            </p:cNvGrpSpPr>
            <p:nvPr/>
          </p:nvGrpSpPr>
          <p:grpSpPr bwMode="auto">
            <a:xfrm>
              <a:off x="393700" y="1479550"/>
              <a:ext cx="1954213" cy="396875"/>
              <a:chOff x="393916" y="1480087"/>
              <a:chExt cx="1954387" cy="396929"/>
            </a:xfrm>
          </p:grpSpPr>
          <p:sp>
            <p:nvSpPr>
              <p:cNvPr id="165" name="Block Arc 164"/>
              <p:cNvSpPr/>
              <p:nvPr/>
            </p:nvSpPr>
            <p:spPr>
              <a:xfrm rot="4885643">
                <a:off x="2044263" y="1490414"/>
                <a:ext cx="292140" cy="315941"/>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6" name="Frame 165"/>
              <p:cNvSpPr/>
              <p:nvPr/>
            </p:nvSpPr>
            <p:spPr>
              <a:xfrm>
                <a:off x="2180013" y="1611868"/>
                <a:ext cx="160351" cy="265148"/>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7" name="Rectangle 166"/>
              <p:cNvSpPr/>
              <p:nvPr/>
            </p:nvSpPr>
            <p:spPr>
              <a:xfrm>
                <a:off x="397091" y="1480087"/>
                <a:ext cx="46042" cy="22545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8" name="Frame 167"/>
              <p:cNvSpPr/>
              <p:nvPr/>
            </p:nvSpPr>
            <p:spPr>
              <a:xfrm>
                <a:off x="393916" y="1495964"/>
                <a:ext cx="1789272" cy="193701"/>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sp>
          <p:nvSpPr>
            <p:cNvPr id="169" name="Rectangular Callout 168"/>
            <p:cNvSpPr/>
            <p:nvPr/>
          </p:nvSpPr>
          <p:spPr bwMode="auto">
            <a:xfrm>
              <a:off x="1939925" y="1033463"/>
              <a:ext cx="742950" cy="271462"/>
            </a:xfrm>
            <a:prstGeom prst="wedgeRectCallout">
              <a:avLst>
                <a:gd name="adj1" fmla="val -23830"/>
                <a:gd name="adj2" fmla="val 114618"/>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10 Foot</a:t>
              </a:r>
            </a:p>
          </p:txBody>
        </p:sp>
      </p:grpSp>
      <p:sp>
        <p:nvSpPr>
          <p:cNvPr id="15410"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CDS Power Room (</a:t>
            </a:r>
            <a:r>
              <a:rPr lang="en-US" sz="800" b="1">
                <a:latin typeface="Comic Sans MS" pitchFamily="66" charset="0"/>
                <a:hlinkClick r:id="rId8" action="ppaction://hlinksldjump"/>
              </a:rPr>
              <a:t>CPR</a:t>
            </a:r>
            <a:r>
              <a:rPr lang="en-US" sz="800" b="1">
                <a:latin typeface="Comic Sans MS" pitchFamily="66" charset="0"/>
              </a:rPr>
              <a:t>)</a:t>
            </a:r>
          </a:p>
        </p:txBody>
      </p:sp>
      <p:grpSp>
        <p:nvGrpSpPr>
          <p:cNvPr id="289" name="Group 151"/>
          <p:cNvGrpSpPr>
            <a:grpSpLocks/>
          </p:cNvGrpSpPr>
          <p:nvPr/>
        </p:nvGrpSpPr>
        <p:grpSpPr bwMode="auto">
          <a:xfrm>
            <a:off x="7250113" y="1084417"/>
            <a:ext cx="1793875" cy="874712"/>
            <a:chOff x="7250113" y="947738"/>
            <a:chExt cx="1793875" cy="874712"/>
          </a:xfrm>
        </p:grpSpPr>
        <p:sp>
          <p:nvSpPr>
            <p:cNvPr id="290" name="Rectangle 289"/>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1"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292" name="Elbow Connector 139"/>
            <p:cNvCxnSpPr>
              <a:stCxn id="291" idx="3"/>
              <a:endCxn id="290"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293" name="Rectangle 292"/>
          <p:cNvSpPr>
            <a:spLocks/>
          </p:cNvSpPr>
          <p:nvPr/>
        </p:nvSpPr>
        <p:spPr bwMode="auto">
          <a:xfrm rot="16200000">
            <a:off x="8444775" y="327867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Tree>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Title 2"/>
          <p:cNvSpPr>
            <a:spLocks noGrp="1"/>
          </p:cNvSpPr>
          <p:nvPr>
            <p:ph type="title"/>
          </p:nvPr>
        </p:nvSpPr>
        <p:spPr/>
        <p:txBody>
          <a:bodyPr/>
          <a:lstStyle/>
          <a:p>
            <a:r>
              <a:rPr lang="en-US" smtClean="0">
                <a:ea typeface="ＭＳ Ｐゴシック" pitchFamily="34" charset="-128"/>
              </a:rPr>
              <a:t>L1-SUS-C7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8739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FC0AD3C-7AA3-4961-9BA9-DB5C30C6711D}" type="slidenum">
              <a:rPr lang="en-US" smtClean="0">
                <a:solidFill>
                  <a:srgbClr val="898989"/>
                </a:solidFill>
                <a:latin typeface="Calibri" pitchFamily="34" charset="0"/>
              </a:rPr>
              <a:pPr eaLnBrk="1" hangingPunct="1"/>
              <a:t>340</a:t>
            </a:fld>
            <a:endParaRPr lang="en-US" smtClean="0">
              <a:solidFill>
                <a:srgbClr val="898989"/>
              </a:solidFill>
              <a:latin typeface="Calibri" pitchFamily="34" charset="0"/>
            </a:endParaRPr>
          </a:p>
        </p:txBody>
      </p:sp>
      <p:sp>
        <p:nvSpPr>
          <p:cNvPr id="18739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L1-SUS-C7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884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089593-A96D-4AD0-9A85-EEA178BBCE06}" type="slidenum">
              <a:rPr lang="en-US" smtClean="0">
                <a:solidFill>
                  <a:srgbClr val="898989"/>
                </a:solidFill>
                <a:latin typeface="Calibri" pitchFamily="34" charset="0"/>
              </a:rPr>
              <a:pPr eaLnBrk="1" hangingPunct="1"/>
              <a:t>341</a:t>
            </a:fld>
            <a:endParaRPr lang="en-US" smtClean="0">
              <a:solidFill>
                <a:srgbClr val="898989"/>
              </a:solidFill>
              <a:latin typeface="Calibri" pitchFamily="34" charset="0"/>
            </a:endParaRPr>
          </a:p>
        </p:txBody>
      </p:sp>
      <p:sp>
        <p:nvSpPr>
          <p:cNvPr id="188420" name="Title 118"/>
          <p:cNvSpPr>
            <a:spLocks noGrp="1"/>
          </p:cNvSpPr>
          <p:nvPr>
            <p:ph type="title"/>
          </p:nvPr>
        </p:nvSpPr>
        <p:spPr/>
        <p:txBody>
          <a:bodyPr/>
          <a:lstStyle/>
          <a:p>
            <a:r>
              <a:rPr lang="en-US" smtClean="0">
                <a:ea typeface="ＭＳ Ｐゴシック" pitchFamily="34" charset="-128"/>
              </a:rPr>
              <a:t>D1003224-Sxxxxxx</a:t>
            </a:r>
          </a:p>
        </p:txBody>
      </p:sp>
      <p:grpSp>
        <p:nvGrpSpPr>
          <p:cNvPr id="188421" name="Group 230"/>
          <p:cNvGrpSpPr>
            <a:grpSpLocks/>
          </p:cNvGrpSpPr>
          <p:nvPr/>
        </p:nvGrpSpPr>
        <p:grpSpPr bwMode="auto">
          <a:xfrm>
            <a:off x="1465263" y="779463"/>
            <a:ext cx="6229350" cy="223837"/>
            <a:chOff x="-972662" y="5770889"/>
            <a:chExt cx="6229023" cy="224253"/>
          </a:xfrm>
        </p:grpSpPr>
        <p:grpSp>
          <p:nvGrpSpPr>
            <p:cNvPr id="188475" name="Group 195"/>
            <p:cNvGrpSpPr>
              <a:grpSpLocks/>
            </p:cNvGrpSpPr>
            <p:nvPr/>
          </p:nvGrpSpPr>
          <p:grpSpPr bwMode="auto">
            <a:xfrm>
              <a:off x="-972662" y="5770889"/>
              <a:ext cx="3601689" cy="221378"/>
              <a:chOff x="-972662" y="5788141"/>
              <a:chExt cx="3601689" cy="221378"/>
            </a:xfrm>
          </p:grpSpPr>
          <p:grpSp>
            <p:nvGrpSpPr>
              <p:cNvPr id="188481" name="Group 194"/>
              <p:cNvGrpSpPr>
                <a:grpSpLocks/>
              </p:cNvGrpSpPr>
              <p:nvPr/>
            </p:nvGrpSpPr>
            <p:grpSpPr bwMode="auto">
              <a:xfrm>
                <a:off x="-972662" y="5788141"/>
                <a:ext cx="3601689" cy="215783"/>
                <a:chOff x="-972662" y="5788141"/>
                <a:chExt cx="3601689" cy="215783"/>
              </a:xfrm>
            </p:grpSpPr>
            <p:pic>
              <p:nvPicPr>
                <p:cNvPr id="1884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84" name="TextBox 358"/>
                <p:cNvSpPr txBox="1">
                  <a:spLocks noChangeArrowheads="1"/>
                </p:cNvSpPr>
                <p:nvPr/>
              </p:nvSpPr>
              <p:spPr bwMode="auto">
                <a:xfrm>
                  <a:off x="-972662" y="5788141"/>
                  <a:ext cx="23212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884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188476" name="Group 192"/>
            <p:cNvGrpSpPr>
              <a:grpSpLocks/>
            </p:cNvGrpSpPr>
            <p:nvPr/>
          </p:nvGrpSpPr>
          <p:grpSpPr bwMode="auto">
            <a:xfrm>
              <a:off x="2841236" y="5773948"/>
              <a:ext cx="2415125" cy="221194"/>
              <a:chOff x="2841236" y="5773948"/>
              <a:chExt cx="2415125" cy="221194"/>
            </a:xfrm>
          </p:grpSpPr>
          <p:sp>
            <p:nvSpPr>
              <p:cNvPr id="1884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8478" name="Group 191"/>
              <p:cNvGrpSpPr>
                <a:grpSpLocks/>
              </p:cNvGrpSpPr>
              <p:nvPr/>
            </p:nvGrpSpPr>
            <p:grpSpPr bwMode="auto">
              <a:xfrm>
                <a:off x="2841236" y="5779698"/>
                <a:ext cx="1280160" cy="215444"/>
                <a:chOff x="2841236" y="5779698"/>
                <a:chExt cx="1280160" cy="215444"/>
              </a:xfrm>
            </p:grpSpPr>
            <p:pic>
              <p:nvPicPr>
                <p:cNvPr id="1884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 name="Group 1"/>
          <p:cNvGrpSpPr/>
          <p:nvPr/>
        </p:nvGrpSpPr>
        <p:grpSpPr>
          <a:xfrm>
            <a:off x="1030288" y="4449763"/>
            <a:ext cx="7669212" cy="1074737"/>
            <a:chOff x="1030288" y="4449763"/>
            <a:chExt cx="7669212" cy="1074737"/>
          </a:xfrm>
        </p:grpSpPr>
        <p:grpSp>
          <p:nvGrpSpPr>
            <p:cNvPr id="188422" name="Group 30"/>
            <p:cNvGrpSpPr>
              <a:grpSpLocks/>
            </p:cNvGrpSpPr>
            <p:nvPr/>
          </p:nvGrpSpPr>
          <p:grpSpPr bwMode="auto">
            <a:xfrm>
              <a:off x="1030288" y="4449763"/>
              <a:ext cx="7669212" cy="604837"/>
              <a:chOff x="1030950" y="4450544"/>
              <a:chExt cx="7667920" cy="604003"/>
            </a:xfrm>
          </p:grpSpPr>
          <p:pic>
            <p:nvPicPr>
              <p:cNvPr id="18847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7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8847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8842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8842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8425" name="Group 77"/>
            <p:cNvGrpSpPr>
              <a:grpSpLocks/>
            </p:cNvGrpSpPr>
            <p:nvPr/>
          </p:nvGrpSpPr>
          <p:grpSpPr bwMode="auto">
            <a:xfrm>
              <a:off x="4446584" y="5122816"/>
              <a:ext cx="2148509" cy="401684"/>
              <a:chOff x="4733030" y="5484589"/>
              <a:chExt cx="2147189" cy="401859"/>
            </a:xfrm>
          </p:grpSpPr>
          <p:pic>
            <p:nvPicPr>
              <p:cNvPr id="18846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70" name="TextBox 353"/>
              <p:cNvSpPr txBox="1">
                <a:spLocks noChangeArrowheads="1"/>
              </p:cNvSpPr>
              <p:nvPr/>
            </p:nvSpPr>
            <p:spPr bwMode="auto">
              <a:xfrm>
                <a:off x="5736618" y="5484589"/>
                <a:ext cx="1143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88471"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grpSp>
        <p:grpSp>
          <p:nvGrpSpPr>
            <p:cNvPr id="188426" name="Group 81"/>
            <p:cNvGrpSpPr>
              <a:grpSpLocks/>
            </p:cNvGrpSpPr>
            <p:nvPr/>
          </p:nvGrpSpPr>
          <p:grpSpPr bwMode="auto">
            <a:xfrm>
              <a:off x="1365250" y="4514850"/>
              <a:ext cx="1177925" cy="455613"/>
              <a:chOff x="1365250" y="4514850"/>
              <a:chExt cx="1177925" cy="455674"/>
            </a:xfrm>
          </p:grpSpPr>
          <p:grpSp>
            <p:nvGrpSpPr>
              <p:cNvPr id="188460" name="Group 129"/>
              <p:cNvGrpSpPr>
                <a:grpSpLocks/>
              </p:cNvGrpSpPr>
              <p:nvPr/>
            </p:nvGrpSpPr>
            <p:grpSpPr bwMode="auto">
              <a:xfrm>
                <a:off x="1943112" y="4514850"/>
                <a:ext cx="600064" cy="455674"/>
                <a:chOff x="638192" y="4075174"/>
                <a:chExt cx="940352" cy="657225"/>
              </a:xfrm>
            </p:grpSpPr>
            <p:grpSp>
              <p:nvGrpSpPr>
                <p:cNvPr id="188463" name="Group 27"/>
                <p:cNvGrpSpPr>
                  <a:grpSpLocks/>
                </p:cNvGrpSpPr>
                <p:nvPr/>
              </p:nvGrpSpPr>
              <p:grpSpPr bwMode="auto">
                <a:xfrm>
                  <a:off x="638192" y="4162422"/>
                  <a:ext cx="228602" cy="517524"/>
                  <a:chOff x="2743200" y="4387215"/>
                  <a:chExt cx="312420" cy="750570"/>
                </a:xfrm>
              </p:grpSpPr>
              <p:pic>
                <p:nvPicPr>
                  <p:cNvPr id="18846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846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846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88428" name="Group 77"/>
          <p:cNvGrpSpPr>
            <a:grpSpLocks/>
          </p:cNvGrpSpPr>
          <p:nvPr/>
        </p:nvGrpSpPr>
        <p:grpSpPr bwMode="auto">
          <a:xfrm>
            <a:off x="1023938" y="2106613"/>
            <a:ext cx="7661275" cy="1504950"/>
            <a:chOff x="1023938" y="2106613"/>
            <a:chExt cx="7661275" cy="1505159"/>
          </a:xfrm>
        </p:grpSpPr>
        <p:pic>
          <p:nvPicPr>
            <p:cNvPr id="18842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30"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188431"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88432" name="Group 73"/>
            <p:cNvGrpSpPr>
              <a:grpSpLocks/>
            </p:cNvGrpSpPr>
            <p:nvPr/>
          </p:nvGrpSpPr>
          <p:grpSpPr bwMode="auto">
            <a:xfrm>
              <a:off x="2392363" y="2725798"/>
              <a:ext cx="1011237" cy="371415"/>
              <a:chOff x="2392363" y="2725798"/>
              <a:chExt cx="1011237" cy="371415"/>
            </a:xfrm>
          </p:grpSpPr>
          <p:pic>
            <p:nvPicPr>
              <p:cNvPr id="188457"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58" name="TextBox 353"/>
              <p:cNvSpPr txBox="1">
                <a:spLocks noChangeArrowheads="1"/>
              </p:cNvSpPr>
              <p:nvPr/>
            </p:nvSpPr>
            <p:spPr bwMode="auto">
              <a:xfrm>
                <a:off x="2842850" y="2725798"/>
                <a:ext cx="56075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88459" name="Rectangle 39"/>
              <p:cNvSpPr>
                <a:spLocks noChangeArrowheads="1"/>
              </p:cNvSpPr>
              <p:nvPr/>
            </p:nvSpPr>
            <p:spPr bwMode="auto">
              <a:xfrm>
                <a:off x="2392363" y="2881714"/>
                <a:ext cx="55696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grpSp>
        <p:grpSp>
          <p:nvGrpSpPr>
            <p:cNvPr id="188433" name="Group 74"/>
            <p:cNvGrpSpPr>
              <a:grpSpLocks/>
            </p:cNvGrpSpPr>
            <p:nvPr/>
          </p:nvGrpSpPr>
          <p:grpSpPr bwMode="auto">
            <a:xfrm>
              <a:off x="2954338" y="2885299"/>
              <a:ext cx="1020762" cy="388692"/>
              <a:chOff x="2954338" y="2916295"/>
              <a:chExt cx="1020762" cy="388692"/>
            </a:xfrm>
          </p:grpSpPr>
          <p:pic>
            <p:nvPicPr>
              <p:cNvPr id="188454"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55" name="TextBox 353"/>
              <p:cNvSpPr txBox="1">
                <a:spLocks noChangeArrowheads="1"/>
              </p:cNvSpPr>
              <p:nvPr/>
            </p:nvSpPr>
            <p:spPr bwMode="auto">
              <a:xfrm>
                <a:off x="3414358" y="2916295"/>
                <a:ext cx="560742"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5-8</a:t>
                </a:r>
                <a:endParaRPr lang="en-US" sz="800" b="1" dirty="0">
                  <a:latin typeface="Comic Sans MS" pitchFamily="66" charset="0"/>
                </a:endParaRPr>
              </a:p>
            </p:txBody>
          </p:sp>
          <p:sp>
            <p:nvSpPr>
              <p:cNvPr id="188456" name="Rectangle 42"/>
              <p:cNvSpPr>
                <a:spLocks noChangeArrowheads="1"/>
              </p:cNvSpPr>
              <p:nvPr/>
            </p:nvSpPr>
            <p:spPr bwMode="auto">
              <a:xfrm>
                <a:off x="2954338" y="3089491"/>
                <a:ext cx="556961" cy="215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grpSp>
        <p:sp>
          <p:nvSpPr>
            <p:cNvPr id="188434" name="Rectangle 145"/>
            <p:cNvSpPr>
              <a:spLocks noChangeArrowheads="1"/>
            </p:cNvSpPr>
            <p:nvPr/>
          </p:nvSpPr>
          <p:spPr bwMode="auto">
            <a:xfrm>
              <a:off x="28971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88435" name="Rectangle 145"/>
            <p:cNvSpPr>
              <a:spLocks noChangeArrowheads="1"/>
            </p:cNvSpPr>
            <p:nvPr/>
          </p:nvSpPr>
          <p:spPr bwMode="auto">
            <a:xfrm>
              <a:off x="34591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grpSp>
          <p:nvGrpSpPr>
            <p:cNvPr id="188436" name="Group 75"/>
            <p:cNvGrpSpPr>
              <a:grpSpLocks/>
            </p:cNvGrpSpPr>
            <p:nvPr/>
          </p:nvGrpSpPr>
          <p:grpSpPr bwMode="auto">
            <a:xfrm>
              <a:off x="3924300" y="3055847"/>
              <a:ext cx="1135563" cy="371398"/>
              <a:chOff x="3924300" y="2722640"/>
              <a:chExt cx="1135563" cy="371398"/>
            </a:xfrm>
          </p:grpSpPr>
          <p:pic>
            <p:nvPicPr>
              <p:cNvPr id="188451"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52" name="TextBox 353"/>
              <p:cNvSpPr txBox="1">
                <a:spLocks noChangeArrowheads="1"/>
              </p:cNvSpPr>
              <p:nvPr/>
            </p:nvSpPr>
            <p:spPr bwMode="auto">
              <a:xfrm>
                <a:off x="4391833" y="2722640"/>
                <a:ext cx="66803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9-12</a:t>
                </a:r>
                <a:endParaRPr lang="en-US" sz="800" b="1" dirty="0">
                  <a:latin typeface="Comic Sans MS" pitchFamily="66" charset="0"/>
                </a:endParaRPr>
              </a:p>
            </p:txBody>
          </p:sp>
          <p:sp>
            <p:nvSpPr>
              <p:cNvPr id="188453" name="Rectangle 39"/>
              <p:cNvSpPr>
                <a:spLocks noChangeArrowheads="1"/>
              </p:cNvSpPr>
              <p:nvPr/>
            </p:nvSpPr>
            <p:spPr bwMode="auto">
              <a:xfrm>
                <a:off x="3924300" y="2878562"/>
                <a:ext cx="618966" cy="21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grpSp>
        <p:grpSp>
          <p:nvGrpSpPr>
            <p:cNvPr id="188437" name="Group 76"/>
            <p:cNvGrpSpPr>
              <a:grpSpLocks/>
            </p:cNvGrpSpPr>
            <p:nvPr/>
          </p:nvGrpSpPr>
          <p:grpSpPr bwMode="auto">
            <a:xfrm>
              <a:off x="4422775" y="3223095"/>
              <a:ext cx="1236012" cy="388677"/>
              <a:chOff x="4422775" y="2913135"/>
              <a:chExt cx="1236012" cy="388677"/>
            </a:xfrm>
          </p:grpSpPr>
          <p:pic>
            <p:nvPicPr>
              <p:cNvPr id="188448"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49" name="TextBox 353"/>
              <p:cNvSpPr txBox="1">
                <a:spLocks noChangeArrowheads="1"/>
              </p:cNvSpPr>
              <p:nvPr/>
            </p:nvSpPr>
            <p:spPr bwMode="auto">
              <a:xfrm>
                <a:off x="4940372" y="2913135"/>
                <a:ext cx="718415"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13-16</a:t>
                </a:r>
                <a:endParaRPr lang="en-US" sz="800" b="1" dirty="0">
                  <a:latin typeface="Comic Sans MS" pitchFamily="66" charset="0"/>
                </a:endParaRPr>
              </a:p>
            </p:txBody>
          </p:sp>
          <p:sp>
            <p:nvSpPr>
              <p:cNvPr id="188450" name="Rectangle 42"/>
              <p:cNvSpPr>
                <a:spLocks noChangeArrowheads="1"/>
              </p:cNvSpPr>
              <p:nvPr/>
            </p:nvSpPr>
            <p:spPr bwMode="auto">
              <a:xfrm>
                <a:off x="4422775" y="3086339"/>
                <a:ext cx="682058" cy="21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grpSp>
        <p:sp>
          <p:nvSpPr>
            <p:cNvPr id="188438" name="Rectangle 145"/>
            <p:cNvSpPr>
              <a:spLocks noChangeArrowheads="1"/>
            </p:cNvSpPr>
            <p:nvPr/>
          </p:nvSpPr>
          <p:spPr bwMode="auto">
            <a:xfrm>
              <a:off x="4435475" y="2184400"/>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88439" name="Rectangle 145"/>
            <p:cNvSpPr>
              <a:spLocks noChangeArrowheads="1"/>
            </p:cNvSpPr>
            <p:nvPr/>
          </p:nvSpPr>
          <p:spPr bwMode="auto">
            <a:xfrm>
              <a:off x="4989513" y="2184400"/>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8844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970338" y="2387600"/>
              <a:ext cx="92075"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86263" y="2386013"/>
              <a:ext cx="90487"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568950" y="2382838"/>
              <a:ext cx="92075"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87650" y="2382838"/>
              <a:ext cx="90488"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5"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18016"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ction="ppaction://hlinksldjump"/>
              </a:rPr>
              <a:t>&lt;&lt; L1-SUS-C7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8944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276787B-EE3B-4712-BAC7-4D013D8E13D8}" type="slidenum">
              <a:rPr lang="en-US" smtClean="0">
                <a:solidFill>
                  <a:srgbClr val="898989"/>
                </a:solidFill>
                <a:latin typeface="Calibri" pitchFamily="34" charset="0"/>
              </a:rPr>
              <a:pPr eaLnBrk="1" hangingPunct="1"/>
              <a:t>342</a:t>
            </a:fld>
            <a:endParaRPr lang="en-US" smtClean="0">
              <a:solidFill>
                <a:srgbClr val="898989"/>
              </a:solidFill>
              <a:latin typeface="Calibri" pitchFamily="34" charset="0"/>
            </a:endParaRPr>
          </a:p>
        </p:txBody>
      </p:sp>
      <p:sp>
        <p:nvSpPr>
          <p:cNvPr id="189444" name="Title 118"/>
          <p:cNvSpPr>
            <a:spLocks noGrp="1"/>
          </p:cNvSpPr>
          <p:nvPr>
            <p:ph type="title"/>
          </p:nvPr>
        </p:nvSpPr>
        <p:spPr/>
        <p:txBody>
          <a:bodyPr/>
          <a:lstStyle/>
          <a:p>
            <a:r>
              <a:rPr lang="en-US" smtClean="0">
                <a:ea typeface="ＭＳ Ｐゴシック" pitchFamily="34" charset="-128"/>
              </a:rPr>
              <a:t>D1003224-Sxxxxxx</a:t>
            </a:r>
          </a:p>
        </p:txBody>
      </p:sp>
      <p:grpSp>
        <p:nvGrpSpPr>
          <p:cNvPr id="189445" name="Group 230"/>
          <p:cNvGrpSpPr>
            <a:grpSpLocks/>
          </p:cNvGrpSpPr>
          <p:nvPr/>
        </p:nvGrpSpPr>
        <p:grpSpPr bwMode="auto">
          <a:xfrm>
            <a:off x="1465263" y="779463"/>
            <a:ext cx="6229350" cy="223837"/>
            <a:chOff x="-972662" y="5770889"/>
            <a:chExt cx="6229023" cy="224253"/>
          </a:xfrm>
        </p:grpSpPr>
        <p:grpSp>
          <p:nvGrpSpPr>
            <p:cNvPr id="189499" name="Group 195"/>
            <p:cNvGrpSpPr>
              <a:grpSpLocks/>
            </p:cNvGrpSpPr>
            <p:nvPr/>
          </p:nvGrpSpPr>
          <p:grpSpPr bwMode="auto">
            <a:xfrm>
              <a:off x="-972662" y="5770889"/>
              <a:ext cx="3601689" cy="221378"/>
              <a:chOff x="-972662" y="5788141"/>
              <a:chExt cx="3601689" cy="221378"/>
            </a:xfrm>
          </p:grpSpPr>
          <p:grpSp>
            <p:nvGrpSpPr>
              <p:cNvPr id="189505" name="Group 194"/>
              <p:cNvGrpSpPr>
                <a:grpSpLocks/>
              </p:cNvGrpSpPr>
              <p:nvPr/>
            </p:nvGrpSpPr>
            <p:grpSpPr bwMode="auto">
              <a:xfrm>
                <a:off x="-972662" y="5788141"/>
                <a:ext cx="3601689" cy="215783"/>
                <a:chOff x="-972662" y="5788141"/>
                <a:chExt cx="3601689" cy="215783"/>
              </a:xfrm>
            </p:grpSpPr>
            <p:pic>
              <p:nvPicPr>
                <p:cNvPr id="1895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508" name="TextBox 358"/>
                <p:cNvSpPr txBox="1">
                  <a:spLocks noChangeArrowheads="1"/>
                </p:cNvSpPr>
                <p:nvPr/>
              </p:nvSpPr>
              <p:spPr bwMode="auto">
                <a:xfrm>
                  <a:off x="-972662" y="5788141"/>
                  <a:ext cx="23212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t>
                  </a:r>
                  <a:r>
                    <a:rPr lang="en-US" sz="800" b="1" dirty="0" smtClean="0">
                      <a:latin typeface="Comic Sans MS" pitchFamily="66" charset="0"/>
                    </a:rPr>
                    <a:t>Anti-Image </a:t>
                  </a:r>
                  <a:r>
                    <a:rPr lang="en-US" sz="800" b="1" dirty="0">
                      <a:latin typeface="Comic Sans MS" pitchFamily="66" charset="0"/>
                    </a:rPr>
                    <a:t>Chassis</a:t>
                  </a:r>
                </a:p>
              </p:txBody>
            </p:sp>
          </p:grpSp>
          <p:sp>
            <p:nvSpPr>
              <p:cNvPr id="1895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189500" name="Group 192"/>
            <p:cNvGrpSpPr>
              <a:grpSpLocks/>
            </p:cNvGrpSpPr>
            <p:nvPr/>
          </p:nvGrpSpPr>
          <p:grpSpPr bwMode="auto">
            <a:xfrm>
              <a:off x="2841236" y="5773948"/>
              <a:ext cx="2415125" cy="221194"/>
              <a:chOff x="2841236" y="5773948"/>
              <a:chExt cx="2415125" cy="221194"/>
            </a:xfrm>
          </p:grpSpPr>
          <p:sp>
            <p:nvSpPr>
              <p:cNvPr id="1895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9502" name="Group 191"/>
              <p:cNvGrpSpPr>
                <a:grpSpLocks/>
              </p:cNvGrpSpPr>
              <p:nvPr/>
            </p:nvGrpSpPr>
            <p:grpSpPr bwMode="auto">
              <a:xfrm>
                <a:off x="2841236" y="5779698"/>
                <a:ext cx="1280160" cy="215444"/>
                <a:chOff x="2841236" y="5779698"/>
                <a:chExt cx="1280160" cy="215444"/>
              </a:xfrm>
            </p:grpSpPr>
            <p:pic>
              <p:nvPicPr>
                <p:cNvPr id="18950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5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6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ction="ppaction://hlinksldjump"/>
              </a:rPr>
              <a:t>&lt;&lt; L1-SUS-C7</a:t>
            </a:r>
            <a:endParaRPr lang="en-US" sz="800" b="1" dirty="0">
              <a:latin typeface="Comic Sans MS" pitchFamily="66" charset="0"/>
            </a:endParaRPr>
          </a:p>
        </p:txBody>
      </p:sp>
      <p:grpSp>
        <p:nvGrpSpPr>
          <p:cNvPr id="70" name="Group 69"/>
          <p:cNvGrpSpPr/>
          <p:nvPr/>
        </p:nvGrpSpPr>
        <p:grpSpPr>
          <a:xfrm>
            <a:off x="1030288" y="4449763"/>
            <a:ext cx="7669212" cy="1074737"/>
            <a:chOff x="1030288" y="4449763"/>
            <a:chExt cx="7669212" cy="1074737"/>
          </a:xfrm>
        </p:grpSpPr>
        <p:grpSp>
          <p:nvGrpSpPr>
            <p:cNvPr id="71" name="Group 30"/>
            <p:cNvGrpSpPr>
              <a:grpSpLocks/>
            </p:cNvGrpSpPr>
            <p:nvPr/>
          </p:nvGrpSpPr>
          <p:grpSpPr bwMode="auto">
            <a:xfrm>
              <a:off x="1030288" y="4449763"/>
              <a:ext cx="7669212" cy="604837"/>
              <a:chOff x="1030950" y="4450544"/>
              <a:chExt cx="7667920" cy="604003"/>
            </a:xfrm>
          </p:grpSpPr>
          <p:pic>
            <p:nvPicPr>
              <p:cNvPr id="8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9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2"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4" name="Group 77"/>
            <p:cNvGrpSpPr>
              <a:grpSpLocks/>
            </p:cNvGrpSpPr>
            <p:nvPr/>
          </p:nvGrpSpPr>
          <p:grpSpPr bwMode="auto">
            <a:xfrm>
              <a:off x="4446584" y="5122816"/>
              <a:ext cx="2148509" cy="401684"/>
              <a:chOff x="4733030" y="5484589"/>
              <a:chExt cx="2147189" cy="401859"/>
            </a:xfrm>
          </p:grpSpPr>
          <p:pic>
            <p:nvPicPr>
              <p:cNvPr id="8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TextBox 353"/>
              <p:cNvSpPr txBox="1">
                <a:spLocks noChangeArrowheads="1"/>
              </p:cNvSpPr>
              <p:nvPr/>
            </p:nvSpPr>
            <p:spPr bwMode="auto">
              <a:xfrm>
                <a:off x="5736618" y="5484589"/>
                <a:ext cx="1143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87"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grpSp>
        <p:grpSp>
          <p:nvGrpSpPr>
            <p:cNvPr id="75" name="Group 81"/>
            <p:cNvGrpSpPr>
              <a:grpSpLocks/>
            </p:cNvGrpSpPr>
            <p:nvPr/>
          </p:nvGrpSpPr>
          <p:grpSpPr bwMode="auto">
            <a:xfrm>
              <a:off x="1365250" y="4514850"/>
              <a:ext cx="1177925" cy="455613"/>
              <a:chOff x="1365250" y="4514850"/>
              <a:chExt cx="1177925" cy="455674"/>
            </a:xfrm>
          </p:grpSpPr>
          <p:grpSp>
            <p:nvGrpSpPr>
              <p:cNvPr id="76" name="Group 129"/>
              <p:cNvGrpSpPr>
                <a:grpSpLocks/>
              </p:cNvGrpSpPr>
              <p:nvPr/>
            </p:nvGrpSpPr>
            <p:grpSpPr bwMode="auto">
              <a:xfrm>
                <a:off x="1943112" y="4514850"/>
                <a:ext cx="600064" cy="455674"/>
                <a:chOff x="638192" y="4075174"/>
                <a:chExt cx="940352" cy="657225"/>
              </a:xfrm>
            </p:grpSpPr>
            <p:grpSp>
              <p:nvGrpSpPr>
                <p:cNvPr id="79" name="Group 27"/>
                <p:cNvGrpSpPr>
                  <a:grpSpLocks/>
                </p:cNvGrpSpPr>
                <p:nvPr/>
              </p:nvGrpSpPr>
              <p:grpSpPr bwMode="auto">
                <a:xfrm>
                  <a:off x="638192" y="4162422"/>
                  <a:ext cx="228602" cy="517524"/>
                  <a:chOff x="2743200" y="4387215"/>
                  <a:chExt cx="312420" cy="750570"/>
                </a:xfrm>
              </p:grpSpPr>
              <p:pic>
                <p:nvPicPr>
                  <p:cNvPr id="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7"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1" name="Group 77"/>
          <p:cNvGrpSpPr>
            <a:grpSpLocks/>
          </p:cNvGrpSpPr>
          <p:nvPr/>
        </p:nvGrpSpPr>
        <p:grpSpPr bwMode="auto">
          <a:xfrm>
            <a:off x="1023938" y="2106613"/>
            <a:ext cx="7661275" cy="1504950"/>
            <a:chOff x="1023938" y="2106613"/>
            <a:chExt cx="7661275" cy="1505159"/>
          </a:xfrm>
        </p:grpSpPr>
        <p:pic>
          <p:nvPicPr>
            <p:cNvPr id="9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9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5" name="Group 73"/>
            <p:cNvGrpSpPr>
              <a:grpSpLocks/>
            </p:cNvGrpSpPr>
            <p:nvPr/>
          </p:nvGrpSpPr>
          <p:grpSpPr bwMode="auto">
            <a:xfrm>
              <a:off x="2392363" y="2725798"/>
              <a:ext cx="1011237" cy="371415"/>
              <a:chOff x="2392363" y="2725798"/>
              <a:chExt cx="1011237" cy="371415"/>
            </a:xfrm>
          </p:grpSpPr>
          <p:pic>
            <p:nvPicPr>
              <p:cNvPr id="12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2842850" y="2725798"/>
                <a:ext cx="56075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22" name="Rectangle 39"/>
              <p:cNvSpPr>
                <a:spLocks noChangeArrowheads="1"/>
              </p:cNvSpPr>
              <p:nvPr/>
            </p:nvSpPr>
            <p:spPr bwMode="auto">
              <a:xfrm>
                <a:off x="2392363" y="2881714"/>
                <a:ext cx="55696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grpSp>
        <p:grpSp>
          <p:nvGrpSpPr>
            <p:cNvPr id="96" name="Group 74"/>
            <p:cNvGrpSpPr>
              <a:grpSpLocks/>
            </p:cNvGrpSpPr>
            <p:nvPr/>
          </p:nvGrpSpPr>
          <p:grpSpPr bwMode="auto">
            <a:xfrm>
              <a:off x="2954338" y="2885299"/>
              <a:ext cx="1020762" cy="388692"/>
              <a:chOff x="2954338" y="2916295"/>
              <a:chExt cx="1020762" cy="388692"/>
            </a:xfrm>
          </p:grpSpPr>
          <p:pic>
            <p:nvPicPr>
              <p:cNvPr id="11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53"/>
              <p:cNvSpPr txBox="1">
                <a:spLocks noChangeArrowheads="1"/>
              </p:cNvSpPr>
              <p:nvPr/>
            </p:nvSpPr>
            <p:spPr bwMode="auto">
              <a:xfrm>
                <a:off x="3414358" y="2916295"/>
                <a:ext cx="560742"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5-8</a:t>
                </a:r>
                <a:endParaRPr lang="en-US" sz="800" b="1" dirty="0">
                  <a:latin typeface="Comic Sans MS" pitchFamily="66" charset="0"/>
                </a:endParaRPr>
              </a:p>
            </p:txBody>
          </p:sp>
          <p:sp>
            <p:nvSpPr>
              <p:cNvPr id="119" name="Rectangle 42"/>
              <p:cNvSpPr>
                <a:spLocks noChangeArrowheads="1"/>
              </p:cNvSpPr>
              <p:nvPr/>
            </p:nvSpPr>
            <p:spPr bwMode="auto">
              <a:xfrm>
                <a:off x="2954338" y="3089491"/>
                <a:ext cx="556961" cy="215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grpSp>
        <p:sp>
          <p:nvSpPr>
            <p:cNvPr id="97" name="Rectangle 145"/>
            <p:cNvSpPr>
              <a:spLocks noChangeArrowheads="1"/>
            </p:cNvSpPr>
            <p:nvPr/>
          </p:nvSpPr>
          <p:spPr bwMode="auto">
            <a:xfrm>
              <a:off x="28971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98" name="Rectangle 145"/>
            <p:cNvSpPr>
              <a:spLocks noChangeArrowheads="1"/>
            </p:cNvSpPr>
            <p:nvPr/>
          </p:nvSpPr>
          <p:spPr bwMode="auto">
            <a:xfrm>
              <a:off x="34591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grpSp>
          <p:nvGrpSpPr>
            <p:cNvPr id="99" name="Group 75"/>
            <p:cNvGrpSpPr>
              <a:grpSpLocks/>
            </p:cNvGrpSpPr>
            <p:nvPr/>
          </p:nvGrpSpPr>
          <p:grpSpPr bwMode="auto">
            <a:xfrm>
              <a:off x="3924300" y="3055847"/>
              <a:ext cx="1135563" cy="371398"/>
              <a:chOff x="3924300" y="2722640"/>
              <a:chExt cx="1135563" cy="371398"/>
            </a:xfrm>
          </p:grpSpPr>
          <p:pic>
            <p:nvPicPr>
              <p:cNvPr id="11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4391833" y="2722640"/>
                <a:ext cx="66803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9-12</a:t>
                </a:r>
                <a:endParaRPr lang="en-US" sz="800" b="1" dirty="0">
                  <a:latin typeface="Comic Sans MS" pitchFamily="66" charset="0"/>
                </a:endParaRPr>
              </a:p>
            </p:txBody>
          </p:sp>
          <p:sp>
            <p:nvSpPr>
              <p:cNvPr id="116" name="Rectangle 39"/>
              <p:cNvSpPr>
                <a:spLocks noChangeArrowheads="1"/>
              </p:cNvSpPr>
              <p:nvPr/>
            </p:nvSpPr>
            <p:spPr bwMode="auto">
              <a:xfrm>
                <a:off x="3924300" y="2878562"/>
                <a:ext cx="618966" cy="21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grpSp>
        <p:grpSp>
          <p:nvGrpSpPr>
            <p:cNvPr id="100" name="Group 76"/>
            <p:cNvGrpSpPr>
              <a:grpSpLocks/>
            </p:cNvGrpSpPr>
            <p:nvPr/>
          </p:nvGrpSpPr>
          <p:grpSpPr bwMode="auto">
            <a:xfrm>
              <a:off x="4422775" y="3223095"/>
              <a:ext cx="1236012" cy="388677"/>
              <a:chOff x="4422775" y="2913135"/>
              <a:chExt cx="1236012" cy="388677"/>
            </a:xfrm>
          </p:grpSpPr>
          <p:pic>
            <p:nvPicPr>
              <p:cNvPr id="1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TextBox 353"/>
              <p:cNvSpPr txBox="1">
                <a:spLocks noChangeArrowheads="1"/>
              </p:cNvSpPr>
              <p:nvPr/>
            </p:nvSpPr>
            <p:spPr bwMode="auto">
              <a:xfrm>
                <a:off x="4940372" y="2913135"/>
                <a:ext cx="718415"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13-16</a:t>
                </a:r>
                <a:endParaRPr lang="en-US" sz="800" b="1" dirty="0">
                  <a:latin typeface="Comic Sans MS" pitchFamily="66" charset="0"/>
                </a:endParaRPr>
              </a:p>
            </p:txBody>
          </p:sp>
          <p:sp>
            <p:nvSpPr>
              <p:cNvPr id="113" name="Rectangle 42"/>
              <p:cNvSpPr>
                <a:spLocks noChangeArrowheads="1"/>
              </p:cNvSpPr>
              <p:nvPr/>
            </p:nvSpPr>
            <p:spPr bwMode="auto">
              <a:xfrm>
                <a:off x="4422775" y="3086339"/>
                <a:ext cx="682058" cy="21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grpSp>
        <p:sp>
          <p:nvSpPr>
            <p:cNvPr id="101" name="Rectangle 145"/>
            <p:cNvSpPr>
              <a:spLocks noChangeArrowheads="1"/>
            </p:cNvSpPr>
            <p:nvPr/>
          </p:nvSpPr>
          <p:spPr bwMode="auto">
            <a:xfrm>
              <a:off x="4435475" y="2184400"/>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02" name="Rectangle 145"/>
            <p:cNvSpPr>
              <a:spLocks noChangeArrowheads="1"/>
            </p:cNvSpPr>
            <p:nvPr/>
          </p:nvSpPr>
          <p:spPr bwMode="auto">
            <a:xfrm>
              <a:off x="4989513" y="2184400"/>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0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0338" y="2387600"/>
              <a:ext cx="92075"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6263" y="2386013"/>
              <a:ext cx="90487"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68950" y="2382838"/>
              <a:ext cx="92075"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787650" y="2382838"/>
              <a:ext cx="90488"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8016"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90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2707064-7BCC-4E0A-9595-823D57AEE2BA}" type="slidenum">
              <a:rPr lang="en-US" smtClean="0">
                <a:solidFill>
                  <a:srgbClr val="898989"/>
                </a:solidFill>
                <a:latin typeface="Calibri" pitchFamily="34" charset="0"/>
              </a:rPr>
              <a:pPr eaLnBrk="1" hangingPunct="1"/>
              <a:t>343</a:t>
            </a:fld>
            <a:endParaRPr lang="en-US" smtClean="0">
              <a:solidFill>
                <a:srgbClr val="898989"/>
              </a:solidFill>
              <a:latin typeface="Calibri" pitchFamily="34" charset="0"/>
            </a:endParaRPr>
          </a:p>
        </p:txBody>
      </p:sp>
      <p:sp>
        <p:nvSpPr>
          <p:cNvPr id="190468" name="Title 118"/>
          <p:cNvSpPr>
            <a:spLocks noGrp="1"/>
          </p:cNvSpPr>
          <p:nvPr>
            <p:ph type="title"/>
          </p:nvPr>
        </p:nvSpPr>
        <p:spPr/>
        <p:txBody>
          <a:bodyPr/>
          <a:lstStyle/>
          <a:p>
            <a:r>
              <a:rPr lang="en-US" smtClean="0">
                <a:ea typeface="ＭＳ Ｐゴシック" pitchFamily="34" charset="-128"/>
              </a:rPr>
              <a:t>D1003224-Sxxxxxx</a:t>
            </a:r>
          </a:p>
        </p:txBody>
      </p:sp>
      <p:grpSp>
        <p:nvGrpSpPr>
          <p:cNvPr id="190469" name="Group 230"/>
          <p:cNvGrpSpPr>
            <a:grpSpLocks/>
          </p:cNvGrpSpPr>
          <p:nvPr/>
        </p:nvGrpSpPr>
        <p:grpSpPr bwMode="auto">
          <a:xfrm>
            <a:off x="1465263" y="779463"/>
            <a:ext cx="6229350" cy="223837"/>
            <a:chOff x="-972662" y="5770889"/>
            <a:chExt cx="6229023" cy="224253"/>
          </a:xfrm>
        </p:grpSpPr>
        <p:grpSp>
          <p:nvGrpSpPr>
            <p:cNvPr id="190523" name="Group 195"/>
            <p:cNvGrpSpPr>
              <a:grpSpLocks/>
            </p:cNvGrpSpPr>
            <p:nvPr/>
          </p:nvGrpSpPr>
          <p:grpSpPr bwMode="auto">
            <a:xfrm>
              <a:off x="-972662" y="5770889"/>
              <a:ext cx="3601689" cy="221378"/>
              <a:chOff x="-972662" y="5788141"/>
              <a:chExt cx="3601689" cy="221378"/>
            </a:xfrm>
          </p:grpSpPr>
          <p:grpSp>
            <p:nvGrpSpPr>
              <p:cNvPr id="190529" name="Group 194"/>
              <p:cNvGrpSpPr>
                <a:grpSpLocks/>
              </p:cNvGrpSpPr>
              <p:nvPr/>
            </p:nvGrpSpPr>
            <p:grpSpPr bwMode="auto">
              <a:xfrm>
                <a:off x="-972662" y="5788141"/>
                <a:ext cx="3601689" cy="215783"/>
                <a:chOff x="-972662" y="5788141"/>
                <a:chExt cx="3601689" cy="215783"/>
              </a:xfrm>
            </p:grpSpPr>
            <p:pic>
              <p:nvPicPr>
                <p:cNvPr id="1905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532" name="TextBox 358"/>
                <p:cNvSpPr txBox="1">
                  <a:spLocks noChangeArrowheads="1"/>
                </p:cNvSpPr>
                <p:nvPr/>
              </p:nvSpPr>
              <p:spPr bwMode="auto">
                <a:xfrm>
                  <a:off x="-972662" y="5788141"/>
                  <a:ext cx="23212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a:t>
                  </a:r>
                  <a:r>
                    <a:rPr lang="en-US" sz="800" b="1" dirty="0" smtClean="0">
                      <a:latin typeface="Comic Sans MS" pitchFamily="66" charset="0"/>
                    </a:rPr>
                    <a:t>Anti-Image </a:t>
                  </a:r>
                  <a:r>
                    <a:rPr lang="en-US" sz="800" b="1" dirty="0">
                      <a:latin typeface="Comic Sans MS" pitchFamily="66" charset="0"/>
                    </a:rPr>
                    <a:t>Chassis</a:t>
                  </a:r>
                </a:p>
              </p:txBody>
            </p:sp>
          </p:grpSp>
          <p:sp>
            <p:nvSpPr>
              <p:cNvPr id="19053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190524" name="Group 192"/>
            <p:cNvGrpSpPr>
              <a:grpSpLocks/>
            </p:cNvGrpSpPr>
            <p:nvPr/>
          </p:nvGrpSpPr>
          <p:grpSpPr bwMode="auto">
            <a:xfrm>
              <a:off x="2841236" y="5773948"/>
              <a:ext cx="2415125" cy="221194"/>
              <a:chOff x="2841236" y="5773948"/>
              <a:chExt cx="2415125" cy="221194"/>
            </a:xfrm>
          </p:grpSpPr>
          <p:sp>
            <p:nvSpPr>
              <p:cNvPr id="19052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90526" name="Group 191"/>
              <p:cNvGrpSpPr>
                <a:grpSpLocks/>
              </p:cNvGrpSpPr>
              <p:nvPr/>
            </p:nvGrpSpPr>
            <p:grpSpPr bwMode="auto">
              <a:xfrm>
                <a:off x="2841236" y="5779698"/>
                <a:ext cx="1280160" cy="215444"/>
                <a:chOff x="2841236" y="5779698"/>
                <a:chExt cx="1280160" cy="215444"/>
              </a:xfrm>
            </p:grpSpPr>
            <p:pic>
              <p:nvPicPr>
                <p:cNvPr id="19052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52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6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ction="ppaction://hlinksldjump"/>
              </a:rPr>
              <a:t>&lt;&lt; L1-SUS-C7</a:t>
            </a:r>
            <a:endParaRPr lang="en-US" sz="800" b="1" dirty="0">
              <a:latin typeface="Comic Sans MS" pitchFamily="66" charset="0"/>
            </a:endParaRPr>
          </a:p>
        </p:txBody>
      </p:sp>
      <p:grpSp>
        <p:nvGrpSpPr>
          <p:cNvPr id="70" name="Group 69"/>
          <p:cNvGrpSpPr/>
          <p:nvPr/>
        </p:nvGrpSpPr>
        <p:grpSpPr>
          <a:xfrm>
            <a:off x="1030288" y="4449763"/>
            <a:ext cx="7669212" cy="1074737"/>
            <a:chOff x="1030288" y="4449763"/>
            <a:chExt cx="7669212" cy="1074737"/>
          </a:xfrm>
        </p:grpSpPr>
        <p:grpSp>
          <p:nvGrpSpPr>
            <p:cNvPr id="71" name="Group 30"/>
            <p:cNvGrpSpPr>
              <a:grpSpLocks/>
            </p:cNvGrpSpPr>
            <p:nvPr/>
          </p:nvGrpSpPr>
          <p:grpSpPr bwMode="auto">
            <a:xfrm>
              <a:off x="1030288" y="4449763"/>
              <a:ext cx="7669212" cy="604837"/>
              <a:chOff x="1030950" y="4450544"/>
              <a:chExt cx="7667920" cy="604003"/>
            </a:xfrm>
          </p:grpSpPr>
          <p:pic>
            <p:nvPicPr>
              <p:cNvPr id="8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9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2"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4" name="Group 77"/>
            <p:cNvGrpSpPr>
              <a:grpSpLocks/>
            </p:cNvGrpSpPr>
            <p:nvPr/>
          </p:nvGrpSpPr>
          <p:grpSpPr bwMode="auto">
            <a:xfrm>
              <a:off x="4446584" y="5122816"/>
              <a:ext cx="2148509" cy="401684"/>
              <a:chOff x="4733030" y="5484589"/>
              <a:chExt cx="2147189" cy="401859"/>
            </a:xfrm>
          </p:grpSpPr>
          <p:pic>
            <p:nvPicPr>
              <p:cNvPr id="8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TextBox 353"/>
              <p:cNvSpPr txBox="1">
                <a:spLocks noChangeArrowheads="1"/>
              </p:cNvSpPr>
              <p:nvPr/>
            </p:nvSpPr>
            <p:spPr bwMode="auto">
              <a:xfrm>
                <a:off x="5736618" y="5484589"/>
                <a:ext cx="1143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87"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grpSp>
        <p:grpSp>
          <p:nvGrpSpPr>
            <p:cNvPr id="75" name="Group 81"/>
            <p:cNvGrpSpPr>
              <a:grpSpLocks/>
            </p:cNvGrpSpPr>
            <p:nvPr/>
          </p:nvGrpSpPr>
          <p:grpSpPr bwMode="auto">
            <a:xfrm>
              <a:off x="1365250" y="4514850"/>
              <a:ext cx="1177925" cy="455613"/>
              <a:chOff x="1365250" y="4514850"/>
              <a:chExt cx="1177925" cy="455674"/>
            </a:xfrm>
          </p:grpSpPr>
          <p:grpSp>
            <p:nvGrpSpPr>
              <p:cNvPr id="76" name="Group 129"/>
              <p:cNvGrpSpPr>
                <a:grpSpLocks/>
              </p:cNvGrpSpPr>
              <p:nvPr/>
            </p:nvGrpSpPr>
            <p:grpSpPr bwMode="auto">
              <a:xfrm>
                <a:off x="1943112" y="4514850"/>
                <a:ext cx="600064" cy="455674"/>
                <a:chOff x="638192" y="4075174"/>
                <a:chExt cx="940352" cy="657225"/>
              </a:xfrm>
            </p:grpSpPr>
            <p:grpSp>
              <p:nvGrpSpPr>
                <p:cNvPr id="79" name="Group 27"/>
                <p:cNvGrpSpPr>
                  <a:grpSpLocks/>
                </p:cNvGrpSpPr>
                <p:nvPr/>
              </p:nvGrpSpPr>
              <p:grpSpPr bwMode="auto">
                <a:xfrm>
                  <a:off x="638192" y="4162422"/>
                  <a:ext cx="228602" cy="517524"/>
                  <a:chOff x="2743200" y="4387215"/>
                  <a:chExt cx="312420" cy="750570"/>
                </a:xfrm>
              </p:grpSpPr>
              <p:pic>
                <p:nvPicPr>
                  <p:cNvPr id="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7"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1" name="Group 77"/>
          <p:cNvGrpSpPr>
            <a:grpSpLocks/>
          </p:cNvGrpSpPr>
          <p:nvPr/>
        </p:nvGrpSpPr>
        <p:grpSpPr bwMode="auto">
          <a:xfrm>
            <a:off x="1023938" y="2106613"/>
            <a:ext cx="7661275" cy="1504950"/>
            <a:chOff x="1023938" y="2106613"/>
            <a:chExt cx="7661275" cy="1505159"/>
          </a:xfrm>
        </p:grpSpPr>
        <p:pic>
          <p:nvPicPr>
            <p:cNvPr id="9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9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5" name="Group 73"/>
            <p:cNvGrpSpPr>
              <a:grpSpLocks/>
            </p:cNvGrpSpPr>
            <p:nvPr/>
          </p:nvGrpSpPr>
          <p:grpSpPr bwMode="auto">
            <a:xfrm>
              <a:off x="2392363" y="2725798"/>
              <a:ext cx="1011237" cy="371415"/>
              <a:chOff x="2392363" y="2725798"/>
              <a:chExt cx="1011237" cy="371415"/>
            </a:xfrm>
          </p:grpSpPr>
          <p:pic>
            <p:nvPicPr>
              <p:cNvPr id="12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2842850" y="2725798"/>
                <a:ext cx="56075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22" name="Rectangle 39"/>
              <p:cNvSpPr>
                <a:spLocks noChangeArrowheads="1"/>
              </p:cNvSpPr>
              <p:nvPr/>
            </p:nvSpPr>
            <p:spPr bwMode="auto">
              <a:xfrm>
                <a:off x="2392363" y="2881714"/>
                <a:ext cx="55696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grpSp>
        <p:grpSp>
          <p:nvGrpSpPr>
            <p:cNvPr id="96" name="Group 74"/>
            <p:cNvGrpSpPr>
              <a:grpSpLocks/>
            </p:cNvGrpSpPr>
            <p:nvPr/>
          </p:nvGrpSpPr>
          <p:grpSpPr bwMode="auto">
            <a:xfrm>
              <a:off x="2954338" y="2885299"/>
              <a:ext cx="1020762" cy="388692"/>
              <a:chOff x="2954338" y="2916295"/>
              <a:chExt cx="1020762" cy="388692"/>
            </a:xfrm>
          </p:grpSpPr>
          <p:pic>
            <p:nvPicPr>
              <p:cNvPr id="11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53"/>
              <p:cNvSpPr txBox="1">
                <a:spLocks noChangeArrowheads="1"/>
              </p:cNvSpPr>
              <p:nvPr/>
            </p:nvSpPr>
            <p:spPr bwMode="auto">
              <a:xfrm>
                <a:off x="3414358" y="2916295"/>
                <a:ext cx="560742"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5-8</a:t>
                </a:r>
                <a:endParaRPr lang="en-US" sz="800" b="1" dirty="0">
                  <a:latin typeface="Comic Sans MS" pitchFamily="66" charset="0"/>
                </a:endParaRPr>
              </a:p>
            </p:txBody>
          </p:sp>
          <p:sp>
            <p:nvSpPr>
              <p:cNvPr id="119" name="Rectangle 42"/>
              <p:cNvSpPr>
                <a:spLocks noChangeArrowheads="1"/>
              </p:cNvSpPr>
              <p:nvPr/>
            </p:nvSpPr>
            <p:spPr bwMode="auto">
              <a:xfrm>
                <a:off x="2954338" y="3089491"/>
                <a:ext cx="556961" cy="215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grpSp>
        <p:sp>
          <p:nvSpPr>
            <p:cNvPr id="97" name="Rectangle 145"/>
            <p:cNvSpPr>
              <a:spLocks noChangeArrowheads="1"/>
            </p:cNvSpPr>
            <p:nvPr/>
          </p:nvSpPr>
          <p:spPr bwMode="auto">
            <a:xfrm>
              <a:off x="28971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98" name="Rectangle 145"/>
            <p:cNvSpPr>
              <a:spLocks noChangeArrowheads="1"/>
            </p:cNvSpPr>
            <p:nvPr/>
          </p:nvSpPr>
          <p:spPr bwMode="auto">
            <a:xfrm>
              <a:off x="34591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grpSp>
          <p:nvGrpSpPr>
            <p:cNvPr id="99" name="Group 75"/>
            <p:cNvGrpSpPr>
              <a:grpSpLocks/>
            </p:cNvGrpSpPr>
            <p:nvPr/>
          </p:nvGrpSpPr>
          <p:grpSpPr bwMode="auto">
            <a:xfrm>
              <a:off x="3924300" y="3055847"/>
              <a:ext cx="1135563" cy="371398"/>
              <a:chOff x="3924300" y="2722640"/>
              <a:chExt cx="1135563" cy="371398"/>
            </a:xfrm>
          </p:grpSpPr>
          <p:pic>
            <p:nvPicPr>
              <p:cNvPr id="11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4391833" y="2722640"/>
                <a:ext cx="66803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9-12</a:t>
                </a:r>
                <a:endParaRPr lang="en-US" sz="800" b="1" dirty="0">
                  <a:latin typeface="Comic Sans MS" pitchFamily="66" charset="0"/>
                </a:endParaRPr>
              </a:p>
            </p:txBody>
          </p:sp>
          <p:sp>
            <p:nvSpPr>
              <p:cNvPr id="116" name="Rectangle 39"/>
              <p:cNvSpPr>
                <a:spLocks noChangeArrowheads="1"/>
              </p:cNvSpPr>
              <p:nvPr/>
            </p:nvSpPr>
            <p:spPr bwMode="auto">
              <a:xfrm>
                <a:off x="3924300" y="2878562"/>
                <a:ext cx="618966" cy="21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grpSp>
        <p:grpSp>
          <p:nvGrpSpPr>
            <p:cNvPr id="100" name="Group 76"/>
            <p:cNvGrpSpPr>
              <a:grpSpLocks/>
            </p:cNvGrpSpPr>
            <p:nvPr/>
          </p:nvGrpSpPr>
          <p:grpSpPr bwMode="auto">
            <a:xfrm>
              <a:off x="4422775" y="3223095"/>
              <a:ext cx="1236012" cy="388677"/>
              <a:chOff x="4422775" y="2913135"/>
              <a:chExt cx="1236012" cy="388677"/>
            </a:xfrm>
          </p:grpSpPr>
          <p:pic>
            <p:nvPicPr>
              <p:cNvPr id="1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TextBox 353"/>
              <p:cNvSpPr txBox="1">
                <a:spLocks noChangeArrowheads="1"/>
              </p:cNvSpPr>
              <p:nvPr/>
            </p:nvSpPr>
            <p:spPr bwMode="auto">
              <a:xfrm>
                <a:off x="4940372" y="2913135"/>
                <a:ext cx="718415"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13-16</a:t>
                </a:r>
                <a:endParaRPr lang="en-US" sz="800" b="1" dirty="0">
                  <a:latin typeface="Comic Sans MS" pitchFamily="66" charset="0"/>
                </a:endParaRPr>
              </a:p>
            </p:txBody>
          </p:sp>
          <p:sp>
            <p:nvSpPr>
              <p:cNvPr id="113" name="Rectangle 42"/>
              <p:cNvSpPr>
                <a:spLocks noChangeArrowheads="1"/>
              </p:cNvSpPr>
              <p:nvPr/>
            </p:nvSpPr>
            <p:spPr bwMode="auto">
              <a:xfrm>
                <a:off x="4422775" y="3086339"/>
                <a:ext cx="682058" cy="21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grpSp>
        <p:sp>
          <p:nvSpPr>
            <p:cNvPr id="101" name="Rectangle 145"/>
            <p:cNvSpPr>
              <a:spLocks noChangeArrowheads="1"/>
            </p:cNvSpPr>
            <p:nvPr/>
          </p:nvSpPr>
          <p:spPr bwMode="auto">
            <a:xfrm>
              <a:off x="4435475" y="2184400"/>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02" name="Rectangle 145"/>
            <p:cNvSpPr>
              <a:spLocks noChangeArrowheads="1"/>
            </p:cNvSpPr>
            <p:nvPr/>
          </p:nvSpPr>
          <p:spPr bwMode="auto">
            <a:xfrm>
              <a:off x="4989513" y="2184400"/>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0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0338" y="2387600"/>
              <a:ext cx="92075"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6263" y="2386013"/>
              <a:ext cx="90487"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68950" y="2382838"/>
              <a:ext cx="92075"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787650" y="2382838"/>
              <a:ext cx="90488"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8016"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7458" name="Picture 9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5888" y="3565525"/>
            <a:ext cx="1271587" cy="286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459"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460"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461" name="Title 8"/>
          <p:cNvSpPr>
            <a:spLocks noGrp="1"/>
          </p:cNvSpPr>
          <p:nvPr>
            <p:ph type="title"/>
          </p:nvPr>
        </p:nvSpPr>
        <p:spPr/>
        <p:txBody>
          <a:bodyPr/>
          <a:lstStyle/>
          <a:p>
            <a:pPr eaLnBrk="1" hangingPunct="1"/>
            <a:r>
              <a:rPr lang="en-US" dirty="0">
                <a:ea typeface="ＭＳ Ｐゴシック" pitchFamily="34" charset="-128"/>
              </a:rPr>
              <a:t>L1-SUS-C8 – </a:t>
            </a:r>
            <a:r>
              <a:rPr lang="en-US" dirty="0" smtClean="0">
                <a:ea typeface="ＭＳ Ｐゴシック" pitchFamily="34" charset="-128"/>
              </a:rPr>
              <a:t>S1105378</a:t>
            </a:r>
          </a:p>
        </p:txBody>
      </p:sp>
      <p:pic>
        <p:nvPicPr>
          <p:cNvPr id="147462"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46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DB3983-5820-462B-B9BF-6EB9197906C0}" type="slidenum">
              <a:rPr lang="en-US" smtClean="0">
                <a:solidFill>
                  <a:srgbClr val="898989"/>
                </a:solidFill>
                <a:latin typeface="Calibri" pitchFamily="34" charset="0"/>
              </a:rPr>
              <a:pPr eaLnBrk="1" hangingPunct="1"/>
              <a:t>344</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147465" name="Group 219"/>
          <p:cNvGrpSpPr>
            <a:grpSpLocks/>
          </p:cNvGrpSpPr>
          <p:nvPr/>
        </p:nvGrpSpPr>
        <p:grpSpPr bwMode="auto">
          <a:xfrm>
            <a:off x="1704975" y="1570038"/>
            <a:ext cx="5989638" cy="223837"/>
            <a:chOff x="-732735" y="5771072"/>
            <a:chExt cx="5989096" cy="224070"/>
          </a:xfrm>
        </p:grpSpPr>
        <p:grpSp>
          <p:nvGrpSpPr>
            <p:cNvPr id="147532" name="Group 195"/>
            <p:cNvGrpSpPr>
              <a:grpSpLocks/>
            </p:cNvGrpSpPr>
            <p:nvPr/>
          </p:nvGrpSpPr>
          <p:grpSpPr bwMode="auto">
            <a:xfrm>
              <a:off x="-732735" y="5771072"/>
              <a:ext cx="3361762" cy="221195"/>
              <a:chOff x="-732735" y="5788324"/>
              <a:chExt cx="3361762" cy="221195"/>
            </a:xfrm>
          </p:grpSpPr>
          <p:grpSp>
            <p:nvGrpSpPr>
              <p:cNvPr id="147538" name="Group 194"/>
              <p:cNvGrpSpPr>
                <a:grpSpLocks/>
              </p:cNvGrpSpPr>
              <p:nvPr/>
            </p:nvGrpSpPr>
            <p:grpSpPr bwMode="auto">
              <a:xfrm>
                <a:off x="-732735" y="5788324"/>
                <a:ext cx="3361762" cy="215444"/>
                <a:chOff x="-732735" y="5788324"/>
                <a:chExt cx="3361762" cy="215444"/>
              </a:xfrm>
            </p:grpSpPr>
            <p:pic>
              <p:nvPicPr>
                <p:cNvPr id="14754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41" name="TextBox 336"/>
                <p:cNvSpPr txBox="1">
                  <a:spLocks noChangeArrowheads="1"/>
                </p:cNvSpPr>
                <p:nvPr/>
              </p:nvSpPr>
              <p:spPr bwMode="auto">
                <a:xfrm>
                  <a:off x="-732735" y="5788324"/>
                  <a:ext cx="2081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753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33" name="Group 192"/>
            <p:cNvGrpSpPr>
              <a:grpSpLocks/>
            </p:cNvGrpSpPr>
            <p:nvPr/>
          </p:nvGrpSpPr>
          <p:grpSpPr bwMode="auto">
            <a:xfrm>
              <a:off x="2841236" y="5773948"/>
              <a:ext cx="2415125" cy="221194"/>
              <a:chOff x="2841236" y="5773948"/>
              <a:chExt cx="2415125" cy="221194"/>
            </a:xfrm>
          </p:grpSpPr>
          <p:sp>
            <p:nvSpPr>
              <p:cNvPr id="14753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35" name="Group 191"/>
              <p:cNvGrpSpPr>
                <a:grpSpLocks/>
              </p:cNvGrpSpPr>
              <p:nvPr/>
            </p:nvGrpSpPr>
            <p:grpSpPr bwMode="auto">
              <a:xfrm>
                <a:off x="2841236" y="5779698"/>
                <a:ext cx="1280160" cy="215444"/>
                <a:chOff x="2841236" y="5779698"/>
                <a:chExt cx="1280160" cy="215444"/>
              </a:xfrm>
            </p:grpSpPr>
            <p:pic>
              <p:nvPicPr>
                <p:cNvPr id="14753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3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6" name="Group 219"/>
          <p:cNvGrpSpPr>
            <a:grpSpLocks/>
          </p:cNvGrpSpPr>
          <p:nvPr/>
        </p:nvGrpSpPr>
        <p:grpSpPr bwMode="auto">
          <a:xfrm>
            <a:off x="1697038" y="1349375"/>
            <a:ext cx="5997575" cy="223838"/>
            <a:chOff x="-740484" y="5771072"/>
            <a:chExt cx="5996845" cy="224070"/>
          </a:xfrm>
        </p:grpSpPr>
        <p:grpSp>
          <p:nvGrpSpPr>
            <p:cNvPr id="147522" name="Group 195"/>
            <p:cNvGrpSpPr>
              <a:grpSpLocks/>
            </p:cNvGrpSpPr>
            <p:nvPr/>
          </p:nvGrpSpPr>
          <p:grpSpPr bwMode="auto">
            <a:xfrm>
              <a:off x="-740484" y="5771072"/>
              <a:ext cx="3369511" cy="221195"/>
              <a:chOff x="-740484" y="5788324"/>
              <a:chExt cx="3369511" cy="221195"/>
            </a:xfrm>
          </p:grpSpPr>
          <p:grpSp>
            <p:nvGrpSpPr>
              <p:cNvPr id="147528" name="Group 194"/>
              <p:cNvGrpSpPr>
                <a:grpSpLocks/>
              </p:cNvGrpSpPr>
              <p:nvPr/>
            </p:nvGrpSpPr>
            <p:grpSpPr bwMode="auto">
              <a:xfrm>
                <a:off x="-740484" y="5788324"/>
                <a:ext cx="3369511" cy="215444"/>
                <a:chOff x="-740484" y="5788324"/>
                <a:chExt cx="3369511" cy="215444"/>
              </a:xfrm>
            </p:grpSpPr>
            <p:pic>
              <p:nvPicPr>
                <p:cNvPr id="14753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31" name="TextBox 336"/>
                <p:cNvSpPr txBox="1">
                  <a:spLocks noChangeArrowheads="1"/>
                </p:cNvSpPr>
                <p:nvPr/>
              </p:nvSpPr>
              <p:spPr bwMode="auto">
                <a:xfrm>
                  <a:off x="-740484" y="5788324"/>
                  <a:ext cx="208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752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23" name="Group 192"/>
            <p:cNvGrpSpPr>
              <a:grpSpLocks/>
            </p:cNvGrpSpPr>
            <p:nvPr/>
          </p:nvGrpSpPr>
          <p:grpSpPr bwMode="auto">
            <a:xfrm>
              <a:off x="2841236" y="5773948"/>
              <a:ext cx="2415125" cy="221194"/>
              <a:chOff x="2841236" y="5773948"/>
              <a:chExt cx="2415125" cy="221194"/>
            </a:xfrm>
          </p:grpSpPr>
          <p:sp>
            <p:nvSpPr>
              <p:cNvPr id="14752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25" name="Group 191"/>
              <p:cNvGrpSpPr>
                <a:grpSpLocks/>
              </p:cNvGrpSpPr>
              <p:nvPr/>
            </p:nvGrpSpPr>
            <p:grpSpPr bwMode="auto">
              <a:xfrm>
                <a:off x="2841236" y="5779698"/>
                <a:ext cx="1280160" cy="215444"/>
                <a:chOff x="2841236" y="5779698"/>
                <a:chExt cx="1280160" cy="215444"/>
              </a:xfrm>
            </p:grpSpPr>
            <p:pic>
              <p:nvPicPr>
                <p:cNvPr id="14752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2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7" name="Group 219"/>
          <p:cNvGrpSpPr>
            <a:grpSpLocks/>
          </p:cNvGrpSpPr>
          <p:nvPr/>
        </p:nvGrpSpPr>
        <p:grpSpPr bwMode="auto">
          <a:xfrm>
            <a:off x="1728788" y="1235075"/>
            <a:ext cx="5965825" cy="223838"/>
            <a:chOff x="-709490" y="5771072"/>
            <a:chExt cx="5965851" cy="224070"/>
          </a:xfrm>
        </p:grpSpPr>
        <p:grpSp>
          <p:nvGrpSpPr>
            <p:cNvPr id="147512" name="Group 195"/>
            <p:cNvGrpSpPr>
              <a:grpSpLocks/>
            </p:cNvGrpSpPr>
            <p:nvPr/>
          </p:nvGrpSpPr>
          <p:grpSpPr bwMode="auto">
            <a:xfrm>
              <a:off x="-709490" y="5771072"/>
              <a:ext cx="3338517" cy="221195"/>
              <a:chOff x="-709490" y="5788324"/>
              <a:chExt cx="3338517" cy="221195"/>
            </a:xfrm>
          </p:grpSpPr>
          <p:grpSp>
            <p:nvGrpSpPr>
              <p:cNvPr id="147518" name="Group 194"/>
              <p:cNvGrpSpPr>
                <a:grpSpLocks/>
              </p:cNvGrpSpPr>
              <p:nvPr/>
            </p:nvGrpSpPr>
            <p:grpSpPr bwMode="auto">
              <a:xfrm>
                <a:off x="-709490" y="5788324"/>
                <a:ext cx="3338517" cy="215444"/>
                <a:chOff x="-709490" y="5788324"/>
                <a:chExt cx="3338517" cy="215444"/>
              </a:xfrm>
            </p:grpSpPr>
            <p:pic>
              <p:nvPicPr>
                <p:cNvPr id="14752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21" name="TextBox 336"/>
                <p:cNvSpPr txBox="1">
                  <a:spLocks noChangeArrowheads="1"/>
                </p:cNvSpPr>
                <p:nvPr/>
              </p:nvSpPr>
              <p:spPr bwMode="auto">
                <a:xfrm>
                  <a:off x="-709490" y="5788324"/>
                  <a:ext cx="205808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751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13" name="Group 192"/>
            <p:cNvGrpSpPr>
              <a:grpSpLocks/>
            </p:cNvGrpSpPr>
            <p:nvPr/>
          </p:nvGrpSpPr>
          <p:grpSpPr bwMode="auto">
            <a:xfrm>
              <a:off x="2841236" y="5773948"/>
              <a:ext cx="2415125" cy="221194"/>
              <a:chOff x="2841236" y="5773948"/>
              <a:chExt cx="2415125" cy="221194"/>
            </a:xfrm>
          </p:grpSpPr>
          <p:sp>
            <p:nvSpPr>
              <p:cNvPr id="14751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15" name="Group 191"/>
              <p:cNvGrpSpPr>
                <a:grpSpLocks/>
              </p:cNvGrpSpPr>
              <p:nvPr/>
            </p:nvGrpSpPr>
            <p:grpSpPr bwMode="auto">
              <a:xfrm>
                <a:off x="2841236" y="5779698"/>
                <a:ext cx="1280160" cy="215444"/>
                <a:chOff x="2841236" y="5779698"/>
                <a:chExt cx="1280160" cy="215444"/>
              </a:xfrm>
            </p:grpSpPr>
            <p:pic>
              <p:nvPicPr>
                <p:cNvPr id="14751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1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8" name="Group 219"/>
          <p:cNvGrpSpPr>
            <a:grpSpLocks/>
          </p:cNvGrpSpPr>
          <p:nvPr/>
        </p:nvGrpSpPr>
        <p:grpSpPr bwMode="auto">
          <a:xfrm>
            <a:off x="1395413" y="1903413"/>
            <a:ext cx="6299200" cy="223837"/>
            <a:chOff x="-1042664" y="5771072"/>
            <a:chExt cx="6299025" cy="224070"/>
          </a:xfrm>
        </p:grpSpPr>
        <p:grpSp>
          <p:nvGrpSpPr>
            <p:cNvPr id="147502" name="Group 195"/>
            <p:cNvGrpSpPr>
              <a:grpSpLocks/>
            </p:cNvGrpSpPr>
            <p:nvPr/>
          </p:nvGrpSpPr>
          <p:grpSpPr bwMode="auto">
            <a:xfrm>
              <a:off x="-1042664" y="5771072"/>
              <a:ext cx="3671691" cy="221195"/>
              <a:chOff x="-1042664" y="5788324"/>
              <a:chExt cx="3671691" cy="221195"/>
            </a:xfrm>
          </p:grpSpPr>
          <p:grpSp>
            <p:nvGrpSpPr>
              <p:cNvPr id="147508" name="Group 194"/>
              <p:cNvGrpSpPr>
                <a:grpSpLocks/>
              </p:cNvGrpSpPr>
              <p:nvPr/>
            </p:nvGrpSpPr>
            <p:grpSpPr bwMode="auto">
              <a:xfrm>
                <a:off x="-1042664" y="5788324"/>
                <a:ext cx="3671691" cy="215444"/>
                <a:chOff x="-1042664" y="5788324"/>
                <a:chExt cx="3671691" cy="215444"/>
              </a:xfrm>
            </p:grpSpPr>
            <p:pic>
              <p:nvPicPr>
                <p:cNvPr id="14751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11" name="TextBox 336"/>
                <p:cNvSpPr txBox="1">
                  <a:spLocks noChangeArrowheads="1"/>
                </p:cNvSpPr>
                <p:nvPr/>
              </p:nvSpPr>
              <p:spPr bwMode="auto">
                <a:xfrm>
                  <a:off x="-1042664" y="5788324"/>
                  <a:ext cx="23912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750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03" name="Group 192"/>
            <p:cNvGrpSpPr>
              <a:grpSpLocks/>
            </p:cNvGrpSpPr>
            <p:nvPr/>
          </p:nvGrpSpPr>
          <p:grpSpPr bwMode="auto">
            <a:xfrm>
              <a:off x="2841236" y="5773948"/>
              <a:ext cx="2415125" cy="221194"/>
              <a:chOff x="2841236" y="5773948"/>
              <a:chExt cx="2415125" cy="221194"/>
            </a:xfrm>
          </p:grpSpPr>
          <p:sp>
            <p:nvSpPr>
              <p:cNvPr id="14750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05" name="Group 191"/>
              <p:cNvGrpSpPr>
                <a:grpSpLocks/>
              </p:cNvGrpSpPr>
              <p:nvPr/>
            </p:nvGrpSpPr>
            <p:grpSpPr bwMode="auto">
              <a:xfrm>
                <a:off x="2841236" y="5779698"/>
                <a:ext cx="1280160" cy="215444"/>
                <a:chOff x="2841236" y="5779698"/>
                <a:chExt cx="1280160" cy="215444"/>
              </a:xfrm>
            </p:grpSpPr>
            <p:pic>
              <p:nvPicPr>
                <p:cNvPr id="14750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0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9" name="Group 219"/>
          <p:cNvGrpSpPr>
            <a:grpSpLocks/>
          </p:cNvGrpSpPr>
          <p:nvPr/>
        </p:nvGrpSpPr>
        <p:grpSpPr bwMode="auto">
          <a:xfrm>
            <a:off x="1603375" y="1789113"/>
            <a:ext cx="6091238" cy="223837"/>
            <a:chOff x="-833461" y="5771072"/>
            <a:chExt cx="6089822" cy="224070"/>
          </a:xfrm>
        </p:grpSpPr>
        <p:grpSp>
          <p:nvGrpSpPr>
            <p:cNvPr id="147492" name="Group 195"/>
            <p:cNvGrpSpPr>
              <a:grpSpLocks/>
            </p:cNvGrpSpPr>
            <p:nvPr/>
          </p:nvGrpSpPr>
          <p:grpSpPr bwMode="auto">
            <a:xfrm>
              <a:off x="-833461" y="5771072"/>
              <a:ext cx="3462488" cy="221195"/>
              <a:chOff x="-833461" y="5788324"/>
              <a:chExt cx="3462488" cy="221195"/>
            </a:xfrm>
          </p:grpSpPr>
          <p:grpSp>
            <p:nvGrpSpPr>
              <p:cNvPr id="147498" name="Group 194"/>
              <p:cNvGrpSpPr>
                <a:grpSpLocks/>
              </p:cNvGrpSpPr>
              <p:nvPr/>
            </p:nvGrpSpPr>
            <p:grpSpPr bwMode="auto">
              <a:xfrm>
                <a:off x="-833461" y="5788324"/>
                <a:ext cx="3462488" cy="215444"/>
                <a:chOff x="-833461" y="5788324"/>
                <a:chExt cx="3462488" cy="215444"/>
              </a:xfrm>
            </p:grpSpPr>
            <p:pic>
              <p:nvPicPr>
                <p:cNvPr id="14750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01" name="TextBox 336"/>
                <p:cNvSpPr txBox="1">
                  <a:spLocks noChangeArrowheads="1"/>
                </p:cNvSpPr>
                <p:nvPr/>
              </p:nvSpPr>
              <p:spPr bwMode="auto">
                <a:xfrm>
                  <a:off x="-833461" y="5788324"/>
                  <a:ext cx="21820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749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493" name="Group 192"/>
            <p:cNvGrpSpPr>
              <a:grpSpLocks/>
            </p:cNvGrpSpPr>
            <p:nvPr/>
          </p:nvGrpSpPr>
          <p:grpSpPr bwMode="auto">
            <a:xfrm>
              <a:off x="2841236" y="5773948"/>
              <a:ext cx="2415125" cy="221194"/>
              <a:chOff x="2841236" y="5773948"/>
              <a:chExt cx="2415125" cy="221194"/>
            </a:xfrm>
          </p:grpSpPr>
          <p:sp>
            <p:nvSpPr>
              <p:cNvPr id="14749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495" name="Group 191"/>
              <p:cNvGrpSpPr>
                <a:grpSpLocks/>
              </p:cNvGrpSpPr>
              <p:nvPr/>
            </p:nvGrpSpPr>
            <p:grpSpPr bwMode="auto">
              <a:xfrm>
                <a:off x="2841236" y="5779698"/>
                <a:ext cx="1280160" cy="215444"/>
                <a:chOff x="2841236" y="5779698"/>
                <a:chExt cx="1280160" cy="215444"/>
              </a:xfrm>
            </p:grpSpPr>
            <p:pic>
              <p:nvPicPr>
                <p:cNvPr id="14749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49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7470"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HAM5 and HAM6 Rack 2 (of 2) Layout (</a:t>
            </a:r>
            <a:r>
              <a:rPr lang="en-US" sz="800" b="1" dirty="0" smtClean="0">
                <a:latin typeface="Comic Sans MS" pitchFamily="66" charset="0"/>
                <a:hlinkClick r:id="rId8"/>
              </a:rPr>
              <a:t>LIGO-D1002740</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9"/>
              </a:rPr>
              <a:t>S1105378</a:t>
            </a:r>
            <a:r>
              <a:rPr lang="en-US" sz="800" b="1" dirty="0" smtClean="0">
                <a:latin typeface="Comic Sans MS" pitchFamily="66" charset="0"/>
              </a:rPr>
              <a:t>)</a:t>
            </a:r>
            <a:endParaRPr lang="en-US" sz="800" b="1" dirty="0">
              <a:latin typeface="Comic Sans MS" pitchFamily="66" charset="0"/>
            </a:endParaRPr>
          </a:p>
        </p:txBody>
      </p:sp>
      <p:grpSp>
        <p:nvGrpSpPr>
          <p:cNvPr id="147471" name="Group 359"/>
          <p:cNvGrpSpPr>
            <a:grpSpLocks/>
          </p:cNvGrpSpPr>
          <p:nvPr/>
        </p:nvGrpSpPr>
        <p:grpSpPr bwMode="auto">
          <a:xfrm>
            <a:off x="1262063" y="2625725"/>
            <a:ext cx="6442075" cy="458788"/>
            <a:chOff x="-980423" y="6101482"/>
            <a:chExt cx="6440952" cy="457947"/>
          </a:xfrm>
        </p:grpSpPr>
        <p:grpSp>
          <p:nvGrpSpPr>
            <p:cNvPr id="147484" name="Group 220"/>
            <p:cNvGrpSpPr>
              <a:grpSpLocks/>
            </p:cNvGrpSpPr>
            <p:nvPr/>
          </p:nvGrpSpPr>
          <p:grpSpPr bwMode="auto">
            <a:xfrm>
              <a:off x="-980423" y="6101482"/>
              <a:ext cx="3804982" cy="452196"/>
              <a:chOff x="-980423" y="6110108"/>
              <a:chExt cx="3804982" cy="452196"/>
            </a:xfrm>
          </p:grpSpPr>
          <p:pic>
            <p:nvPicPr>
              <p:cNvPr id="147489"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90" name="TextBox 372"/>
              <p:cNvSpPr txBox="1">
                <a:spLocks noChangeArrowheads="1"/>
              </p:cNvSpPr>
              <p:nvPr/>
            </p:nvSpPr>
            <p:spPr bwMode="auto">
              <a:xfrm>
                <a:off x="-980423" y="6216967"/>
                <a:ext cx="252456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l</a:t>
                </a:r>
                <a:r>
                  <a:rPr lang="en-US" sz="800" b="1" dirty="0" smtClean="0">
                    <a:latin typeface="Comic Sans MS" pitchFamily="66" charset="0"/>
                    <a:hlinkClick r:id="rId11" action="ppaction://hlinksldjump"/>
                  </a:rPr>
                  <a:t>1susham5-6 FE I/O </a:t>
                </a:r>
                <a:r>
                  <a:rPr lang="en-US" sz="800" b="1" dirty="0">
                    <a:latin typeface="Comic Sans MS" pitchFamily="66" charset="0"/>
                    <a:hlinkClick r:id="rId11" action="ppaction://hlinksldjump"/>
                  </a:rPr>
                  <a:t>Extension Chassis</a:t>
                </a:r>
                <a:endParaRPr lang="en-US" sz="800" b="1" dirty="0">
                  <a:latin typeface="Comic Sans MS" pitchFamily="66" charset="0"/>
                </a:endParaRPr>
              </a:p>
            </p:txBody>
          </p:sp>
          <p:sp>
            <p:nvSpPr>
              <p:cNvPr id="14749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2"/>
                  </a:rPr>
                  <a:t>D1001715</a:t>
                </a:r>
                <a:endParaRPr lang="en-US" sz="800" b="1">
                  <a:solidFill>
                    <a:schemeClr val="bg1"/>
                  </a:solidFill>
                  <a:latin typeface="Comic Sans MS" pitchFamily="66" charset="0"/>
                </a:endParaRPr>
              </a:p>
            </p:txBody>
          </p:sp>
        </p:grpSp>
        <p:grpSp>
          <p:nvGrpSpPr>
            <p:cNvPr id="147485" name="Group 221"/>
            <p:cNvGrpSpPr>
              <a:grpSpLocks/>
            </p:cNvGrpSpPr>
            <p:nvPr/>
          </p:nvGrpSpPr>
          <p:grpSpPr bwMode="auto">
            <a:xfrm>
              <a:off x="3042258" y="6107233"/>
              <a:ext cx="2418271" cy="452196"/>
              <a:chOff x="3042258" y="6107233"/>
              <a:chExt cx="2418271" cy="452196"/>
            </a:xfrm>
          </p:grpSpPr>
          <p:pic>
            <p:nvPicPr>
              <p:cNvPr id="147486"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8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748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3"/>
                  </a:rPr>
                  <a:t>S1001142</a:t>
                </a:r>
                <a:endParaRPr lang="en-US" sz="800" b="1" dirty="0">
                  <a:solidFill>
                    <a:schemeClr val="bg1"/>
                  </a:solidFill>
                  <a:latin typeface="Comic Sans MS" pitchFamily="66" charset="0"/>
                </a:endParaRPr>
              </a:p>
            </p:txBody>
          </p:sp>
        </p:grpSp>
      </p:grpSp>
      <p:grpSp>
        <p:nvGrpSpPr>
          <p:cNvPr id="147472" name="Group 359"/>
          <p:cNvGrpSpPr>
            <a:grpSpLocks/>
          </p:cNvGrpSpPr>
          <p:nvPr/>
        </p:nvGrpSpPr>
        <p:grpSpPr bwMode="auto">
          <a:xfrm>
            <a:off x="885825" y="2179638"/>
            <a:ext cx="6818313" cy="458787"/>
            <a:chOff x="-1357462" y="6101482"/>
            <a:chExt cx="6817991" cy="457947"/>
          </a:xfrm>
        </p:grpSpPr>
        <p:grpSp>
          <p:nvGrpSpPr>
            <p:cNvPr id="147476" name="Group 220"/>
            <p:cNvGrpSpPr>
              <a:grpSpLocks/>
            </p:cNvGrpSpPr>
            <p:nvPr/>
          </p:nvGrpSpPr>
          <p:grpSpPr bwMode="auto">
            <a:xfrm>
              <a:off x="-1357462" y="6101482"/>
              <a:ext cx="4182021" cy="452196"/>
              <a:chOff x="-1357462" y="6110108"/>
              <a:chExt cx="4182021" cy="452196"/>
            </a:xfrm>
          </p:grpSpPr>
          <p:pic>
            <p:nvPicPr>
              <p:cNvPr id="147481"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82" name="TextBox 372"/>
              <p:cNvSpPr txBox="1">
                <a:spLocks noChangeArrowheads="1"/>
              </p:cNvSpPr>
              <p:nvPr/>
            </p:nvSpPr>
            <p:spPr bwMode="auto">
              <a:xfrm>
                <a:off x="-1357462" y="6216967"/>
                <a:ext cx="2901601"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l1susauxham5-6 MON I/O Extension Chassis</a:t>
                </a:r>
                <a:endParaRPr lang="en-US" sz="800" b="1" dirty="0">
                  <a:latin typeface="Comic Sans MS" pitchFamily="66" charset="0"/>
                </a:endParaRPr>
              </a:p>
            </p:txBody>
          </p:sp>
          <p:sp>
            <p:nvSpPr>
              <p:cNvPr id="14748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2"/>
                  </a:rPr>
                  <a:t>D1001715</a:t>
                </a:r>
                <a:endParaRPr lang="en-US" sz="800" b="1">
                  <a:solidFill>
                    <a:schemeClr val="bg1"/>
                  </a:solidFill>
                  <a:latin typeface="Comic Sans MS" pitchFamily="66" charset="0"/>
                </a:endParaRPr>
              </a:p>
            </p:txBody>
          </p:sp>
        </p:grpSp>
        <p:grpSp>
          <p:nvGrpSpPr>
            <p:cNvPr id="147477" name="Group 221"/>
            <p:cNvGrpSpPr>
              <a:grpSpLocks/>
            </p:cNvGrpSpPr>
            <p:nvPr/>
          </p:nvGrpSpPr>
          <p:grpSpPr bwMode="auto">
            <a:xfrm>
              <a:off x="3042258" y="6107233"/>
              <a:ext cx="2418271" cy="452196"/>
              <a:chOff x="3042258" y="6107233"/>
              <a:chExt cx="2418271" cy="452196"/>
            </a:xfrm>
          </p:grpSpPr>
          <p:pic>
            <p:nvPicPr>
              <p:cNvPr id="147478"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7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748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5"/>
                  </a:rPr>
                  <a:t>S1103889</a:t>
                </a:r>
                <a:endParaRPr lang="en-US" sz="800" b="1" dirty="0">
                  <a:solidFill>
                    <a:schemeClr val="bg1"/>
                  </a:solidFill>
                  <a:latin typeface="Comic Sans MS" pitchFamily="66" charset="0"/>
                </a:endParaRPr>
              </a:p>
            </p:txBody>
          </p:sp>
        </p:grpSp>
      </p:grpSp>
      <p:sp>
        <p:nvSpPr>
          <p:cNvPr id="1474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6" action="ppaction://hlinksldjump"/>
              </a:rPr>
              <a:t>&lt;&lt; CER</a:t>
            </a:r>
            <a:endParaRPr lang="en-US" sz="800" b="1" dirty="0">
              <a:latin typeface="Comic Sans MS" pitchFamily="66" charset="0"/>
            </a:endParaRPr>
          </a:p>
        </p:txBody>
      </p:sp>
      <p:grpSp>
        <p:nvGrpSpPr>
          <p:cNvPr id="86" name="Group 85"/>
          <p:cNvGrpSpPr/>
          <p:nvPr/>
        </p:nvGrpSpPr>
        <p:grpSpPr>
          <a:xfrm>
            <a:off x="8757122" y="1712271"/>
            <a:ext cx="386878" cy="2971800"/>
            <a:chOff x="8424863" y="1701800"/>
            <a:chExt cx="386878" cy="2971800"/>
          </a:xfrm>
        </p:grpSpPr>
        <p:pic>
          <p:nvPicPr>
            <p:cNvPr id="87" name="Picture 117">
              <a:hlinkClick r:id="rId17"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7"/>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9" action="ppaction://hlinksldjump"/>
                </a:rPr>
                <a:t>PSO-001</a:t>
              </a:r>
              <a:endParaRPr lang="en-US" sz="900" dirty="0"/>
            </a:p>
          </p:txBody>
        </p:sp>
      </p:grpSp>
      <p:grpSp>
        <p:nvGrpSpPr>
          <p:cNvPr id="92" name="Group 91"/>
          <p:cNvGrpSpPr/>
          <p:nvPr/>
        </p:nvGrpSpPr>
        <p:grpSpPr>
          <a:xfrm>
            <a:off x="8365198" y="1704975"/>
            <a:ext cx="391086" cy="1038225"/>
            <a:chOff x="7980628" y="1704975"/>
            <a:chExt cx="391086" cy="1038225"/>
          </a:xfrm>
        </p:grpSpPr>
        <p:pic>
          <p:nvPicPr>
            <p:cNvPr id="93" name="Picture 119">
              <a:hlinkClick r:id="rId20"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3"/>
            <p:cNvSpPr/>
            <p:nvPr/>
          </p:nvSpPr>
          <p:spPr>
            <a:xfrm rot="16200000">
              <a:off x="7915499" y="1955738"/>
              <a:ext cx="681597" cy="230832"/>
            </a:xfrm>
            <a:prstGeom prst="rect">
              <a:avLst/>
            </a:prstGeom>
          </p:spPr>
          <p:txBody>
            <a:bodyPr wrap="none">
              <a:spAutoFit/>
            </a:bodyPr>
            <a:lstStyle/>
            <a:p>
              <a:r>
                <a:rPr lang="en-US" sz="900" b="1" dirty="0" smtClean="0">
                  <a:latin typeface="Comic Sans MS" pitchFamily="66" charset="0"/>
                  <a:hlinkClick r:id="rId22" action="ppaction://hlinksldjump"/>
                </a:rPr>
                <a:t>PSY-001</a:t>
              </a:r>
              <a:endParaRPr lang="en-US" sz="900" dirty="0"/>
            </a:p>
          </p:txBody>
        </p:sp>
      </p:grpSp>
    </p:spTree>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Title 2"/>
          <p:cNvSpPr>
            <a:spLocks noGrp="1"/>
          </p:cNvSpPr>
          <p:nvPr>
            <p:ph type="title"/>
          </p:nvPr>
        </p:nvSpPr>
        <p:spPr/>
        <p:txBody>
          <a:bodyPr/>
          <a:lstStyle/>
          <a:p>
            <a:r>
              <a:rPr lang="en-US" smtClean="0">
                <a:ea typeface="ＭＳ Ｐゴシック" pitchFamily="34" charset="-128"/>
              </a:rPr>
              <a:t>L1-SUS-C8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149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E98E2D0-56F7-45ED-A518-DFED70C0F250}" type="slidenum">
              <a:rPr lang="en-US" smtClean="0">
                <a:solidFill>
                  <a:srgbClr val="898989"/>
                </a:solidFill>
                <a:latin typeface="Calibri" pitchFamily="34" charset="0"/>
              </a:rPr>
              <a:pPr eaLnBrk="1" hangingPunct="1"/>
              <a:t>345</a:t>
            </a:fld>
            <a:endParaRPr lang="en-US" smtClean="0">
              <a:solidFill>
                <a:srgbClr val="898989"/>
              </a:solidFill>
              <a:latin typeface="Calibri" pitchFamily="34" charset="0"/>
            </a:endParaRPr>
          </a:p>
        </p:txBody>
      </p:sp>
      <p:sp>
        <p:nvSpPr>
          <p:cNvPr id="19149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L1-SUS-C8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L1-SUS-C8</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92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6C6C25-B2FC-47D1-B637-EFEE04378999}" type="slidenum">
              <a:rPr lang="en-US" smtClean="0">
                <a:solidFill>
                  <a:srgbClr val="898989"/>
                </a:solidFill>
                <a:latin typeface="Calibri" pitchFamily="34" charset="0"/>
              </a:rPr>
              <a:pPr eaLnBrk="1" hangingPunct="1"/>
              <a:t>346</a:t>
            </a:fld>
            <a:endParaRPr lang="en-US" smtClean="0">
              <a:solidFill>
                <a:srgbClr val="898989"/>
              </a:solidFill>
              <a:latin typeface="Calibri" pitchFamily="34" charset="0"/>
            </a:endParaRPr>
          </a:p>
        </p:txBody>
      </p:sp>
      <p:sp>
        <p:nvSpPr>
          <p:cNvPr id="192516" name="Title 118"/>
          <p:cNvSpPr>
            <a:spLocks noGrp="1"/>
          </p:cNvSpPr>
          <p:nvPr>
            <p:ph type="title"/>
          </p:nvPr>
        </p:nvSpPr>
        <p:spPr/>
        <p:txBody>
          <a:bodyPr/>
          <a:lstStyle/>
          <a:p>
            <a:r>
              <a:rPr lang="en-US" dirty="0" smtClean="0">
                <a:ea typeface="ＭＳ Ｐゴシック" pitchFamily="34" charset="-128"/>
              </a:rPr>
              <a:t>D1001715-S1103889</a:t>
            </a:r>
          </a:p>
        </p:txBody>
      </p:sp>
      <p:sp>
        <p:nvSpPr>
          <p:cNvPr id="19251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L1-SUS-C8</a:t>
            </a:r>
            <a:endParaRPr lang="en-US" sz="800" b="1" dirty="0">
              <a:latin typeface="Comic Sans MS" pitchFamily="66" charset="0"/>
            </a:endParaRPr>
          </a:p>
        </p:txBody>
      </p:sp>
      <p:grpSp>
        <p:nvGrpSpPr>
          <p:cNvPr id="192518" name="Group 264"/>
          <p:cNvGrpSpPr>
            <a:grpSpLocks/>
          </p:cNvGrpSpPr>
          <p:nvPr/>
        </p:nvGrpSpPr>
        <p:grpSpPr bwMode="auto">
          <a:xfrm>
            <a:off x="234950" y="749300"/>
            <a:ext cx="8832850" cy="5843588"/>
            <a:chOff x="234950" y="749909"/>
            <a:chExt cx="8832132" cy="5843504"/>
          </a:xfrm>
        </p:grpSpPr>
        <p:grpSp>
          <p:nvGrpSpPr>
            <p:cNvPr id="192519" name="Group 359"/>
            <p:cNvGrpSpPr>
              <a:grpSpLocks/>
            </p:cNvGrpSpPr>
            <p:nvPr/>
          </p:nvGrpSpPr>
          <p:grpSpPr bwMode="auto">
            <a:xfrm>
              <a:off x="1332745" y="749909"/>
              <a:ext cx="6431212" cy="458787"/>
              <a:chOff x="-969729" y="6101482"/>
              <a:chExt cx="6430258" cy="457947"/>
            </a:xfrm>
          </p:grpSpPr>
          <p:grpSp>
            <p:nvGrpSpPr>
              <p:cNvPr id="192670" name="Group 220"/>
              <p:cNvGrpSpPr>
                <a:grpSpLocks/>
              </p:cNvGrpSpPr>
              <p:nvPr/>
            </p:nvGrpSpPr>
            <p:grpSpPr bwMode="auto">
              <a:xfrm>
                <a:off x="-969729" y="6101482"/>
                <a:ext cx="3794288" cy="452196"/>
                <a:chOff x="-969729" y="6110108"/>
                <a:chExt cx="3794288" cy="452196"/>
              </a:xfrm>
            </p:grpSpPr>
            <p:pic>
              <p:nvPicPr>
                <p:cNvPr id="192675"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676" name="TextBox 372"/>
                <p:cNvSpPr txBox="1">
                  <a:spLocks noChangeArrowheads="1"/>
                </p:cNvSpPr>
                <p:nvPr/>
              </p:nvSpPr>
              <p:spPr bwMode="auto">
                <a:xfrm>
                  <a:off x="-969729" y="6216969"/>
                  <a:ext cx="2513870"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l1susauxham5-6 </a:t>
                  </a:r>
                  <a:r>
                    <a:rPr lang="en-US" sz="800" b="1" dirty="0">
                      <a:latin typeface="Comic Sans MS" pitchFamily="66" charset="0"/>
                    </a:rPr>
                    <a:t>MON I/O Extension Chassis</a:t>
                  </a:r>
                </a:p>
              </p:txBody>
            </p:sp>
            <p:sp>
              <p:nvSpPr>
                <p:cNvPr id="19267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92671" name="Group 221"/>
              <p:cNvGrpSpPr>
                <a:grpSpLocks/>
              </p:cNvGrpSpPr>
              <p:nvPr/>
            </p:nvGrpSpPr>
            <p:grpSpPr bwMode="auto">
              <a:xfrm>
                <a:off x="3042258" y="6107233"/>
                <a:ext cx="2418271" cy="452196"/>
                <a:chOff x="3042258" y="6107233"/>
                <a:chExt cx="2418271" cy="452196"/>
              </a:xfrm>
            </p:grpSpPr>
            <p:pic>
              <p:nvPicPr>
                <p:cNvPr id="192672"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67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9267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S1103889</a:t>
                  </a:r>
                  <a:endParaRPr lang="en-US" sz="800" b="1" dirty="0">
                    <a:solidFill>
                      <a:schemeClr val="bg1"/>
                    </a:solidFill>
                    <a:latin typeface="Comic Sans MS" pitchFamily="66" charset="0"/>
                  </a:endParaRPr>
                </a:p>
              </p:txBody>
            </p:sp>
          </p:grpSp>
        </p:grpSp>
        <p:grpSp>
          <p:nvGrpSpPr>
            <p:cNvPr id="192520" name="Group 70"/>
            <p:cNvGrpSpPr>
              <a:grpSpLocks/>
            </p:cNvGrpSpPr>
            <p:nvPr/>
          </p:nvGrpSpPr>
          <p:grpSpPr bwMode="auto">
            <a:xfrm>
              <a:off x="234950" y="1212157"/>
              <a:ext cx="7659687" cy="2281931"/>
              <a:chOff x="234950" y="1212157"/>
              <a:chExt cx="7659687" cy="2281931"/>
            </a:xfrm>
          </p:grpSpPr>
          <p:grpSp>
            <p:nvGrpSpPr>
              <p:cNvPr id="192663" name="Group 60"/>
              <p:cNvGrpSpPr>
                <a:grpSpLocks/>
              </p:cNvGrpSpPr>
              <p:nvPr/>
            </p:nvGrpSpPr>
            <p:grpSpPr bwMode="auto">
              <a:xfrm>
                <a:off x="234950" y="1212157"/>
                <a:ext cx="7659687" cy="2281931"/>
                <a:chOff x="1025269" y="1269311"/>
                <a:chExt cx="7659941" cy="2281413"/>
              </a:xfrm>
            </p:grpSpPr>
            <p:pic>
              <p:nvPicPr>
                <p:cNvPr id="19266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92667" name="Group 26"/>
                <p:cNvGrpSpPr>
                  <a:grpSpLocks/>
                </p:cNvGrpSpPr>
                <p:nvPr/>
              </p:nvGrpSpPr>
              <p:grpSpPr bwMode="auto">
                <a:xfrm>
                  <a:off x="7421517" y="1269311"/>
                  <a:ext cx="1263693" cy="368091"/>
                  <a:chOff x="7420915" y="1268217"/>
                  <a:chExt cx="1263514" cy="368358"/>
                </a:xfrm>
              </p:grpSpPr>
              <p:sp>
                <p:nvSpPr>
                  <p:cNvPr id="19266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9266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11" name="Rectangle 410"/>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266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92521" name="Group 453"/>
            <p:cNvGrpSpPr>
              <a:grpSpLocks/>
            </p:cNvGrpSpPr>
            <p:nvPr/>
          </p:nvGrpSpPr>
          <p:grpSpPr bwMode="auto">
            <a:xfrm>
              <a:off x="234950" y="3554877"/>
              <a:ext cx="8832132" cy="3038536"/>
              <a:chOff x="234950" y="3554877"/>
              <a:chExt cx="8832132" cy="3038536"/>
            </a:xfrm>
          </p:grpSpPr>
          <p:grpSp>
            <p:nvGrpSpPr>
              <p:cNvPr id="192522" name="Group 294"/>
              <p:cNvGrpSpPr>
                <a:grpSpLocks/>
              </p:cNvGrpSpPr>
              <p:nvPr/>
            </p:nvGrpSpPr>
            <p:grpSpPr bwMode="auto">
              <a:xfrm>
                <a:off x="234950" y="3554877"/>
                <a:ext cx="8832132" cy="3038536"/>
                <a:chOff x="234950" y="3554877"/>
                <a:chExt cx="8832132" cy="3038536"/>
              </a:xfrm>
            </p:grpSpPr>
            <p:pic>
              <p:nvPicPr>
                <p:cNvPr id="192537"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53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9253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287"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288"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9254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290"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9254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9254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9254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9254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9254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9254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9255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9255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92554" name="Group 99"/>
                <p:cNvGrpSpPr>
                  <a:grpSpLocks/>
                </p:cNvGrpSpPr>
                <p:nvPr/>
              </p:nvGrpSpPr>
              <p:grpSpPr bwMode="auto">
                <a:xfrm>
                  <a:off x="4100662" y="3595683"/>
                  <a:ext cx="233360" cy="1849052"/>
                  <a:chOff x="4100710" y="3595688"/>
                  <a:chExt cx="233363" cy="1849437"/>
                </a:xfrm>
              </p:grpSpPr>
              <p:grpSp>
                <p:nvGrpSpPr>
                  <p:cNvPr id="192649" name="Group 141"/>
                  <p:cNvGrpSpPr>
                    <a:grpSpLocks/>
                  </p:cNvGrpSpPr>
                  <p:nvPr/>
                </p:nvGrpSpPr>
                <p:grpSpPr bwMode="auto">
                  <a:xfrm>
                    <a:off x="4100710" y="3595688"/>
                    <a:ext cx="233363" cy="1849437"/>
                    <a:chOff x="7985153" y="2757488"/>
                    <a:chExt cx="233330" cy="1848894"/>
                  </a:xfrm>
                </p:grpSpPr>
                <p:grpSp>
                  <p:nvGrpSpPr>
                    <p:cNvPr id="192651" name="Group 70"/>
                    <p:cNvGrpSpPr>
                      <a:grpSpLocks/>
                    </p:cNvGrpSpPr>
                    <p:nvPr/>
                  </p:nvGrpSpPr>
                  <p:grpSpPr bwMode="auto">
                    <a:xfrm>
                      <a:off x="7988855" y="2757488"/>
                      <a:ext cx="229628" cy="1836737"/>
                      <a:chOff x="6178463" y="1433228"/>
                      <a:chExt cx="230840" cy="1837026"/>
                    </a:xfrm>
                  </p:grpSpPr>
                  <p:sp>
                    <p:nvSpPr>
                      <p:cNvPr id="19265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5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5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5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55" name="Group 100"/>
                <p:cNvGrpSpPr>
                  <a:grpSpLocks/>
                </p:cNvGrpSpPr>
                <p:nvPr/>
              </p:nvGrpSpPr>
              <p:grpSpPr bwMode="auto">
                <a:xfrm>
                  <a:off x="4973716" y="3600848"/>
                  <a:ext cx="233360" cy="1849052"/>
                  <a:chOff x="4100710" y="3595688"/>
                  <a:chExt cx="233363" cy="1849437"/>
                </a:xfrm>
              </p:grpSpPr>
              <p:grpSp>
                <p:nvGrpSpPr>
                  <p:cNvPr id="192643" name="Group 72"/>
                  <p:cNvGrpSpPr>
                    <a:grpSpLocks/>
                  </p:cNvGrpSpPr>
                  <p:nvPr/>
                </p:nvGrpSpPr>
                <p:grpSpPr bwMode="auto">
                  <a:xfrm>
                    <a:off x="4100710" y="3595688"/>
                    <a:ext cx="233363" cy="1849437"/>
                    <a:chOff x="7985153" y="2757488"/>
                    <a:chExt cx="233330" cy="1848894"/>
                  </a:xfrm>
                </p:grpSpPr>
                <p:grpSp>
                  <p:nvGrpSpPr>
                    <p:cNvPr id="192645" name="Group 70"/>
                    <p:cNvGrpSpPr>
                      <a:grpSpLocks/>
                    </p:cNvGrpSpPr>
                    <p:nvPr/>
                  </p:nvGrpSpPr>
                  <p:grpSpPr bwMode="auto">
                    <a:xfrm>
                      <a:off x="7988855" y="2757488"/>
                      <a:ext cx="229628" cy="1836737"/>
                      <a:chOff x="6178463" y="1433228"/>
                      <a:chExt cx="230840" cy="1837026"/>
                    </a:xfrm>
                  </p:grpSpPr>
                  <p:sp>
                    <p:nvSpPr>
                      <p:cNvPr id="19264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48"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4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56" name="Group 107"/>
                <p:cNvGrpSpPr>
                  <a:grpSpLocks/>
                </p:cNvGrpSpPr>
                <p:nvPr/>
              </p:nvGrpSpPr>
              <p:grpSpPr bwMode="auto">
                <a:xfrm>
                  <a:off x="4392544" y="3600848"/>
                  <a:ext cx="233360" cy="1849052"/>
                  <a:chOff x="4100710" y="3595688"/>
                  <a:chExt cx="233363" cy="1849437"/>
                </a:xfrm>
              </p:grpSpPr>
              <p:grpSp>
                <p:nvGrpSpPr>
                  <p:cNvPr id="192637" name="Group 72"/>
                  <p:cNvGrpSpPr>
                    <a:grpSpLocks/>
                  </p:cNvGrpSpPr>
                  <p:nvPr/>
                </p:nvGrpSpPr>
                <p:grpSpPr bwMode="auto">
                  <a:xfrm>
                    <a:off x="4100710" y="3595688"/>
                    <a:ext cx="233363" cy="1849437"/>
                    <a:chOff x="7985153" y="2757488"/>
                    <a:chExt cx="233330" cy="1848894"/>
                  </a:xfrm>
                </p:grpSpPr>
                <p:grpSp>
                  <p:nvGrpSpPr>
                    <p:cNvPr id="192639" name="Group 70"/>
                    <p:cNvGrpSpPr>
                      <a:grpSpLocks/>
                    </p:cNvGrpSpPr>
                    <p:nvPr/>
                  </p:nvGrpSpPr>
                  <p:grpSpPr bwMode="auto">
                    <a:xfrm>
                      <a:off x="7988855" y="2757488"/>
                      <a:ext cx="229628" cy="1836737"/>
                      <a:chOff x="6178463" y="1433228"/>
                      <a:chExt cx="230840" cy="1837026"/>
                    </a:xfrm>
                  </p:grpSpPr>
                  <p:sp>
                    <p:nvSpPr>
                      <p:cNvPr id="19264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42"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4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57" name="Group 114"/>
                <p:cNvGrpSpPr>
                  <a:grpSpLocks/>
                </p:cNvGrpSpPr>
                <p:nvPr/>
              </p:nvGrpSpPr>
              <p:grpSpPr bwMode="auto">
                <a:xfrm>
                  <a:off x="3811365" y="3600848"/>
                  <a:ext cx="233360" cy="1849052"/>
                  <a:chOff x="4100710" y="3595688"/>
                  <a:chExt cx="233363" cy="1849437"/>
                </a:xfrm>
              </p:grpSpPr>
              <p:grpSp>
                <p:nvGrpSpPr>
                  <p:cNvPr id="192631" name="Group 72"/>
                  <p:cNvGrpSpPr>
                    <a:grpSpLocks/>
                  </p:cNvGrpSpPr>
                  <p:nvPr/>
                </p:nvGrpSpPr>
                <p:grpSpPr bwMode="auto">
                  <a:xfrm>
                    <a:off x="4100710" y="3595688"/>
                    <a:ext cx="233363" cy="1849437"/>
                    <a:chOff x="7985153" y="2757488"/>
                    <a:chExt cx="233330" cy="1848894"/>
                  </a:xfrm>
                </p:grpSpPr>
                <p:grpSp>
                  <p:nvGrpSpPr>
                    <p:cNvPr id="192633" name="Group 70"/>
                    <p:cNvGrpSpPr>
                      <a:grpSpLocks/>
                    </p:cNvGrpSpPr>
                    <p:nvPr/>
                  </p:nvGrpSpPr>
                  <p:grpSpPr bwMode="auto">
                    <a:xfrm>
                      <a:off x="7988855" y="2757488"/>
                      <a:ext cx="229628" cy="1836737"/>
                      <a:chOff x="6178463" y="1433228"/>
                      <a:chExt cx="230840" cy="1837026"/>
                    </a:xfrm>
                  </p:grpSpPr>
                  <p:sp>
                    <p:nvSpPr>
                      <p:cNvPr id="19263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36"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3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3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60" name="Group 133"/>
                <p:cNvGrpSpPr>
                  <a:grpSpLocks/>
                </p:cNvGrpSpPr>
                <p:nvPr/>
              </p:nvGrpSpPr>
              <p:grpSpPr bwMode="auto">
                <a:xfrm>
                  <a:off x="555625" y="3859212"/>
                  <a:ext cx="1443038" cy="1812925"/>
                  <a:chOff x="501360" y="3783323"/>
                  <a:chExt cx="1123399" cy="1143003"/>
                </a:xfrm>
              </p:grpSpPr>
              <p:sp>
                <p:nvSpPr>
                  <p:cNvPr id="368" name="Rectangle 367"/>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262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92561" name="Group 26"/>
                <p:cNvGrpSpPr>
                  <a:grpSpLocks/>
                </p:cNvGrpSpPr>
                <p:nvPr/>
              </p:nvGrpSpPr>
              <p:grpSpPr bwMode="auto">
                <a:xfrm>
                  <a:off x="6622358" y="3554877"/>
                  <a:ext cx="1272188" cy="342709"/>
                  <a:chOff x="7412367" y="1267773"/>
                  <a:chExt cx="1272066" cy="342946"/>
                </a:xfrm>
              </p:grpSpPr>
              <p:sp>
                <p:nvSpPr>
                  <p:cNvPr id="19261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S1103889</a:t>
                    </a:r>
                    <a:endParaRPr lang="en-US" sz="800" b="1" dirty="0">
                      <a:latin typeface="Comic Sans MS" pitchFamily="66" charset="0"/>
                    </a:endParaRPr>
                  </a:p>
                </p:txBody>
              </p:sp>
              <p:sp>
                <p:nvSpPr>
                  <p:cNvPr id="19262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92562" name="Group 151"/>
                <p:cNvGrpSpPr>
                  <a:grpSpLocks/>
                </p:cNvGrpSpPr>
                <p:nvPr/>
              </p:nvGrpSpPr>
              <p:grpSpPr bwMode="auto">
                <a:xfrm>
                  <a:off x="6520485" y="3870506"/>
                  <a:ext cx="2546597" cy="2722907"/>
                  <a:chOff x="6537577" y="3930328"/>
                  <a:chExt cx="2546597" cy="2722907"/>
                </a:xfrm>
              </p:grpSpPr>
              <p:grpSp>
                <p:nvGrpSpPr>
                  <p:cNvPr id="192563" name="Group 77"/>
                  <p:cNvGrpSpPr>
                    <a:grpSpLocks/>
                  </p:cNvGrpSpPr>
                  <p:nvPr/>
                </p:nvGrpSpPr>
                <p:grpSpPr bwMode="auto">
                  <a:xfrm>
                    <a:off x="6659898" y="3930328"/>
                    <a:ext cx="2412866" cy="222946"/>
                    <a:chOff x="5388330" y="5700074"/>
                    <a:chExt cx="2411543" cy="224521"/>
                  </a:xfrm>
                </p:grpSpPr>
                <p:pic>
                  <p:nvPicPr>
                    <p:cNvPr id="19261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1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1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92564" name="Group 77"/>
                  <p:cNvGrpSpPr>
                    <a:grpSpLocks/>
                  </p:cNvGrpSpPr>
                  <p:nvPr/>
                </p:nvGrpSpPr>
                <p:grpSpPr bwMode="auto">
                  <a:xfrm>
                    <a:off x="6593115" y="4126888"/>
                    <a:ext cx="2488203" cy="222936"/>
                    <a:chOff x="5313031" y="5665686"/>
                    <a:chExt cx="2486842" cy="224513"/>
                  </a:xfrm>
                </p:grpSpPr>
                <p:pic>
                  <p:nvPicPr>
                    <p:cNvPr id="19261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1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1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92565" name="Group 77"/>
                  <p:cNvGrpSpPr>
                    <a:grpSpLocks/>
                  </p:cNvGrpSpPr>
                  <p:nvPr/>
                </p:nvGrpSpPr>
                <p:grpSpPr bwMode="auto">
                  <a:xfrm>
                    <a:off x="6594543" y="4316328"/>
                    <a:ext cx="2488203" cy="222936"/>
                    <a:chOff x="5313031" y="5665686"/>
                    <a:chExt cx="2486842" cy="224513"/>
                  </a:xfrm>
                </p:grpSpPr>
                <p:pic>
                  <p:nvPicPr>
                    <p:cNvPr id="19261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1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1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92566" name="Group 77"/>
                  <p:cNvGrpSpPr>
                    <a:grpSpLocks/>
                  </p:cNvGrpSpPr>
                  <p:nvPr/>
                </p:nvGrpSpPr>
                <p:grpSpPr bwMode="auto">
                  <a:xfrm>
                    <a:off x="6595973" y="4505768"/>
                    <a:ext cx="2488201" cy="222936"/>
                    <a:chOff x="5313033" y="5665686"/>
                    <a:chExt cx="2486840" cy="224513"/>
                  </a:xfrm>
                </p:grpSpPr>
                <p:pic>
                  <p:nvPicPr>
                    <p:cNvPr id="19260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0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92567" name="Group 77"/>
                  <p:cNvGrpSpPr>
                    <a:grpSpLocks/>
                  </p:cNvGrpSpPr>
                  <p:nvPr/>
                </p:nvGrpSpPr>
                <p:grpSpPr bwMode="auto">
                  <a:xfrm>
                    <a:off x="6605344" y="4703654"/>
                    <a:ext cx="2478580" cy="222894"/>
                    <a:chOff x="5322652" y="5665686"/>
                    <a:chExt cx="2477221" cy="224475"/>
                  </a:xfrm>
                </p:grpSpPr>
                <p:pic>
                  <p:nvPicPr>
                    <p:cNvPr id="19260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0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92568" name="Group 77"/>
                  <p:cNvGrpSpPr>
                    <a:grpSpLocks/>
                  </p:cNvGrpSpPr>
                  <p:nvPr/>
                </p:nvGrpSpPr>
                <p:grpSpPr bwMode="auto">
                  <a:xfrm>
                    <a:off x="6605344" y="4899441"/>
                    <a:ext cx="2478580" cy="222894"/>
                    <a:chOff x="5322652" y="5665686"/>
                    <a:chExt cx="2477221" cy="224475"/>
                  </a:xfrm>
                </p:grpSpPr>
                <p:pic>
                  <p:nvPicPr>
                    <p:cNvPr id="19260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0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92569" name="Group 77"/>
                  <p:cNvGrpSpPr>
                    <a:grpSpLocks/>
                  </p:cNvGrpSpPr>
                  <p:nvPr/>
                </p:nvGrpSpPr>
                <p:grpSpPr bwMode="auto">
                  <a:xfrm>
                    <a:off x="6605272" y="5087454"/>
                    <a:ext cx="2478664" cy="222894"/>
                    <a:chOff x="5322675" y="5665686"/>
                    <a:chExt cx="2477198" cy="224474"/>
                  </a:xfrm>
                </p:grpSpPr>
                <p:pic>
                  <p:nvPicPr>
                    <p:cNvPr id="19259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92570" name="Group 77"/>
                  <p:cNvGrpSpPr>
                    <a:grpSpLocks/>
                  </p:cNvGrpSpPr>
                  <p:nvPr/>
                </p:nvGrpSpPr>
                <p:grpSpPr bwMode="auto">
                  <a:xfrm>
                    <a:off x="6602760" y="5274394"/>
                    <a:ext cx="2478581" cy="222894"/>
                    <a:chOff x="5322651" y="5665686"/>
                    <a:chExt cx="2477222" cy="224475"/>
                  </a:xfrm>
                </p:grpSpPr>
                <p:pic>
                  <p:nvPicPr>
                    <p:cNvPr id="19259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9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92571" name="Group 77"/>
                  <p:cNvGrpSpPr>
                    <a:grpSpLocks/>
                  </p:cNvGrpSpPr>
                  <p:nvPr/>
                </p:nvGrpSpPr>
                <p:grpSpPr bwMode="auto">
                  <a:xfrm>
                    <a:off x="6602761" y="5462434"/>
                    <a:ext cx="2478580" cy="222894"/>
                    <a:chOff x="5322652" y="5665686"/>
                    <a:chExt cx="2477221" cy="224475"/>
                  </a:xfrm>
                </p:grpSpPr>
                <p:pic>
                  <p:nvPicPr>
                    <p:cNvPr id="192592"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9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92572" name="Group 77"/>
                  <p:cNvGrpSpPr>
                    <a:grpSpLocks/>
                  </p:cNvGrpSpPr>
                  <p:nvPr/>
                </p:nvGrpSpPr>
                <p:grpSpPr bwMode="auto">
                  <a:xfrm>
                    <a:off x="6602689" y="5658194"/>
                    <a:ext cx="2478664" cy="222894"/>
                    <a:chOff x="5322675" y="5665686"/>
                    <a:chExt cx="2477198" cy="224474"/>
                  </a:xfrm>
                </p:grpSpPr>
                <p:pic>
                  <p:nvPicPr>
                    <p:cNvPr id="19258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9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92573" name="Group 77"/>
                  <p:cNvGrpSpPr>
                    <a:grpSpLocks/>
                  </p:cNvGrpSpPr>
                  <p:nvPr/>
                </p:nvGrpSpPr>
                <p:grpSpPr bwMode="auto">
                  <a:xfrm>
                    <a:off x="6602764" y="5847688"/>
                    <a:ext cx="2478580" cy="222894"/>
                    <a:chOff x="5322652" y="5665686"/>
                    <a:chExt cx="2477221" cy="224475"/>
                  </a:xfrm>
                </p:grpSpPr>
                <p:pic>
                  <p:nvPicPr>
                    <p:cNvPr id="19258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8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92574" name="Group 77"/>
                  <p:cNvGrpSpPr>
                    <a:grpSpLocks/>
                  </p:cNvGrpSpPr>
                  <p:nvPr/>
                </p:nvGrpSpPr>
                <p:grpSpPr bwMode="auto">
                  <a:xfrm>
                    <a:off x="6602764" y="6035728"/>
                    <a:ext cx="2478580" cy="222894"/>
                    <a:chOff x="5322652" y="5665686"/>
                    <a:chExt cx="2477221" cy="224475"/>
                  </a:xfrm>
                </p:grpSpPr>
                <p:pic>
                  <p:nvPicPr>
                    <p:cNvPr id="19258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8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92575" name="Group 77"/>
                  <p:cNvGrpSpPr>
                    <a:grpSpLocks/>
                  </p:cNvGrpSpPr>
                  <p:nvPr/>
                </p:nvGrpSpPr>
                <p:grpSpPr bwMode="auto">
                  <a:xfrm>
                    <a:off x="6602692" y="6231488"/>
                    <a:ext cx="2478664" cy="222894"/>
                    <a:chOff x="5322675" y="5665686"/>
                    <a:chExt cx="2477198" cy="224474"/>
                  </a:xfrm>
                </p:grpSpPr>
                <p:pic>
                  <p:nvPicPr>
                    <p:cNvPr id="19258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8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92576" name="Group 77"/>
                  <p:cNvGrpSpPr>
                    <a:grpSpLocks/>
                  </p:cNvGrpSpPr>
                  <p:nvPr/>
                </p:nvGrpSpPr>
                <p:grpSpPr bwMode="auto">
                  <a:xfrm>
                    <a:off x="6537577" y="6430341"/>
                    <a:ext cx="2541183" cy="222894"/>
                    <a:chOff x="5260195" y="5665686"/>
                    <a:chExt cx="2539678" cy="224474"/>
                  </a:xfrm>
                </p:grpSpPr>
                <p:pic>
                  <p:nvPicPr>
                    <p:cNvPr id="19257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7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7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92523" name="Group 439"/>
              <p:cNvGrpSpPr>
                <a:grpSpLocks/>
              </p:cNvGrpSpPr>
              <p:nvPr/>
            </p:nvGrpSpPr>
            <p:grpSpPr bwMode="auto">
              <a:xfrm>
                <a:off x="2363420" y="5458525"/>
                <a:ext cx="3690745" cy="364202"/>
                <a:chOff x="2514671" y="5583891"/>
                <a:chExt cx="3690745" cy="364202"/>
              </a:xfrm>
            </p:grpSpPr>
            <p:sp>
              <p:nvSpPr>
                <p:cNvPr id="19252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9252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9252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9252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9252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9252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9253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9253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9253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9253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9253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9253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9253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l1psl0 - D1001715 – I/O Extender </a:t>
            </a:r>
          </a:p>
        </p:txBody>
      </p:sp>
      <p:grpSp>
        <p:nvGrpSpPr>
          <p:cNvPr id="167" name="Group 166"/>
          <p:cNvGrpSpPr/>
          <p:nvPr/>
        </p:nvGrpSpPr>
        <p:grpSpPr>
          <a:xfrm>
            <a:off x="3520217" y="3595115"/>
            <a:ext cx="221889" cy="1858602"/>
            <a:chOff x="2979878" y="3755262"/>
            <a:chExt cx="221889" cy="1858602"/>
          </a:xfrm>
        </p:grpSpPr>
        <p:sp>
          <p:nvSpPr>
            <p:cNvPr id="16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69" name="Group 73"/>
            <p:cNvGrpSpPr>
              <a:grpSpLocks/>
            </p:cNvGrpSpPr>
            <p:nvPr/>
          </p:nvGrpSpPr>
          <p:grpSpPr bwMode="auto">
            <a:xfrm>
              <a:off x="2985860" y="3755262"/>
              <a:ext cx="215907" cy="1858602"/>
              <a:chOff x="8442333" y="2253456"/>
              <a:chExt cx="215464" cy="1857626"/>
            </a:xfrm>
          </p:grpSpPr>
          <p:grpSp>
            <p:nvGrpSpPr>
              <p:cNvPr id="171" name="Group 72"/>
              <p:cNvGrpSpPr>
                <a:grpSpLocks/>
              </p:cNvGrpSpPr>
              <p:nvPr/>
            </p:nvGrpSpPr>
            <p:grpSpPr bwMode="auto">
              <a:xfrm>
                <a:off x="8442333" y="2253456"/>
                <a:ext cx="214314" cy="1836738"/>
                <a:chOff x="6193867" y="1433229"/>
                <a:chExt cx="215445" cy="1837022"/>
              </a:xfrm>
            </p:grpSpPr>
            <p:pic>
              <p:nvPicPr>
                <p:cNvPr id="173"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7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7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19353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21CBEF-4BBE-4729-B936-B7E5CA9D4371}" type="slidenum">
              <a:rPr lang="en-US" smtClean="0">
                <a:solidFill>
                  <a:srgbClr val="898989"/>
                </a:solidFill>
                <a:latin typeface="Calibri" pitchFamily="34" charset="0"/>
              </a:rPr>
              <a:pPr eaLnBrk="1" hangingPunct="1"/>
              <a:t>347</a:t>
            </a:fld>
            <a:endParaRPr lang="en-US" smtClean="0">
              <a:solidFill>
                <a:srgbClr val="898989"/>
              </a:solidFill>
              <a:latin typeface="Calibri" pitchFamily="34" charset="0"/>
            </a:endParaRPr>
          </a:p>
        </p:txBody>
      </p:sp>
      <p:sp>
        <p:nvSpPr>
          <p:cNvPr id="193540" name="Title 118"/>
          <p:cNvSpPr>
            <a:spLocks noGrp="1"/>
          </p:cNvSpPr>
          <p:nvPr>
            <p:ph type="title"/>
          </p:nvPr>
        </p:nvSpPr>
        <p:spPr/>
        <p:txBody>
          <a:bodyPr/>
          <a:lstStyle/>
          <a:p>
            <a:r>
              <a:rPr lang="en-US" smtClean="0">
                <a:ea typeface="ＭＳ Ｐゴシック" pitchFamily="34" charset="-128"/>
              </a:rPr>
              <a:t>D1001715-S1001142</a:t>
            </a:r>
          </a:p>
        </p:txBody>
      </p:sp>
      <p:grpSp>
        <p:nvGrpSpPr>
          <p:cNvPr id="193542" name="Group 268"/>
          <p:cNvGrpSpPr>
            <a:grpSpLocks/>
          </p:cNvGrpSpPr>
          <p:nvPr/>
        </p:nvGrpSpPr>
        <p:grpSpPr bwMode="auto">
          <a:xfrm>
            <a:off x="234950" y="749300"/>
            <a:ext cx="8832850" cy="5843588"/>
            <a:chOff x="234950" y="749909"/>
            <a:chExt cx="8832132" cy="5843504"/>
          </a:xfrm>
        </p:grpSpPr>
        <p:grpSp>
          <p:nvGrpSpPr>
            <p:cNvPr id="193543" name="Group 359"/>
            <p:cNvGrpSpPr>
              <a:grpSpLocks/>
            </p:cNvGrpSpPr>
            <p:nvPr/>
          </p:nvGrpSpPr>
          <p:grpSpPr bwMode="auto">
            <a:xfrm>
              <a:off x="1440468" y="749909"/>
              <a:ext cx="6323489" cy="458787"/>
              <a:chOff x="-862022" y="6101482"/>
              <a:chExt cx="6322551" cy="457947"/>
            </a:xfrm>
          </p:grpSpPr>
          <p:grpSp>
            <p:nvGrpSpPr>
              <p:cNvPr id="193694" name="Group 220"/>
              <p:cNvGrpSpPr>
                <a:grpSpLocks/>
              </p:cNvGrpSpPr>
              <p:nvPr/>
            </p:nvGrpSpPr>
            <p:grpSpPr bwMode="auto">
              <a:xfrm>
                <a:off x="-862022" y="6101482"/>
                <a:ext cx="3686581" cy="452196"/>
                <a:chOff x="-862022" y="6110108"/>
                <a:chExt cx="3686581" cy="452196"/>
              </a:xfrm>
            </p:grpSpPr>
            <p:pic>
              <p:nvPicPr>
                <p:cNvPr id="19369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3700" name="TextBox 372"/>
                <p:cNvSpPr txBox="1">
                  <a:spLocks noChangeArrowheads="1"/>
                </p:cNvSpPr>
                <p:nvPr/>
              </p:nvSpPr>
              <p:spPr bwMode="auto">
                <a:xfrm>
                  <a:off x="-862022" y="6216969"/>
                  <a:ext cx="2406163"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l1susham5-6 FE I/O Extension Chassis</a:t>
                  </a:r>
                </a:p>
              </p:txBody>
            </p:sp>
            <p:sp>
              <p:nvSpPr>
                <p:cNvPr id="19370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93695" name="Group 221"/>
              <p:cNvGrpSpPr>
                <a:grpSpLocks/>
              </p:cNvGrpSpPr>
              <p:nvPr/>
            </p:nvGrpSpPr>
            <p:grpSpPr bwMode="auto">
              <a:xfrm>
                <a:off x="3042258" y="6107233"/>
                <a:ext cx="2418271" cy="452196"/>
                <a:chOff x="3042258" y="6107233"/>
                <a:chExt cx="2418271" cy="452196"/>
              </a:xfrm>
            </p:grpSpPr>
            <p:pic>
              <p:nvPicPr>
                <p:cNvPr id="19369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369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9369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S1001142</a:t>
                  </a:r>
                  <a:endParaRPr lang="en-US" sz="800" b="1" dirty="0">
                    <a:solidFill>
                      <a:schemeClr val="bg1"/>
                    </a:solidFill>
                    <a:latin typeface="Comic Sans MS" pitchFamily="66" charset="0"/>
                  </a:endParaRPr>
                </a:p>
              </p:txBody>
            </p:sp>
          </p:grpSp>
        </p:grpSp>
        <p:grpSp>
          <p:nvGrpSpPr>
            <p:cNvPr id="193544" name="Group 70"/>
            <p:cNvGrpSpPr>
              <a:grpSpLocks/>
            </p:cNvGrpSpPr>
            <p:nvPr/>
          </p:nvGrpSpPr>
          <p:grpSpPr bwMode="auto">
            <a:xfrm>
              <a:off x="234950" y="1212157"/>
              <a:ext cx="7659687" cy="2281931"/>
              <a:chOff x="234950" y="1212157"/>
              <a:chExt cx="7659687" cy="2281931"/>
            </a:xfrm>
          </p:grpSpPr>
          <p:grpSp>
            <p:nvGrpSpPr>
              <p:cNvPr id="193687" name="Group 60"/>
              <p:cNvGrpSpPr>
                <a:grpSpLocks/>
              </p:cNvGrpSpPr>
              <p:nvPr/>
            </p:nvGrpSpPr>
            <p:grpSpPr bwMode="auto">
              <a:xfrm>
                <a:off x="234950" y="1212157"/>
                <a:ext cx="7659687" cy="2281931"/>
                <a:chOff x="1025269" y="1269311"/>
                <a:chExt cx="7659941" cy="2281413"/>
              </a:xfrm>
            </p:grpSpPr>
            <p:pic>
              <p:nvPicPr>
                <p:cNvPr id="19369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93691" name="Group 26"/>
                <p:cNvGrpSpPr>
                  <a:grpSpLocks/>
                </p:cNvGrpSpPr>
                <p:nvPr/>
              </p:nvGrpSpPr>
              <p:grpSpPr bwMode="auto">
                <a:xfrm>
                  <a:off x="7421517" y="1269311"/>
                  <a:ext cx="1263693" cy="368091"/>
                  <a:chOff x="7420915" y="1268217"/>
                  <a:chExt cx="1263514" cy="368358"/>
                </a:xfrm>
              </p:grpSpPr>
              <p:sp>
                <p:nvSpPr>
                  <p:cNvPr id="19369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9369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15" name="Rectangle 414"/>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368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93545" name="Group 453"/>
            <p:cNvGrpSpPr>
              <a:grpSpLocks/>
            </p:cNvGrpSpPr>
            <p:nvPr/>
          </p:nvGrpSpPr>
          <p:grpSpPr bwMode="auto">
            <a:xfrm>
              <a:off x="234950" y="3554877"/>
              <a:ext cx="8832132" cy="3038536"/>
              <a:chOff x="234950" y="3554877"/>
              <a:chExt cx="8832132" cy="3038536"/>
            </a:xfrm>
          </p:grpSpPr>
          <p:grpSp>
            <p:nvGrpSpPr>
              <p:cNvPr id="193546" name="Group 294"/>
              <p:cNvGrpSpPr>
                <a:grpSpLocks/>
              </p:cNvGrpSpPr>
              <p:nvPr/>
            </p:nvGrpSpPr>
            <p:grpSpPr bwMode="auto">
              <a:xfrm>
                <a:off x="234950" y="3554877"/>
                <a:ext cx="8832132" cy="3038536"/>
                <a:chOff x="234950" y="3554877"/>
                <a:chExt cx="8832132" cy="3038536"/>
              </a:xfrm>
            </p:grpSpPr>
            <p:pic>
              <p:nvPicPr>
                <p:cNvPr id="19356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356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9356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29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29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9356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29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9356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9356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9357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9357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9357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9357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9357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9357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93576" name="Group 71"/>
                <p:cNvGrpSpPr>
                  <a:grpSpLocks/>
                </p:cNvGrpSpPr>
                <p:nvPr/>
              </p:nvGrpSpPr>
              <p:grpSpPr bwMode="auto">
                <a:xfrm>
                  <a:off x="4685716" y="3595684"/>
                  <a:ext cx="215899" cy="1858574"/>
                  <a:chOff x="8442323" y="2253457"/>
                  <a:chExt cx="215474" cy="1857625"/>
                </a:xfrm>
              </p:grpSpPr>
              <p:grpSp>
                <p:nvGrpSpPr>
                  <p:cNvPr id="193683" name="Group 72"/>
                  <p:cNvGrpSpPr>
                    <a:grpSpLocks/>
                  </p:cNvGrpSpPr>
                  <p:nvPr/>
                </p:nvGrpSpPr>
                <p:grpSpPr bwMode="auto">
                  <a:xfrm>
                    <a:off x="8442323" y="2253457"/>
                    <a:ext cx="214313" cy="1836738"/>
                    <a:chOff x="6193857" y="1433230"/>
                    <a:chExt cx="215444" cy="1837022"/>
                  </a:xfrm>
                </p:grpSpPr>
                <p:pic>
                  <p:nvPicPr>
                    <p:cNvPr id="19368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8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9368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93579" name="Group 100"/>
                <p:cNvGrpSpPr>
                  <a:grpSpLocks/>
                </p:cNvGrpSpPr>
                <p:nvPr/>
              </p:nvGrpSpPr>
              <p:grpSpPr bwMode="auto">
                <a:xfrm>
                  <a:off x="4973716" y="3600848"/>
                  <a:ext cx="233360" cy="1849052"/>
                  <a:chOff x="4100710" y="3595688"/>
                  <a:chExt cx="233363" cy="1849437"/>
                </a:xfrm>
              </p:grpSpPr>
              <p:grpSp>
                <p:nvGrpSpPr>
                  <p:cNvPr id="193667" name="Group 72"/>
                  <p:cNvGrpSpPr>
                    <a:grpSpLocks/>
                  </p:cNvGrpSpPr>
                  <p:nvPr/>
                </p:nvGrpSpPr>
                <p:grpSpPr bwMode="auto">
                  <a:xfrm>
                    <a:off x="4100710" y="3595688"/>
                    <a:ext cx="233363" cy="1849437"/>
                    <a:chOff x="7985153" y="2757488"/>
                    <a:chExt cx="233330" cy="1848894"/>
                  </a:xfrm>
                </p:grpSpPr>
                <p:grpSp>
                  <p:nvGrpSpPr>
                    <p:cNvPr id="193669" name="Group 70"/>
                    <p:cNvGrpSpPr>
                      <a:grpSpLocks/>
                    </p:cNvGrpSpPr>
                    <p:nvPr/>
                  </p:nvGrpSpPr>
                  <p:grpSpPr bwMode="auto">
                    <a:xfrm>
                      <a:off x="7988855" y="2757488"/>
                      <a:ext cx="229628" cy="1836737"/>
                      <a:chOff x="6178463" y="1433228"/>
                      <a:chExt cx="230840" cy="1837026"/>
                    </a:xfrm>
                  </p:grpSpPr>
                  <p:sp>
                    <p:nvSpPr>
                      <p:cNvPr id="19367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9367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367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366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3580" name="Group 107"/>
                <p:cNvGrpSpPr>
                  <a:grpSpLocks/>
                </p:cNvGrpSpPr>
                <p:nvPr/>
              </p:nvGrpSpPr>
              <p:grpSpPr bwMode="auto">
                <a:xfrm>
                  <a:off x="4392544" y="3600848"/>
                  <a:ext cx="233360" cy="1849052"/>
                  <a:chOff x="4100710" y="3595688"/>
                  <a:chExt cx="233363" cy="1849437"/>
                </a:xfrm>
              </p:grpSpPr>
              <p:grpSp>
                <p:nvGrpSpPr>
                  <p:cNvPr id="193661" name="Group 72"/>
                  <p:cNvGrpSpPr>
                    <a:grpSpLocks/>
                  </p:cNvGrpSpPr>
                  <p:nvPr/>
                </p:nvGrpSpPr>
                <p:grpSpPr bwMode="auto">
                  <a:xfrm>
                    <a:off x="4100710" y="3595688"/>
                    <a:ext cx="233363" cy="1849437"/>
                    <a:chOff x="7985153" y="2757488"/>
                    <a:chExt cx="233330" cy="1848894"/>
                  </a:xfrm>
                </p:grpSpPr>
                <p:grpSp>
                  <p:nvGrpSpPr>
                    <p:cNvPr id="193663" name="Group 70"/>
                    <p:cNvGrpSpPr>
                      <a:grpSpLocks/>
                    </p:cNvGrpSpPr>
                    <p:nvPr/>
                  </p:nvGrpSpPr>
                  <p:grpSpPr bwMode="auto">
                    <a:xfrm>
                      <a:off x="7988855" y="2757488"/>
                      <a:ext cx="229628" cy="1836737"/>
                      <a:chOff x="6178463" y="1433228"/>
                      <a:chExt cx="230840" cy="1837026"/>
                    </a:xfrm>
                  </p:grpSpPr>
                  <p:sp>
                    <p:nvSpPr>
                      <p:cNvPr id="19366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9366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366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366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3584" name="Group 133"/>
                <p:cNvGrpSpPr>
                  <a:grpSpLocks/>
                </p:cNvGrpSpPr>
                <p:nvPr/>
              </p:nvGrpSpPr>
              <p:grpSpPr bwMode="auto">
                <a:xfrm>
                  <a:off x="555625" y="3859212"/>
                  <a:ext cx="1443038" cy="1812925"/>
                  <a:chOff x="501360" y="3783323"/>
                  <a:chExt cx="1123399" cy="1143003"/>
                </a:xfrm>
              </p:grpSpPr>
              <p:sp>
                <p:nvSpPr>
                  <p:cNvPr id="372" name="Rectangle 371"/>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364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93585" name="Group 26"/>
                <p:cNvGrpSpPr>
                  <a:grpSpLocks/>
                </p:cNvGrpSpPr>
                <p:nvPr/>
              </p:nvGrpSpPr>
              <p:grpSpPr bwMode="auto">
                <a:xfrm>
                  <a:off x="6622358" y="3554877"/>
                  <a:ext cx="1272188" cy="342709"/>
                  <a:chOff x="7412367" y="1267773"/>
                  <a:chExt cx="1272066" cy="342946"/>
                </a:xfrm>
              </p:grpSpPr>
              <p:sp>
                <p:nvSpPr>
                  <p:cNvPr id="19364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chemeClr val="bg1"/>
                        </a:solidFill>
                        <a:latin typeface="Comic Sans MS" pitchFamily="66" charset="0"/>
                        <a:hlinkClick r:id="rId5"/>
                      </a:rPr>
                      <a:t>S1001142</a:t>
                    </a:r>
                    <a:endParaRPr lang="en-US" sz="800" b="1" dirty="0">
                      <a:latin typeface="Comic Sans MS" pitchFamily="66" charset="0"/>
                    </a:endParaRPr>
                  </a:p>
                </p:txBody>
              </p:sp>
              <p:sp>
                <p:nvSpPr>
                  <p:cNvPr id="19364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93586" name="Group 151"/>
                <p:cNvGrpSpPr>
                  <a:grpSpLocks/>
                </p:cNvGrpSpPr>
                <p:nvPr/>
              </p:nvGrpSpPr>
              <p:grpSpPr bwMode="auto">
                <a:xfrm>
                  <a:off x="6520485" y="3870506"/>
                  <a:ext cx="2546597" cy="2722907"/>
                  <a:chOff x="6537577" y="3930328"/>
                  <a:chExt cx="2546597" cy="2722907"/>
                </a:xfrm>
              </p:grpSpPr>
              <p:grpSp>
                <p:nvGrpSpPr>
                  <p:cNvPr id="193587" name="Group 77"/>
                  <p:cNvGrpSpPr>
                    <a:grpSpLocks/>
                  </p:cNvGrpSpPr>
                  <p:nvPr/>
                </p:nvGrpSpPr>
                <p:grpSpPr bwMode="auto">
                  <a:xfrm>
                    <a:off x="6659898" y="3930328"/>
                    <a:ext cx="2412866" cy="222946"/>
                    <a:chOff x="5388330" y="5700074"/>
                    <a:chExt cx="2411543" cy="224521"/>
                  </a:xfrm>
                </p:grpSpPr>
                <p:pic>
                  <p:nvPicPr>
                    <p:cNvPr id="19364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4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4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93588" name="Group 77"/>
                  <p:cNvGrpSpPr>
                    <a:grpSpLocks/>
                  </p:cNvGrpSpPr>
                  <p:nvPr/>
                </p:nvGrpSpPr>
                <p:grpSpPr bwMode="auto">
                  <a:xfrm>
                    <a:off x="6593115" y="4126888"/>
                    <a:ext cx="2488203" cy="222936"/>
                    <a:chOff x="5313031" y="5665686"/>
                    <a:chExt cx="2486842" cy="224513"/>
                  </a:xfrm>
                </p:grpSpPr>
                <p:pic>
                  <p:nvPicPr>
                    <p:cNvPr id="19363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3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93589" name="Group 77"/>
                  <p:cNvGrpSpPr>
                    <a:grpSpLocks/>
                  </p:cNvGrpSpPr>
                  <p:nvPr/>
                </p:nvGrpSpPr>
                <p:grpSpPr bwMode="auto">
                  <a:xfrm>
                    <a:off x="6594543" y="4316328"/>
                    <a:ext cx="2488203" cy="222936"/>
                    <a:chOff x="5313031" y="5665686"/>
                    <a:chExt cx="2486842" cy="224513"/>
                  </a:xfrm>
                </p:grpSpPr>
                <p:pic>
                  <p:nvPicPr>
                    <p:cNvPr id="19363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3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93590" name="Group 77"/>
                  <p:cNvGrpSpPr>
                    <a:grpSpLocks/>
                  </p:cNvGrpSpPr>
                  <p:nvPr/>
                </p:nvGrpSpPr>
                <p:grpSpPr bwMode="auto">
                  <a:xfrm>
                    <a:off x="6595973" y="4505768"/>
                    <a:ext cx="2488201" cy="222936"/>
                    <a:chOff x="5313033" y="5665686"/>
                    <a:chExt cx="2486840" cy="224513"/>
                  </a:xfrm>
                </p:grpSpPr>
                <p:pic>
                  <p:nvPicPr>
                    <p:cNvPr id="19363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3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93591" name="Group 77"/>
                  <p:cNvGrpSpPr>
                    <a:grpSpLocks/>
                  </p:cNvGrpSpPr>
                  <p:nvPr/>
                </p:nvGrpSpPr>
                <p:grpSpPr bwMode="auto">
                  <a:xfrm>
                    <a:off x="6605344" y="4703654"/>
                    <a:ext cx="2478580" cy="222894"/>
                    <a:chOff x="5322652" y="5665686"/>
                    <a:chExt cx="2477221" cy="224475"/>
                  </a:xfrm>
                </p:grpSpPr>
                <p:pic>
                  <p:nvPicPr>
                    <p:cNvPr id="19362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93592" name="Group 77"/>
                  <p:cNvGrpSpPr>
                    <a:grpSpLocks/>
                  </p:cNvGrpSpPr>
                  <p:nvPr/>
                </p:nvGrpSpPr>
                <p:grpSpPr bwMode="auto">
                  <a:xfrm>
                    <a:off x="6605344" y="4899441"/>
                    <a:ext cx="2478580" cy="222894"/>
                    <a:chOff x="5322652" y="5665686"/>
                    <a:chExt cx="2477221" cy="224475"/>
                  </a:xfrm>
                </p:grpSpPr>
                <p:pic>
                  <p:nvPicPr>
                    <p:cNvPr id="19362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2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93593" name="Group 77"/>
                  <p:cNvGrpSpPr>
                    <a:grpSpLocks/>
                  </p:cNvGrpSpPr>
                  <p:nvPr/>
                </p:nvGrpSpPr>
                <p:grpSpPr bwMode="auto">
                  <a:xfrm>
                    <a:off x="6605272" y="5087454"/>
                    <a:ext cx="2478664" cy="222894"/>
                    <a:chOff x="5322675" y="5665686"/>
                    <a:chExt cx="2477198" cy="224474"/>
                  </a:xfrm>
                </p:grpSpPr>
                <p:pic>
                  <p:nvPicPr>
                    <p:cNvPr id="19362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2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93594" name="Group 77"/>
                  <p:cNvGrpSpPr>
                    <a:grpSpLocks/>
                  </p:cNvGrpSpPr>
                  <p:nvPr/>
                </p:nvGrpSpPr>
                <p:grpSpPr bwMode="auto">
                  <a:xfrm>
                    <a:off x="6602760" y="5274394"/>
                    <a:ext cx="2478581" cy="222894"/>
                    <a:chOff x="5322651" y="5665686"/>
                    <a:chExt cx="2477222" cy="224475"/>
                  </a:xfrm>
                </p:grpSpPr>
                <p:pic>
                  <p:nvPicPr>
                    <p:cNvPr id="19361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2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93595" name="Group 77"/>
                  <p:cNvGrpSpPr>
                    <a:grpSpLocks/>
                  </p:cNvGrpSpPr>
                  <p:nvPr/>
                </p:nvGrpSpPr>
                <p:grpSpPr bwMode="auto">
                  <a:xfrm>
                    <a:off x="6602761" y="5462434"/>
                    <a:ext cx="2478580" cy="222894"/>
                    <a:chOff x="5322652" y="5665686"/>
                    <a:chExt cx="2477221" cy="224475"/>
                  </a:xfrm>
                </p:grpSpPr>
                <p:pic>
                  <p:nvPicPr>
                    <p:cNvPr id="19361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1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1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93596" name="Group 77"/>
                  <p:cNvGrpSpPr>
                    <a:grpSpLocks/>
                  </p:cNvGrpSpPr>
                  <p:nvPr/>
                </p:nvGrpSpPr>
                <p:grpSpPr bwMode="auto">
                  <a:xfrm>
                    <a:off x="6602689" y="5658194"/>
                    <a:ext cx="2478664" cy="222894"/>
                    <a:chOff x="5322675" y="5665686"/>
                    <a:chExt cx="2477198" cy="224474"/>
                  </a:xfrm>
                </p:grpSpPr>
                <p:pic>
                  <p:nvPicPr>
                    <p:cNvPr id="19361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1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1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93597" name="Group 77"/>
                  <p:cNvGrpSpPr>
                    <a:grpSpLocks/>
                  </p:cNvGrpSpPr>
                  <p:nvPr/>
                </p:nvGrpSpPr>
                <p:grpSpPr bwMode="auto">
                  <a:xfrm>
                    <a:off x="6602764" y="5847688"/>
                    <a:ext cx="2478580" cy="222894"/>
                    <a:chOff x="5322652" y="5665686"/>
                    <a:chExt cx="2477221" cy="224475"/>
                  </a:xfrm>
                </p:grpSpPr>
                <p:pic>
                  <p:nvPicPr>
                    <p:cNvPr id="19361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1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1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93598" name="Group 77"/>
                  <p:cNvGrpSpPr>
                    <a:grpSpLocks/>
                  </p:cNvGrpSpPr>
                  <p:nvPr/>
                </p:nvGrpSpPr>
                <p:grpSpPr bwMode="auto">
                  <a:xfrm>
                    <a:off x="6602764" y="6035728"/>
                    <a:ext cx="2478580" cy="222894"/>
                    <a:chOff x="5322652" y="5665686"/>
                    <a:chExt cx="2477221" cy="224475"/>
                  </a:xfrm>
                </p:grpSpPr>
                <p:pic>
                  <p:nvPicPr>
                    <p:cNvPr id="19360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0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0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93599" name="Group 77"/>
                  <p:cNvGrpSpPr>
                    <a:grpSpLocks/>
                  </p:cNvGrpSpPr>
                  <p:nvPr/>
                </p:nvGrpSpPr>
                <p:grpSpPr bwMode="auto">
                  <a:xfrm>
                    <a:off x="6602692" y="6231488"/>
                    <a:ext cx="2478664" cy="222894"/>
                    <a:chOff x="5322675" y="5665686"/>
                    <a:chExt cx="2477198" cy="224474"/>
                  </a:xfrm>
                </p:grpSpPr>
                <p:pic>
                  <p:nvPicPr>
                    <p:cNvPr id="19360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0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0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93600" name="Group 77"/>
                  <p:cNvGrpSpPr>
                    <a:grpSpLocks/>
                  </p:cNvGrpSpPr>
                  <p:nvPr/>
                </p:nvGrpSpPr>
                <p:grpSpPr bwMode="auto">
                  <a:xfrm>
                    <a:off x="6537577" y="6430341"/>
                    <a:ext cx="2541183" cy="222894"/>
                    <a:chOff x="5260195" y="5665686"/>
                    <a:chExt cx="2539678" cy="224474"/>
                  </a:xfrm>
                </p:grpSpPr>
                <p:pic>
                  <p:nvPicPr>
                    <p:cNvPr id="19360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0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0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93547" name="Group 439"/>
              <p:cNvGrpSpPr>
                <a:grpSpLocks/>
              </p:cNvGrpSpPr>
              <p:nvPr/>
            </p:nvGrpSpPr>
            <p:grpSpPr bwMode="auto">
              <a:xfrm>
                <a:off x="2363420" y="5458525"/>
                <a:ext cx="3690745" cy="364202"/>
                <a:chOff x="2514671" y="5583891"/>
                <a:chExt cx="3690745" cy="364202"/>
              </a:xfrm>
            </p:grpSpPr>
            <p:sp>
              <p:nvSpPr>
                <p:cNvPr id="19354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9354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9355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9355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9355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9355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9355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9355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9355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9355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9355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9355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9356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1susham5-6 I/O </a:t>
            </a:r>
            <a:r>
              <a:rPr lang="en-US" dirty="0">
                <a:solidFill>
                  <a:schemeClr val="bg1"/>
                </a:solidFill>
              </a:rPr>
              <a:t>Extender </a:t>
            </a:r>
          </a:p>
        </p:txBody>
      </p:sp>
      <p:sp>
        <p:nvSpPr>
          <p:cNvPr id="18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L1-SUS-C8</a:t>
            </a:r>
            <a:endParaRPr lang="en-US" sz="800" b="1" dirty="0">
              <a:latin typeface="Comic Sans MS" pitchFamily="66" charset="0"/>
            </a:endParaRPr>
          </a:p>
        </p:txBody>
      </p:sp>
      <p:grpSp>
        <p:nvGrpSpPr>
          <p:cNvPr id="183" name="Group 182"/>
          <p:cNvGrpSpPr/>
          <p:nvPr/>
        </p:nvGrpSpPr>
        <p:grpSpPr>
          <a:xfrm>
            <a:off x="4103549" y="3591734"/>
            <a:ext cx="221889" cy="1858602"/>
            <a:chOff x="2979878" y="3755262"/>
            <a:chExt cx="221889" cy="1858602"/>
          </a:xfrm>
        </p:grpSpPr>
        <p:sp>
          <p:nvSpPr>
            <p:cNvPr id="184"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5" name="Group 73"/>
            <p:cNvGrpSpPr>
              <a:grpSpLocks/>
            </p:cNvGrpSpPr>
            <p:nvPr/>
          </p:nvGrpSpPr>
          <p:grpSpPr bwMode="auto">
            <a:xfrm>
              <a:off x="2985860" y="3755262"/>
              <a:ext cx="215907" cy="1858602"/>
              <a:chOff x="8442333" y="2253456"/>
              <a:chExt cx="215464" cy="1857626"/>
            </a:xfrm>
          </p:grpSpPr>
          <p:grpSp>
            <p:nvGrpSpPr>
              <p:cNvPr id="186" name="Group 72"/>
              <p:cNvGrpSpPr>
                <a:grpSpLocks/>
              </p:cNvGrpSpPr>
              <p:nvPr/>
            </p:nvGrpSpPr>
            <p:grpSpPr bwMode="auto">
              <a:xfrm>
                <a:off x="8442333" y="2253456"/>
                <a:ext cx="214314" cy="1836738"/>
                <a:chOff x="6193867" y="1433229"/>
                <a:chExt cx="215445" cy="1837022"/>
              </a:xfrm>
            </p:grpSpPr>
            <p:pic>
              <p:nvPicPr>
                <p:cNvPr id="18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87"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0" name="Group 189"/>
          <p:cNvGrpSpPr/>
          <p:nvPr/>
        </p:nvGrpSpPr>
        <p:grpSpPr>
          <a:xfrm>
            <a:off x="3803011" y="3598852"/>
            <a:ext cx="221889" cy="1858602"/>
            <a:chOff x="2979878" y="3755262"/>
            <a:chExt cx="221889" cy="1858602"/>
          </a:xfrm>
        </p:grpSpPr>
        <p:sp>
          <p:nvSpPr>
            <p:cNvPr id="191"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2" name="Group 73"/>
            <p:cNvGrpSpPr>
              <a:grpSpLocks/>
            </p:cNvGrpSpPr>
            <p:nvPr/>
          </p:nvGrpSpPr>
          <p:grpSpPr bwMode="auto">
            <a:xfrm>
              <a:off x="2985860" y="3755262"/>
              <a:ext cx="215907" cy="1858602"/>
              <a:chOff x="8442333" y="2253456"/>
              <a:chExt cx="215464" cy="1857626"/>
            </a:xfrm>
          </p:grpSpPr>
          <p:grpSp>
            <p:nvGrpSpPr>
              <p:cNvPr id="193" name="Group 72"/>
              <p:cNvGrpSpPr>
                <a:grpSpLocks/>
              </p:cNvGrpSpPr>
              <p:nvPr/>
            </p:nvGrpSpPr>
            <p:grpSpPr bwMode="auto">
              <a:xfrm>
                <a:off x="8442333" y="2253456"/>
                <a:ext cx="214314" cy="1836738"/>
                <a:chOff x="6193867" y="1433229"/>
                <a:chExt cx="215445" cy="1837022"/>
              </a:xfrm>
            </p:grpSpPr>
            <p:pic>
              <p:nvPicPr>
                <p:cNvPr id="19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9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7" name="Group 196"/>
          <p:cNvGrpSpPr/>
          <p:nvPr/>
        </p:nvGrpSpPr>
        <p:grpSpPr>
          <a:xfrm>
            <a:off x="3519565" y="3597424"/>
            <a:ext cx="221889" cy="1858602"/>
            <a:chOff x="2979878" y="3755262"/>
            <a:chExt cx="221889" cy="1858602"/>
          </a:xfrm>
        </p:grpSpPr>
        <p:sp>
          <p:nvSpPr>
            <p:cNvPr id="19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9" name="Group 73"/>
            <p:cNvGrpSpPr>
              <a:grpSpLocks/>
            </p:cNvGrpSpPr>
            <p:nvPr/>
          </p:nvGrpSpPr>
          <p:grpSpPr bwMode="auto">
            <a:xfrm>
              <a:off x="2985860" y="3755262"/>
              <a:ext cx="215907" cy="1858602"/>
              <a:chOff x="8442333" y="2253456"/>
              <a:chExt cx="215464" cy="1857626"/>
            </a:xfrm>
          </p:grpSpPr>
          <p:grpSp>
            <p:nvGrpSpPr>
              <p:cNvPr id="200" name="Group 72"/>
              <p:cNvGrpSpPr>
                <a:grpSpLocks/>
              </p:cNvGrpSpPr>
              <p:nvPr/>
            </p:nvGrpSpPr>
            <p:grpSpPr bwMode="auto">
              <a:xfrm>
                <a:off x="8442333" y="2253456"/>
                <a:ext cx="214314" cy="1836738"/>
                <a:chOff x="6193867" y="1433229"/>
                <a:chExt cx="215445" cy="1837022"/>
              </a:xfrm>
            </p:grpSpPr>
            <p:pic>
              <p:nvPicPr>
                <p:cNvPr id="20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Content Placeholder 1"/>
          <p:cNvSpPr>
            <a:spLocks noGrp="1"/>
          </p:cNvSpPr>
          <p:nvPr>
            <p:ph idx="1"/>
          </p:nvPr>
        </p:nvSpPr>
        <p:spPr>
          <a:xfrm>
            <a:off x="465138" y="2317750"/>
            <a:ext cx="8229600" cy="3455988"/>
          </a:xfrm>
        </p:spPr>
        <p:txBody>
          <a:bodyPr/>
          <a:lstStyle/>
          <a:p>
            <a:pPr algn="ctr">
              <a:buFont typeface="Arial" charset="0"/>
              <a:buNone/>
            </a:pPr>
            <a:r>
              <a:rPr lang="en-US" sz="19900" smtClean="0">
                <a:ea typeface="ＭＳ Ｐゴシック" pitchFamily="34" charset="-128"/>
              </a:rPr>
              <a:t>LVEA</a:t>
            </a:r>
          </a:p>
        </p:txBody>
      </p:sp>
      <p:sp>
        <p:nvSpPr>
          <p:cNvPr id="194563" name="Title 2"/>
          <p:cNvSpPr>
            <a:spLocks noGrp="1"/>
          </p:cNvSpPr>
          <p:nvPr>
            <p:ph type="title"/>
          </p:nvPr>
        </p:nvSpPr>
        <p:spPr/>
        <p:txBody>
          <a:bodyPr/>
          <a:lstStyle/>
          <a:p>
            <a:r>
              <a:rPr lang="en-US" smtClean="0">
                <a:ea typeface="ＭＳ Ｐゴシック" pitchFamily="34" charset="-128"/>
              </a:rPr>
              <a:t>LVEA</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56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FE14873-FD98-4558-9468-2F65DF9BB1EC}" type="slidenum">
              <a:rPr lang="en-US" smtClean="0">
                <a:solidFill>
                  <a:srgbClr val="898989"/>
                </a:solidFill>
                <a:latin typeface="Calibri" pitchFamily="34" charset="0"/>
              </a:rPr>
              <a:pPr eaLnBrk="1" hangingPunct="1"/>
              <a:t>348</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
        <p:nvSpPr>
          <p:cNvPr id="10" name="TextBox 7"/>
          <p:cNvSpPr txBox="1">
            <a:spLocks noChangeArrowheads="1"/>
          </p:cNvSpPr>
          <p:nvPr/>
        </p:nvSpPr>
        <p:spPr bwMode="auto">
          <a:xfrm>
            <a:off x="2579522" y="5379090"/>
            <a:ext cx="39449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17 </a:t>
            </a:r>
            <a:r>
              <a:rPr lang="en-US" sz="1000" dirty="0">
                <a:latin typeface="Comic Sans MS" pitchFamily="66" charset="0"/>
              </a:rPr>
              <a:t>Field Racks are </a:t>
            </a:r>
            <a:r>
              <a:rPr lang="en-US" sz="1000" dirty="0" smtClean="0">
                <a:latin typeface="Comic Sans MS" pitchFamily="66" charset="0"/>
              </a:rPr>
              <a:t>in the LVEA, including </a:t>
            </a:r>
            <a:r>
              <a:rPr lang="en-US" sz="1000" dirty="0">
                <a:latin typeface="Comic Sans MS" pitchFamily="66" charset="0"/>
              </a:rPr>
              <a:t>the Vacuum </a:t>
            </a:r>
            <a:r>
              <a:rPr lang="en-US" sz="1000" dirty="0" smtClean="0">
                <a:latin typeface="Comic Sans MS" pitchFamily="66" charset="0"/>
              </a:rPr>
              <a:t>Racks. See </a:t>
            </a:r>
            <a:r>
              <a:rPr lang="en-US" sz="1000" dirty="0" smtClean="0">
                <a:latin typeface="Comic Sans MS" pitchFamily="66" charset="0"/>
                <a:hlinkClick r:id="rId5"/>
              </a:rPr>
              <a:t>LIGO-D1003141</a:t>
            </a:r>
            <a:r>
              <a:rPr lang="en-US" sz="1000" dirty="0" smtClean="0">
                <a:latin typeface="Comic Sans MS" pitchFamily="66" charset="0"/>
              </a:rPr>
              <a:t>) at LLO and </a:t>
            </a:r>
            <a:r>
              <a:rPr lang="en-US" sz="1000" dirty="0" smtClean="0">
                <a:latin typeface="Comic Sans MS" pitchFamily="66" charset="0"/>
                <a:hlinkClick r:id="rId6"/>
              </a:rPr>
              <a:t>LIGO-D1002704 </a:t>
            </a:r>
            <a:r>
              <a:rPr lang="en-US" sz="1000" dirty="0" smtClean="0">
                <a:latin typeface="Comic Sans MS" pitchFamily="66" charset="0"/>
              </a:rPr>
              <a:t>at LHO.</a:t>
            </a:r>
            <a:endParaRPr lang="en-US" sz="1000" dirty="0">
              <a:latin typeface="Comic Sans MS" pitchFamily="66" charset="0"/>
            </a:endParaRPr>
          </a:p>
        </p:txBody>
      </p:sp>
    </p:spTree>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Title 2"/>
          <p:cNvSpPr>
            <a:spLocks noGrp="1"/>
          </p:cNvSpPr>
          <p:nvPr>
            <p:ph type="title"/>
          </p:nvPr>
        </p:nvSpPr>
        <p:spPr/>
        <p:txBody>
          <a:bodyPr/>
          <a:lstStyle/>
          <a:p>
            <a:r>
              <a:rPr lang="en-US" smtClean="0">
                <a:ea typeface="ＭＳ Ｐゴシック" pitchFamily="34" charset="-128"/>
              </a:rPr>
              <a:t>LVEA Access Points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558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6911B75-E19E-4633-9405-5B5945ADD110}" type="slidenum">
              <a:rPr lang="en-US" smtClean="0">
                <a:solidFill>
                  <a:srgbClr val="898989"/>
                </a:solidFill>
                <a:latin typeface="Calibri" pitchFamily="34" charset="0"/>
              </a:rPr>
              <a:pPr eaLnBrk="1" hangingPunct="1"/>
              <a:t>349</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87865" y="767152"/>
            <a:ext cx="6762750" cy="584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CPR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CPR (CDS Power Room)</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35</a:t>
            </a:fld>
            <a:endParaRPr lang="en-US" smtClean="0">
              <a:solidFill>
                <a:srgbClr val="898989"/>
              </a:solidFill>
              <a:latin typeface="Calibri" pitchFamily="34" charset="0"/>
            </a:endParaRPr>
          </a:p>
        </p:txBody>
      </p:sp>
      <p:sp>
        <p:nvSpPr>
          <p:cNvPr id="8"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9"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10"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Tree>
    <p:extLst>
      <p:ext uri="{BB962C8B-B14F-4D97-AF65-F5344CB8AC3E}">
        <p14:creationId xmlns:p14="http://schemas.microsoft.com/office/powerpoint/2010/main" val="3397463999"/>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Title 1"/>
          <p:cNvSpPr>
            <a:spLocks noGrp="1"/>
          </p:cNvSpPr>
          <p:nvPr>
            <p:ph type="title"/>
          </p:nvPr>
        </p:nvSpPr>
        <p:spPr>
          <a:xfrm>
            <a:off x="1725613" y="274638"/>
            <a:ext cx="6961187" cy="406400"/>
          </a:xfrm>
        </p:spPr>
        <p:txBody>
          <a:bodyPr/>
          <a:lstStyle/>
          <a:p>
            <a:r>
              <a:rPr lang="en-US" smtClean="0">
                <a:ea typeface="ＭＳ Ｐゴシック" pitchFamily="34" charset="-128"/>
              </a:rPr>
              <a:t>PSL / LDR Laser Hazard Zones</a:t>
            </a:r>
          </a:p>
        </p:txBody>
      </p:sp>
      <p:sp>
        <p:nvSpPr>
          <p:cNvPr id="196611" name="Slide Number Placeholder 5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CC9AB20-A5BE-4176-AE36-D36425C8D225}" type="slidenum">
              <a:rPr lang="en-US" smtClean="0">
                <a:solidFill>
                  <a:srgbClr val="898989"/>
                </a:solidFill>
                <a:latin typeface="Calibri" pitchFamily="34" charset="0"/>
              </a:rPr>
              <a:pPr eaLnBrk="1" hangingPunct="1"/>
              <a:t>350</a:t>
            </a:fld>
            <a:endParaRPr lang="en-US" smtClean="0">
              <a:solidFill>
                <a:srgbClr val="898989"/>
              </a:solidFill>
              <a:latin typeface="Calibri" pitchFamily="34" charset="0"/>
            </a:endParaRPr>
          </a:p>
        </p:txBody>
      </p:sp>
      <p:sp>
        <p:nvSpPr>
          <p:cNvPr id="57" name="Date Placeholder 56"/>
          <p:cNvSpPr>
            <a:spLocks noGrp="1"/>
          </p:cNvSpPr>
          <p:nvPr>
            <p:ph type="dt" sz="quarter" idx="10"/>
          </p:nvPr>
        </p:nvSpPr>
        <p:spPr/>
        <p:txBody>
          <a:bodyPr/>
          <a:lstStyle/>
          <a:p>
            <a:pPr>
              <a:defRPr/>
            </a:pPr>
            <a:r>
              <a:rPr lang="en-US" smtClean="0"/>
              <a:t>LIGO-G1001032-V10</a:t>
            </a:r>
            <a:endParaRPr lang="en-US"/>
          </a:p>
        </p:txBody>
      </p:sp>
      <p:grpSp>
        <p:nvGrpSpPr>
          <p:cNvPr id="196613" name="Group 88"/>
          <p:cNvGrpSpPr>
            <a:grpSpLocks/>
          </p:cNvGrpSpPr>
          <p:nvPr/>
        </p:nvGrpSpPr>
        <p:grpSpPr bwMode="auto">
          <a:xfrm>
            <a:off x="538163" y="730250"/>
            <a:ext cx="7415212" cy="5842000"/>
            <a:chOff x="538163" y="730250"/>
            <a:chExt cx="7415212" cy="5842000"/>
          </a:xfrm>
        </p:grpSpPr>
        <p:pic>
          <p:nvPicPr>
            <p:cNvPr id="196614" name="Picture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90422" y="730250"/>
              <a:ext cx="6762953" cy="584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615"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0635" y="3751658"/>
              <a:ext cx="621842" cy="57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p:nvPr/>
          </p:nvSpPr>
          <p:spPr bwMode="auto">
            <a:xfrm>
              <a:off x="1068388" y="3063875"/>
              <a:ext cx="1076325" cy="214313"/>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LAE Cargo Doors</a:t>
              </a:r>
            </a:p>
          </p:txBody>
        </p:sp>
        <p:cxnSp>
          <p:nvCxnSpPr>
            <p:cNvPr id="12" name="Straight Arrow Connector 11"/>
            <p:cNvCxnSpPr>
              <a:stCxn id="11" idx="2"/>
            </p:cNvCxnSpPr>
            <p:nvPr/>
          </p:nvCxnSpPr>
          <p:spPr bwMode="auto">
            <a:xfrm rot="16200000" flipH="1">
              <a:off x="1685925" y="3198813"/>
              <a:ext cx="498475" cy="65722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bwMode="auto">
            <a:xfrm>
              <a:off x="538163" y="3444875"/>
              <a:ext cx="1039812" cy="338138"/>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LAE Airlock Entrance Door</a:t>
              </a:r>
            </a:p>
          </p:txBody>
        </p:sp>
        <p:cxnSp>
          <p:nvCxnSpPr>
            <p:cNvPr id="19" name="Straight Arrow Connector 18"/>
            <p:cNvCxnSpPr>
              <a:stCxn id="18" idx="2"/>
            </p:cNvCxnSpPr>
            <p:nvPr/>
          </p:nvCxnSpPr>
          <p:spPr bwMode="auto">
            <a:xfrm rot="16200000" flipH="1">
              <a:off x="1437482" y="3402806"/>
              <a:ext cx="361950" cy="112236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bwMode="auto">
            <a:xfrm>
              <a:off x="2451100" y="4479925"/>
              <a:ext cx="1257300" cy="214313"/>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PSL-HAM1 Shutter</a:t>
              </a:r>
            </a:p>
          </p:txBody>
        </p:sp>
        <p:sp>
          <p:nvSpPr>
            <p:cNvPr id="51" name="Rectangle 50"/>
            <p:cNvSpPr/>
            <p:nvPr/>
          </p:nvSpPr>
          <p:spPr bwMode="auto">
            <a:xfrm>
              <a:off x="2689225" y="4049713"/>
              <a:ext cx="92075" cy="46037"/>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3" name="Straight Connector 52"/>
            <p:cNvCxnSpPr>
              <a:stCxn id="51" idx="0"/>
              <a:endCxn id="51" idx="2"/>
            </p:cNvCxnSpPr>
            <p:nvPr/>
          </p:nvCxnSpPr>
          <p:spPr bwMode="auto">
            <a:xfrm rot="16200000" flipH="1">
              <a:off x="2712244" y="4072732"/>
              <a:ext cx="46037" cy="0"/>
            </a:xfrm>
            <a:prstGeom prst="line">
              <a:avLst/>
            </a:prstGeom>
          </p:spPr>
          <p:style>
            <a:lnRef idx="1">
              <a:schemeClr val="accent1"/>
            </a:lnRef>
            <a:fillRef idx="0">
              <a:schemeClr val="accent1"/>
            </a:fillRef>
            <a:effectRef idx="0">
              <a:schemeClr val="accent1"/>
            </a:effectRef>
            <a:fontRef idx="minor">
              <a:schemeClr val="tx1"/>
            </a:fontRef>
          </p:style>
        </p:cxnSp>
        <p:sp>
          <p:nvSpPr>
            <p:cNvPr id="58" name="Rectangle 57"/>
            <p:cNvSpPr/>
            <p:nvPr/>
          </p:nvSpPr>
          <p:spPr bwMode="auto">
            <a:xfrm>
              <a:off x="2505075" y="3727450"/>
              <a:ext cx="66675" cy="100013"/>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9" name="Rectangle 58"/>
            <p:cNvSpPr/>
            <p:nvPr/>
          </p:nvSpPr>
          <p:spPr bwMode="auto">
            <a:xfrm>
              <a:off x="2573338" y="3727450"/>
              <a:ext cx="66675" cy="100013"/>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19662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14775" y="5208588"/>
              <a:ext cx="322263" cy="255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Rectangle 61"/>
            <p:cNvSpPr/>
            <p:nvPr/>
          </p:nvSpPr>
          <p:spPr bwMode="auto">
            <a:xfrm>
              <a:off x="4013200" y="5283200"/>
              <a:ext cx="66675" cy="98425"/>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3" name="Rectangle 62"/>
            <p:cNvSpPr/>
            <p:nvPr/>
          </p:nvSpPr>
          <p:spPr bwMode="auto">
            <a:xfrm>
              <a:off x="4083050" y="5283200"/>
              <a:ext cx="66675" cy="98425"/>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4" name="TextBox 63"/>
            <p:cNvSpPr txBox="1"/>
            <p:nvPr/>
          </p:nvSpPr>
          <p:spPr>
            <a:xfrm>
              <a:off x="2470150" y="5326063"/>
              <a:ext cx="1192213" cy="214312"/>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LDR Entrance Door</a:t>
              </a:r>
            </a:p>
          </p:txBody>
        </p:sp>
        <p:cxnSp>
          <p:nvCxnSpPr>
            <p:cNvPr id="65" name="Straight Arrow Connector 64"/>
            <p:cNvCxnSpPr>
              <a:stCxn id="64" idx="3"/>
            </p:cNvCxnSpPr>
            <p:nvPr/>
          </p:nvCxnSpPr>
          <p:spPr>
            <a:xfrm flipV="1">
              <a:off x="3662363" y="5392738"/>
              <a:ext cx="234950" cy="39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2862263" y="5691188"/>
              <a:ext cx="1046162" cy="215900"/>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LDR Cargo Doors</a:t>
              </a:r>
            </a:p>
          </p:txBody>
        </p:sp>
        <p:cxnSp>
          <p:nvCxnSpPr>
            <p:cNvPr id="71" name="Straight Arrow Connector 70"/>
            <p:cNvCxnSpPr>
              <a:stCxn id="70" idx="3"/>
            </p:cNvCxnSpPr>
            <p:nvPr/>
          </p:nvCxnSpPr>
          <p:spPr>
            <a:xfrm flipV="1">
              <a:off x="3908425" y="5503863"/>
              <a:ext cx="185738" cy="2952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2033588" y="3375025"/>
              <a:ext cx="1093787" cy="215900"/>
            </a:xfrm>
            <a:prstGeom prst="rect">
              <a:avLst/>
            </a:prstGeom>
            <a:solidFill>
              <a:schemeClr val="accent3">
                <a:lumMod val="20000"/>
                <a:lumOff val="8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LVEA Control Box</a:t>
              </a:r>
            </a:p>
          </p:txBody>
        </p:sp>
        <p:cxnSp>
          <p:nvCxnSpPr>
            <p:cNvPr id="76" name="Straight Arrow Connector 75"/>
            <p:cNvCxnSpPr>
              <a:stCxn id="75" idx="2"/>
              <a:endCxn id="58" idx="0"/>
            </p:cNvCxnSpPr>
            <p:nvPr/>
          </p:nvCxnSpPr>
          <p:spPr>
            <a:xfrm rot="5400000">
              <a:off x="2491581" y="3637757"/>
              <a:ext cx="136525" cy="428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4111625" y="5681663"/>
              <a:ext cx="1101725" cy="215900"/>
            </a:xfrm>
            <a:prstGeom prst="rect">
              <a:avLst/>
            </a:prstGeom>
            <a:solidFill>
              <a:schemeClr val="accent3">
                <a:lumMod val="20000"/>
                <a:lumOff val="8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LDR Interlock Box</a:t>
              </a:r>
            </a:p>
          </p:txBody>
        </p:sp>
        <p:cxnSp>
          <p:nvCxnSpPr>
            <p:cNvPr id="82" name="Straight Arrow Connector 81"/>
            <p:cNvCxnSpPr>
              <a:stCxn id="81" idx="0"/>
              <a:endCxn id="63" idx="2"/>
            </p:cNvCxnSpPr>
            <p:nvPr/>
          </p:nvCxnSpPr>
          <p:spPr>
            <a:xfrm rot="16200000" flipV="1">
              <a:off x="4239419" y="5258594"/>
              <a:ext cx="300038" cy="5461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bwMode="auto">
            <a:xfrm rot="5400000">
              <a:off x="3789363" y="5230813"/>
              <a:ext cx="66675" cy="98425"/>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7" name="TextBox 46"/>
            <p:cNvSpPr txBox="1"/>
            <p:nvPr/>
          </p:nvSpPr>
          <p:spPr bwMode="auto">
            <a:xfrm>
              <a:off x="771525" y="2232025"/>
              <a:ext cx="2767013" cy="584200"/>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1600" b="1" dirty="0">
                  <a:latin typeface="Comic Sans MS" pitchFamily="66" charset="0"/>
                  <a:ea typeface="ＭＳ Ｐゴシック" charset="-128"/>
                </a:rPr>
                <a:t>Laser Area Enclosure (LAE)</a:t>
              </a:r>
            </a:p>
          </p:txBody>
        </p:sp>
        <p:sp>
          <p:nvSpPr>
            <p:cNvPr id="48" name="TextBox 47"/>
            <p:cNvSpPr txBox="1"/>
            <p:nvPr/>
          </p:nvSpPr>
          <p:spPr bwMode="auto">
            <a:xfrm>
              <a:off x="4743450" y="4862513"/>
              <a:ext cx="2332038" cy="584200"/>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1600" b="1" dirty="0">
                  <a:latin typeface="Comic Sans MS" pitchFamily="66" charset="0"/>
                  <a:ea typeface="ＭＳ Ｐゴシック" charset="-128"/>
                </a:rPr>
                <a:t>Laser Diode Room (LDR)</a:t>
              </a:r>
            </a:p>
          </p:txBody>
        </p:sp>
        <p:sp>
          <p:nvSpPr>
            <p:cNvPr id="73" name="Rectangle 72"/>
            <p:cNvSpPr/>
            <p:nvPr/>
          </p:nvSpPr>
          <p:spPr bwMode="auto">
            <a:xfrm flipV="1">
              <a:off x="2713038" y="4152900"/>
              <a:ext cx="65087" cy="46038"/>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2" name="Rectangle 71"/>
            <p:cNvSpPr/>
            <p:nvPr/>
          </p:nvSpPr>
          <p:spPr bwMode="auto">
            <a:xfrm flipV="1">
              <a:off x="2732088" y="4152900"/>
              <a:ext cx="46037" cy="277813"/>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4" name="Rectangle 73"/>
            <p:cNvSpPr/>
            <p:nvPr/>
          </p:nvSpPr>
          <p:spPr bwMode="auto">
            <a:xfrm flipV="1">
              <a:off x="2732088" y="4392613"/>
              <a:ext cx="1423987" cy="46037"/>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Rectangle 76"/>
            <p:cNvSpPr/>
            <p:nvPr/>
          </p:nvSpPr>
          <p:spPr bwMode="auto">
            <a:xfrm flipV="1">
              <a:off x="4111625" y="4392613"/>
              <a:ext cx="44450" cy="881062"/>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8" name="TextBox 77"/>
            <p:cNvSpPr txBox="1"/>
            <p:nvPr/>
          </p:nvSpPr>
          <p:spPr>
            <a:xfrm>
              <a:off x="2890838" y="3802063"/>
              <a:ext cx="1192212" cy="338137"/>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Armoured Fiber Optics Cable</a:t>
              </a:r>
            </a:p>
          </p:txBody>
        </p:sp>
        <p:cxnSp>
          <p:nvCxnSpPr>
            <p:cNvPr id="79" name="Straight Arrow Connector 78"/>
            <p:cNvCxnSpPr>
              <a:stCxn id="78" idx="2"/>
              <a:endCxn id="74" idx="2"/>
            </p:cNvCxnSpPr>
            <p:nvPr/>
          </p:nvCxnSpPr>
          <p:spPr>
            <a:xfrm rot="5400000">
              <a:off x="3339306" y="4245769"/>
              <a:ext cx="252413" cy="412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a:stCxn id="44" idx="0"/>
              <a:endCxn id="51" idx="2"/>
            </p:cNvCxnSpPr>
            <p:nvPr/>
          </p:nvCxnSpPr>
          <p:spPr bwMode="auto">
            <a:xfrm rot="16200000" flipV="1">
              <a:off x="2715419" y="4115594"/>
              <a:ext cx="384175" cy="3444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0625" y="767150"/>
            <a:ext cx="6762750" cy="584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7634" name="Title 2"/>
          <p:cNvSpPr>
            <a:spLocks noGrp="1"/>
          </p:cNvSpPr>
          <p:nvPr>
            <p:ph type="title"/>
          </p:nvPr>
        </p:nvSpPr>
        <p:spPr/>
        <p:txBody>
          <a:bodyPr/>
          <a:lstStyle/>
          <a:p>
            <a:r>
              <a:rPr lang="en-US" smtClean="0">
                <a:ea typeface="ＭＳ Ｐゴシック" pitchFamily="34" charset="-128"/>
              </a:rPr>
              <a:t>LVEA Racks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7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584E8A-5DF9-43D1-8711-383115988626}" type="slidenum">
              <a:rPr lang="en-US" smtClean="0">
                <a:solidFill>
                  <a:srgbClr val="898989"/>
                </a:solidFill>
                <a:latin typeface="Calibri" pitchFamily="34" charset="0"/>
              </a:rPr>
              <a:pPr eaLnBrk="1" hangingPunct="1"/>
              <a:t>351</a:t>
            </a:fld>
            <a:endParaRPr lang="en-US" smtClean="0">
              <a:solidFill>
                <a:srgbClr val="898989"/>
              </a:solidFill>
              <a:latin typeface="Calibri" pitchFamily="34" charset="0"/>
            </a:endParaRPr>
          </a:p>
        </p:txBody>
      </p:sp>
      <p:grpSp>
        <p:nvGrpSpPr>
          <p:cNvPr id="197638" name="Group 5"/>
          <p:cNvGrpSpPr>
            <a:grpSpLocks/>
          </p:cNvGrpSpPr>
          <p:nvPr/>
        </p:nvGrpSpPr>
        <p:grpSpPr bwMode="auto">
          <a:xfrm>
            <a:off x="2003425" y="2637053"/>
            <a:ext cx="215900" cy="1184060"/>
            <a:chOff x="1157288" y="2764053"/>
            <a:chExt cx="215900" cy="1184060"/>
          </a:xfrm>
        </p:grpSpPr>
        <p:sp>
          <p:nvSpPr>
            <p:cNvPr id="7" name="TextBox 36"/>
            <p:cNvSpPr txBox="1">
              <a:spLocks noChangeArrowheads="1"/>
            </p:cNvSpPr>
            <p:nvPr/>
          </p:nvSpPr>
          <p:spPr bwMode="auto">
            <a:xfrm rot="16200000">
              <a:off x="796239" y="3125102"/>
              <a:ext cx="937997" cy="215900"/>
            </a:xfrm>
            <a:prstGeom prst="rect">
              <a:avLst/>
            </a:prstGeom>
            <a:solidFill>
              <a:schemeClr val="accent4">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3" action="ppaction://hlinksldjump"/>
                </a:rPr>
                <a:t>L1-PSL-R1</a:t>
              </a:r>
              <a:endParaRPr lang="en-US" sz="800" b="1" dirty="0">
                <a:latin typeface="Comic Sans MS" pitchFamily="66" charset="0"/>
                <a:ea typeface="ＭＳ Ｐゴシック" charset="-128"/>
              </a:endParaRPr>
            </a:p>
          </p:txBody>
        </p:sp>
        <p:grpSp>
          <p:nvGrpSpPr>
            <p:cNvPr id="197684" name="Group 105"/>
            <p:cNvGrpSpPr>
              <a:grpSpLocks/>
            </p:cNvGrpSpPr>
            <p:nvPr/>
          </p:nvGrpSpPr>
          <p:grpSpPr bwMode="auto">
            <a:xfrm>
              <a:off x="1185863" y="3727450"/>
              <a:ext cx="153987" cy="220663"/>
              <a:chOff x="1231691" y="3727343"/>
              <a:chExt cx="155408" cy="220501"/>
            </a:xfrm>
          </p:grpSpPr>
          <p:sp>
            <p:nvSpPr>
              <p:cNvPr id="9" name="Rounded Rectangle 12"/>
              <p:cNvSpPr>
                <a:spLocks noChangeAspect="1"/>
              </p:cNvSpPr>
              <p:nvPr/>
            </p:nvSpPr>
            <p:spPr bwMode="auto">
              <a:xfrm>
                <a:off x="1244508" y="3728930"/>
                <a:ext cx="129775" cy="218914"/>
              </a:xfrm>
              <a:prstGeom prst="roundRect">
                <a:avLst/>
              </a:prstGeom>
              <a:solidFill>
                <a:schemeClr val="accent4">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197686"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grpSp>
        <p:nvGrpSpPr>
          <p:cNvPr id="197639" name="Group 10"/>
          <p:cNvGrpSpPr>
            <a:grpSpLocks/>
          </p:cNvGrpSpPr>
          <p:nvPr/>
        </p:nvGrpSpPr>
        <p:grpSpPr bwMode="auto">
          <a:xfrm>
            <a:off x="2234116" y="2637055"/>
            <a:ext cx="215900" cy="1188317"/>
            <a:chOff x="1403350" y="2756621"/>
            <a:chExt cx="215900" cy="1188317"/>
          </a:xfrm>
        </p:grpSpPr>
        <p:sp>
          <p:nvSpPr>
            <p:cNvPr id="12" name="TextBox 36"/>
            <p:cNvSpPr txBox="1">
              <a:spLocks noChangeArrowheads="1"/>
            </p:cNvSpPr>
            <p:nvPr/>
          </p:nvSpPr>
          <p:spPr bwMode="auto">
            <a:xfrm rot="16200000">
              <a:off x="1039379" y="3120592"/>
              <a:ext cx="943842" cy="215900"/>
            </a:xfrm>
            <a:prstGeom prst="rect">
              <a:avLst/>
            </a:prstGeom>
            <a:solidFill>
              <a:schemeClr val="accent4">
                <a:lumMod val="40000"/>
                <a:lumOff val="60000"/>
              </a:schemeClr>
            </a:solid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hlinkClick r:id="rId4" action="ppaction://hlinksldjump"/>
                </a:rPr>
                <a:t>L1-PSL-R2</a:t>
              </a:r>
              <a:endParaRPr lang="en-US" sz="800" b="1" dirty="0">
                <a:latin typeface="Comic Sans MS" pitchFamily="66" charset="0"/>
                <a:ea typeface="ＭＳ Ｐゴシック" charset="-128"/>
              </a:endParaRPr>
            </a:p>
          </p:txBody>
        </p:sp>
        <p:sp>
          <p:nvSpPr>
            <p:cNvPr id="13" name="Rounded Rectangle 12"/>
            <p:cNvSpPr>
              <a:spLocks noChangeAspect="1"/>
            </p:cNvSpPr>
            <p:nvPr/>
          </p:nvSpPr>
          <p:spPr bwMode="auto">
            <a:xfrm>
              <a:off x="1452563" y="3725863"/>
              <a:ext cx="130175" cy="219075"/>
            </a:xfrm>
            <a:prstGeom prst="roundRect">
              <a:avLst/>
            </a:prstGeom>
            <a:solidFill>
              <a:schemeClr val="accent4">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0" name="Group 13"/>
          <p:cNvGrpSpPr>
            <a:grpSpLocks/>
          </p:cNvGrpSpPr>
          <p:nvPr/>
        </p:nvGrpSpPr>
        <p:grpSpPr bwMode="auto">
          <a:xfrm>
            <a:off x="2470150" y="2637057"/>
            <a:ext cx="215900" cy="1188315"/>
            <a:chOff x="1666875" y="2756623"/>
            <a:chExt cx="215900" cy="1188315"/>
          </a:xfrm>
        </p:grpSpPr>
        <p:sp>
          <p:nvSpPr>
            <p:cNvPr id="15" name="TextBox 36"/>
            <p:cNvSpPr txBox="1">
              <a:spLocks noChangeArrowheads="1"/>
            </p:cNvSpPr>
            <p:nvPr/>
          </p:nvSpPr>
          <p:spPr bwMode="auto">
            <a:xfrm rot="16200000">
              <a:off x="1302905" y="3120593"/>
              <a:ext cx="943840" cy="215900"/>
            </a:xfrm>
            <a:prstGeom prst="rect">
              <a:avLst/>
            </a:prstGeom>
            <a:solidFill>
              <a:schemeClr val="accent2">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5" action="ppaction://hlinksldjump"/>
                </a:rPr>
                <a:t>L1-ISC-R1</a:t>
              </a:r>
              <a:endParaRPr lang="en-US" sz="800" b="1" dirty="0">
                <a:latin typeface="Comic Sans MS" pitchFamily="66" charset="0"/>
                <a:ea typeface="ＭＳ Ｐゴシック" charset="-128"/>
              </a:endParaRPr>
            </a:p>
          </p:txBody>
        </p:sp>
        <p:sp>
          <p:nvSpPr>
            <p:cNvPr id="16" name="Rounded Rectangle 12"/>
            <p:cNvSpPr>
              <a:spLocks noChangeAspect="1"/>
            </p:cNvSpPr>
            <p:nvPr/>
          </p:nvSpPr>
          <p:spPr bwMode="auto">
            <a:xfrm>
              <a:off x="1714500" y="3725863"/>
              <a:ext cx="128588"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1" name="Group 16"/>
          <p:cNvGrpSpPr>
            <a:grpSpLocks/>
          </p:cNvGrpSpPr>
          <p:nvPr/>
        </p:nvGrpSpPr>
        <p:grpSpPr bwMode="auto">
          <a:xfrm>
            <a:off x="2700338" y="2637061"/>
            <a:ext cx="215900" cy="1193073"/>
            <a:chOff x="1914526" y="2756627"/>
            <a:chExt cx="215900" cy="1193073"/>
          </a:xfrm>
        </p:grpSpPr>
        <p:sp>
          <p:nvSpPr>
            <p:cNvPr id="18" name="TextBox 36"/>
            <p:cNvSpPr txBox="1">
              <a:spLocks noChangeArrowheads="1"/>
            </p:cNvSpPr>
            <p:nvPr/>
          </p:nvSpPr>
          <p:spPr bwMode="auto">
            <a:xfrm rot="16200000">
              <a:off x="1550558" y="3120595"/>
              <a:ext cx="943836" cy="215900"/>
            </a:xfrm>
            <a:prstGeom prst="rect">
              <a:avLst/>
            </a:prstGeom>
            <a:solidFill>
              <a:schemeClr val="accent2">
                <a:lumMod val="40000"/>
                <a:lumOff val="60000"/>
              </a:schemeClr>
            </a:solid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hlinkClick r:id="rId6" action="ppaction://hlinksldjump"/>
                </a:rPr>
                <a:t>L1-ISC-R2</a:t>
              </a:r>
              <a:endParaRPr lang="en-US" sz="800" b="1" dirty="0">
                <a:latin typeface="Comic Sans MS" pitchFamily="66" charset="0"/>
                <a:ea typeface="ＭＳ Ｐゴシック" charset="-128"/>
              </a:endParaRPr>
            </a:p>
          </p:txBody>
        </p:sp>
        <p:grpSp>
          <p:nvGrpSpPr>
            <p:cNvPr id="197676" name="Group 109"/>
            <p:cNvGrpSpPr>
              <a:grpSpLocks/>
            </p:cNvGrpSpPr>
            <p:nvPr/>
          </p:nvGrpSpPr>
          <p:grpSpPr bwMode="auto">
            <a:xfrm>
              <a:off x="1939926" y="3730625"/>
              <a:ext cx="155575" cy="219075"/>
              <a:chOff x="1231691" y="3727343"/>
              <a:chExt cx="155408" cy="220501"/>
            </a:xfrm>
          </p:grpSpPr>
          <p:sp>
            <p:nvSpPr>
              <p:cNvPr id="20" name="Rounded Rectangle 12"/>
              <p:cNvSpPr>
                <a:spLocks noChangeAspect="1"/>
              </p:cNvSpPr>
              <p:nvPr/>
            </p:nvSpPr>
            <p:spPr bwMode="auto">
              <a:xfrm>
                <a:off x="1244377" y="3728941"/>
                <a:ext cx="128449" cy="218903"/>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197678"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grpSp>
        <p:nvGrpSpPr>
          <p:cNvPr id="197642" name="Group 21"/>
          <p:cNvGrpSpPr>
            <a:grpSpLocks/>
          </p:cNvGrpSpPr>
          <p:nvPr/>
        </p:nvGrpSpPr>
        <p:grpSpPr bwMode="auto">
          <a:xfrm>
            <a:off x="4730387" y="6032846"/>
            <a:ext cx="1237709" cy="222250"/>
            <a:chOff x="4144963" y="5830888"/>
            <a:chExt cx="1237708" cy="222250"/>
          </a:xfrm>
        </p:grpSpPr>
        <p:sp>
          <p:nvSpPr>
            <p:cNvPr id="23" name="TextBox 36"/>
            <p:cNvSpPr txBox="1">
              <a:spLocks noChangeArrowheads="1"/>
            </p:cNvSpPr>
            <p:nvPr/>
          </p:nvSpPr>
          <p:spPr bwMode="auto">
            <a:xfrm>
              <a:off x="4343402" y="5837238"/>
              <a:ext cx="1039269" cy="215900"/>
            </a:xfrm>
            <a:prstGeom prst="rect">
              <a:avLst/>
            </a:prstGeom>
            <a:solidFill>
              <a:schemeClr val="accent2">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7" action="ppaction://hlinksldjump"/>
                </a:rPr>
                <a:t>L1-ISC-R5</a:t>
              </a:r>
              <a:endParaRPr lang="en-US" sz="800" b="1" dirty="0">
                <a:latin typeface="Comic Sans MS" pitchFamily="66" charset="0"/>
                <a:ea typeface="ＭＳ Ｐゴシック" charset="-128"/>
              </a:endParaRPr>
            </a:p>
          </p:txBody>
        </p:sp>
        <p:sp>
          <p:nvSpPr>
            <p:cNvPr id="24" name="Rounded Rectangle 12"/>
            <p:cNvSpPr>
              <a:spLocks noChangeAspect="1"/>
            </p:cNvSpPr>
            <p:nvPr/>
          </p:nvSpPr>
          <p:spPr bwMode="auto">
            <a:xfrm>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3" name="Group 24"/>
          <p:cNvGrpSpPr>
            <a:grpSpLocks/>
          </p:cNvGrpSpPr>
          <p:nvPr/>
        </p:nvGrpSpPr>
        <p:grpSpPr bwMode="auto">
          <a:xfrm rot="16200000">
            <a:off x="3863889" y="4797453"/>
            <a:ext cx="1084593" cy="220434"/>
            <a:chOff x="4149725" y="6084889"/>
            <a:chExt cx="1084593" cy="220434"/>
          </a:xfrm>
        </p:grpSpPr>
        <p:sp>
          <p:nvSpPr>
            <p:cNvPr id="26" name="TextBox 36"/>
            <p:cNvSpPr txBox="1">
              <a:spLocks noChangeArrowheads="1"/>
            </p:cNvSpPr>
            <p:nvPr/>
          </p:nvSpPr>
          <p:spPr bwMode="auto">
            <a:xfrm>
              <a:off x="4348163" y="6089879"/>
              <a:ext cx="886155" cy="215444"/>
            </a:xfrm>
            <a:prstGeom prst="rect">
              <a:avLst/>
            </a:prstGeom>
            <a:solidFill>
              <a:schemeClr val="accent5">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8" action="ppaction://hlinksldjump"/>
                </a:rPr>
                <a:t>L1-SUS-R4</a:t>
              </a:r>
              <a:endParaRPr lang="en-US" sz="800" b="1" dirty="0">
                <a:latin typeface="Comic Sans MS" pitchFamily="66" charset="0"/>
                <a:ea typeface="ＭＳ Ｐゴシック" charset="-128"/>
              </a:endParaRPr>
            </a:p>
          </p:txBody>
        </p:sp>
        <p:sp>
          <p:nvSpPr>
            <p:cNvPr id="27" name="Rounded Rectangle 12"/>
            <p:cNvSpPr>
              <a:spLocks noChangeAspect="1"/>
            </p:cNvSpPr>
            <p:nvPr/>
          </p:nvSpPr>
          <p:spPr bwMode="auto">
            <a:xfrm rot="10800000">
              <a:off x="4149725" y="6084889"/>
              <a:ext cx="130175" cy="21907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4" name="Group 27"/>
          <p:cNvGrpSpPr>
            <a:grpSpLocks/>
          </p:cNvGrpSpPr>
          <p:nvPr/>
        </p:nvGrpSpPr>
        <p:grpSpPr bwMode="auto">
          <a:xfrm>
            <a:off x="3222624" y="2853531"/>
            <a:ext cx="215900" cy="1116806"/>
            <a:chOff x="2487954" y="2835789"/>
            <a:chExt cx="215900" cy="1116653"/>
          </a:xfrm>
        </p:grpSpPr>
        <p:sp>
          <p:nvSpPr>
            <p:cNvPr id="29" name="TextBox 36"/>
            <p:cNvSpPr txBox="1">
              <a:spLocks noChangeArrowheads="1"/>
            </p:cNvSpPr>
            <p:nvPr/>
          </p:nvSpPr>
          <p:spPr bwMode="auto">
            <a:xfrm rot="16200000">
              <a:off x="2162973" y="3160770"/>
              <a:ext cx="865862" cy="215900"/>
            </a:xfrm>
            <a:prstGeom prst="rect">
              <a:avLst/>
            </a:prstGeom>
            <a:solidFill>
              <a:schemeClr val="accent5">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9" action="ppaction://hlinksldjump"/>
                </a:rPr>
                <a:t>L1-SUS-R1</a:t>
              </a:r>
              <a:endParaRPr lang="en-US" sz="800" b="1" dirty="0">
                <a:latin typeface="Comic Sans MS" pitchFamily="66" charset="0"/>
                <a:ea typeface="ＭＳ Ｐゴシック" charset="-128"/>
              </a:endParaRPr>
            </a:p>
          </p:txBody>
        </p:sp>
        <p:sp>
          <p:nvSpPr>
            <p:cNvPr id="30" name="Rounded Rectangle 12"/>
            <p:cNvSpPr>
              <a:spLocks noChangeAspect="1"/>
            </p:cNvSpPr>
            <p:nvPr/>
          </p:nvSpPr>
          <p:spPr bwMode="auto">
            <a:xfrm>
              <a:off x="2532405" y="3733397"/>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5" name="Group 30"/>
          <p:cNvGrpSpPr>
            <a:grpSpLocks/>
          </p:cNvGrpSpPr>
          <p:nvPr/>
        </p:nvGrpSpPr>
        <p:grpSpPr bwMode="auto">
          <a:xfrm>
            <a:off x="3897314" y="2853528"/>
            <a:ext cx="215900" cy="1115221"/>
            <a:chOff x="2948012" y="2844492"/>
            <a:chExt cx="215900" cy="1115068"/>
          </a:xfrm>
        </p:grpSpPr>
        <p:sp>
          <p:nvSpPr>
            <p:cNvPr id="32" name="TextBox 36"/>
            <p:cNvSpPr txBox="1">
              <a:spLocks noChangeArrowheads="1"/>
            </p:cNvSpPr>
            <p:nvPr/>
          </p:nvSpPr>
          <p:spPr bwMode="auto">
            <a:xfrm rot="16200000">
              <a:off x="2623823" y="3168681"/>
              <a:ext cx="864277" cy="215900"/>
            </a:xfrm>
            <a:prstGeom prst="rect">
              <a:avLst/>
            </a:prstGeom>
            <a:solidFill>
              <a:schemeClr val="accent5">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10" action="ppaction://hlinksldjump"/>
                </a:rPr>
                <a:t>L1-SUS-R2</a:t>
              </a:r>
              <a:endParaRPr lang="en-US" sz="800" b="1" dirty="0">
                <a:latin typeface="Comic Sans MS" pitchFamily="66" charset="0"/>
                <a:ea typeface="ＭＳ Ｐゴシック" charset="-128"/>
              </a:endParaRPr>
            </a:p>
          </p:txBody>
        </p:sp>
        <p:sp>
          <p:nvSpPr>
            <p:cNvPr id="33" name="Rounded Rectangle 12"/>
            <p:cNvSpPr>
              <a:spLocks noChangeAspect="1"/>
            </p:cNvSpPr>
            <p:nvPr/>
          </p:nvSpPr>
          <p:spPr bwMode="auto">
            <a:xfrm>
              <a:off x="2992461" y="3740515"/>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25" name="Group 33"/>
          <p:cNvGrpSpPr/>
          <p:nvPr/>
        </p:nvGrpSpPr>
        <p:grpSpPr>
          <a:xfrm>
            <a:off x="4268291" y="2492374"/>
            <a:ext cx="215900" cy="1106838"/>
            <a:chOff x="3388053" y="2483828"/>
            <a:chExt cx="215900" cy="1106838"/>
          </a:xfrm>
          <a:solidFill>
            <a:srgbClr val="66FF33"/>
          </a:solidFill>
        </p:grpSpPr>
        <p:sp>
          <p:nvSpPr>
            <p:cNvPr id="35" name="TextBox 36"/>
            <p:cNvSpPr txBox="1">
              <a:spLocks noChangeArrowheads="1"/>
            </p:cNvSpPr>
            <p:nvPr/>
          </p:nvSpPr>
          <p:spPr bwMode="auto">
            <a:xfrm rot="16200000">
              <a:off x="3062748" y="2809133"/>
              <a:ext cx="866509" cy="215900"/>
            </a:xfrm>
            <a:prstGeom prst="rect">
              <a:avLst/>
            </a:prstGeom>
            <a:grpFill/>
            <a:ln w="9525">
              <a:solidFill>
                <a:schemeClr val="tx1"/>
              </a:solidFill>
              <a:miter lim="800000"/>
              <a:headEnd/>
              <a:tailEnd/>
            </a:ln>
          </p:spPr>
          <p:txBody>
            <a:bodyPr wrap="square">
              <a:spAutoFit/>
            </a:bodyPr>
            <a:lstStyle/>
            <a:p>
              <a:pPr algn="ctr">
                <a:defRPr/>
              </a:pPr>
              <a:r>
                <a:rPr lang="en-US" sz="800" b="1" smtClean="0">
                  <a:latin typeface="Comic Sans MS" pitchFamily="66" charset="0"/>
                  <a:ea typeface="ＭＳ Ｐゴシック" charset="-128"/>
                  <a:hlinkClick r:id="rId11" action="ppaction://hlinksldjump"/>
                </a:rPr>
                <a:t>L1-TCS-R2</a:t>
              </a:r>
              <a:endParaRPr lang="en-US" sz="800" b="1" dirty="0">
                <a:latin typeface="Comic Sans MS" pitchFamily="66" charset="0"/>
                <a:ea typeface="ＭＳ Ｐゴシック" charset="-128"/>
              </a:endParaRPr>
            </a:p>
          </p:txBody>
        </p:sp>
        <p:sp>
          <p:nvSpPr>
            <p:cNvPr id="36" name="Rounded Rectangle 12"/>
            <p:cNvSpPr>
              <a:spLocks noChangeAspect="1"/>
            </p:cNvSpPr>
            <p:nvPr/>
          </p:nvSpPr>
          <p:spPr bwMode="auto">
            <a:xfrm>
              <a:off x="3436157" y="3371591"/>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28" name="Group 36"/>
          <p:cNvGrpSpPr/>
          <p:nvPr/>
        </p:nvGrpSpPr>
        <p:grpSpPr>
          <a:xfrm>
            <a:off x="5039648" y="4257424"/>
            <a:ext cx="1134934" cy="215900"/>
            <a:chOff x="4202138" y="4308698"/>
            <a:chExt cx="1134934" cy="215900"/>
          </a:xfrm>
          <a:solidFill>
            <a:srgbClr val="66FF33"/>
          </a:solidFill>
        </p:grpSpPr>
        <p:sp>
          <p:nvSpPr>
            <p:cNvPr id="38" name="TextBox 36"/>
            <p:cNvSpPr txBox="1">
              <a:spLocks noChangeArrowheads="1"/>
            </p:cNvSpPr>
            <p:nvPr/>
          </p:nvSpPr>
          <p:spPr bwMode="auto">
            <a:xfrm>
              <a:off x="4455564" y="4308698"/>
              <a:ext cx="881508" cy="215900"/>
            </a:xfrm>
            <a:prstGeom prst="rect">
              <a:avLst/>
            </a:prstGeom>
            <a:grp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hlinkClick r:id="rId12" action="ppaction://hlinksldjump"/>
                </a:rPr>
                <a:t>L1-TCS-R1</a:t>
              </a:r>
              <a:endParaRPr lang="en-US" sz="800" b="1" dirty="0">
                <a:latin typeface="Comic Sans MS" pitchFamily="66" charset="0"/>
                <a:ea typeface="ＭＳ Ｐゴシック" charset="-128"/>
              </a:endParaRPr>
            </a:p>
          </p:txBody>
        </p:sp>
        <p:sp>
          <p:nvSpPr>
            <p:cNvPr id="39" name="Rounded Rectangle 12"/>
            <p:cNvSpPr>
              <a:spLocks noChangeAspect="1"/>
            </p:cNvSpPr>
            <p:nvPr/>
          </p:nvSpPr>
          <p:spPr bwMode="auto">
            <a:xfrm rot="5400000">
              <a:off x="4246588" y="4301659"/>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9" name="Group 42"/>
          <p:cNvGrpSpPr>
            <a:grpSpLocks/>
          </p:cNvGrpSpPr>
          <p:nvPr/>
        </p:nvGrpSpPr>
        <p:grpSpPr bwMode="auto">
          <a:xfrm>
            <a:off x="5178426" y="3540125"/>
            <a:ext cx="1200150" cy="215900"/>
            <a:chOff x="4367345" y="3745253"/>
            <a:chExt cx="1199475" cy="215900"/>
          </a:xfrm>
        </p:grpSpPr>
        <p:sp>
          <p:nvSpPr>
            <p:cNvPr id="44" name="TextBox 36"/>
            <p:cNvSpPr txBox="1">
              <a:spLocks noChangeArrowheads="1"/>
            </p:cNvSpPr>
            <p:nvPr/>
          </p:nvSpPr>
          <p:spPr bwMode="auto">
            <a:xfrm>
              <a:off x="4618029" y="3745253"/>
              <a:ext cx="948791" cy="215900"/>
            </a:xfrm>
            <a:prstGeom prst="rect">
              <a:avLst/>
            </a:prstGeom>
            <a:solidFill>
              <a:schemeClr val="accent5">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13" action="ppaction://hlinksldjump"/>
                </a:rPr>
                <a:t>L1-SUS-R5</a:t>
              </a:r>
              <a:endParaRPr lang="en-US" sz="800" b="1" dirty="0">
                <a:latin typeface="Comic Sans MS" pitchFamily="66" charset="0"/>
                <a:ea typeface="ＭＳ Ｐゴシック" charset="-128"/>
              </a:endParaRPr>
            </a:p>
          </p:txBody>
        </p:sp>
        <p:sp>
          <p:nvSpPr>
            <p:cNvPr id="45" name="Rounded Rectangle 12"/>
            <p:cNvSpPr>
              <a:spLocks noChangeAspect="1"/>
            </p:cNvSpPr>
            <p:nvPr/>
          </p:nvSpPr>
          <p:spPr bwMode="auto">
            <a:xfrm rot="5400000">
              <a:off x="4411733" y="3740553"/>
              <a:ext cx="130175" cy="218952"/>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0" name="Group 45"/>
          <p:cNvGrpSpPr>
            <a:grpSpLocks/>
          </p:cNvGrpSpPr>
          <p:nvPr/>
        </p:nvGrpSpPr>
        <p:grpSpPr bwMode="auto">
          <a:xfrm>
            <a:off x="4911725" y="2382837"/>
            <a:ext cx="215900" cy="1192214"/>
            <a:chOff x="4134453" y="2407165"/>
            <a:chExt cx="215900" cy="1192050"/>
          </a:xfrm>
        </p:grpSpPr>
        <p:sp>
          <p:nvSpPr>
            <p:cNvPr id="47" name="TextBox 36"/>
            <p:cNvSpPr txBox="1">
              <a:spLocks noChangeArrowheads="1"/>
            </p:cNvSpPr>
            <p:nvPr/>
          </p:nvSpPr>
          <p:spPr bwMode="auto">
            <a:xfrm rot="16200000">
              <a:off x="3771773" y="2769845"/>
              <a:ext cx="941260" cy="215900"/>
            </a:xfrm>
            <a:prstGeom prst="rect">
              <a:avLst/>
            </a:prstGeom>
            <a:solidFill>
              <a:schemeClr val="accent5">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14" action="ppaction://hlinksldjump"/>
                </a:rPr>
                <a:t>L1-SUS-R6</a:t>
              </a:r>
              <a:endParaRPr lang="en-US" sz="800" b="1" dirty="0">
                <a:latin typeface="Comic Sans MS" pitchFamily="66" charset="0"/>
                <a:ea typeface="ＭＳ Ｐゴシック" charset="-128"/>
              </a:endParaRPr>
            </a:p>
          </p:txBody>
        </p:sp>
        <p:sp>
          <p:nvSpPr>
            <p:cNvPr id="48" name="Rounded Rectangle 12"/>
            <p:cNvSpPr>
              <a:spLocks noChangeAspect="1"/>
            </p:cNvSpPr>
            <p:nvPr/>
          </p:nvSpPr>
          <p:spPr bwMode="auto">
            <a:xfrm>
              <a:off x="4178903" y="3380170"/>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1" name="Group 48"/>
          <p:cNvGrpSpPr>
            <a:grpSpLocks/>
          </p:cNvGrpSpPr>
          <p:nvPr/>
        </p:nvGrpSpPr>
        <p:grpSpPr bwMode="auto">
          <a:xfrm>
            <a:off x="6235701" y="3786188"/>
            <a:ext cx="1210130" cy="215900"/>
            <a:chOff x="4825481" y="4024106"/>
            <a:chExt cx="1210129" cy="215900"/>
          </a:xfrm>
        </p:grpSpPr>
        <p:sp>
          <p:nvSpPr>
            <p:cNvPr id="197659" name="TextBox 36"/>
            <p:cNvSpPr txBox="1">
              <a:spLocks noChangeArrowheads="1"/>
            </p:cNvSpPr>
            <p:nvPr/>
          </p:nvSpPr>
          <p:spPr bwMode="auto">
            <a:xfrm>
              <a:off x="5068368" y="4024106"/>
              <a:ext cx="967242" cy="215900"/>
            </a:xfrm>
            <a:prstGeom prst="rect">
              <a:avLst/>
            </a:prstGeom>
            <a:solidFill>
              <a:schemeClr val="bg1"/>
            </a:solidFill>
            <a:ln w="952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5" action="ppaction://hlinksldjump"/>
                </a:rPr>
                <a:t>L1-VAC-R1</a:t>
              </a:r>
              <a:endParaRPr lang="en-US" sz="800" b="1">
                <a:latin typeface="Comic Sans MS" pitchFamily="66" charset="0"/>
              </a:endParaRPr>
            </a:p>
          </p:txBody>
        </p:sp>
        <p:sp>
          <p:nvSpPr>
            <p:cNvPr id="51" name="Rounded Rectangle 12"/>
            <p:cNvSpPr>
              <a:spLocks noChangeAspect="1"/>
            </p:cNvSpPr>
            <p:nvPr/>
          </p:nvSpPr>
          <p:spPr bwMode="auto">
            <a:xfrm rot="5400000">
              <a:off x="4869931" y="4017756"/>
              <a:ext cx="130175" cy="21907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2" name="Group 51"/>
          <p:cNvGrpSpPr>
            <a:grpSpLocks/>
          </p:cNvGrpSpPr>
          <p:nvPr/>
        </p:nvGrpSpPr>
        <p:grpSpPr bwMode="auto">
          <a:xfrm>
            <a:off x="6269038" y="5006975"/>
            <a:ext cx="1176792" cy="215900"/>
            <a:chOff x="5712819" y="4843078"/>
            <a:chExt cx="1176792" cy="215900"/>
          </a:xfrm>
        </p:grpSpPr>
        <p:sp>
          <p:nvSpPr>
            <p:cNvPr id="197657" name="TextBox 36"/>
            <p:cNvSpPr txBox="1">
              <a:spLocks noChangeArrowheads="1"/>
            </p:cNvSpPr>
            <p:nvPr/>
          </p:nvSpPr>
          <p:spPr bwMode="auto">
            <a:xfrm>
              <a:off x="5955707" y="4843078"/>
              <a:ext cx="933904" cy="215900"/>
            </a:xfrm>
            <a:prstGeom prst="rect">
              <a:avLst/>
            </a:prstGeom>
            <a:solidFill>
              <a:schemeClr val="bg1"/>
            </a:solidFill>
            <a:ln w="952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ction="ppaction://hlinksldjump"/>
                </a:rPr>
                <a:t>L1-VAC-R3</a:t>
              </a:r>
              <a:endParaRPr lang="en-US" sz="800" b="1" dirty="0">
                <a:latin typeface="Comic Sans MS" pitchFamily="66" charset="0"/>
              </a:endParaRPr>
            </a:p>
          </p:txBody>
        </p:sp>
        <p:sp>
          <p:nvSpPr>
            <p:cNvPr id="54" name="Rounded Rectangle 12"/>
            <p:cNvSpPr>
              <a:spLocks noChangeAspect="1"/>
            </p:cNvSpPr>
            <p:nvPr/>
          </p:nvSpPr>
          <p:spPr bwMode="auto">
            <a:xfrm rot="5400000">
              <a:off x="5757269" y="4836728"/>
              <a:ext cx="130175" cy="21907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3" name="Group 54"/>
          <p:cNvGrpSpPr>
            <a:grpSpLocks/>
          </p:cNvGrpSpPr>
          <p:nvPr/>
        </p:nvGrpSpPr>
        <p:grpSpPr bwMode="auto">
          <a:xfrm>
            <a:off x="4678362" y="1151163"/>
            <a:ext cx="215900" cy="1341212"/>
            <a:chOff x="3866186" y="2116712"/>
            <a:chExt cx="215900" cy="1341029"/>
          </a:xfrm>
        </p:grpSpPr>
        <p:sp>
          <p:nvSpPr>
            <p:cNvPr id="197655" name="TextBox 36"/>
            <p:cNvSpPr txBox="1">
              <a:spLocks noChangeArrowheads="1"/>
            </p:cNvSpPr>
            <p:nvPr/>
          </p:nvSpPr>
          <p:spPr bwMode="auto">
            <a:xfrm rot="16200000">
              <a:off x="3428121" y="2554777"/>
              <a:ext cx="1092029" cy="215900"/>
            </a:xfrm>
            <a:prstGeom prst="rect">
              <a:avLst/>
            </a:prstGeom>
            <a:solidFill>
              <a:schemeClr val="bg1"/>
            </a:solidFill>
            <a:ln w="952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ction="ppaction://hlinksldjump"/>
                </a:rPr>
                <a:t>L1-VAC-R2</a:t>
              </a:r>
              <a:endParaRPr lang="en-US" sz="800" b="1" dirty="0">
                <a:latin typeface="Comic Sans MS" pitchFamily="66" charset="0"/>
              </a:endParaRPr>
            </a:p>
          </p:txBody>
        </p:sp>
        <p:sp>
          <p:nvSpPr>
            <p:cNvPr id="57" name="Rounded Rectangle 12"/>
            <p:cNvSpPr>
              <a:spLocks noChangeAspect="1"/>
            </p:cNvSpPr>
            <p:nvPr/>
          </p:nvSpPr>
          <p:spPr bwMode="auto">
            <a:xfrm>
              <a:off x="3902699" y="3238696"/>
              <a:ext cx="130175" cy="21904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62" name="Group 16"/>
          <p:cNvGrpSpPr>
            <a:grpSpLocks/>
          </p:cNvGrpSpPr>
          <p:nvPr/>
        </p:nvGrpSpPr>
        <p:grpSpPr bwMode="auto">
          <a:xfrm>
            <a:off x="2928363" y="2637059"/>
            <a:ext cx="215900" cy="1186791"/>
            <a:chOff x="1914526" y="2762909"/>
            <a:chExt cx="215900" cy="1186791"/>
          </a:xfrm>
        </p:grpSpPr>
        <p:sp>
          <p:nvSpPr>
            <p:cNvPr id="63" name="TextBox 36"/>
            <p:cNvSpPr txBox="1">
              <a:spLocks noChangeArrowheads="1"/>
            </p:cNvSpPr>
            <p:nvPr/>
          </p:nvSpPr>
          <p:spPr bwMode="auto">
            <a:xfrm rot="16200000">
              <a:off x="1553699" y="3123736"/>
              <a:ext cx="937554" cy="215900"/>
            </a:xfrm>
            <a:prstGeom prst="rect">
              <a:avLst/>
            </a:prstGeom>
            <a:solidFill>
              <a:schemeClr val="accent2">
                <a:lumMod val="40000"/>
                <a:lumOff val="60000"/>
              </a:schemeClr>
            </a:solid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hlinkClick r:id="rId18" action="ppaction://hlinksldjump"/>
                </a:rPr>
                <a:t>L1-ISC-R4</a:t>
              </a:r>
              <a:endParaRPr lang="en-US" sz="800" b="1" dirty="0">
                <a:latin typeface="Comic Sans MS" pitchFamily="66" charset="0"/>
                <a:ea typeface="ＭＳ Ｐゴシック" charset="-128"/>
              </a:endParaRPr>
            </a:p>
          </p:txBody>
        </p:sp>
        <p:grpSp>
          <p:nvGrpSpPr>
            <p:cNvPr id="64" name="Group 109"/>
            <p:cNvGrpSpPr>
              <a:grpSpLocks/>
            </p:cNvGrpSpPr>
            <p:nvPr/>
          </p:nvGrpSpPr>
          <p:grpSpPr bwMode="auto">
            <a:xfrm>
              <a:off x="1939926" y="3730625"/>
              <a:ext cx="155575" cy="219075"/>
              <a:chOff x="1231691" y="3727343"/>
              <a:chExt cx="155408" cy="220501"/>
            </a:xfrm>
          </p:grpSpPr>
          <p:sp>
            <p:nvSpPr>
              <p:cNvPr id="65" name="Rounded Rectangle 12"/>
              <p:cNvSpPr>
                <a:spLocks noChangeAspect="1"/>
              </p:cNvSpPr>
              <p:nvPr/>
            </p:nvSpPr>
            <p:spPr bwMode="auto">
              <a:xfrm>
                <a:off x="1244377" y="3728941"/>
                <a:ext cx="128449" cy="218903"/>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66"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sp>
        <p:nvSpPr>
          <p:cNvPr id="6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9" action="ppaction://hlinksldjump"/>
              </a:rPr>
              <a:t>&lt;&lt; LLO Corner Station</a:t>
            </a:r>
            <a:endParaRPr lang="en-US" sz="800" b="1" dirty="0">
              <a:latin typeface="Comic Sans MS" pitchFamily="66" charset="0"/>
            </a:endParaRPr>
          </a:p>
        </p:txBody>
      </p:sp>
      <p:sp>
        <p:nvSpPr>
          <p:cNvPr id="67" name="TextBox 7"/>
          <p:cNvSpPr txBox="1">
            <a:spLocks noChangeArrowheads="1"/>
          </p:cNvSpPr>
          <p:nvPr/>
        </p:nvSpPr>
        <p:spPr bwMode="auto">
          <a:xfrm>
            <a:off x="165384" y="1298648"/>
            <a:ext cx="39449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18 </a:t>
            </a:r>
            <a:r>
              <a:rPr lang="en-US" sz="1000" dirty="0">
                <a:latin typeface="Comic Sans MS" pitchFamily="66" charset="0"/>
              </a:rPr>
              <a:t>Field Racks are </a:t>
            </a:r>
            <a:r>
              <a:rPr lang="en-US" sz="1000" dirty="0" smtClean="0">
                <a:latin typeface="Comic Sans MS" pitchFamily="66" charset="0"/>
              </a:rPr>
              <a:t>in the LVEA, including </a:t>
            </a:r>
            <a:r>
              <a:rPr lang="en-US" sz="1000" dirty="0">
                <a:latin typeface="Comic Sans MS" pitchFamily="66" charset="0"/>
              </a:rPr>
              <a:t>the Vacuum </a:t>
            </a:r>
            <a:r>
              <a:rPr lang="en-US" sz="1000" dirty="0" smtClean="0">
                <a:latin typeface="Comic Sans MS" pitchFamily="66" charset="0"/>
              </a:rPr>
              <a:t>Racks. See </a:t>
            </a:r>
            <a:r>
              <a:rPr lang="en-US" sz="1000" dirty="0" smtClean="0">
                <a:latin typeface="Comic Sans MS" pitchFamily="66" charset="0"/>
                <a:hlinkClick r:id="rId20"/>
              </a:rPr>
              <a:t>LIGO-D1003141</a:t>
            </a:r>
            <a:r>
              <a:rPr lang="en-US" sz="1000" dirty="0" smtClean="0">
                <a:latin typeface="Comic Sans MS" pitchFamily="66" charset="0"/>
              </a:rPr>
              <a:t>) at LLO and </a:t>
            </a:r>
            <a:r>
              <a:rPr lang="en-US" sz="1000" dirty="0" smtClean="0">
                <a:latin typeface="Comic Sans MS" pitchFamily="66" charset="0"/>
                <a:hlinkClick r:id="rId21"/>
              </a:rPr>
              <a:t>LIGO-D1002704 </a:t>
            </a:r>
            <a:r>
              <a:rPr lang="en-US" sz="1000" dirty="0" smtClean="0">
                <a:latin typeface="Comic Sans MS" pitchFamily="66" charset="0"/>
              </a:rPr>
              <a:t>at LHO.</a:t>
            </a:r>
            <a:endParaRPr lang="en-US" sz="1000" dirty="0">
              <a:latin typeface="Comic Sans MS" pitchFamily="66" charset="0"/>
            </a:endParaRPr>
          </a:p>
        </p:txBody>
      </p:sp>
      <p:grpSp>
        <p:nvGrpSpPr>
          <p:cNvPr id="69" name="Group 21"/>
          <p:cNvGrpSpPr>
            <a:grpSpLocks/>
          </p:cNvGrpSpPr>
          <p:nvPr/>
        </p:nvGrpSpPr>
        <p:grpSpPr bwMode="auto">
          <a:xfrm rot="5400000">
            <a:off x="3996555" y="5545790"/>
            <a:ext cx="219076" cy="1190898"/>
            <a:chOff x="4100513" y="5875338"/>
            <a:chExt cx="219076" cy="1190898"/>
          </a:xfrm>
        </p:grpSpPr>
        <p:sp>
          <p:nvSpPr>
            <p:cNvPr id="70" name="TextBox 36"/>
            <p:cNvSpPr txBox="1">
              <a:spLocks noChangeArrowheads="1"/>
            </p:cNvSpPr>
            <p:nvPr/>
          </p:nvSpPr>
          <p:spPr bwMode="auto">
            <a:xfrm rot="16200000">
              <a:off x="3706876" y="6453523"/>
              <a:ext cx="1009982" cy="215444"/>
            </a:xfrm>
            <a:prstGeom prst="rect">
              <a:avLst/>
            </a:prstGeom>
            <a:solidFill>
              <a:schemeClr val="accent2">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22" action="ppaction://hlinksldjump"/>
                </a:rPr>
                <a:t>L1-ISC-R3</a:t>
              </a:r>
              <a:endParaRPr lang="en-US" sz="800" b="1" dirty="0">
                <a:latin typeface="Comic Sans MS" pitchFamily="66" charset="0"/>
                <a:ea typeface="ＭＳ Ｐゴシック" charset="-128"/>
              </a:endParaRPr>
            </a:p>
          </p:txBody>
        </p:sp>
        <p:sp>
          <p:nvSpPr>
            <p:cNvPr id="71" name="Rounded Rectangle 12"/>
            <p:cNvSpPr>
              <a:spLocks noChangeAspect="1"/>
            </p:cNvSpPr>
            <p:nvPr/>
          </p:nvSpPr>
          <p:spPr bwMode="auto">
            <a:xfrm rot="5400000">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8" name="Group 39"/>
          <p:cNvGrpSpPr>
            <a:grpSpLocks/>
          </p:cNvGrpSpPr>
          <p:nvPr/>
        </p:nvGrpSpPr>
        <p:grpSpPr bwMode="auto">
          <a:xfrm>
            <a:off x="4689361" y="4537778"/>
            <a:ext cx="1197202" cy="215900"/>
            <a:chOff x="4206400" y="4575620"/>
            <a:chExt cx="1197202" cy="215900"/>
          </a:xfrm>
        </p:grpSpPr>
        <p:sp>
          <p:nvSpPr>
            <p:cNvPr id="41" name="TextBox 36"/>
            <p:cNvSpPr txBox="1">
              <a:spLocks noChangeArrowheads="1"/>
            </p:cNvSpPr>
            <p:nvPr/>
          </p:nvSpPr>
          <p:spPr bwMode="auto">
            <a:xfrm>
              <a:off x="4466296" y="4575620"/>
              <a:ext cx="937306" cy="215900"/>
            </a:xfrm>
            <a:prstGeom prst="rect">
              <a:avLst/>
            </a:prstGeom>
            <a:solidFill>
              <a:schemeClr val="accent5">
                <a:lumMod val="40000"/>
                <a:lumOff val="60000"/>
              </a:schemeClr>
            </a:solidFill>
            <a:ln w="9525">
              <a:solidFill>
                <a:schemeClr val="tx1"/>
              </a:solidFill>
              <a:miter lim="800000"/>
              <a:headEnd/>
              <a:tailEnd/>
            </a:ln>
          </p:spPr>
          <p:txBody>
            <a:bodyPr wrap="square">
              <a:spAutoFit/>
            </a:bodyPr>
            <a:lstStyle/>
            <a:p>
              <a:pPr algn="ctr">
                <a:defRPr/>
              </a:pPr>
              <a:r>
                <a:rPr lang="en-US" sz="800" b="1" dirty="0">
                  <a:latin typeface="Comic Sans MS" pitchFamily="66" charset="0"/>
                  <a:ea typeface="ＭＳ Ｐゴシック" charset="-128"/>
                  <a:hlinkClick r:id="rId23" action="ppaction://hlinksldjump"/>
                </a:rPr>
                <a:t>L1-SUS-R3</a:t>
              </a:r>
              <a:endParaRPr lang="en-US" sz="800" b="1" dirty="0">
                <a:latin typeface="Comic Sans MS" pitchFamily="66" charset="0"/>
                <a:ea typeface="ＭＳ Ｐゴシック" charset="-128"/>
              </a:endParaRPr>
            </a:p>
          </p:txBody>
        </p:sp>
        <p:sp>
          <p:nvSpPr>
            <p:cNvPr id="42" name="Rounded Rectangle 12"/>
            <p:cNvSpPr>
              <a:spLocks noChangeAspect="1"/>
            </p:cNvSpPr>
            <p:nvPr/>
          </p:nvSpPr>
          <p:spPr bwMode="auto">
            <a:xfrm rot="5400000">
              <a:off x="4250850" y="4570858"/>
              <a:ext cx="130175" cy="21907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spTree>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Title 8"/>
          <p:cNvSpPr>
            <a:spLocks noGrp="1"/>
          </p:cNvSpPr>
          <p:nvPr>
            <p:ph type="title"/>
          </p:nvPr>
        </p:nvSpPr>
        <p:spPr/>
        <p:txBody>
          <a:bodyPr/>
          <a:lstStyle/>
          <a:p>
            <a:pPr eaLnBrk="1" hangingPunct="1"/>
            <a:r>
              <a:rPr lang="en-US" dirty="0" smtClean="0">
                <a:ea typeface="ＭＳ Ｐゴシック" pitchFamily="34" charset="-128"/>
              </a:rPr>
              <a:t>LVEA Racks</a:t>
            </a:r>
          </a:p>
        </p:txBody>
      </p:sp>
      <p:sp>
        <p:nvSpPr>
          <p:cNvPr id="198659"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413216-C3E4-4B9E-AF46-FFB3E27BD226}" type="slidenum">
              <a:rPr lang="en-US" smtClean="0">
                <a:solidFill>
                  <a:srgbClr val="898989"/>
                </a:solidFill>
                <a:latin typeface="Calibri" pitchFamily="34" charset="0"/>
              </a:rPr>
              <a:pPr eaLnBrk="1" hangingPunct="1"/>
              <a:t>352</a:t>
            </a:fld>
            <a:endParaRPr lang="en-US" smtClean="0">
              <a:solidFill>
                <a:srgbClr val="898989"/>
              </a:solidFill>
              <a:latin typeface="Calibri" pitchFamily="34" charset="0"/>
            </a:endParaRPr>
          </a:p>
        </p:txBody>
      </p:sp>
      <p:sp>
        <p:nvSpPr>
          <p:cNvPr id="198" name="Date Placeholder 7"/>
          <p:cNvSpPr>
            <a:spLocks noGrp="1"/>
          </p:cNvSpPr>
          <p:nvPr>
            <p:ph type="dt" sz="quarter" idx="10"/>
          </p:nvPr>
        </p:nvSpPr>
        <p:spPr/>
        <p:txBody>
          <a:bodyPr/>
          <a:lstStyle/>
          <a:p>
            <a:pPr>
              <a:defRPr/>
            </a:pPr>
            <a:r>
              <a:rPr lang="en-US" smtClean="0"/>
              <a:t>LIGO-G1001032-V10</a:t>
            </a:r>
            <a:endParaRPr lang="en-US" dirty="0"/>
          </a:p>
        </p:txBody>
      </p:sp>
      <p:sp>
        <p:nvSpPr>
          <p:cNvPr id="124934" name="TextBox 517"/>
          <p:cNvSpPr txBox="1">
            <a:spLocks noChangeAspect="1" noChangeArrowheads="1"/>
          </p:cNvSpPr>
          <p:nvPr/>
        </p:nvSpPr>
        <p:spPr bwMode="auto">
          <a:xfrm>
            <a:off x="1044575" y="1516063"/>
            <a:ext cx="1371600" cy="685800"/>
          </a:xfrm>
          <a:prstGeom prst="rect">
            <a:avLst/>
          </a:prstGeom>
          <a:solidFill>
            <a:schemeClr val="accent4">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PSL Rack 1 </a:t>
            </a:r>
          </a:p>
          <a:p>
            <a:pPr algn="ctr">
              <a:defRPr/>
            </a:pPr>
            <a:r>
              <a:rPr lang="en-US" sz="1000" dirty="0">
                <a:latin typeface="Comic Sans MS" pitchFamily="66" charset="0"/>
                <a:ea typeface="ＭＳ Ｐゴシック" charset="-128"/>
              </a:rPr>
              <a:t>(</a:t>
            </a:r>
            <a:r>
              <a:rPr lang="en-US" sz="1000" dirty="0">
                <a:latin typeface="Comic Sans MS" pitchFamily="66" charset="0"/>
                <a:ea typeface="ＭＳ Ｐゴシック" charset="-128"/>
                <a:hlinkClick r:id="rId3" action="ppaction://hlinksldjump"/>
              </a:rPr>
              <a:t>L1-PSL-R1</a:t>
            </a:r>
            <a:r>
              <a:rPr lang="en-US" sz="1000" dirty="0">
                <a:latin typeface="Comic Sans MS" pitchFamily="66" charset="0"/>
                <a:ea typeface="ＭＳ Ｐゴシック" charset="-128"/>
              </a:rPr>
              <a:t>)</a:t>
            </a:r>
          </a:p>
        </p:txBody>
      </p:sp>
      <p:sp>
        <p:nvSpPr>
          <p:cNvPr id="124935" name="TextBox 518"/>
          <p:cNvSpPr txBox="1">
            <a:spLocks noChangeAspect="1" noChangeArrowheads="1"/>
          </p:cNvSpPr>
          <p:nvPr/>
        </p:nvSpPr>
        <p:spPr bwMode="auto">
          <a:xfrm>
            <a:off x="3917950" y="45180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5</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4" action="ppaction://hlinksldjump"/>
              </a:rPr>
              <a:t>L1-SUS-R5</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36" name="TextBox 519"/>
          <p:cNvSpPr txBox="1">
            <a:spLocks noChangeAspect="1" noChangeArrowheads="1"/>
          </p:cNvSpPr>
          <p:nvPr/>
        </p:nvSpPr>
        <p:spPr bwMode="auto">
          <a:xfrm>
            <a:off x="2484438" y="1524000"/>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ea typeface="ＭＳ Ｐゴシック" charset="-128"/>
              </a:rPr>
              <a:t>ISC IMC/ALS Rack</a:t>
            </a:r>
          </a:p>
          <a:p>
            <a:pPr algn="ctr">
              <a:defRPr/>
            </a:pPr>
            <a:r>
              <a:rPr lang="en-US" sz="1000" dirty="0">
                <a:latin typeface="Comic Sans MS" pitchFamily="66" charset="0"/>
                <a:ea typeface="ＭＳ Ｐゴシック" charset="-128"/>
              </a:rPr>
              <a:t>(</a:t>
            </a:r>
            <a:r>
              <a:rPr lang="en-US" sz="1000" dirty="0" smtClean="0">
                <a:latin typeface="Comic Sans MS" pitchFamily="66" charset="0"/>
                <a:ea typeface="ＭＳ Ｐゴシック" charset="-128"/>
                <a:hlinkClick r:id="rId5" action="ppaction://hlinksldjump"/>
              </a:rPr>
              <a:t>L1-ISC-R1</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37" name="TextBox 520"/>
          <p:cNvSpPr txBox="1">
            <a:spLocks noChangeAspect="1" noChangeArrowheads="1"/>
          </p:cNvSpPr>
          <p:nvPr/>
        </p:nvSpPr>
        <p:spPr bwMode="auto">
          <a:xfrm>
            <a:off x="3922713" y="2268538"/>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2</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6" action="ppaction://hlinksldjump"/>
              </a:rPr>
              <a:t>L1-SUS-R2</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38" name="TextBox 521"/>
          <p:cNvSpPr txBox="1">
            <a:spLocks noChangeAspect="1" noChangeArrowheads="1"/>
          </p:cNvSpPr>
          <p:nvPr/>
        </p:nvSpPr>
        <p:spPr bwMode="auto">
          <a:xfrm>
            <a:off x="1044575" y="2270125"/>
            <a:ext cx="1371600" cy="685800"/>
          </a:xfrm>
          <a:prstGeom prst="rect">
            <a:avLst/>
          </a:prstGeom>
          <a:solidFill>
            <a:schemeClr val="accent4">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PSL Rack 2</a:t>
            </a:r>
          </a:p>
          <a:p>
            <a:pPr algn="ctr">
              <a:defRPr/>
            </a:pPr>
            <a:r>
              <a:rPr lang="en-US" sz="1000" dirty="0">
                <a:latin typeface="Comic Sans MS" pitchFamily="66" charset="0"/>
                <a:ea typeface="ＭＳ Ｐゴシック" charset="-128"/>
              </a:rPr>
              <a:t> (</a:t>
            </a:r>
            <a:r>
              <a:rPr lang="en-US" sz="1000" dirty="0">
                <a:latin typeface="Comic Sans MS" pitchFamily="66" charset="0"/>
                <a:ea typeface="ＭＳ Ｐゴシック" charset="-128"/>
                <a:hlinkClick r:id="rId7" action="ppaction://hlinksldjump"/>
              </a:rPr>
              <a:t>L1-PSL-R2</a:t>
            </a:r>
            <a:r>
              <a:rPr lang="en-US" sz="1000" dirty="0">
                <a:latin typeface="Comic Sans MS" pitchFamily="66" charset="0"/>
                <a:ea typeface="ＭＳ Ｐゴシック" charset="-128"/>
              </a:rPr>
              <a:t>)</a:t>
            </a:r>
          </a:p>
        </p:txBody>
      </p:sp>
      <p:sp>
        <p:nvSpPr>
          <p:cNvPr id="124939" name="TextBox 519"/>
          <p:cNvSpPr txBox="1">
            <a:spLocks noChangeAspect="1" noChangeArrowheads="1"/>
          </p:cNvSpPr>
          <p:nvPr/>
        </p:nvSpPr>
        <p:spPr bwMode="auto">
          <a:xfrm>
            <a:off x="3924300" y="15208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1</a:t>
            </a:r>
          </a:p>
          <a:p>
            <a:pPr algn="ctr">
              <a:defRPr/>
            </a:pPr>
            <a:r>
              <a:rPr lang="en-US" sz="1000" dirty="0">
                <a:latin typeface="Comic Sans MS" pitchFamily="66" charset="0"/>
                <a:ea typeface="ＭＳ Ｐゴシック" charset="-128"/>
              </a:rPr>
              <a:t>(</a:t>
            </a:r>
            <a:r>
              <a:rPr lang="en-US" sz="1000" dirty="0">
                <a:latin typeface="Comic Sans MS" pitchFamily="66" charset="0"/>
                <a:ea typeface="ＭＳ Ｐゴシック" charset="-128"/>
                <a:hlinkClick r:id="rId8" action="ppaction://hlinksldjump"/>
              </a:rPr>
              <a:t>L1-SUS-R1</a:t>
            </a:r>
            <a:r>
              <a:rPr lang="en-US" sz="1000" dirty="0">
                <a:latin typeface="Comic Sans MS" pitchFamily="66" charset="0"/>
                <a:ea typeface="ＭＳ Ｐゴシック" charset="-128"/>
              </a:rPr>
              <a:t>)</a:t>
            </a:r>
          </a:p>
        </p:txBody>
      </p:sp>
      <p:sp>
        <p:nvSpPr>
          <p:cNvPr id="124940" name="TextBox 519"/>
          <p:cNvSpPr txBox="1">
            <a:spLocks noChangeAspect="1" noChangeArrowheads="1"/>
          </p:cNvSpPr>
          <p:nvPr/>
        </p:nvSpPr>
        <p:spPr bwMode="auto">
          <a:xfrm>
            <a:off x="3922713" y="30194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3</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9" action="ppaction://hlinksldjump"/>
              </a:rPr>
              <a:t>L1-SUS-R3</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41" name="TextBox 519"/>
          <p:cNvSpPr txBox="1">
            <a:spLocks noChangeAspect="1" noChangeArrowheads="1"/>
          </p:cNvSpPr>
          <p:nvPr/>
        </p:nvSpPr>
        <p:spPr bwMode="auto">
          <a:xfrm>
            <a:off x="3922713" y="37687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4</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10" action="ppaction://hlinksldjump"/>
              </a:rPr>
              <a:t>L1-SUS-R4</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42" name="TextBox 519"/>
          <p:cNvSpPr txBox="1">
            <a:spLocks noChangeAspect="1" noChangeArrowheads="1"/>
          </p:cNvSpPr>
          <p:nvPr/>
        </p:nvSpPr>
        <p:spPr bwMode="auto">
          <a:xfrm>
            <a:off x="2482850" y="2268538"/>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ea typeface="ＭＳ Ｐゴシック" charset="-128"/>
              </a:rPr>
              <a:t>ISC </a:t>
            </a:r>
            <a:r>
              <a:rPr lang="en-US" sz="1000" b="1" dirty="0" smtClean="0">
                <a:latin typeface="Comic Sans MS" pitchFamily="66" charset="0"/>
                <a:ea typeface="ＭＳ Ｐゴシック" charset="-128"/>
              </a:rPr>
              <a:t>HAM1 and HAM3 </a:t>
            </a:r>
            <a:r>
              <a:rPr lang="en-US" sz="1000" b="1" dirty="0">
                <a:latin typeface="Comic Sans MS" pitchFamily="66" charset="0"/>
                <a:ea typeface="ＭＳ Ｐゴシック" charset="-128"/>
              </a:rPr>
              <a:t>Rack</a:t>
            </a:r>
          </a:p>
          <a:p>
            <a:pPr algn="ctr">
              <a:defRPr/>
            </a:pPr>
            <a:r>
              <a:rPr lang="en-US" sz="1000" dirty="0">
                <a:latin typeface="Comic Sans MS" pitchFamily="66" charset="0"/>
                <a:ea typeface="ＭＳ Ｐゴシック" charset="-128"/>
              </a:rPr>
              <a:t>(</a:t>
            </a:r>
            <a:r>
              <a:rPr lang="en-US" sz="1000" dirty="0" smtClean="0">
                <a:latin typeface="Comic Sans MS" pitchFamily="66" charset="0"/>
                <a:ea typeface="ＭＳ Ｐゴシック" charset="-128"/>
                <a:hlinkClick r:id="rId11" action="ppaction://hlinksldjump"/>
              </a:rPr>
              <a:t>L1-ISC-R2</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98671" name="TextBox 518"/>
          <p:cNvSpPr txBox="1">
            <a:spLocks noChangeAspect="1" noChangeArrowheads="1"/>
          </p:cNvSpPr>
          <p:nvPr/>
        </p:nvSpPr>
        <p:spPr bwMode="auto">
          <a:xfrm>
            <a:off x="5360988" y="1519238"/>
            <a:ext cx="1371600" cy="68580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smtClean="0">
                <a:latin typeface="Comic Sans MS" pitchFamily="66" charset="0"/>
              </a:rPr>
              <a:t>TCS </a:t>
            </a:r>
            <a:r>
              <a:rPr lang="en-US" sz="1000" dirty="0">
                <a:latin typeface="Comic Sans MS" pitchFamily="66" charset="0"/>
              </a:rPr>
              <a:t>Rack 1 (X) </a:t>
            </a:r>
          </a:p>
          <a:p>
            <a:pPr algn="ctr" eaLnBrk="1" hangingPunct="1"/>
            <a:r>
              <a:rPr lang="en-US" sz="1000" smtClean="0">
                <a:latin typeface="Comic Sans MS" pitchFamily="66" charset="0"/>
              </a:rPr>
              <a:t>(</a:t>
            </a:r>
            <a:r>
              <a:rPr lang="en-US" sz="1000" smtClean="0">
                <a:latin typeface="Comic Sans MS" pitchFamily="66" charset="0"/>
                <a:ea typeface="ＭＳ Ｐゴシック" charset="-128"/>
                <a:hlinkClick r:id="rId12" action="ppaction://hlinksldjump"/>
              </a:rPr>
              <a:t>L1-TCS-R1</a:t>
            </a:r>
            <a:r>
              <a:rPr lang="en-US" sz="1000" dirty="0" smtClean="0">
                <a:latin typeface="Comic Sans MS" pitchFamily="66" charset="0"/>
              </a:rPr>
              <a:t>)</a:t>
            </a:r>
            <a:endParaRPr lang="en-US" sz="1000" dirty="0">
              <a:latin typeface="Comic Sans MS" pitchFamily="66" charset="0"/>
            </a:endParaRPr>
          </a:p>
        </p:txBody>
      </p:sp>
      <p:sp>
        <p:nvSpPr>
          <p:cNvPr id="198672" name="TextBox 519"/>
          <p:cNvSpPr txBox="1">
            <a:spLocks noChangeAspect="1" noChangeArrowheads="1"/>
          </p:cNvSpPr>
          <p:nvPr/>
        </p:nvSpPr>
        <p:spPr bwMode="auto">
          <a:xfrm>
            <a:off x="5356225" y="2265363"/>
            <a:ext cx="1371600" cy="68580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smtClean="0">
                <a:latin typeface="Comic Sans MS" pitchFamily="66" charset="0"/>
              </a:rPr>
              <a:t>TCS </a:t>
            </a:r>
            <a:r>
              <a:rPr lang="en-US" sz="1000" dirty="0">
                <a:latin typeface="Comic Sans MS" pitchFamily="66" charset="0"/>
              </a:rPr>
              <a:t>Rack 1 (Y) </a:t>
            </a:r>
          </a:p>
          <a:p>
            <a:pPr algn="ctr" eaLnBrk="1" hangingPunct="1"/>
            <a:r>
              <a:rPr lang="en-US" sz="1000" smtClean="0">
                <a:latin typeface="Comic Sans MS" pitchFamily="66" charset="0"/>
              </a:rPr>
              <a:t>(</a:t>
            </a:r>
            <a:r>
              <a:rPr lang="en-US" sz="1000" smtClean="0">
                <a:latin typeface="Comic Sans MS" pitchFamily="66" charset="0"/>
                <a:ea typeface="ＭＳ Ｐゴシック" charset="-128"/>
                <a:hlinkClick r:id="rId13" action="ppaction://hlinksldjump"/>
              </a:rPr>
              <a:t>L1-TCS-R2</a:t>
            </a:r>
            <a:r>
              <a:rPr lang="en-US" sz="1000" dirty="0" smtClean="0">
                <a:latin typeface="Comic Sans MS" pitchFamily="66" charset="0"/>
              </a:rPr>
              <a:t>)</a:t>
            </a:r>
            <a:endParaRPr lang="en-US" sz="1000" dirty="0">
              <a:latin typeface="Comic Sans MS" pitchFamily="66" charset="0"/>
            </a:endParaRPr>
          </a:p>
        </p:txBody>
      </p:sp>
      <p:sp>
        <p:nvSpPr>
          <p:cNvPr id="124945" name="TextBox 519"/>
          <p:cNvSpPr txBox="1">
            <a:spLocks noChangeAspect="1" noChangeArrowheads="1"/>
          </p:cNvSpPr>
          <p:nvPr/>
        </p:nvSpPr>
        <p:spPr bwMode="auto">
          <a:xfrm>
            <a:off x="2481263" y="301466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ea typeface="ＭＳ Ｐゴシック" charset="-128"/>
              </a:rPr>
              <a:t>ISC HAM6 Rack</a:t>
            </a:r>
          </a:p>
          <a:p>
            <a:pPr algn="ctr">
              <a:defRPr/>
            </a:pPr>
            <a:r>
              <a:rPr lang="en-US" sz="1000" dirty="0">
                <a:latin typeface="Comic Sans MS" pitchFamily="66" charset="0"/>
                <a:ea typeface="ＭＳ Ｐゴシック" charset="-128"/>
              </a:rPr>
              <a:t>(</a:t>
            </a:r>
            <a:r>
              <a:rPr lang="en-US" sz="1000" dirty="0">
                <a:latin typeface="Comic Sans MS" pitchFamily="66" charset="0"/>
                <a:ea typeface="ＭＳ Ｐゴシック" charset="-128"/>
                <a:hlinkClick r:id="rId14" action="ppaction://hlinksldjump"/>
              </a:rPr>
              <a:t>L1-ISC-R3</a:t>
            </a:r>
            <a:r>
              <a:rPr lang="en-US" sz="1000" dirty="0">
                <a:latin typeface="Comic Sans MS" pitchFamily="66" charset="0"/>
                <a:ea typeface="ＭＳ Ｐゴシック" charset="-128"/>
              </a:rPr>
              <a:t>)</a:t>
            </a:r>
          </a:p>
        </p:txBody>
      </p:sp>
      <p:sp>
        <p:nvSpPr>
          <p:cNvPr id="124946" name="TextBox 518"/>
          <p:cNvSpPr txBox="1">
            <a:spLocks noChangeAspect="1" noChangeArrowheads="1"/>
          </p:cNvSpPr>
          <p:nvPr/>
        </p:nvSpPr>
        <p:spPr bwMode="auto">
          <a:xfrm>
            <a:off x="3922713" y="52673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6</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15" action="ppaction://hlinksldjump"/>
              </a:rPr>
              <a:t>L1-SUS-R6</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98675" name="TextBox 519"/>
          <p:cNvSpPr txBox="1">
            <a:spLocks noChangeAspect="1" noChangeArrowheads="1"/>
          </p:cNvSpPr>
          <p:nvPr/>
        </p:nvSpPr>
        <p:spPr bwMode="auto">
          <a:xfrm>
            <a:off x="6780213" y="1519238"/>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LVEA X-End VAC</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6" action="ppaction://hlinksldjump"/>
              </a:rPr>
              <a:t>L1-VAC-R1</a:t>
            </a:r>
            <a:r>
              <a:rPr lang="en-US" sz="1000" dirty="0" smtClean="0">
                <a:latin typeface="Comic Sans MS" pitchFamily="66" charset="0"/>
              </a:rPr>
              <a:t>)</a:t>
            </a:r>
            <a:endParaRPr lang="en-US" sz="1000" dirty="0">
              <a:latin typeface="Comic Sans MS" pitchFamily="66" charset="0"/>
            </a:endParaRPr>
          </a:p>
        </p:txBody>
      </p:sp>
      <p:sp>
        <p:nvSpPr>
          <p:cNvPr id="198676" name="TextBox 519"/>
          <p:cNvSpPr txBox="1">
            <a:spLocks noChangeAspect="1" noChangeArrowheads="1"/>
          </p:cNvSpPr>
          <p:nvPr/>
        </p:nvSpPr>
        <p:spPr bwMode="auto">
          <a:xfrm>
            <a:off x="6777038" y="2260600"/>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LVEA Y-End VAC</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7" action="ppaction://hlinksldjump"/>
              </a:rPr>
              <a:t>L1-VAC-R2</a:t>
            </a:r>
            <a:r>
              <a:rPr lang="en-US" sz="1000" dirty="0" smtClean="0">
                <a:latin typeface="Comic Sans MS" pitchFamily="66" charset="0"/>
              </a:rPr>
              <a:t>)</a:t>
            </a:r>
            <a:endParaRPr lang="en-US" sz="1000" dirty="0">
              <a:latin typeface="Comic Sans MS" pitchFamily="66" charset="0"/>
            </a:endParaRPr>
          </a:p>
        </p:txBody>
      </p:sp>
      <p:sp>
        <p:nvSpPr>
          <p:cNvPr id="198677" name="TextBox 519"/>
          <p:cNvSpPr txBox="1">
            <a:spLocks noChangeAspect="1" noChangeArrowheads="1"/>
          </p:cNvSpPr>
          <p:nvPr/>
        </p:nvSpPr>
        <p:spPr bwMode="auto">
          <a:xfrm>
            <a:off x="6777038" y="2995613"/>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LVEA </a:t>
            </a:r>
            <a:r>
              <a:rPr lang="en-US" sz="1000" b="1" dirty="0" err="1">
                <a:latin typeface="Comic Sans MS" pitchFamily="66" charset="0"/>
              </a:rPr>
              <a:t>Mech</a:t>
            </a:r>
            <a:r>
              <a:rPr lang="en-US" sz="1000" b="1" dirty="0">
                <a:latin typeface="Comic Sans MS" pitchFamily="66" charset="0"/>
              </a:rPr>
              <a:t> VAC</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8" action="ppaction://hlinksldjump"/>
              </a:rPr>
              <a:t>L1-VAC-R3</a:t>
            </a:r>
            <a:r>
              <a:rPr lang="en-US" sz="1000" dirty="0" smtClean="0">
                <a:latin typeface="Comic Sans MS" pitchFamily="66" charset="0"/>
              </a:rPr>
              <a:t>)</a:t>
            </a:r>
            <a:endParaRPr lang="en-US" sz="1000" dirty="0">
              <a:latin typeface="Comic Sans MS" pitchFamily="66" charset="0"/>
            </a:endParaRPr>
          </a:p>
        </p:txBody>
      </p:sp>
      <p:sp>
        <p:nvSpPr>
          <p:cNvPr id="22" name="TextBox 36"/>
          <p:cNvSpPr txBox="1">
            <a:spLocks noChangeArrowheads="1"/>
          </p:cNvSpPr>
          <p:nvPr/>
        </p:nvSpPr>
        <p:spPr bwMode="auto">
          <a:xfrm>
            <a:off x="501649" y="720725"/>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9" action="ppaction://hlinksldjump"/>
              </a:rPr>
              <a:t>&lt;&lt; LLO Racks by AREA</a:t>
            </a:r>
            <a:endParaRPr lang="en-US" sz="800" b="1" dirty="0">
              <a:latin typeface="Comic Sans MS" pitchFamily="66" charset="0"/>
            </a:endParaRPr>
          </a:p>
        </p:txBody>
      </p:sp>
      <p:sp>
        <p:nvSpPr>
          <p:cNvPr id="23" name="TextBox 519"/>
          <p:cNvSpPr txBox="1">
            <a:spLocks noChangeAspect="1" noChangeArrowheads="1"/>
          </p:cNvSpPr>
          <p:nvPr/>
        </p:nvSpPr>
        <p:spPr bwMode="auto">
          <a:xfrm>
            <a:off x="2481263" y="3763985"/>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ea typeface="ＭＳ Ｐゴシック" charset="-128"/>
              </a:rPr>
              <a:t>ISC </a:t>
            </a:r>
            <a:r>
              <a:rPr lang="en-US" sz="1000" b="1" dirty="0">
                <a:latin typeface="Comic Sans MS" pitchFamily="66" charset="0"/>
                <a:ea typeface="ＭＳ Ｐゴシック" charset="-128"/>
              </a:rPr>
              <a:t>Rack</a:t>
            </a:r>
          </a:p>
          <a:p>
            <a:pPr algn="ctr">
              <a:defRPr/>
            </a:pPr>
            <a:r>
              <a:rPr lang="en-US" sz="1000" dirty="0">
                <a:latin typeface="Comic Sans MS" pitchFamily="66" charset="0"/>
                <a:ea typeface="ＭＳ Ｐゴシック" charset="-128"/>
              </a:rPr>
              <a:t>(</a:t>
            </a:r>
            <a:r>
              <a:rPr lang="en-US" sz="1000" dirty="0" smtClean="0">
                <a:latin typeface="Comic Sans MS" pitchFamily="66" charset="0"/>
                <a:ea typeface="ＭＳ Ｐゴシック" charset="-128"/>
                <a:hlinkClick r:id="rId20" action="ppaction://hlinksldjump"/>
              </a:rPr>
              <a:t>L1-ISC-R4</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25" name="TextBox 519"/>
          <p:cNvSpPr txBox="1">
            <a:spLocks noChangeAspect="1" noChangeArrowheads="1"/>
          </p:cNvSpPr>
          <p:nvPr/>
        </p:nvSpPr>
        <p:spPr bwMode="auto">
          <a:xfrm>
            <a:off x="2483351" y="451763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ea typeface="ＭＳ Ｐゴシック" charset="-128"/>
              </a:rPr>
              <a:t>ISC </a:t>
            </a:r>
            <a:r>
              <a:rPr lang="en-US" sz="1000" b="1" dirty="0">
                <a:latin typeface="Comic Sans MS" pitchFamily="66" charset="0"/>
                <a:ea typeface="ＭＳ Ｐゴシック" charset="-128"/>
              </a:rPr>
              <a:t>Rack</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21" action="ppaction://hlinksldjump"/>
              </a:rPr>
              <a:t>L1-ISC-R5</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Tree>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0625" y="767150"/>
            <a:ext cx="6762750" cy="584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7634" name="Title 2"/>
          <p:cNvSpPr>
            <a:spLocks noGrp="1"/>
          </p:cNvSpPr>
          <p:nvPr>
            <p:ph type="title"/>
          </p:nvPr>
        </p:nvSpPr>
        <p:spPr/>
        <p:txBody>
          <a:bodyPr/>
          <a:lstStyle/>
          <a:p>
            <a:r>
              <a:rPr lang="en-US" dirty="0" smtClean="0">
                <a:ea typeface="ＭＳ Ｐゴシック" pitchFamily="34" charset="-128"/>
              </a:rPr>
              <a:t>LVEA Tables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7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584E8A-5DF9-43D1-8711-383115988626}" type="slidenum">
              <a:rPr lang="en-US" smtClean="0">
                <a:solidFill>
                  <a:srgbClr val="898989"/>
                </a:solidFill>
                <a:latin typeface="Calibri" pitchFamily="34" charset="0"/>
              </a:rPr>
              <a:pPr eaLnBrk="1" hangingPunct="1"/>
              <a:t>353</a:t>
            </a:fld>
            <a:endParaRPr lang="en-US" smtClean="0">
              <a:solidFill>
                <a:srgbClr val="898989"/>
              </a:solidFill>
              <a:latin typeface="Calibri" pitchFamily="34" charset="0"/>
            </a:endParaRPr>
          </a:p>
        </p:txBody>
      </p:sp>
      <p:grpSp>
        <p:nvGrpSpPr>
          <p:cNvPr id="25" name="Group 33"/>
          <p:cNvGrpSpPr/>
          <p:nvPr/>
        </p:nvGrpSpPr>
        <p:grpSpPr>
          <a:xfrm>
            <a:off x="4324559" y="2035175"/>
            <a:ext cx="215900" cy="1106838"/>
            <a:chOff x="3388053" y="2483828"/>
            <a:chExt cx="215900" cy="1106838"/>
          </a:xfrm>
          <a:solidFill>
            <a:srgbClr val="66FF33"/>
          </a:solidFill>
        </p:grpSpPr>
        <p:sp>
          <p:nvSpPr>
            <p:cNvPr id="35" name="TextBox 36"/>
            <p:cNvSpPr txBox="1">
              <a:spLocks noChangeArrowheads="1"/>
            </p:cNvSpPr>
            <p:nvPr/>
          </p:nvSpPr>
          <p:spPr bwMode="auto">
            <a:xfrm rot="16200000">
              <a:off x="3062748" y="2809133"/>
              <a:ext cx="866509" cy="215900"/>
            </a:xfrm>
            <a:prstGeom prst="rect">
              <a:avLst/>
            </a:prstGeom>
            <a:grp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rPr>
                <a:t>TCSY</a:t>
              </a:r>
              <a:endParaRPr lang="en-US" sz="800" b="1" dirty="0">
                <a:latin typeface="Comic Sans MS" pitchFamily="66" charset="0"/>
                <a:ea typeface="ＭＳ Ｐゴシック" charset="-128"/>
              </a:endParaRPr>
            </a:p>
          </p:txBody>
        </p:sp>
        <p:sp>
          <p:nvSpPr>
            <p:cNvPr id="36" name="Rounded Rectangle 12"/>
            <p:cNvSpPr>
              <a:spLocks noChangeAspect="1"/>
            </p:cNvSpPr>
            <p:nvPr/>
          </p:nvSpPr>
          <p:spPr bwMode="auto">
            <a:xfrm>
              <a:off x="3436157" y="3371591"/>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28" name="Group 36"/>
          <p:cNvGrpSpPr/>
          <p:nvPr/>
        </p:nvGrpSpPr>
        <p:grpSpPr>
          <a:xfrm>
            <a:off x="5521341" y="4149474"/>
            <a:ext cx="1134934" cy="215900"/>
            <a:chOff x="4202138" y="4308698"/>
            <a:chExt cx="1134934" cy="215900"/>
          </a:xfrm>
          <a:solidFill>
            <a:srgbClr val="66FF33"/>
          </a:solidFill>
        </p:grpSpPr>
        <p:sp>
          <p:nvSpPr>
            <p:cNvPr id="38" name="TextBox 36"/>
            <p:cNvSpPr txBox="1">
              <a:spLocks noChangeArrowheads="1"/>
            </p:cNvSpPr>
            <p:nvPr/>
          </p:nvSpPr>
          <p:spPr bwMode="auto">
            <a:xfrm>
              <a:off x="4455564" y="4308698"/>
              <a:ext cx="881508" cy="215900"/>
            </a:xfrm>
            <a:prstGeom prst="rect">
              <a:avLst/>
            </a:prstGeom>
            <a:grp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rPr>
                <a:t>TCSX</a:t>
              </a:r>
              <a:endParaRPr lang="en-US" sz="800" b="1" dirty="0">
                <a:latin typeface="Comic Sans MS" pitchFamily="66" charset="0"/>
                <a:ea typeface="ＭＳ Ｐゴシック" charset="-128"/>
              </a:endParaRPr>
            </a:p>
          </p:txBody>
        </p:sp>
        <p:sp>
          <p:nvSpPr>
            <p:cNvPr id="39" name="Rounded Rectangle 12"/>
            <p:cNvSpPr>
              <a:spLocks noChangeAspect="1"/>
            </p:cNvSpPr>
            <p:nvPr/>
          </p:nvSpPr>
          <p:spPr bwMode="auto">
            <a:xfrm rot="5400000">
              <a:off x="4246588" y="4301659"/>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sp>
        <p:nvSpPr>
          <p:cNvPr id="6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Corner Station</a:t>
            </a:r>
            <a:endParaRPr lang="en-US" sz="800" b="1" dirty="0">
              <a:latin typeface="Comic Sans MS" pitchFamily="66" charset="0"/>
            </a:endParaRPr>
          </a:p>
        </p:txBody>
      </p:sp>
      <p:sp>
        <p:nvSpPr>
          <p:cNvPr id="67" name="TextBox 7"/>
          <p:cNvSpPr txBox="1">
            <a:spLocks noChangeArrowheads="1"/>
          </p:cNvSpPr>
          <p:nvPr/>
        </p:nvSpPr>
        <p:spPr bwMode="auto">
          <a:xfrm>
            <a:off x="165384" y="1298648"/>
            <a:ext cx="3944938" cy="861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18 </a:t>
            </a:r>
            <a:r>
              <a:rPr lang="en-US" sz="1000" dirty="0">
                <a:latin typeface="Comic Sans MS" pitchFamily="66" charset="0"/>
              </a:rPr>
              <a:t>Field Racks are </a:t>
            </a:r>
            <a:r>
              <a:rPr lang="en-US" sz="1000" dirty="0" smtClean="0">
                <a:latin typeface="Comic Sans MS" pitchFamily="66" charset="0"/>
              </a:rPr>
              <a:t>in the LVEA, including </a:t>
            </a:r>
            <a:r>
              <a:rPr lang="en-US" sz="1000" dirty="0">
                <a:latin typeface="Comic Sans MS" pitchFamily="66" charset="0"/>
              </a:rPr>
              <a:t>the Vacuum </a:t>
            </a:r>
            <a:r>
              <a:rPr lang="en-US" sz="1000" dirty="0" smtClean="0">
                <a:latin typeface="Comic Sans MS" pitchFamily="66" charset="0"/>
              </a:rPr>
              <a:t>Racks. See </a:t>
            </a:r>
            <a:r>
              <a:rPr lang="en-US" sz="1000" dirty="0" smtClean="0">
                <a:latin typeface="Comic Sans MS" pitchFamily="66" charset="0"/>
                <a:hlinkClick r:id="rId4"/>
              </a:rPr>
              <a:t>D1003141</a:t>
            </a:r>
            <a:r>
              <a:rPr lang="en-US" sz="1000" dirty="0" smtClean="0">
                <a:latin typeface="Comic Sans MS" pitchFamily="66" charset="0"/>
              </a:rPr>
              <a:t>) at LLO and </a:t>
            </a:r>
            <a:r>
              <a:rPr lang="en-US" sz="1000" dirty="0" smtClean="0">
                <a:latin typeface="Comic Sans MS" pitchFamily="66" charset="0"/>
                <a:hlinkClick r:id="rId5"/>
              </a:rPr>
              <a:t>D1002704 </a:t>
            </a:r>
            <a:r>
              <a:rPr lang="en-US" sz="1000" dirty="0" smtClean="0">
                <a:latin typeface="Comic Sans MS" pitchFamily="66" charset="0"/>
              </a:rPr>
              <a:t>at LHO.</a:t>
            </a:r>
          </a:p>
          <a:p>
            <a:pPr eaLnBrk="1" hangingPunct="1"/>
            <a:endParaRPr lang="en-US" sz="1000" dirty="0">
              <a:latin typeface="Comic Sans MS" pitchFamily="66" charset="0"/>
            </a:endParaRPr>
          </a:p>
          <a:p>
            <a:pPr eaLnBrk="1" hangingPunct="1"/>
            <a:r>
              <a:rPr lang="en-US" sz="1000" dirty="0" smtClean="0">
                <a:latin typeface="Comic Sans MS" pitchFamily="66" charset="0"/>
              </a:rPr>
              <a:t>Tables are named in </a:t>
            </a:r>
            <a:r>
              <a:rPr lang="en-US" sz="1000" dirty="0" smtClean="0">
                <a:latin typeface="Comic Sans MS" pitchFamily="66" charset="0"/>
                <a:hlinkClick r:id="rId6"/>
              </a:rPr>
              <a:t>E1200808</a:t>
            </a:r>
            <a:r>
              <a:rPr lang="en-US" sz="1000" dirty="0" smtClean="0">
                <a:latin typeface="Comic Sans MS" pitchFamily="66" charset="0"/>
              </a:rPr>
              <a:t>.</a:t>
            </a:r>
          </a:p>
          <a:p>
            <a:pPr eaLnBrk="1" hangingPunct="1"/>
            <a:r>
              <a:rPr lang="en-US" sz="1000" dirty="0">
                <a:latin typeface="Comic Sans MS" pitchFamily="66" charset="0"/>
              </a:rPr>
              <a:t>Tables </a:t>
            </a:r>
            <a:r>
              <a:rPr lang="en-US" sz="1000" dirty="0" smtClean="0">
                <a:latin typeface="Comic Sans MS" pitchFamily="66" charset="0"/>
              </a:rPr>
              <a:t>Patch Panels are listed in </a:t>
            </a:r>
            <a:r>
              <a:rPr lang="en-US" sz="1000" dirty="0" smtClean="0">
                <a:latin typeface="Comic Sans MS" pitchFamily="66" charset="0"/>
                <a:hlinkClick r:id="rId7"/>
              </a:rPr>
              <a:t>E1200613</a:t>
            </a:r>
            <a:r>
              <a:rPr lang="en-US" sz="1000" dirty="0" smtClean="0">
                <a:latin typeface="Comic Sans MS" pitchFamily="66" charset="0"/>
              </a:rPr>
              <a:t>.</a:t>
            </a:r>
            <a:endParaRPr lang="en-US" sz="1000" dirty="0">
              <a:latin typeface="Comic Sans MS" pitchFamily="66" charset="0"/>
            </a:endParaRPr>
          </a:p>
        </p:txBody>
      </p:sp>
      <p:grpSp>
        <p:nvGrpSpPr>
          <p:cNvPr id="72" name="Group 21"/>
          <p:cNvGrpSpPr>
            <a:grpSpLocks/>
          </p:cNvGrpSpPr>
          <p:nvPr/>
        </p:nvGrpSpPr>
        <p:grpSpPr bwMode="auto">
          <a:xfrm>
            <a:off x="3064631" y="3798902"/>
            <a:ext cx="1156303" cy="215900"/>
            <a:chOff x="4100512" y="5837238"/>
            <a:chExt cx="1220356" cy="215900"/>
          </a:xfrm>
        </p:grpSpPr>
        <p:sp>
          <p:nvSpPr>
            <p:cNvPr id="73" name="TextBox 36"/>
            <p:cNvSpPr txBox="1">
              <a:spLocks noChangeArrowheads="1"/>
            </p:cNvSpPr>
            <p:nvPr/>
          </p:nvSpPr>
          <p:spPr bwMode="auto">
            <a:xfrm>
              <a:off x="4343399" y="5837238"/>
              <a:ext cx="977469" cy="215900"/>
            </a:xfrm>
            <a:prstGeom prst="rect">
              <a:avLst/>
            </a:prstGeom>
            <a:solidFill>
              <a:srgbClr val="FF9933"/>
            </a:solidFill>
            <a:ln w="9525">
              <a:solidFill>
                <a:schemeClr val="tx1"/>
              </a:solidFill>
              <a:miter lim="800000"/>
              <a:headEnd/>
              <a:tailEnd/>
            </a:ln>
          </p:spPr>
          <p:txBody>
            <a:bodyPr wrap="square">
              <a:spAutoFit/>
            </a:bodyPr>
            <a:lstStyle/>
            <a:p>
              <a:pPr algn="ctr">
                <a:defRPr/>
              </a:pPr>
              <a:r>
                <a:rPr lang="en-US" sz="800" dirty="0" smtClean="0">
                  <a:latin typeface="Comic Sans MS" pitchFamily="66" charset="0"/>
                  <a:ea typeface="ＭＳ Ｐゴシック" charset="-128"/>
                  <a:hlinkClick r:id="rId8" action="ppaction://hlinksldjump"/>
                </a:rPr>
                <a:t>IOHT2L</a:t>
              </a:r>
              <a:endParaRPr lang="en-US" sz="800" dirty="0">
                <a:latin typeface="Comic Sans MS" pitchFamily="66" charset="0"/>
                <a:ea typeface="ＭＳ Ｐゴシック" charset="-128"/>
              </a:endParaRPr>
            </a:p>
          </p:txBody>
        </p:sp>
        <p:sp>
          <p:nvSpPr>
            <p:cNvPr id="74" name="Rounded Rectangle 12"/>
            <p:cNvSpPr>
              <a:spLocks noChangeAspect="1"/>
            </p:cNvSpPr>
            <p:nvPr/>
          </p:nvSpPr>
          <p:spPr bwMode="auto">
            <a:xfrm rot="5400000">
              <a:off x="4144962" y="5830888"/>
              <a:ext cx="130175" cy="219076"/>
            </a:xfrm>
            <a:prstGeom prst="roundRect">
              <a:avLst/>
            </a:prstGeom>
            <a:solidFill>
              <a:srgbClr val="FF9933"/>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75" name="Group 21"/>
          <p:cNvGrpSpPr>
            <a:grpSpLocks/>
          </p:cNvGrpSpPr>
          <p:nvPr/>
        </p:nvGrpSpPr>
        <p:grpSpPr bwMode="auto">
          <a:xfrm rot="5400000">
            <a:off x="2337638" y="3358279"/>
            <a:ext cx="215444" cy="1069833"/>
            <a:chOff x="4104145" y="5830888"/>
            <a:chExt cx="215444" cy="1069833"/>
          </a:xfrm>
        </p:grpSpPr>
        <p:sp>
          <p:nvSpPr>
            <p:cNvPr id="76" name="TextBox 36"/>
            <p:cNvSpPr txBox="1">
              <a:spLocks noChangeArrowheads="1"/>
            </p:cNvSpPr>
            <p:nvPr/>
          </p:nvSpPr>
          <p:spPr bwMode="auto">
            <a:xfrm rot="16200000">
              <a:off x="3800876" y="6382009"/>
              <a:ext cx="821981" cy="215444"/>
            </a:xfrm>
            <a:prstGeom prst="rect">
              <a:avLst/>
            </a:prstGeom>
            <a:solidFill>
              <a:schemeClr val="accent2">
                <a:lumMod val="40000"/>
                <a:lumOff val="60000"/>
              </a:schemeClr>
            </a:solidFill>
            <a:ln w="9525">
              <a:solidFill>
                <a:schemeClr val="tx1"/>
              </a:solidFill>
              <a:miter lim="800000"/>
              <a:headEnd/>
              <a:tailEnd/>
            </a:ln>
          </p:spPr>
          <p:txBody>
            <a:bodyPr wrap="square">
              <a:spAutoFit/>
            </a:bodyPr>
            <a:lstStyle/>
            <a:p>
              <a:pPr algn="ctr">
                <a:defRPr/>
              </a:pPr>
              <a:r>
                <a:rPr lang="en-US" sz="800" dirty="0" smtClean="0">
                  <a:latin typeface="Comic Sans MS" pitchFamily="66" charset="0"/>
                  <a:ea typeface="ＭＳ Ｐゴシック" charset="-128"/>
                  <a:hlinkClick r:id="rId9" action="ppaction://hlinksldjump"/>
                </a:rPr>
                <a:t>ISCHT1L</a:t>
              </a:r>
              <a:endParaRPr lang="en-US" sz="800" dirty="0">
                <a:latin typeface="Comic Sans MS" pitchFamily="66" charset="0"/>
                <a:ea typeface="ＭＳ Ｐゴシック" charset="-128"/>
              </a:endParaRPr>
            </a:p>
          </p:txBody>
        </p:sp>
        <p:sp>
          <p:nvSpPr>
            <p:cNvPr id="77" name="Rounded Rectangle 12"/>
            <p:cNvSpPr>
              <a:spLocks noChangeAspect="1"/>
            </p:cNvSpPr>
            <p:nvPr/>
          </p:nvSpPr>
          <p:spPr bwMode="auto">
            <a:xfrm>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87" name="Group 21"/>
          <p:cNvGrpSpPr>
            <a:grpSpLocks/>
          </p:cNvGrpSpPr>
          <p:nvPr/>
        </p:nvGrpSpPr>
        <p:grpSpPr bwMode="auto">
          <a:xfrm>
            <a:off x="3040948" y="4201170"/>
            <a:ext cx="1163661" cy="215444"/>
            <a:chOff x="4100513" y="5837238"/>
            <a:chExt cx="1163660" cy="215444"/>
          </a:xfrm>
        </p:grpSpPr>
        <p:sp>
          <p:nvSpPr>
            <p:cNvPr id="88" name="TextBox 36"/>
            <p:cNvSpPr txBox="1">
              <a:spLocks noChangeArrowheads="1"/>
            </p:cNvSpPr>
            <p:nvPr/>
          </p:nvSpPr>
          <p:spPr bwMode="auto">
            <a:xfrm>
              <a:off x="4343402" y="5837238"/>
              <a:ext cx="920771" cy="215444"/>
            </a:xfrm>
            <a:prstGeom prst="rect">
              <a:avLst/>
            </a:prstGeom>
            <a:solidFill>
              <a:srgbClr val="FF9933"/>
            </a:solidFill>
            <a:ln w="9525">
              <a:solidFill>
                <a:schemeClr val="tx1"/>
              </a:solidFill>
              <a:miter lim="800000"/>
              <a:headEnd/>
              <a:tailEnd/>
            </a:ln>
          </p:spPr>
          <p:txBody>
            <a:bodyPr wrap="square">
              <a:spAutoFit/>
            </a:bodyPr>
            <a:lstStyle/>
            <a:p>
              <a:pPr algn="ctr">
                <a:defRPr/>
              </a:pPr>
              <a:r>
                <a:rPr lang="en-US" sz="800" dirty="0">
                  <a:latin typeface="Comic Sans MS" pitchFamily="66" charset="0"/>
                  <a:ea typeface="ＭＳ Ｐゴシック" charset="-128"/>
                  <a:hlinkClick r:id="rId10" action="ppaction://hlinksldjump"/>
                </a:rPr>
                <a:t>IOHT2R</a:t>
              </a:r>
              <a:endParaRPr lang="en-US" sz="800" b="1" dirty="0">
                <a:latin typeface="Comic Sans MS" pitchFamily="66" charset="0"/>
                <a:ea typeface="ＭＳ Ｐゴシック" charset="-128"/>
              </a:endParaRPr>
            </a:p>
          </p:txBody>
        </p:sp>
        <p:sp>
          <p:nvSpPr>
            <p:cNvPr id="89" name="Rounded Rectangle 12"/>
            <p:cNvSpPr>
              <a:spLocks noChangeAspect="1"/>
            </p:cNvSpPr>
            <p:nvPr/>
          </p:nvSpPr>
          <p:spPr bwMode="auto">
            <a:xfrm rot="5400000">
              <a:off x="4144963" y="5830888"/>
              <a:ext cx="130175" cy="219075"/>
            </a:xfrm>
            <a:prstGeom prst="roundRect">
              <a:avLst/>
            </a:prstGeom>
            <a:solidFill>
              <a:srgbClr val="FF9933"/>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90" name="Group 21"/>
          <p:cNvGrpSpPr>
            <a:grpSpLocks/>
          </p:cNvGrpSpPr>
          <p:nvPr/>
        </p:nvGrpSpPr>
        <p:grpSpPr bwMode="auto">
          <a:xfrm>
            <a:off x="4730503" y="5765521"/>
            <a:ext cx="1196771" cy="222250"/>
            <a:chOff x="4144963" y="5830888"/>
            <a:chExt cx="1196770" cy="222250"/>
          </a:xfrm>
        </p:grpSpPr>
        <p:sp>
          <p:nvSpPr>
            <p:cNvPr id="91" name="TextBox 36"/>
            <p:cNvSpPr txBox="1">
              <a:spLocks noChangeArrowheads="1"/>
            </p:cNvSpPr>
            <p:nvPr/>
          </p:nvSpPr>
          <p:spPr bwMode="auto">
            <a:xfrm>
              <a:off x="4343401" y="5837238"/>
              <a:ext cx="998332" cy="215900"/>
            </a:xfrm>
            <a:prstGeom prst="rect">
              <a:avLst/>
            </a:prstGeom>
            <a:solidFill>
              <a:schemeClr val="accent2">
                <a:lumMod val="40000"/>
                <a:lumOff val="60000"/>
              </a:schemeClr>
            </a:solidFill>
            <a:ln w="9525">
              <a:solidFill>
                <a:schemeClr val="tx1"/>
              </a:solidFill>
              <a:miter lim="800000"/>
              <a:headEnd/>
              <a:tailEnd/>
            </a:ln>
          </p:spPr>
          <p:txBody>
            <a:bodyPr wrap="square">
              <a:spAutoFit/>
            </a:bodyPr>
            <a:lstStyle/>
            <a:p>
              <a:pPr algn="ctr">
                <a:defRPr/>
              </a:pPr>
              <a:r>
                <a:rPr lang="en-US" sz="800" dirty="0" smtClean="0">
                  <a:latin typeface="Comic Sans MS" pitchFamily="66" charset="0"/>
                  <a:ea typeface="ＭＳ Ｐゴシック" charset="-128"/>
                  <a:hlinkClick r:id="rId11" action="ppaction://hlinksldjump"/>
                </a:rPr>
                <a:t>ISCHT6R</a:t>
              </a:r>
              <a:endParaRPr lang="en-US" sz="800" dirty="0">
                <a:latin typeface="Comic Sans MS" pitchFamily="66" charset="0"/>
                <a:ea typeface="ＭＳ Ｐゴシック" charset="-128"/>
              </a:endParaRPr>
            </a:p>
          </p:txBody>
        </p:sp>
        <p:sp>
          <p:nvSpPr>
            <p:cNvPr id="92" name="Rounded Rectangle 12"/>
            <p:cNvSpPr>
              <a:spLocks noChangeAspect="1"/>
            </p:cNvSpPr>
            <p:nvPr/>
          </p:nvSpPr>
          <p:spPr bwMode="auto">
            <a:xfrm>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80" name="Group 36"/>
          <p:cNvGrpSpPr/>
          <p:nvPr/>
        </p:nvGrpSpPr>
        <p:grpSpPr>
          <a:xfrm rot="16200000">
            <a:off x="4229357" y="4700484"/>
            <a:ext cx="1152890" cy="215900"/>
            <a:chOff x="3268323" y="4306108"/>
            <a:chExt cx="1152890" cy="215900"/>
          </a:xfrm>
          <a:solidFill>
            <a:srgbClr val="66FF33"/>
          </a:solidFill>
        </p:grpSpPr>
        <p:sp>
          <p:nvSpPr>
            <p:cNvPr id="81" name="TextBox 36"/>
            <p:cNvSpPr txBox="1">
              <a:spLocks noChangeArrowheads="1"/>
            </p:cNvSpPr>
            <p:nvPr/>
          </p:nvSpPr>
          <p:spPr bwMode="auto">
            <a:xfrm>
              <a:off x="3268323" y="4306108"/>
              <a:ext cx="906541" cy="215900"/>
            </a:xfrm>
            <a:prstGeom prst="rect">
              <a:avLst/>
            </a:prstGeom>
            <a:grp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rPr>
                <a:t>TCSHT4R</a:t>
              </a:r>
              <a:endParaRPr lang="en-US" sz="800" b="1" dirty="0">
                <a:latin typeface="Comic Sans MS" pitchFamily="66" charset="0"/>
                <a:ea typeface="ＭＳ Ｐゴシック" charset="-128"/>
              </a:endParaRPr>
            </a:p>
          </p:txBody>
        </p:sp>
        <p:sp>
          <p:nvSpPr>
            <p:cNvPr id="82" name="Rounded Rectangle 12"/>
            <p:cNvSpPr>
              <a:spLocks noChangeAspect="1"/>
            </p:cNvSpPr>
            <p:nvPr/>
          </p:nvSpPr>
          <p:spPr bwMode="auto">
            <a:xfrm rot="5400000">
              <a:off x="4246588" y="4301659"/>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83" name="Group 5"/>
          <p:cNvGrpSpPr>
            <a:grpSpLocks/>
          </p:cNvGrpSpPr>
          <p:nvPr/>
        </p:nvGrpSpPr>
        <p:grpSpPr bwMode="auto">
          <a:xfrm rot="5400000">
            <a:off x="1940776" y="3624600"/>
            <a:ext cx="215900" cy="1195274"/>
            <a:chOff x="1157288" y="3727450"/>
            <a:chExt cx="215900" cy="1195274"/>
          </a:xfrm>
        </p:grpSpPr>
        <p:sp>
          <p:nvSpPr>
            <p:cNvPr id="84" name="TextBox 36"/>
            <p:cNvSpPr txBox="1">
              <a:spLocks noChangeArrowheads="1"/>
            </p:cNvSpPr>
            <p:nvPr/>
          </p:nvSpPr>
          <p:spPr bwMode="auto">
            <a:xfrm rot="16200000">
              <a:off x="796239" y="4345776"/>
              <a:ext cx="937997" cy="215900"/>
            </a:xfrm>
            <a:prstGeom prst="rect">
              <a:avLst/>
            </a:prstGeom>
            <a:solidFill>
              <a:schemeClr val="accent4">
                <a:lumMod val="40000"/>
                <a:lumOff val="60000"/>
              </a:schemeClr>
            </a:solidFill>
            <a:ln w="9525">
              <a:solidFill>
                <a:schemeClr val="tx1"/>
              </a:solidFill>
              <a:miter lim="800000"/>
              <a:headEnd/>
              <a:tailEnd/>
            </a:ln>
          </p:spPr>
          <p:txBody>
            <a:bodyPr wrap="square">
              <a:spAutoFit/>
            </a:bodyPr>
            <a:lstStyle/>
            <a:p>
              <a:pPr algn="ctr">
                <a:defRPr/>
              </a:pPr>
              <a:r>
                <a:rPr lang="en-US" sz="800" b="1" dirty="0" smtClean="0">
                  <a:latin typeface="Comic Sans MS" pitchFamily="66" charset="0"/>
                  <a:ea typeface="ＭＳ Ｐゴシック" charset="-128"/>
                </a:rPr>
                <a:t>PSL Table</a:t>
              </a:r>
              <a:endParaRPr lang="en-US" sz="800" b="1" dirty="0">
                <a:latin typeface="Comic Sans MS" pitchFamily="66" charset="0"/>
                <a:ea typeface="ＭＳ Ｐゴシック" charset="-128"/>
              </a:endParaRPr>
            </a:p>
          </p:txBody>
        </p:sp>
        <p:grpSp>
          <p:nvGrpSpPr>
            <p:cNvPr id="85" name="Group 105"/>
            <p:cNvGrpSpPr>
              <a:grpSpLocks/>
            </p:cNvGrpSpPr>
            <p:nvPr/>
          </p:nvGrpSpPr>
          <p:grpSpPr bwMode="auto">
            <a:xfrm>
              <a:off x="1185863" y="3727450"/>
              <a:ext cx="153987" cy="220663"/>
              <a:chOff x="1231691" y="3727343"/>
              <a:chExt cx="155408" cy="220501"/>
            </a:xfrm>
          </p:grpSpPr>
          <p:sp>
            <p:nvSpPr>
              <p:cNvPr id="86" name="Rounded Rectangle 12"/>
              <p:cNvSpPr>
                <a:spLocks noChangeAspect="1"/>
              </p:cNvSpPr>
              <p:nvPr/>
            </p:nvSpPr>
            <p:spPr bwMode="auto">
              <a:xfrm>
                <a:off x="1244508" y="3728930"/>
                <a:ext cx="129775" cy="218914"/>
              </a:xfrm>
              <a:prstGeom prst="roundRect">
                <a:avLst/>
              </a:prstGeom>
              <a:solidFill>
                <a:schemeClr val="accent4">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93"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spTree>
    <p:extLst>
      <p:ext uri="{BB962C8B-B14F-4D97-AF65-F5344CB8AC3E}">
        <p14:creationId xmlns:p14="http://schemas.microsoft.com/office/powerpoint/2010/main" val="3270277142"/>
      </p:ext>
    </p:extLst>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Title 8"/>
          <p:cNvSpPr>
            <a:spLocks noGrp="1"/>
          </p:cNvSpPr>
          <p:nvPr>
            <p:ph type="title"/>
          </p:nvPr>
        </p:nvSpPr>
        <p:spPr/>
        <p:txBody>
          <a:bodyPr/>
          <a:lstStyle/>
          <a:p>
            <a:pPr eaLnBrk="1" hangingPunct="1"/>
            <a:r>
              <a:rPr lang="en-US" dirty="0" smtClean="0">
                <a:ea typeface="ＭＳ Ｐゴシック" pitchFamily="34" charset="-128"/>
              </a:rPr>
              <a:t>LVEA Tables</a:t>
            </a:r>
          </a:p>
        </p:txBody>
      </p:sp>
      <p:sp>
        <p:nvSpPr>
          <p:cNvPr id="198659"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413216-C3E4-4B9E-AF46-FFB3E27BD226}" type="slidenum">
              <a:rPr lang="en-US" smtClean="0">
                <a:solidFill>
                  <a:srgbClr val="898989"/>
                </a:solidFill>
                <a:latin typeface="Calibri" pitchFamily="34" charset="0"/>
              </a:rPr>
              <a:pPr eaLnBrk="1" hangingPunct="1"/>
              <a:t>354</a:t>
            </a:fld>
            <a:endParaRPr lang="en-US" smtClean="0">
              <a:solidFill>
                <a:srgbClr val="898989"/>
              </a:solidFill>
              <a:latin typeface="Calibri" pitchFamily="34" charset="0"/>
            </a:endParaRPr>
          </a:p>
        </p:txBody>
      </p:sp>
      <p:sp>
        <p:nvSpPr>
          <p:cNvPr id="198" name="Date Placeholder 7"/>
          <p:cNvSpPr>
            <a:spLocks noGrp="1"/>
          </p:cNvSpPr>
          <p:nvPr>
            <p:ph type="dt" sz="quarter" idx="10"/>
          </p:nvPr>
        </p:nvSpPr>
        <p:spPr/>
        <p:txBody>
          <a:bodyPr/>
          <a:lstStyle/>
          <a:p>
            <a:pPr>
              <a:defRPr/>
            </a:pPr>
            <a:r>
              <a:rPr lang="en-US" smtClean="0"/>
              <a:t>LIGO-G1001032-V10</a:t>
            </a:r>
            <a:endParaRPr lang="en-US" dirty="0"/>
          </a:p>
        </p:txBody>
      </p:sp>
      <p:sp>
        <p:nvSpPr>
          <p:cNvPr id="124936" name="TextBox 519"/>
          <p:cNvSpPr txBox="1">
            <a:spLocks noChangeAspect="1" noChangeArrowheads="1"/>
          </p:cNvSpPr>
          <p:nvPr/>
        </p:nvSpPr>
        <p:spPr bwMode="auto">
          <a:xfrm>
            <a:off x="3202870" y="1524000"/>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ISC</a:t>
            </a:r>
            <a:r>
              <a:rPr lang="en-US" sz="1000" b="1" dirty="0">
                <a:latin typeface="Comic Sans MS" pitchFamily="66" charset="0"/>
                <a:ea typeface="ＭＳ Ｐゴシック" charset="-128"/>
              </a:rPr>
              <a:t> </a:t>
            </a: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3" action="ppaction://hlinksldjump"/>
              </a:rPr>
              <a:t>ISCHT1L</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42" name="TextBox 519"/>
          <p:cNvSpPr txBox="1">
            <a:spLocks noChangeAspect="1" noChangeArrowheads="1"/>
          </p:cNvSpPr>
          <p:nvPr/>
        </p:nvSpPr>
        <p:spPr bwMode="auto">
          <a:xfrm>
            <a:off x="3201282" y="2268538"/>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ISC</a:t>
            </a:r>
            <a:r>
              <a:rPr lang="en-US" sz="1000" b="1" dirty="0">
                <a:latin typeface="Comic Sans MS" pitchFamily="66" charset="0"/>
                <a:ea typeface="ＭＳ Ｐゴシック" charset="-128"/>
              </a:rPr>
              <a:t> </a:t>
            </a: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4" action="ppaction://hlinksldjump"/>
              </a:rPr>
              <a:t>ISCHT6R</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98671" name="TextBox 518"/>
          <p:cNvSpPr txBox="1">
            <a:spLocks noChangeAspect="1" noChangeArrowheads="1"/>
          </p:cNvSpPr>
          <p:nvPr/>
        </p:nvSpPr>
        <p:spPr bwMode="auto">
          <a:xfrm>
            <a:off x="6079420" y="1519238"/>
            <a:ext cx="1371600" cy="68580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TCS (</a:t>
            </a:r>
            <a:r>
              <a:rPr lang="en-US" sz="1000" dirty="0" smtClean="0">
                <a:latin typeface="Comic Sans MS" pitchFamily="66" charset="0"/>
                <a:ea typeface="ＭＳ Ｐゴシック" charset="-128"/>
              </a:rPr>
              <a:t>TCSHT4R</a:t>
            </a:r>
            <a:r>
              <a:rPr lang="en-US" sz="1000" dirty="0" smtClean="0">
                <a:latin typeface="Comic Sans MS" pitchFamily="66" charset="0"/>
              </a:rPr>
              <a:t>)</a:t>
            </a:r>
            <a:endParaRPr lang="en-US" sz="1000" dirty="0">
              <a:latin typeface="Comic Sans MS" pitchFamily="66" charset="0"/>
            </a:endParaRPr>
          </a:p>
        </p:txBody>
      </p:sp>
      <p:sp>
        <p:nvSpPr>
          <p:cNvPr id="198672" name="TextBox 519"/>
          <p:cNvSpPr txBox="1">
            <a:spLocks noChangeAspect="1" noChangeArrowheads="1"/>
          </p:cNvSpPr>
          <p:nvPr/>
        </p:nvSpPr>
        <p:spPr bwMode="auto">
          <a:xfrm>
            <a:off x="6074657" y="2265363"/>
            <a:ext cx="1371600" cy="68580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TCS (</a:t>
            </a:r>
            <a:r>
              <a:rPr lang="en-US" sz="1000" dirty="0" smtClean="0">
                <a:latin typeface="Comic Sans MS" pitchFamily="66" charset="0"/>
                <a:ea typeface="ＭＳ Ｐゴシック" charset="-128"/>
              </a:rPr>
              <a:t>TCSX</a:t>
            </a:r>
            <a:r>
              <a:rPr lang="en-US" sz="1000" dirty="0" smtClean="0">
                <a:latin typeface="Comic Sans MS" pitchFamily="66" charset="0"/>
              </a:rPr>
              <a:t>)</a:t>
            </a:r>
            <a:endParaRPr lang="en-US" sz="1000" dirty="0">
              <a:latin typeface="Comic Sans MS" pitchFamily="66" charset="0"/>
            </a:endParaRPr>
          </a:p>
        </p:txBody>
      </p:sp>
      <p:sp>
        <p:nvSpPr>
          <p:cNvPr id="22" name="TextBox 36"/>
          <p:cNvSpPr txBox="1">
            <a:spLocks noChangeArrowheads="1"/>
          </p:cNvSpPr>
          <p:nvPr/>
        </p:nvSpPr>
        <p:spPr bwMode="auto">
          <a:xfrm>
            <a:off x="501649" y="720725"/>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Racks by AREA</a:t>
            </a:r>
            <a:endParaRPr lang="en-US" sz="800" b="1" dirty="0">
              <a:latin typeface="Comic Sans MS" pitchFamily="66" charset="0"/>
            </a:endParaRPr>
          </a:p>
        </p:txBody>
      </p:sp>
      <p:sp>
        <p:nvSpPr>
          <p:cNvPr id="24" name="TextBox 517"/>
          <p:cNvSpPr txBox="1">
            <a:spLocks noChangeAspect="1" noChangeArrowheads="1"/>
          </p:cNvSpPr>
          <p:nvPr/>
        </p:nvSpPr>
        <p:spPr bwMode="auto">
          <a:xfrm>
            <a:off x="1763007" y="1524000"/>
            <a:ext cx="1371600" cy="685800"/>
          </a:xfrm>
          <a:prstGeom prst="rect">
            <a:avLst/>
          </a:prstGeom>
          <a:solidFill>
            <a:schemeClr val="accent4">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hlinkClick r:id="rId6"/>
              </a:rPr>
              <a:t>PSL </a:t>
            </a:r>
            <a:r>
              <a:rPr lang="en-US" sz="1000" dirty="0" smtClean="0">
                <a:latin typeface="Comic Sans MS" pitchFamily="66" charset="0"/>
                <a:ea typeface="ＭＳ Ｐゴシック" charset="-128"/>
                <a:hlinkClick r:id="rId6"/>
              </a:rPr>
              <a:t>Table</a:t>
            </a:r>
            <a:endParaRPr lang="en-US" sz="1000" dirty="0">
              <a:latin typeface="Comic Sans MS" pitchFamily="66" charset="0"/>
              <a:ea typeface="ＭＳ Ｐゴシック" charset="-128"/>
            </a:endParaRPr>
          </a:p>
        </p:txBody>
      </p:sp>
      <p:sp>
        <p:nvSpPr>
          <p:cNvPr id="26" name="TextBox 518"/>
          <p:cNvSpPr txBox="1">
            <a:spLocks noChangeAspect="1" noChangeArrowheads="1"/>
          </p:cNvSpPr>
          <p:nvPr/>
        </p:nvSpPr>
        <p:spPr bwMode="auto">
          <a:xfrm>
            <a:off x="4656568" y="1514475"/>
            <a:ext cx="1371600" cy="685800"/>
          </a:xfrm>
          <a:prstGeom prst="rect">
            <a:avLst/>
          </a:prstGeom>
          <a:solidFill>
            <a:srgbClr val="FF9966"/>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IO (</a:t>
            </a:r>
            <a:r>
              <a:rPr lang="en-US" sz="1000" dirty="0">
                <a:latin typeface="Comic Sans MS" pitchFamily="66" charset="0"/>
                <a:ea typeface="ＭＳ Ｐゴシック" charset="-128"/>
                <a:hlinkClick r:id="rId7" action="ppaction://hlinksldjump"/>
              </a:rPr>
              <a:t>IOHT2L</a:t>
            </a:r>
            <a:r>
              <a:rPr lang="en-US" sz="1000" dirty="0" smtClean="0">
                <a:latin typeface="Comic Sans MS" pitchFamily="66" charset="0"/>
              </a:rPr>
              <a:t>)</a:t>
            </a:r>
            <a:endParaRPr lang="en-US" sz="1000" dirty="0">
              <a:latin typeface="Comic Sans MS" pitchFamily="66" charset="0"/>
            </a:endParaRPr>
          </a:p>
        </p:txBody>
      </p:sp>
      <p:sp>
        <p:nvSpPr>
          <p:cNvPr id="27" name="TextBox 519"/>
          <p:cNvSpPr txBox="1">
            <a:spLocks noChangeAspect="1" noChangeArrowheads="1"/>
          </p:cNvSpPr>
          <p:nvPr/>
        </p:nvSpPr>
        <p:spPr bwMode="auto">
          <a:xfrm>
            <a:off x="4651805" y="2260600"/>
            <a:ext cx="1371600" cy="685800"/>
          </a:xfrm>
          <a:prstGeom prst="rect">
            <a:avLst/>
          </a:prstGeom>
          <a:solidFill>
            <a:srgbClr val="FF9966"/>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IO </a:t>
            </a:r>
            <a:r>
              <a:rPr lang="en-US" sz="1000" dirty="0" smtClean="0">
                <a:latin typeface="Comic Sans MS" pitchFamily="66" charset="0"/>
              </a:rPr>
              <a:t>(</a:t>
            </a:r>
            <a:r>
              <a:rPr lang="en-US" sz="1000" dirty="0" smtClean="0">
                <a:latin typeface="Comic Sans MS" pitchFamily="66" charset="0"/>
                <a:ea typeface="ＭＳ Ｐゴシック" charset="-128"/>
                <a:hlinkClick r:id="rId8" action="ppaction://hlinksldjump"/>
              </a:rPr>
              <a:t>IOHT2R</a:t>
            </a:r>
            <a:r>
              <a:rPr lang="en-US" sz="1000" dirty="0" smtClean="0">
                <a:latin typeface="Comic Sans MS" pitchFamily="66" charset="0"/>
              </a:rPr>
              <a:t>)</a:t>
            </a:r>
            <a:endParaRPr lang="en-US" sz="1000" dirty="0">
              <a:latin typeface="Comic Sans MS" pitchFamily="66" charset="0"/>
            </a:endParaRPr>
          </a:p>
        </p:txBody>
      </p:sp>
      <p:sp>
        <p:nvSpPr>
          <p:cNvPr id="28" name="TextBox 519"/>
          <p:cNvSpPr txBox="1">
            <a:spLocks noChangeAspect="1" noChangeArrowheads="1"/>
          </p:cNvSpPr>
          <p:nvPr/>
        </p:nvSpPr>
        <p:spPr bwMode="auto">
          <a:xfrm>
            <a:off x="6079420" y="3005592"/>
            <a:ext cx="1371600" cy="68580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TCS (</a:t>
            </a:r>
            <a:r>
              <a:rPr lang="en-US" sz="1000" dirty="0" smtClean="0">
                <a:latin typeface="Comic Sans MS" pitchFamily="66" charset="0"/>
                <a:ea typeface="ＭＳ Ｐゴシック" charset="-128"/>
              </a:rPr>
              <a:t>TCSY</a:t>
            </a:r>
            <a:r>
              <a:rPr lang="en-US" sz="1000" dirty="0" smtClean="0">
                <a:latin typeface="Comic Sans MS" pitchFamily="66" charset="0"/>
              </a:rPr>
              <a:t>)</a:t>
            </a:r>
            <a:endParaRPr lang="en-US" sz="1000" dirty="0">
              <a:latin typeface="Comic Sans MS" pitchFamily="66" charset="0"/>
            </a:endParaRPr>
          </a:p>
        </p:txBody>
      </p:sp>
      <p:sp>
        <p:nvSpPr>
          <p:cNvPr id="14" name="TextBox 36"/>
          <p:cNvSpPr txBox="1">
            <a:spLocks noChangeArrowheads="1"/>
          </p:cNvSpPr>
          <p:nvPr/>
        </p:nvSpPr>
        <p:spPr bwMode="auto">
          <a:xfrm>
            <a:off x="799796" y="5038290"/>
            <a:ext cx="2075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4’ X 8’ Table Layout (</a:t>
            </a:r>
            <a:r>
              <a:rPr lang="en-US" sz="800" dirty="0" smtClean="0">
                <a:latin typeface="Comic Sans MS" pitchFamily="66" charset="0"/>
                <a:ea typeface="ＭＳ Ｐゴシック" charset="-128"/>
                <a:hlinkClick r:id="rId9"/>
              </a:rPr>
              <a:t>D1201022</a:t>
            </a:r>
            <a:r>
              <a:rPr lang="en-US" sz="800" b="1" dirty="0" smtClean="0">
                <a:latin typeface="Comic Sans MS" pitchFamily="66" charset="0"/>
              </a:rPr>
              <a:t>)</a:t>
            </a:r>
            <a:endParaRPr lang="en-US" sz="800" b="1" dirty="0">
              <a:latin typeface="Comic Sans MS" pitchFamily="66" charset="0"/>
            </a:endParaRPr>
          </a:p>
        </p:txBody>
      </p:sp>
      <p:sp>
        <p:nvSpPr>
          <p:cNvPr id="15" name="TextBox 36"/>
          <p:cNvSpPr txBox="1">
            <a:spLocks noChangeArrowheads="1"/>
          </p:cNvSpPr>
          <p:nvPr/>
        </p:nvSpPr>
        <p:spPr bwMode="auto">
          <a:xfrm>
            <a:off x="799796" y="4822846"/>
            <a:ext cx="2075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3’ X 5’ Table Layout (</a:t>
            </a:r>
            <a:r>
              <a:rPr lang="en-US" sz="800" dirty="0" smtClean="0">
                <a:latin typeface="Comic Sans MS" pitchFamily="66" charset="0"/>
                <a:ea typeface="ＭＳ Ｐゴシック" charset="-128"/>
                <a:hlinkClick r:id="rId10"/>
              </a:rPr>
              <a:t>D1200973</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3110337147"/>
      </p:ext>
    </p:extLst>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968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68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84" name="Title 8"/>
          <p:cNvSpPr>
            <a:spLocks noGrp="1"/>
          </p:cNvSpPr>
          <p:nvPr>
            <p:ph type="title"/>
          </p:nvPr>
        </p:nvSpPr>
        <p:spPr/>
        <p:txBody>
          <a:bodyPr/>
          <a:lstStyle/>
          <a:p>
            <a:pPr eaLnBrk="1" hangingPunct="1"/>
            <a:r>
              <a:rPr lang="en-US" smtClean="0">
                <a:ea typeface="ＭＳ Ｐゴシック" pitchFamily="34" charset="-128"/>
              </a:rPr>
              <a:t>L1-PSL-R1</a:t>
            </a:r>
          </a:p>
        </p:txBody>
      </p:sp>
      <p:pic>
        <p:nvPicPr>
          <p:cNvPr id="19968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8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FDCFACE-D026-4732-ABE2-8425F1D963B6}" type="slidenum">
              <a:rPr lang="en-US" smtClean="0">
                <a:solidFill>
                  <a:srgbClr val="898989"/>
                </a:solidFill>
                <a:latin typeface="Calibri" pitchFamily="34" charset="0"/>
              </a:rPr>
              <a:pPr eaLnBrk="1" hangingPunct="1"/>
              <a:t>355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99688"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PSL Rack 1 Layout (LIGO-Dxxxxxxx)</a:t>
            </a:r>
          </a:p>
        </p:txBody>
      </p:sp>
      <p:grpSp>
        <p:nvGrpSpPr>
          <p:cNvPr id="199689" name="Group 28"/>
          <p:cNvGrpSpPr>
            <a:grpSpLocks/>
          </p:cNvGrpSpPr>
          <p:nvPr/>
        </p:nvGrpSpPr>
        <p:grpSpPr bwMode="auto">
          <a:xfrm>
            <a:off x="2208078" y="5527308"/>
            <a:ext cx="5519738" cy="332155"/>
            <a:chOff x="-1122363" y="3119597"/>
            <a:chExt cx="5519738" cy="331479"/>
          </a:xfrm>
        </p:grpSpPr>
        <p:grpSp>
          <p:nvGrpSpPr>
            <p:cNvPr id="199693" name="Group 27"/>
            <p:cNvGrpSpPr>
              <a:grpSpLocks/>
            </p:cNvGrpSpPr>
            <p:nvPr/>
          </p:nvGrpSpPr>
          <p:grpSpPr bwMode="auto">
            <a:xfrm>
              <a:off x="-1122363" y="3119597"/>
              <a:ext cx="2870307" cy="331479"/>
              <a:chOff x="-1122363" y="3119597"/>
              <a:chExt cx="2870307" cy="331479"/>
            </a:xfrm>
          </p:grpSpPr>
          <p:pic>
            <p:nvPicPr>
              <p:cNvPr id="199698" name="Picture 25"/>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6241" y="3119597"/>
                <a:ext cx="1280160" cy="331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99" name="TextBox 112"/>
              <p:cNvSpPr txBox="1">
                <a:spLocks noChangeArrowheads="1"/>
              </p:cNvSpPr>
              <p:nvPr/>
            </p:nvSpPr>
            <p:spPr bwMode="auto">
              <a:xfrm>
                <a:off x="-1122363" y="3169764"/>
                <a:ext cx="1602985"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UPS1</a:t>
                </a:r>
                <a:endParaRPr lang="en-US" sz="800" b="1" dirty="0">
                  <a:latin typeface="Comic Sans MS" pitchFamily="66" charset="0"/>
                </a:endParaRPr>
              </a:p>
            </p:txBody>
          </p:sp>
          <p:sp>
            <p:nvSpPr>
              <p:cNvPr id="199700" name="TextBox 111"/>
              <p:cNvSpPr txBox="1">
                <a:spLocks noChangeArrowheads="1"/>
              </p:cNvSpPr>
              <p:nvPr/>
            </p:nvSpPr>
            <p:spPr bwMode="auto">
              <a:xfrm>
                <a:off x="485495" y="3180613"/>
                <a:ext cx="1262449"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rgbClr val="FFFF00"/>
                    </a:solidFill>
                    <a:latin typeface="Comic Sans MS" pitchFamily="66" charset="0"/>
                  </a:rPr>
                  <a:t>SUA3000RMXL3U</a:t>
                </a:r>
              </a:p>
            </p:txBody>
          </p:sp>
        </p:grpSp>
        <p:grpSp>
          <p:nvGrpSpPr>
            <p:cNvPr id="199694" name="Group 26"/>
            <p:cNvGrpSpPr>
              <a:grpSpLocks/>
            </p:cNvGrpSpPr>
            <p:nvPr/>
          </p:nvGrpSpPr>
          <p:grpSpPr bwMode="auto">
            <a:xfrm>
              <a:off x="1966897" y="3121053"/>
              <a:ext cx="2430478" cy="320246"/>
              <a:chOff x="1966897" y="3121053"/>
              <a:chExt cx="2430478" cy="320246"/>
            </a:xfrm>
          </p:grpSpPr>
          <p:pic>
            <p:nvPicPr>
              <p:cNvPr id="199695" name="Picture 2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66897" y="3121053"/>
                <a:ext cx="1280160" cy="320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96" name="TextBox 109"/>
              <p:cNvSpPr txBox="1">
                <a:spLocks noChangeArrowheads="1"/>
              </p:cNvSpPr>
              <p:nvPr/>
            </p:nvSpPr>
            <p:spPr bwMode="auto">
              <a:xfrm>
                <a:off x="3249956" y="3164050"/>
                <a:ext cx="114741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 30A</a:t>
                </a:r>
              </a:p>
            </p:txBody>
          </p:sp>
          <p:sp>
            <p:nvSpPr>
              <p:cNvPr id="199697" name="TextBox 107"/>
              <p:cNvSpPr txBox="1">
                <a:spLocks noChangeArrowheads="1"/>
              </p:cNvSpPr>
              <p:nvPr/>
            </p:nvSpPr>
            <p:spPr bwMode="auto">
              <a:xfrm>
                <a:off x="1986629" y="3174662"/>
                <a:ext cx="1271077"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FFFF00"/>
                    </a:solidFill>
                    <a:latin typeface="Comic Sans MS" pitchFamily="66" charset="0"/>
                  </a:rPr>
                  <a:t>JS1030009365</a:t>
                </a:r>
              </a:p>
            </p:txBody>
          </p:sp>
        </p:grpSp>
      </p:grpSp>
      <p:sp>
        <p:nvSpPr>
          <p:cNvPr id="199690"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LVEA Racks</a:t>
            </a:r>
            <a:endParaRPr lang="en-US" sz="800" b="1" dirty="0">
              <a:latin typeface="Comic Sans MS" pitchFamily="66" charset="0"/>
            </a:endParaRPr>
          </a:p>
        </p:txBody>
      </p:sp>
      <p:pic>
        <p:nvPicPr>
          <p:cNvPr id="199691" name="Picture 117">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62988" y="202492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692" name="Picture 118">
            <a:hlinkClick r:id="" action="ppaction://noaction"/>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083013" y="20281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 name="Group 2"/>
          <p:cNvGrpSpPr>
            <a:grpSpLocks/>
          </p:cNvGrpSpPr>
          <p:nvPr/>
        </p:nvGrpSpPr>
        <p:grpSpPr bwMode="auto">
          <a:xfrm>
            <a:off x="8696325" y="1087438"/>
            <a:ext cx="241539" cy="5046280"/>
            <a:chOff x="8005262" y="1099417"/>
            <a:chExt cx="241897" cy="5047124"/>
          </a:xfrm>
        </p:grpSpPr>
        <p:pic>
          <p:nvPicPr>
            <p:cNvPr id="22" name="Picture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4"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47" name="Group 46"/>
          <p:cNvGrpSpPr/>
          <p:nvPr/>
        </p:nvGrpSpPr>
        <p:grpSpPr>
          <a:xfrm>
            <a:off x="1802363" y="1188238"/>
            <a:ext cx="6764337" cy="661175"/>
            <a:chOff x="1836738" y="810113"/>
            <a:chExt cx="6764337" cy="661175"/>
          </a:xfrm>
        </p:grpSpPr>
        <p:pic>
          <p:nvPicPr>
            <p:cNvPr id="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36401"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2942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0" name="Group 5"/>
            <p:cNvGrpSpPr>
              <a:grpSpLocks/>
            </p:cNvGrpSpPr>
            <p:nvPr/>
          </p:nvGrpSpPr>
          <p:grpSpPr bwMode="auto">
            <a:xfrm>
              <a:off x="1836738" y="1027991"/>
              <a:ext cx="6764337" cy="225129"/>
              <a:chOff x="1805391" y="5351782"/>
              <a:chExt cx="6764641" cy="224967"/>
            </a:xfrm>
          </p:grpSpPr>
          <p:grpSp>
            <p:nvGrpSpPr>
              <p:cNvPr id="51" name="Group 29"/>
              <p:cNvGrpSpPr>
                <a:grpSpLocks/>
              </p:cNvGrpSpPr>
              <p:nvPr/>
            </p:nvGrpSpPr>
            <p:grpSpPr bwMode="auto">
              <a:xfrm>
                <a:off x="1805391" y="5354365"/>
                <a:ext cx="3253405" cy="217218"/>
                <a:chOff x="1805391" y="5354365"/>
                <a:chExt cx="3253405" cy="217218"/>
              </a:xfrm>
            </p:grpSpPr>
            <p:sp>
              <p:nvSpPr>
                <p:cNvPr id="55"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56"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ISS, TTFSS, and VCO VME </a:t>
                  </a:r>
                  <a:r>
                    <a:rPr lang="en-US" sz="800" b="1" dirty="0">
                      <a:latin typeface="Comic Sans MS" pitchFamily="66" charset="0"/>
                      <a:hlinkClick r:id="rId14" action="ppaction://hlinksldjump"/>
                    </a:rPr>
                    <a:t>Crate</a:t>
                  </a:r>
                  <a:endParaRPr lang="en-US" sz="800" b="1" dirty="0">
                    <a:latin typeface="Comic Sans MS" pitchFamily="66" charset="0"/>
                  </a:endParaRPr>
                </a:p>
              </p:txBody>
            </p:sp>
          </p:grpSp>
          <p:grpSp>
            <p:nvGrpSpPr>
              <p:cNvPr id="52" name="Group 30"/>
              <p:cNvGrpSpPr>
                <a:grpSpLocks/>
              </p:cNvGrpSpPr>
              <p:nvPr/>
            </p:nvGrpSpPr>
            <p:grpSpPr bwMode="auto">
              <a:xfrm>
                <a:off x="5289264" y="5351782"/>
                <a:ext cx="3280768" cy="224967"/>
                <a:chOff x="3796261" y="5354365"/>
                <a:chExt cx="3280768" cy="224967"/>
              </a:xfrm>
            </p:grpSpPr>
            <p:sp>
              <p:nvSpPr>
                <p:cNvPr id="5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54"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grpSp>
        <p:nvGrpSpPr>
          <p:cNvPr id="57" name="Group 56"/>
          <p:cNvGrpSpPr/>
          <p:nvPr/>
        </p:nvGrpSpPr>
        <p:grpSpPr>
          <a:xfrm>
            <a:off x="1803132" y="2850237"/>
            <a:ext cx="6764337" cy="661175"/>
            <a:chOff x="1836738" y="810113"/>
            <a:chExt cx="6764337" cy="661175"/>
          </a:xfrm>
        </p:grpSpPr>
        <p:pic>
          <p:nvPicPr>
            <p:cNvPr id="5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36401"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2942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 name="Group 5"/>
            <p:cNvGrpSpPr>
              <a:grpSpLocks/>
            </p:cNvGrpSpPr>
            <p:nvPr/>
          </p:nvGrpSpPr>
          <p:grpSpPr bwMode="auto">
            <a:xfrm>
              <a:off x="1836738" y="1027991"/>
              <a:ext cx="6764337" cy="225129"/>
              <a:chOff x="1805391" y="5351782"/>
              <a:chExt cx="6764641" cy="224967"/>
            </a:xfrm>
          </p:grpSpPr>
          <p:grpSp>
            <p:nvGrpSpPr>
              <p:cNvPr id="61" name="Group 29"/>
              <p:cNvGrpSpPr>
                <a:grpSpLocks/>
              </p:cNvGrpSpPr>
              <p:nvPr/>
            </p:nvGrpSpPr>
            <p:grpSpPr bwMode="auto">
              <a:xfrm>
                <a:off x="1805391" y="5354365"/>
                <a:ext cx="3253405" cy="217218"/>
                <a:chOff x="1805391" y="5354365"/>
                <a:chExt cx="3253405" cy="217218"/>
              </a:xfrm>
            </p:grpSpPr>
            <p:sp>
              <p:nvSpPr>
                <p:cNvPr id="65"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66"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ILS and PMC VME Crate</a:t>
                  </a:r>
                  <a:endParaRPr lang="en-US" sz="800" b="1" dirty="0">
                    <a:latin typeface="Comic Sans MS" pitchFamily="66" charset="0"/>
                  </a:endParaRPr>
                </a:p>
              </p:txBody>
            </p:sp>
          </p:grpSp>
          <p:grpSp>
            <p:nvGrpSpPr>
              <p:cNvPr id="62" name="Group 30"/>
              <p:cNvGrpSpPr>
                <a:grpSpLocks/>
              </p:cNvGrpSpPr>
              <p:nvPr/>
            </p:nvGrpSpPr>
            <p:grpSpPr bwMode="auto">
              <a:xfrm>
                <a:off x="5289264" y="5351782"/>
                <a:ext cx="3280768" cy="224967"/>
                <a:chOff x="3796261" y="5354365"/>
                <a:chExt cx="3280768" cy="224967"/>
              </a:xfrm>
            </p:grpSpPr>
            <p:sp>
              <p:nvSpPr>
                <p:cNvPr id="6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64"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grpSp>
        <p:nvGrpSpPr>
          <p:cNvPr id="45" name="Group 230"/>
          <p:cNvGrpSpPr>
            <a:grpSpLocks/>
          </p:cNvGrpSpPr>
          <p:nvPr/>
        </p:nvGrpSpPr>
        <p:grpSpPr bwMode="auto">
          <a:xfrm>
            <a:off x="2198175" y="1902348"/>
            <a:ext cx="5737225" cy="222533"/>
            <a:chOff x="-238683" y="5771072"/>
            <a:chExt cx="5736566" cy="221195"/>
          </a:xfrm>
        </p:grpSpPr>
        <p:grpSp>
          <p:nvGrpSpPr>
            <p:cNvPr id="46" name="Group 195"/>
            <p:cNvGrpSpPr>
              <a:grpSpLocks/>
            </p:cNvGrpSpPr>
            <p:nvPr/>
          </p:nvGrpSpPr>
          <p:grpSpPr bwMode="auto">
            <a:xfrm>
              <a:off x="-238683" y="5771072"/>
              <a:ext cx="2867710" cy="221195"/>
              <a:chOff x="-238683" y="5788324"/>
              <a:chExt cx="2867710" cy="221195"/>
            </a:xfrm>
          </p:grpSpPr>
          <p:grpSp>
            <p:nvGrpSpPr>
              <p:cNvPr id="72" name="Group 194"/>
              <p:cNvGrpSpPr>
                <a:grpSpLocks/>
              </p:cNvGrpSpPr>
              <p:nvPr/>
            </p:nvGrpSpPr>
            <p:grpSpPr bwMode="auto">
              <a:xfrm>
                <a:off x="-238683" y="5788324"/>
                <a:ext cx="2867710" cy="215444"/>
                <a:chOff x="-238683" y="5788324"/>
                <a:chExt cx="2867710" cy="215444"/>
              </a:xfrm>
            </p:grpSpPr>
            <p:pic>
              <p:nvPicPr>
                <p:cNvPr id="74"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Delay Line Phase Shifter</a:t>
                  </a:r>
                  <a:endParaRPr lang="en-US" sz="800" b="1" dirty="0">
                    <a:latin typeface="Comic Sans MS" pitchFamily="66" charset="0"/>
                  </a:endParaRPr>
                </a:p>
              </p:txBody>
            </p:sp>
          </p:grpSp>
          <p:sp>
            <p:nvSpPr>
              <p:cNvPr id="73"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D0900128</a:t>
                </a:r>
                <a:endParaRPr lang="en-US" sz="800" b="1" dirty="0">
                  <a:latin typeface="Comic Sans MS" pitchFamily="66" charset="0"/>
                </a:endParaRPr>
              </a:p>
            </p:txBody>
          </p:sp>
        </p:grpSp>
        <p:grpSp>
          <p:nvGrpSpPr>
            <p:cNvPr id="67" name="Group 192"/>
            <p:cNvGrpSpPr>
              <a:grpSpLocks/>
            </p:cNvGrpSpPr>
            <p:nvPr/>
          </p:nvGrpSpPr>
          <p:grpSpPr bwMode="auto">
            <a:xfrm>
              <a:off x="2841236" y="5772864"/>
              <a:ext cx="2656647" cy="216528"/>
              <a:chOff x="2841236" y="5772864"/>
              <a:chExt cx="2656647" cy="216528"/>
            </a:xfrm>
          </p:grpSpPr>
          <p:sp>
            <p:nvSpPr>
              <p:cNvPr id="68"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69" name="Group 191"/>
              <p:cNvGrpSpPr>
                <a:grpSpLocks/>
              </p:cNvGrpSpPr>
              <p:nvPr/>
            </p:nvGrpSpPr>
            <p:grpSpPr bwMode="auto">
              <a:xfrm>
                <a:off x="2841236" y="5772864"/>
                <a:ext cx="1280160" cy="215444"/>
                <a:chOff x="2841236" y="5772864"/>
                <a:chExt cx="1280160" cy="215444"/>
              </a:xfrm>
            </p:grpSpPr>
            <p:pic>
              <p:nvPicPr>
                <p:cNvPr id="70"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S1103558</a:t>
                  </a:r>
                  <a:endParaRPr lang="en-US" sz="800" b="1" dirty="0">
                    <a:latin typeface="Comic Sans MS" pitchFamily="66" charset="0"/>
                  </a:endParaRPr>
                </a:p>
              </p:txBody>
            </p:sp>
          </p:grpSp>
        </p:grpSp>
      </p:grpSp>
      <p:grpSp>
        <p:nvGrpSpPr>
          <p:cNvPr id="76" name="Group 230"/>
          <p:cNvGrpSpPr>
            <a:grpSpLocks/>
          </p:cNvGrpSpPr>
          <p:nvPr/>
        </p:nvGrpSpPr>
        <p:grpSpPr bwMode="auto">
          <a:xfrm>
            <a:off x="2199325" y="2006613"/>
            <a:ext cx="5737225" cy="225425"/>
            <a:chOff x="-238683" y="5771072"/>
            <a:chExt cx="5736566" cy="224070"/>
          </a:xfrm>
        </p:grpSpPr>
        <p:grpSp>
          <p:nvGrpSpPr>
            <p:cNvPr id="77" name="Group 195"/>
            <p:cNvGrpSpPr>
              <a:grpSpLocks/>
            </p:cNvGrpSpPr>
            <p:nvPr/>
          </p:nvGrpSpPr>
          <p:grpSpPr bwMode="auto">
            <a:xfrm>
              <a:off x="-238683" y="5771072"/>
              <a:ext cx="2867710" cy="221195"/>
              <a:chOff x="-238683" y="5788324"/>
              <a:chExt cx="2867710" cy="221195"/>
            </a:xfrm>
          </p:grpSpPr>
          <p:grpSp>
            <p:nvGrpSpPr>
              <p:cNvPr id="83" name="Group 194"/>
              <p:cNvGrpSpPr>
                <a:grpSpLocks/>
              </p:cNvGrpSpPr>
              <p:nvPr/>
            </p:nvGrpSpPr>
            <p:grpSpPr bwMode="auto">
              <a:xfrm>
                <a:off x="-238683" y="5788324"/>
                <a:ext cx="2867710" cy="215444"/>
                <a:chOff x="-238683" y="5788324"/>
                <a:chExt cx="2867710" cy="215444"/>
              </a:xfrm>
            </p:grpSpPr>
            <p:pic>
              <p:nvPicPr>
                <p:cNvPr id="85"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CCD Breakout Panel</a:t>
                  </a:r>
                  <a:endParaRPr lang="en-US" sz="800" b="1" dirty="0">
                    <a:latin typeface="Comic Sans MS" pitchFamily="66" charset="0"/>
                  </a:endParaRPr>
                </a:p>
              </p:txBody>
            </p:sp>
          </p:grpSp>
          <p:sp>
            <p:nvSpPr>
              <p:cNvPr id="84"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78" name="Group 192"/>
            <p:cNvGrpSpPr>
              <a:grpSpLocks/>
            </p:cNvGrpSpPr>
            <p:nvPr/>
          </p:nvGrpSpPr>
          <p:grpSpPr bwMode="auto">
            <a:xfrm>
              <a:off x="2841236" y="5773948"/>
              <a:ext cx="2656647" cy="221194"/>
              <a:chOff x="2841236" y="5773948"/>
              <a:chExt cx="2656647" cy="221194"/>
            </a:xfrm>
          </p:grpSpPr>
          <p:sp>
            <p:nvSpPr>
              <p:cNvPr id="79"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12@0.5A</a:t>
                </a:r>
                <a:endParaRPr lang="en-US" sz="800" b="1" dirty="0">
                  <a:latin typeface="Comic Sans MS" pitchFamily="66" charset="0"/>
                </a:endParaRPr>
              </a:p>
            </p:txBody>
          </p:sp>
          <p:grpSp>
            <p:nvGrpSpPr>
              <p:cNvPr id="80" name="Group 191"/>
              <p:cNvGrpSpPr>
                <a:grpSpLocks/>
              </p:cNvGrpSpPr>
              <p:nvPr/>
            </p:nvGrpSpPr>
            <p:grpSpPr bwMode="auto">
              <a:xfrm>
                <a:off x="2841236" y="5779698"/>
                <a:ext cx="1280160" cy="215444"/>
                <a:chOff x="2841236" y="5779698"/>
                <a:chExt cx="1280160" cy="215444"/>
              </a:xfrm>
            </p:grpSpPr>
            <p:pic>
              <p:nvPicPr>
                <p:cNvPr id="81"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TextBox 34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S1103562</a:t>
                  </a:r>
                  <a:endParaRPr lang="en-US" sz="800" b="1" dirty="0">
                    <a:latin typeface="Comic Sans MS" pitchFamily="66" charset="0"/>
                  </a:endParaRPr>
                </a:p>
              </p:txBody>
            </p:sp>
          </p:grpSp>
        </p:grpSp>
      </p:grpSp>
      <p:grpSp>
        <p:nvGrpSpPr>
          <p:cNvPr id="87" name="Group 230"/>
          <p:cNvGrpSpPr>
            <a:grpSpLocks/>
          </p:cNvGrpSpPr>
          <p:nvPr/>
        </p:nvGrpSpPr>
        <p:grpSpPr bwMode="auto">
          <a:xfrm>
            <a:off x="2200475" y="2117763"/>
            <a:ext cx="5737225" cy="225425"/>
            <a:chOff x="-238683" y="5771072"/>
            <a:chExt cx="5736566" cy="224070"/>
          </a:xfrm>
        </p:grpSpPr>
        <p:grpSp>
          <p:nvGrpSpPr>
            <p:cNvPr id="88" name="Group 195"/>
            <p:cNvGrpSpPr>
              <a:grpSpLocks/>
            </p:cNvGrpSpPr>
            <p:nvPr/>
          </p:nvGrpSpPr>
          <p:grpSpPr bwMode="auto">
            <a:xfrm>
              <a:off x="-238683" y="5771072"/>
              <a:ext cx="2867710" cy="221195"/>
              <a:chOff x="-238683" y="5788324"/>
              <a:chExt cx="2867710" cy="221195"/>
            </a:xfrm>
          </p:grpSpPr>
          <p:grpSp>
            <p:nvGrpSpPr>
              <p:cNvPr id="94" name="Group 194"/>
              <p:cNvGrpSpPr>
                <a:grpSpLocks/>
              </p:cNvGrpSpPr>
              <p:nvPr/>
            </p:nvGrpSpPr>
            <p:grpSpPr bwMode="auto">
              <a:xfrm>
                <a:off x="-238683" y="5788324"/>
                <a:ext cx="2867710" cy="215444"/>
                <a:chOff x="-238683" y="5788324"/>
                <a:chExt cx="2867710" cy="215444"/>
              </a:xfrm>
            </p:grpSpPr>
            <p:pic>
              <p:nvPicPr>
                <p:cNvPr id="96"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Delay </a:t>
                  </a:r>
                  <a:r>
                    <a:rPr lang="en-US" sz="800" b="1" dirty="0" smtClean="0">
                      <a:latin typeface="Comic Sans MS" pitchFamily="66" charset="0"/>
                      <a:hlinkClick r:id="rId22" action="ppaction://hlinksldjump"/>
                    </a:rPr>
                    <a:t>Line Phase Shifter</a:t>
                  </a:r>
                  <a:endParaRPr lang="en-US" sz="800" b="1" dirty="0">
                    <a:latin typeface="Comic Sans MS" pitchFamily="66" charset="0"/>
                  </a:endParaRPr>
                </a:p>
              </p:txBody>
            </p:sp>
          </p:grpSp>
          <p:sp>
            <p:nvSpPr>
              <p:cNvPr id="95"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D0900128</a:t>
                </a:r>
                <a:endParaRPr lang="en-US" sz="800" b="1" dirty="0">
                  <a:latin typeface="Comic Sans MS" pitchFamily="66" charset="0"/>
                </a:endParaRPr>
              </a:p>
            </p:txBody>
          </p:sp>
        </p:grpSp>
        <p:grpSp>
          <p:nvGrpSpPr>
            <p:cNvPr id="89" name="Group 192"/>
            <p:cNvGrpSpPr>
              <a:grpSpLocks/>
            </p:cNvGrpSpPr>
            <p:nvPr/>
          </p:nvGrpSpPr>
          <p:grpSpPr bwMode="auto">
            <a:xfrm>
              <a:off x="2841236" y="5773948"/>
              <a:ext cx="2656647" cy="221194"/>
              <a:chOff x="2841236" y="5773948"/>
              <a:chExt cx="2656647" cy="221194"/>
            </a:xfrm>
          </p:grpSpPr>
          <p:sp>
            <p:nvSpPr>
              <p:cNvPr id="90"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91" name="Group 191"/>
              <p:cNvGrpSpPr>
                <a:grpSpLocks/>
              </p:cNvGrpSpPr>
              <p:nvPr/>
            </p:nvGrpSpPr>
            <p:grpSpPr bwMode="auto">
              <a:xfrm>
                <a:off x="2841236" y="5779698"/>
                <a:ext cx="1280160" cy="215444"/>
                <a:chOff x="2841236" y="5779698"/>
                <a:chExt cx="1280160" cy="215444"/>
              </a:xfrm>
            </p:grpSpPr>
            <p:pic>
              <p:nvPicPr>
                <p:cNvPr id="92"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4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3"/>
                    </a:rPr>
                    <a:t>S1103561</a:t>
                  </a:r>
                  <a:endParaRPr lang="en-US" sz="800" b="1" dirty="0">
                    <a:latin typeface="Comic Sans MS" pitchFamily="66" charset="0"/>
                  </a:endParaRPr>
                </a:p>
              </p:txBody>
            </p:sp>
          </p:grpSp>
        </p:grpSp>
      </p:grpSp>
      <p:grpSp>
        <p:nvGrpSpPr>
          <p:cNvPr id="108" name="Group 107"/>
          <p:cNvGrpSpPr/>
          <p:nvPr/>
        </p:nvGrpSpPr>
        <p:grpSpPr>
          <a:xfrm>
            <a:off x="1810007" y="4528329"/>
            <a:ext cx="6764337" cy="660896"/>
            <a:chOff x="1836738" y="772238"/>
            <a:chExt cx="6764337" cy="660896"/>
          </a:xfrm>
        </p:grpSpPr>
        <p:pic>
          <p:nvPicPr>
            <p:cNvPr id="109"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315676" y="775119"/>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1"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3822646" y="772238"/>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5"/>
            <p:cNvGrpSpPr>
              <a:grpSpLocks/>
            </p:cNvGrpSpPr>
            <p:nvPr/>
          </p:nvGrpSpPr>
          <p:grpSpPr bwMode="auto">
            <a:xfrm>
              <a:off x="1836738" y="993524"/>
              <a:ext cx="6764337" cy="225220"/>
              <a:chOff x="1805391" y="5351691"/>
              <a:chExt cx="6764641" cy="225058"/>
            </a:xfrm>
          </p:grpSpPr>
          <p:grpSp>
            <p:nvGrpSpPr>
              <p:cNvPr id="113" name="Group 29"/>
              <p:cNvGrpSpPr>
                <a:grpSpLocks/>
              </p:cNvGrpSpPr>
              <p:nvPr/>
            </p:nvGrpSpPr>
            <p:grpSpPr bwMode="auto">
              <a:xfrm>
                <a:off x="1805391" y="5354365"/>
                <a:ext cx="3253405" cy="217218"/>
                <a:chOff x="1805391" y="5354365"/>
                <a:chExt cx="3253405" cy="217218"/>
              </a:xfrm>
            </p:grpSpPr>
            <p:sp>
              <p:nvSpPr>
                <p:cNvPr id="11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schemeClr val="bg1"/>
                      </a:solidFill>
                      <a:latin typeface="Comic Sans MS" pitchFamily="66" charset="0"/>
                    </a:rPr>
                    <a:t>Dxxxxxxx</a:t>
                  </a:r>
                  <a:endParaRPr lang="en-US" sz="800" b="1" dirty="0">
                    <a:solidFill>
                      <a:schemeClr val="bg1"/>
                    </a:solidFill>
                    <a:latin typeface="Comic Sans MS" pitchFamily="66" charset="0"/>
                  </a:endParaRPr>
                </a:p>
              </p:txBody>
            </p:sp>
            <p:sp>
              <p:nvSpPr>
                <p:cNvPr id="118"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PSL Control Box</a:t>
                  </a:r>
                  <a:endParaRPr lang="en-US" sz="800" b="1" dirty="0">
                    <a:latin typeface="Comic Sans MS" pitchFamily="66" charset="0"/>
                  </a:endParaRPr>
                </a:p>
              </p:txBody>
            </p:sp>
          </p:grpSp>
          <p:grpSp>
            <p:nvGrpSpPr>
              <p:cNvPr id="114" name="Group 30"/>
              <p:cNvGrpSpPr>
                <a:grpSpLocks/>
              </p:cNvGrpSpPr>
              <p:nvPr/>
            </p:nvGrpSpPr>
            <p:grpSpPr bwMode="auto">
              <a:xfrm>
                <a:off x="5289264" y="5351691"/>
                <a:ext cx="3280768" cy="225058"/>
                <a:chOff x="3796261" y="5354274"/>
                <a:chExt cx="3280768" cy="225058"/>
              </a:xfrm>
            </p:grpSpPr>
            <p:sp>
              <p:nvSpPr>
                <p:cNvPr id="115" name="TextBox 353"/>
                <p:cNvSpPr txBox="1">
                  <a:spLocks noChangeArrowheads="1"/>
                </p:cNvSpPr>
                <p:nvPr/>
              </p:nvSpPr>
              <p:spPr bwMode="auto">
                <a:xfrm>
                  <a:off x="3796261" y="5354274"/>
                  <a:ext cx="1262535" cy="215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S1103746</a:t>
                  </a:r>
                  <a:endParaRPr lang="en-US" sz="800" b="1" dirty="0">
                    <a:latin typeface="Comic Sans MS" pitchFamily="66" charset="0"/>
                  </a:endParaRPr>
                </a:p>
              </p:txBody>
            </p:sp>
            <p:sp>
              <p:nvSpPr>
                <p:cNvPr id="116"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pic>
        <p:nvPicPr>
          <p:cNvPr id="119" name="Picture 3"/>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7810228" y="2027402"/>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0" name="TextBox 358"/>
          <p:cNvSpPr txBox="1">
            <a:spLocks noChangeArrowheads="1"/>
          </p:cNvSpPr>
          <p:nvPr/>
        </p:nvSpPr>
        <p:spPr bwMode="auto">
          <a:xfrm>
            <a:off x="1830028" y="5311822"/>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Digi-pak</a:t>
            </a:r>
            <a:r>
              <a:rPr lang="en-US" sz="800" b="1" dirty="0" smtClean="0">
                <a:latin typeface="Comic Sans MS" pitchFamily="66" charset="0"/>
              </a:rPr>
              <a:t> 270 Physical Electronics</a:t>
            </a:r>
            <a:endParaRPr lang="en-US" sz="800" b="1" dirty="0">
              <a:latin typeface="Comic Sans MS" pitchFamily="66" charset="0"/>
            </a:endParaRPr>
          </a:p>
        </p:txBody>
      </p:sp>
      <p:sp>
        <p:nvSpPr>
          <p:cNvPr id="121" name="TextBox 358"/>
          <p:cNvSpPr txBox="1">
            <a:spLocks noChangeArrowheads="1"/>
          </p:cNvSpPr>
          <p:nvPr/>
        </p:nvSpPr>
        <p:spPr bwMode="auto">
          <a:xfrm>
            <a:off x="1807667" y="4312844"/>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Innolight</a:t>
            </a:r>
            <a:r>
              <a:rPr lang="en-US" sz="800" b="1" dirty="0" smtClean="0">
                <a:latin typeface="Comic Sans MS" pitchFamily="66" charset="0"/>
              </a:rPr>
              <a:t> (Spare 2)</a:t>
            </a:r>
            <a:endParaRPr lang="en-US" sz="800" b="1" dirty="0">
              <a:latin typeface="Comic Sans MS" pitchFamily="66" charset="0"/>
            </a:endParaRPr>
          </a:p>
        </p:txBody>
      </p:sp>
      <p:grpSp>
        <p:nvGrpSpPr>
          <p:cNvPr id="122" name="Group 121"/>
          <p:cNvGrpSpPr/>
          <p:nvPr/>
        </p:nvGrpSpPr>
        <p:grpSpPr>
          <a:xfrm>
            <a:off x="2645388" y="2661335"/>
            <a:ext cx="3924325" cy="184666"/>
            <a:chOff x="2173288" y="6511130"/>
            <a:chExt cx="3924325" cy="184666"/>
          </a:xfrm>
        </p:grpSpPr>
        <p:sp>
          <p:nvSpPr>
            <p:cNvPr id="123"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24"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5"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71463" y="2785063"/>
            <a:ext cx="8567645" cy="2391490"/>
            <a:chOff x="271463" y="2785063"/>
            <a:chExt cx="8567645" cy="2391490"/>
          </a:xfrm>
        </p:grpSpPr>
        <p:pic>
          <p:nvPicPr>
            <p:cNvPr id="4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4550" y="2852858"/>
              <a:ext cx="4434840" cy="23236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271463" y="2785063"/>
              <a:ext cx="8567645" cy="1343853"/>
              <a:chOff x="271463" y="2214438"/>
              <a:chExt cx="8567645" cy="1343853"/>
            </a:xfrm>
          </p:grpSpPr>
          <p:sp>
            <p:nvSpPr>
              <p:cNvPr id="202771" name="TextBox 99"/>
              <p:cNvSpPr txBox="1">
                <a:spLocks noChangeArrowheads="1"/>
              </p:cNvSpPr>
              <p:nvPr/>
            </p:nvSpPr>
            <p:spPr bwMode="auto">
              <a:xfrm>
                <a:off x="271463" y="3342847"/>
                <a:ext cx="2162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VME Crate</a:t>
                </a:r>
              </a:p>
            </p:txBody>
          </p:sp>
          <p:sp>
            <p:nvSpPr>
              <p:cNvPr id="49" name="TextBox 358"/>
              <p:cNvSpPr txBox="1">
                <a:spLocks noChangeArrowheads="1"/>
              </p:cNvSpPr>
              <p:nvPr/>
            </p:nvSpPr>
            <p:spPr bwMode="auto">
              <a:xfrm>
                <a:off x="6853200" y="2214438"/>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VME Crate</a:t>
                </a:r>
                <a:endParaRPr lang="en-US" sz="800" b="1" dirty="0">
                  <a:latin typeface="Comic Sans MS" pitchFamily="66" charset="0"/>
                </a:endParaRPr>
              </a:p>
            </p:txBody>
          </p:sp>
          <p:sp>
            <p:nvSpPr>
              <p:cNvPr id="50" name="TextBox 358"/>
              <p:cNvSpPr txBox="1">
                <a:spLocks noChangeArrowheads="1"/>
              </p:cNvSpPr>
              <p:nvPr/>
            </p:nvSpPr>
            <p:spPr bwMode="auto">
              <a:xfrm>
                <a:off x="6850489" y="242992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grpSp>
        <p:nvGrpSpPr>
          <p:cNvPr id="74" name="Group 73"/>
          <p:cNvGrpSpPr/>
          <p:nvPr/>
        </p:nvGrpSpPr>
        <p:grpSpPr>
          <a:xfrm>
            <a:off x="4184530" y="1321239"/>
            <a:ext cx="512064" cy="5450821"/>
            <a:chOff x="2796066" y="1317789"/>
            <a:chExt cx="512064" cy="5450821"/>
          </a:xfrm>
        </p:grpSpPr>
        <p:grpSp>
          <p:nvGrpSpPr>
            <p:cNvPr id="75" name="Group 102"/>
            <p:cNvGrpSpPr>
              <a:grpSpLocks/>
            </p:cNvGrpSpPr>
            <p:nvPr/>
          </p:nvGrpSpPr>
          <p:grpSpPr bwMode="auto">
            <a:xfrm>
              <a:off x="2796066" y="1317789"/>
              <a:ext cx="512064" cy="5450821"/>
              <a:chOff x="5392193" y="2"/>
              <a:chExt cx="732641" cy="5451473"/>
            </a:xfrm>
          </p:grpSpPr>
          <p:grpSp>
            <p:nvGrpSpPr>
              <p:cNvPr id="77" name="Group 17"/>
              <p:cNvGrpSpPr>
                <a:grpSpLocks/>
              </p:cNvGrpSpPr>
              <p:nvPr/>
            </p:nvGrpSpPr>
            <p:grpSpPr bwMode="auto">
              <a:xfrm>
                <a:off x="5392193" y="1562760"/>
                <a:ext cx="732641" cy="3888715"/>
                <a:chOff x="5392193" y="1562760"/>
                <a:chExt cx="732641" cy="3888715"/>
              </a:xfrm>
            </p:grpSpPr>
            <p:sp>
              <p:nvSpPr>
                <p:cNvPr id="79" name="Rectangle 78"/>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80" name="TextBox 99"/>
                <p:cNvSpPr txBox="1">
                  <a:spLocks noChangeArrowheads="1"/>
                </p:cNvSpPr>
                <p:nvPr/>
              </p:nvSpPr>
              <p:spPr bwMode="auto">
                <a:xfrm rot="16200000">
                  <a:off x="4949538" y="4495979"/>
                  <a:ext cx="1602743" cy="308249"/>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TTFSS Field Box</a:t>
                  </a:r>
                  <a:endParaRPr lang="en-US" sz="800" b="1" dirty="0">
                    <a:latin typeface="Comic Sans MS" pitchFamily="66" charset="0"/>
                    <a:ea typeface="+mn-ea"/>
                  </a:endParaRPr>
                </a:p>
              </p:txBody>
            </p:sp>
          </p:grpSp>
          <p:sp>
            <p:nvSpPr>
              <p:cNvPr id="78"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3"/>
                  </a:rPr>
                  <a:t>S1103554</a:t>
                </a:r>
                <a:endParaRPr lang="en-US" sz="1000" b="1" dirty="0">
                  <a:latin typeface="Comic Sans MS" pitchFamily="66" charset="0"/>
                  <a:ea typeface="+mn-ea"/>
                </a:endParaRPr>
              </a:p>
            </p:txBody>
          </p:sp>
        </p:grpSp>
        <p:sp>
          <p:nvSpPr>
            <p:cNvPr id="76"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4"/>
                </a:rPr>
                <a:t>D1100367</a:t>
              </a:r>
              <a:endParaRPr lang="en-US" sz="1000" b="1" dirty="0">
                <a:latin typeface="Comic Sans MS" pitchFamily="66" charset="0"/>
                <a:ea typeface="+mn-ea"/>
              </a:endParaRPr>
            </a:p>
          </p:txBody>
        </p:sp>
      </p:grpSp>
      <p:grpSp>
        <p:nvGrpSpPr>
          <p:cNvPr id="81" name="Group 80"/>
          <p:cNvGrpSpPr/>
          <p:nvPr/>
        </p:nvGrpSpPr>
        <p:grpSpPr>
          <a:xfrm>
            <a:off x="5234096" y="1321239"/>
            <a:ext cx="512064" cy="5450821"/>
            <a:chOff x="2796066" y="1317789"/>
            <a:chExt cx="512064" cy="5450821"/>
          </a:xfrm>
        </p:grpSpPr>
        <p:grpSp>
          <p:nvGrpSpPr>
            <p:cNvPr id="82" name="Group 102"/>
            <p:cNvGrpSpPr>
              <a:grpSpLocks/>
            </p:cNvGrpSpPr>
            <p:nvPr/>
          </p:nvGrpSpPr>
          <p:grpSpPr bwMode="auto">
            <a:xfrm>
              <a:off x="2796066" y="1317789"/>
              <a:ext cx="512064" cy="5450821"/>
              <a:chOff x="5392193" y="2"/>
              <a:chExt cx="732641" cy="5451473"/>
            </a:xfrm>
          </p:grpSpPr>
          <p:grpSp>
            <p:nvGrpSpPr>
              <p:cNvPr id="84" name="Group 17"/>
              <p:cNvGrpSpPr>
                <a:grpSpLocks/>
              </p:cNvGrpSpPr>
              <p:nvPr/>
            </p:nvGrpSpPr>
            <p:grpSpPr bwMode="auto">
              <a:xfrm>
                <a:off x="5392193" y="1562760"/>
                <a:ext cx="732641" cy="3888715"/>
                <a:chOff x="5392193" y="1562760"/>
                <a:chExt cx="732641" cy="3888715"/>
              </a:xfrm>
            </p:grpSpPr>
            <p:sp>
              <p:nvSpPr>
                <p:cNvPr id="86" name="Rectangle 85"/>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87" name="TextBox 99"/>
                <p:cNvSpPr txBox="1">
                  <a:spLocks noChangeArrowheads="1"/>
                </p:cNvSpPr>
                <p:nvPr/>
              </p:nvSpPr>
              <p:spPr bwMode="auto">
                <a:xfrm rot="16200000">
                  <a:off x="4949538" y="4495979"/>
                  <a:ext cx="1602743" cy="308249"/>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Monitoring Field Box Module</a:t>
                  </a:r>
                </a:p>
              </p:txBody>
            </p:sp>
          </p:grpSp>
          <p:sp>
            <p:nvSpPr>
              <p:cNvPr id="85"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5"/>
                  </a:rPr>
                  <a:t>S1103263</a:t>
                </a:r>
                <a:endParaRPr lang="en-US" sz="1000" b="1" dirty="0">
                  <a:latin typeface="Comic Sans MS" pitchFamily="66" charset="0"/>
                  <a:ea typeface="+mn-ea"/>
                </a:endParaRPr>
              </a:p>
            </p:txBody>
          </p:sp>
        </p:grpSp>
        <p:sp>
          <p:nvSpPr>
            <p:cNvPr id="83"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6"/>
                </a:rPr>
                <a:t>D1002292</a:t>
              </a:r>
              <a:endParaRPr lang="en-US" sz="1000" b="1" dirty="0">
                <a:latin typeface="Comic Sans MS" pitchFamily="66" charset="0"/>
                <a:ea typeface="+mn-ea"/>
              </a:endParaRPr>
            </a:p>
          </p:txBody>
        </p:sp>
      </p:grpSp>
      <p:grpSp>
        <p:nvGrpSpPr>
          <p:cNvPr id="88" name="Group 87"/>
          <p:cNvGrpSpPr/>
          <p:nvPr/>
        </p:nvGrpSpPr>
        <p:grpSpPr>
          <a:xfrm>
            <a:off x="5929621" y="1315514"/>
            <a:ext cx="512064" cy="5456546"/>
            <a:chOff x="2796066" y="1317789"/>
            <a:chExt cx="512064" cy="5456546"/>
          </a:xfrm>
        </p:grpSpPr>
        <p:grpSp>
          <p:nvGrpSpPr>
            <p:cNvPr id="89" name="Group 102"/>
            <p:cNvGrpSpPr>
              <a:grpSpLocks/>
            </p:cNvGrpSpPr>
            <p:nvPr/>
          </p:nvGrpSpPr>
          <p:grpSpPr bwMode="auto">
            <a:xfrm>
              <a:off x="2796066" y="1317789"/>
              <a:ext cx="512064" cy="5456546"/>
              <a:chOff x="5392193" y="2"/>
              <a:chExt cx="732641" cy="5457199"/>
            </a:xfrm>
          </p:grpSpPr>
          <p:grpSp>
            <p:nvGrpSpPr>
              <p:cNvPr id="91" name="Group 17"/>
              <p:cNvGrpSpPr>
                <a:grpSpLocks/>
              </p:cNvGrpSpPr>
              <p:nvPr/>
            </p:nvGrpSpPr>
            <p:grpSpPr bwMode="auto">
              <a:xfrm>
                <a:off x="5392193" y="1562760"/>
                <a:ext cx="732641" cy="3894441"/>
                <a:chOff x="5392193" y="1562760"/>
                <a:chExt cx="732641" cy="3894441"/>
              </a:xfrm>
            </p:grpSpPr>
            <p:sp>
              <p:nvSpPr>
                <p:cNvPr id="93" name="Rectangle 92"/>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94" name="TextBox 99"/>
                <p:cNvSpPr txBox="1">
                  <a:spLocks noChangeArrowheads="1"/>
                </p:cNvSpPr>
                <p:nvPr/>
              </p:nvSpPr>
              <p:spPr bwMode="auto">
                <a:xfrm rot="16200000">
                  <a:off x="4946675" y="4498842"/>
                  <a:ext cx="1608469" cy="308249"/>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PSL VCO Field Box</a:t>
                  </a:r>
                  <a:endParaRPr lang="en-US" sz="800" b="1" dirty="0">
                    <a:latin typeface="Comic Sans MS" pitchFamily="66" charset="0"/>
                    <a:ea typeface="+mn-ea"/>
                  </a:endParaRPr>
                </a:p>
              </p:txBody>
            </p:sp>
          </p:grpSp>
          <p:sp>
            <p:nvSpPr>
              <p:cNvPr id="92" name="TextBox 99"/>
              <p:cNvSpPr txBox="1">
                <a:spLocks noChangeArrowheads="1"/>
              </p:cNvSpPr>
              <p:nvPr/>
            </p:nvSpPr>
            <p:spPr bwMode="auto">
              <a:xfrm rot="16200000">
                <a:off x="5064916"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7"/>
                  </a:rPr>
                  <a:t>S1103555</a:t>
                </a:r>
                <a:endParaRPr lang="en-US" sz="1000" b="1" dirty="0">
                  <a:latin typeface="Comic Sans MS" pitchFamily="66" charset="0"/>
                  <a:ea typeface="+mn-ea"/>
                </a:endParaRPr>
              </a:p>
            </p:txBody>
          </p:sp>
        </p:grpSp>
        <p:sp>
          <p:nvSpPr>
            <p:cNvPr id="90"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8"/>
                </a:rPr>
                <a:t>D1100369</a:t>
              </a:r>
              <a:endParaRPr lang="en-US" sz="1000" b="1" dirty="0">
                <a:latin typeface="Comic Sans MS" pitchFamily="66" charset="0"/>
                <a:ea typeface="+mn-ea"/>
              </a:endParaRPr>
            </a:p>
          </p:txBody>
        </p:sp>
      </p:grpSp>
      <p:sp>
        <p:nvSpPr>
          <p:cNvPr id="202754" name="Title 2"/>
          <p:cNvSpPr>
            <a:spLocks noGrp="1"/>
          </p:cNvSpPr>
          <p:nvPr>
            <p:ph type="title"/>
          </p:nvPr>
        </p:nvSpPr>
        <p:spPr/>
        <p:txBody>
          <a:bodyPr/>
          <a:lstStyle/>
          <a:p>
            <a:r>
              <a:rPr lang="en-US" dirty="0" smtClean="0">
                <a:ea typeface="ＭＳ Ｐゴシック" pitchFamily="34" charset="-128"/>
              </a:rPr>
              <a:t>ISS, TTFSS, and VCO VME Crate</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356</a:t>
            </a:fld>
            <a:endParaRPr lang="en-US" smtClean="0">
              <a:solidFill>
                <a:srgbClr val="898989"/>
              </a:solidFill>
              <a:latin typeface="Calibri" pitchFamily="34" charset="0"/>
            </a:endParaRPr>
          </a:p>
        </p:txBody>
      </p:sp>
      <p:grpSp>
        <p:nvGrpSpPr>
          <p:cNvPr id="2" name="Group 1"/>
          <p:cNvGrpSpPr/>
          <p:nvPr/>
        </p:nvGrpSpPr>
        <p:grpSpPr>
          <a:xfrm>
            <a:off x="1836738" y="775738"/>
            <a:ext cx="6764337" cy="661175"/>
            <a:chOff x="1836738" y="810113"/>
            <a:chExt cx="6764337" cy="661175"/>
          </a:xfrm>
        </p:grpSpPr>
        <p:pic>
          <p:nvPicPr>
            <p:cNvPr id="4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2757" name="Group 5"/>
            <p:cNvGrpSpPr>
              <a:grpSpLocks/>
            </p:cNvGrpSpPr>
            <p:nvPr/>
          </p:nvGrpSpPr>
          <p:grpSpPr bwMode="auto">
            <a:xfrm>
              <a:off x="1836738" y="1027991"/>
              <a:ext cx="6764337" cy="225129"/>
              <a:chOff x="1805391" y="5351782"/>
              <a:chExt cx="6764641" cy="224967"/>
            </a:xfrm>
          </p:grpSpPr>
          <p:grpSp>
            <p:nvGrpSpPr>
              <p:cNvPr id="202772" name="Group 29"/>
              <p:cNvGrpSpPr>
                <a:grpSpLocks/>
              </p:cNvGrpSpPr>
              <p:nvPr/>
            </p:nvGrpSpPr>
            <p:grpSpPr bwMode="auto">
              <a:xfrm>
                <a:off x="1805391" y="5354365"/>
                <a:ext cx="3253405" cy="217218"/>
                <a:chOff x="1805391" y="5354365"/>
                <a:chExt cx="3253405" cy="217218"/>
              </a:xfrm>
            </p:grpSpPr>
            <p:sp>
              <p:nvSpPr>
                <p:cNvPr id="20278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202779"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ISS, TTFSS, and VCO VME </a:t>
                  </a:r>
                  <a:r>
                    <a:rPr lang="en-US" sz="800" b="1" dirty="0">
                      <a:latin typeface="Comic Sans MS" pitchFamily="66" charset="0"/>
                    </a:rPr>
                    <a:t>Crate</a:t>
                  </a:r>
                </a:p>
              </p:txBody>
            </p:sp>
          </p:grpSp>
          <p:grpSp>
            <p:nvGrpSpPr>
              <p:cNvPr id="202773" name="Group 30"/>
              <p:cNvGrpSpPr>
                <a:grpSpLocks/>
              </p:cNvGrpSpPr>
              <p:nvPr/>
            </p:nvGrpSpPr>
            <p:grpSpPr bwMode="auto">
              <a:xfrm>
                <a:off x="5289264" y="5351782"/>
                <a:ext cx="3280768" cy="224967"/>
                <a:chOff x="3796261" y="5354365"/>
                <a:chExt cx="3280768" cy="224967"/>
              </a:xfrm>
            </p:grpSpPr>
            <p:sp>
              <p:nvSpPr>
                <p:cNvPr id="20277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202775"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&lt;&lt; L1-PSL-R1</a:t>
            </a:r>
            <a:endParaRPr lang="en-US" sz="800" b="1" dirty="0">
              <a:latin typeface="Comic Sans MS" pitchFamily="66" charset="0"/>
            </a:endParaRPr>
          </a:p>
        </p:txBody>
      </p:sp>
      <p:grpSp>
        <p:nvGrpSpPr>
          <p:cNvPr id="43" name="Group 42"/>
          <p:cNvGrpSpPr/>
          <p:nvPr/>
        </p:nvGrpSpPr>
        <p:grpSpPr>
          <a:xfrm>
            <a:off x="2988566" y="1317789"/>
            <a:ext cx="512064" cy="5454271"/>
            <a:chOff x="2796066" y="1317789"/>
            <a:chExt cx="512064" cy="5454271"/>
          </a:xfrm>
        </p:grpSpPr>
        <p:grpSp>
          <p:nvGrpSpPr>
            <p:cNvPr id="44" name="Group 102"/>
            <p:cNvGrpSpPr>
              <a:grpSpLocks/>
            </p:cNvGrpSpPr>
            <p:nvPr/>
          </p:nvGrpSpPr>
          <p:grpSpPr bwMode="auto">
            <a:xfrm>
              <a:off x="2796066" y="1317789"/>
              <a:ext cx="512064" cy="5454271"/>
              <a:chOff x="5392193" y="2"/>
              <a:chExt cx="732641" cy="5454923"/>
            </a:xfrm>
          </p:grpSpPr>
          <p:grpSp>
            <p:nvGrpSpPr>
              <p:cNvPr id="52" name="Group 17"/>
              <p:cNvGrpSpPr>
                <a:grpSpLocks/>
              </p:cNvGrpSpPr>
              <p:nvPr/>
            </p:nvGrpSpPr>
            <p:grpSpPr bwMode="auto">
              <a:xfrm>
                <a:off x="5392193" y="1562760"/>
                <a:ext cx="732641" cy="3892165"/>
                <a:chOff x="5392193" y="1562760"/>
                <a:chExt cx="732641" cy="3892165"/>
              </a:xfrm>
            </p:grpSpPr>
            <p:sp>
              <p:nvSpPr>
                <p:cNvPr id="54" name="Rectangle 53"/>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5" name="TextBox 99"/>
                <p:cNvSpPr txBox="1">
                  <a:spLocks noChangeArrowheads="1"/>
                </p:cNvSpPr>
                <p:nvPr/>
              </p:nvSpPr>
              <p:spPr bwMode="auto">
                <a:xfrm rot="16200000">
                  <a:off x="4947813" y="4409634"/>
                  <a:ext cx="1606193"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Intensity Stabilization Servo Module</a:t>
                  </a:r>
                  <a:endParaRPr lang="en-US" sz="800" b="1" dirty="0">
                    <a:latin typeface="Comic Sans MS" pitchFamily="66" charset="0"/>
                    <a:ea typeface="+mn-ea"/>
                  </a:endParaRPr>
                </a:p>
              </p:txBody>
            </p:sp>
          </p:grpSp>
          <p:sp>
            <p:nvSpPr>
              <p:cNvPr id="53"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1"/>
                  </a:rPr>
                  <a:t>S1103557</a:t>
                </a:r>
                <a:endParaRPr lang="en-US" sz="1000" b="1" dirty="0">
                  <a:latin typeface="Comic Sans MS" pitchFamily="66" charset="0"/>
                  <a:ea typeface="+mn-ea"/>
                </a:endParaRPr>
              </a:p>
            </p:txBody>
          </p:sp>
        </p:grpSp>
        <p:sp>
          <p:nvSpPr>
            <p:cNvPr id="51"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2"/>
                </a:rPr>
                <a:t>D1001985</a:t>
              </a:r>
              <a:endParaRPr lang="en-US" sz="1000" b="1" dirty="0">
                <a:latin typeface="Comic Sans MS" pitchFamily="66" charset="0"/>
                <a:ea typeface="+mn-ea"/>
              </a:endParaRPr>
            </a:p>
          </p:txBody>
        </p:sp>
      </p:grpSp>
    </p:spTree>
    <p:extLst>
      <p:ext uri="{BB962C8B-B14F-4D97-AF65-F5344CB8AC3E}">
        <p14:creationId xmlns:p14="http://schemas.microsoft.com/office/powerpoint/2010/main" val="2124430502"/>
      </p:ext>
    </p:extLst>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D0900128 – S1103558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357</a:t>
            </a:fld>
            <a:endParaRPr lang="en-US" smtClean="0">
              <a:solidFill>
                <a:srgbClr val="898989"/>
              </a:solidFill>
              <a:latin typeface="Calibri" pitchFamily="34" charset="0"/>
            </a:endParaRPr>
          </a:p>
        </p:txBody>
      </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L1-PSL-R1</a:t>
            </a:r>
            <a:endParaRPr lang="en-US" sz="800" b="1" dirty="0">
              <a:latin typeface="Comic Sans MS" pitchFamily="66" charset="0"/>
            </a:endParaRPr>
          </a:p>
        </p:txBody>
      </p:sp>
      <p:grpSp>
        <p:nvGrpSpPr>
          <p:cNvPr id="78" name="Group 230"/>
          <p:cNvGrpSpPr>
            <a:grpSpLocks/>
          </p:cNvGrpSpPr>
          <p:nvPr/>
        </p:nvGrpSpPr>
        <p:grpSpPr bwMode="auto">
          <a:xfrm>
            <a:off x="2229660" y="775621"/>
            <a:ext cx="5737225" cy="222533"/>
            <a:chOff x="-238683" y="5771072"/>
            <a:chExt cx="5736566" cy="221195"/>
          </a:xfrm>
        </p:grpSpPr>
        <p:grpSp>
          <p:nvGrpSpPr>
            <p:cNvPr id="79" name="Group 195"/>
            <p:cNvGrpSpPr>
              <a:grpSpLocks/>
            </p:cNvGrpSpPr>
            <p:nvPr/>
          </p:nvGrpSpPr>
          <p:grpSpPr bwMode="auto">
            <a:xfrm>
              <a:off x="-238683" y="5771072"/>
              <a:ext cx="2867710" cy="221195"/>
              <a:chOff x="-238683" y="5788324"/>
              <a:chExt cx="2867710" cy="221195"/>
            </a:xfrm>
          </p:grpSpPr>
          <p:grpSp>
            <p:nvGrpSpPr>
              <p:cNvPr id="85" name="Group 194"/>
              <p:cNvGrpSpPr>
                <a:grpSpLocks/>
              </p:cNvGrpSpPr>
              <p:nvPr/>
            </p:nvGrpSpPr>
            <p:grpSpPr bwMode="auto">
              <a:xfrm>
                <a:off x="-238683" y="5788324"/>
                <a:ext cx="2867710" cy="215444"/>
                <a:chOff x="-238683" y="5788324"/>
                <a:chExt cx="2867710" cy="215444"/>
              </a:xfrm>
            </p:grpSpPr>
            <p:pic>
              <p:nvPicPr>
                <p:cNvPr id="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Delay Line Phase Shifter</a:t>
                  </a:r>
                  <a:endParaRPr lang="en-US" sz="800" b="1" dirty="0">
                    <a:latin typeface="Comic Sans MS" pitchFamily="66" charset="0"/>
                  </a:endParaRPr>
                </a:p>
              </p:txBody>
            </p:sp>
          </p:grpSp>
          <p:sp>
            <p:nvSpPr>
              <p:cNvPr id="8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D0900128</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S1103558</a:t>
                  </a:r>
                  <a:endParaRPr lang="en-US" sz="800" b="1" dirty="0">
                    <a:latin typeface="Comic Sans MS" pitchFamily="66" charset="0"/>
                  </a:endParaRPr>
                </a:p>
              </p:txBody>
            </p:sp>
          </p:grpSp>
        </p:grpSp>
      </p:grpSp>
      <p:pic>
        <p:nvPicPr>
          <p:cNvPr id="1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3636505"/>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S1103558</a:t>
              </a:r>
              <a:endParaRPr lang="en-US" sz="800" b="1" dirty="0">
                <a:latin typeface="Comic Sans MS" pitchFamily="66" charset="0"/>
              </a:endParaRP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D0900128</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23"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9828" y="4380292"/>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9828" y="1299846"/>
            <a:ext cx="6400800" cy="687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9828" y="2068657"/>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93781032"/>
      </p:ext>
    </p:extLst>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30"/>
          <p:cNvGrpSpPr>
            <a:grpSpLocks/>
          </p:cNvGrpSpPr>
          <p:nvPr/>
        </p:nvGrpSpPr>
        <p:grpSpPr bwMode="auto">
          <a:xfrm>
            <a:off x="2229660" y="781407"/>
            <a:ext cx="5737225" cy="225425"/>
            <a:chOff x="-238683" y="5771072"/>
            <a:chExt cx="5736566" cy="224070"/>
          </a:xfrm>
        </p:grpSpPr>
        <p:grpSp>
          <p:nvGrpSpPr>
            <p:cNvPr id="29" name="Group 195"/>
            <p:cNvGrpSpPr>
              <a:grpSpLocks/>
            </p:cNvGrpSpPr>
            <p:nvPr/>
          </p:nvGrpSpPr>
          <p:grpSpPr bwMode="auto">
            <a:xfrm>
              <a:off x="-238683" y="5771072"/>
              <a:ext cx="2867710" cy="221195"/>
              <a:chOff x="-238683" y="5788324"/>
              <a:chExt cx="2867710" cy="221195"/>
            </a:xfrm>
          </p:grpSpPr>
          <p:grpSp>
            <p:nvGrpSpPr>
              <p:cNvPr id="35" name="Group 194"/>
              <p:cNvGrpSpPr>
                <a:grpSpLocks/>
              </p:cNvGrpSpPr>
              <p:nvPr/>
            </p:nvGrpSpPr>
            <p:grpSpPr bwMode="auto">
              <a:xfrm>
                <a:off x="-238683" y="5788324"/>
                <a:ext cx="2867710" cy="215444"/>
                <a:chOff x="-238683" y="5788324"/>
                <a:chExt cx="2867710" cy="215444"/>
              </a:xfrm>
            </p:grpSpPr>
            <p:pic>
              <p:nvPicPr>
                <p:cNvPr id="3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CCD Breakout Panel</a:t>
                  </a:r>
                  <a:endParaRPr lang="en-US" sz="800" b="1" dirty="0">
                    <a:latin typeface="Comic Sans MS" pitchFamily="66" charset="0"/>
                  </a:endParaRPr>
                </a:p>
              </p:txBody>
            </p:sp>
          </p:grpSp>
          <p:sp>
            <p:nvSpPr>
              <p:cNvPr id="3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 name="Group 192"/>
            <p:cNvGrpSpPr>
              <a:grpSpLocks/>
            </p:cNvGrpSpPr>
            <p:nvPr/>
          </p:nvGrpSpPr>
          <p:grpSpPr bwMode="auto">
            <a:xfrm>
              <a:off x="2841236" y="5773948"/>
              <a:ext cx="2656647" cy="221194"/>
              <a:chOff x="2841236" y="5773948"/>
              <a:chExt cx="2656647" cy="221194"/>
            </a:xfrm>
          </p:grpSpPr>
          <p:sp>
            <p:nvSpPr>
              <p:cNvPr id="3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12@0.5A</a:t>
                </a:r>
                <a:endParaRPr lang="en-US" sz="800" b="1" dirty="0">
                  <a:latin typeface="Comic Sans MS" pitchFamily="66" charset="0"/>
                </a:endParaRPr>
              </a:p>
            </p:txBody>
          </p:sp>
          <p:grpSp>
            <p:nvGrpSpPr>
              <p:cNvPr id="32" name="Group 191"/>
              <p:cNvGrpSpPr>
                <a:grpSpLocks/>
              </p:cNvGrpSpPr>
              <p:nvPr/>
            </p:nvGrpSpPr>
            <p:grpSpPr bwMode="auto">
              <a:xfrm>
                <a:off x="2841236" y="5779698"/>
                <a:ext cx="1280160" cy="215444"/>
                <a:chOff x="2841236" y="5779698"/>
                <a:chExt cx="1280160" cy="215444"/>
              </a:xfrm>
            </p:grpSpPr>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4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S1103562</a:t>
                  </a:r>
                  <a:endParaRPr lang="en-US" sz="800" b="1" dirty="0">
                    <a:latin typeface="Comic Sans MS" pitchFamily="66" charset="0"/>
                  </a:endParaRPr>
                </a:p>
              </p:txBody>
            </p:sp>
          </p:grpSp>
        </p:grpSp>
      </p:grpSp>
      <p:sp>
        <p:nvSpPr>
          <p:cNvPr id="202754" name="Title 2"/>
          <p:cNvSpPr>
            <a:spLocks noGrp="1"/>
          </p:cNvSpPr>
          <p:nvPr>
            <p:ph type="title"/>
          </p:nvPr>
        </p:nvSpPr>
        <p:spPr/>
        <p:txBody>
          <a:bodyPr/>
          <a:lstStyle/>
          <a:p>
            <a:r>
              <a:rPr lang="en-US" dirty="0" err="1" smtClean="0">
                <a:ea typeface="ＭＳ Ｐゴシック" pitchFamily="34" charset="-128"/>
              </a:rPr>
              <a:t>Dxxxxxx</a:t>
            </a:r>
            <a:r>
              <a:rPr lang="en-US" dirty="0" smtClean="0">
                <a:ea typeface="ＭＳ Ｐゴシック" pitchFamily="34" charset="-128"/>
              </a:rPr>
              <a:t> – S1103562</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358</a:t>
            </a:fld>
            <a:endParaRPr lang="en-US" smtClean="0">
              <a:solidFill>
                <a:srgbClr val="898989"/>
              </a:solidFill>
              <a:latin typeface="Calibri" pitchFamily="34" charset="0"/>
            </a:endParaRPr>
          </a:p>
        </p:txBody>
      </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L1-PSL-R1</a:t>
            </a:r>
            <a:endParaRPr lang="en-US" sz="800" b="1" dirty="0">
              <a:latin typeface="Comic Sans MS" pitchFamily="66" charset="0"/>
            </a:endParaRPr>
          </a:p>
        </p:txBody>
      </p:sp>
    </p:spTree>
    <p:extLst>
      <p:ext uri="{BB962C8B-B14F-4D97-AF65-F5344CB8AC3E}">
        <p14:creationId xmlns:p14="http://schemas.microsoft.com/office/powerpoint/2010/main" val="1269128343"/>
      </p:ext>
    </p:extLst>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a:ea typeface="ＭＳ Ｐゴシック" pitchFamily="34" charset="-128"/>
              </a:rPr>
              <a:t>D0900128 – </a:t>
            </a:r>
            <a:r>
              <a:rPr lang="en-US" dirty="0" smtClean="0">
                <a:ea typeface="ＭＳ Ｐゴシック" pitchFamily="34" charset="-128"/>
              </a:rPr>
              <a:t>S1103561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359</a:t>
            </a:fld>
            <a:endParaRPr lang="en-US" smtClean="0">
              <a:solidFill>
                <a:srgbClr val="898989"/>
              </a:solidFill>
              <a:latin typeface="Calibri" pitchFamily="34" charset="0"/>
            </a:endParaRPr>
          </a:p>
        </p:txBody>
      </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L1-PSL-R1</a:t>
            </a:r>
            <a:endParaRPr lang="en-US" sz="800" b="1" dirty="0">
              <a:latin typeface="Comic Sans MS" pitchFamily="66" charset="0"/>
            </a:endParaRPr>
          </a:p>
        </p:txBody>
      </p:sp>
      <p:grpSp>
        <p:nvGrpSpPr>
          <p:cNvPr id="78" name="Group 230"/>
          <p:cNvGrpSpPr>
            <a:grpSpLocks/>
          </p:cNvGrpSpPr>
          <p:nvPr/>
        </p:nvGrpSpPr>
        <p:grpSpPr bwMode="auto">
          <a:xfrm>
            <a:off x="2229660" y="775621"/>
            <a:ext cx="5737225" cy="222533"/>
            <a:chOff x="-238683" y="5771072"/>
            <a:chExt cx="5736566" cy="221195"/>
          </a:xfrm>
        </p:grpSpPr>
        <p:grpSp>
          <p:nvGrpSpPr>
            <p:cNvPr id="79" name="Group 195"/>
            <p:cNvGrpSpPr>
              <a:grpSpLocks/>
            </p:cNvGrpSpPr>
            <p:nvPr/>
          </p:nvGrpSpPr>
          <p:grpSpPr bwMode="auto">
            <a:xfrm>
              <a:off x="-238683" y="5771072"/>
              <a:ext cx="2867710" cy="221195"/>
              <a:chOff x="-238683" y="5788324"/>
              <a:chExt cx="2867710" cy="221195"/>
            </a:xfrm>
          </p:grpSpPr>
          <p:grpSp>
            <p:nvGrpSpPr>
              <p:cNvPr id="85" name="Group 194"/>
              <p:cNvGrpSpPr>
                <a:grpSpLocks/>
              </p:cNvGrpSpPr>
              <p:nvPr/>
            </p:nvGrpSpPr>
            <p:grpSpPr bwMode="auto">
              <a:xfrm>
                <a:off x="-238683" y="5788324"/>
                <a:ext cx="2867710" cy="215444"/>
                <a:chOff x="-238683" y="5788324"/>
                <a:chExt cx="2867710" cy="215444"/>
              </a:xfrm>
            </p:grpSpPr>
            <p:pic>
              <p:nvPicPr>
                <p:cNvPr id="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Delay Line Phase Shifter</a:t>
                  </a:r>
                  <a:endParaRPr lang="en-US" sz="800" b="1" dirty="0">
                    <a:latin typeface="Comic Sans MS" pitchFamily="66" charset="0"/>
                  </a:endParaRPr>
                </a:p>
              </p:txBody>
            </p:sp>
          </p:grpSp>
          <p:sp>
            <p:nvSpPr>
              <p:cNvPr id="8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D0900128</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S1103561</a:t>
                  </a:r>
                  <a:endParaRPr lang="en-US" sz="800" b="1" dirty="0">
                    <a:latin typeface="Comic Sans MS" pitchFamily="66" charset="0"/>
                  </a:endParaRPr>
                </a:p>
              </p:txBody>
            </p:sp>
          </p:grpSp>
        </p:grpSp>
      </p:grpSp>
      <p:pic>
        <p:nvPicPr>
          <p:cNvPr id="59494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9828" y="3636505"/>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9" name="Group 30"/>
          <p:cNvGrpSpPr>
            <a:grpSpLocks/>
          </p:cNvGrpSpPr>
          <p:nvPr/>
        </p:nvGrpSpPr>
        <p:grpSpPr bwMode="auto">
          <a:xfrm>
            <a:off x="7428122" y="3831952"/>
            <a:ext cx="1271377" cy="433513"/>
            <a:chOff x="7427707" y="4452144"/>
            <a:chExt cx="1271163" cy="432915"/>
          </a:xfrm>
        </p:grpSpPr>
        <p:sp>
          <p:nvSpPr>
            <p:cNvPr id="2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S1103561</a:t>
              </a:r>
              <a:endParaRPr lang="en-US" sz="800" b="1" dirty="0">
                <a:latin typeface="Comic Sans MS" pitchFamily="66" charset="0"/>
              </a:endParaRPr>
            </a:p>
          </p:txBody>
        </p:sp>
        <p:sp>
          <p:nvSpPr>
            <p:cNvPr id="2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2"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D0900128</a:t>
            </a:r>
            <a:endParaRPr lang="en-US" sz="800" b="1" dirty="0">
              <a:latin typeface="Comic Sans MS" pitchFamily="66" charset="0"/>
            </a:endParaRPr>
          </a:p>
        </p:txBody>
      </p:sp>
      <p:sp>
        <p:nvSpPr>
          <p:cNvPr id="23"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59494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9828" y="4380292"/>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9828" y="1299846"/>
            <a:ext cx="6400800" cy="687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50"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39828" y="2068657"/>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13254303"/>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24"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F3CBB7-249B-4F1C-ACB9-A745D4A4AE35}" type="slidenum">
              <a:rPr lang="en-US" smtClean="0">
                <a:solidFill>
                  <a:srgbClr val="898989"/>
                </a:solidFill>
                <a:latin typeface="Calibri" pitchFamily="34" charset="0"/>
              </a:rPr>
              <a:pPr eaLnBrk="1" hangingPunct="1"/>
              <a:t>36</a:t>
            </a:fld>
            <a:endParaRPr lang="en-US" smtClean="0">
              <a:solidFill>
                <a:srgbClr val="898989"/>
              </a:solidFill>
              <a:latin typeface="Calibri" pitchFamily="34" charset="0"/>
            </a:endParaRPr>
          </a:p>
        </p:txBody>
      </p:sp>
      <p:sp>
        <p:nvSpPr>
          <p:cNvPr id="16425"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CPR – Rack Layout</a:t>
            </a:r>
          </a:p>
        </p:txBody>
      </p:sp>
      <p:sp>
        <p:nvSpPr>
          <p:cNvPr id="16428"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131"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32"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33"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Corner Station</a:t>
            </a:r>
            <a:endParaRPr lang="en-US" sz="800" b="1" dirty="0">
              <a:latin typeface="Comic Sans MS" pitchFamily="66" charset="0"/>
            </a:endParaRPr>
          </a:p>
        </p:txBody>
      </p:sp>
      <p:grpSp>
        <p:nvGrpSpPr>
          <p:cNvPr id="3" name="Group 2"/>
          <p:cNvGrpSpPr/>
          <p:nvPr/>
        </p:nvGrpSpPr>
        <p:grpSpPr>
          <a:xfrm>
            <a:off x="211931" y="859598"/>
            <a:ext cx="8832057" cy="5524500"/>
            <a:chOff x="211931" y="757238"/>
            <a:chExt cx="8832057" cy="5524500"/>
          </a:xfrm>
        </p:grpSpPr>
        <p:grpSp>
          <p:nvGrpSpPr>
            <p:cNvPr id="134" name="Group 151"/>
            <p:cNvGrpSpPr>
              <a:grpSpLocks/>
            </p:cNvGrpSpPr>
            <p:nvPr/>
          </p:nvGrpSpPr>
          <p:grpSpPr bwMode="auto">
            <a:xfrm>
              <a:off x="7250113" y="982057"/>
              <a:ext cx="1793875" cy="874712"/>
              <a:chOff x="7250113" y="947738"/>
              <a:chExt cx="1793875" cy="874712"/>
            </a:xfrm>
          </p:grpSpPr>
          <p:sp>
            <p:nvSpPr>
              <p:cNvPr id="135" name="Rectangle 134"/>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6"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37" name="Elbow Connector 139"/>
              <p:cNvCxnSpPr>
                <a:stCxn id="136" idx="3"/>
                <a:endCxn id="135"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211931" y="757238"/>
              <a:ext cx="8627269" cy="5524500"/>
              <a:chOff x="211931" y="757238"/>
              <a:chExt cx="8627269" cy="5524500"/>
            </a:xfrm>
          </p:grpSpPr>
          <p:sp>
            <p:nvSpPr>
              <p:cNvPr id="158" name="Rectangle 157"/>
              <p:cNvSpPr>
                <a:spLocks noChangeAspect="1"/>
              </p:cNvSpPr>
              <p:nvPr/>
            </p:nvSpPr>
            <p:spPr bwMode="auto">
              <a:xfrm>
                <a:off x="533400" y="129857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 name="Rectangle 161"/>
              <p:cNvSpPr>
                <a:spLocks noChangeAspect="1"/>
              </p:cNvSpPr>
              <p:nvPr/>
            </p:nvSpPr>
            <p:spPr bwMode="auto">
              <a:xfrm>
                <a:off x="533400" y="510540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3" name="Rectangle 162"/>
              <p:cNvSpPr>
                <a:spLocks noChangeAspect="1"/>
              </p:cNvSpPr>
              <p:nvPr/>
            </p:nvSpPr>
            <p:spPr bwMode="auto">
              <a:xfrm>
                <a:off x="2819400" y="530066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 name="Rectangle 163"/>
              <p:cNvSpPr>
                <a:spLocks/>
              </p:cNvSpPr>
              <p:nvPr/>
            </p:nvSpPr>
            <p:spPr bwMode="auto">
              <a:xfrm>
                <a:off x="3638550"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6" name="Rectangle 165"/>
              <p:cNvSpPr>
                <a:spLocks/>
              </p:cNvSpPr>
              <p:nvPr/>
            </p:nvSpPr>
            <p:spPr bwMode="auto">
              <a:xfrm>
                <a:off x="1828800" y="577215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7" name="Rectangle 166"/>
              <p:cNvSpPr>
                <a:spLocks/>
              </p:cNvSpPr>
              <p:nvPr/>
            </p:nvSpPr>
            <p:spPr bwMode="auto">
              <a:xfrm>
                <a:off x="8736013"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8" name="Rectangle 167"/>
              <p:cNvSpPr>
                <a:spLocks/>
              </p:cNvSpPr>
              <p:nvPr/>
            </p:nvSpPr>
            <p:spPr bwMode="auto">
              <a:xfrm rot="5400000">
                <a:off x="5429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9" name="Rectangle 168"/>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0" name="Rectangle 169"/>
              <p:cNvSpPr>
                <a:spLocks/>
              </p:cNvSpPr>
              <p:nvPr/>
            </p:nvSpPr>
            <p:spPr bwMode="auto">
              <a:xfrm rot="5400000">
                <a:off x="3919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1" name="Rectangle 170"/>
              <p:cNvSpPr>
                <a:spLocks/>
              </p:cNvSpPr>
              <p:nvPr/>
            </p:nvSpPr>
            <p:spPr bwMode="auto">
              <a:xfrm rot="5400000">
                <a:off x="44211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2" name="Rectangle 171"/>
              <p:cNvSpPr>
                <a:spLocks/>
              </p:cNvSpPr>
              <p:nvPr/>
            </p:nvSpPr>
            <p:spPr bwMode="auto">
              <a:xfrm rot="5400000">
                <a:off x="492442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3" name="Rectangle 172"/>
              <p:cNvSpPr>
                <a:spLocks/>
              </p:cNvSpPr>
              <p:nvPr/>
            </p:nvSpPr>
            <p:spPr bwMode="auto">
              <a:xfrm rot="5400000">
                <a:off x="8450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6398" name="Group 150"/>
              <p:cNvGrpSpPr>
                <a:grpSpLocks/>
              </p:cNvGrpSpPr>
              <p:nvPr/>
            </p:nvGrpSpPr>
            <p:grpSpPr bwMode="auto">
              <a:xfrm>
                <a:off x="8661400" y="1274763"/>
                <a:ext cx="177800" cy="4535487"/>
                <a:chOff x="8660709" y="1274763"/>
                <a:chExt cx="178491" cy="4535487"/>
              </a:xfrm>
            </p:grpSpPr>
            <p:sp>
              <p:nvSpPr>
                <p:cNvPr id="310" name="Rectangle 309"/>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1" name="Rectangle 310"/>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 name="Rectangle 311"/>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3" name="Rectangle 312"/>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 name="Rectangle 313"/>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5" name="Rectangle 314"/>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 name="Rectangle 315"/>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7" name="Rectangle 316"/>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514"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6399" name="Rectangle 86"/>
              <p:cNvSpPr>
                <a:spLocks noChangeArrowheads="1"/>
              </p:cNvSpPr>
              <p:nvPr/>
            </p:nvSpPr>
            <p:spPr bwMode="auto">
              <a:xfrm>
                <a:off x="4535488" y="368935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grpSp>
            <p:nvGrpSpPr>
              <p:cNvPr id="16400" name="Group 161"/>
              <p:cNvGrpSpPr>
                <a:grpSpLocks/>
              </p:cNvGrpSpPr>
              <p:nvPr/>
            </p:nvGrpSpPr>
            <p:grpSpPr bwMode="auto">
              <a:xfrm>
                <a:off x="211931" y="5744215"/>
                <a:ext cx="8505826" cy="185737"/>
                <a:chOff x="185737" y="5744978"/>
                <a:chExt cx="8505110" cy="184655"/>
              </a:xfrm>
            </p:grpSpPr>
            <p:sp>
              <p:nvSpPr>
                <p:cNvPr id="293" name="Rectangle 292"/>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4" name="Rectangle 293"/>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5" name="Rectangle 294"/>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6" name="Rectangle 295"/>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7" name="Rectangle 296"/>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8" name="Rectangle 297"/>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9" name="Rectangle 298"/>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0" name="Rectangle 299"/>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1" name="Rectangle 300"/>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2" name="Rectangle 301"/>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3" name="Rectangle 302"/>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4" name="Rectangle 303"/>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5" name="Rectangle 304"/>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 name="Rectangle 305"/>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503" name="TextBox 72"/>
                <p:cNvSpPr txBox="1">
                  <a:spLocks noChangeArrowheads="1"/>
                </p:cNvSpPr>
                <p:nvPr/>
              </p:nvSpPr>
              <p:spPr bwMode="auto">
                <a:xfrm>
                  <a:off x="8237403" y="5744978"/>
                  <a:ext cx="453444" cy="184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308" name="Rectangle 307"/>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9" name="Rectangle 308"/>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2" name="Rectangle 181"/>
              <p:cNvSpPr>
                <a:spLocks/>
              </p:cNvSpPr>
              <p:nvPr/>
            </p:nvSpPr>
            <p:spPr bwMode="auto">
              <a:xfrm rot="5400000" flipV="1">
                <a:off x="1832769" y="232489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 name="Rectangle 184"/>
              <p:cNvSpPr>
                <a:spLocks/>
              </p:cNvSpPr>
              <p:nvPr/>
            </p:nvSpPr>
            <p:spPr bwMode="auto">
              <a:xfrm>
                <a:off x="2133600" y="373380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4" name="Rectangle 193"/>
              <p:cNvSpPr>
                <a:spLocks/>
              </p:cNvSpPr>
              <p:nvPr/>
            </p:nvSpPr>
            <p:spPr bwMode="auto">
              <a:xfrm flipV="1">
                <a:off x="3124200" y="130810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5" name="Rectangle 194"/>
              <p:cNvSpPr>
                <a:spLocks/>
              </p:cNvSpPr>
              <p:nvPr/>
            </p:nvSpPr>
            <p:spPr bwMode="auto">
              <a:xfrm rot="5400000">
                <a:off x="2882900" y="28717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6" name="Rectangle 195"/>
              <p:cNvSpPr>
                <a:spLocks/>
              </p:cNvSpPr>
              <p:nvPr/>
            </p:nvSpPr>
            <p:spPr bwMode="auto">
              <a:xfrm rot="5400000">
                <a:off x="2882900" y="21859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1" name="Rectangle 200"/>
              <p:cNvSpPr>
                <a:spLocks/>
              </p:cNvSpPr>
              <p:nvPr/>
            </p:nvSpPr>
            <p:spPr bwMode="auto">
              <a:xfrm>
                <a:off x="4891088" y="13112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6407" name="Group 162"/>
              <p:cNvGrpSpPr>
                <a:grpSpLocks/>
              </p:cNvGrpSpPr>
              <p:nvPr/>
            </p:nvGrpSpPr>
            <p:grpSpPr bwMode="auto">
              <a:xfrm>
                <a:off x="3276600" y="3276600"/>
                <a:ext cx="1020763" cy="61913"/>
                <a:chOff x="3276600" y="3276600"/>
                <a:chExt cx="1020763" cy="61913"/>
              </a:xfrm>
            </p:grpSpPr>
            <p:sp>
              <p:nvSpPr>
                <p:cNvPr id="291" name="Rectangle 290"/>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2" name="Rectangle 291"/>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6408" name="Group 163"/>
              <p:cNvGrpSpPr>
                <a:grpSpLocks/>
              </p:cNvGrpSpPr>
              <p:nvPr/>
            </p:nvGrpSpPr>
            <p:grpSpPr bwMode="auto">
              <a:xfrm>
                <a:off x="4230688" y="1827213"/>
                <a:ext cx="63500" cy="1506537"/>
                <a:chOff x="4230688" y="1827213"/>
                <a:chExt cx="63500" cy="1506537"/>
              </a:xfrm>
            </p:grpSpPr>
            <p:sp>
              <p:nvSpPr>
                <p:cNvPr id="288" name="Rectangle 287"/>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9" name="Rectangle 288"/>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 name="Rectangle 289"/>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6409" name="Rectangle 86"/>
              <p:cNvSpPr>
                <a:spLocks noChangeArrowheads="1"/>
              </p:cNvSpPr>
              <p:nvPr/>
            </p:nvSpPr>
            <p:spPr bwMode="auto">
              <a:xfrm>
                <a:off x="1174750" y="137160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6410" name="Rectangle 86"/>
              <p:cNvSpPr>
                <a:spLocks noChangeArrowheads="1"/>
              </p:cNvSpPr>
              <p:nvPr/>
            </p:nvSpPr>
            <p:spPr bwMode="auto">
              <a:xfrm>
                <a:off x="1489075" y="388620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6411" name="Group 156"/>
              <p:cNvGrpSpPr>
                <a:grpSpLocks/>
              </p:cNvGrpSpPr>
              <p:nvPr/>
            </p:nvGrpSpPr>
            <p:grpSpPr bwMode="auto">
              <a:xfrm>
                <a:off x="6289675" y="5762625"/>
                <a:ext cx="1101725" cy="519113"/>
                <a:chOff x="6290008" y="5762625"/>
                <a:chExt cx="1101392" cy="519113"/>
              </a:xfrm>
            </p:grpSpPr>
            <p:sp>
              <p:nvSpPr>
                <p:cNvPr id="286" name="Rectangle 285"/>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83"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6412" name="Group 155"/>
              <p:cNvGrpSpPr>
                <a:grpSpLocks/>
              </p:cNvGrpSpPr>
              <p:nvPr/>
            </p:nvGrpSpPr>
            <p:grpSpPr bwMode="auto">
              <a:xfrm>
                <a:off x="7391400" y="5762625"/>
                <a:ext cx="1065213" cy="519113"/>
                <a:chOff x="7391464" y="5762625"/>
                <a:chExt cx="1064668" cy="519113"/>
              </a:xfrm>
            </p:grpSpPr>
            <p:sp>
              <p:nvSpPr>
                <p:cNvPr id="284" name="Rectangle 283"/>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81"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6413" name="Rectangle 86"/>
              <p:cNvSpPr>
                <a:spLocks noChangeArrowheads="1"/>
              </p:cNvSpPr>
              <p:nvPr/>
            </p:nvSpPr>
            <p:spPr bwMode="auto">
              <a:xfrm>
                <a:off x="6048375" y="403860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45" name="Rectangle 244"/>
              <p:cNvSpPr>
                <a:spLocks/>
              </p:cNvSpPr>
              <p:nvPr/>
            </p:nvSpPr>
            <p:spPr bwMode="auto">
              <a:xfrm>
                <a:off x="420688" y="7842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 name="Rectangle 245"/>
              <p:cNvSpPr>
                <a:spLocks/>
              </p:cNvSpPr>
              <p:nvPr/>
            </p:nvSpPr>
            <p:spPr bwMode="auto">
              <a:xfrm flipV="1">
                <a:off x="373063" y="130333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6416" name="Group 147"/>
              <p:cNvGrpSpPr>
                <a:grpSpLocks/>
              </p:cNvGrpSpPr>
              <p:nvPr/>
            </p:nvGrpSpPr>
            <p:grpSpPr bwMode="auto">
              <a:xfrm>
                <a:off x="346075" y="757238"/>
                <a:ext cx="179388" cy="5056187"/>
                <a:chOff x="346075" y="757238"/>
                <a:chExt cx="179388" cy="5056187"/>
              </a:xfrm>
            </p:grpSpPr>
            <p:sp>
              <p:nvSpPr>
                <p:cNvPr id="274" name="Rectangle 273"/>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6" name="Rectangle 275"/>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7" name="Rectangle 276"/>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8" name="Rectangle 277"/>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9" name="Rectangle 278"/>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0" name="Rectangle 279"/>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1" name="Rectangle 280"/>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2" name="Rectangle 281"/>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79"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6417" name="Group 160"/>
              <p:cNvGrpSpPr>
                <a:grpSpLocks/>
              </p:cNvGrpSpPr>
              <p:nvPr/>
            </p:nvGrpSpPr>
            <p:grpSpPr bwMode="auto">
              <a:xfrm>
                <a:off x="7150100" y="4408488"/>
                <a:ext cx="1525588" cy="61912"/>
                <a:chOff x="7150100" y="4408488"/>
                <a:chExt cx="1525588" cy="61912"/>
              </a:xfrm>
            </p:grpSpPr>
            <p:sp>
              <p:nvSpPr>
                <p:cNvPr id="271" name="Rectangle 270"/>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 name="Rectangle 271"/>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3" name="Rectangle 272"/>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6418" name="Group 157"/>
              <p:cNvGrpSpPr>
                <a:grpSpLocks/>
              </p:cNvGrpSpPr>
              <p:nvPr/>
            </p:nvGrpSpPr>
            <p:grpSpPr bwMode="auto">
              <a:xfrm>
                <a:off x="7480300" y="4803775"/>
                <a:ext cx="65088" cy="1004888"/>
                <a:chOff x="7480300" y="4803775"/>
                <a:chExt cx="65088" cy="1004888"/>
              </a:xfrm>
            </p:grpSpPr>
            <p:sp>
              <p:nvSpPr>
                <p:cNvPr id="269" name="Rectangle 268"/>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0" name="Rectangle 269"/>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6419" name="Group 152"/>
              <p:cNvGrpSpPr>
                <a:grpSpLocks/>
              </p:cNvGrpSpPr>
              <p:nvPr/>
            </p:nvGrpSpPr>
            <p:grpSpPr bwMode="auto">
              <a:xfrm>
                <a:off x="8332788" y="3817938"/>
                <a:ext cx="403225" cy="1065212"/>
                <a:chOff x="8332788" y="3817938"/>
                <a:chExt cx="403225" cy="1065212"/>
              </a:xfrm>
            </p:grpSpPr>
            <p:sp>
              <p:nvSpPr>
                <p:cNvPr id="267" name="Rectangle 266"/>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64"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CDS1</a:t>
                  </a:r>
                  <a:endParaRPr lang="en-US" sz="800" b="1" dirty="0">
                    <a:latin typeface="Comic Sans MS" pitchFamily="66" charset="0"/>
                  </a:endParaRPr>
                </a:p>
              </p:txBody>
            </p:sp>
          </p:grpSp>
          <p:grpSp>
            <p:nvGrpSpPr>
              <p:cNvPr id="16420" name="Group 153"/>
              <p:cNvGrpSpPr>
                <a:grpSpLocks/>
              </p:cNvGrpSpPr>
              <p:nvPr/>
            </p:nvGrpSpPr>
            <p:grpSpPr bwMode="auto">
              <a:xfrm>
                <a:off x="8323263" y="4760913"/>
                <a:ext cx="409575" cy="1065212"/>
                <a:chOff x="8323263" y="4760913"/>
                <a:chExt cx="409575" cy="1065212"/>
              </a:xfrm>
            </p:grpSpPr>
            <p:sp>
              <p:nvSpPr>
                <p:cNvPr id="265" name="Rectangle 264"/>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62"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CDS2</a:t>
                  </a:r>
                  <a:endParaRPr lang="en-US" sz="800" b="1" dirty="0">
                    <a:latin typeface="Comic Sans MS" pitchFamily="66" charset="0"/>
                  </a:endParaRPr>
                </a:p>
              </p:txBody>
            </p:sp>
          </p:grpSp>
          <p:grpSp>
            <p:nvGrpSpPr>
              <p:cNvPr id="16422" name="Group 143"/>
              <p:cNvGrpSpPr>
                <a:grpSpLocks/>
              </p:cNvGrpSpPr>
              <p:nvPr/>
            </p:nvGrpSpPr>
            <p:grpSpPr bwMode="auto">
              <a:xfrm>
                <a:off x="609600" y="4495800"/>
                <a:ext cx="827088" cy="498475"/>
                <a:chOff x="609600" y="4495800"/>
                <a:chExt cx="827088" cy="498475"/>
              </a:xfrm>
            </p:grpSpPr>
            <p:sp>
              <p:nvSpPr>
                <p:cNvPr id="156" name="Rectangle 155"/>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57"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 Chiller</a:t>
                  </a:r>
                </a:p>
              </p:txBody>
            </p:sp>
          </p:grpSp>
          <p:grpSp>
            <p:nvGrpSpPr>
              <p:cNvPr id="16423" name="Group 142"/>
              <p:cNvGrpSpPr>
                <a:grpSpLocks/>
              </p:cNvGrpSpPr>
              <p:nvPr/>
            </p:nvGrpSpPr>
            <p:grpSpPr bwMode="auto">
              <a:xfrm>
                <a:off x="1325563" y="1905000"/>
                <a:ext cx="827087" cy="1014413"/>
                <a:chOff x="1301696" y="1692275"/>
                <a:chExt cx="827142" cy="1014413"/>
              </a:xfrm>
            </p:grpSpPr>
            <p:grpSp>
              <p:nvGrpSpPr>
                <p:cNvPr id="16450" name="Group 140"/>
                <p:cNvGrpSpPr>
                  <a:grpSpLocks/>
                </p:cNvGrpSpPr>
                <p:nvPr/>
              </p:nvGrpSpPr>
              <p:grpSpPr bwMode="auto">
                <a:xfrm>
                  <a:off x="1303338" y="2208213"/>
                  <a:ext cx="825500" cy="498475"/>
                  <a:chOff x="1303338" y="2208213"/>
                  <a:chExt cx="825500" cy="498475"/>
                </a:xfrm>
              </p:grpSpPr>
              <p:sp>
                <p:nvSpPr>
                  <p:cNvPr id="154" name="Rectangle 153"/>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5"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L1-LDR-C2</a:t>
                    </a:r>
                  </a:p>
                </p:txBody>
              </p:sp>
            </p:grpSp>
            <p:grpSp>
              <p:nvGrpSpPr>
                <p:cNvPr id="16451" name="Group 134"/>
                <p:cNvGrpSpPr>
                  <a:grpSpLocks/>
                </p:cNvGrpSpPr>
                <p:nvPr/>
              </p:nvGrpSpPr>
              <p:grpSpPr bwMode="auto">
                <a:xfrm>
                  <a:off x="1301696" y="1692275"/>
                  <a:ext cx="825500" cy="498475"/>
                  <a:chOff x="1293813" y="1692275"/>
                  <a:chExt cx="825500" cy="498475"/>
                </a:xfrm>
              </p:grpSpPr>
              <p:sp>
                <p:nvSpPr>
                  <p:cNvPr id="152" name="Rectangle 151"/>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3"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L1-LDR-C1</a:t>
                    </a:r>
                  </a:p>
                </p:txBody>
              </p:sp>
            </p:grpSp>
          </p:grpSp>
          <p:sp>
            <p:nvSpPr>
              <p:cNvPr id="165" name="Rectangle 164"/>
              <p:cNvSpPr/>
              <p:nvPr/>
            </p:nvSpPr>
            <p:spPr bwMode="auto">
              <a:xfrm>
                <a:off x="527050" y="1296988"/>
                <a:ext cx="2590800" cy="4510087"/>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30"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Power Room (CPR)</a:t>
                </a:r>
              </a:p>
            </p:txBody>
          </p:sp>
          <p:grpSp>
            <p:nvGrpSpPr>
              <p:cNvPr id="16431" name="Group 192"/>
              <p:cNvGrpSpPr>
                <a:grpSpLocks/>
              </p:cNvGrpSpPr>
              <p:nvPr/>
            </p:nvGrpSpPr>
            <p:grpSpPr bwMode="auto">
              <a:xfrm>
                <a:off x="4738688" y="1841500"/>
                <a:ext cx="3228975" cy="2492375"/>
                <a:chOff x="4738688" y="1841500"/>
                <a:chExt cx="3228975" cy="2492375"/>
              </a:xfrm>
            </p:grpSpPr>
            <p:sp>
              <p:nvSpPr>
                <p:cNvPr id="16433"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6434"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6435" name="Group 198"/>
                <p:cNvGrpSpPr>
                  <a:grpSpLocks/>
                </p:cNvGrpSpPr>
                <p:nvPr/>
              </p:nvGrpSpPr>
              <p:grpSpPr bwMode="auto">
                <a:xfrm>
                  <a:off x="4738688" y="1841500"/>
                  <a:ext cx="3228975" cy="2492375"/>
                  <a:chOff x="4738688" y="1841500"/>
                  <a:chExt cx="3228975" cy="2492375"/>
                </a:xfrm>
              </p:grpSpPr>
              <p:sp>
                <p:nvSpPr>
                  <p:cNvPr id="200" name="Rectangle 199"/>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2" name="Rectangle 201"/>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3" name="Rectangle 202"/>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4" name="Rectangle 203"/>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5" name="Rectangle 204"/>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6" name="Rectangle 205"/>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42"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6" action="ppaction://hlinksldjump"/>
                      </a:rPr>
                      <a:t>L1-VDC-C5</a:t>
                    </a:r>
                    <a:endParaRPr lang="en-US" sz="800" b="1">
                      <a:latin typeface="Comic Sans MS" pitchFamily="66" charset="0"/>
                    </a:endParaRPr>
                  </a:p>
                </p:txBody>
              </p:sp>
              <p:sp>
                <p:nvSpPr>
                  <p:cNvPr id="16443"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7" action="ppaction://hlinksldjump"/>
                      </a:rPr>
                      <a:t>L1-VDC-C7</a:t>
                    </a:r>
                    <a:endParaRPr lang="en-US" sz="800" b="1" dirty="0">
                      <a:latin typeface="Comic Sans MS" pitchFamily="66" charset="0"/>
                    </a:endParaRPr>
                  </a:p>
                </p:txBody>
              </p:sp>
              <p:sp>
                <p:nvSpPr>
                  <p:cNvPr id="16444"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8" action="ppaction://hlinksldjump"/>
                      </a:rPr>
                      <a:t>L1-VDC-C1</a:t>
                    </a:r>
                    <a:endParaRPr lang="en-US" sz="800" b="1" dirty="0">
                      <a:latin typeface="Comic Sans MS" pitchFamily="66" charset="0"/>
                    </a:endParaRPr>
                  </a:p>
                </p:txBody>
              </p:sp>
              <p:sp>
                <p:nvSpPr>
                  <p:cNvPr id="16445"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9" action="ppaction://hlinksldjump"/>
                      </a:rPr>
                      <a:t>L1-VDC-C2</a:t>
                    </a:r>
                    <a:endParaRPr lang="en-US" sz="800" b="1" dirty="0">
                      <a:latin typeface="Comic Sans MS" pitchFamily="66" charset="0"/>
                    </a:endParaRPr>
                  </a:p>
                </p:txBody>
              </p:sp>
              <p:sp>
                <p:nvSpPr>
                  <p:cNvPr id="16446"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10" action="ppaction://hlinksldjump"/>
                      </a:rPr>
                      <a:t>L1-VDC-C3</a:t>
                    </a:r>
                    <a:endParaRPr lang="en-US" sz="800" b="1">
                      <a:latin typeface="Comic Sans MS" pitchFamily="66" charset="0"/>
                    </a:endParaRPr>
                  </a:p>
                </p:txBody>
              </p:sp>
              <p:sp>
                <p:nvSpPr>
                  <p:cNvPr id="16447"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11" action="ppaction://hlinksldjump"/>
                      </a:rPr>
                      <a:t>L1-VDC-C4</a:t>
                    </a:r>
                    <a:endParaRPr lang="en-US" sz="800" b="1">
                      <a:latin typeface="Comic Sans MS" pitchFamily="66" charset="0"/>
                    </a:endParaRPr>
                  </a:p>
                </p:txBody>
              </p:sp>
              <p:sp>
                <p:nvSpPr>
                  <p:cNvPr id="213" name="Rectangle 212"/>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49"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12" action="ppaction://hlinksldjump"/>
                      </a:rPr>
                      <a:t>L1-VDC-C6</a:t>
                    </a:r>
                    <a:endParaRPr lang="en-US" sz="800" b="1" dirty="0">
                      <a:latin typeface="Comic Sans MS" pitchFamily="66" charset="0"/>
                    </a:endParaRPr>
                  </a:p>
                </p:txBody>
              </p:sp>
            </p:grpSp>
          </p:grpSp>
          <p:sp>
            <p:nvSpPr>
              <p:cNvPr id="138" name="Rectangle 137"/>
              <p:cNvSpPr>
                <a:spLocks/>
              </p:cNvSpPr>
              <p:nvPr/>
            </p:nvSpPr>
            <p:spPr bwMode="auto">
              <a:xfrm rot="16200000">
                <a:off x="8444775" y="317631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cxnSp>
        <p:nvCxnSpPr>
          <p:cNvPr id="142" name="Straight Arrow Connector 141"/>
          <p:cNvCxnSpPr/>
          <p:nvPr/>
        </p:nvCxnSpPr>
        <p:spPr>
          <a:xfrm flipH="1">
            <a:off x="3273900" y="2144679"/>
            <a:ext cx="16791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3" name="TextBox 72"/>
          <p:cNvSpPr txBox="1">
            <a:spLocks noChangeArrowheads="1"/>
          </p:cNvSpPr>
          <p:nvPr/>
        </p:nvSpPr>
        <p:spPr bwMode="auto">
          <a:xfrm>
            <a:off x="3807777" y="212721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5.5’</a:t>
            </a:r>
            <a:endParaRPr lang="en-US" sz="600" b="1" dirty="0">
              <a:latin typeface="Comic Sans MS" pitchFamily="66" charset="0"/>
            </a:endParaRPr>
          </a:p>
        </p:txBody>
      </p:sp>
    </p:spTree>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pPr eaLnBrk="1" hangingPunct="1"/>
            <a:r>
              <a:rPr lang="en-US" dirty="0"/>
              <a:t>ILS and PMC VME Crate</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360</a:t>
            </a:fld>
            <a:endParaRPr lang="en-US" smtClean="0">
              <a:solidFill>
                <a:srgbClr val="898989"/>
              </a:solidFill>
              <a:latin typeface="Calibri" pitchFamily="34" charset="0"/>
            </a:endParaRPr>
          </a:p>
        </p:txBody>
      </p:sp>
      <p:grpSp>
        <p:nvGrpSpPr>
          <p:cNvPr id="2" name="Group 1"/>
          <p:cNvGrpSpPr/>
          <p:nvPr/>
        </p:nvGrpSpPr>
        <p:grpSpPr>
          <a:xfrm>
            <a:off x="1836738" y="775738"/>
            <a:ext cx="6764337" cy="661175"/>
            <a:chOff x="1836738" y="810113"/>
            <a:chExt cx="6764337" cy="661175"/>
          </a:xfrm>
        </p:grpSpPr>
        <p:pic>
          <p:nvPicPr>
            <p:cNvPr id="4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7"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2757" name="Group 5"/>
            <p:cNvGrpSpPr>
              <a:grpSpLocks/>
            </p:cNvGrpSpPr>
            <p:nvPr/>
          </p:nvGrpSpPr>
          <p:grpSpPr bwMode="auto">
            <a:xfrm>
              <a:off x="1836738" y="1027991"/>
              <a:ext cx="6764337" cy="225129"/>
              <a:chOff x="1805391" y="5351782"/>
              <a:chExt cx="6764641" cy="224967"/>
            </a:xfrm>
          </p:grpSpPr>
          <p:grpSp>
            <p:nvGrpSpPr>
              <p:cNvPr id="202772" name="Group 29"/>
              <p:cNvGrpSpPr>
                <a:grpSpLocks/>
              </p:cNvGrpSpPr>
              <p:nvPr/>
            </p:nvGrpSpPr>
            <p:grpSpPr bwMode="auto">
              <a:xfrm>
                <a:off x="1805391" y="5354365"/>
                <a:ext cx="3253405" cy="217218"/>
                <a:chOff x="1805391" y="5354365"/>
                <a:chExt cx="3253405" cy="217218"/>
              </a:xfrm>
            </p:grpSpPr>
            <p:sp>
              <p:nvSpPr>
                <p:cNvPr id="20278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202779"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ILS and PMC VME Crate</a:t>
                  </a:r>
                </a:p>
              </p:txBody>
            </p:sp>
          </p:grpSp>
          <p:grpSp>
            <p:nvGrpSpPr>
              <p:cNvPr id="202773" name="Group 30"/>
              <p:cNvGrpSpPr>
                <a:grpSpLocks/>
              </p:cNvGrpSpPr>
              <p:nvPr/>
            </p:nvGrpSpPr>
            <p:grpSpPr bwMode="auto">
              <a:xfrm>
                <a:off x="5289264" y="5351782"/>
                <a:ext cx="3280768" cy="224967"/>
                <a:chOff x="3796261" y="5354365"/>
                <a:chExt cx="3280768" cy="224967"/>
              </a:xfrm>
            </p:grpSpPr>
            <p:sp>
              <p:nvSpPr>
                <p:cNvPr id="20277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202775"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L1-PSL-R1</a:t>
            </a:r>
            <a:endParaRPr lang="en-US" sz="800" b="1" dirty="0">
              <a:latin typeface="Comic Sans MS" pitchFamily="66" charset="0"/>
            </a:endParaRPr>
          </a:p>
        </p:txBody>
      </p:sp>
      <p:grpSp>
        <p:nvGrpSpPr>
          <p:cNvPr id="5" name="Group 4"/>
          <p:cNvGrpSpPr/>
          <p:nvPr/>
        </p:nvGrpSpPr>
        <p:grpSpPr>
          <a:xfrm>
            <a:off x="271463" y="2785084"/>
            <a:ext cx="8567645" cy="2391469"/>
            <a:chOff x="271463" y="2785084"/>
            <a:chExt cx="8567645" cy="2391469"/>
          </a:xfrm>
        </p:grpSpPr>
        <p:pic>
          <p:nvPicPr>
            <p:cNvPr id="4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4550" y="2852858"/>
              <a:ext cx="4434840" cy="23236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271463" y="2785084"/>
              <a:ext cx="8567645" cy="1343832"/>
              <a:chOff x="271463" y="2214459"/>
              <a:chExt cx="8567645" cy="1343832"/>
            </a:xfrm>
          </p:grpSpPr>
          <p:sp>
            <p:nvSpPr>
              <p:cNvPr id="202771" name="TextBox 99"/>
              <p:cNvSpPr txBox="1">
                <a:spLocks noChangeArrowheads="1"/>
              </p:cNvSpPr>
              <p:nvPr/>
            </p:nvSpPr>
            <p:spPr bwMode="auto">
              <a:xfrm>
                <a:off x="271463" y="3342847"/>
                <a:ext cx="2162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ILS and PMC VME </a:t>
                </a:r>
                <a:r>
                  <a:rPr lang="en-US" sz="800" b="1" dirty="0">
                    <a:latin typeface="Comic Sans MS" pitchFamily="66" charset="0"/>
                  </a:rPr>
                  <a:t>Crate</a:t>
                </a:r>
              </a:p>
            </p:txBody>
          </p:sp>
          <p:sp>
            <p:nvSpPr>
              <p:cNvPr id="49" name="TextBox 358"/>
              <p:cNvSpPr txBox="1">
                <a:spLocks noChangeArrowheads="1"/>
              </p:cNvSpPr>
              <p:nvPr/>
            </p:nvSpPr>
            <p:spPr bwMode="auto">
              <a:xfrm>
                <a:off x="6853200" y="2214459"/>
                <a:ext cx="19859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ILS and PMC VME </a:t>
                </a:r>
                <a:r>
                  <a:rPr lang="en-US" sz="800" b="1" dirty="0" smtClean="0">
                    <a:latin typeface="Comic Sans MS" pitchFamily="66" charset="0"/>
                  </a:rPr>
                  <a:t>Crate</a:t>
                </a:r>
                <a:endParaRPr lang="en-US" sz="800" b="1" dirty="0">
                  <a:latin typeface="Comic Sans MS" pitchFamily="66" charset="0"/>
                </a:endParaRPr>
              </a:p>
            </p:txBody>
          </p:sp>
          <p:sp>
            <p:nvSpPr>
              <p:cNvPr id="50" name="TextBox 358"/>
              <p:cNvSpPr txBox="1">
                <a:spLocks noChangeArrowheads="1"/>
              </p:cNvSpPr>
              <p:nvPr/>
            </p:nvSpPr>
            <p:spPr bwMode="auto">
              <a:xfrm>
                <a:off x="6850489" y="242992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grpSp>
        <p:nvGrpSpPr>
          <p:cNvPr id="7" name="Group 6"/>
          <p:cNvGrpSpPr/>
          <p:nvPr/>
        </p:nvGrpSpPr>
        <p:grpSpPr>
          <a:xfrm>
            <a:off x="2796066" y="1317789"/>
            <a:ext cx="512064" cy="5492098"/>
            <a:chOff x="2796066" y="1317789"/>
            <a:chExt cx="512064" cy="5492098"/>
          </a:xfrm>
        </p:grpSpPr>
        <p:grpSp>
          <p:nvGrpSpPr>
            <p:cNvPr id="202760" name="Group 102"/>
            <p:cNvGrpSpPr>
              <a:grpSpLocks/>
            </p:cNvGrpSpPr>
            <p:nvPr/>
          </p:nvGrpSpPr>
          <p:grpSpPr bwMode="auto">
            <a:xfrm>
              <a:off x="2796066" y="1317789"/>
              <a:ext cx="512064" cy="5492098"/>
              <a:chOff x="5392193" y="2"/>
              <a:chExt cx="732641" cy="5492755"/>
            </a:xfrm>
          </p:grpSpPr>
          <p:grpSp>
            <p:nvGrpSpPr>
              <p:cNvPr id="202766" name="Group 17"/>
              <p:cNvGrpSpPr>
                <a:grpSpLocks/>
              </p:cNvGrpSpPr>
              <p:nvPr/>
            </p:nvGrpSpPr>
            <p:grpSpPr bwMode="auto">
              <a:xfrm>
                <a:off x="5392193" y="1562760"/>
                <a:ext cx="732641" cy="3929997"/>
                <a:chOff x="5392193" y="1562760"/>
                <a:chExt cx="732641" cy="3929997"/>
              </a:xfrm>
            </p:grpSpPr>
            <p:sp>
              <p:nvSpPr>
                <p:cNvPr id="62" name="Rectangle 61"/>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3"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Injection Locking and PMC Locking Field Box</a:t>
                  </a:r>
                  <a:endParaRPr lang="en-US" sz="800" b="1" dirty="0">
                    <a:latin typeface="Comic Sans MS" pitchFamily="66" charset="0"/>
                    <a:ea typeface="+mn-ea"/>
                  </a:endParaRPr>
                </a:p>
              </p:txBody>
            </p:sp>
          </p:grpSp>
          <p:sp>
            <p:nvSpPr>
              <p:cNvPr id="61"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5"/>
                  </a:rPr>
                  <a:t>S1103541</a:t>
                </a:r>
                <a:endParaRPr lang="en-US" sz="1000" b="1" dirty="0">
                  <a:latin typeface="Comic Sans MS" pitchFamily="66" charset="0"/>
                  <a:ea typeface="+mn-ea"/>
                </a:endParaRPr>
              </a:p>
            </p:txBody>
          </p:sp>
        </p:grpSp>
        <p:sp>
          <p:nvSpPr>
            <p:cNvPr id="54"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6"/>
                </a:rPr>
                <a:t>D1001619</a:t>
              </a:r>
              <a:endParaRPr lang="en-US" sz="1000" b="1" dirty="0">
                <a:latin typeface="Comic Sans MS" pitchFamily="66" charset="0"/>
                <a:ea typeface="+mn-ea"/>
              </a:endParaRPr>
            </a:p>
          </p:txBody>
        </p:sp>
      </p:grpSp>
      <p:grpSp>
        <p:nvGrpSpPr>
          <p:cNvPr id="8" name="Group 7"/>
          <p:cNvGrpSpPr/>
          <p:nvPr/>
        </p:nvGrpSpPr>
        <p:grpSpPr>
          <a:xfrm>
            <a:off x="3311894" y="1317137"/>
            <a:ext cx="512064" cy="5492750"/>
            <a:chOff x="3311894" y="1317137"/>
            <a:chExt cx="512064" cy="5492750"/>
          </a:xfrm>
        </p:grpSpPr>
        <p:grpSp>
          <p:nvGrpSpPr>
            <p:cNvPr id="69" name="Group 102"/>
            <p:cNvGrpSpPr>
              <a:grpSpLocks/>
            </p:cNvGrpSpPr>
            <p:nvPr/>
          </p:nvGrpSpPr>
          <p:grpSpPr bwMode="auto">
            <a:xfrm>
              <a:off x="3311894" y="1317137"/>
              <a:ext cx="512064" cy="5492750"/>
              <a:chOff x="5392193" y="2"/>
              <a:chExt cx="732641" cy="5493414"/>
            </a:xfrm>
          </p:grpSpPr>
          <p:grpSp>
            <p:nvGrpSpPr>
              <p:cNvPr id="70" name="Group 17"/>
              <p:cNvGrpSpPr>
                <a:grpSpLocks/>
              </p:cNvGrpSpPr>
              <p:nvPr/>
            </p:nvGrpSpPr>
            <p:grpSpPr bwMode="auto">
              <a:xfrm>
                <a:off x="5392193" y="1562760"/>
                <a:ext cx="732641" cy="3930656"/>
                <a:chOff x="5392193" y="1562760"/>
                <a:chExt cx="732641" cy="3930656"/>
              </a:xfrm>
            </p:grpSpPr>
            <p:sp>
              <p:nvSpPr>
                <p:cNvPr id="72" name="Rectangle 71"/>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73" name="TextBox 99"/>
                <p:cNvSpPr txBox="1">
                  <a:spLocks noChangeArrowheads="1"/>
                </p:cNvSpPr>
                <p:nvPr/>
              </p:nvSpPr>
              <p:spPr bwMode="auto">
                <a:xfrm rot="16200000">
                  <a:off x="4928896" y="4429207"/>
                  <a:ext cx="1644029"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Injection Locking and PMC Locking Servo Module</a:t>
                  </a:r>
                  <a:endParaRPr lang="en-US" sz="800" b="1" dirty="0">
                    <a:latin typeface="Comic Sans MS" pitchFamily="66" charset="0"/>
                    <a:ea typeface="+mn-ea"/>
                  </a:endParaRPr>
                </a:p>
              </p:txBody>
            </p:sp>
          </p:grpSp>
          <p:sp>
            <p:nvSpPr>
              <p:cNvPr id="71"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7"/>
                  </a:rPr>
                  <a:t>S1103536</a:t>
                </a:r>
                <a:endParaRPr lang="en-US" sz="1000" b="1" dirty="0">
                  <a:latin typeface="Comic Sans MS" pitchFamily="66" charset="0"/>
                  <a:ea typeface="+mn-ea"/>
                </a:endParaRPr>
              </a:p>
            </p:txBody>
          </p:sp>
        </p:grpSp>
        <p:sp>
          <p:nvSpPr>
            <p:cNvPr id="55" name="TextBox 99"/>
            <p:cNvSpPr txBox="1">
              <a:spLocks noChangeArrowheads="1"/>
            </p:cNvSpPr>
            <p:nvPr/>
          </p:nvSpPr>
          <p:spPr bwMode="auto">
            <a:xfrm rot="16200000">
              <a:off x="2879745" y="3795959"/>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8"/>
                </a:rPr>
                <a:t>D1001618</a:t>
              </a:r>
              <a:endParaRPr lang="en-US" sz="1000" b="1" dirty="0">
                <a:latin typeface="Comic Sans MS" pitchFamily="66" charset="0"/>
                <a:ea typeface="+mn-ea"/>
              </a:endParaRPr>
            </a:p>
          </p:txBody>
        </p:sp>
      </p:grpSp>
      <p:grpSp>
        <p:nvGrpSpPr>
          <p:cNvPr id="9" name="Group 8"/>
          <p:cNvGrpSpPr/>
          <p:nvPr/>
        </p:nvGrpSpPr>
        <p:grpSpPr>
          <a:xfrm>
            <a:off x="3828669" y="1318287"/>
            <a:ext cx="512064" cy="5492750"/>
            <a:chOff x="3828669" y="1318287"/>
            <a:chExt cx="512064" cy="5492750"/>
          </a:xfrm>
        </p:grpSpPr>
        <p:grpSp>
          <p:nvGrpSpPr>
            <p:cNvPr id="43" name="Group 102"/>
            <p:cNvGrpSpPr>
              <a:grpSpLocks/>
            </p:cNvGrpSpPr>
            <p:nvPr/>
          </p:nvGrpSpPr>
          <p:grpSpPr bwMode="auto">
            <a:xfrm>
              <a:off x="3828669" y="1318287"/>
              <a:ext cx="512064" cy="5492750"/>
              <a:chOff x="5392193" y="2"/>
              <a:chExt cx="732641" cy="5493414"/>
            </a:xfrm>
          </p:grpSpPr>
          <p:grpSp>
            <p:nvGrpSpPr>
              <p:cNvPr id="44" name="Group 17"/>
              <p:cNvGrpSpPr>
                <a:grpSpLocks/>
              </p:cNvGrpSpPr>
              <p:nvPr/>
            </p:nvGrpSpPr>
            <p:grpSpPr bwMode="auto">
              <a:xfrm>
                <a:off x="5392193" y="1562760"/>
                <a:ext cx="732641" cy="3930656"/>
                <a:chOff x="5392193" y="1562760"/>
                <a:chExt cx="732641" cy="3930656"/>
              </a:xfrm>
            </p:grpSpPr>
            <p:sp>
              <p:nvSpPr>
                <p:cNvPr id="52" name="Rectangle 51"/>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3" name="TextBox 99"/>
                <p:cNvSpPr txBox="1">
                  <a:spLocks noChangeArrowheads="1"/>
                </p:cNvSpPr>
                <p:nvPr/>
              </p:nvSpPr>
              <p:spPr bwMode="auto">
                <a:xfrm rot="16200000">
                  <a:off x="4933570" y="4521623"/>
                  <a:ext cx="1634682" cy="308903"/>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Monitoring Field Box Module</a:t>
                  </a:r>
                  <a:endParaRPr lang="en-US" sz="800" b="1" dirty="0">
                    <a:latin typeface="Comic Sans MS" pitchFamily="66" charset="0"/>
                    <a:ea typeface="+mn-ea"/>
                  </a:endParaRPr>
                </a:p>
              </p:txBody>
            </p:sp>
          </p:grpSp>
          <p:sp>
            <p:nvSpPr>
              <p:cNvPr id="51"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9"/>
                  </a:rPr>
                  <a:t>S1102960</a:t>
                </a:r>
                <a:endParaRPr lang="en-US" sz="1000" b="1" dirty="0">
                  <a:latin typeface="Comic Sans MS" pitchFamily="66" charset="0"/>
                  <a:ea typeface="+mn-ea"/>
                </a:endParaRPr>
              </a:p>
            </p:txBody>
          </p:sp>
        </p:grpSp>
        <p:sp>
          <p:nvSpPr>
            <p:cNvPr id="74" name="TextBox 99"/>
            <p:cNvSpPr txBox="1">
              <a:spLocks noChangeArrowheads="1"/>
            </p:cNvSpPr>
            <p:nvPr/>
          </p:nvSpPr>
          <p:spPr bwMode="auto">
            <a:xfrm rot="16200000">
              <a:off x="3384102" y="3798875"/>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0"/>
                </a:rPr>
                <a:t>D1002292</a:t>
              </a:r>
              <a:endParaRPr lang="en-US" sz="1000" b="1" dirty="0">
                <a:latin typeface="Comic Sans MS" pitchFamily="66" charset="0"/>
                <a:ea typeface="+mn-ea"/>
              </a:endParaRPr>
            </a:p>
          </p:txBody>
        </p:sp>
      </p:grpSp>
      <p:grpSp>
        <p:nvGrpSpPr>
          <p:cNvPr id="10" name="Group 9"/>
          <p:cNvGrpSpPr/>
          <p:nvPr/>
        </p:nvGrpSpPr>
        <p:grpSpPr>
          <a:xfrm>
            <a:off x="4905773" y="1321240"/>
            <a:ext cx="512064" cy="5492749"/>
            <a:chOff x="4905773" y="1321240"/>
            <a:chExt cx="512064" cy="5492749"/>
          </a:xfrm>
        </p:grpSpPr>
        <p:grpSp>
          <p:nvGrpSpPr>
            <p:cNvPr id="56" name="Group 102"/>
            <p:cNvGrpSpPr>
              <a:grpSpLocks/>
            </p:cNvGrpSpPr>
            <p:nvPr/>
          </p:nvGrpSpPr>
          <p:grpSpPr bwMode="auto">
            <a:xfrm>
              <a:off x="4905773" y="1321240"/>
              <a:ext cx="512064" cy="5492749"/>
              <a:chOff x="5392193" y="2"/>
              <a:chExt cx="732641" cy="5493413"/>
            </a:xfrm>
          </p:grpSpPr>
          <p:grpSp>
            <p:nvGrpSpPr>
              <p:cNvPr id="57" name="Group 17"/>
              <p:cNvGrpSpPr>
                <a:grpSpLocks/>
              </p:cNvGrpSpPr>
              <p:nvPr/>
            </p:nvGrpSpPr>
            <p:grpSpPr bwMode="auto">
              <a:xfrm>
                <a:off x="5392193" y="1562760"/>
                <a:ext cx="732641" cy="3930655"/>
                <a:chOff x="5392193" y="1562760"/>
                <a:chExt cx="732641" cy="3930655"/>
              </a:xfrm>
            </p:grpSpPr>
            <p:sp>
              <p:nvSpPr>
                <p:cNvPr id="59" name="Rectangle 58"/>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0" name="TextBox 99"/>
                <p:cNvSpPr txBox="1">
                  <a:spLocks noChangeArrowheads="1"/>
                </p:cNvSpPr>
                <p:nvPr/>
              </p:nvSpPr>
              <p:spPr bwMode="auto">
                <a:xfrm rot="16200000">
                  <a:off x="4932092" y="4432403"/>
                  <a:ext cx="163763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Injection Locking and PMC Locking Servo Module</a:t>
                  </a:r>
                </a:p>
              </p:txBody>
            </p:sp>
          </p:grpSp>
          <p:sp>
            <p:nvSpPr>
              <p:cNvPr id="58"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1"/>
                  </a:rPr>
                  <a:t>S1103538</a:t>
                </a:r>
                <a:endParaRPr lang="en-US" sz="1000" b="1" dirty="0">
                  <a:latin typeface="Comic Sans MS" pitchFamily="66" charset="0"/>
                  <a:ea typeface="+mn-ea"/>
                </a:endParaRPr>
              </a:p>
            </p:txBody>
          </p:sp>
        </p:grpSp>
        <p:sp>
          <p:nvSpPr>
            <p:cNvPr id="75" name="TextBox 99"/>
            <p:cNvSpPr txBox="1">
              <a:spLocks noChangeArrowheads="1"/>
            </p:cNvSpPr>
            <p:nvPr/>
          </p:nvSpPr>
          <p:spPr bwMode="auto">
            <a:xfrm rot="16200000">
              <a:off x="4461723" y="380347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8"/>
                </a:rPr>
                <a:t>D1001618</a:t>
              </a:r>
              <a:endParaRPr lang="en-US" sz="1000" b="1" dirty="0">
                <a:latin typeface="Comic Sans MS" pitchFamily="66" charset="0"/>
                <a:ea typeface="+mn-ea"/>
              </a:endParaRPr>
            </a:p>
          </p:txBody>
        </p:sp>
      </p:grpSp>
      <p:grpSp>
        <p:nvGrpSpPr>
          <p:cNvPr id="11" name="Group 10"/>
          <p:cNvGrpSpPr/>
          <p:nvPr/>
        </p:nvGrpSpPr>
        <p:grpSpPr>
          <a:xfrm>
            <a:off x="5931393" y="1317138"/>
            <a:ext cx="512064" cy="5492749"/>
            <a:chOff x="5931393" y="1317138"/>
            <a:chExt cx="512064" cy="5492749"/>
          </a:xfrm>
        </p:grpSpPr>
        <p:grpSp>
          <p:nvGrpSpPr>
            <p:cNvPr id="64" name="Group 102"/>
            <p:cNvGrpSpPr>
              <a:grpSpLocks/>
            </p:cNvGrpSpPr>
            <p:nvPr/>
          </p:nvGrpSpPr>
          <p:grpSpPr bwMode="auto">
            <a:xfrm>
              <a:off x="5931393" y="1317138"/>
              <a:ext cx="512064" cy="5492749"/>
              <a:chOff x="5392193" y="2"/>
              <a:chExt cx="732641" cy="5493413"/>
            </a:xfrm>
          </p:grpSpPr>
          <p:grpSp>
            <p:nvGrpSpPr>
              <p:cNvPr id="65" name="Group 17"/>
              <p:cNvGrpSpPr>
                <a:grpSpLocks/>
              </p:cNvGrpSpPr>
              <p:nvPr/>
            </p:nvGrpSpPr>
            <p:grpSpPr bwMode="auto">
              <a:xfrm>
                <a:off x="5392193" y="1562760"/>
                <a:ext cx="732641" cy="3930655"/>
                <a:chOff x="5392193" y="1562760"/>
                <a:chExt cx="732641" cy="3930655"/>
              </a:xfrm>
            </p:grpSpPr>
            <p:sp>
              <p:nvSpPr>
                <p:cNvPr id="67" name="Rectangle 66"/>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8" name="TextBox 99"/>
                <p:cNvSpPr txBox="1">
                  <a:spLocks noChangeArrowheads="1"/>
                </p:cNvSpPr>
                <p:nvPr/>
              </p:nvSpPr>
              <p:spPr bwMode="auto">
                <a:xfrm rot="16200000">
                  <a:off x="4934144" y="4434454"/>
                  <a:ext cx="1633532"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Injection Locking and PMC Locking Field Box</a:t>
                  </a:r>
                </a:p>
              </p:txBody>
            </p:sp>
          </p:grpSp>
          <p:sp>
            <p:nvSpPr>
              <p:cNvPr id="66"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2"/>
                  </a:rPr>
                  <a:t>S1103540</a:t>
                </a:r>
                <a:endParaRPr lang="en-US" sz="1000" b="1" dirty="0">
                  <a:latin typeface="Comic Sans MS" pitchFamily="66" charset="0"/>
                  <a:ea typeface="+mn-ea"/>
                </a:endParaRPr>
              </a:p>
            </p:txBody>
          </p:sp>
        </p:grpSp>
        <p:sp>
          <p:nvSpPr>
            <p:cNvPr id="76" name="TextBox 99"/>
            <p:cNvSpPr txBox="1">
              <a:spLocks noChangeArrowheads="1"/>
            </p:cNvSpPr>
            <p:nvPr/>
          </p:nvSpPr>
          <p:spPr bwMode="auto">
            <a:xfrm rot="16200000">
              <a:off x="5499244" y="3802834"/>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6"/>
                </a:rPr>
                <a:t>D1001619</a:t>
              </a:r>
              <a:endParaRPr lang="en-US" sz="1000" b="1" dirty="0">
                <a:latin typeface="Comic Sans MS" pitchFamily="66" charset="0"/>
                <a:ea typeface="+mn-ea"/>
              </a:endParaRPr>
            </a:p>
          </p:txBody>
        </p:sp>
      </p:grpSp>
    </p:spTree>
    <p:extLst>
      <p:ext uri="{BB962C8B-B14F-4D97-AF65-F5344CB8AC3E}">
        <p14:creationId xmlns:p14="http://schemas.microsoft.com/office/powerpoint/2010/main" val="3221848295"/>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err="1" smtClean="0">
                <a:ea typeface="ＭＳ Ｐゴシック" pitchFamily="34" charset="-128"/>
              </a:rPr>
              <a:t>Dxxxxxx</a:t>
            </a:r>
            <a:r>
              <a:rPr lang="en-US" dirty="0" smtClean="0">
                <a:ea typeface="ＭＳ Ｐゴシック" pitchFamily="34" charset="-128"/>
              </a:rPr>
              <a:t> – S1103746</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361</a:t>
            </a:fld>
            <a:endParaRPr lang="en-US" smtClean="0">
              <a:solidFill>
                <a:srgbClr val="898989"/>
              </a:solidFill>
              <a:latin typeface="Calibri" pitchFamily="34" charset="0"/>
            </a:endParaRPr>
          </a:p>
        </p:txBody>
      </p:sp>
      <p:grpSp>
        <p:nvGrpSpPr>
          <p:cNvPr id="7" name="Group 6"/>
          <p:cNvGrpSpPr/>
          <p:nvPr/>
        </p:nvGrpSpPr>
        <p:grpSpPr>
          <a:xfrm>
            <a:off x="1836738" y="772238"/>
            <a:ext cx="6764337" cy="667771"/>
            <a:chOff x="1836738" y="772238"/>
            <a:chExt cx="6764337" cy="667771"/>
          </a:xfrm>
        </p:grpSpPr>
        <p:pic>
          <p:nvPicPr>
            <p:cNvPr id="4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15676" y="781994"/>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2646" y="772238"/>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2757" name="Group 5"/>
            <p:cNvGrpSpPr>
              <a:grpSpLocks/>
            </p:cNvGrpSpPr>
            <p:nvPr/>
          </p:nvGrpSpPr>
          <p:grpSpPr bwMode="auto">
            <a:xfrm>
              <a:off x="1836738" y="993616"/>
              <a:ext cx="6764337" cy="225129"/>
              <a:chOff x="1805391" y="5351782"/>
              <a:chExt cx="6764641" cy="224967"/>
            </a:xfrm>
          </p:grpSpPr>
          <p:grpSp>
            <p:nvGrpSpPr>
              <p:cNvPr id="202772" name="Group 29"/>
              <p:cNvGrpSpPr>
                <a:grpSpLocks/>
              </p:cNvGrpSpPr>
              <p:nvPr/>
            </p:nvGrpSpPr>
            <p:grpSpPr bwMode="auto">
              <a:xfrm>
                <a:off x="1805391" y="5354365"/>
                <a:ext cx="3253405" cy="217218"/>
                <a:chOff x="1805391" y="5354365"/>
                <a:chExt cx="3253405" cy="217218"/>
              </a:xfrm>
            </p:grpSpPr>
            <p:sp>
              <p:nvSpPr>
                <p:cNvPr id="20278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schemeClr val="bg1"/>
                      </a:solidFill>
                      <a:latin typeface="Comic Sans MS" pitchFamily="66" charset="0"/>
                    </a:rPr>
                    <a:t>Dxxxxxxx</a:t>
                  </a:r>
                  <a:endParaRPr lang="en-US" sz="800" b="1" dirty="0">
                    <a:solidFill>
                      <a:schemeClr val="bg1"/>
                    </a:solidFill>
                    <a:latin typeface="Comic Sans MS" pitchFamily="66" charset="0"/>
                  </a:endParaRPr>
                </a:p>
              </p:txBody>
            </p:sp>
            <p:sp>
              <p:nvSpPr>
                <p:cNvPr id="202779"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PSL Control Box</a:t>
                  </a:r>
                  <a:endParaRPr lang="en-US" sz="800" b="1" dirty="0">
                    <a:latin typeface="Comic Sans MS" pitchFamily="66" charset="0"/>
                  </a:endParaRPr>
                </a:p>
              </p:txBody>
            </p:sp>
          </p:grpSp>
          <p:grpSp>
            <p:nvGrpSpPr>
              <p:cNvPr id="202773" name="Group 30"/>
              <p:cNvGrpSpPr>
                <a:grpSpLocks/>
              </p:cNvGrpSpPr>
              <p:nvPr/>
            </p:nvGrpSpPr>
            <p:grpSpPr bwMode="auto">
              <a:xfrm>
                <a:off x="5289264" y="5351782"/>
                <a:ext cx="3280768" cy="224967"/>
                <a:chOff x="3796261" y="5354365"/>
                <a:chExt cx="3280768" cy="224967"/>
              </a:xfrm>
            </p:grpSpPr>
            <p:sp>
              <p:nvSpPr>
                <p:cNvPr id="20277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S1103746</a:t>
                  </a:r>
                  <a:endParaRPr lang="en-US" sz="800" b="1" dirty="0">
                    <a:solidFill>
                      <a:schemeClr val="bg1"/>
                    </a:solidFill>
                    <a:latin typeface="Comic Sans MS" pitchFamily="66" charset="0"/>
                  </a:endParaRPr>
                </a:p>
              </p:txBody>
            </p:sp>
            <p:sp>
              <p:nvSpPr>
                <p:cNvPr id="202775"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L1-PSL-R1</a:t>
            </a:r>
            <a:endParaRPr lang="en-US" sz="800" b="1" dirty="0">
              <a:latin typeface="Comic Sans MS" pitchFamily="66" charset="0"/>
            </a:endParaRPr>
          </a:p>
        </p:txBody>
      </p:sp>
      <p:grpSp>
        <p:nvGrpSpPr>
          <p:cNvPr id="8" name="Group 7"/>
          <p:cNvGrpSpPr/>
          <p:nvPr/>
        </p:nvGrpSpPr>
        <p:grpSpPr>
          <a:xfrm>
            <a:off x="271463" y="2785063"/>
            <a:ext cx="8567645" cy="2392475"/>
            <a:chOff x="271463" y="2785063"/>
            <a:chExt cx="8567645" cy="2392475"/>
          </a:xfrm>
        </p:grpSpPr>
        <p:pic>
          <p:nvPicPr>
            <p:cNvPr id="59392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14550" y="2862963"/>
              <a:ext cx="4438650" cy="2314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271463" y="2785063"/>
              <a:ext cx="8567645" cy="1343853"/>
              <a:chOff x="271463" y="2214438"/>
              <a:chExt cx="8567645" cy="1343853"/>
            </a:xfrm>
          </p:grpSpPr>
          <p:sp>
            <p:nvSpPr>
              <p:cNvPr id="202771" name="TextBox 99"/>
              <p:cNvSpPr txBox="1">
                <a:spLocks noChangeArrowheads="1"/>
              </p:cNvSpPr>
              <p:nvPr/>
            </p:nvSpPr>
            <p:spPr bwMode="auto">
              <a:xfrm>
                <a:off x="271463" y="3342847"/>
                <a:ext cx="2162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PSL Control Box</a:t>
                </a:r>
                <a:endParaRPr lang="en-US" sz="800" b="1" dirty="0">
                  <a:latin typeface="Comic Sans MS" pitchFamily="66" charset="0"/>
                </a:endParaRPr>
              </a:p>
            </p:txBody>
          </p:sp>
          <p:sp>
            <p:nvSpPr>
              <p:cNvPr id="49" name="TextBox 358"/>
              <p:cNvSpPr txBox="1">
                <a:spLocks noChangeArrowheads="1"/>
              </p:cNvSpPr>
              <p:nvPr/>
            </p:nvSpPr>
            <p:spPr bwMode="auto">
              <a:xfrm>
                <a:off x="6853200" y="2214438"/>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S1103746</a:t>
                </a:r>
                <a:endParaRPr lang="en-US" sz="800" b="1" dirty="0">
                  <a:latin typeface="Comic Sans MS" pitchFamily="66" charset="0"/>
                </a:endParaRPr>
              </a:p>
            </p:txBody>
          </p:sp>
          <p:sp>
            <p:nvSpPr>
              <p:cNvPr id="50" name="TextBox 358"/>
              <p:cNvSpPr txBox="1">
                <a:spLocks noChangeArrowheads="1"/>
              </p:cNvSpPr>
              <p:nvPr/>
            </p:nvSpPr>
            <p:spPr bwMode="auto">
              <a:xfrm>
                <a:off x="6850489" y="242992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spTree>
    <p:extLst>
      <p:ext uri="{BB962C8B-B14F-4D97-AF65-F5344CB8AC3E}">
        <p14:creationId xmlns:p14="http://schemas.microsoft.com/office/powerpoint/2010/main" val="1873444887"/>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Title 2"/>
          <p:cNvSpPr>
            <a:spLocks noGrp="1"/>
          </p:cNvSpPr>
          <p:nvPr>
            <p:ph type="title"/>
          </p:nvPr>
        </p:nvSpPr>
        <p:spPr/>
        <p:txBody>
          <a:bodyPr/>
          <a:lstStyle/>
          <a:p>
            <a:r>
              <a:rPr lang="en-US" smtClean="0">
                <a:ea typeface="ＭＳ Ｐゴシック" pitchFamily="34" charset="-128"/>
              </a:rPr>
              <a:t>SUA3000RMXL3U – JS1030009365 UPS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070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CB70C3-B680-43F4-A019-BC262018AB7C}" type="slidenum">
              <a:rPr lang="en-US" smtClean="0">
                <a:solidFill>
                  <a:srgbClr val="898989"/>
                </a:solidFill>
                <a:latin typeface="Calibri" pitchFamily="34" charset="0"/>
              </a:rPr>
              <a:pPr eaLnBrk="1" hangingPunct="1"/>
              <a:t>362</a:t>
            </a:fld>
            <a:endParaRPr lang="en-US" smtClean="0">
              <a:solidFill>
                <a:srgbClr val="898989"/>
              </a:solidFill>
              <a:latin typeface="Calibri" pitchFamily="34" charset="0"/>
            </a:endParaRPr>
          </a:p>
        </p:txBody>
      </p:sp>
      <p:sp>
        <p:nvSpPr>
          <p:cNvPr id="200710"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L1-PSL-R1</a:t>
            </a:r>
            <a:endParaRPr lang="en-US" sz="800" b="1" dirty="0">
              <a:latin typeface="Comic Sans MS" pitchFamily="66" charset="0"/>
            </a:endParaRPr>
          </a:p>
        </p:txBody>
      </p:sp>
      <p:pic>
        <p:nvPicPr>
          <p:cNvPr id="2007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3095" y="5299350"/>
            <a:ext cx="1731962" cy="909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 name="Group 28"/>
          <p:cNvGrpSpPr>
            <a:grpSpLocks/>
          </p:cNvGrpSpPr>
          <p:nvPr/>
        </p:nvGrpSpPr>
        <p:grpSpPr bwMode="auto">
          <a:xfrm>
            <a:off x="2318516" y="736555"/>
            <a:ext cx="5519738" cy="337571"/>
            <a:chOff x="-1122363" y="3114192"/>
            <a:chExt cx="5519738" cy="336884"/>
          </a:xfrm>
        </p:grpSpPr>
        <p:grpSp>
          <p:nvGrpSpPr>
            <p:cNvPr id="28" name="Group 27"/>
            <p:cNvGrpSpPr>
              <a:grpSpLocks/>
            </p:cNvGrpSpPr>
            <p:nvPr/>
          </p:nvGrpSpPr>
          <p:grpSpPr bwMode="auto">
            <a:xfrm>
              <a:off x="-1122363" y="3119597"/>
              <a:ext cx="2870307" cy="331479"/>
              <a:chOff x="-1122363" y="3119597"/>
              <a:chExt cx="2870307" cy="331479"/>
            </a:xfrm>
          </p:grpSpPr>
          <p:pic>
            <p:nvPicPr>
              <p:cNvPr id="33" name="Picture 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6241" y="3119597"/>
                <a:ext cx="1280160" cy="331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112"/>
              <p:cNvSpPr txBox="1">
                <a:spLocks noChangeArrowheads="1"/>
              </p:cNvSpPr>
              <p:nvPr/>
            </p:nvSpPr>
            <p:spPr bwMode="auto">
              <a:xfrm>
                <a:off x="-1122363" y="3169764"/>
                <a:ext cx="1602985"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a:t>
                </a:r>
                <a:endParaRPr lang="en-US" sz="800" b="1" dirty="0">
                  <a:latin typeface="Comic Sans MS" pitchFamily="66" charset="0"/>
                </a:endParaRPr>
              </a:p>
            </p:txBody>
          </p:sp>
          <p:sp>
            <p:nvSpPr>
              <p:cNvPr id="35" name="TextBox 111"/>
              <p:cNvSpPr txBox="1">
                <a:spLocks noChangeArrowheads="1"/>
              </p:cNvSpPr>
              <p:nvPr/>
            </p:nvSpPr>
            <p:spPr bwMode="auto">
              <a:xfrm>
                <a:off x="485495" y="3180613"/>
                <a:ext cx="1262449"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rgbClr val="FFFF00"/>
                    </a:solidFill>
                    <a:latin typeface="Comic Sans MS" pitchFamily="66" charset="0"/>
                  </a:rPr>
                  <a:t>SUA3000RMXL3U</a:t>
                </a:r>
              </a:p>
            </p:txBody>
          </p:sp>
        </p:grpSp>
        <p:grpSp>
          <p:nvGrpSpPr>
            <p:cNvPr id="29" name="Group 26"/>
            <p:cNvGrpSpPr>
              <a:grpSpLocks/>
            </p:cNvGrpSpPr>
            <p:nvPr/>
          </p:nvGrpSpPr>
          <p:grpSpPr bwMode="auto">
            <a:xfrm>
              <a:off x="1973772" y="3114192"/>
              <a:ext cx="2423603" cy="320246"/>
              <a:chOff x="1973772" y="3114192"/>
              <a:chExt cx="2423603" cy="320246"/>
            </a:xfrm>
          </p:grpSpPr>
          <p:pic>
            <p:nvPicPr>
              <p:cNvPr id="30" name="Picture 2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73772" y="3114192"/>
                <a:ext cx="1280160" cy="320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109"/>
              <p:cNvSpPr txBox="1">
                <a:spLocks noChangeArrowheads="1"/>
              </p:cNvSpPr>
              <p:nvPr/>
            </p:nvSpPr>
            <p:spPr bwMode="auto">
              <a:xfrm>
                <a:off x="3249956" y="3164050"/>
                <a:ext cx="114741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 30A</a:t>
                </a:r>
              </a:p>
            </p:txBody>
          </p:sp>
          <p:sp>
            <p:nvSpPr>
              <p:cNvPr id="32" name="TextBox 107"/>
              <p:cNvSpPr txBox="1">
                <a:spLocks noChangeArrowheads="1"/>
              </p:cNvSpPr>
              <p:nvPr/>
            </p:nvSpPr>
            <p:spPr bwMode="auto">
              <a:xfrm>
                <a:off x="1986629" y="3174662"/>
                <a:ext cx="1271077"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FFFF00"/>
                    </a:solidFill>
                    <a:latin typeface="Comic Sans MS" pitchFamily="66" charset="0"/>
                  </a:rPr>
                  <a:t>JS1030009365</a:t>
                </a:r>
              </a:p>
            </p:txBody>
          </p:sp>
        </p:grpSp>
      </p:grpSp>
      <p:pic>
        <p:nvPicPr>
          <p:cNvPr id="36" name="Picture 2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255713" y="1507257"/>
            <a:ext cx="6400800" cy="166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 name="Picture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5713" y="3778738"/>
            <a:ext cx="6400800" cy="1604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173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73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732" name="Title 8"/>
          <p:cNvSpPr>
            <a:spLocks noGrp="1"/>
          </p:cNvSpPr>
          <p:nvPr>
            <p:ph type="title"/>
          </p:nvPr>
        </p:nvSpPr>
        <p:spPr/>
        <p:txBody>
          <a:bodyPr/>
          <a:lstStyle/>
          <a:p>
            <a:pPr eaLnBrk="1" hangingPunct="1"/>
            <a:r>
              <a:rPr lang="en-US" smtClean="0">
                <a:ea typeface="ＭＳ Ｐゴシック" pitchFamily="34" charset="-128"/>
              </a:rPr>
              <a:t>L1-PSL-R2</a:t>
            </a:r>
          </a:p>
        </p:txBody>
      </p:sp>
      <p:pic>
        <p:nvPicPr>
          <p:cNvPr id="20173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73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7A517EB-13EC-4337-89FA-CBB5B30F890A}" type="slidenum">
              <a:rPr lang="en-US" smtClean="0">
                <a:solidFill>
                  <a:srgbClr val="898989"/>
                </a:solidFill>
                <a:latin typeface="Calibri" pitchFamily="34" charset="0"/>
              </a:rPr>
              <a:pPr eaLnBrk="1" hangingPunct="1"/>
              <a:t>363</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01736"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PSL Rack 2 Layout (LIGO-Dxxxxxxx)</a:t>
            </a:r>
          </a:p>
        </p:txBody>
      </p:sp>
      <p:pic>
        <p:nvPicPr>
          <p:cNvPr id="201737"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738" name="Picture 118">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grpSp>
        <p:nvGrpSpPr>
          <p:cNvPr id="35" name="Group 34"/>
          <p:cNvGrpSpPr/>
          <p:nvPr/>
        </p:nvGrpSpPr>
        <p:grpSpPr>
          <a:xfrm>
            <a:off x="2220684" y="4405837"/>
            <a:ext cx="6353659" cy="661175"/>
            <a:chOff x="2247415" y="810113"/>
            <a:chExt cx="6353659" cy="661175"/>
          </a:xfrm>
        </p:grpSpPr>
        <p:pic>
          <p:nvPicPr>
            <p:cNvPr id="3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8" name="Group 5"/>
            <p:cNvGrpSpPr>
              <a:grpSpLocks/>
            </p:cNvGrpSpPr>
            <p:nvPr/>
          </p:nvGrpSpPr>
          <p:grpSpPr bwMode="auto">
            <a:xfrm>
              <a:off x="2247415" y="970937"/>
              <a:ext cx="6353659" cy="338555"/>
              <a:chOff x="2216087" y="5294763"/>
              <a:chExt cx="6353945" cy="338311"/>
            </a:xfrm>
          </p:grpSpPr>
          <p:grpSp>
            <p:nvGrpSpPr>
              <p:cNvPr id="39" name="Group 29"/>
              <p:cNvGrpSpPr>
                <a:grpSpLocks/>
              </p:cNvGrpSpPr>
              <p:nvPr/>
            </p:nvGrpSpPr>
            <p:grpSpPr bwMode="auto">
              <a:xfrm>
                <a:off x="2216087" y="5294763"/>
                <a:ext cx="2842709" cy="338311"/>
                <a:chOff x="2216087" y="5294763"/>
                <a:chExt cx="2842709" cy="338311"/>
              </a:xfrm>
            </p:grpSpPr>
            <p:sp>
              <p:nvSpPr>
                <p:cNvPr id="4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44" name="TextBox 358"/>
                <p:cNvSpPr txBox="1">
                  <a:spLocks noChangeArrowheads="1"/>
                </p:cNvSpPr>
                <p:nvPr/>
              </p:nvSpPr>
              <p:spPr bwMode="auto">
                <a:xfrm>
                  <a:off x="2216087" y="5294763"/>
                  <a:ext cx="1575300" cy="338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Diagnostics Breadboard (DBB) 0208 Crate</a:t>
                  </a:r>
                  <a:endParaRPr lang="en-US" sz="800" b="1" dirty="0">
                    <a:latin typeface="Comic Sans MS" pitchFamily="66" charset="0"/>
                  </a:endParaRPr>
                </a:p>
              </p:txBody>
            </p:sp>
          </p:grpSp>
          <p:grpSp>
            <p:nvGrpSpPr>
              <p:cNvPr id="40" name="Group 30"/>
              <p:cNvGrpSpPr>
                <a:grpSpLocks/>
              </p:cNvGrpSpPr>
              <p:nvPr/>
            </p:nvGrpSpPr>
            <p:grpSpPr bwMode="auto">
              <a:xfrm>
                <a:off x="5289264" y="5351782"/>
                <a:ext cx="3280768" cy="224967"/>
                <a:chOff x="3796261" y="5354365"/>
                <a:chExt cx="3280768" cy="224967"/>
              </a:xfrm>
            </p:grpSpPr>
            <p:sp>
              <p:nvSpPr>
                <p:cNvPr id="4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42"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+-19VDC, +-9VDC</a:t>
                  </a:r>
                  <a:endParaRPr lang="en-US" sz="800" b="1" dirty="0">
                    <a:latin typeface="Comic Sans MS" pitchFamily="66" charset="0"/>
                  </a:endParaRPr>
                </a:p>
              </p:txBody>
            </p:sp>
          </p:grpSp>
        </p:grpSp>
      </p:grpSp>
      <p:grpSp>
        <p:nvGrpSpPr>
          <p:cNvPr id="22" name="Group 21"/>
          <p:cNvGrpSpPr/>
          <p:nvPr/>
        </p:nvGrpSpPr>
        <p:grpSpPr>
          <a:xfrm>
            <a:off x="2647117" y="3656488"/>
            <a:ext cx="3924325" cy="184666"/>
            <a:chOff x="2173288" y="6511130"/>
            <a:chExt cx="3924325" cy="184666"/>
          </a:xfrm>
        </p:grpSpPr>
        <p:sp>
          <p:nvSpPr>
            <p:cNvPr id="24"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 name="Group 26"/>
          <p:cNvGrpSpPr/>
          <p:nvPr/>
        </p:nvGrpSpPr>
        <p:grpSpPr>
          <a:xfrm>
            <a:off x="2648267" y="3850138"/>
            <a:ext cx="3924325" cy="184666"/>
            <a:chOff x="2173288" y="6511130"/>
            <a:chExt cx="3924325" cy="184666"/>
          </a:xfrm>
        </p:grpSpPr>
        <p:sp>
          <p:nvSpPr>
            <p:cNvPr id="28"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9"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1" name="Group 30"/>
          <p:cNvGrpSpPr/>
          <p:nvPr/>
        </p:nvGrpSpPr>
        <p:grpSpPr>
          <a:xfrm>
            <a:off x="2648267" y="5623935"/>
            <a:ext cx="3924325" cy="184666"/>
            <a:chOff x="2173288" y="6511130"/>
            <a:chExt cx="3924325" cy="184666"/>
          </a:xfrm>
        </p:grpSpPr>
        <p:sp>
          <p:nvSpPr>
            <p:cNvPr id="32"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33"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 name="Group 44"/>
          <p:cNvGrpSpPr/>
          <p:nvPr/>
        </p:nvGrpSpPr>
        <p:grpSpPr>
          <a:xfrm>
            <a:off x="2648269" y="2323848"/>
            <a:ext cx="3924325" cy="184666"/>
            <a:chOff x="2173288" y="6511130"/>
            <a:chExt cx="3924325" cy="184666"/>
          </a:xfrm>
        </p:grpSpPr>
        <p:sp>
          <p:nvSpPr>
            <p:cNvPr id="46"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47"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 name="TextBox 358"/>
          <p:cNvSpPr txBox="1">
            <a:spLocks noChangeArrowheads="1"/>
          </p:cNvSpPr>
          <p:nvPr/>
        </p:nvSpPr>
        <p:spPr bwMode="auto">
          <a:xfrm>
            <a:off x="859399" y="5517243"/>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Diagnostics Breadboard (DBB) 0208</a:t>
            </a:r>
            <a:endParaRPr lang="en-US" sz="800" b="1" dirty="0">
              <a:latin typeface="Comic Sans MS" pitchFamily="66" charset="0"/>
            </a:endParaRPr>
          </a:p>
        </p:txBody>
      </p:sp>
      <p:sp>
        <p:nvSpPr>
          <p:cNvPr id="50" name="TextBox 358"/>
          <p:cNvSpPr txBox="1">
            <a:spLocks noChangeArrowheads="1"/>
          </p:cNvSpPr>
          <p:nvPr/>
        </p:nvSpPr>
        <p:spPr bwMode="auto">
          <a:xfrm>
            <a:off x="894933" y="3747630"/>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Comtrol</a:t>
            </a:r>
            <a:endParaRPr lang="en-US" sz="800" b="1" dirty="0">
              <a:latin typeface="Comic Sans MS" pitchFamily="66" charset="0"/>
            </a:endParaRPr>
          </a:p>
        </p:txBody>
      </p:sp>
      <p:sp>
        <p:nvSpPr>
          <p:cNvPr id="51" name="TextBox 358"/>
          <p:cNvSpPr txBox="1">
            <a:spLocks noChangeArrowheads="1"/>
          </p:cNvSpPr>
          <p:nvPr/>
        </p:nvSpPr>
        <p:spPr bwMode="auto">
          <a:xfrm>
            <a:off x="898662" y="3493766"/>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IFR 2023A Signal Generator</a:t>
            </a:r>
            <a:endParaRPr lang="en-US" sz="800" b="1" dirty="0">
              <a:latin typeface="Comic Sans MS" pitchFamily="66" charset="0"/>
            </a:endParaRPr>
          </a:p>
        </p:txBody>
      </p:sp>
      <p:sp>
        <p:nvSpPr>
          <p:cNvPr id="52" name="TextBox 358"/>
          <p:cNvSpPr txBox="1">
            <a:spLocks noChangeArrowheads="1"/>
          </p:cNvSpPr>
          <p:nvPr/>
        </p:nvSpPr>
        <p:spPr bwMode="auto">
          <a:xfrm>
            <a:off x="895868" y="2175587"/>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IFR 2023A Signal Generator</a:t>
            </a:r>
            <a:endParaRPr lang="en-US" sz="800" b="1" dirty="0">
              <a:latin typeface="Comic Sans MS" pitchFamily="66" charset="0"/>
            </a:endParaRPr>
          </a:p>
        </p:txBody>
      </p:sp>
      <p:sp>
        <p:nvSpPr>
          <p:cNvPr id="53" name="TextBox 358"/>
          <p:cNvSpPr txBox="1">
            <a:spLocks noChangeArrowheads="1"/>
          </p:cNvSpPr>
          <p:nvPr/>
        </p:nvSpPr>
        <p:spPr bwMode="auto">
          <a:xfrm>
            <a:off x="896134" y="3292786"/>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Stanford Research DS345 </a:t>
            </a:r>
            <a:endParaRPr lang="en-US" sz="800" b="1" dirty="0">
              <a:latin typeface="Comic Sans MS" pitchFamily="66" charset="0"/>
            </a:endParaRPr>
          </a:p>
        </p:txBody>
      </p:sp>
      <p:sp>
        <p:nvSpPr>
          <p:cNvPr id="54" name="TextBox 358"/>
          <p:cNvSpPr txBox="1">
            <a:spLocks noChangeArrowheads="1"/>
          </p:cNvSpPr>
          <p:nvPr/>
        </p:nvSpPr>
        <p:spPr bwMode="auto">
          <a:xfrm>
            <a:off x="893773" y="1973928"/>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Agilent E4400B Signal Generator</a:t>
            </a:r>
            <a:endParaRPr lang="en-US" sz="800" b="1" dirty="0">
              <a:latin typeface="Comic Sans MS" pitchFamily="66" charset="0"/>
            </a:endParaRPr>
          </a:p>
        </p:txBody>
      </p:sp>
      <p:sp>
        <p:nvSpPr>
          <p:cNvPr id="55" name="TextBox 358"/>
          <p:cNvSpPr txBox="1">
            <a:spLocks noChangeArrowheads="1"/>
          </p:cNvSpPr>
          <p:nvPr/>
        </p:nvSpPr>
        <p:spPr bwMode="auto">
          <a:xfrm>
            <a:off x="6596063" y="1973928"/>
            <a:ext cx="198590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35.5MHz, 14.6dBm</a:t>
            </a:r>
            <a:endParaRPr lang="en-US" sz="800" b="1" dirty="0">
              <a:latin typeface="Comic Sans MS" pitchFamily="66" charset="0"/>
            </a:endParaRPr>
          </a:p>
        </p:txBody>
      </p:sp>
      <p:sp>
        <p:nvSpPr>
          <p:cNvPr id="56" name="TextBox 358"/>
          <p:cNvSpPr txBox="1">
            <a:spLocks noChangeArrowheads="1"/>
          </p:cNvSpPr>
          <p:nvPr/>
        </p:nvSpPr>
        <p:spPr bwMode="auto">
          <a:xfrm>
            <a:off x="6596063" y="2175546"/>
            <a:ext cx="198590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80MHz, 32dBm</a:t>
            </a:r>
            <a:endParaRPr lang="en-US" sz="800" b="1" dirty="0">
              <a:latin typeface="Comic Sans MS" pitchFamily="66" charset="0"/>
            </a:endParaRPr>
          </a:p>
        </p:txBody>
      </p:sp>
      <p:sp>
        <p:nvSpPr>
          <p:cNvPr id="57" name="TextBox 358"/>
          <p:cNvSpPr txBox="1">
            <a:spLocks noChangeArrowheads="1"/>
          </p:cNvSpPr>
          <p:nvPr/>
        </p:nvSpPr>
        <p:spPr bwMode="auto">
          <a:xfrm>
            <a:off x="1746297" y="1489531"/>
            <a:ext cx="20564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Panasonic 990 – LVEA1</a:t>
            </a:r>
            <a:endParaRPr lang="en-US" sz="800" b="1" dirty="0">
              <a:latin typeface="Comic Sans MS" pitchFamily="66" charset="0"/>
            </a:endParaRPr>
          </a:p>
        </p:txBody>
      </p:sp>
      <p:sp>
        <p:nvSpPr>
          <p:cNvPr id="58" name="TextBox 358"/>
          <p:cNvSpPr txBox="1">
            <a:spLocks noChangeArrowheads="1"/>
          </p:cNvSpPr>
          <p:nvPr/>
        </p:nvSpPr>
        <p:spPr bwMode="auto">
          <a:xfrm>
            <a:off x="1746297" y="1641931"/>
            <a:ext cx="2050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Panasonic 990 – LVEA2</a:t>
            </a:r>
            <a:endParaRPr lang="en-US" sz="800" b="1" dirty="0">
              <a:latin typeface="Comic Sans MS" pitchFamily="66" charset="0"/>
            </a:endParaRPr>
          </a:p>
        </p:txBody>
      </p:sp>
      <p:sp>
        <p:nvSpPr>
          <p:cNvPr id="59" name="TextBox 358"/>
          <p:cNvSpPr txBox="1">
            <a:spLocks noChangeArrowheads="1"/>
          </p:cNvSpPr>
          <p:nvPr/>
        </p:nvSpPr>
        <p:spPr bwMode="auto">
          <a:xfrm>
            <a:off x="897284" y="3077342"/>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Tektronix TDS220</a:t>
            </a:r>
            <a:endParaRPr lang="en-US" sz="800" b="1" dirty="0">
              <a:latin typeface="Comic Sans MS" pitchFamily="66" charset="0"/>
            </a:endParaRPr>
          </a:p>
        </p:txBody>
      </p:sp>
      <p:sp>
        <p:nvSpPr>
          <p:cNvPr id="60" name="TextBox 358"/>
          <p:cNvSpPr txBox="1">
            <a:spLocks noChangeArrowheads="1"/>
          </p:cNvSpPr>
          <p:nvPr/>
        </p:nvSpPr>
        <p:spPr bwMode="auto">
          <a:xfrm>
            <a:off x="0" y="1274087"/>
            <a:ext cx="19128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Camera Power Supplies …</a:t>
            </a:r>
            <a:endParaRPr lang="en-US" sz="800" b="1" dirty="0">
              <a:latin typeface="Comic Sans MS" pitchFamily="66" charset="0"/>
            </a:endParaRPr>
          </a:p>
        </p:txBody>
      </p:sp>
      <p:sp>
        <p:nvSpPr>
          <p:cNvPr id="61" name="TextBox 358"/>
          <p:cNvSpPr txBox="1">
            <a:spLocks noChangeArrowheads="1"/>
          </p:cNvSpPr>
          <p:nvPr/>
        </p:nvSpPr>
        <p:spPr bwMode="auto">
          <a:xfrm>
            <a:off x="7013472" y="5028532"/>
            <a:ext cx="19128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CP5 Connector:</a:t>
            </a:r>
          </a:p>
          <a:p>
            <a:pPr eaLnBrk="1" hangingPunct="1"/>
            <a:r>
              <a:rPr lang="en-US" sz="800" b="1" dirty="0" smtClean="0">
                <a:latin typeface="Comic Sans MS" pitchFamily="66" charset="0"/>
              </a:rPr>
              <a:t>Pin 1: -19VDC</a:t>
            </a:r>
          </a:p>
          <a:p>
            <a:pPr eaLnBrk="1" hangingPunct="1"/>
            <a:r>
              <a:rPr lang="en-US" sz="800" b="1" dirty="0">
                <a:latin typeface="Comic Sans MS" pitchFamily="66" charset="0"/>
              </a:rPr>
              <a:t>Pin 2</a:t>
            </a:r>
            <a:r>
              <a:rPr lang="en-US" sz="800" b="1" dirty="0" smtClean="0">
                <a:latin typeface="Comic Sans MS" pitchFamily="66" charset="0"/>
              </a:rPr>
              <a:t>: -9VDC</a:t>
            </a:r>
          </a:p>
          <a:p>
            <a:pPr eaLnBrk="1" hangingPunct="1"/>
            <a:r>
              <a:rPr lang="en-US" sz="800" b="1" dirty="0">
                <a:latin typeface="Comic Sans MS" pitchFamily="66" charset="0"/>
              </a:rPr>
              <a:t>Pin </a:t>
            </a:r>
            <a:r>
              <a:rPr lang="en-US" sz="800" b="1" dirty="0" smtClean="0">
                <a:latin typeface="Comic Sans MS" pitchFamily="66" charset="0"/>
              </a:rPr>
              <a:t>3: Ground</a:t>
            </a:r>
          </a:p>
          <a:p>
            <a:pPr eaLnBrk="1" hangingPunct="1"/>
            <a:r>
              <a:rPr lang="en-US" sz="800" b="1" dirty="0">
                <a:latin typeface="Comic Sans MS" pitchFamily="66" charset="0"/>
              </a:rPr>
              <a:t>Pin 4</a:t>
            </a:r>
            <a:r>
              <a:rPr lang="en-US" sz="800" b="1" dirty="0" smtClean="0">
                <a:latin typeface="Comic Sans MS" pitchFamily="66" charset="0"/>
              </a:rPr>
              <a:t>: +9VDC</a:t>
            </a:r>
          </a:p>
          <a:p>
            <a:pPr eaLnBrk="1" hangingPunct="1"/>
            <a:r>
              <a:rPr lang="en-US" sz="800" b="1" dirty="0">
                <a:latin typeface="Comic Sans MS" pitchFamily="66" charset="0"/>
              </a:rPr>
              <a:t>Pin </a:t>
            </a:r>
            <a:r>
              <a:rPr lang="en-US" sz="800" b="1" dirty="0" smtClean="0">
                <a:latin typeface="Comic Sans MS" pitchFamily="66" charset="0"/>
              </a:rPr>
              <a:t>5 +19VDC</a:t>
            </a:r>
            <a:endParaRPr lang="en-US" sz="800" b="1" dirty="0">
              <a:latin typeface="Comic Sans MS" pitchFamily="66" charset="0"/>
            </a:endParaRPr>
          </a:p>
        </p:txBody>
      </p:sp>
      <p:pic>
        <p:nvPicPr>
          <p:cNvPr id="59085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6523" y="3472387"/>
            <a:ext cx="1476375" cy="186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smtClean="0">
                <a:ea typeface="ＭＳ Ｐゴシック" pitchFamily="34" charset="-128"/>
              </a:rPr>
              <a:t>VME Crate</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364</a:t>
            </a:fld>
            <a:endParaRPr lang="en-US" smtClean="0">
              <a:solidFill>
                <a:srgbClr val="898989"/>
              </a:solidFill>
              <a:latin typeface="Calibri" pitchFamily="34" charset="0"/>
            </a:endParaRPr>
          </a:p>
        </p:txBody>
      </p:sp>
      <p:sp>
        <p:nvSpPr>
          <p:cNvPr id="20275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L1-PSL-R2</a:t>
            </a:r>
            <a:endParaRPr lang="en-US" sz="800" b="1" dirty="0">
              <a:latin typeface="Comic Sans MS" pitchFamily="66" charset="0"/>
            </a:endParaRPr>
          </a:p>
        </p:txBody>
      </p:sp>
      <p:grpSp>
        <p:nvGrpSpPr>
          <p:cNvPr id="53" name="Group 52"/>
          <p:cNvGrpSpPr/>
          <p:nvPr/>
        </p:nvGrpSpPr>
        <p:grpSpPr>
          <a:xfrm>
            <a:off x="1051904" y="2792278"/>
            <a:ext cx="7787204" cy="2384275"/>
            <a:chOff x="1051904" y="2792278"/>
            <a:chExt cx="7787204" cy="2384275"/>
          </a:xfrm>
        </p:grpSpPr>
        <p:pic>
          <p:nvPicPr>
            <p:cNvPr id="7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4550" y="2852858"/>
              <a:ext cx="4434840" cy="23236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8" name="Group 77"/>
            <p:cNvGrpSpPr/>
            <p:nvPr/>
          </p:nvGrpSpPr>
          <p:grpSpPr>
            <a:xfrm>
              <a:off x="1051904" y="2792278"/>
              <a:ext cx="7787204" cy="1398193"/>
              <a:chOff x="1051904" y="2221653"/>
              <a:chExt cx="7787204" cy="1398193"/>
            </a:xfrm>
          </p:grpSpPr>
          <p:sp>
            <p:nvSpPr>
              <p:cNvPr id="79" name="TextBox 99"/>
              <p:cNvSpPr txBox="1">
                <a:spLocks noChangeArrowheads="1"/>
              </p:cNvSpPr>
              <p:nvPr/>
            </p:nvSpPr>
            <p:spPr bwMode="auto">
              <a:xfrm>
                <a:off x="1051904" y="3281292"/>
                <a:ext cx="1382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Diagnostics Breadboard (DBB) VME Crate</a:t>
                </a:r>
              </a:p>
            </p:txBody>
          </p:sp>
          <p:sp>
            <p:nvSpPr>
              <p:cNvPr id="80" name="TextBox 358"/>
              <p:cNvSpPr txBox="1">
                <a:spLocks noChangeArrowheads="1"/>
              </p:cNvSpPr>
              <p:nvPr/>
            </p:nvSpPr>
            <p:spPr bwMode="auto">
              <a:xfrm>
                <a:off x="6853200" y="2221653"/>
                <a:ext cx="1985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Diagnostics </a:t>
                </a:r>
                <a:r>
                  <a:rPr lang="en-US" sz="800" b="1" dirty="0" smtClean="0">
                    <a:latin typeface="Comic Sans MS" pitchFamily="66" charset="0"/>
                  </a:rPr>
                  <a:t>Breadboard</a:t>
                </a:r>
              </a:p>
              <a:p>
                <a:pPr eaLnBrk="1" hangingPunct="1"/>
                <a:r>
                  <a:rPr lang="en-US" sz="800" b="1" dirty="0" smtClean="0">
                    <a:latin typeface="Comic Sans MS" pitchFamily="66" charset="0"/>
                  </a:rPr>
                  <a:t>(</a:t>
                </a:r>
                <a:r>
                  <a:rPr lang="en-US" sz="800" b="1" dirty="0">
                    <a:latin typeface="Comic Sans MS" pitchFamily="66" charset="0"/>
                  </a:rPr>
                  <a:t>DBB) VME </a:t>
                </a:r>
                <a:r>
                  <a:rPr lang="en-US" sz="800" b="1" dirty="0" smtClean="0">
                    <a:latin typeface="Comic Sans MS" pitchFamily="66" charset="0"/>
                  </a:rPr>
                  <a:t>Crate</a:t>
                </a:r>
                <a:endParaRPr lang="en-US" sz="800" b="1" dirty="0">
                  <a:latin typeface="Comic Sans MS" pitchFamily="66" charset="0"/>
                </a:endParaRPr>
              </a:p>
            </p:txBody>
          </p:sp>
          <p:sp>
            <p:nvSpPr>
              <p:cNvPr id="81" name="TextBox 358"/>
              <p:cNvSpPr txBox="1">
                <a:spLocks noChangeArrowheads="1"/>
              </p:cNvSpPr>
              <p:nvPr/>
            </p:nvSpPr>
            <p:spPr bwMode="auto">
              <a:xfrm>
                <a:off x="6850489" y="249867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grpSp>
        <p:nvGrpSpPr>
          <p:cNvPr id="82" name="Group 81"/>
          <p:cNvGrpSpPr/>
          <p:nvPr/>
        </p:nvGrpSpPr>
        <p:grpSpPr>
          <a:xfrm>
            <a:off x="2248186" y="775738"/>
            <a:ext cx="6352889" cy="661175"/>
            <a:chOff x="2248186" y="810113"/>
            <a:chExt cx="6352889" cy="661175"/>
          </a:xfrm>
        </p:grpSpPr>
        <p:pic>
          <p:nvPicPr>
            <p:cNvPr id="8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88" name="Group 5"/>
            <p:cNvGrpSpPr>
              <a:grpSpLocks/>
            </p:cNvGrpSpPr>
            <p:nvPr/>
          </p:nvGrpSpPr>
          <p:grpSpPr bwMode="auto">
            <a:xfrm>
              <a:off x="2248186" y="970937"/>
              <a:ext cx="6352889" cy="338555"/>
              <a:chOff x="2216857" y="5294763"/>
              <a:chExt cx="6353175" cy="338311"/>
            </a:xfrm>
          </p:grpSpPr>
          <p:grpSp>
            <p:nvGrpSpPr>
              <p:cNvPr id="89" name="Group 29"/>
              <p:cNvGrpSpPr>
                <a:grpSpLocks/>
              </p:cNvGrpSpPr>
              <p:nvPr/>
            </p:nvGrpSpPr>
            <p:grpSpPr bwMode="auto">
              <a:xfrm>
                <a:off x="2216857" y="5294763"/>
                <a:ext cx="2841939" cy="338311"/>
                <a:chOff x="2216857" y="5294763"/>
                <a:chExt cx="2841939" cy="338311"/>
              </a:xfrm>
            </p:grpSpPr>
            <p:sp>
              <p:nvSpPr>
                <p:cNvPr id="9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94" name="TextBox 358"/>
                <p:cNvSpPr txBox="1">
                  <a:spLocks noChangeArrowheads="1"/>
                </p:cNvSpPr>
                <p:nvPr/>
              </p:nvSpPr>
              <p:spPr bwMode="auto">
                <a:xfrm>
                  <a:off x="2216857" y="5294763"/>
                  <a:ext cx="1574531" cy="338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Diagnostics Breadboard (DBB) VME Crate</a:t>
                  </a:r>
                </a:p>
              </p:txBody>
            </p:sp>
          </p:grpSp>
          <p:grpSp>
            <p:nvGrpSpPr>
              <p:cNvPr id="90" name="Group 30"/>
              <p:cNvGrpSpPr>
                <a:grpSpLocks/>
              </p:cNvGrpSpPr>
              <p:nvPr/>
            </p:nvGrpSpPr>
            <p:grpSpPr bwMode="auto">
              <a:xfrm>
                <a:off x="5289264" y="5351782"/>
                <a:ext cx="3280768" cy="224967"/>
                <a:chOff x="3796261" y="5354365"/>
                <a:chExt cx="3280768" cy="224967"/>
              </a:xfrm>
            </p:grpSpPr>
            <p:sp>
              <p:nvSpPr>
                <p:cNvPr id="9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92"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grpSp>
        <p:nvGrpSpPr>
          <p:cNvPr id="44" name="Group 43"/>
          <p:cNvGrpSpPr/>
          <p:nvPr/>
        </p:nvGrpSpPr>
        <p:grpSpPr>
          <a:xfrm>
            <a:off x="2796066" y="1317789"/>
            <a:ext cx="512064" cy="5492098"/>
            <a:chOff x="2796066" y="1317789"/>
            <a:chExt cx="512064" cy="5492098"/>
          </a:xfrm>
        </p:grpSpPr>
        <p:grpSp>
          <p:nvGrpSpPr>
            <p:cNvPr id="45" name="Group 102"/>
            <p:cNvGrpSpPr>
              <a:grpSpLocks/>
            </p:cNvGrpSpPr>
            <p:nvPr/>
          </p:nvGrpSpPr>
          <p:grpSpPr bwMode="auto">
            <a:xfrm>
              <a:off x="2796066" y="1317789"/>
              <a:ext cx="512064" cy="5492098"/>
              <a:chOff x="5392193" y="2"/>
              <a:chExt cx="732641" cy="5492755"/>
            </a:xfrm>
          </p:grpSpPr>
          <p:grpSp>
            <p:nvGrpSpPr>
              <p:cNvPr id="47" name="Group 17"/>
              <p:cNvGrpSpPr>
                <a:grpSpLocks/>
              </p:cNvGrpSpPr>
              <p:nvPr/>
            </p:nvGrpSpPr>
            <p:grpSpPr bwMode="auto">
              <a:xfrm>
                <a:off x="5392193" y="1562760"/>
                <a:ext cx="732641" cy="3929997"/>
                <a:chOff x="5392193" y="1562760"/>
                <a:chExt cx="732641" cy="3929997"/>
              </a:xfrm>
            </p:grpSpPr>
            <p:sp>
              <p:nvSpPr>
                <p:cNvPr id="49" name="Rectangle 48"/>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0"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PSL Diagnostics Breadboard High Voltage Module</a:t>
                  </a:r>
                  <a:endParaRPr lang="en-US" sz="800" b="1" dirty="0">
                    <a:latin typeface="Comic Sans MS" pitchFamily="66" charset="0"/>
                    <a:ea typeface="+mn-ea"/>
                  </a:endParaRPr>
                </a:p>
              </p:txBody>
            </p:sp>
          </p:grpSp>
          <p:sp>
            <p:nvSpPr>
              <p:cNvPr id="48"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5"/>
                  </a:rPr>
                  <a:t>S1103544</a:t>
                </a:r>
                <a:endParaRPr lang="en-US" sz="1000" b="1" dirty="0">
                  <a:latin typeface="Comic Sans MS" pitchFamily="66" charset="0"/>
                  <a:ea typeface="+mn-ea"/>
                </a:endParaRPr>
              </a:p>
            </p:txBody>
          </p:sp>
        </p:grpSp>
        <p:sp>
          <p:nvSpPr>
            <p:cNvPr id="46"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6"/>
                </a:rPr>
                <a:t>D1101102</a:t>
              </a:r>
              <a:endParaRPr lang="en-US" sz="1000" b="1" dirty="0">
                <a:latin typeface="Comic Sans MS" pitchFamily="66" charset="0"/>
                <a:ea typeface="+mn-ea"/>
              </a:endParaRPr>
            </a:p>
          </p:txBody>
        </p:sp>
      </p:grpSp>
      <p:grpSp>
        <p:nvGrpSpPr>
          <p:cNvPr id="51" name="Group 50"/>
          <p:cNvGrpSpPr/>
          <p:nvPr/>
        </p:nvGrpSpPr>
        <p:grpSpPr>
          <a:xfrm>
            <a:off x="3312841" y="1318939"/>
            <a:ext cx="512064" cy="5492098"/>
            <a:chOff x="2796066" y="1317789"/>
            <a:chExt cx="512064" cy="5492098"/>
          </a:xfrm>
        </p:grpSpPr>
        <p:grpSp>
          <p:nvGrpSpPr>
            <p:cNvPr id="61" name="Group 102"/>
            <p:cNvGrpSpPr>
              <a:grpSpLocks/>
            </p:cNvGrpSpPr>
            <p:nvPr/>
          </p:nvGrpSpPr>
          <p:grpSpPr bwMode="auto">
            <a:xfrm>
              <a:off x="2796066" y="1317789"/>
              <a:ext cx="512064" cy="5492098"/>
              <a:chOff x="5392193" y="2"/>
              <a:chExt cx="732641" cy="5492755"/>
            </a:xfrm>
          </p:grpSpPr>
          <p:grpSp>
            <p:nvGrpSpPr>
              <p:cNvPr id="63" name="Group 17"/>
              <p:cNvGrpSpPr>
                <a:grpSpLocks/>
              </p:cNvGrpSpPr>
              <p:nvPr/>
            </p:nvGrpSpPr>
            <p:grpSpPr bwMode="auto">
              <a:xfrm>
                <a:off x="5392193" y="1562760"/>
                <a:ext cx="732641" cy="3929997"/>
                <a:chOff x="5392193" y="1562760"/>
                <a:chExt cx="732641" cy="3929997"/>
              </a:xfrm>
            </p:grpSpPr>
            <p:sp>
              <p:nvSpPr>
                <p:cNvPr id="84" name="Rectangle 83"/>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85"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Field Box</a:t>
                  </a:r>
                  <a:endParaRPr lang="en-US" sz="800" b="1" dirty="0">
                    <a:latin typeface="Comic Sans MS" pitchFamily="66" charset="0"/>
                  </a:endParaRPr>
                </a:p>
              </p:txBody>
            </p:sp>
          </p:grpSp>
          <p:sp>
            <p:nvSpPr>
              <p:cNvPr id="83"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7"/>
                  </a:rPr>
                  <a:t>S1103546</a:t>
                </a:r>
                <a:endParaRPr lang="en-US" sz="1000" b="1" dirty="0">
                  <a:latin typeface="Comic Sans MS" pitchFamily="66" charset="0"/>
                  <a:ea typeface="+mn-ea"/>
                </a:endParaRPr>
              </a:p>
            </p:txBody>
          </p:sp>
        </p:grpSp>
        <p:sp>
          <p:nvSpPr>
            <p:cNvPr id="62"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6"/>
                </a:rPr>
                <a:t>D1101102</a:t>
              </a:r>
              <a:endParaRPr lang="en-US" sz="1000" b="1" dirty="0">
                <a:latin typeface="Comic Sans MS" pitchFamily="66" charset="0"/>
                <a:ea typeface="+mn-ea"/>
              </a:endParaRPr>
            </a:p>
          </p:txBody>
        </p:sp>
      </p:grpSp>
      <p:grpSp>
        <p:nvGrpSpPr>
          <p:cNvPr id="95" name="Group 94"/>
          <p:cNvGrpSpPr/>
          <p:nvPr/>
        </p:nvGrpSpPr>
        <p:grpSpPr>
          <a:xfrm>
            <a:off x="4365820" y="1317563"/>
            <a:ext cx="512064" cy="5492098"/>
            <a:chOff x="2796066" y="1317789"/>
            <a:chExt cx="512064" cy="5492098"/>
          </a:xfrm>
        </p:grpSpPr>
        <p:grpSp>
          <p:nvGrpSpPr>
            <p:cNvPr id="96" name="Group 102"/>
            <p:cNvGrpSpPr>
              <a:grpSpLocks/>
            </p:cNvGrpSpPr>
            <p:nvPr/>
          </p:nvGrpSpPr>
          <p:grpSpPr bwMode="auto">
            <a:xfrm>
              <a:off x="2796066" y="1317789"/>
              <a:ext cx="512064" cy="5492098"/>
              <a:chOff x="5392193" y="2"/>
              <a:chExt cx="732641" cy="5492755"/>
            </a:xfrm>
          </p:grpSpPr>
          <p:grpSp>
            <p:nvGrpSpPr>
              <p:cNvPr id="98" name="Group 17"/>
              <p:cNvGrpSpPr>
                <a:grpSpLocks/>
              </p:cNvGrpSpPr>
              <p:nvPr/>
            </p:nvGrpSpPr>
            <p:grpSpPr bwMode="auto">
              <a:xfrm>
                <a:off x="5392193" y="1562760"/>
                <a:ext cx="732641" cy="3929997"/>
                <a:chOff x="5392193" y="1562760"/>
                <a:chExt cx="732641" cy="3929997"/>
              </a:xfrm>
            </p:grpSpPr>
            <p:sp>
              <p:nvSpPr>
                <p:cNvPr id="100" name="Rectangle 99"/>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1"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Demodulator Module</a:t>
                  </a:r>
                  <a:endParaRPr lang="en-US" sz="800" b="1" dirty="0">
                    <a:latin typeface="Comic Sans MS" pitchFamily="66" charset="0"/>
                  </a:endParaRPr>
                </a:p>
              </p:txBody>
            </p:sp>
          </p:grpSp>
          <p:sp>
            <p:nvSpPr>
              <p:cNvPr id="99"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8"/>
                  </a:rPr>
                  <a:t>S1103548</a:t>
                </a:r>
                <a:endParaRPr lang="en-US" sz="1000" b="1" dirty="0">
                  <a:latin typeface="Comic Sans MS" pitchFamily="66" charset="0"/>
                  <a:ea typeface="+mn-ea"/>
                </a:endParaRPr>
              </a:p>
            </p:txBody>
          </p:sp>
        </p:grpSp>
        <p:sp>
          <p:nvSpPr>
            <p:cNvPr id="97"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9"/>
                </a:rPr>
                <a:t>D1101104</a:t>
              </a:r>
              <a:endParaRPr lang="en-US" sz="1000" b="1" dirty="0">
                <a:latin typeface="Comic Sans MS" pitchFamily="66" charset="0"/>
                <a:ea typeface="+mn-ea"/>
              </a:endParaRPr>
            </a:p>
          </p:txBody>
        </p:sp>
      </p:grpSp>
      <p:grpSp>
        <p:nvGrpSpPr>
          <p:cNvPr id="102" name="Group 101"/>
          <p:cNvGrpSpPr/>
          <p:nvPr/>
        </p:nvGrpSpPr>
        <p:grpSpPr>
          <a:xfrm>
            <a:off x="4882595" y="1318713"/>
            <a:ext cx="512064" cy="5492098"/>
            <a:chOff x="2796066" y="1317789"/>
            <a:chExt cx="512064" cy="5492098"/>
          </a:xfrm>
        </p:grpSpPr>
        <p:grpSp>
          <p:nvGrpSpPr>
            <p:cNvPr id="103" name="Group 102"/>
            <p:cNvGrpSpPr>
              <a:grpSpLocks/>
            </p:cNvGrpSpPr>
            <p:nvPr/>
          </p:nvGrpSpPr>
          <p:grpSpPr bwMode="auto">
            <a:xfrm>
              <a:off x="2796066" y="1317789"/>
              <a:ext cx="512064" cy="5492098"/>
              <a:chOff x="5392193" y="2"/>
              <a:chExt cx="732641" cy="5492755"/>
            </a:xfrm>
          </p:grpSpPr>
          <p:grpSp>
            <p:nvGrpSpPr>
              <p:cNvPr id="105" name="Group 17"/>
              <p:cNvGrpSpPr>
                <a:grpSpLocks/>
              </p:cNvGrpSpPr>
              <p:nvPr/>
            </p:nvGrpSpPr>
            <p:grpSpPr bwMode="auto">
              <a:xfrm>
                <a:off x="5392193" y="1562760"/>
                <a:ext cx="732641" cy="3929997"/>
                <a:chOff x="5392193" y="1562760"/>
                <a:chExt cx="732641" cy="3929997"/>
              </a:xfrm>
            </p:grpSpPr>
            <p:sp>
              <p:nvSpPr>
                <p:cNvPr id="107" name="Rectangle 106"/>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8"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Miscellaneous </a:t>
                  </a:r>
                  <a:r>
                    <a:rPr lang="en-US" sz="800" b="1" dirty="0">
                      <a:latin typeface="Comic Sans MS" pitchFamily="66" charset="0"/>
                    </a:rPr>
                    <a:t>Module</a:t>
                  </a:r>
                </a:p>
              </p:txBody>
            </p:sp>
          </p:grpSp>
          <p:sp>
            <p:nvSpPr>
              <p:cNvPr id="106"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0"/>
                  </a:rPr>
                  <a:t>S1103550</a:t>
                </a:r>
                <a:endParaRPr lang="en-US" sz="1000" b="1" dirty="0">
                  <a:latin typeface="Comic Sans MS" pitchFamily="66" charset="0"/>
                  <a:ea typeface="+mn-ea"/>
                </a:endParaRPr>
              </a:p>
            </p:txBody>
          </p:sp>
        </p:grpSp>
        <p:sp>
          <p:nvSpPr>
            <p:cNvPr id="104"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1"/>
                </a:rPr>
                <a:t>D1101105</a:t>
              </a:r>
              <a:endParaRPr lang="en-US" sz="1000" b="1" dirty="0">
                <a:latin typeface="Comic Sans MS" pitchFamily="66" charset="0"/>
                <a:ea typeface="+mn-ea"/>
              </a:endParaRPr>
            </a:p>
          </p:txBody>
        </p:sp>
      </p:grpSp>
      <p:grpSp>
        <p:nvGrpSpPr>
          <p:cNvPr id="109" name="Group 108"/>
          <p:cNvGrpSpPr/>
          <p:nvPr/>
        </p:nvGrpSpPr>
        <p:grpSpPr>
          <a:xfrm>
            <a:off x="5932862" y="1318363"/>
            <a:ext cx="512064" cy="5492098"/>
            <a:chOff x="2796066" y="1317789"/>
            <a:chExt cx="512064" cy="5492098"/>
          </a:xfrm>
        </p:grpSpPr>
        <p:grpSp>
          <p:nvGrpSpPr>
            <p:cNvPr id="110" name="Group 109"/>
            <p:cNvGrpSpPr>
              <a:grpSpLocks/>
            </p:cNvGrpSpPr>
            <p:nvPr/>
          </p:nvGrpSpPr>
          <p:grpSpPr bwMode="auto">
            <a:xfrm>
              <a:off x="2796066" y="1317789"/>
              <a:ext cx="512064" cy="5492098"/>
              <a:chOff x="5392193" y="2"/>
              <a:chExt cx="732641" cy="5492755"/>
            </a:xfrm>
          </p:grpSpPr>
          <p:grpSp>
            <p:nvGrpSpPr>
              <p:cNvPr id="112" name="Group 17"/>
              <p:cNvGrpSpPr>
                <a:grpSpLocks/>
              </p:cNvGrpSpPr>
              <p:nvPr/>
            </p:nvGrpSpPr>
            <p:grpSpPr bwMode="auto">
              <a:xfrm>
                <a:off x="5392193" y="1562760"/>
                <a:ext cx="732641" cy="3929997"/>
                <a:chOff x="5392193" y="1562760"/>
                <a:chExt cx="732641" cy="3929997"/>
              </a:xfrm>
            </p:grpSpPr>
            <p:sp>
              <p:nvSpPr>
                <p:cNvPr id="114" name="Rectangle 113"/>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15"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Calibration Module</a:t>
                  </a:r>
                  <a:endParaRPr lang="en-US" sz="800" b="1" dirty="0">
                    <a:latin typeface="Comic Sans MS" pitchFamily="66" charset="0"/>
                  </a:endParaRPr>
                </a:p>
              </p:txBody>
            </p:sp>
          </p:grpSp>
          <p:sp>
            <p:nvSpPr>
              <p:cNvPr id="113"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2"/>
                  </a:rPr>
                  <a:t>S1103551</a:t>
                </a:r>
                <a:endParaRPr lang="en-US" sz="1000" b="1" dirty="0">
                  <a:latin typeface="Comic Sans MS" pitchFamily="66" charset="0"/>
                  <a:ea typeface="+mn-ea"/>
                </a:endParaRPr>
              </a:p>
            </p:txBody>
          </p:sp>
        </p:grpSp>
        <p:sp>
          <p:nvSpPr>
            <p:cNvPr id="111"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3"/>
                </a:rPr>
                <a:t>D1101103</a:t>
              </a:r>
              <a:endParaRPr lang="en-US" sz="1000" b="1" dirty="0">
                <a:latin typeface="Comic Sans MS" pitchFamily="66" charset="0"/>
                <a:ea typeface="+mn-ea"/>
              </a:endParaRPr>
            </a:p>
          </p:txBody>
        </p:sp>
      </p:grpSp>
    </p:spTree>
  </p:cSld>
  <p:clrMapOvr>
    <a:masterClrMapping/>
  </p:clrMapOvr>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3" name="Title 8"/>
          <p:cNvSpPr>
            <a:spLocks noGrp="1"/>
          </p:cNvSpPr>
          <p:nvPr>
            <p:ph type="title"/>
          </p:nvPr>
        </p:nvSpPr>
        <p:spPr/>
        <p:txBody>
          <a:bodyPr/>
          <a:lstStyle/>
          <a:p>
            <a:pPr eaLnBrk="1" hangingPunct="1"/>
            <a:r>
              <a:rPr lang="en-US" dirty="0" smtClean="0">
                <a:ea typeface="ＭＳ Ｐゴシック" pitchFamily="34" charset="-128"/>
              </a:rPr>
              <a:t>L1-ISC-R1</a:t>
            </a:r>
          </a:p>
        </p:txBody>
      </p:sp>
      <p:pic>
        <p:nvPicPr>
          <p:cNvPr id="20480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22"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C862DFF-166A-4102-AD0E-C64B77BF9BA4}" type="slidenum">
              <a:rPr lang="en-US" smtClean="0">
                <a:solidFill>
                  <a:srgbClr val="898989"/>
                </a:solidFill>
                <a:latin typeface="Calibri" pitchFamily="34" charset="0"/>
              </a:rPr>
              <a:pPr eaLnBrk="1" hangingPunct="1"/>
              <a:t>365</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pic>
        <p:nvPicPr>
          <p:cNvPr id="204824"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25" name="Picture 118">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27"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IMC/ALS Rack Layout (</a:t>
            </a:r>
            <a:r>
              <a:rPr lang="en-US" sz="800" b="1" dirty="0">
                <a:latin typeface="Comic Sans MS" pitchFamily="66" charset="0"/>
                <a:hlinkClick r:id="rId8"/>
              </a:rPr>
              <a:t>LIGO-D1001460</a:t>
            </a:r>
            <a:r>
              <a:rPr lang="en-US" sz="800" b="1" dirty="0">
                <a:latin typeface="Comic Sans MS" pitchFamily="66" charset="0"/>
              </a:rPr>
              <a:t>)</a:t>
            </a:r>
          </a:p>
        </p:txBody>
      </p:sp>
      <p:sp>
        <p:nvSpPr>
          <p:cNvPr id="15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LVEA Racks</a:t>
            </a:r>
            <a:endParaRPr lang="en-US" sz="800" b="1" dirty="0">
              <a:latin typeface="Comic Sans MS" pitchFamily="66" charset="0"/>
            </a:endParaRPr>
          </a:p>
        </p:txBody>
      </p:sp>
      <p:pic>
        <p:nvPicPr>
          <p:cNvPr id="59085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6604" y="1282061"/>
            <a:ext cx="2859278" cy="3289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1" name="Group 230"/>
          <p:cNvGrpSpPr>
            <a:grpSpLocks/>
          </p:cNvGrpSpPr>
          <p:nvPr/>
        </p:nvGrpSpPr>
        <p:grpSpPr bwMode="auto">
          <a:xfrm>
            <a:off x="1755117" y="1898002"/>
            <a:ext cx="5938838" cy="224004"/>
            <a:chOff x="-683241" y="5770906"/>
            <a:chExt cx="5939602" cy="224349"/>
          </a:xfrm>
        </p:grpSpPr>
        <p:grpSp>
          <p:nvGrpSpPr>
            <p:cNvPr id="162" name="Group 195"/>
            <p:cNvGrpSpPr>
              <a:grpSpLocks/>
            </p:cNvGrpSpPr>
            <p:nvPr/>
          </p:nvGrpSpPr>
          <p:grpSpPr bwMode="auto">
            <a:xfrm>
              <a:off x="-683241" y="5770906"/>
              <a:ext cx="3312268" cy="221361"/>
              <a:chOff x="-683241" y="5788158"/>
              <a:chExt cx="3312268" cy="221361"/>
            </a:xfrm>
          </p:grpSpPr>
          <p:grpSp>
            <p:nvGrpSpPr>
              <p:cNvPr id="168" name="Group 194"/>
              <p:cNvGrpSpPr>
                <a:grpSpLocks/>
              </p:cNvGrpSpPr>
              <p:nvPr/>
            </p:nvGrpSpPr>
            <p:grpSpPr bwMode="auto">
              <a:xfrm>
                <a:off x="-683241" y="5788158"/>
                <a:ext cx="3312268" cy="215776"/>
                <a:chOff x="-683241" y="5788158"/>
                <a:chExt cx="3312268" cy="215776"/>
              </a:xfrm>
            </p:grpSpPr>
            <p:pic>
              <p:nvPicPr>
                <p:cNvPr id="17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2" action="ppaction://hlinksldjump"/>
                    </a:rPr>
                    <a:t>24.078 MHz Distribution Amplifier </a:t>
                  </a:r>
                  <a:endParaRPr lang="en-US" sz="800" b="1" dirty="0">
                    <a:latin typeface="Comic Sans MS" pitchFamily="66" charset="0"/>
                  </a:endParaRPr>
                </a:p>
              </p:txBody>
            </p:sp>
          </p:grpSp>
          <p:sp>
            <p:nvSpPr>
              <p:cNvPr id="16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D1000124</a:t>
                </a:r>
                <a:endParaRPr lang="en-US" sz="800" b="1" dirty="0">
                  <a:latin typeface="Comic Sans MS" pitchFamily="66" charset="0"/>
                </a:endParaRPr>
              </a:p>
            </p:txBody>
          </p:sp>
        </p:grpSp>
        <p:grpSp>
          <p:nvGrpSpPr>
            <p:cNvPr id="163" name="Group 192"/>
            <p:cNvGrpSpPr>
              <a:grpSpLocks/>
            </p:cNvGrpSpPr>
            <p:nvPr/>
          </p:nvGrpSpPr>
          <p:grpSpPr bwMode="auto">
            <a:xfrm>
              <a:off x="2841236" y="5773948"/>
              <a:ext cx="2415125" cy="221307"/>
              <a:chOff x="2841236" y="5773948"/>
              <a:chExt cx="2415125" cy="221307"/>
            </a:xfrm>
          </p:grpSpPr>
          <p:sp>
            <p:nvSpPr>
              <p:cNvPr id="16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65" name="Group 191"/>
              <p:cNvGrpSpPr>
                <a:grpSpLocks/>
              </p:cNvGrpSpPr>
              <p:nvPr/>
            </p:nvGrpSpPr>
            <p:grpSpPr bwMode="auto">
              <a:xfrm>
                <a:off x="2841236" y="5779588"/>
                <a:ext cx="1280160" cy="215667"/>
                <a:chOff x="2841236" y="5779588"/>
                <a:chExt cx="1280160" cy="215667"/>
              </a:xfrm>
            </p:grpSpPr>
            <p:pic>
              <p:nvPicPr>
                <p:cNvPr id="16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72" name="Group 103"/>
          <p:cNvGrpSpPr>
            <a:grpSpLocks/>
          </p:cNvGrpSpPr>
          <p:nvPr/>
        </p:nvGrpSpPr>
        <p:grpSpPr bwMode="auto">
          <a:xfrm>
            <a:off x="1748951" y="1168092"/>
            <a:ext cx="6900863" cy="234950"/>
            <a:chOff x="2966569" y="5672948"/>
            <a:chExt cx="6899295" cy="235033"/>
          </a:xfrm>
        </p:grpSpPr>
        <p:grpSp>
          <p:nvGrpSpPr>
            <p:cNvPr id="173" name="Group 142"/>
            <p:cNvGrpSpPr>
              <a:grpSpLocks/>
            </p:cNvGrpSpPr>
            <p:nvPr/>
          </p:nvGrpSpPr>
          <p:grpSpPr bwMode="auto">
            <a:xfrm>
              <a:off x="2966569" y="5678699"/>
              <a:ext cx="3314306" cy="229282"/>
              <a:chOff x="-1191364" y="5557929"/>
              <a:chExt cx="3314306" cy="229282"/>
            </a:xfrm>
          </p:grpSpPr>
          <p:grpSp>
            <p:nvGrpSpPr>
              <p:cNvPr id="179" name="Group 39"/>
              <p:cNvGrpSpPr>
                <a:grpSpLocks/>
              </p:cNvGrpSpPr>
              <p:nvPr/>
            </p:nvGrpSpPr>
            <p:grpSpPr bwMode="auto">
              <a:xfrm>
                <a:off x="-1191364" y="5557929"/>
                <a:ext cx="3314306" cy="229282"/>
                <a:chOff x="-1191364" y="5557929"/>
                <a:chExt cx="3314306" cy="229282"/>
              </a:xfrm>
            </p:grpSpPr>
            <p:sp>
              <p:nvSpPr>
                <p:cNvPr id="18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10</a:t>
                  </a:r>
                  <a:endParaRPr lang="en-US" sz="800" b="1" dirty="0">
                    <a:latin typeface="Comic Sans MS" pitchFamily="66" charset="0"/>
                  </a:endParaRPr>
                </a:p>
              </p:txBody>
            </p:sp>
            <p:pic>
              <p:nvPicPr>
                <p:cNvPr id="182"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0"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74" name="Group 141"/>
            <p:cNvGrpSpPr>
              <a:grpSpLocks/>
            </p:cNvGrpSpPr>
            <p:nvPr/>
          </p:nvGrpSpPr>
          <p:grpSpPr bwMode="auto">
            <a:xfrm>
              <a:off x="6501441" y="5672948"/>
              <a:ext cx="3364423" cy="229282"/>
              <a:chOff x="307675" y="6052510"/>
              <a:chExt cx="3364423" cy="229282"/>
            </a:xfrm>
          </p:grpSpPr>
          <p:grpSp>
            <p:nvGrpSpPr>
              <p:cNvPr id="175" name="Group 40"/>
              <p:cNvGrpSpPr>
                <a:grpSpLocks/>
              </p:cNvGrpSpPr>
              <p:nvPr/>
            </p:nvGrpSpPr>
            <p:grpSpPr bwMode="auto">
              <a:xfrm>
                <a:off x="310820" y="6052510"/>
                <a:ext cx="3361278" cy="229282"/>
                <a:chOff x="526480" y="4991461"/>
                <a:chExt cx="3361278" cy="229282"/>
              </a:xfrm>
            </p:grpSpPr>
            <p:pic>
              <p:nvPicPr>
                <p:cNvPr id="177"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17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83" name="Group 103"/>
          <p:cNvGrpSpPr>
            <a:grpSpLocks/>
          </p:cNvGrpSpPr>
          <p:nvPr/>
        </p:nvGrpSpPr>
        <p:grpSpPr bwMode="auto">
          <a:xfrm>
            <a:off x="1751223" y="1395556"/>
            <a:ext cx="6900863" cy="234950"/>
            <a:chOff x="2966569" y="5672948"/>
            <a:chExt cx="6899295" cy="235033"/>
          </a:xfrm>
        </p:grpSpPr>
        <p:grpSp>
          <p:nvGrpSpPr>
            <p:cNvPr id="184" name="Group 142"/>
            <p:cNvGrpSpPr>
              <a:grpSpLocks/>
            </p:cNvGrpSpPr>
            <p:nvPr/>
          </p:nvGrpSpPr>
          <p:grpSpPr bwMode="auto">
            <a:xfrm>
              <a:off x="2966569" y="5678699"/>
              <a:ext cx="3314306" cy="229282"/>
              <a:chOff x="-1191364" y="5557929"/>
              <a:chExt cx="3314306" cy="229282"/>
            </a:xfrm>
          </p:grpSpPr>
          <p:grpSp>
            <p:nvGrpSpPr>
              <p:cNvPr id="190" name="Group 39"/>
              <p:cNvGrpSpPr>
                <a:grpSpLocks/>
              </p:cNvGrpSpPr>
              <p:nvPr/>
            </p:nvGrpSpPr>
            <p:grpSpPr bwMode="auto">
              <a:xfrm>
                <a:off x="-1191364" y="5557929"/>
                <a:ext cx="3314306" cy="229282"/>
                <a:chOff x="-1191364" y="5557929"/>
                <a:chExt cx="3314306" cy="229282"/>
              </a:xfrm>
            </p:grpSpPr>
            <p:sp>
              <p:nvSpPr>
                <p:cNvPr id="192"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11</a:t>
                  </a:r>
                </a:p>
              </p:txBody>
            </p:sp>
            <p:pic>
              <p:nvPicPr>
                <p:cNvPr id="193"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85" name="Group 141"/>
            <p:cNvGrpSpPr>
              <a:grpSpLocks/>
            </p:cNvGrpSpPr>
            <p:nvPr/>
          </p:nvGrpSpPr>
          <p:grpSpPr bwMode="auto">
            <a:xfrm>
              <a:off x="6501441" y="5672948"/>
              <a:ext cx="3364423" cy="229282"/>
              <a:chOff x="307675" y="6052510"/>
              <a:chExt cx="3364423" cy="229282"/>
            </a:xfrm>
          </p:grpSpPr>
          <p:grpSp>
            <p:nvGrpSpPr>
              <p:cNvPr id="186" name="Group 40"/>
              <p:cNvGrpSpPr>
                <a:grpSpLocks/>
              </p:cNvGrpSpPr>
              <p:nvPr/>
            </p:nvGrpSpPr>
            <p:grpSpPr bwMode="auto">
              <a:xfrm>
                <a:off x="310820" y="6052510"/>
                <a:ext cx="3361278" cy="229282"/>
                <a:chOff x="526480" y="4991461"/>
                <a:chExt cx="3361278" cy="229282"/>
              </a:xfrm>
            </p:grpSpPr>
            <p:pic>
              <p:nvPicPr>
                <p:cNvPr id="188"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18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4" name="Group 103"/>
          <p:cNvGrpSpPr>
            <a:grpSpLocks/>
          </p:cNvGrpSpPr>
          <p:nvPr/>
        </p:nvGrpSpPr>
        <p:grpSpPr bwMode="auto">
          <a:xfrm>
            <a:off x="1752330" y="1621620"/>
            <a:ext cx="6900863" cy="234950"/>
            <a:chOff x="2966569" y="5672948"/>
            <a:chExt cx="6899295" cy="235033"/>
          </a:xfrm>
        </p:grpSpPr>
        <p:grpSp>
          <p:nvGrpSpPr>
            <p:cNvPr id="195" name="Group 142"/>
            <p:cNvGrpSpPr>
              <a:grpSpLocks/>
            </p:cNvGrpSpPr>
            <p:nvPr/>
          </p:nvGrpSpPr>
          <p:grpSpPr bwMode="auto">
            <a:xfrm>
              <a:off x="2966569" y="5678699"/>
              <a:ext cx="3314306" cy="229282"/>
              <a:chOff x="-1191364" y="5557929"/>
              <a:chExt cx="3314306" cy="229282"/>
            </a:xfrm>
          </p:grpSpPr>
          <p:grpSp>
            <p:nvGrpSpPr>
              <p:cNvPr id="201" name="Group 39"/>
              <p:cNvGrpSpPr>
                <a:grpSpLocks/>
              </p:cNvGrpSpPr>
              <p:nvPr/>
            </p:nvGrpSpPr>
            <p:grpSpPr bwMode="auto">
              <a:xfrm>
                <a:off x="-1191364" y="5557929"/>
                <a:ext cx="3314306" cy="229282"/>
                <a:chOff x="-1191364" y="5557929"/>
                <a:chExt cx="3314306" cy="229282"/>
              </a:xfrm>
            </p:grpSpPr>
            <p:sp>
              <p:nvSpPr>
                <p:cNvPr id="203"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12</a:t>
                  </a:r>
                  <a:endParaRPr lang="en-US" sz="800" b="1" dirty="0">
                    <a:latin typeface="Comic Sans MS" pitchFamily="66" charset="0"/>
                  </a:endParaRPr>
                </a:p>
              </p:txBody>
            </p:sp>
            <p:pic>
              <p:nvPicPr>
                <p:cNvPr id="204"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2"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96" name="Group 141"/>
            <p:cNvGrpSpPr>
              <a:grpSpLocks/>
            </p:cNvGrpSpPr>
            <p:nvPr/>
          </p:nvGrpSpPr>
          <p:grpSpPr bwMode="auto">
            <a:xfrm>
              <a:off x="6501441" y="5672948"/>
              <a:ext cx="3364423" cy="229282"/>
              <a:chOff x="307675" y="6052510"/>
              <a:chExt cx="3364423" cy="229282"/>
            </a:xfrm>
          </p:grpSpPr>
          <p:grpSp>
            <p:nvGrpSpPr>
              <p:cNvPr id="197" name="Group 40"/>
              <p:cNvGrpSpPr>
                <a:grpSpLocks/>
              </p:cNvGrpSpPr>
              <p:nvPr/>
            </p:nvGrpSpPr>
            <p:grpSpPr bwMode="auto">
              <a:xfrm>
                <a:off x="310820" y="6052510"/>
                <a:ext cx="3361278" cy="229282"/>
                <a:chOff x="526480" y="4991461"/>
                <a:chExt cx="3361278" cy="229282"/>
              </a:xfrm>
            </p:grpSpPr>
            <p:pic>
              <p:nvPicPr>
                <p:cNvPr id="199"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19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05" name="Group 103"/>
          <p:cNvGrpSpPr>
            <a:grpSpLocks/>
          </p:cNvGrpSpPr>
          <p:nvPr/>
        </p:nvGrpSpPr>
        <p:grpSpPr bwMode="auto">
          <a:xfrm>
            <a:off x="1748293" y="2169805"/>
            <a:ext cx="6900863" cy="234950"/>
            <a:chOff x="2966569" y="5672948"/>
            <a:chExt cx="6899295" cy="235033"/>
          </a:xfrm>
        </p:grpSpPr>
        <p:grpSp>
          <p:nvGrpSpPr>
            <p:cNvPr id="206" name="Group 142"/>
            <p:cNvGrpSpPr>
              <a:grpSpLocks/>
            </p:cNvGrpSpPr>
            <p:nvPr/>
          </p:nvGrpSpPr>
          <p:grpSpPr bwMode="auto">
            <a:xfrm>
              <a:off x="2966569" y="5678699"/>
              <a:ext cx="3314306" cy="229282"/>
              <a:chOff x="-1191364" y="5557929"/>
              <a:chExt cx="3314306" cy="229282"/>
            </a:xfrm>
          </p:grpSpPr>
          <p:grpSp>
            <p:nvGrpSpPr>
              <p:cNvPr id="212" name="Group 39"/>
              <p:cNvGrpSpPr>
                <a:grpSpLocks/>
              </p:cNvGrpSpPr>
              <p:nvPr/>
            </p:nvGrpSpPr>
            <p:grpSpPr bwMode="auto">
              <a:xfrm>
                <a:off x="-1191364" y="5557929"/>
                <a:ext cx="3314306" cy="229282"/>
                <a:chOff x="-1191364" y="5557929"/>
                <a:chExt cx="3314306" cy="229282"/>
              </a:xfrm>
            </p:grpSpPr>
            <p:sp>
              <p:nvSpPr>
                <p:cNvPr id="214"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79.4 MHz VCO (ALS)</a:t>
                  </a:r>
                  <a:endParaRPr lang="en-US" sz="800" b="1" dirty="0">
                    <a:latin typeface="Comic Sans MS" pitchFamily="66" charset="0"/>
                  </a:endParaRPr>
                </a:p>
              </p:txBody>
            </p:sp>
            <p:pic>
              <p:nvPicPr>
                <p:cNvPr id="215"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3"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D0900605</a:t>
                </a:r>
                <a:endParaRPr lang="en-US" sz="800" b="1" dirty="0">
                  <a:latin typeface="Comic Sans MS" pitchFamily="66" charset="0"/>
                </a:endParaRPr>
              </a:p>
            </p:txBody>
          </p:sp>
        </p:grpSp>
        <p:grpSp>
          <p:nvGrpSpPr>
            <p:cNvPr id="207" name="Group 141"/>
            <p:cNvGrpSpPr>
              <a:grpSpLocks/>
            </p:cNvGrpSpPr>
            <p:nvPr/>
          </p:nvGrpSpPr>
          <p:grpSpPr bwMode="auto">
            <a:xfrm>
              <a:off x="6501441" y="5672948"/>
              <a:ext cx="3364423" cy="229282"/>
              <a:chOff x="307675" y="6052510"/>
              <a:chExt cx="3364423" cy="229282"/>
            </a:xfrm>
          </p:grpSpPr>
          <p:grpSp>
            <p:nvGrpSpPr>
              <p:cNvPr id="208" name="Group 40"/>
              <p:cNvGrpSpPr>
                <a:grpSpLocks/>
              </p:cNvGrpSpPr>
              <p:nvPr/>
            </p:nvGrpSpPr>
            <p:grpSpPr bwMode="auto">
              <a:xfrm>
                <a:off x="310820" y="6052510"/>
                <a:ext cx="3361278" cy="229282"/>
                <a:chOff x="526480" y="4991461"/>
                <a:chExt cx="3361278" cy="229282"/>
              </a:xfrm>
            </p:grpSpPr>
            <p:pic>
              <p:nvPicPr>
                <p:cNvPr id="210"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20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16" name="Group 103"/>
          <p:cNvGrpSpPr>
            <a:grpSpLocks/>
          </p:cNvGrpSpPr>
          <p:nvPr/>
        </p:nvGrpSpPr>
        <p:grpSpPr bwMode="auto">
          <a:xfrm>
            <a:off x="1753645" y="2840819"/>
            <a:ext cx="6900863" cy="234950"/>
            <a:chOff x="2966569" y="5672948"/>
            <a:chExt cx="6899295" cy="235033"/>
          </a:xfrm>
        </p:grpSpPr>
        <p:grpSp>
          <p:nvGrpSpPr>
            <p:cNvPr id="217" name="Group 142"/>
            <p:cNvGrpSpPr>
              <a:grpSpLocks/>
            </p:cNvGrpSpPr>
            <p:nvPr/>
          </p:nvGrpSpPr>
          <p:grpSpPr bwMode="auto">
            <a:xfrm>
              <a:off x="2966569" y="5678699"/>
              <a:ext cx="3314306" cy="229282"/>
              <a:chOff x="-1191364" y="5557929"/>
              <a:chExt cx="3314306" cy="229282"/>
            </a:xfrm>
          </p:grpSpPr>
          <p:grpSp>
            <p:nvGrpSpPr>
              <p:cNvPr id="223" name="Group 39"/>
              <p:cNvGrpSpPr>
                <a:grpSpLocks/>
              </p:cNvGrpSpPr>
              <p:nvPr/>
            </p:nvGrpSpPr>
            <p:grpSpPr bwMode="auto">
              <a:xfrm>
                <a:off x="-1191364" y="5557929"/>
                <a:ext cx="3314306" cy="229282"/>
                <a:chOff x="-1191364" y="5557929"/>
                <a:chExt cx="3314306" cy="229282"/>
              </a:xfrm>
            </p:grpSpPr>
            <p:sp>
              <p:nvSpPr>
                <p:cNvPr id="22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79.4 MHz VCO (ALS)</a:t>
                  </a:r>
                  <a:endParaRPr lang="en-US" sz="800" b="1" dirty="0">
                    <a:latin typeface="Comic Sans MS" pitchFamily="66" charset="0"/>
                  </a:endParaRPr>
                </a:p>
              </p:txBody>
            </p:sp>
            <p:pic>
              <p:nvPicPr>
                <p:cNvPr id="226"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D0900605</a:t>
                </a:r>
                <a:endParaRPr lang="en-US" sz="800" b="1" dirty="0">
                  <a:latin typeface="Comic Sans MS" pitchFamily="66" charset="0"/>
                </a:endParaRPr>
              </a:p>
            </p:txBody>
          </p:sp>
        </p:grpSp>
        <p:grpSp>
          <p:nvGrpSpPr>
            <p:cNvPr id="218" name="Group 141"/>
            <p:cNvGrpSpPr>
              <a:grpSpLocks/>
            </p:cNvGrpSpPr>
            <p:nvPr/>
          </p:nvGrpSpPr>
          <p:grpSpPr bwMode="auto">
            <a:xfrm>
              <a:off x="6501441" y="5672948"/>
              <a:ext cx="3364423" cy="229282"/>
              <a:chOff x="307675" y="6052510"/>
              <a:chExt cx="3364423" cy="229282"/>
            </a:xfrm>
          </p:grpSpPr>
          <p:grpSp>
            <p:nvGrpSpPr>
              <p:cNvPr id="219" name="Group 40"/>
              <p:cNvGrpSpPr>
                <a:grpSpLocks/>
              </p:cNvGrpSpPr>
              <p:nvPr/>
            </p:nvGrpSpPr>
            <p:grpSpPr bwMode="auto">
              <a:xfrm>
                <a:off x="310820" y="6052510"/>
                <a:ext cx="3361278" cy="229282"/>
                <a:chOff x="526480" y="4991461"/>
                <a:chExt cx="3361278" cy="229282"/>
              </a:xfrm>
            </p:grpSpPr>
            <p:pic>
              <p:nvPicPr>
                <p:cNvPr id="221"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22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27" name="Group 103"/>
          <p:cNvGrpSpPr>
            <a:grpSpLocks/>
          </p:cNvGrpSpPr>
          <p:nvPr/>
        </p:nvGrpSpPr>
        <p:grpSpPr bwMode="auto">
          <a:xfrm>
            <a:off x="1755786" y="3174052"/>
            <a:ext cx="6900863" cy="234950"/>
            <a:chOff x="2966569" y="5672948"/>
            <a:chExt cx="6899295" cy="235033"/>
          </a:xfrm>
        </p:grpSpPr>
        <p:grpSp>
          <p:nvGrpSpPr>
            <p:cNvPr id="228" name="Group 142"/>
            <p:cNvGrpSpPr>
              <a:grpSpLocks/>
            </p:cNvGrpSpPr>
            <p:nvPr/>
          </p:nvGrpSpPr>
          <p:grpSpPr bwMode="auto">
            <a:xfrm>
              <a:off x="2966569" y="5678699"/>
              <a:ext cx="3314306" cy="229282"/>
              <a:chOff x="-1191364" y="5557929"/>
              <a:chExt cx="3314306" cy="229282"/>
            </a:xfrm>
          </p:grpSpPr>
          <p:grpSp>
            <p:nvGrpSpPr>
              <p:cNvPr id="234" name="Group 39"/>
              <p:cNvGrpSpPr>
                <a:grpSpLocks/>
              </p:cNvGrpSpPr>
              <p:nvPr/>
            </p:nvGrpSpPr>
            <p:grpSpPr bwMode="auto">
              <a:xfrm>
                <a:off x="-1191364" y="5557929"/>
                <a:ext cx="3314306" cy="229282"/>
                <a:chOff x="-1191364" y="5557929"/>
                <a:chExt cx="3314306" cy="229282"/>
              </a:xfrm>
            </p:grpSpPr>
            <p:sp>
              <p:nvSpPr>
                <p:cNvPr id="236"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79.4 MHz VCO (PSL)</a:t>
                  </a:r>
                  <a:endParaRPr lang="en-US" sz="800" b="1" dirty="0">
                    <a:latin typeface="Comic Sans MS" pitchFamily="66" charset="0"/>
                  </a:endParaRPr>
                </a:p>
              </p:txBody>
            </p:sp>
            <p:pic>
              <p:nvPicPr>
                <p:cNvPr id="237"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5"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D0900605</a:t>
                </a:r>
                <a:endParaRPr lang="en-US" sz="800" b="1" dirty="0">
                  <a:latin typeface="Comic Sans MS" pitchFamily="66" charset="0"/>
                </a:endParaRPr>
              </a:p>
            </p:txBody>
          </p:sp>
        </p:grpSp>
        <p:grpSp>
          <p:nvGrpSpPr>
            <p:cNvPr id="229" name="Group 141"/>
            <p:cNvGrpSpPr>
              <a:grpSpLocks/>
            </p:cNvGrpSpPr>
            <p:nvPr/>
          </p:nvGrpSpPr>
          <p:grpSpPr bwMode="auto">
            <a:xfrm>
              <a:off x="6501441" y="5672948"/>
              <a:ext cx="3364423" cy="229282"/>
              <a:chOff x="307675" y="6052510"/>
              <a:chExt cx="3364423" cy="229282"/>
            </a:xfrm>
          </p:grpSpPr>
          <p:grpSp>
            <p:nvGrpSpPr>
              <p:cNvPr id="230" name="Group 40"/>
              <p:cNvGrpSpPr>
                <a:grpSpLocks/>
              </p:cNvGrpSpPr>
              <p:nvPr/>
            </p:nvGrpSpPr>
            <p:grpSpPr bwMode="auto">
              <a:xfrm>
                <a:off x="310820" y="6052510"/>
                <a:ext cx="3361278" cy="229282"/>
                <a:chOff x="526480" y="4991461"/>
                <a:chExt cx="3361278" cy="229282"/>
              </a:xfrm>
            </p:grpSpPr>
            <p:pic>
              <p:nvPicPr>
                <p:cNvPr id="232"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23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38" name="Group 230"/>
          <p:cNvGrpSpPr>
            <a:grpSpLocks/>
          </p:cNvGrpSpPr>
          <p:nvPr/>
        </p:nvGrpSpPr>
        <p:grpSpPr bwMode="auto">
          <a:xfrm>
            <a:off x="1758047" y="2453010"/>
            <a:ext cx="5938838" cy="224004"/>
            <a:chOff x="-683241" y="5770906"/>
            <a:chExt cx="5939602" cy="224349"/>
          </a:xfrm>
        </p:grpSpPr>
        <p:grpSp>
          <p:nvGrpSpPr>
            <p:cNvPr id="239" name="Group 195"/>
            <p:cNvGrpSpPr>
              <a:grpSpLocks/>
            </p:cNvGrpSpPr>
            <p:nvPr/>
          </p:nvGrpSpPr>
          <p:grpSpPr bwMode="auto">
            <a:xfrm>
              <a:off x="-683241" y="5770906"/>
              <a:ext cx="3312268" cy="221361"/>
              <a:chOff x="-683241" y="5788158"/>
              <a:chExt cx="3312268" cy="221361"/>
            </a:xfrm>
          </p:grpSpPr>
          <p:grpSp>
            <p:nvGrpSpPr>
              <p:cNvPr id="245" name="Group 194"/>
              <p:cNvGrpSpPr>
                <a:grpSpLocks/>
              </p:cNvGrpSpPr>
              <p:nvPr/>
            </p:nvGrpSpPr>
            <p:grpSpPr bwMode="auto">
              <a:xfrm>
                <a:off x="-683241" y="5788158"/>
                <a:ext cx="3312268" cy="215776"/>
                <a:chOff x="-683241" y="5788158"/>
                <a:chExt cx="3312268" cy="215776"/>
              </a:xfrm>
            </p:grpSpPr>
            <p:pic>
              <p:nvPicPr>
                <p:cNvPr id="24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158.8 MHz Frequency Doubler</a:t>
                  </a:r>
                  <a:endParaRPr lang="en-US" sz="800" b="1" dirty="0">
                    <a:latin typeface="Comic Sans MS" pitchFamily="66" charset="0"/>
                  </a:endParaRPr>
                </a:p>
              </p:txBody>
            </p:sp>
          </p:grpSp>
          <p:sp>
            <p:nvSpPr>
              <p:cNvPr id="2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D1002178</a:t>
                </a:r>
                <a:endParaRPr lang="en-US" sz="800" b="1" dirty="0">
                  <a:latin typeface="Comic Sans MS" pitchFamily="66" charset="0"/>
                </a:endParaRPr>
              </a:p>
            </p:txBody>
          </p:sp>
        </p:grpSp>
        <p:grpSp>
          <p:nvGrpSpPr>
            <p:cNvPr id="240" name="Group 192"/>
            <p:cNvGrpSpPr>
              <a:grpSpLocks/>
            </p:cNvGrpSpPr>
            <p:nvPr/>
          </p:nvGrpSpPr>
          <p:grpSpPr bwMode="auto">
            <a:xfrm>
              <a:off x="2841236" y="5773783"/>
              <a:ext cx="2415125" cy="221472"/>
              <a:chOff x="2841236" y="5773783"/>
              <a:chExt cx="2415125" cy="221472"/>
            </a:xfrm>
          </p:grpSpPr>
          <p:sp>
            <p:nvSpPr>
              <p:cNvPr id="241" name="TextBox 233"/>
              <p:cNvSpPr txBox="1">
                <a:spLocks noChangeArrowheads="1"/>
              </p:cNvSpPr>
              <p:nvPr/>
            </p:nvSpPr>
            <p:spPr bwMode="auto">
              <a:xfrm>
                <a:off x="4109048" y="5773783"/>
                <a:ext cx="1147313"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a:t>
                </a:r>
                <a:r>
                  <a:rPr lang="en-US" sz="800" b="1" dirty="0" smtClean="0">
                    <a:latin typeface="Comic Sans MS" pitchFamily="66" charset="0"/>
                  </a:rPr>
                  <a:t>24VDC</a:t>
                </a:r>
                <a:endParaRPr lang="en-US" sz="800" b="1" dirty="0">
                  <a:latin typeface="Comic Sans MS" pitchFamily="66" charset="0"/>
                </a:endParaRPr>
              </a:p>
            </p:txBody>
          </p:sp>
          <p:grpSp>
            <p:nvGrpSpPr>
              <p:cNvPr id="242" name="Group 191"/>
              <p:cNvGrpSpPr>
                <a:grpSpLocks/>
              </p:cNvGrpSpPr>
              <p:nvPr/>
            </p:nvGrpSpPr>
            <p:grpSpPr bwMode="auto">
              <a:xfrm>
                <a:off x="2841236" y="5779588"/>
                <a:ext cx="1280160" cy="215667"/>
                <a:chOff x="2841236" y="5779588"/>
                <a:chExt cx="1280160" cy="215667"/>
              </a:xfrm>
            </p:grpSpPr>
            <p:pic>
              <p:nvPicPr>
                <p:cNvPr id="24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49" name="Group 230"/>
          <p:cNvGrpSpPr>
            <a:grpSpLocks/>
          </p:cNvGrpSpPr>
          <p:nvPr/>
        </p:nvGrpSpPr>
        <p:grpSpPr bwMode="auto">
          <a:xfrm>
            <a:off x="1230313" y="2564466"/>
            <a:ext cx="6462020" cy="224004"/>
            <a:chOff x="-1206490" y="5770906"/>
            <a:chExt cx="6462851" cy="224349"/>
          </a:xfrm>
        </p:grpSpPr>
        <p:grpSp>
          <p:nvGrpSpPr>
            <p:cNvPr id="250" name="Group 195"/>
            <p:cNvGrpSpPr>
              <a:grpSpLocks/>
            </p:cNvGrpSpPr>
            <p:nvPr/>
          </p:nvGrpSpPr>
          <p:grpSpPr bwMode="auto">
            <a:xfrm>
              <a:off x="-1206490" y="5770906"/>
              <a:ext cx="3835517" cy="221361"/>
              <a:chOff x="-1206490" y="5788158"/>
              <a:chExt cx="3835517" cy="221361"/>
            </a:xfrm>
          </p:grpSpPr>
          <p:grpSp>
            <p:nvGrpSpPr>
              <p:cNvPr id="256" name="Group 194"/>
              <p:cNvGrpSpPr>
                <a:grpSpLocks/>
              </p:cNvGrpSpPr>
              <p:nvPr/>
            </p:nvGrpSpPr>
            <p:grpSpPr bwMode="auto">
              <a:xfrm>
                <a:off x="-1206490" y="5788158"/>
                <a:ext cx="3835517" cy="215776"/>
                <a:chOff x="-1206490" y="5788158"/>
                <a:chExt cx="3835517" cy="215776"/>
              </a:xfrm>
            </p:grpSpPr>
            <p:pic>
              <p:nvPicPr>
                <p:cNvPr id="25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TextBox 240"/>
                <p:cNvSpPr txBox="1">
                  <a:spLocks noChangeArrowheads="1"/>
                </p:cNvSpPr>
                <p:nvPr/>
              </p:nvSpPr>
              <p:spPr bwMode="auto">
                <a:xfrm>
                  <a:off x="-1206490" y="5788158"/>
                  <a:ext cx="255508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158.8 / 79.4 MHz 2-Channel PF Discriminator</a:t>
                  </a:r>
                  <a:endParaRPr lang="en-US" sz="800" b="1" dirty="0">
                    <a:latin typeface="Comic Sans MS" pitchFamily="66" charset="0"/>
                  </a:endParaRPr>
                </a:p>
              </p:txBody>
            </p:sp>
          </p:grpSp>
          <p:sp>
            <p:nvSpPr>
              <p:cNvPr id="25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2"/>
                  </a:rPr>
                  <a:t>D1002476</a:t>
                </a:r>
                <a:endParaRPr lang="en-US" sz="800" b="1" dirty="0">
                  <a:latin typeface="Comic Sans MS" pitchFamily="66" charset="0"/>
                </a:endParaRPr>
              </a:p>
            </p:txBody>
          </p:sp>
        </p:grpSp>
        <p:grpSp>
          <p:nvGrpSpPr>
            <p:cNvPr id="251" name="Group 192"/>
            <p:cNvGrpSpPr>
              <a:grpSpLocks/>
            </p:cNvGrpSpPr>
            <p:nvPr/>
          </p:nvGrpSpPr>
          <p:grpSpPr bwMode="auto">
            <a:xfrm>
              <a:off x="2841236" y="5773948"/>
              <a:ext cx="2415125" cy="221307"/>
              <a:chOff x="2841236" y="5773948"/>
              <a:chExt cx="2415125" cy="221307"/>
            </a:xfrm>
          </p:grpSpPr>
          <p:sp>
            <p:nvSpPr>
              <p:cNvPr id="25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53" name="Group 191"/>
              <p:cNvGrpSpPr>
                <a:grpSpLocks/>
              </p:cNvGrpSpPr>
              <p:nvPr/>
            </p:nvGrpSpPr>
            <p:grpSpPr bwMode="auto">
              <a:xfrm>
                <a:off x="2841236" y="5779588"/>
                <a:ext cx="1280160" cy="215667"/>
                <a:chOff x="2841236" y="5779588"/>
                <a:chExt cx="1280160" cy="215667"/>
              </a:xfrm>
            </p:grpSpPr>
            <p:pic>
              <p:nvPicPr>
                <p:cNvPr id="25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60" name="Group 230"/>
          <p:cNvGrpSpPr>
            <a:grpSpLocks/>
          </p:cNvGrpSpPr>
          <p:nvPr/>
        </p:nvGrpSpPr>
        <p:grpSpPr bwMode="auto">
          <a:xfrm>
            <a:off x="1758047" y="3353329"/>
            <a:ext cx="5938838" cy="224004"/>
            <a:chOff x="-683241" y="5770906"/>
            <a:chExt cx="5939602" cy="224349"/>
          </a:xfrm>
        </p:grpSpPr>
        <p:grpSp>
          <p:nvGrpSpPr>
            <p:cNvPr id="261" name="Group 195"/>
            <p:cNvGrpSpPr>
              <a:grpSpLocks/>
            </p:cNvGrpSpPr>
            <p:nvPr/>
          </p:nvGrpSpPr>
          <p:grpSpPr bwMode="auto">
            <a:xfrm>
              <a:off x="-683241" y="5770906"/>
              <a:ext cx="3312268" cy="221361"/>
              <a:chOff x="-683241" y="5788158"/>
              <a:chExt cx="3312268" cy="221361"/>
            </a:xfrm>
          </p:grpSpPr>
          <p:grpSp>
            <p:nvGrpSpPr>
              <p:cNvPr id="267" name="Group 194"/>
              <p:cNvGrpSpPr>
                <a:grpSpLocks/>
              </p:cNvGrpSpPr>
              <p:nvPr/>
            </p:nvGrpSpPr>
            <p:grpSpPr bwMode="auto">
              <a:xfrm>
                <a:off x="-683241" y="5788158"/>
                <a:ext cx="3312268" cy="215776"/>
                <a:chOff x="-683241" y="5788158"/>
                <a:chExt cx="3312268" cy="215776"/>
              </a:xfrm>
            </p:grpSpPr>
            <p:pic>
              <p:nvPicPr>
                <p:cNvPr id="26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158.8 MHz Frequency Doubler</a:t>
                  </a:r>
                  <a:endParaRPr lang="en-US" sz="800" b="1" dirty="0">
                    <a:latin typeface="Comic Sans MS" pitchFamily="66" charset="0"/>
                  </a:endParaRPr>
                </a:p>
              </p:txBody>
            </p:sp>
          </p:grpSp>
          <p:sp>
            <p:nvSpPr>
              <p:cNvPr id="26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D1002178</a:t>
                </a:r>
                <a:endParaRPr lang="en-US" sz="800" b="1" dirty="0">
                  <a:latin typeface="Comic Sans MS" pitchFamily="66" charset="0"/>
                </a:endParaRPr>
              </a:p>
            </p:txBody>
          </p:sp>
        </p:grpSp>
        <p:grpSp>
          <p:nvGrpSpPr>
            <p:cNvPr id="262" name="Group 192"/>
            <p:cNvGrpSpPr>
              <a:grpSpLocks/>
            </p:cNvGrpSpPr>
            <p:nvPr/>
          </p:nvGrpSpPr>
          <p:grpSpPr bwMode="auto">
            <a:xfrm>
              <a:off x="2841236" y="5773948"/>
              <a:ext cx="2415125" cy="221307"/>
              <a:chOff x="2841236" y="5773948"/>
              <a:chExt cx="2415125" cy="221307"/>
            </a:xfrm>
          </p:grpSpPr>
          <p:sp>
            <p:nvSpPr>
              <p:cNvPr id="26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64" name="Group 191"/>
              <p:cNvGrpSpPr>
                <a:grpSpLocks/>
              </p:cNvGrpSpPr>
              <p:nvPr/>
            </p:nvGrpSpPr>
            <p:grpSpPr bwMode="auto">
              <a:xfrm>
                <a:off x="2841236" y="5779588"/>
                <a:ext cx="1280160" cy="215667"/>
                <a:chOff x="2841236" y="5779588"/>
                <a:chExt cx="1280160" cy="215667"/>
              </a:xfrm>
            </p:grpSpPr>
            <p:pic>
              <p:nvPicPr>
                <p:cNvPr id="26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71" name="Group 230"/>
          <p:cNvGrpSpPr>
            <a:grpSpLocks/>
          </p:cNvGrpSpPr>
          <p:nvPr/>
        </p:nvGrpSpPr>
        <p:grpSpPr bwMode="auto">
          <a:xfrm>
            <a:off x="1753495" y="3464785"/>
            <a:ext cx="5938838" cy="224004"/>
            <a:chOff x="-683241" y="5770906"/>
            <a:chExt cx="5939602" cy="224349"/>
          </a:xfrm>
        </p:grpSpPr>
        <p:grpSp>
          <p:nvGrpSpPr>
            <p:cNvPr id="272" name="Group 195"/>
            <p:cNvGrpSpPr>
              <a:grpSpLocks/>
            </p:cNvGrpSpPr>
            <p:nvPr/>
          </p:nvGrpSpPr>
          <p:grpSpPr bwMode="auto">
            <a:xfrm>
              <a:off x="-683241" y="5770906"/>
              <a:ext cx="3312268" cy="221361"/>
              <a:chOff x="-683241" y="5788158"/>
              <a:chExt cx="3312268" cy="221361"/>
            </a:xfrm>
          </p:grpSpPr>
          <p:grpSp>
            <p:nvGrpSpPr>
              <p:cNvPr id="278" name="Group 194"/>
              <p:cNvGrpSpPr>
                <a:grpSpLocks/>
              </p:cNvGrpSpPr>
              <p:nvPr/>
            </p:nvGrpSpPr>
            <p:grpSpPr bwMode="auto">
              <a:xfrm>
                <a:off x="-683241" y="5788158"/>
                <a:ext cx="3312268" cy="215776"/>
                <a:chOff x="-683241" y="5788158"/>
                <a:chExt cx="3312268" cy="215776"/>
              </a:xfrm>
            </p:grpSpPr>
            <p:pic>
              <p:nvPicPr>
                <p:cNvPr id="28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4" action="ppaction://hlinksldjump"/>
                    </a:rPr>
                    <a:t>24.078 MHz Dual Delay Line</a:t>
                  </a:r>
                  <a:endParaRPr lang="en-US" sz="800" b="1" dirty="0">
                    <a:latin typeface="Comic Sans MS" pitchFamily="66" charset="0"/>
                  </a:endParaRPr>
                </a:p>
              </p:txBody>
            </p:sp>
          </p:grpSp>
          <p:sp>
            <p:nvSpPr>
              <p:cNvPr id="27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5"/>
                  </a:rPr>
                  <a:t>D0900128</a:t>
                </a:r>
                <a:endParaRPr lang="en-US" sz="800" b="1" dirty="0">
                  <a:latin typeface="Comic Sans MS" pitchFamily="66" charset="0"/>
                </a:endParaRPr>
              </a:p>
            </p:txBody>
          </p:sp>
        </p:grpSp>
        <p:grpSp>
          <p:nvGrpSpPr>
            <p:cNvPr id="273" name="Group 192"/>
            <p:cNvGrpSpPr>
              <a:grpSpLocks/>
            </p:cNvGrpSpPr>
            <p:nvPr/>
          </p:nvGrpSpPr>
          <p:grpSpPr bwMode="auto">
            <a:xfrm>
              <a:off x="2841236" y="5773948"/>
              <a:ext cx="2415125" cy="221307"/>
              <a:chOff x="2841236" y="5773948"/>
              <a:chExt cx="2415125" cy="221307"/>
            </a:xfrm>
          </p:grpSpPr>
          <p:sp>
            <p:nvSpPr>
              <p:cNvPr id="27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275" name="Group 191"/>
              <p:cNvGrpSpPr>
                <a:grpSpLocks/>
              </p:cNvGrpSpPr>
              <p:nvPr/>
            </p:nvGrpSpPr>
            <p:grpSpPr bwMode="auto">
              <a:xfrm>
                <a:off x="2841236" y="5779588"/>
                <a:ext cx="1280160" cy="215667"/>
                <a:chOff x="2841236" y="5779588"/>
                <a:chExt cx="1280160" cy="215667"/>
              </a:xfrm>
            </p:grpSpPr>
            <p:pic>
              <p:nvPicPr>
                <p:cNvPr id="27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82" name="Group 230"/>
          <p:cNvGrpSpPr>
            <a:grpSpLocks/>
          </p:cNvGrpSpPr>
          <p:nvPr/>
        </p:nvGrpSpPr>
        <p:grpSpPr bwMode="auto">
          <a:xfrm>
            <a:off x="1755767" y="3569417"/>
            <a:ext cx="5938838" cy="224004"/>
            <a:chOff x="-683241" y="5770906"/>
            <a:chExt cx="5939602" cy="224349"/>
          </a:xfrm>
        </p:grpSpPr>
        <p:grpSp>
          <p:nvGrpSpPr>
            <p:cNvPr id="283" name="Group 195"/>
            <p:cNvGrpSpPr>
              <a:grpSpLocks/>
            </p:cNvGrpSpPr>
            <p:nvPr/>
          </p:nvGrpSpPr>
          <p:grpSpPr bwMode="auto">
            <a:xfrm>
              <a:off x="-683241" y="5770906"/>
              <a:ext cx="3312268" cy="221361"/>
              <a:chOff x="-683241" y="5788158"/>
              <a:chExt cx="3312268" cy="221361"/>
            </a:xfrm>
          </p:grpSpPr>
          <p:grpSp>
            <p:nvGrpSpPr>
              <p:cNvPr id="289" name="Group 194"/>
              <p:cNvGrpSpPr>
                <a:grpSpLocks/>
              </p:cNvGrpSpPr>
              <p:nvPr/>
            </p:nvGrpSpPr>
            <p:grpSpPr bwMode="auto">
              <a:xfrm>
                <a:off x="-683241" y="5788158"/>
                <a:ext cx="3312268" cy="215776"/>
                <a:chOff x="-683241" y="5788158"/>
                <a:chExt cx="3312268" cy="215776"/>
              </a:xfrm>
            </p:grpSpPr>
            <p:pic>
              <p:nvPicPr>
                <p:cNvPr id="29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24.078 MHz 2-Channel Demodulator</a:t>
                  </a:r>
                  <a:endParaRPr lang="en-US" sz="800" b="1" dirty="0">
                    <a:latin typeface="Comic Sans MS" pitchFamily="66" charset="0"/>
                  </a:endParaRPr>
                </a:p>
              </p:txBody>
            </p:sp>
          </p:grpSp>
          <p:sp>
            <p:nvSpPr>
              <p:cNvPr id="29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7"/>
                  </a:rPr>
                  <a:t>D1000181</a:t>
                </a:r>
                <a:endParaRPr lang="en-US" sz="800" b="1" dirty="0">
                  <a:latin typeface="Comic Sans MS" pitchFamily="66" charset="0"/>
                </a:endParaRPr>
              </a:p>
            </p:txBody>
          </p:sp>
        </p:grpSp>
        <p:grpSp>
          <p:nvGrpSpPr>
            <p:cNvPr id="284" name="Group 192"/>
            <p:cNvGrpSpPr>
              <a:grpSpLocks/>
            </p:cNvGrpSpPr>
            <p:nvPr/>
          </p:nvGrpSpPr>
          <p:grpSpPr bwMode="auto">
            <a:xfrm>
              <a:off x="2841236" y="5773948"/>
              <a:ext cx="2415125" cy="221307"/>
              <a:chOff x="2841236" y="5773948"/>
              <a:chExt cx="2415125" cy="221307"/>
            </a:xfrm>
          </p:grpSpPr>
          <p:sp>
            <p:nvSpPr>
              <p:cNvPr id="28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86" name="Group 191"/>
              <p:cNvGrpSpPr>
                <a:grpSpLocks/>
              </p:cNvGrpSpPr>
              <p:nvPr/>
            </p:nvGrpSpPr>
            <p:grpSpPr bwMode="auto">
              <a:xfrm>
                <a:off x="2841236" y="5779588"/>
                <a:ext cx="1280160" cy="215667"/>
                <a:chOff x="2841236" y="5779588"/>
                <a:chExt cx="1280160" cy="215667"/>
              </a:xfrm>
            </p:grpSpPr>
            <p:pic>
              <p:nvPicPr>
                <p:cNvPr id="28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93" name="Group 230"/>
          <p:cNvGrpSpPr>
            <a:grpSpLocks/>
          </p:cNvGrpSpPr>
          <p:nvPr/>
        </p:nvGrpSpPr>
        <p:grpSpPr bwMode="auto">
          <a:xfrm>
            <a:off x="1758039" y="3790057"/>
            <a:ext cx="5938838" cy="224004"/>
            <a:chOff x="-683241" y="5770906"/>
            <a:chExt cx="5939602" cy="224349"/>
          </a:xfrm>
        </p:grpSpPr>
        <p:grpSp>
          <p:nvGrpSpPr>
            <p:cNvPr id="294" name="Group 195"/>
            <p:cNvGrpSpPr>
              <a:grpSpLocks/>
            </p:cNvGrpSpPr>
            <p:nvPr/>
          </p:nvGrpSpPr>
          <p:grpSpPr bwMode="auto">
            <a:xfrm>
              <a:off x="-683241" y="5770906"/>
              <a:ext cx="3312268" cy="221361"/>
              <a:chOff x="-683241" y="5788158"/>
              <a:chExt cx="3312268" cy="221361"/>
            </a:xfrm>
          </p:grpSpPr>
          <p:grpSp>
            <p:nvGrpSpPr>
              <p:cNvPr id="300" name="Group 194"/>
              <p:cNvGrpSpPr>
                <a:grpSpLocks/>
              </p:cNvGrpSpPr>
              <p:nvPr/>
            </p:nvGrpSpPr>
            <p:grpSpPr bwMode="auto">
              <a:xfrm>
                <a:off x="-683241" y="5788158"/>
                <a:ext cx="3312268" cy="215776"/>
                <a:chOff x="-683241" y="5788158"/>
                <a:chExt cx="3312268" cy="215776"/>
              </a:xfrm>
            </p:grpSpPr>
            <p:pic>
              <p:nvPicPr>
                <p:cNvPr id="30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Mode Cleaner Servo</a:t>
                  </a:r>
                  <a:endParaRPr lang="en-US" sz="800" b="1" dirty="0">
                    <a:latin typeface="Comic Sans MS" pitchFamily="66" charset="0"/>
                  </a:endParaRPr>
                </a:p>
              </p:txBody>
            </p:sp>
          </p:grpSp>
          <p:sp>
            <p:nvSpPr>
              <p:cNvPr id="30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9"/>
                  </a:rPr>
                  <a:t>D0901781</a:t>
                </a:r>
                <a:endParaRPr lang="en-US" sz="800" b="1" dirty="0">
                  <a:latin typeface="Comic Sans MS" pitchFamily="66" charset="0"/>
                </a:endParaRPr>
              </a:p>
            </p:txBody>
          </p:sp>
        </p:grpSp>
        <p:grpSp>
          <p:nvGrpSpPr>
            <p:cNvPr id="295" name="Group 192"/>
            <p:cNvGrpSpPr>
              <a:grpSpLocks/>
            </p:cNvGrpSpPr>
            <p:nvPr/>
          </p:nvGrpSpPr>
          <p:grpSpPr bwMode="auto">
            <a:xfrm>
              <a:off x="2841236" y="5773948"/>
              <a:ext cx="2415125" cy="221307"/>
              <a:chOff x="2841236" y="5773948"/>
              <a:chExt cx="2415125" cy="221307"/>
            </a:xfrm>
          </p:grpSpPr>
          <p:sp>
            <p:nvSpPr>
              <p:cNvPr id="29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97" name="Group 191"/>
              <p:cNvGrpSpPr>
                <a:grpSpLocks/>
              </p:cNvGrpSpPr>
              <p:nvPr/>
            </p:nvGrpSpPr>
            <p:grpSpPr bwMode="auto">
              <a:xfrm>
                <a:off x="2841236" y="5779588"/>
                <a:ext cx="1280160" cy="215667"/>
                <a:chOff x="2841236" y="5779588"/>
                <a:chExt cx="1280160" cy="215667"/>
              </a:xfrm>
            </p:grpSpPr>
            <p:pic>
              <p:nvPicPr>
                <p:cNvPr id="29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04" name="Group 230"/>
          <p:cNvGrpSpPr>
            <a:grpSpLocks/>
          </p:cNvGrpSpPr>
          <p:nvPr/>
        </p:nvGrpSpPr>
        <p:grpSpPr bwMode="auto">
          <a:xfrm>
            <a:off x="1753487" y="4010697"/>
            <a:ext cx="5938838" cy="224004"/>
            <a:chOff x="-683241" y="5770906"/>
            <a:chExt cx="5939602" cy="224349"/>
          </a:xfrm>
        </p:grpSpPr>
        <p:grpSp>
          <p:nvGrpSpPr>
            <p:cNvPr id="305" name="Group 195"/>
            <p:cNvGrpSpPr>
              <a:grpSpLocks/>
            </p:cNvGrpSpPr>
            <p:nvPr/>
          </p:nvGrpSpPr>
          <p:grpSpPr bwMode="auto">
            <a:xfrm>
              <a:off x="-683241" y="5770906"/>
              <a:ext cx="3312268" cy="221361"/>
              <a:chOff x="-683241" y="5788158"/>
              <a:chExt cx="3312268" cy="221361"/>
            </a:xfrm>
          </p:grpSpPr>
          <p:grpSp>
            <p:nvGrpSpPr>
              <p:cNvPr id="311" name="Group 194"/>
              <p:cNvGrpSpPr>
                <a:grpSpLocks/>
              </p:cNvGrpSpPr>
              <p:nvPr/>
            </p:nvGrpSpPr>
            <p:grpSpPr bwMode="auto">
              <a:xfrm>
                <a:off x="-683241" y="5788158"/>
                <a:ext cx="3312268" cy="215776"/>
                <a:chOff x="-683241" y="5788158"/>
                <a:chExt cx="3312268" cy="215776"/>
              </a:xfrm>
            </p:grpSpPr>
            <p:pic>
              <p:nvPicPr>
                <p:cNvPr id="31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LSC Demod Concentrator 1</a:t>
                  </a:r>
                  <a:endParaRPr lang="en-US" sz="800" b="1" dirty="0">
                    <a:latin typeface="Comic Sans MS" pitchFamily="66" charset="0"/>
                  </a:endParaRPr>
                </a:p>
              </p:txBody>
            </p:sp>
          </p:grpSp>
          <p:sp>
            <p:nvSpPr>
              <p:cNvPr id="31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1"/>
                  </a:rPr>
                  <a:t>D1100691</a:t>
                </a:r>
                <a:endParaRPr lang="en-US" sz="800" b="1" dirty="0">
                  <a:latin typeface="Comic Sans MS" pitchFamily="66" charset="0"/>
                </a:endParaRPr>
              </a:p>
            </p:txBody>
          </p:sp>
        </p:grpSp>
        <p:grpSp>
          <p:nvGrpSpPr>
            <p:cNvPr id="306" name="Group 192"/>
            <p:cNvGrpSpPr>
              <a:grpSpLocks/>
            </p:cNvGrpSpPr>
            <p:nvPr/>
          </p:nvGrpSpPr>
          <p:grpSpPr bwMode="auto">
            <a:xfrm>
              <a:off x="2841236" y="5773948"/>
              <a:ext cx="2415125" cy="221307"/>
              <a:chOff x="2841236" y="5773948"/>
              <a:chExt cx="2415125" cy="221307"/>
            </a:xfrm>
          </p:grpSpPr>
          <p:sp>
            <p:nvSpPr>
              <p:cNvPr id="30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308" name="Group 191"/>
              <p:cNvGrpSpPr>
                <a:grpSpLocks/>
              </p:cNvGrpSpPr>
              <p:nvPr/>
            </p:nvGrpSpPr>
            <p:grpSpPr bwMode="auto">
              <a:xfrm>
                <a:off x="2841236" y="5779588"/>
                <a:ext cx="1280160" cy="215667"/>
                <a:chOff x="2841236" y="5779588"/>
                <a:chExt cx="1280160" cy="215667"/>
              </a:xfrm>
            </p:grpSpPr>
            <p:pic>
              <p:nvPicPr>
                <p:cNvPr id="30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15" name="Group 230"/>
          <p:cNvGrpSpPr>
            <a:grpSpLocks/>
          </p:cNvGrpSpPr>
          <p:nvPr/>
        </p:nvGrpSpPr>
        <p:grpSpPr bwMode="auto">
          <a:xfrm>
            <a:off x="1755759" y="4122153"/>
            <a:ext cx="5938838" cy="224004"/>
            <a:chOff x="-683241" y="5770906"/>
            <a:chExt cx="5939602" cy="224349"/>
          </a:xfrm>
        </p:grpSpPr>
        <p:grpSp>
          <p:nvGrpSpPr>
            <p:cNvPr id="316" name="Group 195"/>
            <p:cNvGrpSpPr>
              <a:grpSpLocks/>
            </p:cNvGrpSpPr>
            <p:nvPr/>
          </p:nvGrpSpPr>
          <p:grpSpPr bwMode="auto">
            <a:xfrm>
              <a:off x="-683241" y="5770906"/>
              <a:ext cx="3312268" cy="221361"/>
              <a:chOff x="-683241" y="5788158"/>
              <a:chExt cx="3312268" cy="221361"/>
            </a:xfrm>
          </p:grpSpPr>
          <p:grpSp>
            <p:nvGrpSpPr>
              <p:cNvPr id="322" name="Group 194"/>
              <p:cNvGrpSpPr>
                <a:grpSpLocks/>
              </p:cNvGrpSpPr>
              <p:nvPr/>
            </p:nvGrpSpPr>
            <p:grpSpPr bwMode="auto">
              <a:xfrm>
                <a:off x="-683241" y="5788158"/>
                <a:ext cx="3312268" cy="215776"/>
                <a:chOff x="-683241" y="5788158"/>
                <a:chExt cx="3312268" cy="215776"/>
              </a:xfrm>
            </p:grpSpPr>
            <p:pic>
              <p:nvPicPr>
                <p:cNvPr id="32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2" action="ppaction://hlinksldjump"/>
                    </a:rPr>
                    <a:t>ASC Demod Concentrator 1</a:t>
                  </a:r>
                  <a:endParaRPr lang="en-US" sz="800" b="1" dirty="0">
                    <a:latin typeface="Comic Sans MS" pitchFamily="66" charset="0"/>
                  </a:endParaRPr>
                </a:p>
              </p:txBody>
            </p:sp>
          </p:grpSp>
          <p:sp>
            <p:nvSpPr>
              <p:cNvPr id="32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D1100696</a:t>
                </a:r>
                <a:endParaRPr lang="en-US" sz="800" b="1" dirty="0">
                  <a:latin typeface="Comic Sans MS" pitchFamily="66" charset="0"/>
                </a:endParaRPr>
              </a:p>
            </p:txBody>
          </p:sp>
        </p:grpSp>
        <p:grpSp>
          <p:nvGrpSpPr>
            <p:cNvPr id="317" name="Group 192"/>
            <p:cNvGrpSpPr>
              <a:grpSpLocks/>
            </p:cNvGrpSpPr>
            <p:nvPr/>
          </p:nvGrpSpPr>
          <p:grpSpPr bwMode="auto">
            <a:xfrm>
              <a:off x="2841236" y="5773948"/>
              <a:ext cx="2415125" cy="221307"/>
              <a:chOff x="2841236" y="5773948"/>
              <a:chExt cx="2415125" cy="221307"/>
            </a:xfrm>
          </p:grpSpPr>
          <p:sp>
            <p:nvSpPr>
              <p:cNvPr id="31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No Power</a:t>
                </a:r>
              </a:p>
            </p:txBody>
          </p:sp>
          <p:grpSp>
            <p:nvGrpSpPr>
              <p:cNvPr id="319" name="Group 191"/>
              <p:cNvGrpSpPr>
                <a:grpSpLocks/>
              </p:cNvGrpSpPr>
              <p:nvPr/>
            </p:nvGrpSpPr>
            <p:grpSpPr bwMode="auto">
              <a:xfrm>
                <a:off x="2841236" y="5779588"/>
                <a:ext cx="1280160" cy="215667"/>
                <a:chOff x="2841236" y="5779588"/>
                <a:chExt cx="1280160" cy="215667"/>
              </a:xfrm>
            </p:grpSpPr>
            <p:pic>
              <p:nvPicPr>
                <p:cNvPr id="32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26" name="Group 230"/>
          <p:cNvGrpSpPr>
            <a:grpSpLocks/>
          </p:cNvGrpSpPr>
          <p:nvPr/>
        </p:nvGrpSpPr>
        <p:grpSpPr bwMode="auto">
          <a:xfrm>
            <a:off x="1758031" y="4233609"/>
            <a:ext cx="5938838" cy="224004"/>
            <a:chOff x="-683241" y="5770906"/>
            <a:chExt cx="5939602" cy="224349"/>
          </a:xfrm>
        </p:grpSpPr>
        <p:grpSp>
          <p:nvGrpSpPr>
            <p:cNvPr id="327" name="Group 195"/>
            <p:cNvGrpSpPr>
              <a:grpSpLocks/>
            </p:cNvGrpSpPr>
            <p:nvPr/>
          </p:nvGrpSpPr>
          <p:grpSpPr bwMode="auto">
            <a:xfrm>
              <a:off x="-683241" y="5770906"/>
              <a:ext cx="3312268" cy="221361"/>
              <a:chOff x="-683241" y="5788158"/>
              <a:chExt cx="3312268" cy="221361"/>
            </a:xfrm>
          </p:grpSpPr>
          <p:grpSp>
            <p:nvGrpSpPr>
              <p:cNvPr id="333" name="Group 194"/>
              <p:cNvGrpSpPr>
                <a:grpSpLocks/>
              </p:cNvGrpSpPr>
              <p:nvPr/>
            </p:nvGrpSpPr>
            <p:grpSpPr bwMode="auto">
              <a:xfrm>
                <a:off x="-683241" y="5788158"/>
                <a:ext cx="3312268" cy="215776"/>
                <a:chOff x="-683241" y="5788158"/>
                <a:chExt cx="3312268" cy="215776"/>
              </a:xfrm>
            </p:grpSpPr>
            <p:pic>
              <p:nvPicPr>
                <p:cNvPr id="33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6"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4" action="ppaction://hlinksldjump"/>
                    </a:rPr>
                    <a:t>LSC RFPD Interface</a:t>
                  </a:r>
                  <a:endParaRPr lang="en-US" sz="800" b="1" dirty="0">
                    <a:latin typeface="Comic Sans MS" pitchFamily="66" charset="0"/>
                  </a:endParaRPr>
                </a:p>
              </p:txBody>
            </p:sp>
          </p:grpSp>
          <p:sp>
            <p:nvSpPr>
              <p:cNvPr id="33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5"/>
                  </a:rPr>
                  <a:t>D1102079</a:t>
                </a:r>
                <a:endParaRPr lang="en-US" sz="800" b="1" dirty="0">
                  <a:latin typeface="Comic Sans MS" pitchFamily="66" charset="0"/>
                </a:endParaRPr>
              </a:p>
            </p:txBody>
          </p:sp>
        </p:grpSp>
        <p:grpSp>
          <p:nvGrpSpPr>
            <p:cNvPr id="328" name="Group 192"/>
            <p:cNvGrpSpPr>
              <a:grpSpLocks/>
            </p:cNvGrpSpPr>
            <p:nvPr/>
          </p:nvGrpSpPr>
          <p:grpSpPr bwMode="auto">
            <a:xfrm>
              <a:off x="2841236" y="5773948"/>
              <a:ext cx="2415125" cy="221307"/>
              <a:chOff x="2841236" y="5773948"/>
              <a:chExt cx="2415125" cy="221307"/>
            </a:xfrm>
          </p:grpSpPr>
          <p:sp>
            <p:nvSpPr>
              <p:cNvPr id="3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330" name="Group 191"/>
              <p:cNvGrpSpPr>
                <a:grpSpLocks/>
              </p:cNvGrpSpPr>
              <p:nvPr/>
            </p:nvGrpSpPr>
            <p:grpSpPr bwMode="auto">
              <a:xfrm>
                <a:off x="2841236" y="5779588"/>
                <a:ext cx="1280160" cy="215667"/>
                <a:chOff x="2841236" y="5779588"/>
                <a:chExt cx="1280160" cy="215667"/>
              </a:xfrm>
            </p:grpSpPr>
            <p:pic>
              <p:nvPicPr>
                <p:cNvPr id="33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37" name="Group 230"/>
          <p:cNvGrpSpPr>
            <a:grpSpLocks/>
          </p:cNvGrpSpPr>
          <p:nvPr/>
        </p:nvGrpSpPr>
        <p:grpSpPr bwMode="auto">
          <a:xfrm>
            <a:off x="934873" y="4350955"/>
            <a:ext cx="6762012" cy="224004"/>
            <a:chOff x="-1506521" y="5770906"/>
            <a:chExt cx="6762882" cy="224349"/>
          </a:xfrm>
        </p:grpSpPr>
        <p:grpSp>
          <p:nvGrpSpPr>
            <p:cNvPr id="338" name="Group 195"/>
            <p:cNvGrpSpPr>
              <a:grpSpLocks/>
            </p:cNvGrpSpPr>
            <p:nvPr/>
          </p:nvGrpSpPr>
          <p:grpSpPr bwMode="auto">
            <a:xfrm>
              <a:off x="-1506521" y="5770906"/>
              <a:ext cx="4135548" cy="221361"/>
              <a:chOff x="-1506521" y="5788158"/>
              <a:chExt cx="4135548" cy="221361"/>
            </a:xfrm>
          </p:grpSpPr>
          <p:grpSp>
            <p:nvGrpSpPr>
              <p:cNvPr id="344" name="Group 194"/>
              <p:cNvGrpSpPr>
                <a:grpSpLocks/>
              </p:cNvGrpSpPr>
              <p:nvPr/>
            </p:nvGrpSpPr>
            <p:grpSpPr bwMode="auto">
              <a:xfrm>
                <a:off x="-1506521" y="5788158"/>
                <a:ext cx="4135548" cy="215776"/>
                <a:chOff x="-1506521" y="5788158"/>
                <a:chExt cx="4135548" cy="215776"/>
              </a:xfrm>
            </p:grpSpPr>
            <p:pic>
              <p:nvPicPr>
                <p:cNvPr id="34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7" name="TextBox 240"/>
                <p:cNvSpPr txBox="1">
                  <a:spLocks noChangeArrowheads="1"/>
                </p:cNvSpPr>
                <p:nvPr/>
              </p:nvSpPr>
              <p:spPr bwMode="auto">
                <a:xfrm>
                  <a:off x="-1506521" y="5788158"/>
                  <a:ext cx="285511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6" action="ppaction://hlinksldjump"/>
                    </a:rPr>
                    <a:t>WFS Interface</a:t>
                  </a:r>
                  <a:endParaRPr lang="en-US" sz="800" b="1" dirty="0">
                    <a:latin typeface="Comic Sans MS" pitchFamily="66" charset="0"/>
                  </a:endParaRPr>
                </a:p>
              </p:txBody>
            </p:sp>
          </p:grpSp>
          <p:sp>
            <p:nvSpPr>
              <p:cNvPr id="34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7"/>
                  </a:rPr>
                  <a:t>D1101865</a:t>
                </a:r>
                <a:endParaRPr lang="en-US" sz="800" b="1" dirty="0">
                  <a:latin typeface="Comic Sans MS" pitchFamily="66" charset="0"/>
                </a:endParaRPr>
              </a:p>
            </p:txBody>
          </p:sp>
        </p:grpSp>
        <p:grpSp>
          <p:nvGrpSpPr>
            <p:cNvPr id="339" name="Group 192"/>
            <p:cNvGrpSpPr>
              <a:grpSpLocks/>
            </p:cNvGrpSpPr>
            <p:nvPr/>
          </p:nvGrpSpPr>
          <p:grpSpPr bwMode="auto">
            <a:xfrm>
              <a:off x="2841236" y="5773948"/>
              <a:ext cx="2415125" cy="221307"/>
              <a:chOff x="2841236" y="5773948"/>
              <a:chExt cx="2415125" cy="221307"/>
            </a:xfrm>
          </p:grpSpPr>
          <p:sp>
            <p:nvSpPr>
              <p:cNvPr id="340"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41" name="Group 191"/>
              <p:cNvGrpSpPr>
                <a:grpSpLocks/>
              </p:cNvGrpSpPr>
              <p:nvPr/>
            </p:nvGrpSpPr>
            <p:grpSpPr bwMode="auto">
              <a:xfrm>
                <a:off x="2841236" y="5779588"/>
                <a:ext cx="1280160" cy="215667"/>
                <a:chOff x="2841236" y="5779588"/>
                <a:chExt cx="1280160" cy="215667"/>
              </a:xfrm>
            </p:grpSpPr>
            <p:pic>
              <p:nvPicPr>
                <p:cNvPr id="34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48" name="Group 230"/>
          <p:cNvGrpSpPr>
            <a:grpSpLocks/>
          </p:cNvGrpSpPr>
          <p:nvPr/>
        </p:nvGrpSpPr>
        <p:grpSpPr bwMode="auto">
          <a:xfrm>
            <a:off x="934873" y="4568135"/>
            <a:ext cx="6762012" cy="224004"/>
            <a:chOff x="-1506521" y="5770906"/>
            <a:chExt cx="6762882" cy="224349"/>
          </a:xfrm>
        </p:grpSpPr>
        <p:grpSp>
          <p:nvGrpSpPr>
            <p:cNvPr id="349" name="Group 195"/>
            <p:cNvGrpSpPr>
              <a:grpSpLocks/>
            </p:cNvGrpSpPr>
            <p:nvPr/>
          </p:nvGrpSpPr>
          <p:grpSpPr bwMode="auto">
            <a:xfrm>
              <a:off x="-1506521" y="5770906"/>
              <a:ext cx="4135548" cy="221361"/>
              <a:chOff x="-1506521" y="5788158"/>
              <a:chExt cx="4135548" cy="221361"/>
            </a:xfrm>
          </p:grpSpPr>
          <p:grpSp>
            <p:nvGrpSpPr>
              <p:cNvPr id="355" name="Group 194"/>
              <p:cNvGrpSpPr>
                <a:grpSpLocks/>
              </p:cNvGrpSpPr>
              <p:nvPr/>
            </p:nvGrpSpPr>
            <p:grpSpPr bwMode="auto">
              <a:xfrm>
                <a:off x="-1506521" y="5788158"/>
                <a:ext cx="4135548" cy="215776"/>
                <a:chOff x="-1506521" y="5788158"/>
                <a:chExt cx="4135548" cy="215776"/>
              </a:xfrm>
            </p:grpSpPr>
            <p:pic>
              <p:nvPicPr>
                <p:cNvPr id="35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8" action="ppaction://hlinksldjump"/>
                    </a:rPr>
                    <a:t>ISC Whitening Chassis (ASC IMC WFS_A 24MHz)</a:t>
                  </a:r>
                  <a:endParaRPr lang="en-US" sz="800" b="1" dirty="0">
                    <a:latin typeface="Comic Sans MS" pitchFamily="66" charset="0"/>
                  </a:endParaRPr>
                </a:p>
              </p:txBody>
            </p:sp>
          </p:grpSp>
          <p:sp>
            <p:nvSpPr>
              <p:cNvPr id="35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9"/>
                  </a:rPr>
                  <a:t>D1002559</a:t>
                </a:r>
                <a:endParaRPr lang="en-US" sz="800" b="1" dirty="0">
                  <a:latin typeface="Comic Sans MS" pitchFamily="66" charset="0"/>
                </a:endParaRPr>
              </a:p>
            </p:txBody>
          </p:sp>
        </p:grpSp>
        <p:grpSp>
          <p:nvGrpSpPr>
            <p:cNvPr id="350" name="Group 192"/>
            <p:cNvGrpSpPr>
              <a:grpSpLocks/>
            </p:cNvGrpSpPr>
            <p:nvPr/>
          </p:nvGrpSpPr>
          <p:grpSpPr bwMode="auto">
            <a:xfrm>
              <a:off x="2841236" y="5773948"/>
              <a:ext cx="2415125" cy="221307"/>
              <a:chOff x="2841236" y="5773948"/>
              <a:chExt cx="2415125" cy="221307"/>
            </a:xfrm>
          </p:grpSpPr>
          <p:sp>
            <p:nvSpPr>
              <p:cNvPr id="35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352" name="Group 191"/>
              <p:cNvGrpSpPr>
                <a:grpSpLocks/>
              </p:cNvGrpSpPr>
              <p:nvPr/>
            </p:nvGrpSpPr>
            <p:grpSpPr bwMode="auto">
              <a:xfrm>
                <a:off x="2841236" y="5779588"/>
                <a:ext cx="1280160" cy="215667"/>
                <a:chOff x="2841236" y="5779588"/>
                <a:chExt cx="1280160" cy="215667"/>
              </a:xfrm>
            </p:grpSpPr>
            <p:pic>
              <p:nvPicPr>
                <p:cNvPr id="35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59" name="Group 230"/>
          <p:cNvGrpSpPr>
            <a:grpSpLocks/>
          </p:cNvGrpSpPr>
          <p:nvPr/>
        </p:nvGrpSpPr>
        <p:grpSpPr bwMode="auto">
          <a:xfrm>
            <a:off x="934873" y="4792139"/>
            <a:ext cx="6762012" cy="224004"/>
            <a:chOff x="-1506521" y="5770906"/>
            <a:chExt cx="6762882" cy="224349"/>
          </a:xfrm>
        </p:grpSpPr>
        <p:grpSp>
          <p:nvGrpSpPr>
            <p:cNvPr id="360" name="Group 195"/>
            <p:cNvGrpSpPr>
              <a:grpSpLocks/>
            </p:cNvGrpSpPr>
            <p:nvPr/>
          </p:nvGrpSpPr>
          <p:grpSpPr bwMode="auto">
            <a:xfrm>
              <a:off x="-1506521" y="5770906"/>
              <a:ext cx="4135548" cy="221361"/>
              <a:chOff x="-1506521" y="5788158"/>
              <a:chExt cx="4135548" cy="221361"/>
            </a:xfrm>
          </p:grpSpPr>
          <p:grpSp>
            <p:nvGrpSpPr>
              <p:cNvPr id="366" name="Group 194"/>
              <p:cNvGrpSpPr>
                <a:grpSpLocks/>
              </p:cNvGrpSpPr>
              <p:nvPr/>
            </p:nvGrpSpPr>
            <p:grpSpPr bwMode="auto">
              <a:xfrm>
                <a:off x="-1506521" y="5788158"/>
                <a:ext cx="4135548" cy="215776"/>
                <a:chOff x="-1506521" y="5788158"/>
                <a:chExt cx="4135548" cy="215776"/>
              </a:xfrm>
            </p:grpSpPr>
            <p:pic>
              <p:nvPicPr>
                <p:cNvPr id="36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9"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0" action="ppaction://hlinksldjump"/>
                    </a:rPr>
                    <a:t>WFS I/Q Demodulator (ASC IMC WFS_A 24MHz)</a:t>
                  </a:r>
                  <a:endParaRPr lang="en-US" sz="800" b="1" dirty="0">
                    <a:latin typeface="Comic Sans MS" pitchFamily="66" charset="0"/>
                  </a:endParaRPr>
                </a:p>
              </p:txBody>
            </p:sp>
          </p:grpSp>
          <p:sp>
            <p:nvSpPr>
              <p:cNvPr id="36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1"/>
                  </a:rPr>
                  <a:t>D0902796</a:t>
                </a:r>
                <a:endParaRPr lang="en-US" sz="800" b="1" dirty="0">
                  <a:latin typeface="Comic Sans MS" pitchFamily="66" charset="0"/>
                </a:endParaRPr>
              </a:p>
            </p:txBody>
          </p:sp>
        </p:grpSp>
        <p:grpSp>
          <p:nvGrpSpPr>
            <p:cNvPr id="361" name="Group 192"/>
            <p:cNvGrpSpPr>
              <a:grpSpLocks/>
            </p:cNvGrpSpPr>
            <p:nvPr/>
          </p:nvGrpSpPr>
          <p:grpSpPr bwMode="auto">
            <a:xfrm>
              <a:off x="2841236" y="5773948"/>
              <a:ext cx="2415125" cy="221307"/>
              <a:chOff x="2841236" y="5773948"/>
              <a:chExt cx="2415125" cy="221307"/>
            </a:xfrm>
          </p:grpSpPr>
          <p:sp>
            <p:nvSpPr>
              <p:cNvPr id="36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63" name="Group 191"/>
              <p:cNvGrpSpPr>
                <a:grpSpLocks/>
              </p:cNvGrpSpPr>
              <p:nvPr/>
            </p:nvGrpSpPr>
            <p:grpSpPr bwMode="auto">
              <a:xfrm>
                <a:off x="2841236" y="5779588"/>
                <a:ext cx="1280160" cy="215667"/>
                <a:chOff x="2841236" y="5779588"/>
                <a:chExt cx="1280160" cy="215667"/>
              </a:xfrm>
            </p:grpSpPr>
            <p:pic>
              <p:nvPicPr>
                <p:cNvPr id="36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70" name="Group 230"/>
          <p:cNvGrpSpPr>
            <a:grpSpLocks/>
          </p:cNvGrpSpPr>
          <p:nvPr/>
        </p:nvGrpSpPr>
        <p:grpSpPr bwMode="auto">
          <a:xfrm>
            <a:off x="930321" y="5012779"/>
            <a:ext cx="6762012" cy="224004"/>
            <a:chOff x="-1506521" y="5770906"/>
            <a:chExt cx="6762882" cy="224349"/>
          </a:xfrm>
        </p:grpSpPr>
        <p:grpSp>
          <p:nvGrpSpPr>
            <p:cNvPr id="371" name="Group 195"/>
            <p:cNvGrpSpPr>
              <a:grpSpLocks/>
            </p:cNvGrpSpPr>
            <p:nvPr/>
          </p:nvGrpSpPr>
          <p:grpSpPr bwMode="auto">
            <a:xfrm>
              <a:off x="-1506521" y="5770906"/>
              <a:ext cx="4135548" cy="221361"/>
              <a:chOff x="-1506521" y="5788158"/>
              <a:chExt cx="4135548" cy="221361"/>
            </a:xfrm>
          </p:grpSpPr>
          <p:grpSp>
            <p:nvGrpSpPr>
              <p:cNvPr id="377" name="Group 194"/>
              <p:cNvGrpSpPr>
                <a:grpSpLocks/>
              </p:cNvGrpSpPr>
              <p:nvPr/>
            </p:nvGrpSpPr>
            <p:grpSpPr bwMode="auto">
              <a:xfrm>
                <a:off x="-1506521" y="5788158"/>
                <a:ext cx="4135548" cy="215776"/>
                <a:chOff x="-1506521" y="5788158"/>
                <a:chExt cx="4135548" cy="215776"/>
              </a:xfrm>
            </p:grpSpPr>
            <p:pic>
              <p:nvPicPr>
                <p:cNvPr id="37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0"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2" action="ppaction://hlinksldjump"/>
                    </a:rPr>
                    <a:t>WFS I/Q Demodulator (ASC IMC WFS_B 24MHz)</a:t>
                  </a:r>
                  <a:endParaRPr lang="en-US" sz="800" b="1" dirty="0">
                    <a:latin typeface="Comic Sans MS" pitchFamily="66" charset="0"/>
                  </a:endParaRPr>
                </a:p>
              </p:txBody>
            </p:sp>
          </p:grpSp>
          <p:sp>
            <p:nvSpPr>
              <p:cNvPr id="37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1"/>
                  </a:rPr>
                  <a:t>D0902796</a:t>
                </a:r>
                <a:endParaRPr lang="en-US" sz="800" b="1" dirty="0">
                  <a:latin typeface="Comic Sans MS" pitchFamily="66" charset="0"/>
                </a:endParaRPr>
              </a:p>
            </p:txBody>
          </p:sp>
        </p:grpSp>
        <p:grpSp>
          <p:nvGrpSpPr>
            <p:cNvPr id="372" name="Group 192"/>
            <p:cNvGrpSpPr>
              <a:grpSpLocks/>
            </p:cNvGrpSpPr>
            <p:nvPr/>
          </p:nvGrpSpPr>
          <p:grpSpPr bwMode="auto">
            <a:xfrm>
              <a:off x="2841236" y="5773948"/>
              <a:ext cx="2415125" cy="221307"/>
              <a:chOff x="2841236" y="5773948"/>
              <a:chExt cx="2415125" cy="221307"/>
            </a:xfrm>
          </p:grpSpPr>
          <p:sp>
            <p:nvSpPr>
              <p:cNvPr id="37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74" name="Group 191"/>
              <p:cNvGrpSpPr>
                <a:grpSpLocks/>
              </p:cNvGrpSpPr>
              <p:nvPr/>
            </p:nvGrpSpPr>
            <p:grpSpPr bwMode="auto">
              <a:xfrm>
                <a:off x="2841236" y="5779588"/>
                <a:ext cx="1280160" cy="215667"/>
                <a:chOff x="2841236" y="5779588"/>
                <a:chExt cx="1280160" cy="215667"/>
              </a:xfrm>
            </p:grpSpPr>
            <p:pic>
              <p:nvPicPr>
                <p:cNvPr id="37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6"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81" name="Group 230"/>
          <p:cNvGrpSpPr>
            <a:grpSpLocks/>
          </p:cNvGrpSpPr>
          <p:nvPr/>
        </p:nvGrpSpPr>
        <p:grpSpPr bwMode="auto">
          <a:xfrm>
            <a:off x="930321" y="4903595"/>
            <a:ext cx="6762012" cy="224004"/>
            <a:chOff x="-1506521" y="5770906"/>
            <a:chExt cx="6762882" cy="224349"/>
          </a:xfrm>
        </p:grpSpPr>
        <p:grpSp>
          <p:nvGrpSpPr>
            <p:cNvPr id="382" name="Group 195"/>
            <p:cNvGrpSpPr>
              <a:grpSpLocks/>
            </p:cNvGrpSpPr>
            <p:nvPr/>
          </p:nvGrpSpPr>
          <p:grpSpPr bwMode="auto">
            <a:xfrm>
              <a:off x="-1506521" y="5770906"/>
              <a:ext cx="4135548" cy="221361"/>
              <a:chOff x="-1506521" y="5788158"/>
              <a:chExt cx="4135548" cy="221361"/>
            </a:xfrm>
          </p:grpSpPr>
          <p:grpSp>
            <p:nvGrpSpPr>
              <p:cNvPr id="388" name="Group 194"/>
              <p:cNvGrpSpPr>
                <a:grpSpLocks/>
              </p:cNvGrpSpPr>
              <p:nvPr/>
            </p:nvGrpSpPr>
            <p:grpSpPr bwMode="auto">
              <a:xfrm>
                <a:off x="-1506521" y="5788158"/>
                <a:ext cx="4135548" cy="215776"/>
                <a:chOff x="-1506521" y="5788158"/>
                <a:chExt cx="4135548" cy="215776"/>
              </a:xfrm>
            </p:grpSpPr>
            <p:pic>
              <p:nvPicPr>
                <p:cNvPr id="39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1"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3" action="ppaction://hlinksldjump"/>
                    </a:rPr>
                    <a:t>Demodulator Patch Panel</a:t>
                  </a:r>
                  <a:endParaRPr lang="en-US" sz="800" b="1" dirty="0">
                    <a:latin typeface="Comic Sans MS" pitchFamily="66" charset="0"/>
                  </a:endParaRPr>
                </a:p>
              </p:txBody>
            </p:sp>
          </p:grpSp>
          <p:sp>
            <p:nvSpPr>
              <p:cNvPr id="38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4"/>
                  </a:rPr>
                  <a:t>D1100905</a:t>
                </a:r>
                <a:endParaRPr lang="en-US" sz="800" b="1" dirty="0">
                  <a:latin typeface="Comic Sans MS" pitchFamily="66" charset="0"/>
                </a:endParaRPr>
              </a:p>
            </p:txBody>
          </p:sp>
        </p:grpSp>
        <p:grpSp>
          <p:nvGrpSpPr>
            <p:cNvPr id="383" name="Group 192"/>
            <p:cNvGrpSpPr>
              <a:grpSpLocks/>
            </p:cNvGrpSpPr>
            <p:nvPr/>
          </p:nvGrpSpPr>
          <p:grpSpPr bwMode="auto">
            <a:xfrm>
              <a:off x="2841236" y="5773948"/>
              <a:ext cx="2415125" cy="221307"/>
              <a:chOff x="2841236" y="5773948"/>
              <a:chExt cx="2415125" cy="221307"/>
            </a:xfrm>
          </p:grpSpPr>
          <p:sp>
            <p:nvSpPr>
              <p:cNvPr id="38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nvGrpSpPr>
              <p:cNvPr id="385" name="Group 191"/>
              <p:cNvGrpSpPr>
                <a:grpSpLocks/>
              </p:cNvGrpSpPr>
              <p:nvPr/>
            </p:nvGrpSpPr>
            <p:grpSpPr bwMode="auto">
              <a:xfrm>
                <a:off x="2841236" y="5779588"/>
                <a:ext cx="1280160" cy="215667"/>
                <a:chOff x="2841236" y="5779588"/>
                <a:chExt cx="1280160" cy="215667"/>
              </a:xfrm>
            </p:grpSpPr>
            <p:pic>
              <p:nvPicPr>
                <p:cNvPr id="38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92" name="Group 230"/>
          <p:cNvGrpSpPr>
            <a:grpSpLocks/>
          </p:cNvGrpSpPr>
          <p:nvPr/>
        </p:nvGrpSpPr>
        <p:grpSpPr bwMode="auto">
          <a:xfrm>
            <a:off x="934873" y="5234869"/>
            <a:ext cx="6762012" cy="224004"/>
            <a:chOff x="-1506521" y="5770906"/>
            <a:chExt cx="6762882" cy="224349"/>
          </a:xfrm>
        </p:grpSpPr>
        <p:grpSp>
          <p:nvGrpSpPr>
            <p:cNvPr id="393" name="Group 195"/>
            <p:cNvGrpSpPr>
              <a:grpSpLocks/>
            </p:cNvGrpSpPr>
            <p:nvPr/>
          </p:nvGrpSpPr>
          <p:grpSpPr bwMode="auto">
            <a:xfrm>
              <a:off x="-1506521" y="5770906"/>
              <a:ext cx="4135548" cy="221361"/>
              <a:chOff x="-1506521" y="5788158"/>
              <a:chExt cx="4135548" cy="221361"/>
            </a:xfrm>
          </p:grpSpPr>
          <p:grpSp>
            <p:nvGrpSpPr>
              <p:cNvPr id="399" name="Group 194"/>
              <p:cNvGrpSpPr>
                <a:grpSpLocks/>
              </p:cNvGrpSpPr>
              <p:nvPr/>
            </p:nvGrpSpPr>
            <p:grpSpPr bwMode="auto">
              <a:xfrm>
                <a:off x="-1506521" y="5788158"/>
                <a:ext cx="4135548" cy="215776"/>
                <a:chOff x="-1506521" y="5788158"/>
                <a:chExt cx="4135548" cy="215776"/>
              </a:xfrm>
            </p:grpSpPr>
            <p:pic>
              <p:nvPicPr>
                <p:cNvPr id="40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2"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5" action="ppaction://hlinksldjump"/>
                    </a:rPr>
                    <a:t>ISC Whitening Chassis (ASC IMC WFS_A 24MHz)</a:t>
                  </a:r>
                  <a:endParaRPr lang="en-US" sz="800" b="1" dirty="0">
                    <a:latin typeface="Comic Sans MS" pitchFamily="66" charset="0"/>
                  </a:endParaRPr>
                </a:p>
              </p:txBody>
            </p:sp>
          </p:grpSp>
          <p:sp>
            <p:nvSpPr>
              <p:cNvPr id="40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9"/>
                  </a:rPr>
                  <a:t>D1002559</a:t>
                </a:r>
                <a:endParaRPr lang="en-US" sz="800" b="1" dirty="0">
                  <a:latin typeface="Comic Sans MS" pitchFamily="66" charset="0"/>
                </a:endParaRPr>
              </a:p>
            </p:txBody>
          </p:sp>
        </p:grpSp>
        <p:grpSp>
          <p:nvGrpSpPr>
            <p:cNvPr id="394" name="Group 192"/>
            <p:cNvGrpSpPr>
              <a:grpSpLocks/>
            </p:cNvGrpSpPr>
            <p:nvPr/>
          </p:nvGrpSpPr>
          <p:grpSpPr bwMode="auto">
            <a:xfrm>
              <a:off x="2841236" y="5773948"/>
              <a:ext cx="2415125" cy="221307"/>
              <a:chOff x="2841236" y="5773948"/>
              <a:chExt cx="2415125" cy="221307"/>
            </a:xfrm>
          </p:grpSpPr>
          <p:sp>
            <p:nvSpPr>
              <p:cNvPr id="39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96" name="Group 191"/>
              <p:cNvGrpSpPr>
                <a:grpSpLocks/>
              </p:cNvGrpSpPr>
              <p:nvPr/>
            </p:nvGrpSpPr>
            <p:grpSpPr bwMode="auto">
              <a:xfrm>
                <a:off x="2841236" y="5779588"/>
                <a:ext cx="1280160" cy="215667"/>
                <a:chOff x="2841236" y="5779588"/>
                <a:chExt cx="1280160" cy="215667"/>
              </a:xfrm>
            </p:grpSpPr>
            <p:pic>
              <p:nvPicPr>
                <p:cNvPr id="39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403" name="Group 402"/>
          <p:cNvGrpSpPr/>
          <p:nvPr/>
        </p:nvGrpSpPr>
        <p:grpSpPr>
          <a:xfrm>
            <a:off x="7155361" y="794546"/>
            <a:ext cx="1923327" cy="492245"/>
            <a:chOff x="712506" y="5554543"/>
            <a:chExt cx="1923327" cy="492245"/>
          </a:xfrm>
        </p:grpSpPr>
        <p:pic>
          <p:nvPicPr>
            <p:cNvPr id="404" name="Picture 2"/>
            <p:cNvPicPr>
              <a:picLocks noChangeAspect="1" noChangeArrowheads="1"/>
            </p:cNvPicPr>
            <p:nvPr/>
          </p:nvPicPr>
          <p:blipFill>
            <a:blip r:embed="rId46"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5"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406"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7"/>
                </a:rPr>
                <a:t>D1200757</a:t>
              </a:r>
              <a:endParaRPr lang="en-US" sz="800" b="1" dirty="0">
                <a:latin typeface="Comic Sans MS" pitchFamily="66" charset="0"/>
              </a:endParaRPr>
            </a:p>
          </p:txBody>
        </p:sp>
        <p:sp>
          <p:nvSpPr>
            <p:cNvPr id="407"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8"/>
                </a:rPr>
                <a:t>S1202564</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L1-ISC-R2</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366</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pic>
        <p:nvPicPr>
          <p:cNvPr id="203781" name="Picture 22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3363" y="2108200"/>
            <a:ext cx="1838325" cy="285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782"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783"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787"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a:t>
            </a:r>
            <a:r>
              <a:rPr lang="en-US" sz="800" b="1" dirty="0" smtClean="0">
                <a:latin typeface="Comic Sans MS" pitchFamily="66" charset="0"/>
              </a:rPr>
              <a:t>HAM1 and HAM3 </a:t>
            </a:r>
            <a:r>
              <a:rPr lang="en-US" sz="800" b="1" dirty="0">
                <a:latin typeface="Comic Sans MS" pitchFamily="66" charset="0"/>
              </a:rPr>
              <a:t>Rack Layout (</a:t>
            </a:r>
            <a:r>
              <a:rPr lang="en-US" sz="800" b="1" dirty="0">
                <a:latin typeface="Comic Sans MS" pitchFamily="66" charset="0"/>
                <a:hlinkClick r:id="rId6"/>
              </a:rPr>
              <a:t>LIGO-D1001425</a:t>
            </a:r>
            <a:r>
              <a:rPr lang="en-US" sz="800" b="1" dirty="0">
                <a:latin typeface="Comic Sans MS" pitchFamily="66" charset="0"/>
              </a:rPr>
              <a:t>)</a:t>
            </a:r>
          </a:p>
        </p:txBody>
      </p:sp>
      <p:pic>
        <p:nvPicPr>
          <p:cNvPr id="203788"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pic>
        <p:nvPicPr>
          <p:cNvPr id="203809" name="Picture 117">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810" name="Picture 118">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33363" y="1851949"/>
            <a:ext cx="2346071" cy="325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4"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1275" y="1637569"/>
            <a:ext cx="3657600" cy="3558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 name="Group 14"/>
          <p:cNvGrpSpPr/>
          <p:nvPr/>
        </p:nvGrpSpPr>
        <p:grpSpPr>
          <a:xfrm>
            <a:off x="7155361" y="794546"/>
            <a:ext cx="1923327" cy="492245"/>
            <a:chOff x="712506" y="5554543"/>
            <a:chExt cx="1923327" cy="492245"/>
          </a:xfrm>
        </p:grpSpPr>
        <p:pic>
          <p:nvPicPr>
            <p:cNvPr id="16"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7"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18"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D1200757</a:t>
              </a:r>
              <a:endParaRPr lang="en-US" sz="800" b="1" dirty="0">
                <a:latin typeface="Comic Sans MS" pitchFamily="66" charset="0"/>
              </a:endParaRPr>
            </a:p>
          </p:txBody>
        </p:sp>
        <p:sp>
          <p:nvSpPr>
            <p:cNvPr id="19"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S1202569</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L1-IOHT2L Table Layout </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367</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IOHT2L Table Layout (</a:t>
            </a:r>
            <a:r>
              <a:rPr lang="en-US" sz="800" b="1" dirty="0" smtClean="0">
                <a:solidFill>
                  <a:prstClr val="black"/>
                </a:solidFill>
                <a:latin typeface="Comic Sans MS" pitchFamily="66" charset="0"/>
                <a:hlinkClick r:id="rId3"/>
              </a:rPr>
              <a:t>D1201531</a:t>
            </a:r>
            <a:r>
              <a:rPr lang="en-US" sz="800" b="1" dirty="0" smtClean="0">
                <a:solidFill>
                  <a:prstClr val="black"/>
                </a:solidFill>
                <a:latin typeface="Comic Sans MS" pitchFamily="66" charset="0"/>
              </a:rPr>
              <a:t>) (Sxxxxxxx)</a:t>
            </a:r>
            <a:endParaRPr lang="en-US" sz="800" b="1" dirty="0">
              <a:solidFill>
                <a:prstClr val="black"/>
              </a:solidFill>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ction="ppaction://hlinksldjump"/>
              </a:rPr>
              <a:t>&lt;&lt; LVEA Tables</a:t>
            </a:r>
            <a:endParaRPr lang="en-US" sz="800" b="1" dirty="0">
              <a:solidFill>
                <a:prstClr val="black"/>
              </a:solidFill>
              <a:latin typeface="Comic Sans MS" pitchFamily="66" charset="0"/>
            </a:endParaRPr>
          </a:p>
        </p:txBody>
      </p:sp>
      <p:sp>
        <p:nvSpPr>
          <p:cNvPr id="7" name="TextBox 36"/>
          <p:cNvSpPr txBox="1">
            <a:spLocks noChangeArrowheads="1"/>
          </p:cNvSpPr>
          <p:nvPr/>
        </p:nvSpPr>
        <p:spPr bwMode="auto">
          <a:xfrm>
            <a:off x="381001" y="6164758"/>
            <a:ext cx="1839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IOHT2L is part of </a:t>
            </a:r>
            <a:r>
              <a:rPr lang="en-US" sz="800" b="1" dirty="0" smtClean="0">
                <a:solidFill>
                  <a:prstClr val="black"/>
                </a:solidFill>
                <a:latin typeface="Comic Sans MS" pitchFamily="66" charset="0"/>
                <a:hlinkClick r:id="rId5"/>
              </a:rPr>
              <a:t>E1201099</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954316635"/>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L1-IOHT2L </a:t>
            </a:r>
            <a:r>
              <a:rPr lang="en-US" dirty="0">
                <a:ea typeface="ＭＳ Ｐゴシック" pitchFamily="34" charset="-128"/>
              </a:rPr>
              <a:t>Panel </a:t>
            </a:r>
            <a:r>
              <a:rPr lang="en-US" dirty="0" smtClean="0">
                <a:ea typeface="ＭＳ Ｐゴシック" pitchFamily="34" charset="-128"/>
              </a:rPr>
              <a:t>Layout</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368</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IOHT2L Panel Layout (</a:t>
            </a:r>
            <a:r>
              <a:rPr lang="en-US" sz="800" dirty="0" smtClean="0">
                <a:solidFill>
                  <a:prstClr val="black"/>
                </a:solidFill>
                <a:latin typeface="Comic Sans MS" pitchFamily="66" charset="0"/>
                <a:ea typeface="ＭＳ Ｐゴシック" charset="-128"/>
                <a:hlinkClick r:id="rId3"/>
              </a:rPr>
              <a:t>D1201529</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ction="ppaction://hlinksldjump"/>
              </a:rPr>
              <a:t>&lt;&lt; LVEA Tables</a:t>
            </a:r>
            <a:endParaRPr lang="en-US" sz="800" b="1" dirty="0">
              <a:solidFill>
                <a:prstClr val="black"/>
              </a:solidFill>
              <a:latin typeface="Comic Sans MS" pitchFamily="66" charset="0"/>
            </a:endParaRPr>
          </a:p>
        </p:txBody>
      </p:sp>
      <p:pic>
        <p:nvPicPr>
          <p:cNvPr id="60109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5172" y="1053189"/>
            <a:ext cx="8229600" cy="27771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5172" y="3864429"/>
            <a:ext cx="8229600" cy="26600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8495" y="1143000"/>
            <a:ext cx="6309360" cy="2681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21668112"/>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L1-IOHT2R Table Layout </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369</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IOHT2R Table </a:t>
            </a:r>
            <a:r>
              <a:rPr lang="en-US" sz="800" b="1" smtClean="0">
                <a:solidFill>
                  <a:prstClr val="black"/>
                </a:solidFill>
                <a:latin typeface="Comic Sans MS" pitchFamily="66" charset="0"/>
              </a:rPr>
              <a:t>Layout (</a:t>
            </a:r>
            <a:r>
              <a:rPr lang="en-US" sz="800" b="1" smtClean="0">
                <a:solidFill>
                  <a:prstClr val="black"/>
                </a:solidFill>
                <a:latin typeface="Comic Sans MS" pitchFamily="66" charset="0"/>
                <a:hlinkClick r:id="rId3"/>
              </a:rPr>
              <a:t>D1201532</a:t>
            </a:r>
            <a:r>
              <a:rPr lang="en-US" sz="800" b="1" smtClean="0">
                <a:solidFill>
                  <a:prstClr val="black"/>
                </a:solidFill>
                <a:latin typeface="Comic Sans MS" pitchFamily="66" charset="0"/>
              </a:rPr>
              <a:t>) </a:t>
            </a:r>
            <a:r>
              <a:rPr lang="en-US" sz="800" b="1" dirty="0">
                <a:solidFill>
                  <a:prstClr val="black"/>
                </a:solidFill>
                <a:latin typeface="Comic Sans MS" pitchFamily="66" charset="0"/>
              </a:rPr>
              <a:t>(Sxxxxxxx)</a:t>
            </a: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ction="ppaction://hlinksldjump"/>
              </a:rPr>
              <a:t>&lt;&lt; LVEA Tables</a:t>
            </a:r>
            <a:endParaRPr lang="en-US" sz="800" b="1" dirty="0">
              <a:solidFill>
                <a:prstClr val="black"/>
              </a:solidFill>
              <a:latin typeface="Comic Sans MS" pitchFamily="66" charset="0"/>
            </a:endParaRPr>
          </a:p>
        </p:txBody>
      </p:sp>
      <p:sp>
        <p:nvSpPr>
          <p:cNvPr id="8" name="TextBox 36"/>
          <p:cNvSpPr txBox="1">
            <a:spLocks noChangeArrowheads="1"/>
          </p:cNvSpPr>
          <p:nvPr/>
        </p:nvSpPr>
        <p:spPr bwMode="auto">
          <a:xfrm>
            <a:off x="381001" y="6164758"/>
            <a:ext cx="1839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IOHT2R is part of </a:t>
            </a:r>
            <a:r>
              <a:rPr lang="en-US" sz="800" b="1" dirty="0" smtClean="0">
                <a:solidFill>
                  <a:prstClr val="black"/>
                </a:solidFill>
                <a:latin typeface="Comic Sans MS" pitchFamily="66" charset="0"/>
                <a:hlinkClick r:id="rId5"/>
              </a:rPr>
              <a:t>E1201099</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954316635"/>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85738" y="859598"/>
            <a:ext cx="8858250" cy="5524500"/>
            <a:chOff x="185738" y="757238"/>
            <a:chExt cx="8858250" cy="5524500"/>
          </a:xfrm>
        </p:grpSpPr>
        <p:grpSp>
          <p:nvGrpSpPr>
            <p:cNvPr id="3" name="Group 2"/>
            <p:cNvGrpSpPr/>
            <p:nvPr/>
          </p:nvGrpSpPr>
          <p:grpSpPr>
            <a:xfrm>
              <a:off x="185738" y="757238"/>
              <a:ext cx="8653462" cy="5524500"/>
              <a:chOff x="185738" y="757238"/>
              <a:chExt cx="8653462" cy="5524500"/>
            </a:xfrm>
          </p:grpSpPr>
          <p:sp>
            <p:nvSpPr>
              <p:cNvPr id="238" name="Rectangle 237"/>
              <p:cNvSpPr>
                <a:spLocks noChangeAspect="1"/>
              </p:cNvSpPr>
              <p:nvPr/>
            </p:nvSpPr>
            <p:spPr bwMode="auto">
              <a:xfrm>
                <a:off x="533400" y="129857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11" name="Group 159"/>
              <p:cNvGrpSpPr>
                <a:grpSpLocks/>
              </p:cNvGrpSpPr>
              <p:nvPr/>
            </p:nvGrpSpPr>
            <p:grpSpPr bwMode="auto">
              <a:xfrm>
                <a:off x="4738688" y="1841500"/>
                <a:ext cx="3228975" cy="2492375"/>
                <a:chOff x="4738688" y="1841500"/>
                <a:chExt cx="3228975" cy="2492375"/>
              </a:xfrm>
            </p:grpSpPr>
            <p:sp>
              <p:nvSpPr>
                <p:cNvPr id="17539"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7540"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7541" name="Group 162"/>
                <p:cNvGrpSpPr>
                  <a:grpSpLocks/>
                </p:cNvGrpSpPr>
                <p:nvPr/>
              </p:nvGrpSpPr>
              <p:grpSpPr bwMode="auto">
                <a:xfrm>
                  <a:off x="4738688" y="1841500"/>
                  <a:ext cx="3228975" cy="2492375"/>
                  <a:chOff x="4738688" y="1841500"/>
                  <a:chExt cx="3228975" cy="2492375"/>
                </a:xfrm>
              </p:grpSpPr>
              <p:sp>
                <p:nvSpPr>
                  <p:cNvPr id="164" name="Rectangle 163"/>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5" name="Rectangle 164"/>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6" name="Rectangle 165"/>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7" name="Rectangle 166"/>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8" name="Rectangle 167"/>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9" name="Rectangle 168"/>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48"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17549"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17550"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17551"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17552"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17553"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178" name="Rectangle 177"/>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55"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L1-VDC-C6</a:t>
                    </a:r>
                  </a:p>
                </p:txBody>
              </p:sp>
            </p:grpSp>
          </p:grpSp>
          <p:sp>
            <p:nvSpPr>
              <p:cNvPr id="241" name="Rectangle 240"/>
              <p:cNvSpPr>
                <a:spLocks noChangeAspect="1"/>
              </p:cNvSpPr>
              <p:nvPr/>
            </p:nvSpPr>
            <p:spPr bwMode="auto">
              <a:xfrm>
                <a:off x="533400" y="510540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2" name="Rectangle 241"/>
              <p:cNvSpPr>
                <a:spLocks noChangeAspect="1"/>
              </p:cNvSpPr>
              <p:nvPr/>
            </p:nvSpPr>
            <p:spPr bwMode="auto">
              <a:xfrm>
                <a:off x="2819400" y="530066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3" name="Rectangle 242"/>
              <p:cNvSpPr>
                <a:spLocks/>
              </p:cNvSpPr>
              <p:nvPr/>
            </p:nvSpPr>
            <p:spPr bwMode="auto">
              <a:xfrm>
                <a:off x="3638550"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4" name="Rectangle 243"/>
              <p:cNvSpPr>
                <a:spLocks/>
              </p:cNvSpPr>
              <p:nvPr/>
            </p:nvSpPr>
            <p:spPr bwMode="auto">
              <a:xfrm>
                <a:off x="1828800" y="577215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5" name="Rectangle 244"/>
              <p:cNvSpPr>
                <a:spLocks/>
              </p:cNvSpPr>
              <p:nvPr/>
            </p:nvSpPr>
            <p:spPr bwMode="auto">
              <a:xfrm>
                <a:off x="8736013"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 name="Rectangle 245"/>
              <p:cNvSpPr>
                <a:spLocks/>
              </p:cNvSpPr>
              <p:nvPr/>
            </p:nvSpPr>
            <p:spPr bwMode="auto">
              <a:xfrm rot="5400000">
                <a:off x="5429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7" name="Rectangle 246"/>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8" name="Rectangle 247"/>
              <p:cNvSpPr>
                <a:spLocks/>
              </p:cNvSpPr>
              <p:nvPr/>
            </p:nvSpPr>
            <p:spPr bwMode="auto">
              <a:xfrm rot="5400000">
                <a:off x="3919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9" name="Rectangle 248"/>
              <p:cNvSpPr>
                <a:spLocks/>
              </p:cNvSpPr>
              <p:nvPr/>
            </p:nvSpPr>
            <p:spPr bwMode="auto">
              <a:xfrm rot="5400000">
                <a:off x="44211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0" name="Rectangle 249"/>
              <p:cNvSpPr>
                <a:spLocks/>
              </p:cNvSpPr>
              <p:nvPr/>
            </p:nvSpPr>
            <p:spPr bwMode="auto">
              <a:xfrm rot="5400000">
                <a:off x="492442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1" name="Rectangle 250"/>
              <p:cNvSpPr>
                <a:spLocks/>
              </p:cNvSpPr>
              <p:nvPr/>
            </p:nvSpPr>
            <p:spPr bwMode="auto">
              <a:xfrm rot="5400000">
                <a:off x="8450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23" name="Group 150"/>
              <p:cNvGrpSpPr>
                <a:grpSpLocks/>
              </p:cNvGrpSpPr>
              <p:nvPr/>
            </p:nvGrpSpPr>
            <p:grpSpPr bwMode="auto">
              <a:xfrm>
                <a:off x="8661400" y="1274763"/>
                <a:ext cx="177800" cy="4535487"/>
                <a:chOff x="8660709" y="1274763"/>
                <a:chExt cx="178491" cy="4535487"/>
              </a:xfrm>
            </p:grpSpPr>
            <p:sp>
              <p:nvSpPr>
                <p:cNvPr id="339" name="Rectangle 338"/>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0" name="Rectangle 339"/>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1" name="Rectangle 340"/>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2" name="Rectangle 341"/>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3" name="Rectangle 342"/>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4" name="Rectangle 343"/>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5" name="Rectangle 344"/>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6" name="Rectangle 345"/>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38"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7424" name="Rectangle 86"/>
              <p:cNvSpPr>
                <a:spLocks noChangeArrowheads="1"/>
              </p:cNvSpPr>
              <p:nvPr/>
            </p:nvSpPr>
            <p:spPr bwMode="auto">
              <a:xfrm>
                <a:off x="4535488" y="368935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grpSp>
            <p:nvGrpSpPr>
              <p:cNvPr id="17425" name="Group 161"/>
              <p:cNvGrpSpPr>
                <a:grpSpLocks/>
              </p:cNvGrpSpPr>
              <p:nvPr/>
            </p:nvGrpSpPr>
            <p:grpSpPr bwMode="auto">
              <a:xfrm>
                <a:off x="185738" y="5757863"/>
                <a:ext cx="8505825" cy="185737"/>
                <a:chOff x="185738" y="5758546"/>
                <a:chExt cx="8505109" cy="184655"/>
              </a:xfrm>
            </p:grpSpPr>
            <p:sp>
              <p:nvSpPr>
                <p:cNvPr id="322" name="Rectangle 321"/>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3" name="Rectangle 322"/>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4" name="Rectangle 323"/>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5" name="Rectangle 324"/>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6" name="Rectangle 325"/>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7" name="Rectangle 326"/>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8" name="Rectangle 327"/>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9" name="Rectangle 328"/>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0" name="Rectangle 329"/>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1" name="Rectangle 330"/>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2" name="Rectangle 331"/>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3" name="Rectangle 332"/>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4" name="Rectangle 333"/>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5" name="Rectangle 334"/>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27" name="TextBox 72"/>
                <p:cNvSpPr txBox="1">
                  <a:spLocks noChangeArrowheads="1"/>
                </p:cNvSpPr>
                <p:nvPr/>
              </p:nvSpPr>
              <p:spPr bwMode="auto">
                <a:xfrm>
                  <a:off x="8237403" y="5758546"/>
                  <a:ext cx="453444" cy="184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337" name="Rectangle 336"/>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8" name="Rectangle 337"/>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60" name="Rectangle 259"/>
              <p:cNvSpPr>
                <a:spLocks/>
              </p:cNvSpPr>
              <p:nvPr/>
            </p:nvSpPr>
            <p:spPr bwMode="auto">
              <a:xfrm rot="5400000" flipV="1">
                <a:off x="1832769" y="232489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1" name="Rectangle 260"/>
              <p:cNvSpPr>
                <a:spLocks/>
              </p:cNvSpPr>
              <p:nvPr/>
            </p:nvSpPr>
            <p:spPr bwMode="auto">
              <a:xfrm>
                <a:off x="2133600" y="373380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2" name="Rectangle 261"/>
              <p:cNvSpPr>
                <a:spLocks/>
              </p:cNvSpPr>
              <p:nvPr/>
            </p:nvSpPr>
            <p:spPr bwMode="auto">
              <a:xfrm flipV="1">
                <a:off x="3124200" y="130810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3" name="Rectangle 262"/>
              <p:cNvSpPr>
                <a:spLocks/>
              </p:cNvSpPr>
              <p:nvPr/>
            </p:nvSpPr>
            <p:spPr bwMode="auto">
              <a:xfrm rot="5400000">
                <a:off x="2882900" y="28717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4" name="Rectangle 263"/>
              <p:cNvSpPr>
                <a:spLocks/>
              </p:cNvSpPr>
              <p:nvPr/>
            </p:nvSpPr>
            <p:spPr bwMode="auto">
              <a:xfrm rot="5400000">
                <a:off x="2882900" y="21859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5" name="Rectangle 264"/>
              <p:cNvSpPr>
                <a:spLocks/>
              </p:cNvSpPr>
              <p:nvPr/>
            </p:nvSpPr>
            <p:spPr bwMode="auto">
              <a:xfrm>
                <a:off x="4891088" y="13112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32" name="Group 162"/>
              <p:cNvGrpSpPr>
                <a:grpSpLocks/>
              </p:cNvGrpSpPr>
              <p:nvPr/>
            </p:nvGrpSpPr>
            <p:grpSpPr bwMode="auto">
              <a:xfrm>
                <a:off x="3276600" y="3276600"/>
                <a:ext cx="1020763" cy="61913"/>
                <a:chOff x="3276600" y="3276600"/>
                <a:chExt cx="1020763" cy="61913"/>
              </a:xfrm>
            </p:grpSpPr>
            <p:sp>
              <p:nvSpPr>
                <p:cNvPr id="320" name="Rectangle 319"/>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1" name="Rectangle 320"/>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7433" name="Group 163"/>
              <p:cNvGrpSpPr>
                <a:grpSpLocks/>
              </p:cNvGrpSpPr>
              <p:nvPr/>
            </p:nvGrpSpPr>
            <p:grpSpPr bwMode="auto">
              <a:xfrm>
                <a:off x="4230688" y="1827213"/>
                <a:ext cx="63500" cy="1506537"/>
                <a:chOff x="4230688" y="1827213"/>
                <a:chExt cx="63500" cy="1506537"/>
              </a:xfrm>
            </p:grpSpPr>
            <p:sp>
              <p:nvSpPr>
                <p:cNvPr id="317" name="Rectangle 316"/>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8" name="Rectangle 317"/>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9" name="Rectangle 318"/>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7434" name="Rectangle 86"/>
              <p:cNvSpPr>
                <a:spLocks noChangeArrowheads="1"/>
              </p:cNvSpPr>
              <p:nvPr/>
            </p:nvSpPr>
            <p:spPr bwMode="auto">
              <a:xfrm>
                <a:off x="1174750" y="137160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7435" name="Rectangle 86"/>
              <p:cNvSpPr>
                <a:spLocks noChangeArrowheads="1"/>
              </p:cNvSpPr>
              <p:nvPr/>
            </p:nvSpPr>
            <p:spPr bwMode="auto">
              <a:xfrm>
                <a:off x="1489075" y="388620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7436" name="Group 156"/>
              <p:cNvGrpSpPr>
                <a:grpSpLocks/>
              </p:cNvGrpSpPr>
              <p:nvPr/>
            </p:nvGrpSpPr>
            <p:grpSpPr bwMode="auto">
              <a:xfrm>
                <a:off x="6289675" y="5762625"/>
                <a:ext cx="1101725" cy="519113"/>
                <a:chOff x="6290008" y="5762625"/>
                <a:chExt cx="1101392" cy="519113"/>
              </a:xfrm>
            </p:grpSpPr>
            <p:sp>
              <p:nvSpPr>
                <p:cNvPr id="315" name="Rectangle 314"/>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07"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7437" name="Group 155"/>
              <p:cNvGrpSpPr>
                <a:grpSpLocks/>
              </p:cNvGrpSpPr>
              <p:nvPr/>
            </p:nvGrpSpPr>
            <p:grpSpPr bwMode="auto">
              <a:xfrm>
                <a:off x="7391400" y="5762625"/>
                <a:ext cx="1065213" cy="519113"/>
                <a:chOff x="7391464" y="5762625"/>
                <a:chExt cx="1064668" cy="519113"/>
              </a:xfrm>
            </p:grpSpPr>
            <p:sp>
              <p:nvSpPr>
                <p:cNvPr id="313" name="Rectangle 312"/>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05"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7438" name="Rectangle 86"/>
              <p:cNvSpPr>
                <a:spLocks noChangeArrowheads="1"/>
              </p:cNvSpPr>
              <p:nvPr/>
            </p:nvSpPr>
            <p:spPr bwMode="auto">
              <a:xfrm>
                <a:off x="6048375" y="403860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74" name="Rectangle 273"/>
              <p:cNvSpPr>
                <a:spLocks/>
              </p:cNvSpPr>
              <p:nvPr/>
            </p:nvSpPr>
            <p:spPr bwMode="auto">
              <a:xfrm>
                <a:off x="420688" y="7842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flipV="1">
                <a:off x="373063" y="130333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41" name="Group 147"/>
              <p:cNvGrpSpPr>
                <a:grpSpLocks/>
              </p:cNvGrpSpPr>
              <p:nvPr/>
            </p:nvGrpSpPr>
            <p:grpSpPr bwMode="auto">
              <a:xfrm>
                <a:off x="346075" y="757238"/>
                <a:ext cx="179388" cy="5056187"/>
                <a:chOff x="346075" y="757238"/>
                <a:chExt cx="179388" cy="5056187"/>
              </a:xfrm>
            </p:grpSpPr>
            <p:sp>
              <p:nvSpPr>
                <p:cNvPr id="303" name="Rectangle 302"/>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4" name="Rectangle 303"/>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5" name="Rectangle 304"/>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 name="Rectangle 305"/>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7" name="Rectangle 306"/>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 name="Rectangle 307"/>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9" name="Rectangle 308"/>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 name="Rectangle 309"/>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1" name="Rectangle 310"/>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03"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7442" name="Group 160"/>
              <p:cNvGrpSpPr>
                <a:grpSpLocks/>
              </p:cNvGrpSpPr>
              <p:nvPr/>
            </p:nvGrpSpPr>
            <p:grpSpPr bwMode="auto">
              <a:xfrm>
                <a:off x="7150100" y="4408488"/>
                <a:ext cx="1525588" cy="61912"/>
                <a:chOff x="7150100" y="4408488"/>
                <a:chExt cx="1525588" cy="61912"/>
              </a:xfrm>
            </p:grpSpPr>
            <p:sp>
              <p:nvSpPr>
                <p:cNvPr id="300" name="Rectangle 299"/>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1" name="Rectangle 300"/>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2" name="Rectangle 301"/>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7443" name="Group 157"/>
              <p:cNvGrpSpPr>
                <a:grpSpLocks/>
              </p:cNvGrpSpPr>
              <p:nvPr/>
            </p:nvGrpSpPr>
            <p:grpSpPr bwMode="auto">
              <a:xfrm>
                <a:off x="7480300" y="4803775"/>
                <a:ext cx="65088" cy="1004888"/>
                <a:chOff x="7480300" y="4803775"/>
                <a:chExt cx="65088" cy="1004888"/>
              </a:xfrm>
            </p:grpSpPr>
            <p:sp>
              <p:nvSpPr>
                <p:cNvPr id="298" name="Rectangle 297"/>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9" name="Rectangle 298"/>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7445" name="Group 152"/>
              <p:cNvGrpSpPr>
                <a:grpSpLocks/>
              </p:cNvGrpSpPr>
              <p:nvPr/>
            </p:nvGrpSpPr>
            <p:grpSpPr bwMode="auto">
              <a:xfrm>
                <a:off x="8332788" y="3817938"/>
                <a:ext cx="403225" cy="1065212"/>
                <a:chOff x="8332788" y="3817938"/>
                <a:chExt cx="403225" cy="1065212"/>
              </a:xfrm>
            </p:grpSpPr>
            <p:sp>
              <p:nvSpPr>
                <p:cNvPr id="296" name="Rectangle 295"/>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88"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CDS1</a:t>
                  </a:r>
                  <a:endParaRPr lang="en-US" sz="800" b="1" dirty="0">
                    <a:latin typeface="Comic Sans MS" pitchFamily="66" charset="0"/>
                  </a:endParaRPr>
                </a:p>
              </p:txBody>
            </p:sp>
          </p:grpSp>
          <p:grpSp>
            <p:nvGrpSpPr>
              <p:cNvPr id="17446" name="Group 153"/>
              <p:cNvGrpSpPr>
                <a:grpSpLocks/>
              </p:cNvGrpSpPr>
              <p:nvPr/>
            </p:nvGrpSpPr>
            <p:grpSpPr bwMode="auto">
              <a:xfrm>
                <a:off x="8323263" y="4760913"/>
                <a:ext cx="409575" cy="1065212"/>
                <a:chOff x="8323263" y="4760913"/>
                <a:chExt cx="409575" cy="1065212"/>
              </a:xfrm>
            </p:grpSpPr>
            <p:sp>
              <p:nvSpPr>
                <p:cNvPr id="294" name="Rectangle 293"/>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86"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CDS2</a:t>
                  </a:r>
                  <a:endParaRPr lang="en-US" sz="800" b="1" dirty="0">
                    <a:latin typeface="Comic Sans MS" pitchFamily="66" charset="0"/>
                  </a:endParaRPr>
                </a:p>
              </p:txBody>
            </p:sp>
          </p:grpSp>
          <p:grpSp>
            <p:nvGrpSpPr>
              <p:cNvPr id="17448" name="Group 143"/>
              <p:cNvGrpSpPr>
                <a:grpSpLocks/>
              </p:cNvGrpSpPr>
              <p:nvPr/>
            </p:nvGrpSpPr>
            <p:grpSpPr bwMode="auto">
              <a:xfrm>
                <a:off x="609600" y="4495800"/>
                <a:ext cx="827088" cy="498475"/>
                <a:chOff x="609600" y="4495800"/>
                <a:chExt cx="827088" cy="498475"/>
              </a:xfrm>
            </p:grpSpPr>
            <p:sp>
              <p:nvSpPr>
                <p:cNvPr id="204" name="Rectangle 203"/>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81"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 Chiller</a:t>
                  </a:r>
                </a:p>
              </p:txBody>
            </p:sp>
          </p:grpSp>
          <p:grpSp>
            <p:nvGrpSpPr>
              <p:cNvPr id="17449" name="Group 142"/>
              <p:cNvGrpSpPr>
                <a:grpSpLocks/>
              </p:cNvGrpSpPr>
              <p:nvPr/>
            </p:nvGrpSpPr>
            <p:grpSpPr bwMode="auto">
              <a:xfrm>
                <a:off x="1325563" y="1905000"/>
                <a:ext cx="827087" cy="1014413"/>
                <a:chOff x="1301696" y="1692275"/>
                <a:chExt cx="827142" cy="1014413"/>
              </a:xfrm>
            </p:grpSpPr>
            <p:grpSp>
              <p:nvGrpSpPr>
                <p:cNvPr id="17474" name="Group 140"/>
                <p:cNvGrpSpPr>
                  <a:grpSpLocks/>
                </p:cNvGrpSpPr>
                <p:nvPr/>
              </p:nvGrpSpPr>
              <p:grpSpPr bwMode="auto">
                <a:xfrm>
                  <a:off x="1303338" y="2208213"/>
                  <a:ext cx="825500" cy="498475"/>
                  <a:chOff x="1303338" y="2208213"/>
                  <a:chExt cx="825500" cy="498475"/>
                </a:xfrm>
              </p:grpSpPr>
              <p:sp>
                <p:nvSpPr>
                  <p:cNvPr id="196" name="Rectangle 195"/>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1"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L1-LDR-C2</a:t>
                    </a:r>
                  </a:p>
                </p:txBody>
              </p:sp>
            </p:grpSp>
            <p:grpSp>
              <p:nvGrpSpPr>
                <p:cNvPr id="17475" name="Group 134"/>
                <p:cNvGrpSpPr>
                  <a:grpSpLocks/>
                </p:cNvGrpSpPr>
                <p:nvPr/>
              </p:nvGrpSpPr>
              <p:grpSpPr bwMode="auto">
                <a:xfrm>
                  <a:off x="1301696" y="1692275"/>
                  <a:ext cx="825500" cy="498475"/>
                  <a:chOff x="1293813" y="1692275"/>
                  <a:chExt cx="825500" cy="498475"/>
                </a:xfrm>
              </p:grpSpPr>
              <p:sp>
                <p:nvSpPr>
                  <p:cNvPr id="194" name="Rectangle 193"/>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5"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L1-LDR-C1</a:t>
                    </a:r>
                  </a:p>
                </p:txBody>
              </p:sp>
            </p:grpSp>
          </p:grpSp>
          <p:sp>
            <p:nvSpPr>
              <p:cNvPr id="170" name="Rectangle 169"/>
              <p:cNvSpPr/>
              <p:nvPr/>
            </p:nvSpPr>
            <p:spPr bwMode="auto">
              <a:xfrm>
                <a:off x="527050" y="1292225"/>
                <a:ext cx="2590800" cy="4510088"/>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60"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CDS Power Room (</a:t>
                </a:r>
                <a:r>
                  <a:rPr lang="en-US" sz="800" b="1">
                    <a:latin typeface="Comic Sans MS" pitchFamily="66" charset="0"/>
                    <a:hlinkClick r:id="rId3" action="ppaction://hlinksldjump"/>
                  </a:rPr>
                  <a:t>CPR</a:t>
                </a:r>
                <a:r>
                  <a:rPr lang="en-US" sz="800" b="1">
                    <a:latin typeface="Comic Sans MS" pitchFamily="66" charset="0"/>
                  </a:rPr>
                  <a:t>)</a:t>
                </a:r>
              </a:p>
            </p:txBody>
          </p:sp>
          <p:sp>
            <p:nvSpPr>
              <p:cNvPr id="152" name="Rectangle 151"/>
              <p:cNvSpPr>
                <a:spLocks/>
              </p:cNvSpPr>
              <p:nvPr/>
            </p:nvSpPr>
            <p:spPr bwMode="auto">
              <a:xfrm rot="16200000">
                <a:off x="8444775" y="317631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8" name="Group 151"/>
            <p:cNvGrpSpPr>
              <a:grpSpLocks/>
            </p:cNvGrpSpPr>
            <p:nvPr/>
          </p:nvGrpSpPr>
          <p:grpSpPr bwMode="auto">
            <a:xfrm>
              <a:off x="7250113" y="982057"/>
              <a:ext cx="1793875" cy="874712"/>
              <a:chOff x="7250113" y="947738"/>
              <a:chExt cx="1793875" cy="874712"/>
            </a:xfrm>
          </p:grpSpPr>
          <p:sp>
            <p:nvSpPr>
              <p:cNvPr id="149" name="Rectangle 148"/>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0"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51" name="Elbow Connector 139"/>
              <p:cNvCxnSpPr>
                <a:stCxn id="150" idx="3"/>
                <a:endCxn id="149"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17444"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sp>
        <p:nvSpPr>
          <p:cNvPr id="17450"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4DCC81A-EEB1-4213-9D30-AD545395FC1E}" type="slidenum">
              <a:rPr lang="en-US" smtClean="0">
                <a:solidFill>
                  <a:srgbClr val="898989"/>
                </a:solidFill>
                <a:latin typeface="Calibri" pitchFamily="34" charset="0"/>
              </a:rPr>
              <a:pPr eaLnBrk="1" hangingPunct="1"/>
              <a:t>37</a:t>
            </a:fld>
            <a:endParaRPr lang="en-US" smtClean="0">
              <a:solidFill>
                <a:srgbClr val="898989"/>
              </a:solidFill>
              <a:latin typeface="Calibri" pitchFamily="34" charset="0"/>
            </a:endParaRPr>
          </a:p>
        </p:txBody>
      </p:sp>
      <p:sp>
        <p:nvSpPr>
          <p:cNvPr id="17451" name="Title 149"/>
          <p:cNvSpPr>
            <a:spLocks noGrp="1"/>
          </p:cNvSpPr>
          <p:nvPr>
            <p:ph type="ctrTitle"/>
          </p:nvPr>
        </p:nvSpPr>
        <p:spPr>
          <a:xfrm>
            <a:off x="1371600" y="0"/>
            <a:ext cx="7772400" cy="671513"/>
          </a:xfrm>
        </p:spPr>
        <p:txBody>
          <a:bodyPr/>
          <a:lstStyle/>
          <a:p>
            <a:r>
              <a:rPr lang="en-US" smtClean="0">
                <a:ea typeface="ＭＳ Ｐゴシック" pitchFamily="34" charset="-128"/>
              </a:rPr>
              <a:t>LLO CPR – 8.5ft (AC) Cable Tray Layout</a:t>
            </a:r>
          </a:p>
        </p:txBody>
      </p:sp>
      <p:sp>
        <p:nvSpPr>
          <p:cNvPr id="17452"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F-Posts</a:t>
            </a:r>
          </a:p>
        </p:txBody>
      </p:sp>
      <p:sp>
        <p:nvSpPr>
          <p:cNvPr id="17454"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grpSp>
        <p:nvGrpSpPr>
          <p:cNvPr id="2" name="Group 1"/>
          <p:cNvGrpSpPr/>
          <p:nvPr/>
        </p:nvGrpSpPr>
        <p:grpSpPr>
          <a:xfrm>
            <a:off x="4098925" y="2050223"/>
            <a:ext cx="4595813" cy="3843337"/>
            <a:chOff x="4098925" y="1947863"/>
            <a:chExt cx="4595813" cy="3843337"/>
          </a:xfrm>
        </p:grpSpPr>
        <p:grpSp>
          <p:nvGrpSpPr>
            <p:cNvPr id="17453" name="Group 503"/>
            <p:cNvGrpSpPr>
              <a:grpSpLocks/>
            </p:cNvGrpSpPr>
            <p:nvPr/>
          </p:nvGrpSpPr>
          <p:grpSpPr bwMode="auto">
            <a:xfrm>
              <a:off x="4098925" y="2062306"/>
              <a:ext cx="4060825" cy="3727450"/>
              <a:chOff x="4098925" y="2014490"/>
              <a:chExt cx="4060825" cy="3727497"/>
            </a:xfrm>
          </p:grpSpPr>
          <p:sp>
            <p:nvSpPr>
              <p:cNvPr id="153" name="Frame 152"/>
              <p:cNvSpPr/>
              <p:nvPr/>
            </p:nvSpPr>
            <p:spPr>
              <a:xfrm>
                <a:off x="4098925" y="2014490"/>
                <a:ext cx="3595688" cy="538169"/>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5" name="Frame 154"/>
              <p:cNvSpPr/>
              <p:nvPr/>
            </p:nvSpPr>
            <p:spPr>
              <a:xfrm rot="5400000">
                <a:off x="6260285" y="3842522"/>
                <a:ext cx="3259179" cy="539750"/>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56" name="Block Arc 155"/>
              <p:cNvSpPr/>
              <p:nvPr/>
            </p:nvSpPr>
            <p:spPr>
              <a:xfrm rot="5400000">
                <a:off x="7277095" y="2043070"/>
                <a:ext cx="895361"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72" name="Block Arc 171"/>
              <p:cNvSpPr/>
              <p:nvPr/>
            </p:nvSpPr>
            <p:spPr>
              <a:xfrm rot="5400000">
                <a:off x="6832595" y="2482813"/>
                <a:ext cx="895361"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grpSp>
          <p:nvGrpSpPr>
            <p:cNvPr id="17456" name="Group 152"/>
            <p:cNvGrpSpPr>
              <a:grpSpLocks/>
            </p:cNvGrpSpPr>
            <p:nvPr/>
          </p:nvGrpSpPr>
          <p:grpSpPr bwMode="auto">
            <a:xfrm rot="10800000">
              <a:off x="4608513" y="1952625"/>
              <a:ext cx="212725" cy="1123950"/>
              <a:chOff x="1078030" y="5216892"/>
              <a:chExt cx="269507" cy="1347537"/>
            </a:xfrm>
          </p:grpSpPr>
          <p:sp>
            <p:nvSpPr>
              <p:cNvPr id="482" name="Rectangle 481"/>
              <p:cNvSpPr/>
              <p:nvPr/>
            </p:nvSpPr>
            <p:spPr>
              <a:xfrm>
                <a:off x="1114232" y="6320806"/>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3" name="Rectangle 482"/>
              <p:cNvSpPr/>
              <p:nvPr/>
            </p:nvSpPr>
            <p:spPr>
              <a:xfrm>
                <a:off x="1222840"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57" name="Group 152"/>
            <p:cNvGrpSpPr>
              <a:grpSpLocks/>
            </p:cNvGrpSpPr>
            <p:nvPr/>
          </p:nvGrpSpPr>
          <p:grpSpPr bwMode="auto">
            <a:xfrm rot="10800000">
              <a:off x="6773863" y="1947863"/>
              <a:ext cx="212725" cy="1123950"/>
              <a:chOff x="1078030" y="5216892"/>
              <a:chExt cx="269507" cy="1347537"/>
            </a:xfrm>
          </p:grpSpPr>
          <p:sp>
            <p:nvSpPr>
              <p:cNvPr id="485" name="Rectangle 484"/>
              <p:cNvSpPr/>
              <p:nvPr/>
            </p:nvSpPr>
            <p:spPr>
              <a:xfrm>
                <a:off x="1092109" y="632080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6" name="Rectangle 485"/>
              <p:cNvSpPr/>
              <p:nvPr/>
            </p:nvSpPr>
            <p:spPr>
              <a:xfrm>
                <a:off x="1222840"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58" name="Group 152"/>
            <p:cNvGrpSpPr>
              <a:grpSpLocks/>
            </p:cNvGrpSpPr>
            <p:nvPr/>
          </p:nvGrpSpPr>
          <p:grpSpPr bwMode="auto">
            <a:xfrm rot="-5400000">
              <a:off x="7977187" y="2786063"/>
              <a:ext cx="212725" cy="1123950"/>
              <a:chOff x="1078030" y="5216892"/>
              <a:chExt cx="269507" cy="1347537"/>
            </a:xfrm>
          </p:grpSpPr>
          <p:sp>
            <p:nvSpPr>
              <p:cNvPr id="488" name="Rectangle 487"/>
              <p:cNvSpPr/>
              <p:nvPr/>
            </p:nvSpPr>
            <p:spPr>
              <a:xfrm>
                <a:off x="1092108" y="6299871"/>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9" name="Rectangle 488"/>
              <p:cNvSpPr/>
              <p:nvPr/>
            </p:nvSpPr>
            <p:spPr>
              <a:xfrm>
                <a:off x="1222840" y="5218796"/>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59" name="Group 152"/>
            <p:cNvGrpSpPr>
              <a:grpSpLocks/>
            </p:cNvGrpSpPr>
            <p:nvPr/>
          </p:nvGrpSpPr>
          <p:grpSpPr bwMode="auto">
            <a:xfrm rot="-5400000">
              <a:off x="8026400" y="5122863"/>
              <a:ext cx="212725" cy="1123950"/>
              <a:chOff x="1078030" y="5216892"/>
              <a:chExt cx="269507" cy="1347537"/>
            </a:xfrm>
          </p:grpSpPr>
          <p:sp>
            <p:nvSpPr>
              <p:cNvPr id="491" name="Rectangle 490"/>
              <p:cNvSpPr/>
              <p:nvPr/>
            </p:nvSpPr>
            <p:spPr>
              <a:xfrm>
                <a:off x="1092109" y="6299870"/>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2" name="Rectangle 491"/>
              <p:cNvSpPr/>
              <p:nvPr/>
            </p:nvSpPr>
            <p:spPr>
              <a:xfrm>
                <a:off x="1222840" y="5218795"/>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Tree>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L1-IOHT2R Panel Layout</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370</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IOHT2R Panel Layout (</a:t>
            </a:r>
            <a:r>
              <a:rPr lang="en-US" sz="800" dirty="0" smtClean="0">
                <a:solidFill>
                  <a:prstClr val="black"/>
                </a:solidFill>
                <a:latin typeface="Comic Sans MS" pitchFamily="66" charset="0"/>
                <a:ea typeface="ＭＳ Ｐゴシック" charset="-128"/>
                <a:hlinkClick r:id="rId3"/>
              </a:rPr>
              <a:t>D1201530</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ction="ppaction://hlinksldjump"/>
              </a:rPr>
              <a:t>&lt;&lt; LVEA Tables</a:t>
            </a:r>
            <a:endParaRPr lang="en-US" sz="800" b="1" dirty="0">
              <a:solidFill>
                <a:prstClr val="black"/>
              </a:solidFill>
              <a:latin typeface="Comic Sans MS" pitchFamily="66" charset="0"/>
            </a:endParaRPr>
          </a:p>
        </p:txBody>
      </p:sp>
      <p:pic>
        <p:nvPicPr>
          <p:cNvPr id="6021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66838" y="978582"/>
            <a:ext cx="6309360" cy="26812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211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6838" y="3733800"/>
            <a:ext cx="6309360" cy="2728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621668112"/>
      </p:ext>
    </p:extLst>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L1-ISCHT1L Table Layout </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371</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ISCHT1L Table Layout (</a:t>
            </a:r>
            <a:r>
              <a:rPr lang="en-US" sz="800" dirty="0" smtClean="0">
                <a:latin typeface="Comic Sans MS" pitchFamily="66" charset="0"/>
                <a:ea typeface="ＭＳ Ｐゴシック" charset="-128"/>
                <a:hlinkClick r:id="rId3"/>
              </a:rPr>
              <a:t>D1201499</a:t>
            </a:r>
            <a:r>
              <a:rPr lang="en-US" sz="800" b="1" dirty="0" smtClean="0">
                <a:latin typeface="Comic Sans MS" pitchFamily="66" charset="0"/>
              </a:rPr>
              <a:t>) (Sxxxxxxx)</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sp>
        <p:nvSpPr>
          <p:cNvPr id="7" name="TextBox 36"/>
          <p:cNvSpPr txBox="1">
            <a:spLocks noChangeArrowheads="1"/>
          </p:cNvSpPr>
          <p:nvPr/>
        </p:nvSpPr>
        <p:spPr bwMode="auto">
          <a:xfrm>
            <a:off x="381001" y="6164758"/>
            <a:ext cx="1839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ISCHT1L </a:t>
            </a:r>
            <a:r>
              <a:rPr lang="en-US" sz="800" b="1" dirty="0" smtClean="0">
                <a:solidFill>
                  <a:prstClr val="black"/>
                </a:solidFill>
                <a:latin typeface="Comic Sans MS" pitchFamily="66" charset="0"/>
              </a:rPr>
              <a:t>is part of </a:t>
            </a:r>
            <a:r>
              <a:rPr lang="en-US" sz="800" b="1" dirty="0" smtClean="0">
                <a:solidFill>
                  <a:prstClr val="black"/>
                </a:solidFill>
                <a:latin typeface="Comic Sans MS" pitchFamily="66" charset="0"/>
                <a:hlinkClick r:id="rId5"/>
              </a:rPr>
              <a:t>E1201099</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579546039"/>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L1-ISCHT1L Panel Layout</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372</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ISCHT1L Panel Layout (</a:t>
            </a:r>
            <a:r>
              <a:rPr lang="en-US" sz="800" dirty="0" smtClean="0">
                <a:latin typeface="Comic Sans MS" pitchFamily="66" charset="0"/>
                <a:ea typeface="ＭＳ Ｐゴシック" charset="-128"/>
                <a:hlinkClick r:id="rId3"/>
              </a:rPr>
              <a:t>D1201331</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pic>
        <p:nvPicPr>
          <p:cNvPr id="59904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6062" y="3614056"/>
            <a:ext cx="8229600" cy="31244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6062" y="924153"/>
            <a:ext cx="8229600" cy="26781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49618128"/>
      </p:ext>
    </p:extLst>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L1-ISCHT6R Table Layout</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373</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LVEA Tables</a:t>
            </a:r>
            <a:endParaRPr lang="en-US" sz="800" b="1" dirty="0">
              <a:latin typeface="Comic Sans MS" pitchFamily="66" charset="0"/>
            </a:endParaRPr>
          </a:p>
        </p:txBody>
      </p:sp>
      <p:sp>
        <p:nvSpPr>
          <p:cNvPr id="9"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ISCHT6R Table Layout (</a:t>
            </a:r>
            <a:r>
              <a:rPr lang="en-US" sz="800" dirty="0" smtClean="0">
                <a:latin typeface="Comic Sans MS" pitchFamily="66" charset="0"/>
                <a:ea typeface="ＭＳ Ｐゴシック" charset="-128"/>
                <a:hlinkClick r:id="rId4"/>
              </a:rPr>
              <a:t>D1201500</a:t>
            </a:r>
            <a:r>
              <a:rPr lang="en-US" sz="800" b="1" dirty="0" smtClean="0">
                <a:latin typeface="Comic Sans MS" pitchFamily="66" charset="0"/>
              </a:rPr>
              <a:t>) (Sxxxxxxx)</a:t>
            </a:r>
            <a:endParaRPr lang="en-US" sz="800" b="1" dirty="0">
              <a:latin typeface="Comic Sans MS" pitchFamily="66" charset="0"/>
            </a:endParaRPr>
          </a:p>
        </p:txBody>
      </p:sp>
      <p:sp>
        <p:nvSpPr>
          <p:cNvPr id="10" name="TextBox 36"/>
          <p:cNvSpPr txBox="1">
            <a:spLocks noChangeArrowheads="1"/>
          </p:cNvSpPr>
          <p:nvPr/>
        </p:nvSpPr>
        <p:spPr bwMode="auto">
          <a:xfrm>
            <a:off x="381001" y="6164758"/>
            <a:ext cx="1839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ISCHT6R </a:t>
            </a:r>
            <a:r>
              <a:rPr lang="en-US" sz="800" b="1" dirty="0" smtClean="0">
                <a:solidFill>
                  <a:prstClr val="black"/>
                </a:solidFill>
                <a:latin typeface="Comic Sans MS" pitchFamily="66" charset="0"/>
              </a:rPr>
              <a:t>is part of </a:t>
            </a:r>
            <a:r>
              <a:rPr lang="en-US" sz="800" b="1" dirty="0" smtClean="0">
                <a:solidFill>
                  <a:prstClr val="black"/>
                </a:solidFill>
                <a:latin typeface="Comic Sans MS" pitchFamily="66" charset="0"/>
                <a:hlinkClick r:id="rId5"/>
              </a:rPr>
              <a:t>E1201099</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862129936"/>
      </p:ext>
    </p:extLst>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L1-ISCHT6R Panel Layout</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374</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ISCHT6R Panel Layout (</a:t>
            </a:r>
            <a:r>
              <a:rPr lang="en-US" sz="800" dirty="0" smtClean="0">
                <a:latin typeface="Comic Sans MS" pitchFamily="66" charset="0"/>
                <a:ea typeface="ＭＳ Ｐゴシック" charset="-128"/>
                <a:hlinkClick r:id="rId3"/>
              </a:rPr>
              <a:t>D1201496</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pic>
        <p:nvPicPr>
          <p:cNvPr id="59802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9263" y="3766355"/>
            <a:ext cx="8229600" cy="27153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21"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9263" y="1128663"/>
            <a:ext cx="8229600" cy="2637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47471940"/>
      </p:ext>
    </p:extLst>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L1-ISCBT4R Table Layout </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375</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LVEA Tables</a:t>
            </a:r>
            <a:endParaRPr lang="en-US" sz="800" b="1" dirty="0">
              <a:latin typeface="Comic Sans MS" pitchFamily="66" charset="0"/>
            </a:endParaRPr>
          </a:p>
        </p:txBody>
      </p:sp>
      <p:sp>
        <p:nvSpPr>
          <p:cNvPr id="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ISCHT6R Table Layout (</a:t>
            </a:r>
            <a:r>
              <a:rPr lang="en-US" sz="800" dirty="0" smtClean="0">
                <a:latin typeface="Comic Sans MS" pitchFamily="66" charset="0"/>
                <a:ea typeface="ＭＳ Ｐゴシック" charset="-128"/>
                <a:hlinkClick r:id="rId4"/>
              </a:rPr>
              <a:t>D1201498</a:t>
            </a:r>
            <a:r>
              <a:rPr lang="en-US" sz="800" b="1" dirty="0" smtClean="0">
                <a:latin typeface="Comic Sans MS" pitchFamily="66" charset="0"/>
              </a:rPr>
              <a:t>) (Sxxxxxxx)</a:t>
            </a:r>
            <a:endParaRPr lang="en-US" sz="800" b="1" dirty="0">
              <a:latin typeface="Comic Sans MS" pitchFamily="66" charset="0"/>
            </a:endParaRPr>
          </a:p>
        </p:txBody>
      </p:sp>
      <p:sp>
        <p:nvSpPr>
          <p:cNvPr id="8" name="TextBox 36"/>
          <p:cNvSpPr txBox="1">
            <a:spLocks noChangeArrowheads="1"/>
          </p:cNvSpPr>
          <p:nvPr/>
        </p:nvSpPr>
        <p:spPr bwMode="auto">
          <a:xfrm>
            <a:off x="381001" y="6164758"/>
            <a:ext cx="1839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ISCHT6R </a:t>
            </a:r>
            <a:r>
              <a:rPr lang="en-US" sz="800" b="1" dirty="0" smtClean="0">
                <a:solidFill>
                  <a:prstClr val="black"/>
                </a:solidFill>
                <a:latin typeface="Comic Sans MS" pitchFamily="66" charset="0"/>
              </a:rPr>
              <a:t>is part of </a:t>
            </a:r>
            <a:r>
              <a:rPr lang="en-US" sz="800" b="1" dirty="0" smtClean="0">
                <a:solidFill>
                  <a:prstClr val="black"/>
                </a:solidFill>
                <a:latin typeface="Comic Sans MS" pitchFamily="66" charset="0"/>
                <a:hlinkClick r:id="rId5"/>
              </a:rPr>
              <a:t>E1201099</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401989121"/>
      </p:ext>
    </p:extLst>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L1-ISCBT4R Panel Layout </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376</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ISCBT4R Panel Layout (</a:t>
            </a:r>
            <a:r>
              <a:rPr lang="en-US" sz="800" dirty="0" smtClean="0">
                <a:latin typeface="Comic Sans MS" pitchFamily="66" charset="0"/>
                <a:ea typeface="ＭＳ Ｐゴシック" charset="-128"/>
                <a:hlinkClick r:id="rId3"/>
              </a:rPr>
              <a:t>D1201495</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pic>
        <p:nvPicPr>
          <p:cNvPr id="60006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96665" y="920519"/>
            <a:ext cx="8229600" cy="311615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006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96665" y="4048127"/>
            <a:ext cx="8229600" cy="2653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85042498"/>
      </p:ext>
    </p:extLst>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L1-ISCBT5L Table Layout </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377</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LVEA Tables</a:t>
            </a:r>
            <a:endParaRPr lang="en-US" sz="800" b="1" dirty="0">
              <a:latin typeface="Comic Sans MS" pitchFamily="66" charset="0"/>
            </a:endParaRPr>
          </a:p>
        </p:txBody>
      </p:sp>
      <p:sp>
        <p:nvSpPr>
          <p:cNvPr id="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ISCHT6R Table Layout (</a:t>
            </a:r>
            <a:r>
              <a:rPr lang="en-US" sz="800" dirty="0" smtClean="0">
                <a:latin typeface="Comic Sans MS" pitchFamily="66" charset="0"/>
                <a:ea typeface="ＭＳ Ｐゴシック" charset="-128"/>
                <a:hlinkClick r:id="rId4"/>
              </a:rPr>
              <a:t>D1201497</a:t>
            </a:r>
            <a:r>
              <a:rPr lang="en-US" sz="800" b="1" dirty="0" smtClean="0">
                <a:latin typeface="Comic Sans MS" pitchFamily="66" charset="0"/>
              </a:rPr>
              <a:t>) (Sxxxxxxx)</a:t>
            </a:r>
            <a:endParaRPr lang="en-US" sz="800" b="1" dirty="0">
              <a:latin typeface="Comic Sans MS" pitchFamily="66" charset="0"/>
            </a:endParaRPr>
          </a:p>
        </p:txBody>
      </p:sp>
      <p:sp>
        <p:nvSpPr>
          <p:cNvPr id="8" name="TextBox 36"/>
          <p:cNvSpPr txBox="1">
            <a:spLocks noChangeArrowheads="1"/>
          </p:cNvSpPr>
          <p:nvPr/>
        </p:nvSpPr>
        <p:spPr bwMode="auto">
          <a:xfrm>
            <a:off x="381001" y="6164758"/>
            <a:ext cx="1839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ISCHT6R </a:t>
            </a:r>
            <a:r>
              <a:rPr lang="en-US" sz="800" b="1" dirty="0" smtClean="0">
                <a:solidFill>
                  <a:prstClr val="black"/>
                </a:solidFill>
                <a:latin typeface="Comic Sans MS" pitchFamily="66" charset="0"/>
              </a:rPr>
              <a:t>is part of </a:t>
            </a:r>
            <a:r>
              <a:rPr lang="en-US" sz="800" b="1" dirty="0" smtClean="0">
                <a:solidFill>
                  <a:prstClr val="black"/>
                </a:solidFill>
                <a:latin typeface="Comic Sans MS" pitchFamily="66" charset="0"/>
                <a:hlinkClick r:id="rId5"/>
              </a:rPr>
              <a:t>E1201099</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19902530"/>
      </p:ext>
    </p:extLst>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L1-ISCBT5L Panel Layout </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378</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ISCBT5L Panel Layout (</a:t>
            </a:r>
            <a:r>
              <a:rPr lang="en-US" sz="800" dirty="0" smtClean="0">
                <a:latin typeface="Comic Sans MS" pitchFamily="66" charset="0"/>
                <a:ea typeface="ＭＳ Ｐゴシック" charset="-128"/>
                <a:hlinkClick r:id="rId3"/>
              </a:rPr>
              <a:t>D1101126</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6543" y="889001"/>
            <a:ext cx="8229600" cy="26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8377" y="3567113"/>
            <a:ext cx="8229600" cy="311868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17768206"/>
      </p:ext>
    </p:extLst>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Enclosure (Table) Blank Panels</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379</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Enclosure (Table) Blank Panels (</a:t>
            </a:r>
            <a:r>
              <a:rPr lang="en-US" sz="800" b="1" dirty="0" smtClean="0">
                <a:latin typeface="Comic Sans MS" pitchFamily="66" charset="0"/>
                <a:hlinkClick r:id="rId3"/>
              </a:rPr>
              <a:t>D1200705</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grpSp>
        <p:nvGrpSpPr>
          <p:cNvPr id="6" name="Group 5"/>
          <p:cNvGrpSpPr/>
          <p:nvPr/>
        </p:nvGrpSpPr>
        <p:grpSpPr>
          <a:xfrm>
            <a:off x="1156925" y="1293357"/>
            <a:ext cx="1645511" cy="2716888"/>
            <a:chOff x="4968793" y="1678219"/>
            <a:chExt cx="1645511" cy="2716888"/>
          </a:xfrm>
        </p:grpSpPr>
        <p:pic>
          <p:nvPicPr>
            <p:cNvPr id="595974"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572126" y="1895798"/>
              <a:ext cx="438848"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 name="TextBox 36"/>
            <p:cNvSpPr txBox="1">
              <a:spLocks noChangeArrowheads="1"/>
            </p:cNvSpPr>
            <p:nvPr/>
          </p:nvSpPr>
          <p:spPr bwMode="auto">
            <a:xfrm>
              <a:off x="4968793" y="1678219"/>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Single Blank Panel</a:t>
              </a:r>
              <a:endParaRPr lang="en-US" sz="800" b="1" dirty="0">
                <a:latin typeface="Comic Sans MS" pitchFamily="66" charset="0"/>
              </a:endParaRPr>
            </a:p>
          </p:txBody>
        </p:sp>
        <p:sp>
          <p:nvSpPr>
            <p:cNvPr id="30" name="TextBox 36"/>
            <p:cNvSpPr txBox="1">
              <a:spLocks noChangeArrowheads="1"/>
            </p:cNvSpPr>
            <p:nvPr/>
          </p:nvSpPr>
          <p:spPr bwMode="auto">
            <a:xfrm>
              <a:off x="5328454" y="4179663"/>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6"/>
                </a:rPr>
                <a:t>D1101138</a:t>
              </a:r>
              <a:endParaRPr lang="en-US" sz="800" b="1" dirty="0">
                <a:latin typeface="Comic Sans MS" pitchFamily="66" charset="0"/>
              </a:endParaRPr>
            </a:p>
          </p:txBody>
        </p:sp>
      </p:grpSp>
      <p:grpSp>
        <p:nvGrpSpPr>
          <p:cNvPr id="15" name="Group 14"/>
          <p:cNvGrpSpPr/>
          <p:nvPr/>
        </p:nvGrpSpPr>
        <p:grpSpPr>
          <a:xfrm>
            <a:off x="3857678" y="3902523"/>
            <a:ext cx="4821185" cy="2716888"/>
            <a:chOff x="2864972" y="996953"/>
            <a:chExt cx="4821185" cy="2716888"/>
          </a:xfrm>
        </p:grpSpPr>
        <p:pic>
          <p:nvPicPr>
            <p:cNvPr id="595980" name="Picture 1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64972" y="1212397"/>
              <a:ext cx="4821185"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9" name="TextBox 36"/>
            <p:cNvSpPr txBox="1">
              <a:spLocks noChangeArrowheads="1"/>
            </p:cNvSpPr>
            <p:nvPr/>
          </p:nvSpPr>
          <p:spPr bwMode="auto">
            <a:xfrm>
              <a:off x="4452808" y="996953"/>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Undecuple Blank Panel</a:t>
              </a:r>
              <a:endParaRPr lang="en-US" sz="800" b="1" dirty="0">
                <a:latin typeface="Comic Sans MS" pitchFamily="66" charset="0"/>
              </a:endParaRPr>
            </a:p>
          </p:txBody>
        </p:sp>
        <p:sp>
          <p:nvSpPr>
            <p:cNvPr id="50" name="TextBox 36"/>
            <p:cNvSpPr txBox="1">
              <a:spLocks noChangeArrowheads="1"/>
            </p:cNvSpPr>
            <p:nvPr/>
          </p:nvSpPr>
          <p:spPr bwMode="auto">
            <a:xfrm>
              <a:off x="4812468" y="3498397"/>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8"/>
                </a:rPr>
                <a:t>D1100443</a:t>
              </a:r>
              <a:endParaRPr lang="en-US" sz="800" b="1" dirty="0">
                <a:latin typeface="Comic Sans MS" pitchFamily="66" charset="0"/>
              </a:endParaRPr>
            </a:p>
          </p:txBody>
        </p:sp>
      </p:grpSp>
      <p:grpSp>
        <p:nvGrpSpPr>
          <p:cNvPr id="20" name="Group 19"/>
          <p:cNvGrpSpPr/>
          <p:nvPr/>
        </p:nvGrpSpPr>
        <p:grpSpPr>
          <a:xfrm>
            <a:off x="219425" y="1305152"/>
            <a:ext cx="1645511" cy="2705093"/>
            <a:chOff x="-410906" y="1570497"/>
            <a:chExt cx="1645511" cy="2705093"/>
          </a:xfrm>
        </p:grpSpPr>
        <p:pic>
          <p:nvPicPr>
            <p:cNvPr id="595977"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43027" y="1774146"/>
              <a:ext cx="537648"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extBox 36"/>
            <p:cNvSpPr txBox="1">
              <a:spLocks noChangeArrowheads="1"/>
            </p:cNvSpPr>
            <p:nvPr/>
          </p:nvSpPr>
          <p:spPr bwMode="auto">
            <a:xfrm>
              <a:off x="-410906" y="1570497"/>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End Blank Panel</a:t>
              </a:r>
              <a:endParaRPr lang="en-US" sz="800" b="1" dirty="0">
                <a:latin typeface="Comic Sans MS" pitchFamily="66" charset="0"/>
              </a:endParaRPr>
            </a:p>
          </p:txBody>
        </p:sp>
        <p:sp>
          <p:nvSpPr>
            <p:cNvPr id="55" name="TextBox 36"/>
            <p:cNvSpPr txBox="1">
              <a:spLocks noChangeArrowheads="1"/>
            </p:cNvSpPr>
            <p:nvPr/>
          </p:nvSpPr>
          <p:spPr bwMode="auto">
            <a:xfrm>
              <a:off x="-51245" y="4060146"/>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0"/>
                </a:rPr>
                <a:t>D1100441</a:t>
              </a:r>
              <a:endParaRPr lang="en-US" sz="800" b="1" dirty="0">
                <a:latin typeface="Comic Sans MS" pitchFamily="66" charset="0"/>
              </a:endParaRPr>
            </a:p>
          </p:txBody>
        </p:sp>
      </p:grpSp>
      <p:grpSp>
        <p:nvGrpSpPr>
          <p:cNvPr id="21" name="Group 20"/>
          <p:cNvGrpSpPr/>
          <p:nvPr/>
        </p:nvGrpSpPr>
        <p:grpSpPr>
          <a:xfrm>
            <a:off x="2159741" y="1293357"/>
            <a:ext cx="1645511" cy="2714753"/>
            <a:chOff x="1553069" y="1558702"/>
            <a:chExt cx="1645511" cy="2714753"/>
          </a:xfrm>
        </p:grpSpPr>
        <p:pic>
          <p:nvPicPr>
            <p:cNvPr id="595978"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39733" y="1774146"/>
              <a:ext cx="872187"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6"/>
            <p:cNvSpPr txBox="1">
              <a:spLocks noChangeArrowheads="1"/>
            </p:cNvSpPr>
            <p:nvPr/>
          </p:nvSpPr>
          <p:spPr bwMode="auto">
            <a:xfrm>
              <a:off x="1553069" y="1558702"/>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Double Blank Panel</a:t>
              </a:r>
              <a:endParaRPr lang="en-US" sz="800" b="1" dirty="0">
                <a:latin typeface="Comic Sans MS" pitchFamily="66" charset="0"/>
              </a:endParaRPr>
            </a:p>
          </p:txBody>
        </p:sp>
        <p:sp>
          <p:nvSpPr>
            <p:cNvPr id="56" name="TextBox 36"/>
            <p:cNvSpPr txBox="1">
              <a:spLocks noChangeArrowheads="1"/>
            </p:cNvSpPr>
            <p:nvPr/>
          </p:nvSpPr>
          <p:spPr bwMode="auto">
            <a:xfrm>
              <a:off x="1912730" y="4058011"/>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2"/>
                </a:rPr>
                <a:t>D1101139</a:t>
              </a:r>
              <a:endParaRPr lang="en-US" sz="800" b="1" dirty="0">
                <a:latin typeface="Comic Sans MS" pitchFamily="66" charset="0"/>
              </a:endParaRPr>
            </a:p>
          </p:txBody>
        </p:sp>
      </p:grpSp>
      <p:grpSp>
        <p:nvGrpSpPr>
          <p:cNvPr id="22" name="Group 21"/>
          <p:cNvGrpSpPr/>
          <p:nvPr/>
        </p:nvGrpSpPr>
        <p:grpSpPr>
          <a:xfrm>
            <a:off x="3703370" y="1293357"/>
            <a:ext cx="2190309" cy="2710075"/>
            <a:chOff x="5922589" y="3106818"/>
            <a:chExt cx="2190309" cy="2710075"/>
          </a:xfrm>
        </p:grpSpPr>
        <p:pic>
          <p:nvPicPr>
            <p:cNvPr id="595981" name="Picture 1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922589" y="3308332"/>
              <a:ext cx="2190309" cy="2286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TextBox 36"/>
            <p:cNvSpPr txBox="1">
              <a:spLocks noChangeArrowheads="1"/>
            </p:cNvSpPr>
            <p:nvPr/>
          </p:nvSpPr>
          <p:spPr bwMode="auto">
            <a:xfrm>
              <a:off x="6194987" y="3106818"/>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Quintuple Blank Panel</a:t>
              </a:r>
              <a:endParaRPr lang="en-US" sz="800" b="1" dirty="0">
                <a:latin typeface="Comic Sans MS" pitchFamily="66" charset="0"/>
              </a:endParaRPr>
            </a:p>
          </p:txBody>
        </p:sp>
        <p:sp>
          <p:nvSpPr>
            <p:cNvPr id="57" name="TextBox 36"/>
            <p:cNvSpPr txBox="1">
              <a:spLocks noChangeArrowheads="1"/>
            </p:cNvSpPr>
            <p:nvPr/>
          </p:nvSpPr>
          <p:spPr bwMode="auto">
            <a:xfrm>
              <a:off x="6554647" y="5601449"/>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4"/>
                </a:rPr>
                <a:t>D1100442</a:t>
              </a:r>
              <a:endParaRPr lang="en-US" sz="800" b="1" dirty="0">
                <a:latin typeface="Comic Sans MS" pitchFamily="66" charset="0"/>
              </a:endParaRPr>
            </a:p>
          </p:txBody>
        </p:sp>
      </p:grpSp>
    </p:spTree>
    <p:extLst>
      <p:ext uri="{BB962C8B-B14F-4D97-AF65-F5344CB8AC3E}">
        <p14:creationId xmlns:p14="http://schemas.microsoft.com/office/powerpoint/2010/main" val="738190914"/>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85738" y="859598"/>
            <a:ext cx="8858250" cy="5724525"/>
            <a:chOff x="185738" y="757238"/>
            <a:chExt cx="8858250" cy="5724525"/>
          </a:xfrm>
        </p:grpSpPr>
        <p:grpSp>
          <p:nvGrpSpPr>
            <p:cNvPr id="18434" name="Group 178"/>
            <p:cNvGrpSpPr>
              <a:grpSpLocks/>
            </p:cNvGrpSpPr>
            <p:nvPr/>
          </p:nvGrpSpPr>
          <p:grpSpPr bwMode="auto">
            <a:xfrm>
              <a:off x="185738" y="757238"/>
              <a:ext cx="8653462" cy="5724525"/>
              <a:chOff x="185738" y="757238"/>
              <a:chExt cx="8653462" cy="5724525"/>
            </a:xfrm>
          </p:grpSpPr>
          <p:grpSp>
            <p:nvGrpSpPr>
              <p:cNvPr id="18493" name="Group 240"/>
              <p:cNvGrpSpPr>
                <a:grpSpLocks/>
              </p:cNvGrpSpPr>
              <p:nvPr/>
            </p:nvGrpSpPr>
            <p:grpSpPr bwMode="auto">
              <a:xfrm>
                <a:off x="185738" y="757238"/>
                <a:ext cx="8653462" cy="5724525"/>
                <a:chOff x="185738" y="757238"/>
                <a:chExt cx="8653462" cy="5724525"/>
              </a:xfrm>
            </p:grpSpPr>
            <p:sp>
              <p:nvSpPr>
                <p:cNvPr id="243" name="Rectangle 242"/>
                <p:cNvSpPr>
                  <a:spLocks noChangeAspect="1"/>
                </p:cNvSpPr>
                <p:nvPr/>
              </p:nvSpPr>
              <p:spPr bwMode="auto">
                <a:xfrm>
                  <a:off x="533400" y="129857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05" name="Group 165"/>
                <p:cNvGrpSpPr>
                  <a:grpSpLocks/>
                </p:cNvGrpSpPr>
                <p:nvPr/>
              </p:nvGrpSpPr>
              <p:grpSpPr bwMode="auto">
                <a:xfrm>
                  <a:off x="185738" y="757238"/>
                  <a:ext cx="8653462" cy="5724525"/>
                  <a:chOff x="185738" y="757238"/>
                  <a:chExt cx="8653462" cy="5724525"/>
                </a:xfrm>
              </p:grpSpPr>
              <p:sp>
                <p:nvSpPr>
                  <p:cNvPr id="247" name="Rectangle 246"/>
                  <p:cNvSpPr>
                    <a:spLocks noChangeAspect="1"/>
                  </p:cNvSpPr>
                  <p:nvPr/>
                </p:nvSpPr>
                <p:spPr bwMode="auto">
                  <a:xfrm>
                    <a:off x="533400" y="510540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8" name="Rectangle 247"/>
                  <p:cNvSpPr>
                    <a:spLocks noChangeAspect="1"/>
                  </p:cNvSpPr>
                  <p:nvPr/>
                </p:nvSpPr>
                <p:spPr bwMode="auto">
                  <a:xfrm>
                    <a:off x="2819400" y="530066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1" name="Rectangle 250"/>
                  <p:cNvSpPr>
                    <a:spLocks/>
                  </p:cNvSpPr>
                  <p:nvPr/>
                </p:nvSpPr>
                <p:spPr bwMode="auto">
                  <a:xfrm>
                    <a:off x="3638550"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2" name="Rectangle 251"/>
                  <p:cNvSpPr>
                    <a:spLocks/>
                  </p:cNvSpPr>
                  <p:nvPr/>
                </p:nvSpPr>
                <p:spPr bwMode="auto">
                  <a:xfrm>
                    <a:off x="1828800" y="577215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6" name="Rectangle 255"/>
                  <p:cNvSpPr>
                    <a:spLocks/>
                  </p:cNvSpPr>
                  <p:nvPr/>
                </p:nvSpPr>
                <p:spPr bwMode="auto">
                  <a:xfrm>
                    <a:off x="8736013"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7" name="Rectangle 256"/>
                  <p:cNvSpPr>
                    <a:spLocks/>
                  </p:cNvSpPr>
                  <p:nvPr/>
                </p:nvSpPr>
                <p:spPr bwMode="auto">
                  <a:xfrm rot="5400000">
                    <a:off x="5429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8" name="Rectangle 257"/>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9" name="Rectangle 258"/>
                  <p:cNvSpPr>
                    <a:spLocks/>
                  </p:cNvSpPr>
                  <p:nvPr/>
                </p:nvSpPr>
                <p:spPr bwMode="auto">
                  <a:xfrm rot="5400000">
                    <a:off x="3919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0" name="Rectangle 259"/>
                  <p:cNvSpPr>
                    <a:spLocks/>
                  </p:cNvSpPr>
                  <p:nvPr/>
                </p:nvSpPr>
                <p:spPr bwMode="auto">
                  <a:xfrm rot="5400000">
                    <a:off x="44211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1" name="Rectangle 260"/>
                  <p:cNvSpPr>
                    <a:spLocks/>
                  </p:cNvSpPr>
                  <p:nvPr/>
                </p:nvSpPr>
                <p:spPr bwMode="auto">
                  <a:xfrm rot="5400000">
                    <a:off x="492442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2" name="Rectangle 261"/>
                  <p:cNvSpPr>
                    <a:spLocks/>
                  </p:cNvSpPr>
                  <p:nvPr/>
                </p:nvSpPr>
                <p:spPr bwMode="auto">
                  <a:xfrm rot="5400000">
                    <a:off x="8450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17" name="Group 150"/>
                  <p:cNvGrpSpPr>
                    <a:grpSpLocks/>
                  </p:cNvGrpSpPr>
                  <p:nvPr/>
                </p:nvGrpSpPr>
                <p:grpSpPr bwMode="auto">
                  <a:xfrm>
                    <a:off x="8660709" y="1274763"/>
                    <a:ext cx="178491" cy="4535487"/>
                    <a:chOff x="8660709" y="1274763"/>
                    <a:chExt cx="178491" cy="4535487"/>
                  </a:xfrm>
                </p:grpSpPr>
                <p:sp>
                  <p:nvSpPr>
                    <p:cNvPr id="350" name="Rectangle 349"/>
                    <p:cNvSpPr>
                      <a:spLocks/>
                    </p:cNvSpPr>
                    <p:nvPr/>
                  </p:nvSpPr>
                  <p:spPr bwMode="auto">
                    <a:xfrm>
                      <a:off x="8736013"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1" name="Rectangle 350"/>
                    <p:cNvSpPr>
                      <a:spLocks/>
                    </p:cNvSpPr>
                    <p:nvPr/>
                  </p:nvSpPr>
                  <p:spPr bwMode="auto">
                    <a:xfrm>
                      <a:off x="8736013"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2" name="Rectangle 351"/>
                    <p:cNvSpPr>
                      <a:spLocks/>
                    </p:cNvSpPr>
                    <p:nvPr/>
                  </p:nvSpPr>
                  <p:spPr bwMode="auto">
                    <a:xfrm>
                      <a:off x="8736013"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3" name="Rectangle 352"/>
                    <p:cNvSpPr>
                      <a:spLocks/>
                    </p:cNvSpPr>
                    <p:nvPr/>
                  </p:nvSpPr>
                  <p:spPr bwMode="auto">
                    <a:xfrm>
                      <a:off x="8736013"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4" name="Rectangle 353"/>
                    <p:cNvSpPr>
                      <a:spLocks/>
                    </p:cNvSpPr>
                    <p:nvPr/>
                  </p:nvSpPr>
                  <p:spPr bwMode="auto">
                    <a:xfrm>
                      <a:off x="8736013"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5" name="Rectangle 354"/>
                    <p:cNvSpPr>
                      <a:spLocks/>
                    </p:cNvSpPr>
                    <p:nvPr/>
                  </p:nvSpPr>
                  <p:spPr bwMode="auto">
                    <a:xfrm>
                      <a:off x="8736013"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6" name="Rectangle 355"/>
                    <p:cNvSpPr>
                      <a:spLocks/>
                    </p:cNvSpPr>
                    <p:nvPr/>
                  </p:nvSpPr>
                  <p:spPr bwMode="auto">
                    <a:xfrm>
                      <a:off x="8736013"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7" name="Rectangle 356"/>
                    <p:cNvSpPr>
                      <a:spLocks/>
                    </p:cNvSpPr>
                    <p:nvPr/>
                  </p:nvSpPr>
                  <p:spPr bwMode="auto">
                    <a:xfrm>
                      <a:off x="8736013"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98"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8518" name="Rectangle 86"/>
                  <p:cNvSpPr>
                    <a:spLocks noChangeArrowheads="1"/>
                  </p:cNvSpPr>
                  <p:nvPr/>
                </p:nvSpPr>
                <p:spPr bwMode="auto">
                  <a:xfrm>
                    <a:off x="4535405" y="3688881"/>
                    <a:ext cx="1604832" cy="184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grpSp>
                <p:nvGrpSpPr>
                  <p:cNvPr id="18519" name="Group 161"/>
                  <p:cNvGrpSpPr>
                    <a:grpSpLocks/>
                  </p:cNvGrpSpPr>
                  <p:nvPr/>
                </p:nvGrpSpPr>
                <p:grpSpPr bwMode="auto">
                  <a:xfrm>
                    <a:off x="185738" y="5744898"/>
                    <a:ext cx="8505109" cy="184655"/>
                    <a:chOff x="185738" y="5744898"/>
                    <a:chExt cx="8505109" cy="184655"/>
                  </a:xfrm>
                </p:grpSpPr>
                <p:sp>
                  <p:nvSpPr>
                    <p:cNvPr id="333" name="Rectangle 332"/>
                    <p:cNvSpPr>
                      <a:spLocks/>
                    </p:cNvSpPr>
                    <p:nvPr/>
                  </p:nvSpPr>
                  <p:spPr bwMode="auto">
                    <a:xfrm rot="5400000">
                      <a:off x="6937375" y="55832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4" name="Rectangle 333"/>
                    <p:cNvSpPr>
                      <a:spLocks/>
                    </p:cNvSpPr>
                    <p:nvPr/>
                  </p:nvSpPr>
                  <p:spPr bwMode="auto">
                    <a:xfrm rot="5400000">
                      <a:off x="7439025" y="55832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5" name="Rectangle 334"/>
                    <p:cNvSpPr>
                      <a:spLocks/>
                    </p:cNvSpPr>
                    <p:nvPr/>
                  </p:nvSpPr>
                  <p:spPr bwMode="auto">
                    <a:xfrm rot="5400000">
                      <a:off x="7942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6" name="Rectangle 335"/>
                    <p:cNvSpPr>
                      <a:spLocks/>
                    </p:cNvSpPr>
                    <p:nvPr/>
                  </p:nvSpPr>
                  <p:spPr bwMode="auto">
                    <a:xfrm rot="5400000">
                      <a:off x="643731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7" name="Rectangle 336"/>
                    <p:cNvSpPr>
                      <a:spLocks/>
                    </p:cNvSpPr>
                    <p:nvPr/>
                  </p:nvSpPr>
                  <p:spPr bwMode="auto">
                    <a:xfrm rot="5400000">
                      <a:off x="441960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8" name="Rectangle 337"/>
                    <p:cNvSpPr>
                      <a:spLocks/>
                    </p:cNvSpPr>
                    <p:nvPr/>
                  </p:nvSpPr>
                  <p:spPr bwMode="auto">
                    <a:xfrm rot="5400000">
                      <a:off x="4921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9" name="Rectangle 338"/>
                    <p:cNvSpPr>
                      <a:spLocks/>
                    </p:cNvSpPr>
                    <p:nvPr/>
                  </p:nvSpPr>
                  <p:spPr bwMode="auto">
                    <a:xfrm rot="5400000">
                      <a:off x="5424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0" name="Rectangle 339"/>
                    <p:cNvSpPr>
                      <a:spLocks/>
                    </p:cNvSpPr>
                    <p:nvPr/>
                  </p:nvSpPr>
                  <p:spPr bwMode="auto">
                    <a:xfrm rot="5400000">
                      <a:off x="2903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1" name="Rectangle 340"/>
                    <p:cNvSpPr>
                      <a:spLocks/>
                    </p:cNvSpPr>
                    <p:nvPr/>
                  </p:nvSpPr>
                  <p:spPr bwMode="auto">
                    <a:xfrm rot="5400000">
                      <a:off x="341471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2" name="Rectangle 341"/>
                    <p:cNvSpPr>
                      <a:spLocks/>
                    </p:cNvSpPr>
                    <p:nvPr/>
                  </p:nvSpPr>
                  <p:spPr bwMode="auto">
                    <a:xfrm rot="5400000">
                      <a:off x="3920332" y="5584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3" name="Rectangle 342"/>
                    <p:cNvSpPr>
                      <a:spLocks/>
                    </p:cNvSpPr>
                    <p:nvPr/>
                  </p:nvSpPr>
                  <p:spPr bwMode="auto">
                    <a:xfrm rot="5400000">
                      <a:off x="140176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4" name="Rectangle 343"/>
                    <p:cNvSpPr>
                      <a:spLocks/>
                    </p:cNvSpPr>
                    <p:nvPr/>
                  </p:nvSpPr>
                  <p:spPr bwMode="auto">
                    <a:xfrm rot="5400000">
                      <a:off x="190341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5" name="Rectangle 344"/>
                    <p:cNvSpPr>
                      <a:spLocks/>
                    </p:cNvSpPr>
                    <p:nvPr/>
                  </p:nvSpPr>
                  <p:spPr bwMode="auto">
                    <a:xfrm rot="5400000">
                      <a:off x="24066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6" name="Rectangle 345"/>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87" name="TextBox 72"/>
                    <p:cNvSpPr txBox="1">
                      <a:spLocks noChangeArrowheads="1"/>
                    </p:cNvSpPr>
                    <p:nvPr/>
                  </p:nvSpPr>
                  <p:spPr bwMode="auto">
                    <a:xfrm>
                      <a:off x="8237403" y="5744898"/>
                      <a:ext cx="453444" cy="184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348" name="Rectangle 347"/>
                    <p:cNvSpPr>
                      <a:spLocks/>
                    </p:cNvSpPr>
                    <p:nvPr/>
                  </p:nvSpPr>
                  <p:spPr bwMode="auto">
                    <a:xfrm rot="5400000">
                      <a:off x="9048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9" name="Rectangle 348"/>
                    <p:cNvSpPr>
                      <a:spLocks/>
                    </p:cNvSpPr>
                    <p:nvPr/>
                  </p:nvSpPr>
                  <p:spPr bwMode="auto">
                    <a:xfrm rot="5400000">
                      <a:off x="4064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71" name="Rectangle 270"/>
                  <p:cNvSpPr>
                    <a:spLocks/>
                  </p:cNvSpPr>
                  <p:nvPr/>
                </p:nvSpPr>
                <p:spPr bwMode="auto">
                  <a:xfrm rot="5400000" flipV="1">
                    <a:off x="1832769" y="232489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 name="Rectangle 271"/>
                  <p:cNvSpPr>
                    <a:spLocks/>
                  </p:cNvSpPr>
                  <p:nvPr/>
                </p:nvSpPr>
                <p:spPr bwMode="auto">
                  <a:xfrm>
                    <a:off x="2133600" y="373380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3" name="Rectangle 272"/>
                  <p:cNvSpPr>
                    <a:spLocks/>
                  </p:cNvSpPr>
                  <p:nvPr/>
                </p:nvSpPr>
                <p:spPr bwMode="auto">
                  <a:xfrm flipV="1">
                    <a:off x="3124200" y="130810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4" name="Rectangle 273"/>
                  <p:cNvSpPr>
                    <a:spLocks/>
                  </p:cNvSpPr>
                  <p:nvPr/>
                </p:nvSpPr>
                <p:spPr bwMode="auto">
                  <a:xfrm rot="5400000">
                    <a:off x="2882900" y="28717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rot="5400000">
                    <a:off x="2882900" y="21859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6" name="Rectangle 275"/>
                  <p:cNvSpPr>
                    <a:spLocks/>
                  </p:cNvSpPr>
                  <p:nvPr/>
                </p:nvSpPr>
                <p:spPr bwMode="auto">
                  <a:xfrm>
                    <a:off x="4891088" y="13112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26" name="Group 162"/>
                  <p:cNvGrpSpPr>
                    <a:grpSpLocks/>
                  </p:cNvGrpSpPr>
                  <p:nvPr/>
                </p:nvGrpSpPr>
                <p:grpSpPr bwMode="auto">
                  <a:xfrm>
                    <a:off x="3276600" y="3276600"/>
                    <a:ext cx="1020763" cy="61913"/>
                    <a:chOff x="3276600" y="3276600"/>
                    <a:chExt cx="1020763" cy="61913"/>
                  </a:xfrm>
                </p:grpSpPr>
                <p:sp>
                  <p:nvSpPr>
                    <p:cNvPr id="331" name="Rectangle 330"/>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2" name="Rectangle 331"/>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8527" name="Group 163"/>
                  <p:cNvGrpSpPr>
                    <a:grpSpLocks/>
                  </p:cNvGrpSpPr>
                  <p:nvPr/>
                </p:nvGrpSpPr>
                <p:grpSpPr bwMode="auto">
                  <a:xfrm>
                    <a:off x="4230688" y="1827213"/>
                    <a:ext cx="63500" cy="1506537"/>
                    <a:chOff x="4230688" y="1827213"/>
                    <a:chExt cx="63500" cy="1506537"/>
                  </a:xfrm>
                </p:grpSpPr>
                <p:sp>
                  <p:nvSpPr>
                    <p:cNvPr id="328" name="Rectangle 327"/>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9" name="Rectangle 328"/>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0" name="Rectangle 329"/>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528" name="Rectangle 86"/>
                  <p:cNvSpPr>
                    <a:spLocks noChangeArrowheads="1"/>
                  </p:cNvSpPr>
                  <p:nvPr/>
                </p:nvSpPr>
                <p:spPr bwMode="auto">
                  <a:xfrm>
                    <a:off x="1174499" y="1371430"/>
                    <a:ext cx="13901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8529" name="Rectangle 86"/>
                  <p:cNvSpPr>
                    <a:spLocks noChangeArrowheads="1"/>
                  </p:cNvSpPr>
                  <p:nvPr/>
                </p:nvSpPr>
                <p:spPr bwMode="auto">
                  <a:xfrm>
                    <a:off x="1489563" y="3885904"/>
                    <a:ext cx="912389" cy="215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8530" name="Group 156"/>
                  <p:cNvGrpSpPr>
                    <a:grpSpLocks/>
                  </p:cNvGrpSpPr>
                  <p:nvPr/>
                </p:nvGrpSpPr>
                <p:grpSpPr bwMode="auto">
                  <a:xfrm>
                    <a:off x="6290008" y="5762625"/>
                    <a:ext cx="1101392" cy="519113"/>
                    <a:chOff x="6290008" y="5762625"/>
                    <a:chExt cx="1101392" cy="519113"/>
                  </a:xfrm>
                </p:grpSpPr>
                <p:sp>
                  <p:nvSpPr>
                    <p:cNvPr id="326" name="Rectangle 325"/>
                    <p:cNvSpPr>
                      <a:spLocks/>
                    </p:cNvSpPr>
                    <p:nvPr/>
                  </p:nvSpPr>
                  <p:spPr bwMode="auto">
                    <a:xfrm>
                      <a:off x="6640513" y="5762625"/>
                      <a:ext cx="750887"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67"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8531" name="Group 155"/>
                  <p:cNvGrpSpPr>
                    <a:grpSpLocks/>
                  </p:cNvGrpSpPr>
                  <p:nvPr/>
                </p:nvGrpSpPr>
                <p:grpSpPr bwMode="auto">
                  <a:xfrm>
                    <a:off x="7391464" y="5762625"/>
                    <a:ext cx="1064668" cy="519113"/>
                    <a:chOff x="7391464" y="5762625"/>
                    <a:chExt cx="1064668" cy="519113"/>
                  </a:xfrm>
                </p:grpSpPr>
                <p:sp>
                  <p:nvSpPr>
                    <p:cNvPr id="324" name="Rectangle 323"/>
                    <p:cNvSpPr>
                      <a:spLocks/>
                    </p:cNvSpPr>
                    <p:nvPr/>
                  </p:nvSpPr>
                  <p:spPr bwMode="auto">
                    <a:xfrm>
                      <a:off x="7478713" y="5762625"/>
                      <a:ext cx="750887"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65"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8532" name="Rectangle 86"/>
                  <p:cNvSpPr>
                    <a:spLocks noChangeArrowheads="1"/>
                  </p:cNvSpPr>
                  <p:nvPr/>
                </p:nvSpPr>
                <p:spPr bwMode="auto">
                  <a:xfrm>
                    <a:off x="6048547" y="4038296"/>
                    <a:ext cx="764920" cy="215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85" name="Rectangle 284"/>
                  <p:cNvSpPr>
                    <a:spLocks/>
                  </p:cNvSpPr>
                  <p:nvPr/>
                </p:nvSpPr>
                <p:spPr bwMode="auto">
                  <a:xfrm>
                    <a:off x="420688" y="7842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6" name="Rectangle 285"/>
                  <p:cNvSpPr>
                    <a:spLocks/>
                  </p:cNvSpPr>
                  <p:nvPr/>
                </p:nvSpPr>
                <p:spPr bwMode="auto">
                  <a:xfrm flipV="1">
                    <a:off x="373063" y="130333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35" name="Group 147"/>
                  <p:cNvGrpSpPr>
                    <a:grpSpLocks/>
                  </p:cNvGrpSpPr>
                  <p:nvPr/>
                </p:nvGrpSpPr>
                <p:grpSpPr bwMode="auto">
                  <a:xfrm>
                    <a:off x="346075" y="757238"/>
                    <a:ext cx="179388" cy="5056187"/>
                    <a:chOff x="346075" y="757238"/>
                    <a:chExt cx="179388" cy="5056187"/>
                  </a:xfrm>
                </p:grpSpPr>
                <p:sp>
                  <p:nvSpPr>
                    <p:cNvPr id="314" name="Rectangle 313"/>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5" name="Rectangle 314"/>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 name="Rectangle 315"/>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7" name="Rectangle 316"/>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8" name="Rectangle 317"/>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9" name="Rectangle 318"/>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0" name="Rectangle 319"/>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1" name="Rectangle 320"/>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2" name="Rectangle 321"/>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63"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8536" name="Group 160"/>
                  <p:cNvGrpSpPr>
                    <a:grpSpLocks/>
                  </p:cNvGrpSpPr>
                  <p:nvPr/>
                </p:nvGrpSpPr>
                <p:grpSpPr bwMode="auto">
                  <a:xfrm>
                    <a:off x="7150100" y="4408488"/>
                    <a:ext cx="1525588" cy="61912"/>
                    <a:chOff x="7150100" y="4408488"/>
                    <a:chExt cx="1525588" cy="61912"/>
                  </a:xfrm>
                </p:grpSpPr>
                <p:sp>
                  <p:nvSpPr>
                    <p:cNvPr id="311" name="Rectangle 310"/>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 name="Rectangle 311"/>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3" name="Rectangle 312"/>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8537" name="Group 157"/>
                  <p:cNvGrpSpPr>
                    <a:grpSpLocks/>
                  </p:cNvGrpSpPr>
                  <p:nvPr/>
                </p:nvGrpSpPr>
                <p:grpSpPr bwMode="auto">
                  <a:xfrm>
                    <a:off x="7480300" y="4803775"/>
                    <a:ext cx="65088" cy="1004888"/>
                    <a:chOff x="7480300" y="4803775"/>
                    <a:chExt cx="65088" cy="1004888"/>
                  </a:xfrm>
                </p:grpSpPr>
                <p:sp>
                  <p:nvSpPr>
                    <p:cNvPr id="309" name="Rectangle 308"/>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 name="Rectangle 309"/>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538"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grpSp>
                <p:nvGrpSpPr>
                  <p:cNvPr id="18539" name="Group 152"/>
                  <p:cNvGrpSpPr>
                    <a:grpSpLocks/>
                  </p:cNvGrpSpPr>
                  <p:nvPr/>
                </p:nvGrpSpPr>
                <p:grpSpPr bwMode="auto">
                  <a:xfrm>
                    <a:off x="8332580" y="3818186"/>
                    <a:ext cx="403433" cy="1064714"/>
                    <a:chOff x="8332580" y="3818186"/>
                    <a:chExt cx="403433" cy="1064714"/>
                  </a:xfrm>
                </p:grpSpPr>
                <p:sp>
                  <p:nvSpPr>
                    <p:cNvPr id="307" name="Rectangle 306"/>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8" name="Rectangle 86"/>
                    <p:cNvSpPr>
                      <a:spLocks noChangeArrowheads="1"/>
                    </p:cNvSpPr>
                    <p:nvPr/>
                  </p:nvSpPr>
                  <p:spPr bwMode="auto">
                    <a:xfrm rot="16200000">
                      <a:off x="7969500" y="4181266"/>
                      <a:ext cx="1064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CDS1</a:t>
                      </a:r>
                      <a:endParaRPr lang="en-US" sz="800" b="1" dirty="0">
                        <a:latin typeface="Comic Sans MS" pitchFamily="66" charset="0"/>
                      </a:endParaRPr>
                    </a:p>
                  </p:txBody>
                </p:sp>
              </p:grpSp>
              <p:grpSp>
                <p:nvGrpSpPr>
                  <p:cNvPr id="18540" name="Group 153"/>
                  <p:cNvGrpSpPr>
                    <a:grpSpLocks/>
                  </p:cNvGrpSpPr>
                  <p:nvPr/>
                </p:nvGrpSpPr>
                <p:grpSpPr bwMode="auto">
                  <a:xfrm>
                    <a:off x="8323263" y="4760913"/>
                    <a:ext cx="409575" cy="1065212"/>
                    <a:chOff x="8323263" y="4760913"/>
                    <a:chExt cx="409575" cy="1065212"/>
                  </a:xfrm>
                </p:grpSpPr>
                <p:sp>
                  <p:nvSpPr>
                    <p:cNvPr id="305" name="Rectangle 304"/>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6"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CDS2</a:t>
                      </a:r>
                      <a:endParaRPr lang="en-US" sz="800" b="1" dirty="0">
                        <a:latin typeface="Comic Sans MS" pitchFamily="66" charset="0"/>
                      </a:endParaRPr>
                    </a:p>
                  </p:txBody>
                </p:sp>
              </p:grpSp>
            </p:grpSp>
          </p:grpSp>
          <p:grpSp>
            <p:nvGrpSpPr>
              <p:cNvPr id="18494" name="Group 143"/>
              <p:cNvGrpSpPr>
                <a:grpSpLocks/>
              </p:cNvGrpSpPr>
              <p:nvPr/>
            </p:nvGrpSpPr>
            <p:grpSpPr bwMode="auto">
              <a:xfrm>
                <a:off x="609600" y="4495800"/>
                <a:ext cx="827088" cy="498475"/>
                <a:chOff x="609600" y="4495800"/>
                <a:chExt cx="827088" cy="498475"/>
              </a:xfrm>
            </p:grpSpPr>
            <p:sp>
              <p:nvSpPr>
                <p:cNvPr id="241" name="Rectangle 240"/>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03"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 Chiller</a:t>
                  </a:r>
                </a:p>
              </p:txBody>
            </p:sp>
          </p:grpSp>
          <p:grpSp>
            <p:nvGrpSpPr>
              <p:cNvPr id="18495" name="Group 142"/>
              <p:cNvGrpSpPr>
                <a:grpSpLocks/>
              </p:cNvGrpSpPr>
              <p:nvPr/>
            </p:nvGrpSpPr>
            <p:grpSpPr bwMode="auto">
              <a:xfrm>
                <a:off x="1325345" y="1905109"/>
                <a:ext cx="827142" cy="1014413"/>
                <a:chOff x="1301696" y="1692275"/>
                <a:chExt cx="827142" cy="1014413"/>
              </a:xfrm>
            </p:grpSpPr>
            <p:grpSp>
              <p:nvGrpSpPr>
                <p:cNvPr id="18496" name="Group 140"/>
                <p:cNvGrpSpPr>
                  <a:grpSpLocks/>
                </p:cNvGrpSpPr>
                <p:nvPr/>
              </p:nvGrpSpPr>
              <p:grpSpPr bwMode="auto">
                <a:xfrm>
                  <a:off x="1303338" y="2208213"/>
                  <a:ext cx="825500" cy="498475"/>
                  <a:chOff x="1303338" y="2208213"/>
                  <a:chExt cx="825500" cy="498475"/>
                </a:xfrm>
              </p:grpSpPr>
              <p:sp>
                <p:nvSpPr>
                  <p:cNvPr id="238" name="Rectangle 237"/>
                  <p:cNvSpPr>
                    <a:spLocks noChangeAspect="1"/>
                  </p:cNvSpPr>
                  <p:nvPr/>
                </p:nvSpPr>
                <p:spPr bwMode="auto">
                  <a:xfrm rot="16200000">
                    <a:off x="1467013" y="2044592"/>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0" name="Rectangle 86"/>
                  <p:cNvSpPr>
                    <a:spLocks noChangeArrowheads="1"/>
                  </p:cNvSpPr>
                  <p:nvPr/>
                </p:nvSpPr>
                <p:spPr bwMode="auto">
                  <a:xfrm>
                    <a:off x="1347951" y="2366854"/>
                    <a:ext cx="75088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L1-LDR-C2</a:t>
                    </a:r>
                  </a:p>
                </p:txBody>
              </p:sp>
            </p:grpSp>
            <p:grpSp>
              <p:nvGrpSpPr>
                <p:cNvPr id="18497" name="Group 134"/>
                <p:cNvGrpSpPr>
                  <a:grpSpLocks/>
                </p:cNvGrpSpPr>
                <p:nvPr/>
              </p:nvGrpSpPr>
              <p:grpSpPr bwMode="auto">
                <a:xfrm>
                  <a:off x="1301696" y="1692275"/>
                  <a:ext cx="825500" cy="498475"/>
                  <a:chOff x="1293813" y="1692275"/>
                  <a:chExt cx="825500" cy="498475"/>
                </a:xfrm>
              </p:grpSpPr>
              <p:sp>
                <p:nvSpPr>
                  <p:cNvPr id="204" name="Rectangle 203"/>
                  <p:cNvSpPr>
                    <a:spLocks noChangeAspect="1"/>
                  </p:cNvSpPr>
                  <p:nvPr/>
                </p:nvSpPr>
                <p:spPr bwMode="auto">
                  <a:xfrm rot="16200000">
                    <a:off x="1457543" y="1528654"/>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7" name="Rectangle 86"/>
                  <p:cNvSpPr>
                    <a:spLocks noChangeArrowheads="1"/>
                  </p:cNvSpPr>
                  <p:nvPr/>
                </p:nvSpPr>
                <p:spPr bwMode="auto">
                  <a:xfrm>
                    <a:off x="1338481" y="1869966"/>
                    <a:ext cx="75088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L1-LDR-C1</a:t>
                    </a:r>
                  </a:p>
                </p:txBody>
              </p:sp>
            </p:grpSp>
          </p:grpSp>
        </p:grpSp>
        <p:grpSp>
          <p:nvGrpSpPr>
            <p:cNvPr id="18435" name="Group 176"/>
            <p:cNvGrpSpPr>
              <a:grpSpLocks/>
            </p:cNvGrpSpPr>
            <p:nvPr/>
          </p:nvGrpSpPr>
          <p:grpSpPr bwMode="auto">
            <a:xfrm>
              <a:off x="4738688" y="1841500"/>
              <a:ext cx="3228975" cy="2492375"/>
              <a:chOff x="4738688" y="1841500"/>
              <a:chExt cx="3228975" cy="2492375"/>
            </a:xfrm>
          </p:grpSpPr>
          <p:sp>
            <p:nvSpPr>
              <p:cNvPr id="18476"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8477"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8478" name="Group 179"/>
              <p:cNvGrpSpPr>
                <a:grpSpLocks/>
              </p:cNvGrpSpPr>
              <p:nvPr/>
            </p:nvGrpSpPr>
            <p:grpSpPr bwMode="auto">
              <a:xfrm>
                <a:off x="4738688" y="1841500"/>
                <a:ext cx="3228975" cy="2492375"/>
                <a:chOff x="4738688" y="1841500"/>
                <a:chExt cx="3228975" cy="2492375"/>
              </a:xfrm>
            </p:grpSpPr>
            <p:sp>
              <p:nvSpPr>
                <p:cNvPr id="181" name="Rectangle 180"/>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2" name="Rectangle 181"/>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 name="Rectangle 182"/>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 name="Rectangle 183"/>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 name="Rectangle 184"/>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6" name="Rectangle 185"/>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85"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18486"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18487"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18488"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18489"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18490"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193" name="Rectangle 192"/>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92"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L1-VDC-C6</a:t>
                  </a:r>
                </a:p>
              </p:txBody>
            </p:sp>
          </p:grpSp>
        </p:grpSp>
        <p:grpSp>
          <p:nvGrpSpPr>
            <p:cNvPr id="18439" name="Group 134"/>
            <p:cNvGrpSpPr>
              <a:grpSpLocks/>
            </p:cNvGrpSpPr>
            <p:nvPr/>
          </p:nvGrpSpPr>
          <p:grpSpPr bwMode="auto">
            <a:xfrm>
              <a:off x="346075" y="757238"/>
              <a:ext cx="179388" cy="5056187"/>
              <a:chOff x="346588" y="757374"/>
              <a:chExt cx="178499" cy="5055675"/>
            </a:xfrm>
          </p:grpSpPr>
          <p:sp>
            <p:nvSpPr>
              <p:cNvPr id="134" name="Rectangle 133"/>
              <p:cNvSpPr>
                <a:spLocks/>
              </p:cNvSpPr>
              <p:nvPr/>
            </p:nvSpPr>
            <p:spPr bwMode="auto">
              <a:xfrm>
                <a:off x="420831" y="784358"/>
                <a:ext cx="61605"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a:spLocks/>
              </p:cNvSpPr>
              <p:nvPr/>
            </p:nvSpPr>
            <p:spPr bwMode="auto">
              <a:xfrm flipV="1">
                <a:off x="373442" y="1303419"/>
                <a:ext cx="151645" cy="4498519"/>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5" name="Rectangle 114"/>
              <p:cNvSpPr>
                <a:spLocks/>
              </p:cNvSpPr>
              <p:nvPr/>
            </p:nvSpPr>
            <p:spPr bwMode="auto">
              <a:xfrm>
                <a:off x="422410" y="2292331"/>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Rectangle 115"/>
              <p:cNvSpPr>
                <a:spLocks/>
              </p:cNvSpPr>
              <p:nvPr/>
            </p:nvSpPr>
            <p:spPr bwMode="auto">
              <a:xfrm>
                <a:off x="422410" y="1790731"/>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a:spLocks/>
              </p:cNvSpPr>
              <p:nvPr/>
            </p:nvSpPr>
            <p:spPr bwMode="auto">
              <a:xfrm>
                <a:off x="422410" y="1287545"/>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a:spLocks/>
              </p:cNvSpPr>
              <p:nvPr/>
            </p:nvSpPr>
            <p:spPr bwMode="auto">
              <a:xfrm>
                <a:off x="422410" y="3800303"/>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 name="Rectangle 118"/>
              <p:cNvSpPr>
                <a:spLocks/>
              </p:cNvSpPr>
              <p:nvPr/>
            </p:nvSpPr>
            <p:spPr bwMode="auto">
              <a:xfrm>
                <a:off x="422410" y="3295529"/>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0" name="Rectangle 119"/>
              <p:cNvSpPr>
                <a:spLocks/>
              </p:cNvSpPr>
              <p:nvPr/>
            </p:nvSpPr>
            <p:spPr bwMode="auto">
              <a:xfrm>
                <a:off x="422410" y="2792343"/>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a:spLocks/>
              </p:cNvSpPr>
              <p:nvPr/>
            </p:nvSpPr>
            <p:spPr bwMode="auto">
              <a:xfrm>
                <a:off x="422410" y="5309863"/>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a:spLocks/>
              </p:cNvSpPr>
              <p:nvPr/>
            </p:nvSpPr>
            <p:spPr bwMode="auto">
              <a:xfrm>
                <a:off x="422410" y="4808264"/>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1" name="Rectangle 130"/>
              <p:cNvSpPr>
                <a:spLocks/>
              </p:cNvSpPr>
              <p:nvPr/>
            </p:nvSpPr>
            <p:spPr bwMode="auto">
              <a:xfrm>
                <a:off x="422410" y="4305077"/>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71" name="TextBox 72"/>
              <p:cNvSpPr txBox="1">
                <a:spLocks noChangeArrowheads="1"/>
              </p:cNvSpPr>
              <p:nvPr/>
            </p:nvSpPr>
            <p:spPr bwMode="auto">
              <a:xfrm>
                <a:off x="346588" y="757374"/>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75" name="Rectangle 174"/>
            <p:cNvSpPr/>
            <p:nvPr/>
          </p:nvSpPr>
          <p:spPr>
            <a:xfrm>
              <a:off x="393700" y="1741488"/>
              <a:ext cx="44450"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 name="Rectangle 175"/>
            <p:cNvSpPr/>
            <p:nvPr/>
          </p:nvSpPr>
          <p:spPr bwMode="auto">
            <a:xfrm>
              <a:off x="525463" y="1304925"/>
              <a:ext cx="2590800" cy="4510088"/>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49"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CDS Power Room (</a:t>
              </a:r>
              <a:r>
                <a:rPr lang="en-US" sz="800" b="1">
                  <a:latin typeface="Comic Sans MS" pitchFamily="66" charset="0"/>
                  <a:hlinkClick r:id="rId3" action="ppaction://hlinksldjump"/>
                </a:rPr>
                <a:t>CPR</a:t>
              </a:r>
              <a:r>
                <a:rPr lang="en-US" sz="800" b="1">
                  <a:latin typeface="Comic Sans MS" pitchFamily="66" charset="0"/>
                </a:rPr>
                <a:t>)</a:t>
              </a:r>
            </a:p>
          </p:txBody>
        </p:sp>
        <p:grpSp>
          <p:nvGrpSpPr>
            <p:cNvPr id="167" name="Group 151"/>
            <p:cNvGrpSpPr>
              <a:grpSpLocks/>
            </p:cNvGrpSpPr>
            <p:nvPr/>
          </p:nvGrpSpPr>
          <p:grpSpPr bwMode="auto">
            <a:xfrm>
              <a:off x="7250113" y="982057"/>
              <a:ext cx="1793875" cy="874712"/>
              <a:chOff x="7250113" y="947738"/>
              <a:chExt cx="1793875" cy="874712"/>
            </a:xfrm>
          </p:grpSpPr>
          <p:sp>
            <p:nvSpPr>
              <p:cNvPr id="168" name="Rectangle 167"/>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9"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70" name="Elbow Connector 139"/>
              <p:cNvCxnSpPr>
                <a:stCxn id="169" idx="3"/>
                <a:endCxn id="168"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71" name="Rectangle 170"/>
            <p:cNvSpPr>
              <a:spLocks/>
            </p:cNvSpPr>
            <p:nvPr/>
          </p:nvSpPr>
          <p:spPr bwMode="auto">
            <a:xfrm rot="16200000">
              <a:off x="8444775" y="317631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438"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6BAEE4-78DC-4B52-BE3F-D2881631AB3F}" type="slidenum">
              <a:rPr lang="en-US" smtClean="0">
                <a:solidFill>
                  <a:srgbClr val="898989"/>
                </a:solidFill>
                <a:latin typeface="Calibri" pitchFamily="34" charset="0"/>
              </a:rPr>
              <a:pPr eaLnBrk="1" hangingPunct="1"/>
              <a:t>38</a:t>
            </a:fld>
            <a:endParaRPr lang="en-US" smtClean="0">
              <a:solidFill>
                <a:srgbClr val="898989"/>
              </a:solidFill>
              <a:latin typeface="Calibri" pitchFamily="34" charset="0"/>
            </a:endParaRPr>
          </a:p>
        </p:txBody>
      </p:sp>
      <p:sp>
        <p:nvSpPr>
          <p:cNvPr id="18441" name="Title 149"/>
          <p:cNvSpPr>
            <a:spLocks noGrp="1"/>
          </p:cNvSpPr>
          <p:nvPr>
            <p:ph type="ctrTitle"/>
          </p:nvPr>
        </p:nvSpPr>
        <p:spPr>
          <a:xfrm>
            <a:off x="1371600" y="0"/>
            <a:ext cx="7772400" cy="671513"/>
          </a:xfrm>
        </p:spPr>
        <p:txBody>
          <a:bodyPr/>
          <a:lstStyle/>
          <a:p>
            <a:r>
              <a:rPr lang="en-US" smtClean="0">
                <a:ea typeface="ＭＳ Ｐゴシック" pitchFamily="34" charset="-128"/>
              </a:rPr>
              <a:t>LLO CPR – 10ft (DC) Cable Tray</a:t>
            </a:r>
          </a:p>
        </p:txBody>
      </p:sp>
      <p:sp>
        <p:nvSpPr>
          <p:cNvPr id="18442"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F-Posts</a:t>
            </a:r>
          </a:p>
        </p:txBody>
      </p:sp>
      <p:sp>
        <p:nvSpPr>
          <p:cNvPr id="18443"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grpSp>
        <p:nvGrpSpPr>
          <p:cNvPr id="2" name="Group 1"/>
          <p:cNvGrpSpPr/>
          <p:nvPr/>
        </p:nvGrpSpPr>
        <p:grpSpPr>
          <a:xfrm>
            <a:off x="322263" y="884998"/>
            <a:ext cx="8372475" cy="5008562"/>
            <a:chOff x="322263" y="782638"/>
            <a:chExt cx="8372475" cy="5008562"/>
          </a:xfrm>
        </p:grpSpPr>
        <p:grpSp>
          <p:nvGrpSpPr>
            <p:cNvPr id="18436" name="Group 152"/>
            <p:cNvGrpSpPr>
              <a:grpSpLocks/>
            </p:cNvGrpSpPr>
            <p:nvPr/>
          </p:nvGrpSpPr>
          <p:grpSpPr bwMode="auto">
            <a:xfrm rot="10800000">
              <a:off x="4608513" y="1952625"/>
              <a:ext cx="212725" cy="1123950"/>
              <a:chOff x="1078030" y="5216892"/>
              <a:chExt cx="269507" cy="1347537"/>
            </a:xfrm>
          </p:grpSpPr>
          <p:sp>
            <p:nvSpPr>
              <p:cNvPr id="196" name="Rectangle 195"/>
              <p:cNvSpPr/>
              <p:nvPr/>
            </p:nvSpPr>
            <p:spPr>
              <a:xfrm>
                <a:off x="1114232" y="6320806"/>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 name="Rectangle 196"/>
              <p:cNvSpPr/>
              <p:nvPr/>
            </p:nvSpPr>
            <p:spPr>
              <a:xfrm>
                <a:off x="1222840"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37" name="Group 152"/>
            <p:cNvGrpSpPr>
              <a:grpSpLocks/>
            </p:cNvGrpSpPr>
            <p:nvPr/>
          </p:nvGrpSpPr>
          <p:grpSpPr bwMode="auto">
            <a:xfrm rot="10800000">
              <a:off x="6773863" y="1947863"/>
              <a:ext cx="212725" cy="1123950"/>
              <a:chOff x="1078030" y="5216892"/>
              <a:chExt cx="269507" cy="1347537"/>
            </a:xfrm>
          </p:grpSpPr>
          <p:sp>
            <p:nvSpPr>
              <p:cNvPr id="199" name="Rectangle 198"/>
              <p:cNvSpPr/>
              <p:nvPr/>
            </p:nvSpPr>
            <p:spPr>
              <a:xfrm>
                <a:off x="1092109" y="632080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 name="Rectangle 199"/>
              <p:cNvSpPr/>
              <p:nvPr/>
            </p:nvSpPr>
            <p:spPr>
              <a:xfrm>
                <a:off x="1222840"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54" name="Rectangular Callout 253"/>
            <p:cNvSpPr/>
            <p:nvPr/>
          </p:nvSpPr>
          <p:spPr bwMode="auto">
            <a:xfrm>
              <a:off x="2503488" y="782638"/>
              <a:ext cx="1347787" cy="744537"/>
            </a:xfrm>
            <a:prstGeom prst="wedgeRectCallout">
              <a:avLst>
                <a:gd name="adj1" fmla="val 3305"/>
                <a:gd name="adj2" fmla="val 76042"/>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Waterfall up over the LDR for DC Power Cables</a:t>
              </a:r>
            </a:p>
          </p:txBody>
        </p:sp>
        <p:grpSp>
          <p:nvGrpSpPr>
            <p:cNvPr id="18446" name="Group 152"/>
            <p:cNvGrpSpPr>
              <a:grpSpLocks/>
            </p:cNvGrpSpPr>
            <p:nvPr/>
          </p:nvGrpSpPr>
          <p:grpSpPr bwMode="auto">
            <a:xfrm rot="-5400000">
              <a:off x="7977187" y="2786063"/>
              <a:ext cx="212725" cy="1123950"/>
              <a:chOff x="1078030" y="5216892"/>
              <a:chExt cx="269507" cy="1347537"/>
            </a:xfrm>
          </p:grpSpPr>
          <p:sp>
            <p:nvSpPr>
              <p:cNvPr id="366" name="Rectangle 365"/>
              <p:cNvSpPr/>
              <p:nvPr/>
            </p:nvSpPr>
            <p:spPr>
              <a:xfrm>
                <a:off x="1092108" y="6299871"/>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7" name="Rectangle 366"/>
              <p:cNvSpPr/>
              <p:nvPr/>
            </p:nvSpPr>
            <p:spPr>
              <a:xfrm>
                <a:off x="1222840" y="5218796"/>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7" name="Group 152"/>
            <p:cNvGrpSpPr>
              <a:grpSpLocks/>
            </p:cNvGrpSpPr>
            <p:nvPr/>
          </p:nvGrpSpPr>
          <p:grpSpPr bwMode="auto">
            <a:xfrm rot="-5400000">
              <a:off x="8026400" y="5122863"/>
              <a:ext cx="212725" cy="1123950"/>
              <a:chOff x="1078030" y="5216892"/>
              <a:chExt cx="269507" cy="1347537"/>
            </a:xfrm>
          </p:grpSpPr>
          <p:sp>
            <p:nvSpPr>
              <p:cNvPr id="369" name="Rectangle 368"/>
              <p:cNvSpPr/>
              <p:nvPr/>
            </p:nvSpPr>
            <p:spPr>
              <a:xfrm>
                <a:off x="1092109" y="6299870"/>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0" name="Rectangle 369"/>
              <p:cNvSpPr/>
              <p:nvPr/>
            </p:nvSpPr>
            <p:spPr>
              <a:xfrm>
                <a:off x="1222840" y="5218795"/>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8" name="Group 381"/>
            <p:cNvGrpSpPr>
              <a:grpSpLocks/>
            </p:cNvGrpSpPr>
            <p:nvPr/>
          </p:nvGrpSpPr>
          <p:grpSpPr bwMode="auto">
            <a:xfrm>
              <a:off x="371475" y="2014538"/>
              <a:ext cx="7788275" cy="3727450"/>
              <a:chOff x="371475" y="2014490"/>
              <a:chExt cx="7788275" cy="3727498"/>
            </a:xfrm>
          </p:grpSpPr>
          <p:sp>
            <p:nvSpPr>
              <p:cNvPr id="159" name="Frame 158"/>
              <p:cNvSpPr/>
              <p:nvPr/>
            </p:nvSpPr>
            <p:spPr>
              <a:xfrm rot="5400000">
                <a:off x="6264254" y="3846492"/>
                <a:ext cx="3251242" cy="539750"/>
              </a:xfrm>
              <a:prstGeom prst="frame">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4" name="Block Arc 163"/>
              <p:cNvSpPr/>
              <p:nvPr/>
            </p:nvSpPr>
            <p:spPr>
              <a:xfrm rot="5400000">
                <a:off x="7285032" y="2043070"/>
                <a:ext cx="895362" cy="847725"/>
              </a:xfrm>
              <a:prstGeom prst="blockArc">
                <a:avLst>
                  <a:gd name="adj1" fmla="val 10602172"/>
                  <a:gd name="adj2" fmla="val 16743713"/>
                  <a:gd name="adj3" fmla="val 11162"/>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253" name="Block Arc 252"/>
              <p:cNvSpPr/>
              <p:nvPr/>
            </p:nvSpPr>
            <p:spPr>
              <a:xfrm rot="5400000">
                <a:off x="6832595" y="2489164"/>
                <a:ext cx="895362" cy="847725"/>
              </a:xfrm>
              <a:prstGeom prst="blockArc">
                <a:avLst>
                  <a:gd name="adj1" fmla="val 10602172"/>
                  <a:gd name="adj2" fmla="val 16743713"/>
                  <a:gd name="adj3" fmla="val 11162"/>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2" name="Frame 151"/>
              <p:cNvSpPr/>
              <p:nvPr/>
            </p:nvSpPr>
            <p:spPr>
              <a:xfrm>
                <a:off x="371475" y="2014490"/>
                <a:ext cx="7339013" cy="538169"/>
              </a:xfrm>
              <a:prstGeom prst="frame">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sp>
          <p:nvSpPr>
            <p:cNvPr id="255" name="Rectangular Callout 254"/>
            <p:cNvSpPr/>
            <p:nvPr/>
          </p:nvSpPr>
          <p:spPr bwMode="auto">
            <a:xfrm>
              <a:off x="322263" y="2647950"/>
              <a:ext cx="1349375" cy="742950"/>
            </a:xfrm>
            <a:prstGeom prst="wedgeRectCallout">
              <a:avLst>
                <a:gd name="adj1" fmla="val -42097"/>
                <a:gd name="adj2" fmla="val -9062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Cable tray penetrates wall into CER</a:t>
              </a:r>
            </a:p>
          </p:txBody>
        </p:sp>
      </p:grpSp>
    </p:spTree>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Enclosure (Table) Panels - 1</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380</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Enclosure (Table) Panels (</a:t>
            </a:r>
            <a:r>
              <a:rPr lang="en-US" sz="800" b="1" dirty="0" smtClean="0">
                <a:latin typeface="Comic Sans MS" pitchFamily="66" charset="0"/>
                <a:hlinkClick r:id="rId3"/>
              </a:rPr>
              <a:t>E1200613</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grpSp>
        <p:nvGrpSpPr>
          <p:cNvPr id="3" name="Group 2"/>
          <p:cNvGrpSpPr/>
          <p:nvPr/>
        </p:nvGrpSpPr>
        <p:grpSpPr>
          <a:xfrm>
            <a:off x="1125090" y="1666424"/>
            <a:ext cx="1645511" cy="3283816"/>
            <a:chOff x="842054" y="1666424"/>
            <a:chExt cx="1645511" cy="3283816"/>
          </a:xfrm>
        </p:grpSpPr>
        <p:pic>
          <p:nvPicPr>
            <p:cNvPr id="59597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25537" y="1881868"/>
              <a:ext cx="1078548" cy="2852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 name="TextBox 36"/>
            <p:cNvSpPr txBox="1">
              <a:spLocks noChangeArrowheads="1"/>
            </p:cNvSpPr>
            <p:nvPr/>
          </p:nvSpPr>
          <p:spPr bwMode="auto">
            <a:xfrm>
              <a:off x="1201715" y="4734796"/>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6"/>
                </a:rPr>
                <a:t>D1101923</a:t>
              </a:r>
              <a:endParaRPr lang="en-US" sz="800" b="1" dirty="0">
                <a:latin typeface="Comic Sans MS" pitchFamily="66" charset="0"/>
              </a:endParaRPr>
            </a:p>
          </p:txBody>
        </p:sp>
        <p:sp>
          <p:nvSpPr>
            <p:cNvPr id="11" name="TextBox 36"/>
            <p:cNvSpPr txBox="1">
              <a:spLocks noChangeArrowheads="1"/>
            </p:cNvSpPr>
            <p:nvPr/>
          </p:nvSpPr>
          <p:spPr bwMode="auto">
            <a:xfrm>
              <a:off x="842054" y="1666424"/>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DC Power Patch Panel</a:t>
              </a:r>
              <a:endParaRPr lang="en-US" sz="800" b="1" dirty="0">
                <a:latin typeface="Comic Sans MS" pitchFamily="66" charset="0"/>
              </a:endParaRPr>
            </a:p>
          </p:txBody>
        </p:sp>
      </p:grpSp>
      <p:grpSp>
        <p:nvGrpSpPr>
          <p:cNvPr id="2" name="Group 1"/>
          <p:cNvGrpSpPr/>
          <p:nvPr/>
        </p:nvGrpSpPr>
        <p:grpSpPr>
          <a:xfrm>
            <a:off x="2363453" y="1666424"/>
            <a:ext cx="1645511" cy="3282191"/>
            <a:chOff x="1791497" y="1666424"/>
            <a:chExt cx="1645511" cy="3282191"/>
          </a:xfrm>
        </p:grpSpPr>
        <p:pic>
          <p:nvPicPr>
            <p:cNvPr id="5959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43375" y="1881868"/>
              <a:ext cx="541758" cy="2852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 name="TextBox 36"/>
            <p:cNvSpPr txBox="1">
              <a:spLocks noChangeArrowheads="1"/>
            </p:cNvSpPr>
            <p:nvPr/>
          </p:nvSpPr>
          <p:spPr bwMode="auto">
            <a:xfrm>
              <a:off x="2151158" y="4733171"/>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8"/>
                </a:rPr>
                <a:t>D1101924</a:t>
              </a:r>
              <a:endParaRPr lang="en-US" sz="800" b="1" dirty="0">
                <a:latin typeface="Comic Sans MS" pitchFamily="66" charset="0"/>
              </a:endParaRPr>
            </a:p>
          </p:txBody>
        </p:sp>
        <p:sp>
          <p:nvSpPr>
            <p:cNvPr id="13" name="TextBox 36"/>
            <p:cNvSpPr txBox="1">
              <a:spLocks noChangeArrowheads="1"/>
            </p:cNvSpPr>
            <p:nvPr/>
          </p:nvSpPr>
          <p:spPr bwMode="auto">
            <a:xfrm>
              <a:off x="1791497" y="1666424"/>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LC Duplex Patch Panel</a:t>
              </a:r>
              <a:endParaRPr lang="en-US" sz="800" b="1" dirty="0">
                <a:latin typeface="Comic Sans MS" pitchFamily="66" charset="0"/>
              </a:endParaRPr>
            </a:p>
          </p:txBody>
        </p:sp>
      </p:grpSp>
      <p:grpSp>
        <p:nvGrpSpPr>
          <p:cNvPr id="4" name="Group 3"/>
          <p:cNvGrpSpPr/>
          <p:nvPr/>
        </p:nvGrpSpPr>
        <p:grpSpPr>
          <a:xfrm>
            <a:off x="122721" y="1557244"/>
            <a:ext cx="1285852" cy="3391371"/>
            <a:chOff x="4864542" y="1558869"/>
            <a:chExt cx="1285852" cy="3391371"/>
          </a:xfrm>
        </p:grpSpPr>
        <p:grpSp>
          <p:nvGrpSpPr>
            <p:cNvPr id="16" name="Group 15"/>
            <p:cNvGrpSpPr/>
            <p:nvPr/>
          </p:nvGrpSpPr>
          <p:grpSpPr>
            <a:xfrm>
              <a:off x="4864542" y="1558869"/>
              <a:ext cx="1285852" cy="3391371"/>
              <a:chOff x="1021885" y="1558869"/>
              <a:chExt cx="1285852" cy="3391371"/>
            </a:xfrm>
          </p:grpSpPr>
          <p:sp>
            <p:nvSpPr>
              <p:cNvPr id="18" name="TextBox 36"/>
              <p:cNvSpPr txBox="1">
                <a:spLocks noChangeArrowheads="1"/>
              </p:cNvSpPr>
              <p:nvPr/>
            </p:nvSpPr>
            <p:spPr bwMode="auto">
              <a:xfrm>
                <a:off x="1201715" y="4734796"/>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9"/>
                  </a:rPr>
                  <a:t>D1101919</a:t>
                </a:r>
                <a:endParaRPr lang="en-US" sz="800" b="1" dirty="0">
                  <a:latin typeface="Comic Sans MS" pitchFamily="66" charset="0"/>
                </a:endParaRPr>
              </a:p>
            </p:txBody>
          </p:sp>
          <p:sp>
            <p:nvSpPr>
              <p:cNvPr id="19" name="TextBox 36"/>
              <p:cNvSpPr txBox="1">
                <a:spLocks noChangeArrowheads="1"/>
              </p:cNvSpPr>
              <p:nvPr/>
            </p:nvSpPr>
            <p:spPr bwMode="auto">
              <a:xfrm>
                <a:off x="1021885" y="1558869"/>
                <a:ext cx="128585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Flipper Mirrors, Sensor Patch Panel</a:t>
                </a:r>
                <a:endParaRPr lang="en-US" sz="800" b="1" dirty="0">
                  <a:latin typeface="Comic Sans MS" pitchFamily="66" charset="0"/>
                </a:endParaRPr>
              </a:p>
            </p:txBody>
          </p:sp>
        </p:grpSp>
        <p:pic>
          <p:nvPicPr>
            <p:cNvPr id="595972"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41559" y="1881868"/>
              <a:ext cx="531818" cy="2852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 name="Group 4"/>
          <p:cNvGrpSpPr/>
          <p:nvPr/>
        </p:nvGrpSpPr>
        <p:grpSpPr>
          <a:xfrm>
            <a:off x="3626352" y="1668049"/>
            <a:ext cx="1645511" cy="3282191"/>
            <a:chOff x="3699897" y="1681166"/>
            <a:chExt cx="1645511" cy="3282191"/>
          </a:xfrm>
        </p:grpSpPr>
        <p:pic>
          <p:nvPicPr>
            <p:cNvPr id="59597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54259" y="1895798"/>
              <a:ext cx="536788" cy="2852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 name="Group 22"/>
            <p:cNvGrpSpPr/>
            <p:nvPr/>
          </p:nvGrpSpPr>
          <p:grpSpPr>
            <a:xfrm>
              <a:off x="3699897" y="1681166"/>
              <a:ext cx="1645511" cy="3282191"/>
              <a:chOff x="1791497" y="1666424"/>
              <a:chExt cx="1645511" cy="3282191"/>
            </a:xfrm>
          </p:grpSpPr>
          <p:sp>
            <p:nvSpPr>
              <p:cNvPr id="25" name="TextBox 36"/>
              <p:cNvSpPr txBox="1">
                <a:spLocks noChangeArrowheads="1"/>
              </p:cNvSpPr>
              <p:nvPr/>
            </p:nvSpPr>
            <p:spPr bwMode="auto">
              <a:xfrm>
                <a:off x="2151158" y="4733171"/>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2"/>
                  </a:rPr>
                  <a:t>D1101949</a:t>
                </a:r>
                <a:endParaRPr lang="en-US" sz="800" b="1" dirty="0">
                  <a:latin typeface="Comic Sans MS" pitchFamily="66" charset="0"/>
                </a:endParaRPr>
              </a:p>
            </p:txBody>
          </p:sp>
          <p:sp>
            <p:nvSpPr>
              <p:cNvPr id="26" name="TextBox 36"/>
              <p:cNvSpPr txBox="1">
                <a:spLocks noChangeArrowheads="1"/>
              </p:cNvSpPr>
              <p:nvPr/>
            </p:nvSpPr>
            <p:spPr bwMode="auto">
              <a:xfrm>
                <a:off x="1791497" y="1666424"/>
                <a:ext cx="16455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RTD Sensors Patch Panel</a:t>
                </a:r>
                <a:endParaRPr lang="en-US" sz="800" b="1" dirty="0">
                  <a:latin typeface="Comic Sans MS" pitchFamily="66" charset="0"/>
                </a:endParaRPr>
              </a:p>
            </p:txBody>
          </p:sp>
        </p:grpSp>
      </p:grpSp>
    </p:spTree>
    <p:extLst>
      <p:ext uri="{BB962C8B-B14F-4D97-AF65-F5344CB8AC3E}">
        <p14:creationId xmlns:p14="http://schemas.microsoft.com/office/powerpoint/2010/main" val="2259805668"/>
      </p:ext>
    </p:extLst>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Enclosure (Table) Panels – Picomotor Feedthru</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381</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Enclosure (Table) Panels (</a:t>
            </a:r>
            <a:r>
              <a:rPr lang="en-US" sz="800" b="1" dirty="0" smtClean="0">
                <a:latin typeface="Comic Sans MS" pitchFamily="66" charset="0"/>
                <a:hlinkClick r:id="rId3"/>
              </a:rPr>
              <a:t>E1200362</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grpSp>
        <p:nvGrpSpPr>
          <p:cNvPr id="8" name="Group 7"/>
          <p:cNvGrpSpPr/>
          <p:nvPr/>
        </p:nvGrpSpPr>
        <p:grpSpPr>
          <a:xfrm>
            <a:off x="1664819" y="1690216"/>
            <a:ext cx="1645511" cy="3414409"/>
            <a:chOff x="7671090" y="1622369"/>
            <a:chExt cx="1645511" cy="3414409"/>
          </a:xfrm>
        </p:grpSpPr>
        <p:pic>
          <p:nvPicPr>
            <p:cNvPr id="595976"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54573" y="1971750"/>
              <a:ext cx="1078546" cy="2852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TextBox 36"/>
            <p:cNvSpPr txBox="1">
              <a:spLocks noChangeArrowheads="1"/>
            </p:cNvSpPr>
            <p:nvPr/>
          </p:nvSpPr>
          <p:spPr bwMode="auto">
            <a:xfrm>
              <a:off x="7671090" y="1622369"/>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Picomotor </a:t>
              </a:r>
            </a:p>
            <a:p>
              <a:pPr algn="ctr" eaLnBrk="1" hangingPunct="1"/>
              <a:r>
                <a:rPr lang="en-US" sz="800" b="1" dirty="0" smtClean="0">
                  <a:latin typeface="Comic Sans MS" pitchFamily="66" charset="0"/>
                </a:rPr>
                <a:t>Breakout Front</a:t>
              </a:r>
              <a:endParaRPr lang="en-US" sz="800" b="1" dirty="0">
                <a:latin typeface="Comic Sans MS" pitchFamily="66" charset="0"/>
              </a:endParaRPr>
            </a:p>
          </p:txBody>
        </p:sp>
        <p:sp>
          <p:nvSpPr>
            <p:cNvPr id="40" name="TextBox 36"/>
            <p:cNvSpPr txBox="1">
              <a:spLocks noChangeArrowheads="1"/>
            </p:cNvSpPr>
            <p:nvPr/>
          </p:nvSpPr>
          <p:spPr bwMode="auto">
            <a:xfrm>
              <a:off x="8030750" y="4821334"/>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6"/>
                </a:rPr>
                <a:t>D1101691</a:t>
              </a:r>
              <a:endParaRPr lang="en-US" sz="800" b="1" dirty="0">
                <a:latin typeface="Comic Sans MS" pitchFamily="66" charset="0"/>
              </a:endParaRPr>
            </a:p>
          </p:txBody>
        </p:sp>
      </p:grpSp>
      <p:grpSp>
        <p:nvGrpSpPr>
          <p:cNvPr id="12" name="Group 11"/>
          <p:cNvGrpSpPr/>
          <p:nvPr/>
        </p:nvGrpSpPr>
        <p:grpSpPr>
          <a:xfrm>
            <a:off x="3402510" y="1674444"/>
            <a:ext cx="1645511" cy="3409058"/>
            <a:chOff x="6371182" y="1541689"/>
            <a:chExt cx="1645511" cy="3409058"/>
          </a:xfrm>
        </p:grpSpPr>
        <p:pic>
          <p:nvPicPr>
            <p:cNvPr id="595982" name="Picture 14"/>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735373" y="2444351"/>
              <a:ext cx="917131" cy="17345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TextBox 36"/>
            <p:cNvSpPr txBox="1">
              <a:spLocks noChangeArrowheads="1"/>
            </p:cNvSpPr>
            <p:nvPr/>
          </p:nvSpPr>
          <p:spPr bwMode="auto">
            <a:xfrm>
              <a:off x="6371182" y="1541689"/>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Picomotor </a:t>
              </a:r>
            </a:p>
            <a:p>
              <a:pPr algn="ctr" eaLnBrk="1" hangingPunct="1"/>
              <a:r>
                <a:rPr lang="en-US" sz="800" b="1" dirty="0" smtClean="0">
                  <a:latin typeface="Comic Sans MS" pitchFamily="66" charset="0"/>
                </a:rPr>
                <a:t>Breakout Rear</a:t>
              </a:r>
              <a:endParaRPr lang="en-US" sz="800" b="1" dirty="0">
                <a:latin typeface="Comic Sans MS" pitchFamily="66" charset="0"/>
              </a:endParaRPr>
            </a:p>
          </p:txBody>
        </p:sp>
        <p:sp>
          <p:nvSpPr>
            <p:cNvPr id="44" name="TextBox 36"/>
            <p:cNvSpPr txBox="1">
              <a:spLocks noChangeArrowheads="1"/>
            </p:cNvSpPr>
            <p:nvPr/>
          </p:nvSpPr>
          <p:spPr bwMode="auto">
            <a:xfrm>
              <a:off x="6751034" y="4735303"/>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8"/>
                </a:rPr>
                <a:t>D1101692</a:t>
              </a:r>
              <a:endParaRPr lang="en-US" sz="800" b="1" dirty="0">
                <a:latin typeface="Comic Sans MS" pitchFamily="66" charset="0"/>
              </a:endParaRPr>
            </a:p>
          </p:txBody>
        </p:sp>
      </p:grpSp>
      <p:grpSp>
        <p:nvGrpSpPr>
          <p:cNvPr id="15" name="Group 14"/>
          <p:cNvGrpSpPr/>
          <p:nvPr/>
        </p:nvGrpSpPr>
        <p:grpSpPr>
          <a:xfrm>
            <a:off x="5125400" y="1674444"/>
            <a:ext cx="2132280" cy="3409058"/>
            <a:chOff x="6300389" y="1694089"/>
            <a:chExt cx="2132280" cy="3409058"/>
          </a:xfrm>
        </p:grpSpPr>
        <p:pic>
          <p:nvPicPr>
            <p:cNvPr id="603139"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300389" y="2601776"/>
              <a:ext cx="2132280" cy="1739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4" name="Group 53"/>
            <p:cNvGrpSpPr/>
            <p:nvPr/>
          </p:nvGrpSpPr>
          <p:grpSpPr>
            <a:xfrm>
              <a:off x="6523582" y="1694089"/>
              <a:ext cx="1645511" cy="3409058"/>
              <a:chOff x="6371182" y="1541689"/>
              <a:chExt cx="1645511" cy="3409058"/>
            </a:xfrm>
          </p:grpSpPr>
          <p:sp>
            <p:nvSpPr>
              <p:cNvPr id="56" name="TextBox 36"/>
              <p:cNvSpPr txBox="1">
                <a:spLocks noChangeArrowheads="1"/>
              </p:cNvSpPr>
              <p:nvPr/>
            </p:nvSpPr>
            <p:spPr bwMode="auto">
              <a:xfrm>
                <a:off x="6371182" y="1541689"/>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Picomotor </a:t>
                </a:r>
              </a:p>
              <a:p>
                <a:pPr algn="ctr" eaLnBrk="1" hangingPunct="1"/>
                <a:r>
                  <a:rPr lang="en-US" sz="800" b="1" dirty="0" smtClean="0">
                    <a:latin typeface="Comic Sans MS" pitchFamily="66" charset="0"/>
                  </a:rPr>
                  <a:t>Breakout Side</a:t>
                </a:r>
                <a:endParaRPr lang="en-US" sz="800" b="1" dirty="0">
                  <a:latin typeface="Comic Sans MS" pitchFamily="66" charset="0"/>
                </a:endParaRPr>
              </a:p>
            </p:txBody>
          </p:sp>
          <p:sp>
            <p:nvSpPr>
              <p:cNvPr id="57" name="TextBox 36"/>
              <p:cNvSpPr txBox="1">
                <a:spLocks noChangeArrowheads="1"/>
              </p:cNvSpPr>
              <p:nvPr/>
            </p:nvSpPr>
            <p:spPr bwMode="auto">
              <a:xfrm>
                <a:off x="6751034" y="4735303"/>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0"/>
                  </a:rPr>
                  <a:t>D1101693</a:t>
                </a:r>
                <a:endParaRPr lang="en-US" sz="800" b="1" dirty="0">
                  <a:latin typeface="Comic Sans MS" pitchFamily="66" charset="0"/>
                </a:endParaRPr>
              </a:p>
            </p:txBody>
          </p:sp>
        </p:grpSp>
      </p:grpSp>
      <p:grpSp>
        <p:nvGrpSpPr>
          <p:cNvPr id="20" name="Group 19"/>
          <p:cNvGrpSpPr/>
          <p:nvPr/>
        </p:nvGrpSpPr>
        <p:grpSpPr>
          <a:xfrm>
            <a:off x="258927" y="1707440"/>
            <a:ext cx="1645511" cy="3402653"/>
            <a:chOff x="6463500" y="1537417"/>
            <a:chExt cx="1645511" cy="3402653"/>
          </a:xfrm>
        </p:grpSpPr>
        <p:grpSp>
          <p:nvGrpSpPr>
            <p:cNvPr id="21" name="Group 20"/>
            <p:cNvGrpSpPr/>
            <p:nvPr/>
          </p:nvGrpSpPr>
          <p:grpSpPr>
            <a:xfrm>
              <a:off x="6463500" y="1537417"/>
              <a:ext cx="1645511" cy="3402653"/>
              <a:chOff x="5023211" y="1547587"/>
              <a:chExt cx="1645511" cy="3402653"/>
            </a:xfrm>
          </p:grpSpPr>
          <p:sp>
            <p:nvSpPr>
              <p:cNvPr id="23" name="TextBox 36"/>
              <p:cNvSpPr txBox="1">
                <a:spLocks noChangeArrowheads="1"/>
              </p:cNvSpPr>
              <p:nvPr/>
            </p:nvSpPr>
            <p:spPr bwMode="auto">
              <a:xfrm>
                <a:off x="5023211" y="1547587"/>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Delrin Insert </a:t>
                </a:r>
              </a:p>
              <a:p>
                <a:pPr algn="ctr" eaLnBrk="1" hangingPunct="1"/>
                <a:r>
                  <a:rPr lang="en-US" sz="800" b="1" dirty="0" smtClean="0">
                    <a:latin typeface="Comic Sans MS" pitchFamily="66" charset="0"/>
                  </a:rPr>
                  <a:t>for DB25</a:t>
                </a:r>
                <a:endParaRPr lang="en-US" sz="800" b="1" dirty="0">
                  <a:latin typeface="Comic Sans MS" pitchFamily="66" charset="0"/>
                </a:endParaRPr>
              </a:p>
            </p:txBody>
          </p:sp>
          <p:sp>
            <p:nvSpPr>
              <p:cNvPr id="24" name="TextBox 36"/>
              <p:cNvSpPr txBox="1">
                <a:spLocks noChangeArrowheads="1"/>
              </p:cNvSpPr>
              <p:nvPr/>
            </p:nvSpPr>
            <p:spPr bwMode="auto">
              <a:xfrm>
                <a:off x="5382871" y="4734796"/>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1"/>
                  </a:rPr>
                  <a:t>D1101690</a:t>
                </a:r>
                <a:endParaRPr lang="en-US" sz="800" b="1" dirty="0">
                  <a:latin typeface="Comic Sans MS" pitchFamily="66" charset="0"/>
                </a:endParaRPr>
              </a:p>
            </p:txBody>
          </p:sp>
        </p:grpSp>
        <p:pic>
          <p:nvPicPr>
            <p:cNvPr id="22" name="Picture 7"/>
            <p:cNvPicPr>
              <a:picLocks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060394" y="2645226"/>
              <a:ext cx="457200" cy="14913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 name="Group 24"/>
          <p:cNvGrpSpPr/>
          <p:nvPr/>
        </p:nvGrpSpPr>
        <p:grpSpPr>
          <a:xfrm>
            <a:off x="7199602" y="1657012"/>
            <a:ext cx="1645511" cy="3402653"/>
            <a:chOff x="4223691" y="3120231"/>
            <a:chExt cx="1645511" cy="3402653"/>
          </a:xfrm>
        </p:grpSpPr>
        <p:pic>
          <p:nvPicPr>
            <p:cNvPr id="26" name="Picture 2"/>
            <p:cNvPicPr>
              <a:picLocks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826796" y="4239799"/>
              <a:ext cx="457200" cy="1490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Group 26"/>
            <p:cNvGrpSpPr/>
            <p:nvPr/>
          </p:nvGrpSpPr>
          <p:grpSpPr>
            <a:xfrm>
              <a:off x="4223691" y="3120231"/>
              <a:ext cx="1645511" cy="3402653"/>
              <a:chOff x="5023211" y="1547587"/>
              <a:chExt cx="1645511" cy="3402653"/>
            </a:xfrm>
          </p:grpSpPr>
          <p:sp>
            <p:nvSpPr>
              <p:cNvPr id="28" name="TextBox 36"/>
              <p:cNvSpPr txBox="1">
                <a:spLocks noChangeArrowheads="1"/>
              </p:cNvSpPr>
              <p:nvPr/>
            </p:nvSpPr>
            <p:spPr bwMode="auto">
              <a:xfrm>
                <a:off x="5023211" y="1547587"/>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Delrin Insert </a:t>
                </a:r>
              </a:p>
              <a:p>
                <a:pPr algn="ctr" eaLnBrk="1" hangingPunct="1"/>
                <a:r>
                  <a:rPr lang="en-US" sz="800" b="1" dirty="0" smtClean="0">
                    <a:latin typeface="Comic Sans MS" pitchFamily="66" charset="0"/>
                  </a:rPr>
                  <a:t>for 2 X DB9</a:t>
                </a:r>
                <a:endParaRPr lang="en-US" sz="800" b="1" dirty="0">
                  <a:latin typeface="Comic Sans MS" pitchFamily="66" charset="0"/>
                </a:endParaRPr>
              </a:p>
            </p:txBody>
          </p:sp>
          <p:sp>
            <p:nvSpPr>
              <p:cNvPr id="29" name="TextBox 36"/>
              <p:cNvSpPr txBox="1">
                <a:spLocks noChangeArrowheads="1"/>
              </p:cNvSpPr>
              <p:nvPr/>
            </p:nvSpPr>
            <p:spPr bwMode="auto">
              <a:xfrm>
                <a:off x="5382871" y="4734796"/>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4"/>
                  </a:rPr>
                  <a:t>D1101669</a:t>
                </a:r>
                <a:endParaRPr lang="en-US" sz="800" b="1" dirty="0">
                  <a:latin typeface="Comic Sans MS" pitchFamily="66" charset="0"/>
                </a:endParaRPr>
              </a:p>
            </p:txBody>
          </p:sp>
        </p:grpSp>
      </p:grpSp>
    </p:spTree>
    <p:extLst>
      <p:ext uri="{BB962C8B-B14F-4D97-AF65-F5344CB8AC3E}">
        <p14:creationId xmlns:p14="http://schemas.microsoft.com/office/powerpoint/2010/main" val="3732022714"/>
      </p:ext>
    </p:extLst>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Enclosure (Table) Panels – Templates</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382</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787" name="TextBox 36"/>
          <p:cNvSpPr txBox="1">
            <a:spLocks noChangeArrowheads="1"/>
          </p:cNvSpPr>
          <p:nvPr/>
        </p:nvSpPr>
        <p:spPr bwMode="auto">
          <a:xfrm>
            <a:off x="1690688" y="715963"/>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Enclosure (Table) Panels (</a:t>
            </a:r>
            <a:r>
              <a:rPr lang="en-US" sz="800" b="1" dirty="0" smtClean="0">
                <a:latin typeface="Comic Sans MS" pitchFamily="66" charset="0"/>
                <a:hlinkClick r:id="rId3"/>
              </a:rPr>
              <a:t>E1200909</a:t>
            </a:r>
            <a:r>
              <a:rPr lang="en-US" sz="800" b="1" dirty="0" smtClean="0">
                <a:latin typeface="Comic Sans MS" pitchFamily="66" charset="0"/>
              </a:rPr>
              <a:t>)</a:t>
            </a:r>
            <a:endParaRPr lang="en-US" sz="800" b="1" dirty="0">
              <a:latin typeface="Comic Sans MS" pitchFamily="66" charset="0"/>
            </a:endParaRPr>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LVEA Tables</a:t>
            </a:r>
            <a:endParaRPr lang="en-US" sz="800" b="1" dirty="0">
              <a:latin typeface="Comic Sans MS" pitchFamily="66" charset="0"/>
            </a:endParaRPr>
          </a:p>
        </p:txBody>
      </p:sp>
      <p:grpSp>
        <p:nvGrpSpPr>
          <p:cNvPr id="20" name="Group 19"/>
          <p:cNvGrpSpPr/>
          <p:nvPr/>
        </p:nvGrpSpPr>
        <p:grpSpPr>
          <a:xfrm>
            <a:off x="258927" y="1707440"/>
            <a:ext cx="1645511" cy="3402653"/>
            <a:chOff x="6463500" y="1537417"/>
            <a:chExt cx="1645511" cy="3402653"/>
          </a:xfrm>
        </p:grpSpPr>
        <p:grpSp>
          <p:nvGrpSpPr>
            <p:cNvPr id="21" name="Group 20"/>
            <p:cNvGrpSpPr/>
            <p:nvPr/>
          </p:nvGrpSpPr>
          <p:grpSpPr>
            <a:xfrm>
              <a:off x="6463500" y="1537417"/>
              <a:ext cx="1645511" cy="3402653"/>
              <a:chOff x="5023211" y="1547587"/>
              <a:chExt cx="1645511" cy="3402653"/>
            </a:xfrm>
          </p:grpSpPr>
          <p:sp>
            <p:nvSpPr>
              <p:cNvPr id="23" name="TextBox 36"/>
              <p:cNvSpPr txBox="1">
                <a:spLocks noChangeArrowheads="1"/>
              </p:cNvSpPr>
              <p:nvPr/>
            </p:nvSpPr>
            <p:spPr bwMode="auto">
              <a:xfrm>
                <a:off x="5023211" y="1547587"/>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Delrin Insert </a:t>
                </a:r>
              </a:p>
              <a:p>
                <a:pPr algn="ctr" eaLnBrk="1" hangingPunct="1"/>
                <a:r>
                  <a:rPr lang="en-US" sz="800" b="1" dirty="0" smtClean="0">
                    <a:latin typeface="Comic Sans MS" pitchFamily="66" charset="0"/>
                  </a:rPr>
                  <a:t>for DB25</a:t>
                </a:r>
                <a:endParaRPr lang="en-US" sz="800" b="1" dirty="0">
                  <a:latin typeface="Comic Sans MS" pitchFamily="66" charset="0"/>
                </a:endParaRPr>
              </a:p>
            </p:txBody>
          </p:sp>
          <p:sp>
            <p:nvSpPr>
              <p:cNvPr id="24" name="TextBox 36"/>
              <p:cNvSpPr txBox="1">
                <a:spLocks noChangeArrowheads="1"/>
              </p:cNvSpPr>
              <p:nvPr/>
            </p:nvSpPr>
            <p:spPr bwMode="auto">
              <a:xfrm>
                <a:off x="5382871" y="4734796"/>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5"/>
                  </a:rPr>
                  <a:t>D1101690</a:t>
                </a:r>
                <a:endParaRPr lang="en-US" sz="800" b="1" dirty="0">
                  <a:latin typeface="Comic Sans MS" pitchFamily="66" charset="0"/>
                </a:endParaRPr>
              </a:p>
            </p:txBody>
          </p:sp>
        </p:grpSp>
        <p:pic>
          <p:nvPicPr>
            <p:cNvPr id="22" name="Picture 7"/>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060394" y="2645226"/>
              <a:ext cx="457200" cy="14913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 name="Group 24"/>
          <p:cNvGrpSpPr/>
          <p:nvPr/>
        </p:nvGrpSpPr>
        <p:grpSpPr>
          <a:xfrm>
            <a:off x="1904438" y="1707440"/>
            <a:ext cx="1645511" cy="3402653"/>
            <a:chOff x="4223691" y="3120231"/>
            <a:chExt cx="1645511" cy="3402653"/>
          </a:xfrm>
        </p:grpSpPr>
        <p:pic>
          <p:nvPicPr>
            <p:cNvPr id="26" name="Picture 2"/>
            <p:cNvPicPr>
              <a:picLocks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826796" y="4239799"/>
              <a:ext cx="457200" cy="1490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Group 26"/>
            <p:cNvGrpSpPr/>
            <p:nvPr/>
          </p:nvGrpSpPr>
          <p:grpSpPr>
            <a:xfrm>
              <a:off x="4223691" y="3120231"/>
              <a:ext cx="1645511" cy="3402653"/>
              <a:chOff x="5023211" y="1547587"/>
              <a:chExt cx="1645511" cy="3402653"/>
            </a:xfrm>
          </p:grpSpPr>
          <p:sp>
            <p:nvSpPr>
              <p:cNvPr id="28" name="TextBox 36"/>
              <p:cNvSpPr txBox="1">
                <a:spLocks noChangeArrowheads="1"/>
              </p:cNvSpPr>
              <p:nvPr/>
            </p:nvSpPr>
            <p:spPr bwMode="auto">
              <a:xfrm>
                <a:off x="5023211" y="1547587"/>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Delrin Insert </a:t>
                </a:r>
              </a:p>
              <a:p>
                <a:pPr algn="ctr" eaLnBrk="1" hangingPunct="1"/>
                <a:r>
                  <a:rPr lang="en-US" sz="800" b="1" dirty="0" smtClean="0">
                    <a:latin typeface="Comic Sans MS" pitchFamily="66" charset="0"/>
                  </a:rPr>
                  <a:t>for 2 X DB9(V)</a:t>
                </a:r>
                <a:endParaRPr lang="en-US" sz="800" b="1" dirty="0">
                  <a:latin typeface="Comic Sans MS" pitchFamily="66" charset="0"/>
                </a:endParaRPr>
              </a:p>
            </p:txBody>
          </p:sp>
          <p:sp>
            <p:nvSpPr>
              <p:cNvPr id="29" name="TextBox 36"/>
              <p:cNvSpPr txBox="1">
                <a:spLocks noChangeArrowheads="1"/>
              </p:cNvSpPr>
              <p:nvPr/>
            </p:nvSpPr>
            <p:spPr bwMode="auto">
              <a:xfrm>
                <a:off x="5382871" y="4734796"/>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8"/>
                  </a:rPr>
                  <a:t>D1101669</a:t>
                </a:r>
                <a:endParaRPr lang="en-US" sz="800" b="1" dirty="0">
                  <a:latin typeface="Comic Sans MS" pitchFamily="66" charset="0"/>
                </a:endParaRPr>
              </a:p>
            </p:txBody>
          </p:sp>
        </p:grpSp>
      </p:grpSp>
      <p:pic>
        <p:nvPicPr>
          <p:cNvPr id="59597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724735" y="2815249"/>
            <a:ext cx="1150038" cy="14904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 name="TextBox 36"/>
          <p:cNvSpPr txBox="1">
            <a:spLocks noChangeArrowheads="1"/>
          </p:cNvSpPr>
          <p:nvPr/>
        </p:nvSpPr>
        <p:spPr bwMode="auto">
          <a:xfrm>
            <a:off x="3836658" y="4894649"/>
            <a:ext cx="92619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dirty="0" smtClean="0">
                <a:latin typeface="Comic Sans MS" pitchFamily="66" charset="0"/>
                <a:ea typeface="ＭＳ Ｐゴシック" charset="-128"/>
                <a:hlinkClick r:id="rId10"/>
              </a:rPr>
              <a:t>D1101699</a:t>
            </a:r>
            <a:endParaRPr lang="en-US" sz="800" b="1" dirty="0">
              <a:latin typeface="Comic Sans MS" pitchFamily="66" charset="0"/>
            </a:endParaRPr>
          </a:p>
        </p:txBody>
      </p:sp>
      <p:sp>
        <p:nvSpPr>
          <p:cNvPr id="32" name="TextBox 36"/>
          <p:cNvSpPr txBox="1">
            <a:spLocks noChangeArrowheads="1"/>
          </p:cNvSpPr>
          <p:nvPr/>
        </p:nvSpPr>
        <p:spPr bwMode="auto">
          <a:xfrm>
            <a:off x="3476997" y="1707440"/>
            <a:ext cx="164551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Delrin Insert </a:t>
            </a:r>
          </a:p>
          <a:p>
            <a:pPr algn="ctr" eaLnBrk="1" hangingPunct="1"/>
            <a:r>
              <a:rPr lang="en-US" sz="800" b="1" dirty="0" smtClean="0">
                <a:latin typeface="Comic Sans MS" pitchFamily="66" charset="0"/>
              </a:rPr>
              <a:t>for 2 X DB9(H)</a:t>
            </a:r>
            <a:endParaRPr lang="en-US" sz="800" b="1" dirty="0">
              <a:latin typeface="Comic Sans MS" pitchFamily="66" charset="0"/>
            </a:endParaRPr>
          </a:p>
        </p:txBody>
      </p:sp>
    </p:spTree>
    <p:extLst>
      <p:ext uri="{BB962C8B-B14F-4D97-AF65-F5344CB8AC3E}">
        <p14:creationId xmlns:p14="http://schemas.microsoft.com/office/powerpoint/2010/main" val="1566341154"/>
      </p:ext>
    </p:extLst>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D1102312 - Sxxxxxxx</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383</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LVEA Racks</a:t>
            </a:r>
            <a:endParaRPr lang="en-US" sz="800" b="1" dirty="0">
              <a:latin typeface="Comic Sans MS" pitchFamily="66" charset="0"/>
            </a:endParaRPr>
          </a:p>
        </p:txBody>
      </p:sp>
      <p:pic>
        <p:nvPicPr>
          <p:cNvPr id="2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66650" y="1445758"/>
            <a:ext cx="2898648" cy="12108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66650" y="4089226"/>
            <a:ext cx="2898648" cy="1206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 name="Group 230"/>
          <p:cNvGrpSpPr>
            <a:grpSpLocks/>
          </p:cNvGrpSpPr>
          <p:nvPr/>
        </p:nvGrpSpPr>
        <p:grpSpPr bwMode="auto">
          <a:xfrm>
            <a:off x="2208052" y="812745"/>
            <a:ext cx="5938838" cy="224004"/>
            <a:chOff x="-683241" y="5770906"/>
            <a:chExt cx="5939602" cy="224349"/>
          </a:xfrm>
        </p:grpSpPr>
        <p:grpSp>
          <p:nvGrpSpPr>
            <p:cNvPr id="25" name="Group 195"/>
            <p:cNvGrpSpPr>
              <a:grpSpLocks/>
            </p:cNvGrpSpPr>
            <p:nvPr/>
          </p:nvGrpSpPr>
          <p:grpSpPr bwMode="auto">
            <a:xfrm>
              <a:off x="-683241" y="5770906"/>
              <a:ext cx="3312268" cy="221361"/>
              <a:chOff x="-683241" y="5788158"/>
              <a:chExt cx="3312268" cy="221361"/>
            </a:xfrm>
          </p:grpSpPr>
          <p:grpSp>
            <p:nvGrpSpPr>
              <p:cNvPr id="31" name="Group 194"/>
              <p:cNvGrpSpPr>
                <a:grpSpLocks/>
              </p:cNvGrpSpPr>
              <p:nvPr/>
            </p:nvGrpSpPr>
            <p:grpSpPr bwMode="auto">
              <a:xfrm>
                <a:off x="-683241" y="5788158"/>
                <a:ext cx="3312268" cy="215776"/>
                <a:chOff x="-683241" y="5788158"/>
                <a:chExt cx="3312268" cy="215776"/>
              </a:xfrm>
            </p:grpSpPr>
            <p:pic>
              <p:nvPicPr>
                <p:cNvPr id="3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Shutter Logic</a:t>
                  </a:r>
                </a:p>
              </p:txBody>
            </p:sp>
          </p:grpSp>
          <p:sp>
            <p:nvSpPr>
              <p:cNvPr id="3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D1102312</a:t>
                </a:r>
                <a:endParaRPr lang="en-US" sz="800" b="1" dirty="0">
                  <a:latin typeface="Comic Sans MS" pitchFamily="66" charset="0"/>
                </a:endParaRPr>
              </a:p>
            </p:txBody>
          </p:sp>
        </p:grpSp>
        <p:grpSp>
          <p:nvGrpSpPr>
            <p:cNvPr id="26" name="Group 192"/>
            <p:cNvGrpSpPr>
              <a:grpSpLocks/>
            </p:cNvGrpSpPr>
            <p:nvPr/>
          </p:nvGrpSpPr>
          <p:grpSpPr bwMode="auto">
            <a:xfrm>
              <a:off x="2841236" y="5773948"/>
              <a:ext cx="2415125" cy="221307"/>
              <a:chOff x="2841236" y="5773948"/>
              <a:chExt cx="2415125" cy="221307"/>
            </a:xfrm>
          </p:grpSpPr>
          <p:sp>
            <p:nvSpPr>
              <p:cNvPr id="2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grpSp>
            <p:nvGrpSpPr>
              <p:cNvPr id="28" name="Group 191"/>
              <p:cNvGrpSpPr>
                <a:grpSpLocks/>
              </p:cNvGrpSpPr>
              <p:nvPr/>
            </p:nvGrpSpPr>
            <p:grpSpPr bwMode="auto">
              <a:xfrm>
                <a:off x="2841236" y="5779588"/>
                <a:ext cx="1280160" cy="215667"/>
                <a:chOff x="2841236" y="5779588"/>
                <a:chExt cx="1280160" cy="215667"/>
              </a:xfrm>
            </p:grpSpPr>
            <p:pic>
              <p:nvPicPr>
                <p:cNvPr id="2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5" name="Group 30"/>
          <p:cNvGrpSpPr>
            <a:grpSpLocks/>
          </p:cNvGrpSpPr>
          <p:nvPr/>
        </p:nvGrpSpPr>
        <p:grpSpPr bwMode="auto">
          <a:xfrm>
            <a:off x="7112428" y="4071445"/>
            <a:ext cx="1271377" cy="323274"/>
            <a:chOff x="7427707" y="4452144"/>
            <a:chExt cx="1271163" cy="322828"/>
          </a:xfrm>
        </p:grpSpPr>
        <p:sp>
          <p:nvSpPr>
            <p:cNvPr id="36"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37" name="TextBox 353"/>
            <p:cNvSpPr txBox="1">
              <a:spLocks noChangeArrowheads="1"/>
            </p:cNvSpPr>
            <p:nvPr/>
          </p:nvSpPr>
          <p:spPr bwMode="auto">
            <a:xfrm>
              <a:off x="7431421" y="455952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2" name="Group 1"/>
          <p:cNvGrpSpPr/>
          <p:nvPr/>
        </p:nvGrpSpPr>
        <p:grpSpPr>
          <a:xfrm>
            <a:off x="7107456" y="1775283"/>
            <a:ext cx="1262063" cy="337909"/>
            <a:chOff x="7423150" y="1535791"/>
            <a:chExt cx="1262063" cy="337909"/>
          </a:xfrm>
        </p:grpSpPr>
        <p:sp>
          <p:nvSpPr>
            <p:cNvPr id="38"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D1102312</a:t>
              </a:r>
              <a:endParaRPr lang="en-US" sz="800" b="1" dirty="0">
                <a:latin typeface="Comic Sans MS" pitchFamily="66" charset="0"/>
              </a:endParaRPr>
            </a:p>
          </p:txBody>
        </p:sp>
        <p:sp>
          <p:nvSpPr>
            <p:cNvPr id="39" name="TextBox 353"/>
            <p:cNvSpPr txBox="1">
              <a:spLocks noChangeArrowheads="1"/>
            </p:cNvSpPr>
            <p:nvPr/>
          </p:nvSpPr>
          <p:spPr bwMode="auto">
            <a:xfrm>
              <a:off x="7423150" y="1659387"/>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spTree>
    <p:extLst>
      <p:ext uri="{BB962C8B-B14F-4D97-AF65-F5344CB8AC3E}">
        <p14:creationId xmlns:p14="http://schemas.microsoft.com/office/powerpoint/2010/main" val="3982313809"/>
      </p:ext>
    </p:extLst>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21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10160" y="1455918"/>
            <a:ext cx="5797296" cy="12274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03778" name="Title 8"/>
          <p:cNvSpPr>
            <a:spLocks noGrp="1"/>
          </p:cNvSpPr>
          <p:nvPr>
            <p:ph type="title"/>
          </p:nvPr>
        </p:nvSpPr>
        <p:spPr/>
        <p:txBody>
          <a:bodyPr/>
          <a:lstStyle/>
          <a:p>
            <a:pPr eaLnBrk="1" hangingPunct="1"/>
            <a:r>
              <a:rPr lang="en-US" dirty="0" smtClean="0">
                <a:ea typeface="ＭＳ Ｐゴシック" pitchFamily="34" charset="-128"/>
              </a:rPr>
              <a:t>D1200136 - Sxxxxxxx</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384</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LVEA Racks</a:t>
            </a:r>
            <a:endParaRPr lang="en-US" sz="800" b="1" dirty="0">
              <a:latin typeface="Comic Sans MS" pitchFamily="66" charset="0"/>
            </a:endParaRPr>
          </a:p>
        </p:txBody>
      </p:sp>
      <p:grpSp>
        <p:nvGrpSpPr>
          <p:cNvPr id="24" name="Group 230"/>
          <p:cNvGrpSpPr>
            <a:grpSpLocks/>
          </p:cNvGrpSpPr>
          <p:nvPr/>
        </p:nvGrpSpPr>
        <p:grpSpPr bwMode="auto">
          <a:xfrm>
            <a:off x="2208052" y="812745"/>
            <a:ext cx="6117022" cy="224004"/>
            <a:chOff x="-683241" y="5770906"/>
            <a:chExt cx="6117809" cy="224349"/>
          </a:xfrm>
        </p:grpSpPr>
        <p:grpSp>
          <p:nvGrpSpPr>
            <p:cNvPr id="25" name="Group 195"/>
            <p:cNvGrpSpPr>
              <a:grpSpLocks/>
            </p:cNvGrpSpPr>
            <p:nvPr/>
          </p:nvGrpSpPr>
          <p:grpSpPr bwMode="auto">
            <a:xfrm>
              <a:off x="-683241" y="5770906"/>
              <a:ext cx="3312268" cy="221361"/>
              <a:chOff x="-683241" y="5788158"/>
              <a:chExt cx="3312268" cy="221361"/>
            </a:xfrm>
          </p:grpSpPr>
          <p:grpSp>
            <p:nvGrpSpPr>
              <p:cNvPr id="31" name="Group 194"/>
              <p:cNvGrpSpPr>
                <a:grpSpLocks/>
              </p:cNvGrpSpPr>
              <p:nvPr/>
            </p:nvGrpSpPr>
            <p:grpSpPr bwMode="auto">
              <a:xfrm>
                <a:off x="-683241" y="5788158"/>
                <a:ext cx="3312268" cy="215776"/>
                <a:chOff x="-683241" y="5788158"/>
                <a:chExt cx="3312268" cy="215776"/>
              </a:xfrm>
            </p:grpSpPr>
            <p:pic>
              <p:nvPicPr>
                <p:cNvPr id="3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ALS Fiber Distribution Chassis</a:t>
                  </a:r>
                  <a:endParaRPr lang="en-US" sz="800" b="1" dirty="0">
                    <a:latin typeface="Comic Sans MS" pitchFamily="66" charset="0"/>
                  </a:endParaRPr>
                </a:p>
              </p:txBody>
            </p:sp>
          </p:grpSp>
          <p:sp>
            <p:nvSpPr>
              <p:cNvPr id="3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rPr>
                  <a:t>D1200136</a:t>
                </a:r>
                <a:endParaRPr lang="en-US" sz="800" b="1" dirty="0">
                  <a:latin typeface="Comic Sans MS" pitchFamily="66" charset="0"/>
                </a:endParaRPr>
              </a:p>
            </p:txBody>
          </p:sp>
        </p:grpSp>
        <p:grpSp>
          <p:nvGrpSpPr>
            <p:cNvPr id="26" name="Group 192"/>
            <p:cNvGrpSpPr>
              <a:grpSpLocks/>
            </p:cNvGrpSpPr>
            <p:nvPr/>
          </p:nvGrpSpPr>
          <p:grpSpPr bwMode="auto">
            <a:xfrm>
              <a:off x="2841236" y="5773783"/>
              <a:ext cx="2593332" cy="221472"/>
              <a:chOff x="2841236" y="5773783"/>
              <a:chExt cx="2593332" cy="221472"/>
            </a:xfrm>
          </p:grpSpPr>
          <p:sp>
            <p:nvSpPr>
              <p:cNvPr id="27" name="TextBox 233"/>
              <p:cNvSpPr txBox="1">
                <a:spLocks noChangeArrowheads="1"/>
              </p:cNvSpPr>
              <p:nvPr/>
            </p:nvSpPr>
            <p:spPr bwMode="auto">
              <a:xfrm>
                <a:off x="4109048" y="5773783"/>
                <a:ext cx="1325520"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 +-24VDC</a:t>
                </a:r>
                <a:endParaRPr lang="en-US" sz="800" b="1" dirty="0">
                  <a:latin typeface="Comic Sans MS" pitchFamily="66" charset="0"/>
                </a:endParaRPr>
              </a:p>
            </p:txBody>
          </p:sp>
          <p:grpSp>
            <p:nvGrpSpPr>
              <p:cNvPr id="28" name="Group 191"/>
              <p:cNvGrpSpPr>
                <a:grpSpLocks/>
              </p:cNvGrpSpPr>
              <p:nvPr/>
            </p:nvGrpSpPr>
            <p:grpSpPr bwMode="auto">
              <a:xfrm>
                <a:off x="2841236" y="5779588"/>
                <a:ext cx="1280160" cy="215667"/>
                <a:chOff x="2841236" y="5779588"/>
                <a:chExt cx="1280160" cy="215667"/>
              </a:xfrm>
            </p:grpSpPr>
            <p:pic>
              <p:nvPicPr>
                <p:cNvPr id="29"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5" name="Group 30"/>
          <p:cNvGrpSpPr>
            <a:grpSpLocks/>
          </p:cNvGrpSpPr>
          <p:nvPr/>
        </p:nvGrpSpPr>
        <p:grpSpPr bwMode="auto">
          <a:xfrm>
            <a:off x="7689386" y="4071445"/>
            <a:ext cx="1271377" cy="323274"/>
            <a:chOff x="7427707" y="4452144"/>
            <a:chExt cx="1271163" cy="322828"/>
          </a:xfrm>
        </p:grpSpPr>
        <p:sp>
          <p:nvSpPr>
            <p:cNvPr id="36"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37" name="TextBox 353"/>
            <p:cNvSpPr txBox="1">
              <a:spLocks noChangeArrowheads="1"/>
            </p:cNvSpPr>
            <p:nvPr/>
          </p:nvSpPr>
          <p:spPr bwMode="auto">
            <a:xfrm>
              <a:off x="7431421" y="455952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2" name="Group 1"/>
          <p:cNvGrpSpPr/>
          <p:nvPr/>
        </p:nvGrpSpPr>
        <p:grpSpPr>
          <a:xfrm>
            <a:off x="7684414" y="1775283"/>
            <a:ext cx="1262063" cy="337909"/>
            <a:chOff x="7423150" y="1535791"/>
            <a:chExt cx="1262063" cy="337909"/>
          </a:xfrm>
        </p:grpSpPr>
        <p:sp>
          <p:nvSpPr>
            <p:cNvPr id="38"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D1200136</a:t>
              </a:r>
              <a:endParaRPr lang="en-US" sz="800" b="1" dirty="0">
                <a:latin typeface="Comic Sans MS" pitchFamily="66" charset="0"/>
              </a:endParaRPr>
            </a:p>
          </p:txBody>
        </p:sp>
        <p:sp>
          <p:nvSpPr>
            <p:cNvPr id="39" name="TextBox 353"/>
            <p:cNvSpPr txBox="1">
              <a:spLocks noChangeArrowheads="1"/>
            </p:cNvSpPr>
            <p:nvPr/>
          </p:nvSpPr>
          <p:spPr bwMode="auto">
            <a:xfrm>
              <a:off x="7423150" y="1659387"/>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60211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10160" y="3806921"/>
            <a:ext cx="5797296" cy="1175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1226214"/>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itle 8"/>
          <p:cNvSpPr>
            <a:spLocks noGrp="1"/>
          </p:cNvSpPr>
          <p:nvPr>
            <p:ph type="title"/>
          </p:nvPr>
        </p:nvSpPr>
        <p:spPr/>
        <p:txBody>
          <a:bodyPr/>
          <a:lstStyle/>
          <a:p>
            <a:pPr eaLnBrk="1" hangingPunct="1"/>
            <a:r>
              <a:rPr lang="en-US" smtClean="0">
                <a:ea typeface="ＭＳ Ｐゴシック" pitchFamily="34" charset="-128"/>
              </a:rPr>
              <a:t>L1-ISC-R3</a:t>
            </a:r>
          </a:p>
        </p:txBody>
      </p:sp>
      <p:sp>
        <p:nvSpPr>
          <p:cNvPr id="205827"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9DE0C7-966A-43F9-A0AF-81275BD66209}" type="slidenum">
              <a:rPr lang="en-US" smtClean="0">
                <a:solidFill>
                  <a:srgbClr val="898989"/>
                </a:solidFill>
                <a:latin typeface="Calibri" pitchFamily="34" charset="0"/>
              </a:rPr>
              <a:pPr eaLnBrk="1" hangingPunct="1"/>
              <a:t>385</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pic>
        <p:nvPicPr>
          <p:cNvPr id="205829" name="Picture 23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25" y="1962150"/>
            <a:ext cx="1952625" cy="302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835"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HAM6 Rack Layout (</a:t>
            </a:r>
            <a:r>
              <a:rPr lang="en-US" sz="800" b="1" dirty="0">
                <a:latin typeface="Comic Sans MS" pitchFamily="66" charset="0"/>
                <a:hlinkClick r:id="rId4"/>
              </a:rPr>
              <a:t>LIGO-D1001426</a:t>
            </a:r>
            <a:r>
              <a:rPr lang="en-US" sz="800" b="1" dirty="0">
                <a:latin typeface="Comic Sans MS" pitchFamily="66" charset="0"/>
              </a:rPr>
              <a:t>)</a:t>
            </a:r>
          </a:p>
        </p:txBody>
      </p:sp>
      <p:pic>
        <p:nvPicPr>
          <p:cNvPr id="205858" name="Picture 117">
            <a:hlinkClick r:id="" action="ppaction://noaction"/>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59" name="Picture 118">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ction="ppaction://hlinksldjump"/>
              </a:rPr>
              <a:t>&lt;&lt; LVEA Racks</a:t>
            </a:r>
            <a:endParaRPr lang="en-US" sz="800" b="1" dirty="0">
              <a:latin typeface="Comic Sans MS" pitchFamily="66" charset="0"/>
            </a:endParaRPr>
          </a:p>
        </p:txBody>
      </p:sp>
      <p:pic>
        <p:nvPicPr>
          <p:cNvPr id="59289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3363" y="1589717"/>
            <a:ext cx="3657600" cy="33966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3" name="Picture 3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13"/>
          <p:cNvPicPr preferRelativeResize="0">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 name="Group 13"/>
          <p:cNvGrpSpPr/>
          <p:nvPr/>
        </p:nvGrpSpPr>
        <p:grpSpPr>
          <a:xfrm>
            <a:off x="7155361" y="794546"/>
            <a:ext cx="1923327" cy="492245"/>
            <a:chOff x="712506" y="5554543"/>
            <a:chExt cx="1923327" cy="492245"/>
          </a:xfrm>
        </p:grpSpPr>
        <p:pic>
          <p:nvPicPr>
            <p:cNvPr id="15"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17"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D1200757</a:t>
              </a:r>
              <a:endParaRPr lang="en-US" sz="800" b="1" dirty="0">
                <a:latin typeface="Comic Sans MS" pitchFamily="66" charset="0"/>
              </a:endParaRPr>
            </a:p>
          </p:txBody>
        </p:sp>
        <p:sp>
          <p:nvSpPr>
            <p:cNvPr id="18"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S1202561</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itle 8"/>
          <p:cNvSpPr>
            <a:spLocks noGrp="1"/>
          </p:cNvSpPr>
          <p:nvPr>
            <p:ph type="title"/>
          </p:nvPr>
        </p:nvSpPr>
        <p:spPr/>
        <p:txBody>
          <a:bodyPr/>
          <a:lstStyle/>
          <a:p>
            <a:pPr eaLnBrk="1" hangingPunct="1"/>
            <a:r>
              <a:rPr lang="en-US" dirty="0" smtClean="0">
                <a:ea typeface="ＭＳ Ｐゴシック" pitchFamily="34" charset="-128"/>
              </a:rPr>
              <a:t>L1-ISC-R4</a:t>
            </a:r>
          </a:p>
        </p:txBody>
      </p:sp>
      <p:sp>
        <p:nvSpPr>
          <p:cNvPr id="205827"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9DE0C7-966A-43F9-A0AF-81275BD66209}" type="slidenum">
              <a:rPr lang="en-US" smtClean="0">
                <a:solidFill>
                  <a:srgbClr val="898989"/>
                </a:solidFill>
                <a:latin typeface="Calibri" pitchFamily="34" charset="0"/>
              </a:rPr>
              <a:pPr eaLnBrk="1" hangingPunct="1"/>
              <a:t>386</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5835"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HAM6 Rack Layout </a:t>
            </a:r>
            <a:r>
              <a:rPr lang="en-US" sz="800" b="1" dirty="0" smtClean="0">
                <a:latin typeface="Comic Sans MS" pitchFamily="66" charset="0"/>
              </a:rPr>
              <a:t>(</a:t>
            </a:r>
            <a:r>
              <a:rPr lang="en-US" sz="800" b="1" dirty="0" smtClean="0">
                <a:latin typeface="Comic Sans MS" pitchFamily="66" charset="0"/>
                <a:hlinkClick r:id="rId3"/>
              </a:rPr>
              <a:t>LIGO-D1101904</a:t>
            </a:r>
            <a:r>
              <a:rPr lang="en-US" sz="800" b="1" dirty="0" smtClean="0">
                <a:latin typeface="Comic Sans MS" pitchFamily="66" charset="0"/>
              </a:rPr>
              <a:t>)</a:t>
            </a:r>
            <a:endParaRPr lang="en-US" sz="800" b="1" dirty="0">
              <a:latin typeface="Comic Sans MS" pitchFamily="66" charset="0"/>
            </a:endParaRPr>
          </a:p>
        </p:txBody>
      </p:sp>
      <p:pic>
        <p:nvPicPr>
          <p:cNvPr id="205858" name="Picture 117">
            <a:hlinkClick r:id="" action="ppaction://noaction"/>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59" name="Picture 118">
            <a:hlinkClick r:id="" action="ppaction://noaction"/>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LVEA Racks</a:t>
            </a:r>
            <a:endParaRPr lang="en-US" sz="800" b="1" dirty="0">
              <a:latin typeface="Comic Sans MS" pitchFamily="66" charset="0"/>
            </a:endParaRPr>
          </a:p>
        </p:txBody>
      </p:sp>
      <p:pic>
        <p:nvPicPr>
          <p:cNvPr id="243" name="Picture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13"/>
          <p:cNvPicPr preferRelativeResize="0">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6347" y="1385248"/>
            <a:ext cx="2807455" cy="3749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 name="Group 12"/>
          <p:cNvGrpSpPr/>
          <p:nvPr/>
        </p:nvGrpSpPr>
        <p:grpSpPr>
          <a:xfrm>
            <a:off x="7155361" y="794546"/>
            <a:ext cx="1923327" cy="492245"/>
            <a:chOff x="712506" y="5554543"/>
            <a:chExt cx="1923327" cy="492245"/>
          </a:xfrm>
        </p:grpSpPr>
        <p:pic>
          <p:nvPicPr>
            <p:cNvPr id="1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16"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D1200757</a:t>
              </a:r>
              <a:endParaRPr lang="en-US" sz="800" b="1" dirty="0">
                <a:latin typeface="Comic Sans MS" pitchFamily="66" charset="0"/>
              </a:endParaRPr>
            </a:p>
          </p:txBody>
        </p:sp>
        <p:sp>
          <p:nvSpPr>
            <p:cNvPr id="17"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S1202544</a:t>
              </a:r>
              <a:endParaRPr lang="en-US" sz="800" b="1" dirty="0">
                <a:latin typeface="Comic Sans MS" pitchFamily="66" charset="0"/>
              </a:endParaRPr>
            </a:p>
          </p:txBody>
        </p:sp>
      </p:grpSp>
    </p:spTree>
    <p:extLst>
      <p:ext uri="{BB962C8B-B14F-4D97-AF65-F5344CB8AC3E}">
        <p14:creationId xmlns:p14="http://schemas.microsoft.com/office/powerpoint/2010/main" val="3438115504"/>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itle 8"/>
          <p:cNvSpPr>
            <a:spLocks noGrp="1"/>
          </p:cNvSpPr>
          <p:nvPr>
            <p:ph type="title"/>
          </p:nvPr>
        </p:nvSpPr>
        <p:spPr/>
        <p:txBody>
          <a:bodyPr/>
          <a:lstStyle/>
          <a:p>
            <a:pPr eaLnBrk="1" hangingPunct="1"/>
            <a:r>
              <a:rPr lang="en-US" dirty="0" smtClean="0">
                <a:ea typeface="ＭＳ Ｐゴシック" pitchFamily="34" charset="-128"/>
              </a:rPr>
              <a:t>L1-ISC-R5</a:t>
            </a:r>
          </a:p>
        </p:txBody>
      </p:sp>
      <p:sp>
        <p:nvSpPr>
          <p:cNvPr id="205827"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9DE0C7-966A-43F9-A0AF-81275BD66209}" type="slidenum">
              <a:rPr lang="en-US" smtClean="0">
                <a:solidFill>
                  <a:srgbClr val="898989"/>
                </a:solidFill>
                <a:latin typeface="Calibri" pitchFamily="34" charset="0"/>
              </a:rPr>
              <a:pPr eaLnBrk="1" hangingPunct="1"/>
              <a:t>387</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LIGO-G1001032-V10</a:t>
            </a:r>
            <a:endParaRPr lang="en-US" dirty="0"/>
          </a:p>
        </p:txBody>
      </p:sp>
      <p:sp>
        <p:nvSpPr>
          <p:cNvPr id="205835"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HAM6 Rack Layout </a:t>
            </a:r>
            <a:r>
              <a:rPr lang="en-US" sz="800" b="1" dirty="0" smtClean="0">
                <a:latin typeface="Comic Sans MS" pitchFamily="66" charset="0"/>
              </a:rPr>
              <a:t>(</a:t>
            </a:r>
            <a:r>
              <a:rPr lang="en-US" sz="800" b="1" dirty="0" smtClean="0">
                <a:latin typeface="Comic Sans MS" pitchFamily="66" charset="0"/>
                <a:hlinkClick r:id="rId3"/>
              </a:rPr>
              <a:t>LIGO-D1200196</a:t>
            </a:r>
            <a:r>
              <a:rPr lang="en-US" sz="800" b="1" dirty="0" smtClean="0">
                <a:latin typeface="Comic Sans MS" pitchFamily="66" charset="0"/>
              </a:rPr>
              <a:t>)</a:t>
            </a:r>
            <a:endParaRPr lang="en-US" sz="800" b="1" dirty="0">
              <a:latin typeface="Comic Sans MS" pitchFamily="66" charset="0"/>
            </a:endParaRPr>
          </a:p>
        </p:txBody>
      </p:sp>
      <p:sp>
        <p:nvSpPr>
          <p:cNvPr id="242"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LVEA Racks</a:t>
            </a:r>
            <a:endParaRPr lang="en-US" sz="800" b="1" dirty="0">
              <a:latin typeface="Comic Sans MS" pitchFamily="66" charset="0"/>
            </a:endParaRPr>
          </a:p>
        </p:txBody>
      </p:sp>
      <p:pic>
        <p:nvPicPr>
          <p:cNvPr id="243"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117">
            <a:hlinkClick r:id="" action="ppaction://noaction"/>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118">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3414" y="1317009"/>
            <a:ext cx="3134547" cy="38554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 name="Group 12"/>
          <p:cNvGrpSpPr/>
          <p:nvPr/>
        </p:nvGrpSpPr>
        <p:grpSpPr>
          <a:xfrm>
            <a:off x="7155361" y="794546"/>
            <a:ext cx="1923327" cy="492245"/>
            <a:chOff x="712506" y="5554543"/>
            <a:chExt cx="1923327" cy="492245"/>
          </a:xfrm>
        </p:grpSpPr>
        <p:pic>
          <p:nvPicPr>
            <p:cNvPr id="1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16"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D1200757</a:t>
              </a:r>
              <a:endParaRPr lang="en-US" sz="800" b="1" dirty="0">
                <a:latin typeface="Comic Sans MS" pitchFamily="66" charset="0"/>
              </a:endParaRPr>
            </a:p>
          </p:txBody>
        </p:sp>
        <p:sp>
          <p:nvSpPr>
            <p:cNvPr id="17"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S1202556</a:t>
              </a:r>
              <a:endParaRPr lang="en-US" sz="800" b="1" dirty="0">
                <a:latin typeface="Comic Sans MS" pitchFamily="66" charset="0"/>
              </a:endParaRPr>
            </a:p>
          </p:txBody>
        </p:sp>
      </p:grpSp>
    </p:spTree>
    <p:extLst>
      <p:ext uri="{BB962C8B-B14F-4D97-AF65-F5344CB8AC3E}">
        <p14:creationId xmlns:p14="http://schemas.microsoft.com/office/powerpoint/2010/main" val="1926794018"/>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388</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L1-ISC-R1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3169380572"/>
      </p:ext>
    </p:extLst>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389</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2208052" y="812745"/>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98837481"/>
      </p:ext>
    </p:ext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VDC</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DC Power (VDC)</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39</a:t>
            </a:fld>
            <a:endParaRPr lang="en-US" smtClean="0">
              <a:solidFill>
                <a:srgbClr val="898989"/>
              </a:solidFill>
              <a:latin typeface="Calibri" pitchFamily="34" charset="0"/>
            </a:endParaRPr>
          </a:p>
        </p:txBody>
      </p:sp>
      <p:grpSp>
        <p:nvGrpSpPr>
          <p:cNvPr id="2" name="Group 1"/>
          <p:cNvGrpSpPr/>
          <p:nvPr/>
        </p:nvGrpSpPr>
        <p:grpSpPr>
          <a:xfrm>
            <a:off x="501649" y="720725"/>
            <a:ext cx="1477277" cy="699278"/>
            <a:chOff x="501649" y="720725"/>
            <a:chExt cx="1477277" cy="699278"/>
          </a:xfrm>
        </p:grpSpPr>
        <p:sp>
          <p:nvSpPr>
            <p:cNvPr id="19462" name="TextBox 36"/>
            <p:cNvSpPr txBox="1">
              <a:spLocks noChangeArrowheads="1"/>
            </p:cNvSpPr>
            <p:nvPr/>
          </p:nvSpPr>
          <p:spPr bwMode="auto">
            <a:xfrm>
              <a:off x="503920" y="1197753"/>
              <a:ext cx="1475005"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ction="ppaction://hlinksldjump"/>
                </a:rPr>
                <a:t>&lt;&lt; IFO Subsystems</a:t>
              </a:r>
              <a:endParaRPr lang="en-US" sz="800" b="1" dirty="0">
                <a:latin typeface="Comic Sans MS" pitchFamily="66" charset="0"/>
              </a:endParaRPr>
            </a:p>
          </p:txBody>
        </p:sp>
        <p:sp>
          <p:nvSpPr>
            <p:cNvPr id="12" name="TextBox 36"/>
            <p:cNvSpPr txBox="1">
              <a:spLocks noChangeArrowheads="1"/>
            </p:cNvSpPr>
            <p:nvPr/>
          </p:nvSpPr>
          <p:spPr bwMode="auto">
            <a:xfrm>
              <a:off x="501649" y="877677"/>
              <a:ext cx="1477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3" name="TextBox 36"/>
            <p:cNvSpPr txBox="1">
              <a:spLocks noChangeArrowheads="1"/>
            </p:cNvSpPr>
            <p:nvPr/>
          </p:nvSpPr>
          <p:spPr bwMode="auto">
            <a:xfrm>
              <a:off x="503922" y="1036901"/>
              <a:ext cx="1475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4" name="TextBox 36"/>
            <p:cNvSpPr txBox="1">
              <a:spLocks noChangeArrowheads="1"/>
            </p:cNvSpPr>
            <p:nvPr/>
          </p:nvSpPr>
          <p:spPr bwMode="auto">
            <a:xfrm>
              <a:off x="501650" y="720725"/>
              <a:ext cx="14772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Corner Station</a:t>
              </a:r>
              <a:endParaRPr lang="en-US" sz="800" b="1" dirty="0">
                <a:latin typeface="Comic Sans MS" pitchFamily="66" charset="0"/>
              </a:endParaRPr>
            </a:p>
          </p:txBody>
        </p:sp>
      </p:grpSp>
      <p:sp>
        <p:nvSpPr>
          <p:cNvPr id="11" name="TextBox 36"/>
          <p:cNvSpPr txBox="1">
            <a:spLocks noChangeArrowheads="1"/>
          </p:cNvSpPr>
          <p:nvPr/>
        </p:nvSpPr>
        <p:spPr bwMode="auto">
          <a:xfrm>
            <a:off x="3795305" y="4782565"/>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DC Power Supplies &gt;&gt;</a:t>
            </a:r>
            <a:r>
              <a:rPr lang="en-US" sz="800" b="1" dirty="0" smtClean="0">
                <a:latin typeface="Comic Sans MS" pitchFamily="66" charset="0"/>
              </a:rPr>
              <a:t> </a:t>
            </a:r>
          </a:p>
        </p:txBody>
      </p:sp>
      <p:sp>
        <p:nvSpPr>
          <p:cNvPr id="15" name="TextBox 36"/>
          <p:cNvSpPr txBox="1">
            <a:spLocks noChangeArrowheads="1"/>
          </p:cNvSpPr>
          <p:nvPr/>
        </p:nvSpPr>
        <p:spPr bwMode="auto">
          <a:xfrm>
            <a:off x="3795305" y="4982860"/>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CPR Rack Layout &gt;&gt;</a:t>
            </a:r>
            <a:r>
              <a:rPr lang="en-US" sz="800" b="1" dirty="0" smtClean="0">
                <a:latin typeface="Comic Sans MS" pitchFamily="66" charset="0"/>
              </a:rPr>
              <a:t> </a:t>
            </a:r>
          </a:p>
        </p:txBody>
      </p:sp>
      <p:sp>
        <p:nvSpPr>
          <p:cNvPr id="16" name="TextBox 36"/>
          <p:cNvSpPr txBox="1">
            <a:spLocks noChangeArrowheads="1"/>
          </p:cNvSpPr>
          <p:nvPr/>
        </p:nvSpPr>
        <p:spPr bwMode="auto">
          <a:xfrm>
            <a:off x="3795304" y="5192963"/>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CERX DC Rack Layout &gt;&gt;</a:t>
            </a:r>
            <a:r>
              <a:rPr lang="en-US" sz="800" b="1" dirty="0" smtClean="0">
                <a:latin typeface="Comic Sans MS" pitchFamily="66" charset="0"/>
              </a:rPr>
              <a:t> </a:t>
            </a:r>
          </a:p>
        </p:txBody>
      </p:sp>
      <p:sp>
        <p:nvSpPr>
          <p:cNvPr id="17" name="TextBox 36"/>
          <p:cNvSpPr txBox="1">
            <a:spLocks noChangeArrowheads="1"/>
          </p:cNvSpPr>
          <p:nvPr/>
        </p:nvSpPr>
        <p:spPr bwMode="auto">
          <a:xfrm>
            <a:off x="3795303" y="5408407"/>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CERY DC Rack Layout &gt;&gt;</a:t>
            </a:r>
            <a:r>
              <a:rPr lang="en-US" sz="800" b="1" dirty="0" smtClean="0">
                <a:latin typeface="Comic Sans MS" pitchFamily="66" charset="0"/>
              </a:rPr>
              <a:t> </a:t>
            </a:r>
            <a:endParaRPr lang="en-US" sz="800" b="1" dirty="0">
              <a:latin typeface="Comic Sans MS" pitchFamily="66" charset="0"/>
            </a:endParaRPr>
          </a:p>
        </p:txBody>
      </p:sp>
    </p:spTree>
    <p:extLst>
      <p:ext uri="{BB962C8B-B14F-4D97-AF65-F5344CB8AC3E}">
        <p14:creationId xmlns:p14="http://schemas.microsoft.com/office/powerpoint/2010/main" val="1571806282"/>
      </p:ext>
    </p:extLst>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D0900605 -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390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D0900605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26" name="Group 103"/>
          <p:cNvGrpSpPr>
            <a:grpSpLocks/>
          </p:cNvGrpSpPr>
          <p:nvPr/>
        </p:nvGrpSpPr>
        <p:grpSpPr bwMode="auto">
          <a:xfrm>
            <a:off x="1710250" y="734373"/>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79.4 MHz VCO (ALS)</a:t>
                  </a:r>
                  <a:endParaRPr lang="en-US" sz="800" b="1" dirty="0">
                    <a:latin typeface="Comic Sans MS" pitchFamily="66" charset="0"/>
                  </a:endParaRP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D0900605</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59904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195" y="1405436"/>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195" y="3699165"/>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70104239"/>
      </p:ext>
    </p:extLst>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D1002178 -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391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D1002178</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D1002178</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289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9187" y="3639040"/>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1309364"/>
            <a:ext cx="6400800" cy="67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51140843"/>
      </p:ext>
    </p:extLst>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D1002476 -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392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D1002476</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1555846" y="736543"/>
            <a:ext cx="6591044" cy="224004"/>
            <a:chOff x="-1335531" y="5770906"/>
            <a:chExt cx="6591892" cy="224349"/>
          </a:xfrm>
        </p:grpSpPr>
        <p:grpSp>
          <p:nvGrpSpPr>
            <p:cNvPr id="39" name="Group 195"/>
            <p:cNvGrpSpPr>
              <a:grpSpLocks/>
            </p:cNvGrpSpPr>
            <p:nvPr/>
          </p:nvGrpSpPr>
          <p:grpSpPr bwMode="auto">
            <a:xfrm>
              <a:off x="-1335531" y="5770906"/>
              <a:ext cx="3964558" cy="221361"/>
              <a:chOff x="-1335531" y="5788158"/>
              <a:chExt cx="3964558" cy="221361"/>
            </a:xfrm>
          </p:grpSpPr>
          <p:grpSp>
            <p:nvGrpSpPr>
              <p:cNvPr id="45" name="Group 194"/>
              <p:cNvGrpSpPr>
                <a:grpSpLocks/>
              </p:cNvGrpSpPr>
              <p:nvPr/>
            </p:nvGrpSpPr>
            <p:grpSpPr bwMode="auto">
              <a:xfrm>
                <a:off x="-1335531" y="5788158"/>
                <a:ext cx="3964558" cy="215776"/>
                <a:chOff x="-1335531" y="5788158"/>
                <a:chExt cx="3964558" cy="215776"/>
              </a:xfrm>
            </p:grpSpPr>
            <p:pic>
              <p:nvPicPr>
                <p:cNvPr id="4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335531" y="5788158"/>
                  <a:ext cx="268412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158.8 / 79.4 MHz 2-Channel PF Discriminator</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D1002476</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39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8538" y="3639463"/>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392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89464" y="1306516"/>
            <a:ext cx="6400800" cy="67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34726500"/>
      </p:ext>
    </p:extLst>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D0900605 -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393</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D0900605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26" name="Group 103"/>
          <p:cNvGrpSpPr>
            <a:grpSpLocks/>
          </p:cNvGrpSpPr>
          <p:nvPr/>
        </p:nvGrpSpPr>
        <p:grpSpPr bwMode="auto">
          <a:xfrm>
            <a:off x="1710250" y="734373"/>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79.4 MHz VCO (ALS)</a:t>
                  </a:r>
                  <a:endParaRPr lang="en-US" sz="800" b="1" dirty="0">
                    <a:latin typeface="Comic Sans MS" pitchFamily="66" charset="0"/>
                  </a:endParaRP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D0900605</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59904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195" y="1405436"/>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195" y="3699165"/>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16305807"/>
      </p:ext>
    </p:extLst>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D0900605 -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394</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D0900605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26" name="Group 103"/>
          <p:cNvGrpSpPr>
            <a:grpSpLocks/>
          </p:cNvGrpSpPr>
          <p:nvPr/>
        </p:nvGrpSpPr>
        <p:grpSpPr bwMode="auto">
          <a:xfrm>
            <a:off x="1710250" y="734373"/>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79.4 MHz VCO (ALS)</a:t>
                  </a:r>
                  <a:endParaRPr lang="en-US" sz="800" b="1" dirty="0">
                    <a:latin typeface="Comic Sans MS" pitchFamily="66" charset="0"/>
                  </a:endParaRP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D0900605</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59904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195" y="1405436"/>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195" y="3699165"/>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40653711"/>
      </p:ext>
    </p:extLst>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D1002178 -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395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D1002178</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D1002178</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289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9187" y="3639040"/>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1309364"/>
            <a:ext cx="6400800" cy="67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58062764"/>
      </p:ext>
    </p:extLst>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D0900128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396</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903864" y="776271"/>
            <a:ext cx="6063021" cy="221881"/>
            <a:chOff x="-564442" y="5771720"/>
            <a:chExt cx="6062325" cy="220547"/>
          </a:xfrm>
        </p:grpSpPr>
        <p:grpSp>
          <p:nvGrpSpPr>
            <p:cNvPr id="79" name="Group 195"/>
            <p:cNvGrpSpPr>
              <a:grpSpLocks/>
            </p:cNvGrpSpPr>
            <p:nvPr/>
          </p:nvGrpSpPr>
          <p:grpSpPr bwMode="auto">
            <a:xfrm>
              <a:off x="-564442" y="5771720"/>
              <a:ext cx="3193469" cy="220547"/>
              <a:chOff x="-564442" y="5788972"/>
              <a:chExt cx="3193469" cy="220547"/>
            </a:xfrm>
          </p:grpSpPr>
          <p:grpSp>
            <p:nvGrpSpPr>
              <p:cNvPr id="85" name="Group 194"/>
              <p:cNvGrpSpPr>
                <a:grpSpLocks/>
              </p:cNvGrpSpPr>
              <p:nvPr/>
            </p:nvGrpSpPr>
            <p:grpSpPr bwMode="auto">
              <a:xfrm>
                <a:off x="-564442" y="5788972"/>
                <a:ext cx="3193469" cy="214148"/>
                <a:chOff x="-564442" y="5788972"/>
                <a:chExt cx="3193469" cy="214148"/>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564442" y="5788972"/>
                  <a:ext cx="1913039" cy="21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Dual Delay Line</a:t>
                  </a:r>
                </a:p>
              </p:txBody>
            </p:sp>
          </p:grpSp>
          <p:sp>
            <p:nvSpPr>
              <p:cNvPr id="8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D0900128</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pic>
        <p:nvPicPr>
          <p:cNvPr id="1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9828" y="3636505"/>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D0900128</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23"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36505"/>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299846"/>
            <a:ext cx="6400800" cy="687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9828" y="1284931"/>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ction="ppaction://hlinksldjump"/>
              </a:rPr>
              <a:t>&lt;&lt; L1-ISC-R1</a:t>
            </a:r>
            <a:endParaRPr lang="en-US" sz="800" b="1" dirty="0">
              <a:latin typeface="Comic Sans MS" pitchFamily="66" charset="0"/>
            </a:endParaRPr>
          </a:p>
        </p:txBody>
      </p:sp>
    </p:spTree>
    <p:extLst>
      <p:ext uri="{BB962C8B-B14F-4D97-AF65-F5344CB8AC3E}">
        <p14:creationId xmlns:p14="http://schemas.microsoft.com/office/powerpoint/2010/main" val="2927961914"/>
      </p:ext>
    </p:extLst>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D1000181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397</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2-Channel Demodulator</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D1000181</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D1000181</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597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24120"/>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08212"/>
            <a:ext cx="6400800" cy="670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72905155"/>
      </p:ext>
    </p:extLst>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D0901781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398</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Mode Cleaner Servo</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D0901781</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D0901781</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23909"/>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10362"/>
            <a:ext cx="6400800" cy="6663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68351507"/>
      </p:ext>
    </p:extLst>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D1100691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399</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LSC Demod Concentrator 1</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D1100691</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D1100691</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801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1313239"/>
            <a:ext cx="6400800" cy="6605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2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3606190"/>
            <a:ext cx="6400800" cy="666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40343838"/>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itle 1"/>
          <p:cNvSpPr>
            <a:spLocks noGrp="1"/>
          </p:cNvSpPr>
          <p:nvPr>
            <p:ph type="title"/>
          </p:nvPr>
        </p:nvSpPr>
        <p:spPr>
          <a:xfrm>
            <a:off x="1725613" y="274638"/>
            <a:ext cx="6961187" cy="406400"/>
          </a:xfrm>
        </p:spPr>
        <p:txBody>
          <a:bodyPr/>
          <a:lstStyle/>
          <a:p>
            <a:r>
              <a:rPr lang="en-US" dirty="0" smtClean="0"/>
              <a:t>Staging Building, HPLF As Built</a:t>
            </a:r>
          </a:p>
        </p:txBody>
      </p:sp>
      <p:sp>
        <p:nvSpPr>
          <p:cNvPr id="26627"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charset="-128"/>
              </a:defRPr>
            </a:lvl1pPr>
            <a:lvl2pPr marL="742950" indent="-285750" eaLnBrk="0" hangingPunct="0">
              <a:defRPr>
                <a:solidFill>
                  <a:schemeClr val="tx1"/>
                </a:solidFill>
                <a:latin typeface="Arial" charset="0"/>
                <a:ea typeface="ＭＳ Ｐゴシック" charset="-128"/>
              </a:defRPr>
            </a:lvl2pPr>
            <a:lvl3pPr marL="1143000" indent="-228600" eaLnBrk="0" hangingPunct="0">
              <a:defRPr>
                <a:solidFill>
                  <a:schemeClr val="tx1"/>
                </a:solidFill>
                <a:latin typeface="Arial" charset="0"/>
                <a:ea typeface="ＭＳ Ｐゴシック" charset="-128"/>
              </a:defRPr>
            </a:lvl3pPr>
            <a:lvl4pPr marL="1600200" indent="-228600" eaLnBrk="0" hangingPunct="0">
              <a:defRPr>
                <a:solidFill>
                  <a:schemeClr val="tx1"/>
                </a:solidFill>
                <a:latin typeface="Arial" charset="0"/>
                <a:ea typeface="ＭＳ Ｐゴシック" charset="-128"/>
              </a:defRPr>
            </a:lvl4pPr>
            <a:lvl5pPr marL="2057400" indent="-228600" eaLnBrk="0" hangingPunct="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eaLnBrk="1" hangingPunct="1"/>
            <a:fld id="{90D48B7A-BF28-4EEE-88A3-568A482C0BD8}" type="slidenum">
              <a:rPr lang="en-US" smtClean="0">
                <a:solidFill>
                  <a:srgbClr val="898989"/>
                </a:solidFill>
                <a:latin typeface="Calibri" pitchFamily="34" charset="0"/>
              </a:rPr>
              <a:pPr eaLnBrk="1" hangingPunct="1"/>
              <a:t>4</a:t>
            </a:fld>
            <a:endParaRPr lang="en-US" smtClean="0">
              <a:solidFill>
                <a:srgbClr val="898989"/>
              </a:solidFill>
              <a:latin typeface="Calibri" pitchFamily="34" charset="0"/>
            </a:endParaRPr>
          </a:p>
        </p:txBody>
      </p:sp>
      <p:sp>
        <p:nvSpPr>
          <p:cNvPr id="56" name="Date Placeholder 55"/>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pic>
        <p:nvPicPr>
          <p:cNvPr id="1024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8314" y="1765706"/>
            <a:ext cx="6994733" cy="40397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5" name="TextBox 7"/>
          <p:cNvSpPr txBox="1">
            <a:spLocks noChangeArrowheads="1"/>
          </p:cNvSpPr>
          <p:nvPr/>
        </p:nvSpPr>
        <p:spPr bwMode="auto">
          <a:xfrm>
            <a:off x="2640013" y="803275"/>
            <a:ext cx="4144962"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charset="-128"/>
              </a:defRPr>
            </a:lvl1pPr>
            <a:lvl2pPr marL="742950" indent="-285750" eaLnBrk="0" hangingPunct="0">
              <a:defRPr>
                <a:solidFill>
                  <a:schemeClr val="tx1"/>
                </a:solidFill>
                <a:latin typeface="Arial" charset="0"/>
                <a:ea typeface="ＭＳ Ｐゴシック" charset="-128"/>
              </a:defRPr>
            </a:lvl2pPr>
            <a:lvl3pPr marL="1143000" indent="-228600" eaLnBrk="0" hangingPunct="0">
              <a:defRPr>
                <a:solidFill>
                  <a:schemeClr val="tx1"/>
                </a:solidFill>
                <a:latin typeface="Arial" charset="0"/>
                <a:ea typeface="ＭＳ Ｐゴシック" charset="-128"/>
              </a:defRPr>
            </a:lvl3pPr>
            <a:lvl4pPr marL="1600200" indent="-228600" eaLnBrk="0" hangingPunct="0">
              <a:defRPr>
                <a:solidFill>
                  <a:schemeClr val="tx1"/>
                </a:solidFill>
                <a:latin typeface="Arial" charset="0"/>
                <a:ea typeface="ＭＳ Ｐゴシック" charset="-128"/>
              </a:defRPr>
            </a:lvl4pPr>
            <a:lvl5pPr marL="2057400" indent="-228600" eaLnBrk="0" hangingPunct="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algn="ctr" eaLnBrk="1" hangingPunct="1"/>
            <a:r>
              <a:rPr lang="en-US" sz="1200" dirty="0" smtClean="0">
                <a:solidFill>
                  <a:prstClr val="black"/>
                </a:solidFill>
                <a:latin typeface="Comic Sans MS" pitchFamily="66" charset="0"/>
                <a:hlinkClick r:id="rId3"/>
              </a:rPr>
              <a:t>D000294</a:t>
            </a:r>
            <a:endParaRPr lang="en-US" sz="1200" dirty="0">
              <a:solidFill>
                <a:prstClr val="black"/>
              </a:solidFill>
              <a:latin typeface="Comic Sans MS" pitchFamily="66" charset="0"/>
            </a:endParaRPr>
          </a:p>
        </p:txBody>
      </p:sp>
      <p:sp>
        <p:nvSpPr>
          <p:cNvPr id="7" name="TextBox 8"/>
          <p:cNvSpPr txBox="1">
            <a:spLocks noChangeArrowheads="1"/>
          </p:cNvSpPr>
          <p:nvPr/>
        </p:nvSpPr>
        <p:spPr bwMode="auto">
          <a:xfrm>
            <a:off x="674688" y="717550"/>
            <a:ext cx="18701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charset="-128"/>
              </a:defRPr>
            </a:lvl1pPr>
            <a:lvl2pPr marL="742950" indent="-285750" eaLnBrk="0" hangingPunct="0">
              <a:defRPr>
                <a:solidFill>
                  <a:schemeClr val="tx1"/>
                </a:solidFill>
                <a:latin typeface="Arial" charset="0"/>
                <a:ea typeface="ＭＳ Ｐゴシック" charset="-128"/>
              </a:defRPr>
            </a:lvl2pPr>
            <a:lvl3pPr marL="1143000" indent="-228600" eaLnBrk="0" hangingPunct="0">
              <a:defRPr>
                <a:solidFill>
                  <a:schemeClr val="tx1"/>
                </a:solidFill>
                <a:latin typeface="Arial" charset="0"/>
                <a:ea typeface="ＭＳ Ｐゴシック" charset="-128"/>
              </a:defRPr>
            </a:lvl3pPr>
            <a:lvl4pPr marL="1600200" indent="-228600" eaLnBrk="0" hangingPunct="0">
              <a:defRPr>
                <a:solidFill>
                  <a:schemeClr val="tx1"/>
                </a:solidFill>
                <a:latin typeface="Arial" charset="0"/>
                <a:ea typeface="ＭＳ Ｐゴシック" charset="-128"/>
              </a:defRPr>
            </a:lvl4pPr>
            <a:lvl5pPr marL="2057400" indent="-228600" eaLnBrk="0" hangingPunct="0">
              <a:defRPr>
                <a:solidFill>
                  <a:schemeClr val="tx1"/>
                </a:solidFill>
                <a:latin typeface="Arial" charset="0"/>
                <a:ea typeface="ＭＳ Ｐゴシック" charset="-128"/>
              </a:defRPr>
            </a:lvl5pPr>
            <a:lvl6pPr marL="2514600" indent="-228600" eaLnBrk="0" fontAlgn="base" hangingPunct="0">
              <a:spcBef>
                <a:spcPct val="0"/>
              </a:spcBef>
              <a:spcAft>
                <a:spcPct val="0"/>
              </a:spcAft>
              <a:defRPr>
                <a:solidFill>
                  <a:schemeClr val="tx1"/>
                </a:solidFill>
                <a:latin typeface="Arial" charset="0"/>
                <a:ea typeface="ＭＳ Ｐゴシック" charset="-128"/>
              </a:defRPr>
            </a:lvl6pPr>
            <a:lvl7pPr marL="2971800" indent="-228600" eaLnBrk="0" fontAlgn="base" hangingPunct="0">
              <a:spcBef>
                <a:spcPct val="0"/>
              </a:spcBef>
              <a:spcAft>
                <a:spcPct val="0"/>
              </a:spcAft>
              <a:defRPr>
                <a:solidFill>
                  <a:schemeClr val="tx1"/>
                </a:solidFill>
                <a:latin typeface="Arial" charset="0"/>
                <a:ea typeface="ＭＳ Ｐゴシック" charset="-128"/>
              </a:defRPr>
            </a:lvl7pPr>
            <a:lvl8pPr marL="3429000" indent="-228600" eaLnBrk="0" fontAlgn="base" hangingPunct="0">
              <a:spcBef>
                <a:spcPct val="0"/>
              </a:spcBef>
              <a:spcAft>
                <a:spcPct val="0"/>
              </a:spcAft>
              <a:defRPr>
                <a:solidFill>
                  <a:schemeClr val="tx1"/>
                </a:solidFill>
                <a:latin typeface="Arial" charset="0"/>
                <a:ea typeface="ＭＳ Ｐゴシック" charset="-128"/>
              </a:defRPr>
            </a:lvl8pPr>
            <a:lvl9pPr marL="3886200" indent="-228600" eaLnBrk="0" fontAlgn="base" hangingPunct="0">
              <a:spcBef>
                <a:spcPct val="0"/>
              </a:spcBef>
              <a:spcAft>
                <a:spcPct val="0"/>
              </a:spcAft>
              <a:defRPr>
                <a:solidFill>
                  <a:schemeClr val="tx1"/>
                </a:solidFill>
                <a:latin typeface="Arial" charset="0"/>
                <a:ea typeface="ＭＳ Ｐゴシック" charset="-128"/>
              </a:defRPr>
            </a:lvl9pPr>
          </a:lstStyle>
          <a:p>
            <a:pPr eaLnBrk="1" hangingPunct="1"/>
            <a:r>
              <a:rPr lang="en-US" sz="1000" b="1" dirty="0" smtClean="0">
                <a:solidFill>
                  <a:prstClr val="black"/>
                </a:solidFill>
                <a:latin typeface="Comic Sans MS" pitchFamily="66" charset="0"/>
                <a:hlinkClick r:id="rId4" action="ppaction://hlinksldjump"/>
              </a:rPr>
              <a:t>&lt;&lt; Locations</a:t>
            </a:r>
            <a:endParaRPr lang="en-US" sz="1000" b="1" dirty="0">
              <a:solidFill>
                <a:prstClr val="black"/>
              </a:solidFill>
              <a:latin typeface="Comic Sans MS" pitchFamily="66" charset="0"/>
            </a:endParaRPr>
          </a:p>
        </p:txBody>
      </p:sp>
    </p:spTree>
    <p:extLst>
      <p:ext uri="{BB962C8B-B14F-4D97-AF65-F5344CB8AC3E}">
        <p14:creationId xmlns:p14="http://schemas.microsoft.com/office/powerpoint/2010/main" val="4106227867"/>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DC Power Supplies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40</a:t>
            </a:fld>
            <a:endParaRPr lang="en-US" smtClean="0">
              <a:solidFill>
                <a:srgbClr val="898989"/>
              </a:solidFill>
              <a:latin typeface="Calibri" pitchFamily="34" charset="0"/>
            </a:endParaRPr>
          </a:p>
        </p:txBody>
      </p:sp>
      <p:sp>
        <p:nvSpPr>
          <p:cNvPr id="14" name="TextBox 36"/>
          <p:cNvSpPr txBox="1">
            <a:spLocks noChangeArrowheads="1"/>
          </p:cNvSpPr>
          <p:nvPr/>
        </p:nvSpPr>
        <p:spPr bwMode="auto">
          <a:xfrm>
            <a:off x="501650" y="720725"/>
            <a:ext cx="14772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VDC</a:t>
            </a:r>
            <a:endParaRPr lang="en-US" sz="800" b="1" dirty="0">
              <a:latin typeface="Comic Sans MS" pitchFamily="66" charset="0"/>
            </a:endParaRPr>
          </a:p>
        </p:txBody>
      </p:sp>
      <p:sp>
        <p:nvSpPr>
          <p:cNvPr id="11" name="TextBox 36"/>
          <p:cNvSpPr txBox="1">
            <a:spLocks noChangeArrowheads="1"/>
          </p:cNvSpPr>
          <p:nvPr/>
        </p:nvSpPr>
        <p:spPr bwMode="auto">
          <a:xfrm>
            <a:off x="2498768" y="1370625"/>
            <a:ext cx="3560838"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KEPCO JQE25-20MVPY27274</a:t>
            </a:r>
            <a:r>
              <a:rPr lang="en-US" sz="800" b="1" dirty="0" smtClean="0">
                <a:latin typeface="Comic Sans MS" pitchFamily="66" charset="0"/>
              </a:rPr>
              <a:t> </a:t>
            </a:r>
            <a:endParaRPr lang="en-US" sz="800" b="1" dirty="0">
              <a:latin typeface="Comic Sans MS" pitchFamily="66" charset="0"/>
            </a:endParaRPr>
          </a:p>
        </p:txBody>
      </p:sp>
      <p:sp>
        <p:nvSpPr>
          <p:cNvPr id="15" name="TextBox 36"/>
          <p:cNvSpPr txBox="1">
            <a:spLocks noChangeArrowheads="1"/>
          </p:cNvSpPr>
          <p:nvPr/>
        </p:nvSpPr>
        <p:spPr bwMode="auto">
          <a:xfrm>
            <a:off x="2498339" y="1222017"/>
            <a:ext cx="3560838"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KEPCO BHK500-80MG </a:t>
            </a:r>
            <a:r>
              <a:rPr lang="en-US" sz="800" b="1" dirty="0" smtClean="0">
                <a:latin typeface="Comic Sans MS" pitchFamily="66" charset="0"/>
              </a:rPr>
              <a:t> </a:t>
            </a:r>
            <a:endParaRPr lang="en-US" sz="800" b="1" dirty="0">
              <a:latin typeface="Comic Sans MS" pitchFamily="66" charset="0"/>
            </a:endParaRPr>
          </a:p>
        </p:txBody>
      </p:sp>
      <p:sp>
        <p:nvSpPr>
          <p:cNvPr id="8" name="TextBox 36"/>
          <p:cNvSpPr txBox="1">
            <a:spLocks noChangeArrowheads="1"/>
          </p:cNvSpPr>
          <p:nvPr/>
        </p:nvSpPr>
        <p:spPr bwMode="auto">
          <a:xfrm>
            <a:off x="2497168" y="1523025"/>
            <a:ext cx="3560838"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KEPCO JQE36-30M</a:t>
            </a:r>
            <a:r>
              <a:rPr lang="en-US" sz="800" b="1" dirty="0" smtClean="0">
                <a:latin typeface="Comic Sans MS" pitchFamily="66" charset="0"/>
              </a:rPr>
              <a:t> </a:t>
            </a:r>
            <a:endParaRPr lang="en-US" sz="800" b="1" dirty="0">
              <a:latin typeface="Comic Sans MS" pitchFamily="66" charset="0"/>
            </a:endParaRPr>
          </a:p>
        </p:txBody>
      </p:sp>
    </p:spTree>
    <p:extLst>
      <p:ext uri="{BB962C8B-B14F-4D97-AF65-F5344CB8AC3E}">
        <p14:creationId xmlns:p14="http://schemas.microsoft.com/office/powerpoint/2010/main" val="3859790015"/>
      </p:ext>
    </p:extLst>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D1100696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400</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A</a:t>
                  </a:r>
                  <a:r>
                    <a:rPr lang="en-US" sz="800" b="1" dirty="0" smtClean="0">
                      <a:latin typeface="Comic Sans MS" pitchFamily="66" charset="0"/>
                    </a:rPr>
                    <a:t>SC </a:t>
                  </a:r>
                  <a:r>
                    <a:rPr lang="en-US" sz="800" b="1" dirty="0">
                      <a:latin typeface="Comic Sans MS" pitchFamily="66" charset="0"/>
                    </a:rPr>
                    <a:t>Demod Concentrator 1</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D1100696</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D1100696</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904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10600"/>
            <a:ext cx="6400800" cy="6581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08830"/>
            <a:ext cx="6400800" cy="669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55973544"/>
      </p:ext>
    </p:extLst>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D1102079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401</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69"/>
            <a:ext cx="6397391" cy="221891"/>
            <a:chOff x="-898774" y="5771720"/>
            <a:chExt cx="6396657" cy="220557"/>
          </a:xfrm>
        </p:grpSpPr>
        <p:grpSp>
          <p:nvGrpSpPr>
            <p:cNvPr id="79" name="Group 195"/>
            <p:cNvGrpSpPr>
              <a:grpSpLocks/>
            </p:cNvGrpSpPr>
            <p:nvPr/>
          </p:nvGrpSpPr>
          <p:grpSpPr bwMode="auto">
            <a:xfrm>
              <a:off x="-898774" y="5771720"/>
              <a:ext cx="3527801" cy="220557"/>
              <a:chOff x="-898774" y="5788972"/>
              <a:chExt cx="3527801" cy="220557"/>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LSC RFPD Interface</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D1102079</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D1102079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006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21974"/>
            <a:ext cx="6400800" cy="635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006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07309"/>
            <a:ext cx="6400800" cy="672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58482263"/>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D1101865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402</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69"/>
            <a:ext cx="6397391" cy="221891"/>
            <a:chOff x="-898774" y="5771720"/>
            <a:chExt cx="6396657" cy="220557"/>
          </a:xfrm>
        </p:grpSpPr>
        <p:grpSp>
          <p:nvGrpSpPr>
            <p:cNvPr id="79" name="Group 195"/>
            <p:cNvGrpSpPr>
              <a:grpSpLocks/>
            </p:cNvGrpSpPr>
            <p:nvPr/>
          </p:nvGrpSpPr>
          <p:grpSpPr bwMode="auto">
            <a:xfrm>
              <a:off x="-898774" y="5771720"/>
              <a:ext cx="3527801" cy="220557"/>
              <a:chOff x="-898774" y="5788972"/>
              <a:chExt cx="3527801" cy="220557"/>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WFS Interface</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D1101865</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D1101865</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sp>
        <p:nvSpPr>
          <p:cNvPr id="25" name="TextBox 349"/>
          <p:cNvSpPr txBox="1">
            <a:spLocks noChangeArrowheads="1"/>
          </p:cNvSpPr>
          <p:nvPr/>
        </p:nvSpPr>
        <p:spPr bwMode="auto">
          <a:xfrm>
            <a:off x="215682" y="1535791"/>
            <a:ext cx="7230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D1101905</a:t>
            </a:r>
            <a:endParaRPr lang="en-US" sz="800" b="1" dirty="0">
              <a:latin typeface="Comic Sans MS" pitchFamily="66" charset="0"/>
            </a:endParaRPr>
          </a:p>
        </p:txBody>
      </p:sp>
      <p:sp>
        <p:nvSpPr>
          <p:cNvPr id="29" name="TextBox 349"/>
          <p:cNvSpPr txBox="1">
            <a:spLocks noChangeArrowheads="1"/>
          </p:cNvSpPr>
          <p:nvPr/>
        </p:nvSpPr>
        <p:spPr bwMode="auto">
          <a:xfrm>
            <a:off x="215682" y="3831911"/>
            <a:ext cx="7230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rPr>
              <a:t>D1101908</a:t>
            </a:r>
            <a:endParaRPr lang="en-US" sz="800" b="1" dirty="0">
              <a:latin typeface="Comic Sans MS" pitchFamily="66" charset="0"/>
            </a:endParaRPr>
          </a:p>
        </p:txBody>
      </p:sp>
      <p:pic>
        <p:nvPicPr>
          <p:cNvPr id="60416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1303457"/>
            <a:ext cx="6400800" cy="68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416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3621761"/>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52782646"/>
      </p:ext>
    </p:extLst>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D1002559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403</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WFS_A 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D1002559</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D1002559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109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01294"/>
            <a:ext cx="6400800" cy="6767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1305050"/>
            <a:ext cx="6400800" cy="6758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67245237"/>
      </p:ext>
    </p:extLst>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D0902796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404</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WFS_A 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D0902796</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D0902796</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2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21761"/>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211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4357759"/>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 name="Group 30"/>
          <p:cNvGrpSpPr>
            <a:grpSpLocks/>
          </p:cNvGrpSpPr>
          <p:nvPr/>
        </p:nvGrpSpPr>
        <p:grpSpPr bwMode="auto">
          <a:xfrm>
            <a:off x="211543" y="3791336"/>
            <a:ext cx="723039" cy="433533"/>
            <a:chOff x="7290687" y="4452124"/>
            <a:chExt cx="831997" cy="432935"/>
          </a:xfrm>
        </p:grpSpPr>
        <p:sp>
          <p:nvSpPr>
            <p:cNvPr id="29"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D1002032</a:t>
              </a:r>
              <a:endParaRPr lang="en-US" sz="800" b="1" dirty="0">
                <a:latin typeface="Comic Sans MS" pitchFamily="66" charset="0"/>
              </a:endParaRPr>
            </a:p>
          </p:txBody>
        </p:sp>
        <p:sp>
          <p:nvSpPr>
            <p:cNvPr id="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LSC</a:t>
              </a:r>
              <a:endParaRPr lang="en-US" sz="800" b="1" dirty="0">
                <a:latin typeface="Comic Sans MS" pitchFamily="66" charset="0"/>
              </a:endParaRPr>
            </a:p>
          </p:txBody>
        </p:sp>
      </p:grpSp>
      <p:grpSp>
        <p:nvGrpSpPr>
          <p:cNvPr id="31" name="Group 30"/>
          <p:cNvGrpSpPr>
            <a:grpSpLocks/>
          </p:cNvGrpSpPr>
          <p:nvPr/>
        </p:nvGrpSpPr>
        <p:grpSpPr bwMode="auto">
          <a:xfrm>
            <a:off x="215682" y="4454588"/>
            <a:ext cx="723039" cy="433533"/>
            <a:chOff x="7290687" y="4452124"/>
            <a:chExt cx="831997" cy="432935"/>
          </a:xfrm>
        </p:grpSpPr>
        <p:sp>
          <p:nvSpPr>
            <p:cNvPr id="32"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rPr>
                <a:t>D1002031</a:t>
              </a:r>
              <a:endParaRPr lang="en-US" sz="800" b="1" dirty="0">
                <a:latin typeface="Comic Sans MS" pitchFamily="66" charset="0"/>
              </a:endParaRPr>
            </a:p>
          </p:txBody>
        </p:sp>
        <p:sp>
          <p:nvSpPr>
            <p:cNvPr id="3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WFS</a:t>
              </a:r>
              <a:endParaRPr lang="en-US" sz="800" b="1" dirty="0">
                <a:latin typeface="Comic Sans MS" pitchFamily="66" charset="0"/>
              </a:endParaRPr>
            </a:p>
          </p:txBody>
        </p:sp>
      </p:grpSp>
      <p:pic>
        <p:nvPicPr>
          <p:cNvPr id="60211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4575" y="1303457"/>
            <a:ext cx="6400800" cy="68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1618261"/>
      </p:ext>
    </p:extLst>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D1100905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405</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Demodulator Patch Panel</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D1100905</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
        <p:nvSpPr>
          <p:cNvPr id="19" name="TextBox 349"/>
          <p:cNvSpPr txBox="1">
            <a:spLocks noChangeArrowheads="1"/>
          </p:cNvSpPr>
          <p:nvPr/>
        </p:nvSpPr>
        <p:spPr bwMode="auto">
          <a:xfrm>
            <a:off x="7428122" y="3831949"/>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D1100905</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313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82" y="1314569"/>
            <a:ext cx="6400800" cy="657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67162133"/>
      </p:ext>
    </p:extLst>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D0902796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406</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a:t>
                  </a:r>
                  <a:r>
                    <a:rPr lang="en-US" sz="800" b="1" dirty="0" smtClean="0">
                      <a:latin typeface="Comic Sans MS" pitchFamily="66" charset="0"/>
                    </a:rPr>
                    <a:t>WFS_B </a:t>
                  </a:r>
                  <a:r>
                    <a:rPr lang="en-US" sz="800" b="1" dirty="0">
                      <a:latin typeface="Comic Sans MS" pitchFamily="66" charset="0"/>
                    </a:rPr>
                    <a:t>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D0902796</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D0902796</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2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21761"/>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211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4357759"/>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 name="Group 30"/>
          <p:cNvGrpSpPr>
            <a:grpSpLocks/>
          </p:cNvGrpSpPr>
          <p:nvPr/>
        </p:nvGrpSpPr>
        <p:grpSpPr bwMode="auto">
          <a:xfrm>
            <a:off x="211543" y="3791336"/>
            <a:ext cx="723039" cy="433533"/>
            <a:chOff x="7290687" y="4452124"/>
            <a:chExt cx="831997" cy="432935"/>
          </a:xfrm>
        </p:grpSpPr>
        <p:sp>
          <p:nvSpPr>
            <p:cNvPr id="29"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D1002032</a:t>
              </a:r>
              <a:endParaRPr lang="en-US" sz="800" b="1" dirty="0">
                <a:latin typeface="Comic Sans MS" pitchFamily="66" charset="0"/>
              </a:endParaRPr>
            </a:p>
          </p:txBody>
        </p:sp>
        <p:sp>
          <p:nvSpPr>
            <p:cNvPr id="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LSC</a:t>
              </a:r>
              <a:endParaRPr lang="en-US" sz="800" b="1" dirty="0">
                <a:latin typeface="Comic Sans MS" pitchFamily="66" charset="0"/>
              </a:endParaRPr>
            </a:p>
          </p:txBody>
        </p:sp>
      </p:grpSp>
      <p:grpSp>
        <p:nvGrpSpPr>
          <p:cNvPr id="31" name="Group 30"/>
          <p:cNvGrpSpPr>
            <a:grpSpLocks/>
          </p:cNvGrpSpPr>
          <p:nvPr/>
        </p:nvGrpSpPr>
        <p:grpSpPr bwMode="auto">
          <a:xfrm>
            <a:off x="215682" y="4454588"/>
            <a:ext cx="723039" cy="433533"/>
            <a:chOff x="7290687" y="4452124"/>
            <a:chExt cx="831997" cy="432935"/>
          </a:xfrm>
        </p:grpSpPr>
        <p:sp>
          <p:nvSpPr>
            <p:cNvPr id="32"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rPr>
                <a:t>D1002031</a:t>
              </a:r>
              <a:endParaRPr lang="en-US" sz="800" b="1" dirty="0">
                <a:latin typeface="Comic Sans MS" pitchFamily="66" charset="0"/>
              </a:endParaRPr>
            </a:p>
          </p:txBody>
        </p:sp>
        <p:sp>
          <p:nvSpPr>
            <p:cNvPr id="3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WFS</a:t>
              </a:r>
              <a:endParaRPr lang="en-US" sz="800" b="1" dirty="0">
                <a:latin typeface="Comic Sans MS" pitchFamily="66" charset="0"/>
              </a:endParaRPr>
            </a:p>
          </p:txBody>
        </p:sp>
      </p:grpSp>
      <p:pic>
        <p:nvPicPr>
          <p:cNvPr id="60211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4575" y="1303457"/>
            <a:ext cx="6400800" cy="68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37131100"/>
      </p:ext>
    </p:extLst>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D1002559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407</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WFS_A 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D1002559</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D1002559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109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01294"/>
            <a:ext cx="6400800" cy="6767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1305050"/>
            <a:ext cx="6400800" cy="6758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25300813"/>
      </p:ext>
    </p:extLst>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L1-ISC-R2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408</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L1-ISC-R2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L1-ISC-R3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409</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L1-ISC-R3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KEPCO BHK500-80MG</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41</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408296" y="719138"/>
            <a:ext cx="14000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DC Power Supplies</a:t>
            </a:r>
            <a:endParaRPr lang="en-US" sz="800" b="1" dirty="0">
              <a:latin typeface="Comic Sans MS" pitchFamily="66" charset="0"/>
            </a:endParaRPr>
          </a:p>
        </p:txBody>
      </p:sp>
      <p:sp>
        <p:nvSpPr>
          <p:cNvPr id="8" name="Rectangle 7"/>
          <p:cNvSpPr/>
          <p:nvPr/>
        </p:nvSpPr>
        <p:spPr>
          <a:xfrm>
            <a:off x="1380699" y="2300870"/>
            <a:ext cx="4572000" cy="938719"/>
          </a:xfrm>
          <a:prstGeom prst="rect">
            <a:avLst/>
          </a:prstGeom>
        </p:spPr>
        <p:txBody>
          <a:bodyPr>
            <a:spAutoFit/>
          </a:bodyPr>
          <a:lstStyle/>
          <a:p>
            <a:r>
              <a:rPr lang="en-US" sz="1100" b="1" dirty="0" smtClean="0">
                <a:latin typeface="Comic Sans MS" pitchFamily="66" charset="0"/>
              </a:rPr>
              <a:t>Picture: Front Panel</a:t>
            </a:r>
          </a:p>
          <a:p>
            <a:r>
              <a:rPr lang="en-US" sz="1100" b="1" dirty="0" smtClean="0">
                <a:latin typeface="Comic Sans MS" pitchFamily="66" charset="0"/>
              </a:rPr>
              <a:t>Picture: Rear Panel</a:t>
            </a:r>
          </a:p>
          <a:p>
            <a:r>
              <a:rPr lang="en-US" sz="1100" b="1" dirty="0" smtClean="0">
                <a:latin typeface="Comic Sans MS" pitchFamily="66" charset="0"/>
              </a:rPr>
              <a:t>Specifications</a:t>
            </a:r>
          </a:p>
          <a:p>
            <a:r>
              <a:rPr lang="en-US" sz="1100" b="1" dirty="0" smtClean="0">
                <a:latin typeface="Comic Sans MS" pitchFamily="66" charset="0"/>
              </a:rPr>
              <a:t>Inventory of Serial Numbers / Dates received / scheduled maintenance / assigned use / etc.</a:t>
            </a:r>
          </a:p>
        </p:txBody>
      </p:sp>
      <p:sp>
        <p:nvSpPr>
          <p:cNvPr id="10" name="Rectangle 9"/>
          <p:cNvSpPr/>
          <p:nvPr/>
        </p:nvSpPr>
        <p:spPr>
          <a:xfrm>
            <a:off x="2238233" y="5294279"/>
            <a:ext cx="4572000" cy="261610"/>
          </a:xfrm>
          <a:prstGeom prst="rect">
            <a:avLst/>
          </a:prstGeom>
        </p:spPr>
        <p:txBody>
          <a:bodyPr>
            <a:spAutoFit/>
          </a:bodyPr>
          <a:lstStyle/>
          <a:p>
            <a:r>
              <a:rPr lang="en-US" sz="1100" b="1" dirty="0" smtClean="0">
                <a:latin typeface="Comic Sans MS" pitchFamily="66" charset="0"/>
              </a:rPr>
              <a:t>Acceptance Testing: LIGO-</a:t>
            </a:r>
            <a:r>
              <a:rPr lang="en-US" sz="1100" b="1" dirty="0" err="1" smtClean="0">
                <a:latin typeface="Comic Sans MS" pitchFamily="66" charset="0"/>
              </a:rPr>
              <a:t>Txxxxxxx</a:t>
            </a:r>
            <a:endParaRPr lang="en-US" sz="1100" b="1" dirty="0" smtClean="0">
              <a:latin typeface="Comic Sans MS" pitchFamily="66" charset="0"/>
            </a:endParaRPr>
          </a:p>
        </p:txBody>
      </p:sp>
    </p:spTree>
    <p:extLst>
      <p:ext uri="{BB962C8B-B14F-4D97-AF65-F5344CB8AC3E}">
        <p14:creationId xmlns:p14="http://schemas.microsoft.com/office/powerpoint/2010/main" val="2358126961"/>
      </p:ext>
    </p:extLst>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L1-ISC-R4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410</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L1-ISC-R4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L1-ISC-R5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411</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L1-ISC-R5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68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8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52" name="Title 8"/>
          <p:cNvSpPr>
            <a:spLocks noGrp="1"/>
          </p:cNvSpPr>
          <p:nvPr>
            <p:ph type="title"/>
          </p:nvPr>
        </p:nvSpPr>
        <p:spPr/>
        <p:txBody>
          <a:bodyPr/>
          <a:lstStyle/>
          <a:p>
            <a:pPr eaLnBrk="1" hangingPunct="1"/>
            <a:r>
              <a:rPr lang="en-US" dirty="0" smtClean="0">
                <a:ea typeface="ＭＳ Ｐゴシック" pitchFamily="34" charset="-128"/>
              </a:rPr>
              <a:t>L1-SUS-R1</a:t>
            </a:r>
          </a:p>
        </p:txBody>
      </p:sp>
      <p:pic>
        <p:nvPicPr>
          <p:cNvPr id="2068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5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1BC431-26BD-42AC-A0EB-0A3F0C6FBE73}" type="slidenum">
              <a:rPr lang="en-US" smtClean="0">
                <a:solidFill>
                  <a:srgbClr val="898989"/>
                </a:solidFill>
                <a:latin typeface="Calibri" pitchFamily="34" charset="0"/>
              </a:rPr>
              <a:pPr eaLnBrk="1" hangingPunct="1"/>
              <a:t>412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206865" name="Group 94"/>
          <p:cNvGrpSpPr>
            <a:grpSpLocks/>
          </p:cNvGrpSpPr>
          <p:nvPr/>
        </p:nvGrpSpPr>
        <p:grpSpPr bwMode="auto">
          <a:xfrm>
            <a:off x="1477736" y="3575310"/>
            <a:ext cx="6223227" cy="226948"/>
            <a:chOff x="-970320" y="4827955"/>
            <a:chExt cx="6223816" cy="226882"/>
          </a:xfrm>
        </p:grpSpPr>
        <p:grpSp>
          <p:nvGrpSpPr>
            <p:cNvPr id="206877" name="Group 254"/>
            <p:cNvGrpSpPr>
              <a:grpSpLocks/>
            </p:cNvGrpSpPr>
            <p:nvPr/>
          </p:nvGrpSpPr>
          <p:grpSpPr bwMode="auto">
            <a:xfrm>
              <a:off x="-970320" y="4827955"/>
              <a:ext cx="3593595" cy="221162"/>
              <a:chOff x="-970320" y="4827955"/>
              <a:chExt cx="3593595" cy="221162"/>
            </a:xfrm>
          </p:grpSpPr>
          <p:pic>
            <p:nvPicPr>
              <p:cNvPr id="206882"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83" name="TextBox 101"/>
              <p:cNvSpPr txBox="1">
                <a:spLocks noChangeArrowheads="1"/>
              </p:cNvSpPr>
              <p:nvPr/>
            </p:nvSpPr>
            <p:spPr bwMode="auto">
              <a:xfrm>
                <a:off x="-970320" y="4827955"/>
                <a:ext cx="231605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hlinkClick r:id="rId7" action="ppaction://hlinksldjump"/>
                  </a:rPr>
                  <a:t>Oplev</a:t>
                </a:r>
                <a:r>
                  <a:rPr lang="en-US" sz="800" b="1" dirty="0" smtClean="0">
                    <a:latin typeface="Comic Sans MS" pitchFamily="66" charset="0"/>
                    <a:hlinkClick r:id="rId7" action="ppaction://hlinksldjump"/>
                  </a:rPr>
                  <a:t> 8 Channel Whitening Filter Chassis </a:t>
                </a:r>
                <a:endParaRPr lang="en-US" sz="800" b="1" dirty="0">
                  <a:latin typeface="Comic Sans MS" pitchFamily="66" charset="0"/>
                </a:endParaRPr>
              </a:p>
            </p:txBody>
          </p:sp>
          <p:sp>
            <p:nvSpPr>
              <p:cNvPr id="20688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D1100013</a:t>
                </a:r>
                <a:endParaRPr lang="en-US" sz="800" b="1" dirty="0">
                  <a:latin typeface="Comic Sans MS" pitchFamily="66" charset="0"/>
                </a:endParaRPr>
              </a:p>
            </p:txBody>
          </p:sp>
        </p:grpSp>
        <p:grpSp>
          <p:nvGrpSpPr>
            <p:cNvPr id="206878" name="Group 255"/>
            <p:cNvGrpSpPr>
              <a:grpSpLocks/>
            </p:cNvGrpSpPr>
            <p:nvPr/>
          </p:nvGrpSpPr>
          <p:grpSpPr bwMode="auto">
            <a:xfrm>
              <a:off x="2835486" y="4836548"/>
              <a:ext cx="2418010" cy="218289"/>
              <a:chOff x="2835486" y="4836548"/>
              <a:chExt cx="2418010" cy="218289"/>
            </a:xfrm>
          </p:grpSpPr>
          <p:pic>
            <p:nvPicPr>
              <p:cNvPr id="206879"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80" name="TextBox 98"/>
              <p:cNvSpPr txBox="1">
                <a:spLocks noChangeArrowheads="1"/>
              </p:cNvSpPr>
              <p:nvPr/>
            </p:nvSpPr>
            <p:spPr bwMode="auto">
              <a:xfrm>
                <a:off x="4106183" y="4839455"/>
                <a:ext cx="1147313"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18@0.5A</a:t>
                </a:r>
                <a:endParaRPr lang="en-US" sz="800" b="1" dirty="0">
                  <a:latin typeface="Comic Sans MS" pitchFamily="66" charset="0"/>
                </a:endParaRPr>
              </a:p>
            </p:txBody>
          </p:sp>
          <p:sp>
            <p:nvSpPr>
              <p:cNvPr id="20688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rPr>
                  <a:t>S1101545</a:t>
                </a:r>
                <a:endParaRPr lang="en-US" sz="800" b="1" dirty="0">
                  <a:latin typeface="Comic Sans MS" pitchFamily="66" charset="0"/>
                </a:endParaRPr>
              </a:p>
            </p:txBody>
          </p:sp>
        </p:grpSp>
      </p:grpSp>
      <p:pic>
        <p:nvPicPr>
          <p:cNvPr id="206869" name="Picture 117">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LVEA Racks</a:t>
            </a:r>
            <a:endParaRPr lang="en-US" sz="800" b="1" dirty="0">
              <a:latin typeface="Comic Sans MS" pitchFamily="66" charset="0"/>
            </a:endParaRPr>
          </a:p>
        </p:txBody>
      </p:sp>
      <p:sp>
        <p:nvSpPr>
          <p:cNvPr id="66"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L1-SUS-R1 (ITMY) </a:t>
            </a:r>
            <a:r>
              <a:rPr lang="en-US" sz="800" b="1" dirty="0">
                <a:latin typeface="Comic Sans MS" pitchFamily="66" charset="0"/>
              </a:rPr>
              <a:t>Field Rack Layout </a:t>
            </a:r>
            <a:r>
              <a:rPr lang="en-US" sz="800" b="1" dirty="0" smtClean="0">
                <a:latin typeface="Comic Sans MS" pitchFamily="66" charset="0"/>
              </a:rPr>
              <a:t>(</a:t>
            </a:r>
            <a:r>
              <a:rPr lang="en-US" sz="800" b="1" dirty="0" smtClean="0">
                <a:latin typeface="Comic Sans MS" pitchFamily="66" charset="0"/>
                <a:hlinkClick r:id="rId12"/>
              </a:rPr>
              <a:t>D1200879</a:t>
            </a:r>
            <a:r>
              <a:rPr lang="en-US" sz="800" b="1" dirty="0" smtClean="0">
                <a:latin typeface="Comic Sans MS" pitchFamily="66" charset="0"/>
              </a:rPr>
              <a:t>) (</a:t>
            </a:r>
            <a:r>
              <a:rPr lang="en-US" sz="800" b="1" dirty="0" smtClean="0">
                <a:latin typeface="Comic Sans MS" pitchFamily="66" charset="0"/>
                <a:hlinkClick r:id="rId13"/>
              </a:rPr>
              <a:t>S1200749</a:t>
            </a:r>
            <a:r>
              <a:rPr lang="en-US" sz="800" b="1" dirty="0" smtClean="0">
                <a:latin typeface="Comic Sans MS" pitchFamily="66" charset="0"/>
              </a:rPr>
              <a:t>)</a:t>
            </a:r>
            <a:endParaRPr lang="en-US" sz="800" b="1" dirty="0">
              <a:latin typeface="Comic Sans MS" pitchFamily="66" charset="0"/>
            </a:endParaRPr>
          </a:p>
        </p:txBody>
      </p:sp>
      <p:sp>
        <p:nvSpPr>
          <p:cNvPr id="67" name="TextBox 36"/>
          <p:cNvSpPr txBox="1">
            <a:spLocks noChangeArrowheads="1"/>
          </p:cNvSpPr>
          <p:nvPr/>
        </p:nvSpPr>
        <p:spPr bwMode="auto">
          <a:xfrm>
            <a:off x="131501" y="5752306"/>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SUS-R1 is part of </a:t>
            </a:r>
            <a:r>
              <a:rPr lang="en-US" sz="800" b="1" dirty="0">
                <a:latin typeface="Comic Sans MS" pitchFamily="66" charset="0"/>
                <a:hlinkClick r:id="rId14"/>
              </a:rPr>
              <a:t>D1100022</a:t>
            </a:r>
            <a:endParaRPr lang="en-US" sz="800" b="1" dirty="0">
              <a:latin typeface="Comic Sans MS" pitchFamily="66" charset="0"/>
            </a:endParaRPr>
          </a:p>
        </p:txBody>
      </p:sp>
      <p:grpSp>
        <p:nvGrpSpPr>
          <p:cNvPr id="68" name="Group 67"/>
          <p:cNvGrpSpPr/>
          <p:nvPr/>
        </p:nvGrpSpPr>
        <p:grpSpPr>
          <a:xfrm>
            <a:off x="2655410" y="4046124"/>
            <a:ext cx="3924325" cy="184666"/>
            <a:chOff x="2173288" y="6524880"/>
            <a:chExt cx="3924325" cy="184666"/>
          </a:xfrm>
        </p:grpSpPr>
        <p:sp>
          <p:nvSpPr>
            <p:cNvPr id="69"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70" name="Picture 3"/>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 name="Picture 3"/>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2660858" y="4516920"/>
            <a:ext cx="3924325" cy="184666"/>
            <a:chOff x="2173288" y="6524880"/>
            <a:chExt cx="3924325" cy="184666"/>
          </a:xfrm>
        </p:grpSpPr>
        <p:sp>
          <p:nvSpPr>
            <p:cNvPr id="7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74" name="Picture 3"/>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5" name="Picture 3"/>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00" name="Group 99"/>
          <p:cNvGrpSpPr/>
          <p:nvPr/>
        </p:nvGrpSpPr>
        <p:grpSpPr>
          <a:xfrm>
            <a:off x="2292658" y="1664370"/>
            <a:ext cx="5409066" cy="457948"/>
            <a:chOff x="2212522" y="6282907"/>
            <a:chExt cx="5409066" cy="457948"/>
          </a:xfrm>
        </p:grpSpPr>
        <p:grpSp>
          <p:nvGrpSpPr>
            <p:cNvPr id="101" name="Group 100"/>
            <p:cNvGrpSpPr/>
            <p:nvPr/>
          </p:nvGrpSpPr>
          <p:grpSpPr>
            <a:xfrm>
              <a:off x="3711240" y="6282907"/>
              <a:ext cx="1288667" cy="452437"/>
              <a:chOff x="2021095" y="5002213"/>
              <a:chExt cx="1288667" cy="452437"/>
            </a:xfrm>
          </p:grpSpPr>
          <p:pic>
            <p:nvPicPr>
              <p:cNvPr id="115"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21"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22"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23"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02" name="Group 101"/>
            <p:cNvGrpSpPr/>
            <p:nvPr/>
          </p:nvGrpSpPr>
          <p:grpSpPr>
            <a:xfrm>
              <a:off x="5203256" y="6288418"/>
              <a:ext cx="1288667" cy="452437"/>
              <a:chOff x="2021095" y="5002213"/>
              <a:chExt cx="1288667" cy="452437"/>
            </a:xfrm>
          </p:grpSpPr>
          <p:pic>
            <p:nvPicPr>
              <p:cNvPr id="105"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12"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13"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14"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103"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104"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124" name="Group 123"/>
          <p:cNvGrpSpPr/>
          <p:nvPr/>
        </p:nvGrpSpPr>
        <p:grpSpPr>
          <a:xfrm>
            <a:off x="2292658" y="2146810"/>
            <a:ext cx="5409066" cy="457948"/>
            <a:chOff x="2212522" y="6282907"/>
            <a:chExt cx="5409066" cy="457948"/>
          </a:xfrm>
        </p:grpSpPr>
        <p:grpSp>
          <p:nvGrpSpPr>
            <p:cNvPr id="125" name="Group 124"/>
            <p:cNvGrpSpPr/>
            <p:nvPr/>
          </p:nvGrpSpPr>
          <p:grpSpPr>
            <a:xfrm>
              <a:off x="3711240" y="6282907"/>
              <a:ext cx="1288667" cy="452437"/>
              <a:chOff x="2021095" y="5002213"/>
              <a:chExt cx="1288667" cy="452437"/>
            </a:xfrm>
          </p:grpSpPr>
          <p:pic>
            <p:nvPicPr>
              <p:cNvPr id="138"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44"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45"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46"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26" name="Group 125"/>
            <p:cNvGrpSpPr/>
            <p:nvPr/>
          </p:nvGrpSpPr>
          <p:grpSpPr>
            <a:xfrm>
              <a:off x="5203256" y="6288418"/>
              <a:ext cx="1288667" cy="452437"/>
              <a:chOff x="2021095" y="5002213"/>
              <a:chExt cx="1288667" cy="452437"/>
            </a:xfrm>
          </p:grpSpPr>
          <p:pic>
            <p:nvPicPr>
              <p:cNvPr id="129"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35"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36"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37"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127"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128"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147" name="Group 146"/>
          <p:cNvGrpSpPr/>
          <p:nvPr/>
        </p:nvGrpSpPr>
        <p:grpSpPr>
          <a:xfrm>
            <a:off x="2289312" y="2622326"/>
            <a:ext cx="5409066" cy="457948"/>
            <a:chOff x="2212522" y="6282907"/>
            <a:chExt cx="5409066" cy="457948"/>
          </a:xfrm>
        </p:grpSpPr>
        <p:grpSp>
          <p:nvGrpSpPr>
            <p:cNvPr id="148" name="Group 147"/>
            <p:cNvGrpSpPr/>
            <p:nvPr/>
          </p:nvGrpSpPr>
          <p:grpSpPr>
            <a:xfrm>
              <a:off x="3711240" y="6282907"/>
              <a:ext cx="1288667" cy="452437"/>
              <a:chOff x="2021095" y="5002213"/>
              <a:chExt cx="1288667" cy="452437"/>
            </a:xfrm>
          </p:grpSpPr>
          <p:pic>
            <p:nvPicPr>
              <p:cNvPr id="161"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67"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68"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69"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49" name="Group 148"/>
            <p:cNvGrpSpPr/>
            <p:nvPr/>
          </p:nvGrpSpPr>
          <p:grpSpPr>
            <a:xfrm>
              <a:off x="5203256" y="6288418"/>
              <a:ext cx="1288667" cy="452437"/>
              <a:chOff x="2021095" y="5002213"/>
              <a:chExt cx="1288667" cy="452437"/>
            </a:xfrm>
          </p:grpSpPr>
          <p:pic>
            <p:nvPicPr>
              <p:cNvPr id="152"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58"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59"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60"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150"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151"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170" name="Group 169"/>
          <p:cNvGrpSpPr/>
          <p:nvPr/>
        </p:nvGrpSpPr>
        <p:grpSpPr>
          <a:xfrm>
            <a:off x="2286596" y="3101286"/>
            <a:ext cx="5409066" cy="457948"/>
            <a:chOff x="2212522" y="6282907"/>
            <a:chExt cx="5409066" cy="457948"/>
          </a:xfrm>
        </p:grpSpPr>
        <p:grpSp>
          <p:nvGrpSpPr>
            <p:cNvPr id="171" name="Group 170"/>
            <p:cNvGrpSpPr/>
            <p:nvPr/>
          </p:nvGrpSpPr>
          <p:grpSpPr>
            <a:xfrm>
              <a:off x="3711240" y="6282907"/>
              <a:ext cx="1288667" cy="452437"/>
              <a:chOff x="2021095" y="5002213"/>
              <a:chExt cx="1288667" cy="452437"/>
            </a:xfrm>
          </p:grpSpPr>
          <p:pic>
            <p:nvPicPr>
              <p:cNvPr id="184"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90"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91"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92"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72" name="Group 171"/>
            <p:cNvGrpSpPr/>
            <p:nvPr/>
          </p:nvGrpSpPr>
          <p:grpSpPr>
            <a:xfrm>
              <a:off x="5203256" y="6288418"/>
              <a:ext cx="1288667" cy="452437"/>
              <a:chOff x="2021095" y="5002213"/>
              <a:chExt cx="1288667" cy="452437"/>
            </a:xfrm>
          </p:grpSpPr>
          <p:pic>
            <p:nvPicPr>
              <p:cNvPr id="175"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8"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81"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82"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83"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173"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174"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193" name="Group 192"/>
          <p:cNvGrpSpPr/>
          <p:nvPr/>
        </p:nvGrpSpPr>
        <p:grpSpPr>
          <a:xfrm>
            <a:off x="2288698" y="5409678"/>
            <a:ext cx="5409066" cy="457948"/>
            <a:chOff x="2212522" y="6282907"/>
            <a:chExt cx="5409066" cy="457948"/>
          </a:xfrm>
        </p:grpSpPr>
        <p:grpSp>
          <p:nvGrpSpPr>
            <p:cNvPr id="194" name="Group 193"/>
            <p:cNvGrpSpPr/>
            <p:nvPr/>
          </p:nvGrpSpPr>
          <p:grpSpPr>
            <a:xfrm>
              <a:off x="3711240" y="6282907"/>
              <a:ext cx="1288667" cy="452437"/>
              <a:chOff x="2021095" y="5002213"/>
              <a:chExt cx="1288667" cy="452437"/>
            </a:xfrm>
          </p:grpSpPr>
          <p:pic>
            <p:nvPicPr>
              <p:cNvPr id="207"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213"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214"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215"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95" name="Group 194"/>
            <p:cNvGrpSpPr/>
            <p:nvPr/>
          </p:nvGrpSpPr>
          <p:grpSpPr>
            <a:xfrm>
              <a:off x="5203256" y="6288418"/>
              <a:ext cx="1288667" cy="452437"/>
              <a:chOff x="2021095" y="5002213"/>
              <a:chExt cx="1288667" cy="452437"/>
            </a:xfrm>
          </p:grpSpPr>
          <p:pic>
            <p:nvPicPr>
              <p:cNvPr id="198"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204"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205"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206"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196"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197"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216" name="Group 215"/>
          <p:cNvGrpSpPr/>
          <p:nvPr/>
        </p:nvGrpSpPr>
        <p:grpSpPr>
          <a:xfrm>
            <a:off x="2285742" y="1180766"/>
            <a:ext cx="5409066" cy="457948"/>
            <a:chOff x="2212522" y="6282907"/>
            <a:chExt cx="5409066" cy="457948"/>
          </a:xfrm>
        </p:grpSpPr>
        <p:grpSp>
          <p:nvGrpSpPr>
            <p:cNvPr id="217" name="Group 216"/>
            <p:cNvGrpSpPr/>
            <p:nvPr/>
          </p:nvGrpSpPr>
          <p:grpSpPr>
            <a:xfrm>
              <a:off x="3711240" y="6282907"/>
              <a:ext cx="1288667" cy="452437"/>
              <a:chOff x="2021095" y="5002213"/>
              <a:chExt cx="1288667" cy="452437"/>
            </a:xfrm>
          </p:grpSpPr>
          <p:pic>
            <p:nvPicPr>
              <p:cNvPr id="230"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4"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D0901284</a:t>
                </a:r>
                <a:endParaRPr lang="en-US" sz="800" b="1" dirty="0">
                  <a:latin typeface="Comic Sans MS" pitchFamily="66" charset="0"/>
                </a:endParaRPr>
              </a:p>
            </p:txBody>
          </p:sp>
          <p:sp>
            <p:nvSpPr>
              <p:cNvPr id="236"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D0901284</a:t>
                </a:r>
                <a:endParaRPr lang="en-US" sz="800" b="1" dirty="0">
                  <a:latin typeface="Comic Sans MS" pitchFamily="66" charset="0"/>
                </a:endParaRPr>
              </a:p>
            </p:txBody>
          </p:sp>
          <p:sp>
            <p:nvSpPr>
              <p:cNvPr id="237"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D0901284</a:t>
                </a:r>
                <a:endParaRPr lang="en-US" sz="800" b="1" dirty="0">
                  <a:latin typeface="Comic Sans MS" pitchFamily="66" charset="0"/>
                </a:endParaRPr>
              </a:p>
            </p:txBody>
          </p:sp>
          <p:sp>
            <p:nvSpPr>
              <p:cNvPr id="238"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D0901284</a:t>
                </a:r>
                <a:endParaRPr lang="en-US" sz="800" b="1" dirty="0">
                  <a:latin typeface="Comic Sans MS" pitchFamily="66" charset="0"/>
                </a:endParaRPr>
              </a:p>
            </p:txBody>
          </p:sp>
        </p:grpSp>
        <p:grpSp>
          <p:nvGrpSpPr>
            <p:cNvPr id="218" name="Group 217"/>
            <p:cNvGrpSpPr/>
            <p:nvPr/>
          </p:nvGrpSpPr>
          <p:grpSpPr>
            <a:xfrm>
              <a:off x="5203256" y="6288418"/>
              <a:ext cx="1288667" cy="452437"/>
              <a:chOff x="2021095" y="5002213"/>
              <a:chExt cx="1288667" cy="452437"/>
            </a:xfrm>
          </p:grpSpPr>
          <p:pic>
            <p:nvPicPr>
              <p:cNvPr id="221" name="Picture 4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S1000850</a:t>
                </a:r>
                <a:endParaRPr lang="en-US" sz="800" b="1" dirty="0">
                  <a:latin typeface="Comic Sans MS" pitchFamily="66" charset="0"/>
                </a:endParaRPr>
              </a:p>
            </p:txBody>
          </p:sp>
          <p:sp>
            <p:nvSpPr>
              <p:cNvPr id="227"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228"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S1000452</a:t>
                </a:r>
                <a:endParaRPr lang="en-US" sz="800" b="1" dirty="0">
                  <a:latin typeface="Comic Sans MS" pitchFamily="66" charset="0"/>
                </a:endParaRPr>
              </a:p>
            </p:txBody>
          </p:sp>
          <p:sp>
            <p:nvSpPr>
              <p:cNvPr id="229"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sp>
          <p:nvSpPr>
            <p:cNvPr id="219"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Satellite </a:t>
              </a:r>
              <a:r>
                <a:rPr lang="en-US" sz="800" b="1" dirty="0" smtClean="0">
                  <a:latin typeface="Comic Sans MS" pitchFamily="66" charset="0"/>
                  <a:hlinkClick r:id="rId7" action="ppaction://hlinksldjump"/>
                </a:rPr>
                <a:t>Amplifier Shelf</a:t>
              </a:r>
              <a:endParaRPr lang="en-US" sz="800" b="1" dirty="0">
                <a:latin typeface="Comic Sans MS" pitchFamily="66" charset="0"/>
              </a:endParaRPr>
            </a:p>
          </p:txBody>
        </p:sp>
        <p:sp>
          <p:nvSpPr>
            <p:cNvPr id="220"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6" name="Group 35"/>
          <p:cNvGrpSpPr/>
          <p:nvPr/>
        </p:nvGrpSpPr>
        <p:grpSpPr>
          <a:xfrm>
            <a:off x="2638416" y="748262"/>
            <a:ext cx="5409066" cy="457948"/>
            <a:chOff x="2212522" y="6282907"/>
            <a:chExt cx="5409066" cy="457948"/>
          </a:xfrm>
        </p:grpSpPr>
        <p:grpSp>
          <p:nvGrpSpPr>
            <p:cNvPr id="37" name="Group 36"/>
            <p:cNvGrpSpPr/>
            <p:nvPr/>
          </p:nvGrpSpPr>
          <p:grpSpPr>
            <a:xfrm>
              <a:off x="3711240" y="6282907"/>
              <a:ext cx="1288667" cy="452437"/>
              <a:chOff x="2021095" y="5002213"/>
              <a:chExt cx="1288667" cy="452437"/>
            </a:xfrm>
          </p:grpSpPr>
          <p:pic>
            <p:nvPicPr>
              <p:cNvPr id="50" name="Picture 4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D0901284</a:t>
                </a:r>
                <a:endParaRPr lang="en-US" sz="800" b="1" dirty="0">
                  <a:latin typeface="Comic Sans MS" pitchFamily="66" charset="0"/>
                </a:endParaRPr>
              </a:p>
            </p:txBody>
          </p:sp>
          <p:sp>
            <p:nvSpPr>
              <p:cNvPr id="56"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D0901284</a:t>
                </a:r>
                <a:endParaRPr lang="en-US" sz="800" b="1" dirty="0">
                  <a:latin typeface="Comic Sans MS" pitchFamily="66" charset="0"/>
                </a:endParaRPr>
              </a:p>
            </p:txBody>
          </p:sp>
          <p:sp>
            <p:nvSpPr>
              <p:cNvPr id="57"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D0901284</a:t>
                </a:r>
                <a:endParaRPr lang="en-US" sz="800" b="1" dirty="0">
                  <a:latin typeface="Comic Sans MS" pitchFamily="66" charset="0"/>
                </a:endParaRPr>
              </a:p>
            </p:txBody>
          </p:sp>
          <p:sp>
            <p:nvSpPr>
              <p:cNvPr id="58"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D0901284</a:t>
                </a:r>
                <a:endParaRPr lang="en-US" sz="800" b="1" dirty="0">
                  <a:latin typeface="Comic Sans MS" pitchFamily="66" charset="0"/>
                </a:endParaRPr>
              </a:p>
            </p:txBody>
          </p:sp>
        </p:grpSp>
        <p:grpSp>
          <p:nvGrpSpPr>
            <p:cNvPr id="38" name="Group 37"/>
            <p:cNvGrpSpPr/>
            <p:nvPr/>
          </p:nvGrpSpPr>
          <p:grpSpPr>
            <a:xfrm>
              <a:off x="5203256" y="6288418"/>
              <a:ext cx="1288667" cy="452437"/>
              <a:chOff x="2021095" y="5002213"/>
              <a:chExt cx="1288667" cy="452437"/>
            </a:xfrm>
          </p:grpSpPr>
          <p:pic>
            <p:nvPicPr>
              <p:cNvPr id="41" name="Picture 46"/>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S1000850</a:t>
                </a:r>
                <a:endParaRPr lang="en-US" sz="800" b="1" dirty="0">
                  <a:latin typeface="Comic Sans MS" pitchFamily="66" charset="0"/>
                </a:endParaRPr>
              </a:p>
            </p:txBody>
          </p:sp>
          <p:sp>
            <p:nvSpPr>
              <p:cNvPr id="47"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48"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rPr>
                  <a:t>S1000452</a:t>
                </a:r>
                <a:endParaRPr lang="en-US" sz="800" b="1" dirty="0">
                  <a:latin typeface="Comic Sans MS" pitchFamily="66" charset="0"/>
                </a:endParaRPr>
              </a:p>
            </p:txBody>
          </p:sp>
          <p:sp>
            <p:nvSpPr>
              <p:cNvPr id="49"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sp>
          <p:nvSpPr>
            <p:cNvPr id="39"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40"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202754" name="Title 2"/>
          <p:cNvSpPr>
            <a:spLocks noGrp="1"/>
          </p:cNvSpPr>
          <p:nvPr>
            <p:ph type="title"/>
          </p:nvPr>
        </p:nvSpPr>
        <p:spPr/>
        <p:txBody>
          <a:bodyPr/>
          <a:lstStyle/>
          <a:p>
            <a:r>
              <a:rPr lang="en-US" dirty="0" smtClean="0">
                <a:ea typeface="ＭＳ Ｐゴシック" pitchFamily="34" charset="-128"/>
              </a:rPr>
              <a:t>D0901284 Shelf</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413</a:t>
            </a:fld>
            <a:endParaRPr lang="en-US" smtClean="0">
              <a:solidFill>
                <a:srgbClr val="898989"/>
              </a:solidFill>
              <a:latin typeface="Calibri" pitchFamily="34" charset="0"/>
            </a:endParaRP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ction="ppaction://hlinksldjump"/>
              </a:rPr>
              <a:t>&lt;&lt; L1-SUS-R1</a:t>
            </a:r>
            <a:endParaRPr lang="en-US" sz="800" b="1" dirty="0">
              <a:latin typeface="Comic Sans MS" pitchFamily="66" charset="0"/>
            </a:endParaRPr>
          </a:p>
        </p:txBody>
      </p:sp>
      <p:grpSp>
        <p:nvGrpSpPr>
          <p:cNvPr id="11" name="Group 10"/>
          <p:cNvGrpSpPr/>
          <p:nvPr/>
        </p:nvGrpSpPr>
        <p:grpSpPr>
          <a:xfrm>
            <a:off x="776515" y="1714500"/>
            <a:ext cx="7652111" cy="4139293"/>
            <a:chOff x="776515" y="1714500"/>
            <a:chExt cx="7652111" cy="4139293"/>
          </a:xfrm>
        </p:grpSpPr>
        <p:sp>
          <p:nvSpPr>
            <p:cNvPr id="9" name="Rectangle 8"/>
            <p:cNvSpPr/>
            <p:nvPr/>
          </p:nvSpPr>
          <p:spPr bwMode="auto">
            <a:xfrm>
              <a:off x="998992" y="1714500"/>
              <a:ext cx="7248287" cy="4139293"/>
            </a:xfrm>
            <a:prstGeom prst="rect">
              <a:avLst/>
            </a:prstGeom>
            <a:solidFill>
              <a:srgbClr val="FDF3D7"/>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nvGrpSpPr>
            <p:cNvPr id="8" name="Group 7"/>
            <p:cNvGrpSpPr/>
            <p:nvPr/>
          </p:nvGrpSpPr>
          <p:grpSpPr>
            <a:xfrm rot="5400000">
              <a:off x="2736188" y="393812"/>
              <a:ext cx="3759139" cy="6746986"/>
              <a:chOff x="152683" y="-167652"/>
              <a:chExt cx="3759139" cy="6746986"/>
            </a:xfrm>
          </p:grpSpPr>
          <p:pic>
            <p:nvPicPr>
              <p:cNvPr id="591878"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90549" y="4007303"/>
                <a:ext cx="3315263"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2"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6200000">
                <a:off x="1339790" y="4007303"/>
                <a:ext cx="3315263"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90549" y="575580"/>
                <a:ext cx="3315263"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6200000">
                <a:off x="1339790" y="575580"/>
                <a:ext cx="3315263" cy="1828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89" name="TextBox 353"/>
            <p:cNvSpPr txBox="1">
              <a:spLocks noChangeArrowheads="1"/>
            </p:cNvSpPr>
            <p:nvPr/>
          </p:nvSpPr>
          <p:spPr bwMode="auto">
            <a:xfrm rot="16200000">
              <a:off x="8040681" y="3588447"/>
              <a:ext cx="560148" cy="215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90" name="TextBox 353"/>
            <p:cNvSpPr txBox="1">
              <a:spLocks noChangeArrowheads="1"/>
            </p:cNvSpPr>
            <p:nvPr/>
          </p:nvSpPr>
          <p:spPr bwMode="auto">
            <a:xfrm rot="16200000">
              <a:off x="603478" y="3576723"/>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91" name="TextBox 102"/>
            <p:cNvSpPr txBox="1">
              <a:spLocks noChangeArrowheads="1"/>
            </p:cNvSpPr>
            <p:nvPr/>
          </p:nvSpPr>
          <p:spPr bwMode="auto">
            <a:xfrm>
              <a:off x="2542667" y="2025063"/>
              <a:ext cx="714455" cy="215506"/>
            </a:xfrm>
            <a:prstGeom prst="rect">
              <a:avLst/>
            </a:prstGeom>
            <a:solidFill>
              <a:schemeClr val="bg1"/>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S1000850</a:t>
              </a:r>
              <a:endParaRPr lang="en-US" sz="800" b="1" dirty="0">
                <a:latin typeface="Comic Sans MS" pitchFamily="66" charset="0"/>
              </a:endParaRPr>
            </a:p>
          </p:txBody>
        </p:sp>
        <p:sp>
          <p:nvSpPr>
            <p:cNvPr id="92" name="TextBox 102"/>
            <p:cNvSpPr txBox="1">
              <a:spLocks noChangeArrowheads="1"/>
            </p:cNvSpPr>
            <p:nvPr/>
          </p:nvSpPr>
          <p:spPr bwMode="auto">
            <a:xfrm>
              <a:off x="5974390" y="2028472"/>
              <a:ext cx="714455" cy="215506"/>
            </a:xfrm>
            <a:prstGeom prst="rect">
              <a:avLst/>
            </a:prstGeom>
            <a:solidFill>
              <a:schemeClr val="bg1"/>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S1000850</a:t>
              </a:r>
              <a:endParaRPr lang="en-US" sz="800" b="1" dirty="0">
                <a:latin typeface="Comic Sans MS" pitchFamily="66" charset="0"/>
              </a:endParaRPr>
            </a:p>
          </p:txBody>
        </p:sp>
        <p:sp>
          <p:nvSpPr>
            <p:cNvPr id="93" name="TextBox 102"/>
            <p:cNvSpPr txBox="1">
              <a:spLocks noChangeArrowheads="1"/>
            </p:cNvSpPr>
            <p:nvPr/>
          </p:nvSpPr>
          <p:spPr bwMode="auto">
            <a:xfrm>
              <a:off x="2542666" y="5263563"/>
              <a:ext cx="714455" cy="215506"/>
            </a:xfrm>
            <a:prstGeom prst="rect">
              <a:avLst/>
            </a:prstGeom>
            <a:solidFill>
              <a:schemeClr val="bg1"/>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S1000850</a:t>
              </a:r>
              <a:endParaRPr lang="en-US" sz="800" b="1" dirty="0">
                <a:latin typeface="Comic Sans MS" pitchFamily="66" charset="0"/>
              </a:endParaRPr>
            </a:p>
          </p:txBody>
        </p:sp>
        <p:sp>
          <p:nvSpPr>
            <p:cNvPr id="94" name="TextBox 102"/>
            <p:cNvSpPr txBox="1">
              <a:spLocks noChangeArrowheads="1"/>
            </p:cNvSpPr>
            <p:nvPr/>
          </p:nvSpPr>
          <p:spPr bwMode="auto">
            <a:xfrm>
              <a:off x="5974389" y="5266972"/>
              <a:ext cx="714455" cy="215506"/>
            </a:xfrm>
            <a:prstGeom prst="rect">
              <a:avLst/>
            </a:prstGeom>
            <a:solidFill>
              <a:schemeClr val="bg1"/>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S1000850</a:t>
              </a:r>
              <a:endParaRPr lang="en-US" sz="800" b="1" dirty="0">
                <a:latin typeface="Comic Sans MS" pitchFamily="66" charset="0"/>
              </a:endParaRPr>
            </a:p>
          </p:txBody>
        </p:sp>
        <p:sp>
          <p:nvSpPr>
            <p:cNvPr id="95" name="TextBox 102"/>
            <p:cNvSpPr txBox="1">
              <a:spLocks noChangeArrowheads="1"/>
            </p:cNvSpPr>
            <p:nvPr/>
          </p:nvSpPr>
          <p:spPr bwMode="auto">
            <a:xfrm>
              <a:off x="4265907" y="563828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D0901284</a:t>
              </a:r>
              <a:endParaRPr lang="en-US" sz="800" b="1" dirty="0">
                <a:latin typeface="Comic Sans MS" pitchFamily="66" charset="0"/>
              </a:endParaRPr>
            </a:p>
          </p:txBody>
        </p:sp>
      </p:grpSp>
    </p:spTree>
    <p:extLst>
      <p:ext uri="{BB962C8B-B14F-4D97-AF65-F5344CB8AC3E}">
        <p14:creationId xmlns:p14="http://schemas.microsoft.com/office/powerpoint/2010/main" val="2992637092"/>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34575" y="1332940"/>
            <a:ext cx="6400800" cy="666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4575" y="3599178"/>
            <a:ext cx="6400800" cy="666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 name="Group 94"/>
          <p:cNvGrpSpPr>
            <a:grpSpLocks/>
          </p:cNvGrpSpPr>
          <p:nvPr/>
        </p:nvGrpSpPr>
        <p:grpSpPr bwMode="auto">
          <a:xfrm>
            <a:off x="1824255" y="744952"/>
            <a:ext cx="6223227" cy="226981"/>
            <a:chOff x="-970320" y="4827953"/>
            <a:chExt cx="6223816" cy="226915"/>
          </a:xfrm>
        </p:grpSpPr>
        <p:grpSp>
          <p:nvGrpSpPr>
            <p:cNvPr id="25" name="Group 254"/>
            <p:cNvGrpSpPr>
              <a:grpSpLocks/>
            </p:cNvGrpSpPr>
            <p:nvPr/>
          </p:nvGrpSpPr>
          <p:grpSpPr bwMode="auto">
            <a:xfrm>
              <a:off x="-970320" y="4827953"/>
              <a:ext cx="3593595" cy="221164"/>
              <a:chOff x="-970320" y="4827953"/>
              <a:chExt cx="3593595" cy="221164"/>
            </a:xfrm>
          </p:grpSpPr>
          <p:pic>
            <p:nvPicPr>
              <p:cNvPr id="31"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1"/>
              <p:cNvSpPr txBox="1">
                <a:spLocks noChangeArrowheads="1"/>
              </p:cNvSpPr>
              <p:nvPr/>
            </p:nvSpPr>
            <p:spPr bwMode="auto">
              <a:xfrm>
                <a:off x="-970320" y="4827953"/>
                <a:ext cx="231605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Oplev</a:t>
                </a:r>
                <a:r>
                  <a:rPr lang="en-US" sz="800" b="1" dirty="0" smtClean="0">
                    <a:latin typeface="Comic Sans MS" pitchFamily="66" charset="0"/>
                  </a:rPr>
                  <a:t> 8 Channel Whitening Filter Chassis</a:t>
                </a:r>
                <a:endParaRPr lang="en-US" sz="800" b="1" dirty="0">
                  <a:latin typeface="Comic Sans MS" pitchFamily="66" charset="0"/>
                </a:endParaRPr>
              </a:p>
            </p:txBody>
          </p:sp>
          <p:sp>
            <p:nvSpPr>
              <p:cNvPr id="33"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D1100013</a:t>
                </a:r>
                <a:endParaRPr lang="en-US" sz="800" b="1" dirty="0">
                  <a:latin typeface="Comic Sans MS" pitchFamily="66" charset="0"/>
                </a:endParaRPr>
              </a:p>
            </p:txBody>
          </p:sp>
        </p:grpSp>
        <p:grpSp>
          <p:nvGrpSpPr>
            <p:cNvPr id="27" name="Group 255"/>
            <p:cNvGrpSpPr>
              <a:grpSpLocks/>
            </p:cNvGrpSpPr>
            <p:nvPr/>
          </p:nvGrpSpPr>
          <p:grpSpPr bwMode="auto">
            <a:xfrm>
              <a:off x="2835486" y="4836548"/>
              <a:ext cx="2418010" cy="218320"/>
              <a:chOff x="2835486" y="4836548"/>
              <a:chExt cx="2418010" cy="218320"/>
            </a:xfrm>
          </p:grpSpPr>
          <p:pic>
            <p:nvPicPr>
              <p:cNvPr id="28"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30"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rPr>
                  <a:t>S1101545</a:t>
                </a:r>
                <a:endParaRPr lang="en-US" sz="800" b="1" dirty="0">
                  <a:latin typeface="Comic Sans MS" pitchFamily="66" charset="0"/>
                </a:endParaRPr>
              </a:p>
            </p:txBody>
          </p:sp>
        </p:grpSp>
      </p:grpSp>
      <p:sp>
        <p:nvSpPr>
          <p:cNvPr id="202754" name="Title 2"/>
          <p:cNvSpPr>
            <a:spLocks noGrp="1"/>
          </p:cNvSpPr>
          <p:nvPr>
            <p:ph type="title"/>
          </p:nvPr>
        </p:nvSpPr>
        <p:spPr/>
        <p:txBody>
          <a:bodyPr/>
          <a:lstStyle/>
          <a:p>
            <a:r>
              <a:rPr lang="en-US" dirty="0" smtClean="0">
                <a:ea typeface="ＭＳ Ｐゴシック" pitchFamily="34" charset="-128"/>
              </a:rPr>
              <a:t>D1100013–S1101545</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414</a:t>
            </a:fld>
            <a:endParaRPr lang="en-US" smtClean="0">
              <a:solidFill>
                <a:srgbClr val="898989"/>
              </a:solidFill>
              <a:latin typeface="Calibri" pitchFamily="34" charset="0"/>
            </a:endParaRPr>
          </a:p>
        </p:txBody>
      </p:sp>
      <p:grpSp>
        <p:nvGrpSpPr>
          <p:cNvPr id="18" name="Group 30"/>
          <p:cNvGrpSpPr>
            <a:grpSpLocks/>
          </p:cNvGrpSpPr>
          <p:nvPr/>
        </p:nvGrpSpPr>
        <p:grpSpPr bwMode="auto">
          <a:xfrm>
            <a:off x="7428122" y="3831932"/>
            <a:ext cx="1271377" cy="433533"/>
            <a:chOff x="7427707" y="4452124"/>
            <a:chExt cx="1271163" cy="432935"/>
          </a:xfrm>
        </p:grpSpPr>
        <p:sp>
          <p:nvSpPr>
            <p:cNvPr id="19"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rPr>
                <a:t>S1101545</a:t>
              </a:r>
              <a:endParaRPr lang="en-US" sz="800" b="1" dirty="0">
                <a:latin typeface="Comic Sans MS" pitchFamily="66" charset="0"/>
              </a:endParaRP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D1002559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ction="ppaction://hlinksldjump"/>
              </a:rPr>
              <a:t>&lt;&lt; L1-SUS-R1</a:t>
            </a:r>
            <a:endParaRPr lang="en-US" sz="800" b="1" dirty="0">
              <a:latin typeface="Comic Sans MS" pitchFamily="66" charset="0"/>
            </a:endParaRPr>
          </a:p>
        </p:txBody>
      </p:sp>
    </p:spTree>
    <p:extLst>
      <p:ext uri="{BB962C8B-B14F-4D97-AF65-F5344CB8AC3E}">
        <p14:creationId xmlns:p14="http://schemas.microsoft.com/office/powerpoint/2010/main" val="3060613682"/>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787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87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76" name="Title 8"/>
          <p:cNvSpPr>
            <a:spLocks noGrp="1"/>
          </p:cNvSpPr>
          <p:nvPr>
            <p:ph type="title"/>
          </p:nvPr>
        </p:nvSpPr>
        <p:spPr/>
        <p:txBody>
          <a:bodyPr/>
          <a:lstStyle/>
          <a:p>
            <a:pPr eaLnBrk="1" hangingPunct="1"/>
            <a:r>
              <a:rPr lang="en-US" dirty="0" smtClean="0">
                <a:ea typeface="ＭＳ Ｐゴシック" pitchFamily="34" charset="-128"/>
              </a:rPr>
              <a:t>L1-SUS-R2</a:t>
            </a:r>
          </a:p>
        </p:txBody>
      </p:sp>
      <p:pic>
        <p:nvPicPr>
          <p:cNvPr id="20787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7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D2E8F4-03E7-4A79-A6E8-9E2CE8445C10}" type="slidenum">
              <a:rPr lang="en-US" smtClean="0">
                <a:solidFill>
                  <a:srgbClr val="898989"/>
                </a:solidFill>
                <a:latin typeface="Calibri" pitchFamily="34" charset="0"/>
              </a:rPr>
              <a:pPr eaLnBrk="1" hangingPunct="1"/>
              <a:t>415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41"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LVEA Racks</a:t>
            </a:r>
            <a:endParaRPr lang="en-US" sz="800" b="1" dirty="0">
              <a:latin typeface="Comic Sans MS" pitchFamily="66" charset="0"/>
            </a:endParaRPr>
          </a:p>
        </p:txBody>
      </p:sp>
      <p:sp>
        <p:nvSpPr>
          <p:cNvPr id="5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L1-SUS-R2 (BS) </a:t>
            </a:r>
            <a:r>
              <a:rPr lang="en-US" sz="800" b="1" dirty="0">
                <a:latin typeface="Comic Sans MS" pitchFamily="66" charset="0"/>
              </a:rPr>
              <a:t>Field Rack Layout </a:t>
            </a:r>
            <a:r>
              <a:rPr lang="en-US" sz="800" b="1" dirty="0" smtClean="0">
                <a:latin typeface="Comic Sans MS" pitchFamily="66" charset="0"/>
              </a:rPr>
              <a:t>(</a:t>
            </a:r>
            <a:r>
              <a:rPr lang="en-US" sz="800" b="1" dirty="0" smtClean="0">
                <a:latin typeface="Comic Sans MS" pitchFamily="66" charset="0"/>
                <a:hlinkClick r:id="rId7"/>
              </a:rPr>
              <a:t>D1200880</a:t>
            </a:r>
            <a:r>
              <a:rPr lang="en-US" sz="800" b="1" dirty="0" smtClean="0">
                <a:latin typeface="Comic Sans MS" pitchFamily="66" charset="0"/>
              </a:rPr>
              <a:t>) (</a:t>
            </a:r>
            <a:r>
              <a:rPr lang="en-US" sz="800" b="1" dirty="0" smtClean="0">
                <a:latin typeface="Comic Sans MS" pitchFamily="66" charset="0"/>
                <a:hlinkClick r:id="rId8"/>
              </a:rPr>
              <a:t>S1200750</a:t>
            </a:r>
            <a:r>
              <a:rPr lang="en-US" sz="800" b="1" dirty="0" smtClean="0">
                <a:latin typeface="Comic Sans MS" pitchFamily="66" charset="0"/>
              </a:rPr>
              <a:t>)</a:t>
            </a:r>
            <a:endParaRPr lang="en-US" sz="800" b="1" dirty="0">
              <a:latin typeface="Comic Sans MS" pitchFamily="66" charset="0"/>
            </a:endParaRPr>
          </a:p>
        </p:txBody>
      </p:sp>
      <p:sp>
        <p:nvSpPr>
          <p:cNvPr id="53" name="TextBox 36"/>
          <p:cNvSpPr txBox="1">
            <a:spLocks noChangeArrowheads="1"/>
          </p:cNvSpPr>
          <p:nvPr/>
        </p:nvSpPr>
        <p:spPr bwMode="auto">
          <a:xfrm>
            <a:off x="131501" y="5752306"/>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SUS-R2 is part of </a:t>
            </a:r>
            <a:r>
              <a:rPr lang="en-US" sz="800" b="1" dirty="0">
                <a:latin typeface="Comic Sans MS" pitchFamily="66" charset="0"/>
                <a:hlinkClick r:id="rId9"/>
              </a:rPr>
              <a:t>D1100022</a:t>
            </a:r>
            <a:endParaRPr lang="en-US" sz="800" b="1" dirty="0">
              <a:latin typeface="Comic Sans MS" pitchFamily="66" charset="0"/>
            </a:endParaRPr>
          </a:p>
        </p:txBody>
      </p:sp>
      <p:grpSp>
        <p:nvGrpSpPr>
          <p:cNvPr id="54" name="Group 53"/>
          <p:cNvGrpSpPr/>
          <p:nvPr/>
        </p:nvGrpSpPr>
        <p:grpSpPr>
          <a:xfrm>
            <a:off x="2292658" y="1182694"/>
            <a:ext cx="5409066" cy="457948"/>
            <a:chOff x="2212522" y="6282907"/>
            <a:chExt cx="5409066" cy="457948"/>
          </a:xfrm>
        </p:grpSpPr>
        <p:grpSp>
          <p:nvGrpSpPr>
            <p:cNvPr id="55" name="Group 54"/>
            <p:cNvGrpSpPr/>
            <p:nvPr/>
          </p:nvGrpSpPr>
          <p:grpSpPr>
            <a:xfrm>
              <a:off x="3711240" y="6282907"/>
              <a:ext cx="1288667" cy="452437"/>
              <a:chOff x="2021095" y="5002213"/>
              <a:chExt cx="1288667" cy="452437"/>
            </a:xfrm>
          </p:grpSpPr>
          <p:pic>
            <p:nvPicPr>
              <p:cNvPr id="68" name="Picture 4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74"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75"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76"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56" name="Group 55"/>
            <p:cNvGrpSpPr/>
            <p:nvPr/>
          </p:nvGrpSpPr>
          <p:grpSpPr>
            <a:xfrm>
              <a:off x="5203256" y="6288418"/>
              <a:ext cx="1288667" cy="452437"/>
              <a:chOff x="2021095" y="5002213"/>
              <a:chExt cx="1288667" cy="452437"/>
            </a:xfrm>
          </p:grpSpPr>
          <p:pic>
            <p:nvPicPr>
              <p:cNvPr id="59" name="Picture 4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65"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66"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67"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57"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58"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77" name="Group 76"/>
          <p:cNvGrpSpPr/>
          <p:nvPr/>
        </p:nvGrpSpPr>
        <p:grpSpPr>
          <a:xfrm>
            <a:off x="2292658" y="1730446"/>
            <a:ext cx="5409066" cy="457948"/>
            <a:chOff x="2212522" y="6282907"/>
            <a:chExt cx="5409066" cy="457948"/>
          </a:xfrm>
        </p:grpSpPr>
        <p:grpSp>
          <p:nvGrpSpPr>
            <p:cNvPr id="78" name="Group 77"/>
            <p:cNvGrpSpPr/>
            <p:nvPr/>
          </p:nvGrpSpPr>
          <p:grpSpPr>
            <a:xfrm>
              <a:off x="3711240" y="6282907"/>
              <a:ext cx="1288667" cy="452437"/>
              <a:chOff x="2021095" y="5002213"/>
              <a:chExt cx="1288667" cy="452437"/>
            </a:xfrm>
          </p:grpSpPr>
          <p:pic>
            <p:nvPicPr>
              <p:cNvPr id="91" name="Picture 4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97"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98"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99"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79" name="Group 78"/>
            <p:cNvGrpSpPr/>
            <p:nvPr/>
          </p:nvGrpSpPr>
          <p:grpSpPr>
            <a:xfrm>
              <a:off x="5203256" y="6288418"/>
              <a:ext cx="1288667" cy="452437"/>
              <a:chOff x="2021095" y="5002213"/>
              <a:chExt cx="1288667" cy="452437"/>
            </a:xfrm>
          </p:grpSpPr>
          <p:pic>
            <p:nvPicPr>
              <p:cNvPr id="82" name="Picture 4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88"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89"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90"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80"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81"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100" name="Group 99"/>
          <p:cNvGrpSpPr/>
          <p:nvPr/>
        </p:nvGrpSpPr>
        <p:grpSpPr>
          <a:xfrm>
            <a:off x="2289312" y="2295766"/>
            <a:ext cx="5409066" cy="457948"/>
            <a:chOff x="2212522" y="6282907"/>
            <a:chExt cx="5409066" cy="457948"/>
          </a:xfrm>
        </p:grpSpPr>
        <p:grpSp>
          <p:nvGrpSpPr>
            <p:cNvPr id="101" name="Group 100"/>
            <p:cNvGrpSpPr/>
            <p:nvPr/>
          </p:nvGrpSpPr>
          <p:grpSpPr>
            <a:xfrm>
              <a:off x="3711240" y="6282907"/>
              <a:ext cx="1288667" cy="452437"/>
              <a:chOff x="2021095" y="5002213"/>
              <a:chExt cx="1288667" cy="452437"/>
            </a:xfrm>
          </p:grpSpPr>
          <p:pic>
            <p:nvPicPr>
              <p:cNvPr id="115" name="Picture 4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21"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22"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23"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02" name="Group 101"/>
            <p:cNvGrpSpPr/>
            <p:nvPr/>
          </p:nvGrpSpPr>
          <p:grpSpPr>
            <a:xfrm>
              <a:off x="5203256" y="6288418"/>
              <a:ext cx="1288667" cy="452437"/>
              <a:chOff x="2021095" y="5002213"/>
              <a:chExt cx="1288667" cy="452437"/>
            </a:xfrm>
          </p:grpSpPr>
          <p:pic>
            <p:nvPicPr>
              <p:cNvPr id="105" name="Picture 4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21095" y="5002213"/>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248191"/>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7723" y="504586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245499"/>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72208" y="5043177"/>
                <a:ext cx="548640"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TextBox 102"/>
              <p:cNvSpPr txBox="1">
                <a:spLocks noChangeArrowheads="1"/>
              </p:cNvSpPr>
              <p:nvPr/>
            </p:nvSpPr>
            <p:spPr bwMode="auto">
              <a:xfrm>
                <a:off x="2021095" y="5021829"/>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12" name="TextBox 102"/>
              <p:cNvSpPr txBox="1">
                <a:spLocks noChangeArrowheads="1"/>
              </p:cNvSpPr>
              <p:nvPr/>
            </p:nvSpPr>
            <p:spPr bwMode="auto">
              <a:xfrm>
                <a:off x="2026543" y="52232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13" name="TextBox 102"/>
              <p:cNvSpPr txBox="1">
                <a:spLocks noChangeArrowheads="1"/>
              </p:cNvSpPr>
              <p:nvPr/>
            </p:nvSpPr>
            <p:spPr bwMode="auto">
              <a:xfrm>
                <a:off x="2589859" y="5019113"/>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14" name="TextBox 102"/>
              <p:cNvSpPr txBox="1">
                <a:spLocks noChangeArrowheads="1"/>
              </p:cNvSpPr>
              <p:nvPr/>
            </p:nvSpPr>
            <p:spPr bwMode="auto">
              <a:xfrm>
                <a:off x="2595307" y="5220497"/>
                <a:ext cx="71445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sp>
          <p:nvSpPr>
            <p:cNvPr id="103" name="TextBox 101"/>
            <p:cNvSpPr txBox="1">
              <a:spLocks noChangeArrowheads="1"/>
            </p:cNvSpPr>
            <p:nvPr/>
          </p:nvSpPr>
          <p:spPr bwMode="auto">
            <a:xfrm>
              <a:off x="2212522" y="6408769"/>
              <a:ext cx="15016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Satellite </a:t>
              </a:r>
              <a:r>
                <a:rPr lang="en-US" sz="800" b="1" dirty="0" smtClean="0">
                  <a:latin typeface="Comic Sans MS" pitchFamily="66" charset="0"/>
                </a:rPr>
                <a:t>Amplifier Shelf</a:t>
              </a:r>
              <a:endParaRPr lang="en-US" sz="800" b="1" dirty="0">
                <a:latin typeface="Comic Sans MS" pitchFamily="66" charset="0"/>
              </a:endParaRPr>
            </a:p>
          </p:txBody>
        </p:sp>
        <p:sp>
          <p:nvSpPr>
            <p:cNvPr id="104" name="TextBox 98"/>
            <p:cNvSpPr txBox="1">
              <a:spLocks noChangeArrowheads="1"/>
            </p:cNvSpPr>
            <p:nvPr/>
          </p:nvSpPr>
          <p:spPr bwMode="auto">
            <a:xfrm>
              <a:off x="6474384" y="64202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grpSp>
        <p:nvGrpSpPr>
          <p:cNvPr id="124" name="Group 94"/>
          <p:cNvGrpSpPr>
            <a:grpSpLocks/>
          </p:cNvGrpSpPr>
          <p:nvPr/>
        </p:nvGrpSpPr>
        <p:grpSpPr bwMode="auto">
          <a:xfrm>
            <a:off x="1470932" y="2786824"/>
            <a:ext cx="6223227" cy="226948"/>
            <a:chOff x="-970320" y="4827955"/>
            <a:chExt cx="6223816" cy="226882"/>
          </a:xfrm>
        </p:grpSpPr>
        <p:grpSp>
          <p:nvGrpSpPr>
            <p:cNvPr id="125" name="Group 254"/>
            <p:cNvGrpSpPr>
              <a:grpSpLocks/>
            </p:cNvGrpSpPr>
            <p:nvPr/>
          </p:nvGrpSpPr>
          <p:grpSpPr bwMode="auto">
            <a:xfrm>
              <a:off x="-970320" y="4827955"/>
              <a:ext cx="3593595" cy="221162"/>
              <a:chOff x="-970320" y="4827955"/>
              <a:chExt cx="3593595" cy="221162"/>
            </a:xfrm>
          </p:grpSpPr>
          <p:pic>
            <p:nvPicPr>
              <p:cNvPr id="130"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TextBox 101"/>
              <p:cNvSpPr txBox="1">
                <a:spLocks noChangeArrowheads="1"/>
              </p:cNvSpPr>
              <p:nvPr/>
            </p:nvSpPr>
            <p:spPr bwMode="auto">
              <a:xfrm>
                <a:off x="-970320" y="4827955"/>
                <a:ext cx="231605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hlinkClick r:id="rId13" action="ppaction://hlinksldjump"/>
                  </a:rPr>
                  <a:t>Oplev</a:t>
                </a:r>
                <a:r>
                  <a:rPr lang="en-US" sz="800" b="1" dirty="0" smtClean="0">
                    <a:latin typeface="Comic Sans MS" pitchFamily="66" charset="0"/>
                    <a:hlinkClick r:id="rId13" action="ppaction://hlinksldjump"/>
                  </a:rPr>
                  <a:t> 8 Channel Whitening Filter Chassis </a:t>
                </a:r>
                <a:endParaRPr lang="en-US" sz="800" b="1" dirty="0">
                  <a:latin typeface="Comic Sans MS" pitchFamily="66" charset="0"/>
                </a:endParaRPr>
              </a:p>
            </p:txBody>
          </p:sp>
          <p:sp>
            <p:nvSpPr>
              <p:cNvPr id="13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D1100013</a:t>
                </a:r>
                <a:endParaRPr lang="en-US" sz="800" b="1" dirty="0">
                  <a:latin typeface="Comic Sans MS" pitchFamily="66" charset="0"/>
                </a:endParaRPr>
              </a:p>
            </p:txBody>
          </p:sp>
        </p:grpSp>
        <p:grpSp>
          <p:nvGrpSpPr>
            <p:cNvPr id="126" name="Group 255"/>
            <p:cNvGrpSpPr>
              <a:grpSpLocks/>
            </p:cNvGrpSpPr>
            <p:nvPr/>
          </p:nvGrpSpPr>
          <p:grpSpPr bwMode="auto">
            <a:xfrm>
              <a:off x="2835486" y="4836548"/>
              <a:ext cx="2418010" cy="218289"/>
              <a:chOff x="2835486" y="4836548"/>
              <a:chExt cx="2418010" cy="218289"/>
            </a:xfrm>
          </p:grpSpPr>
          <p:pic>
            <p:nvPicPr>
              <p:cNvPr id="127"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 name="TextBox 98"/>
              <p:cNvSpPr txBox="1">
                <a:spLocks noChangeArrowheads="1"/>
              </p:cNvSpPr>
              <p:nvPr/>
            </p:nvSpPr>
            <p:spPr bwMode="auto">
              <a:xfrm>
                <a:off x="4106183" y="4839455"/>
                <a:ext cx="1147313"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18@0.5A</a:t>
                </a:r>
                <a:endParaRPr lang="en-US" sz="800" b="1" dirty="0">
                  <a:latin typeface="Comic Sans MS" pitchFamily="66" charset="0"/>
                </a:endParaRPr>
              </a:p>
            </p:txBody>
          </p:sp>
          <p:sp>
            <p:nvSpPr>
              <p:cNvPr id="12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S1101546</a:t>
                </a:r>
                <a:endParaRPr lang="en-US" sz="800" b="1" dirty="0">
                  <a:latin typeface="Comic Sans MS" pitchFamily="66" charset="0"/>
                </a:endParaRPr>
              </a:p>
            </p:txBody>
          </p:sp>
        </p:grpSp>
      </p:grpSp>
      <p:pic>
        <p:nvPicPr>
          <p:cNvPr id="133" name="Picture 117">
            <a:hlinkClick r:id="" action="ppaction://noaction"/>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5"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34575" y="1332940"/>
            <a:ext cx="6400800" cy="666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34575" y="3599178"/>
            <a:ext cx="6400800" cy="666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 name="Group 94"/>
          <p:cNvGrpSpPr>
            <a:grpSpLocks/>
          </p:cNvGrpSpPr>
          <p:nvPr/>
        </p:nvGrpSpPr>
        <p:grpSpPr bwMode="auto">
          <a:xfrm>
            <a:off x="1824255" y="744952"/>
            <a:ext cx="6223227" cy="226981"/>
            <a:chOff x="-970320" y="4827953"/>
            <a:chExt cx="6223816" cy="226915"/>
          </a:xfrm>
        </p:grpSpPr>
        <p:grpSp>
          <p:nvGrpSpPr>
            <p:cNvPr id="25" name="Group 254"/>
            <p:cNvGrpSpPr>
              <a:grpSpLocks/>
            </p:cNvGrpSpPr>
            <p:nvPr/>
          </p:nvGrpSpPr>
          <p:grpSpPr bwMode="auto">
            <a:xfrm>
              <a:off x="-970320" y="4827953"/>
              <a:ext cx="3593595" cy="221164"/>
              <a:chOff x="-970320" y="4827953"/>
              <a:chExt cx="3593595" cy="221164"/>
            </a:xfrm>
          </p:grpSpPr>
          <p:pic>
            <p:nvPicPr>
              <p:cNvPr id="31"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1"/>
              <p:cNvSpPr txBox="1">
                <a:spLocks noChangeArrowheads="1"/>
              </p:cNvSpPr>
              <p:nvPr/>
            </p:nvSpPr>
            <p:spPr bwMode="auto">
              <a:xfrm>
                <a:off x="-970320" y="4827953"/>
                <a:ext cx="231605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Oplev</a:t>
                </a:r>
                <a:r>
                  <a:rPr lang="en-US" sz="800" b="1" dirty="0" smtClean="0">
                    <a:latin typeface="Comic Sans MS" pitchFamily="66" charset="0"/>
                  </a:rPr>
                  <a:t> 8 Channel Whitening Filter Chassis</a:t>
                </a:r>
                <a:endParaRPr lang="en-US" sz="800" b="1" dirty="0">
                  <a:latin typeface="Comic Sans MS" pitchFamily="66" charset="0"/>
                </a:endParaRPr>
              </a:p>
            </p:txBody>
          </p:sp>
          <p:sp>
            <p:nvSpPr>
              <p:cNvPr id="33"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D1100013</a:t>
                </a:r>
                <a:endParaRPr lang="en-US" sz="800" b="1" dirty="0">
                  <a:latin typeface="Comic Sans MS" pitchFamily="66" charset="0"/>
                </a:endParaRPr>
              </a:p>
            </p:txBody>
          </p:sp>
        </p:grpSp>
        <p:grpSp>
          <p:nvGrpSpPr>
            <p:cNvPr id="27" name="Group 255"/>
            <p:cNvGrpSpPr>
              <a:grpSpLocks/>
            </p:cNvGrpSpPr>
            <p:nvPr/>
          </p:nvGrpSpPr>
          <p:grpSpPr bwMode="auto">
            <a:xfrm>
              <a:off x="2835486" y="4836548"/>
              <a:ext cx="2418010" cy="218320"/>
              <a:chOff x="2835486" y="4836548"/>
              <a:chExt cx="2418010" cy="218320"/>
            </a:xfrm>
          </p:grpSpPr>
          <p:pic>
            <p:nvPicPr>
              <p:cNvPr id="28"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30"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S1101546</a:t>
                </a:r>
                <a:endParaRPr lang="en-US" sz="800" b="1" dirty="0">
                  <a:latin typeface="Comic Sans MS" pitchFamily="66" charset="0"/>
                </a:endParaRPr>
              </a:p>
            </p:txBody>
          </p:sp>
        </p:grpSp>
      </p:grpSp>
      <p:sp>
        <p:nvSpPr>
          <p:cNvPr id="202754" name="Title 2"/>
          <p:cNvSpPr>
            <a:spLocks noGrp="1"/>
          </p:cNvSpPr>
          <p:nvPr>
            <p:ph type="title"/>
          </p:nvPr>
        </p:nvSpPr>
        <p:spPr/>
        <p:txBody>
          <a:bodyPr/>
          <a:lstStyle/>
          <a:p>
            <a:r>
              <a:rPr lang="en-US" dirty="0" smtClean="0">
                <a:ea typeface="ＭＳ Ｐゴシック" pitchFamily="34" charset="-128"/>
              </a:rPr>
              <a:t>D1100013–S1101545</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416</a:t>
            </a:fld>
            <a:endParaRPr lang="en-US" smtClean="0">
              <a:solidFill>
                <a:srgbClr val="898989"/>
              </a:solidFill>
              <a:latin typeface="Calibri" pitchFamily="34" charset="0"/>
            </a:endParaRPr>
          </a:p>
        </p:txBody>
      </p:sp>
      <p:grpSp>
        <p:nvGrpSpPr>
          <p:cNvPr id="18" name="Group 30"/>
          <p:cNvGrpSpPr>
            <a:grpSpLocks/>
          </p:cNvGrpSpPr>
          <p:nvPr/>
        </p:nvGrpSpPr>
        <p:grpSpPr bwMode="auto">
          <a:xfrm>
            <a:off x="7428122" y="3831932"/>
            <a:ext cx="1271377" cy="433533"/>
            <a:chOff x="7427707" y="4452124"/>
            <a:chExt cx="1271163" cy="432935"/>
          </a:xfrm>
        </p:grpSpPr>
        <p:sp>
          <p:nvSpPr>
            <p:cNvPr id="19"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S1101546</a:t>
              </a:r>
              <a:endParaRPr lang="en-US" sz="800" b="1" dirty="0">
                <a:latin typeface="Comic Sans MS" pitchFamily="66" charset="0"/>
              </a:endParaRP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D1002559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ction="ppaction://hlinksldjump"/>
              </a:rPr>
              <a:t>&lt;&lt; L1-SUS-R1</a:t>
            </a:r>
            <a:endParaRPr lang="en-US" sz="800" b="1" dirty="0">
              <a:latin typeface="Comic Sans MS" pitchFamily="66" charset="0"/>
            </a:endParaRPr>
          </a:p>
        </p:txBody>
      </p:sp>
    </p:spTree>
    <p:extLst>
      <p:ext uri="{BB962C8B-B14F-4D97-AF65-F5344CB8AC3E}">
        <p14:creationId xmlns:p14="http://schemas.microsoft.com/office/powerpoint/2010/main" val="2295358565"/>
      </p:ext>
    </p:extLst>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889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89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00" name="Title 8"/>
          <p:cNvSpPr>
            <a:spLocks noGrp="1"/>
          </p:cNvSpPr>
          <p:nvPr>
            <p:ph type="title"/>
          </p:nvPr>
        </p:nvSpPr>
        <p:spPr/>
        <p:txBody>
          <a:bodyPr/>
          <a:lstStyle/>
          <a:p>
            <a:pPr eaLnBrk="1" hangingPunct="1"/>
            <a:r>
              <a:rPr lang="en-US" smtClean="0">
                <a:ea typeface="ＭＳ Ｐゴシック" pitchFamily="34" charset="-128"/>
              </a:rPr>
              <a:t>L1-SUS-R3</a:t>
            </a:r>
          </a:p>
        </p:txBody>
      </p:sp>
      <p:pic>
        <p:nvPicPr>
          <p:cNvPr id="20890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0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DB6BE89-85D5-4B90-956D-BCC10EC2398F}" type="slidenum">
              <a:rPr lang="en-US" smtClean="0">
                <a:solidFill>
                  <a:srgbClr val="898989"/>
                </a:solidFill>
                <a:latin typeface="Calibri" pitchFamily="34" charset="0"/>
              </a:rPr>
              <a:pPr eaLnBrk="1" hangingPunct="1"/>
              <a:t>417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208909" name="Group 94"/>
          <p:cNvGrpSpPr>
            <a:grpSpLocks/>
          </p:cNvGrpSpPr>
          <p:nvPr/>
        </p:nvGrpSpPr>
        <p:grpSpPr bwMode="auto">
          <a:xfrm>
            <a:off x="2646363" y="2246313"/>
            <a:ext cx="5054600" cy="227012"/>
            <a:chOff x="198418" y="4827922"/>
            <a:chExt cx="5055078" cy="226946"/>
          </a:xfrm>
        </p:grpSpPr>
        <p:grpSp>
          <p:nvGrpSpPr>
            <p:cNvPr id="208957" name="Group 254"/>
            <p:cNvGrpSpPr>
              <a:grpSpLocks/>
            </p:cNvGrpSpPr>
            <p:nvPr/>
          </p:nvGrpSpPr>
          <p:grpSpPr bwMode="auto">
            <a:xfrm>
              <a:off x="198418" y="4827922"/>
              <a:ext cx="2424857" cy="221195"/>
              <a:chOff x="198418" y="4827922"/>
              <a:chExt cx="2424857" cy="221195"/>
            </a:xfrm>
          </p:grpSpPr>
          <p:pic>
            <p:nvPicPr>
              <p:cNvPr id="208962"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6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6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58" name="Group 255"/>
            <p:cNvGrpSpPr>
              <a:grpSpLocks/>
            </p:cNvGrpSpPr>
            <p:nvPr/>
          </p:nvGrpSpPr>
          <p:grpSpPr bwMode="auto">
            <a:xfrm>
              <a:off x="2835486" y="4836548"/>
              <a:ext cx="2418010" cy="218320"/>
              <a:chOff x="2835486" y="4836548"/>
              <a:chExt cx="2418010" cy="218320"/>
            </a:xfrm>
          </p:grpSpPr>
          <p:pic>
            <p:nvPicPr>
              <p:cNvPr id="208959"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6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6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0" name="Group 94"/>
          <p:cNvGrpSpPr>
            <a:grpSpLocks/>
          </p:cNvGrpSpPr>
          <p:nvPr/>
        </p:nvGrpSpPr>
        <p:grpSpPr bwMode="auto">
          <a:xfrm>
            <a:off x="2646363" y="2360613"/>
            <a:ext cx="5054600" cy="227012"/>
            <a:chOff x="198418" y="4827922"/>
            <a:chExt cx="5055078" cy="226946"/>
          </a:xfrm>
        </p:grpSpPr>
        <p:grpSp>
          <p:nvGrpSpPr>
            <p:cNvPr id="208949" name="Group 254"/>
            <p:cNvGrpSpPr>
              <a:grpSpLocks/>
            </p:cNvGrpSpPr>
            <p:nvPr/>
          </p:nvGrpSpPr>
          <p:grpSpPr bwMode="auto">
            <a:xfrm>
              <a:off x="198418" y="4827922"/>
              <a:ext cx="2424857" cy="221195"/>
              <a:chOff x="198418" y="4827922"/>
              <a:chExt cx="2424857" cy="221195"/>
            </a:xfrm>
          </p:grpSpPr>
          <p:pic>
            <p:nvPicPr>
              <p:cNvPr id="208954"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5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5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50" name="Group 255"/>
            <p:cNvGrpSpPr>
              <a:grpSpLocks/>
            </p:cNvGrpSpPr>
            <p:nvPr/>
          </p:nvGrpSpPr>
          <p:grpSpPr bwMode="auto">
            <a:xfrm>
              <a:off x="2835486" y="4836548"/>
              <a:ext cx="2418010" cy="218320"/>
              <a:chOff x="2835486" y="4836548"/>
              <a:chExt cx="2418010" cy="218320"/>
            </a:xfrm>
          </p:grpSpPr>
          <p:pic>
            <p:nvPicPr>
              <p:cNvPr id="208951"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5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5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1" name="Group 94"/>
          <p:cNvGrpSpPr>
            <a:grpSpLocks/>
          </p:cNvGrpSpPr>
          <p:nvPr/>
        </p:nvGrpSpPr>
        <p:grpSpPr bwMode="auto">
          <a:xfrm>
            <a:off x="2646363" y="2465388"/>
            <a:ext cx="5054600" cy="227012"/>
            <a:chOff x="198418" y="4827922"/>
            <a:chExt cx="5055078" cy="226946"/>
          </a:xfrm>
        </p:grpSpPr>
        <p:grpSp>
          <p:nvGrpSpPr>
            <p:cNvPr id="208941" name="Group 254"/>
            <p:cNvGrpSpPr>
              <a:grpSpLocks/>
            </p:cNvGrpSpPr>
            <p:nvPr/>
          </p:nvGrpSpPr>
          <p:grpSpPr bwMode="auto">
            <a:xfrm>
              <a:off x="198418" y="4827922"/>
              <a:ext cx="2424857" cy="221195"/>
              <a:chOff x="198418" y="4827922"/>
              <a:chExt cx="2424857" cy="221195"/>
            </a:xfrm>
          </p:grpSpPr>
          <p:pic>
            <p:nvPicPr>
              <p:cNvPr id="208946"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4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4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42" name="Group 255"/>
            <p:cNvGrpSpPr>
              <a:grpSpLocks/>
            </p:cNvGrpSpPr>
            <p:nvPr/>
          </p:nvGrpSpPr>
          <p:grpSpPr bwMode="auto">
            <a:xfrm>
              <a:off x="2835486" y="4836548"/>
              <a:ext cx="2418010" cy="218320"/>
              <a:chOff x="2835486" y="4836548"/>
              <a:chExt cx="2418010" cy="218320"/>
            </a:xfrm>
          </p:grpSpPr>
          <p:pic>
            <p:nvPicPr>
              <p:cNvPr id="208943"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4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4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2" name="Group 94"/>
          <p:cNvGrpSpPr>
            <a:grpSpLocks/>
          </p:cNvGrpSpPr>
          <p:nvPr/>
        </p:nvGrpSpPr>
        <p:grpSpPr bwMode="auto">
          <a:xfrm>
            <a:off x="2646363" y="2579688"/>
            <a:ext cx="5054600" cy="227012"/>
            <a:chOff x="198418" y="4827922"/>
            <a:chExt cx="5055078" cy="226946"/>
          </a:xfrm>
        </p:grpSpPr>
        <p:grpSp>
          <p:nvGrpSpPr>
            <p:cNvPr id="208933" name="Group 254"/>
            <p:cNvGrpSpPr>
              <a:grpSpLocks/>
            </p:cNvGrpSpPr>
            <p:nvPr/>
          </p:nvGrpSpPr>
          <p:grpSpPr bwMode="auto">
            <a:xfrm>
              <a:off x="198418" y="4827922"/>
              <a:ext cx="2424857" cy="221195"/>
              <a:chOff x="198418" y="4827922"/>
              <a:chExt cx="2424857" cy="221195"/>
            </a:xfrm>
          </p:grpSpPr>
          <p:pic>
            <p:nvPicPr>
              <p:cNvPr id="208938"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3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4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34" name="Group 255"/>
            <p:cNvGrpSpPr>
              <a:grpSpLocks/>
            </p:cNvGrpSpPr>
            <p:nvPr/>
          </p:nvGrpSpPr>
          <p:grpSpPr bwMode="auto">
            <a:xfrm>
              <a:off x="2835486" y="4836548"/>
              <a:ext cx="2418010" cy="218320"/>
              <a:chOff x="2835486" y="4836548"/>
              <a:chExt cx="2418010" cy="218320"/>
            </a:xfrm>
          </p:grpSpPr>
          <p:pic>
            <p:nvPicPr>
              <p:cNvPr id="208935"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3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3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3" name="Group 94"/>
          <p:cNvGrpSpPr>
            <a:grpSpLocks/>
          </p:cNvGrpSpPr>
          <p:nvPr/>
        </p:nvGrpSpPr>
        <p:grpSpPr bwMode="auto">
          <a:xfrm>
            <a:off x="2646363" y="2693988"/>
            <a:ext cx="5054600" cy="227012"/>
            <a:chOff x="198418" y="4827922"/>
            <a:chExt cx="5055078" cy="226946"/>
          </a:xfrm>
        </p:grpSpPr>
        <p:grpSp>
          <p:nvGrpSpPr>
            <p:cNvPr id="208925" name="Group 254"/>
            <p:cNvGrpSpPr>
              <a:grpSpLocks/>
            </p:cNvGrpSpPr>
            <p:nvPr/>
          </p:nvGrpSpPr>
          <p:grpSpPr bwMode="auto">
            <a:xfrm>
              <a:off x="198418" y="4827922"/>
              <a:ext cx="2424857" cy="221195"/>
              <a:chOff x="198418" y="4827922"/>
              <a:chExt cx="2424857" cy="221195"/>
            </a:xfrm>
          </p:grpSpPr>
          <p:pic>
            <p:nvPicPr>
              <p:cNvPr id="208930"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3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3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26" name="Group 255"/>
            <p:cNvGrpSpPr>
              <a:grpSpLocks/>
            </p:cNvGrpSpPr>
            <p:nvPr/>
          </p:nvGrpSpPr>
          <p:grpSpPr bwMode="auto">
            <a:xfrm>
              <a:off x="2835486" y="4836548"/>
              <a:ext cx="2418010" cy="218320"/>
              <a:chOff x="2835486" y="4836548"/>
              <a:chExt cx="2418010" cy="218320"/>
            </a:xfrm>
          </p:grpSpPr>
          <p:pic>
            <p:nvPicPr>
              <p:cNvPr id="208927"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2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2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pic>
        <p:nvPicPr>
          <p:cNvPr id="208917" name="Picture 117">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sp>
        <p:nvSpPr>
          <p:cNvPr id="66"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L1-SUS-R3 (ITMX) </a:t>
            </a:r>
            <a:r>
              <a:rPr lang="en-US" sz="800" b="1" dirty="0">
                <a:latin typeface="Comic Sans MS" pitchFamily="66" charset="0"/>
              </a:rPr>
              <a:t>Field Rack Layout </a:t>
            </a:r>
            <a:r>
              <a:rPr lang="en-US" sz="800" b="1" dirty="0" smtClean="0">
                <a:latin typeface="Comic Sans MS" pitchFamily="66" charset="0"/>
              </a:rPr>
              <a:t>(</a:t>
            </a:r>
            <a:r>
              <a:rPr lang="en-US" sz="800" b="1" dirty="0" smtClean="0">
                <a:latin typeface="Comic Sans MS" pitchFamily="66" charset="0"/>
                <a:hlinkClick r:id="rId9"/>
              </a:rPr>
              <a:t>D1200883</a:t>
            </a:r>
            <a:r>
              <a:rPr lang="en-US" sz="800" b="1" dirty="0" smtClean="0">
                <a:latin typeface="Comic Sans MS" pitchFamily="66" charset="0"/>
              </a:rPr>
              <a:t>) (</a:t>
            </a:r>
            <a:r>
              <a:rPr lang="en-US" sz="800" b="1" dirty="0" smtClean="0">
                <a:latin typeface="Comic Sans MS" pitchFamily="66" charset="0"/>
                <a:hlinkClick r:id="rId10"/>
              </a:rPr>
              <a:t>S1202300</a:t>
            </a:r>
            <a:r>
              <a:rPr lang="en-US" sz="800" b="1" dirty="0" smtClean="0">
                <a:latin typeface="Comic Sans MS" pitchFamily="66" charset="0"/>
              </a:rPr>
              <a:t>)</a:t>
            </a:r>
            <a:endParaRPr lang="en-US" sz="800" b="1" dirty="0">
              <a:latin typeface="Comic Sans MS" pitchFamily="66" charset="0"/>
            </a:endParaRPr>
          </a:p>
        </p:txBody>
      </p:sp>
      <p:sp>
        <p:nvSpPr>
          <p:cNvPr id="67" name="TextBox 36"/>
          <p:cNvSpPr txBox="1">
            <a:spLocks noChangeArrowheads="1"/>
          </p:cNvSpPr>
          <p:nvPr/>
        </p:nvSpPr>
        <p:spPr bwMode="auto">
          <a:xfrm>
            <a:off x="131501" y="5752306"/>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SUS-R3 is part of </a:t>
            </a:r>
            <a:r>
              <a:rPr lang="en-US" sz="800" b="1" dirty="0">
                <a:latin typeface="Comic Sans MS" pitchFamily="66" charset="0"/>
                <a:hlinkClick r:id="rId11"/>
              </a:rPr>
              <a:t>D1100022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92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92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24" name="Title 8"/>
          <p:cNvSpPr>
            <a:spLocks noGrp="1"/>
          </p:cNvSpPr>
          <p:nvPr>
            <p:ph type="title"/>
          </p:nvPr>
        </p:nvSpPr>
        <p:spPr/>
        <p:txBody>
          <a:bodyPr/>
          <a:lstStyle/>
          <a:p>
            <a:pPr eaLnBrk="1" hangingPunct="1"/>
            <a:r>
              <a:rPr lang="en-US" smtClean="0">
                <a:ea typeface="ＭＳ Ｐゴシック" pitchFamily="34" charset="-128"/>
              </a:rPr>
              <a:t>L1-SUS-R4</a:t>
            </a:r>
          </a:p>
        </p:txBody>
      </p:sp>
      <p:pic>
        <p:nvPicPr>
          <p:cNvPr id="20992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2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D8E0264-9329-4136-A91A-6803A85F18F9}" type="slidenum">
              <a:rPr lang="en-US" smtClean="0">
                <a:solidFill>
                  <a:srgbClr val="898989"/>
                </a:solidFill>
                <a:latin typeface="Calibri" pitchFamily="34" charset="0"/>
              </a:rPr>
              <a:pPr eaLnBrk="1" hangingPunct="1"/>
              <a:t>418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209930" name="Group 94"/>
          <p:cNvGrpSpPr>
            <a:grpSpLocks/>
          </p:cNvGrpSpPr>
          <p:nvPr/>
        </p:nvGrpSpPr>
        <p:grpSpPr bwMode="auto">
          <a:xfrm>
            <a:off x="2646363" y="1798638"/>
            <a:ext cx="5054600" cy="227012"/>
            <a:chOff x="198418" y="4827922"/>
            <a:chExt cx="5055078" cy="226946"/>
          </a:xfrm>
        </p:grpSpPr>
        <p:grpSp>
          <p:nvGrpSpPr>
            <p:cNvPr id="210005" name="Group 254"/>
            <p:cNvGrpSpPr>
              <a:grpSpLocks/>
            </p:cNvGrpSpPr>
            <p:nvPr/>
          </p:nvGrpSpPr>
          <p:grpSpPr bwMode="auto">
            <a:xfrm>
              <a:off x="198418" y="4827922"/>
              <a:ext cx="2424857" cy="221195"/>
              <a:chOff x="198418" y="4827922"/>
              <a:chExt cx="2424857" cy="221195"/>
            </a:xfrm>
          </p:grpSpPr>
          <p:pic>
            <p:nvPicPr>
              <p:cNvPr id="210010"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1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01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006" name="Group 255"/>
            <p:cNvGrpSpPr>
              <a:grpSpLocks/>
            </p:cNvGrpSpPr>
            <p:nvPr/>
          </p:nvGrpSpPr>
          <p:grpSpPr bwMode="auto">
            <a:xfrm>
              <a:off x="2835486" y="4836548"/>
              <a:ext cx="2418010" cy="218320"/>
              <a:chOff x="2835486" y="4836548"/>
              <a:chExt cx="2418010" cy="218320"/>
            </a:xfrm>
          </p:grpSpPr>
          <p:pic>
            <p:nvPicPr>
              <p:cNvPr id="210007"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0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00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1" name="Group 94"/>
          <p:cNvGrpSpPr>
            <a:grpSpLocks/>
          </p:cNvGrpSpPr>
          <p:nvPr/>
        </p:nvGrpSpPr>
        <p:grpSpPr bwMode="auto">
          <a:xfrm>
            <a:off x="2646363" y="1912938"/>
            <a:ext cx="5054600" cy="227012"/>
            <a:chOff x="198418" y="4827922"/>
            <a:chExt cx="5055078" cy="226946"/>
          </a:xfrm>
        </p:grpSpPr>
        <p:grpSp>
          <p:nvGrpSpPr>
            <p:cNvPr id="209997" name="Group 254"/>
            <p:cNvGrpSpPr>
              <a:grpSpLocks/>
            </p:cNvGrpSpPr>
            <p:nvPr/>
          </p:nvGrpSpPr>
          <p:grpSpPr bwMode="auto">
            <a:xfrm>
              <a:off x="198418" y="4827922"/>
              <a:ext cx="2424857" cy="221195"/>
              <a:chOff x="198418" y="4827922"/>
              <a:chExt cx="2424857" cy="221195"/>
            </a:xfrm>
          </p:grpSpPr>
          <p:pic>
            <p:nvPicPr>
              <p:cNvPr id="210002"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0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00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98" name="Group 255"/>
            <p:cNvGrpSpPr>
              <a:grpSpLocks/>
            </p:cNvGrpSpPr>
            <p:nvPr/>
          </p:nvGrpSpPr>
          <p:grpSpPr bwMode="auto">
            <a:xfrm>
              <a:off x="2835486" y="4836548"/>
              <a:ext cx="2418010" cy="218320"/>
              <a:chOff x="2835486" y="4836548"/>
              <a:chExt cx="2418010" cy="218320"/>
            </a:xfrm>
          </p:grpSpPr>
          <p:pic>
            <p:nvPicPr>
              <p:cNvPr id="209999"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0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00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2" name="Group 94"/>
          <p:cNvGrpSpPr>
            <a:grpSpLocks/>
          </p:cNvGrpSpPr>
          <p:nvPr/>
        </p:nvGrpSpPr>
        <p:grpSpPr bwMode="auto">
          <a:xfrm>
            <a:off x="2646363" y="2017713"/>
            <a:ext cx="5054600" cy="227012"/>
            <a:chOff x="198418" y="4827922"/>
            <a:chExt cx="5055078" cy="226946"/>
          </a:xfrm>
        </p:grpSpPr>
        <p:grpSp>
          <p:nvGrpSpPr>
            <p:cNvPr id="209989" name="Group 254"/>
            <p:cNvGrpSpPr>
              <a:grpSpLocks/>
            </p:cNvGrpSpPr>
            <p:nvPr/>
          </p:nvGrpSpPr>
          <p:grpSpPr bwMode="auto">
            <a:xfrm>
              <a:off x="198418" y="4827922"/>
              <a:ext cx="2424857" cy="221195"/>
              <a:chOff x="198418" y="4827922"/>
              <a:chExt cx="2424857" cy="221195"/>
            </a:xfrm>
          </p:grpSpPr>
          <p:pic>
            <p:nvPicPr>
              <p:cNvPr id="209994"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9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9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90" name="Group 255"/>
            <p:cNvGrpSpPr>
              <a:grpSpLocks/>
            </p:cNvGrpSpPr>
            <p:nvPr/>
          </p:nvGrpSpPr>
          <p:grpSpPr bwMode="auto">
            <a:xfrm>
              <a:off x="2835486" y="4836548"/>
              <a:ext cx="2418010" cy="218320"/>
              <a:chOff x="2835486" y="4836548"/>
              <a:chExt cx="2418010" cy="218320"/>
            </a:xfrm>
          </p:grpSpPr>
          <p:pic>
            <p:nvPicPr>
              <p:cNvPr id="209991"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9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9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3" name="Group 94"/>
          <p:cNvGrpSpPr>
            <a:grpSpLocks/>
          </p:cNvGrpSpPr>
          <p:nvPr/>
        </p:nvGrpSpPr>
        <p:grpSpPr bwMode="auto">
          <a:xfrm>
            <a:off x="2646363" y="2246313"/>
            <a:ext cx="5054600" cy="227012"/>
            <a:chOff x="198418" y="4827922"/>
            <a:chExt cx="5055078" cy="226946"/>
          </a:xfrm>
        </p:grpSpPr>
        <p:grpSp>
          <p:nvGrpSpPr>
            <p:cNvPr id="209981" name="Group 254"/>
            <p:cNvGrpSpPr>
              <a:grpSpLocks/>
            </p:cNvGrpSpPr>
            <p:nvPr/>
          </p:nvGrpSpPr>
          <p:grpSpPr bwMode="auto">
            <a:xfrm>
              <a:off x="198418" y="4827922"/>
              <a:ext cx="2424857" cy="221195"/>
              <a:chOff x="198418" y="4827922"/>
              <a:chExt cx="2424857" cy="221195"/>
            </a:xfrm>
          </p:grpSpPr>
          <p:pic>
            <p:nvPicPr>
              <p:cNvPr id="209986"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8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8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82" name="Group 255"/>
            <p:cNvGrpSpPr>
              <a:grpSpLocks/>
            </p:cNvGrpSpPr>
            <p:nvPr/>
          </p:nvGrpSpPr>
          <p:grpSpPr bwMode="auto">
            <a:xfrm>
              <a:off x="2835486" y="4836548"/>
              <a:ext cx="2418010" cy="218320"/>
              <a:chOff x="2835486" y="4836548"/>
              <a:chExt cx="2418010" cy="218320"/>
            </a:xfrm>
          </p:grpSpPr>
          <p:pic>
            <p:nvPicPr>
              <p:cNvPr id="209983"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8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8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4" name="Group 94"/>
          <p:cNvGrpSpPr>
            <a:grpSpLocks/>
          </p:cNvGrpSpPr>
          <p:nvPr/>
        </p:nvGrpSpPr>
        <p:grpSpPr bwMode="auto">
          <a:xfrm>
            <a:off x="2646363" y="2360613"/>
            <a:ext cx="5054600" cy="227012"/>
            <a:chOff x="198418" y="4827922"/>
            <a:chExt cx="5055078" cy="226946"/>
          </a:xfrm>
        </p:grpSpPr>
        <p:grpSp>
          <p:nvGrpSpPr>
            <p:cNvPr id="209973" name="Group 254"/>
            <p:cNvGrpSpPr>
              <a:grpSpLocks/>
            </p:cNvGrpSpPr>
            <p:nvPr/>
          </p:nvGrpSpPr>
          <p:grpSpPr bwMode="auto">
            <a:xfrm>
              <a:off x="198418" y="4827922"/>
              <a:ext cx="2424857" cy="221195"/>
              <a:chOff x="198418" y="4827922"/>
              <a:chExt cx="2424857" cy="221195"/>
            </a:xfrm>
          </p:grpSpPr>
          <p:pic>
            <p:nvPicPr>
              <p:cNvPr id="209978"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7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8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74" name="Group 255"/>
            <p:cNvGrpSpPr>
              <a:grpSpLocks/>
            </p:cNvGrpSpPr>
            <p:nvPr/>
          </p:nvGrpSpPr>
          <p:grpSpPr bwMode="auto">
            <a:xfrm>
              <a:off x="2835486" y="4836548"/>
              <a:ext cx="2418010" cy="218320"/>
              <a:chOff x="2835486" y="4836548"/>
              <a:chExt cx="2418010" cy="218320"/>
            </a:xfrm>
          </p:grpSpPr>
          <p:pic>
            <p:nvPicPr>
              <p:cNvPr id="209975"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7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7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5" name="Group 94"/>
          <p:cNvGrpSpPr>
            <a:grpSpLocks/>
          </p:cNvGrpSpPr>
          <p:nvPr/>
        </p:nvGrpSpPr>
        <p:grpSpPr bwMode="auto">
          <a:xfrm>
            <a:off x="2646363" y="2465388"/>
            <a:ext cx="5054600" cy="227012"/>
            <a:chOff x="198418" y="4827922"/>
            <a:chExt cx="5055078" cy="226946"/>
          </a:xfrm>
        </p:grpSpPr>
        <p:grpSp>
          <p:nvGrpSpPr>
            <p:cNvPr id="209965" name="Group 254"/>
            <p:cNvGrpSpPr>
              <a:grpSpLocks/>
            </p:cNvGrpSpPr>
            <p:nvPr/>
          </p:nvGrpSpPr>
          <p:grpSpPr bwMode="auto">
            <a:xfrm>
              <a:off x="198418" y="4827922"/>
              <a:ext cx="2424857" cy="221195"/>
              <a:chOff x="198418" y="4827922"/>
              <a:chExt cx="2424857" cy="221195"/>
            </a:xfrm>
          </p:grpSpPr>
          <p:pic>
            <p:nvPicPr>
              <p:cNvPr id="209970"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7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7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66" name="Group 255"/>
            <p:cNvGrpSpPr>
              <a:grpSpLocks/>
            </p:cNvGrpSpPr>
            <p:nvPr/>
          </p:nvGrpSpPr>
          <p:grpSpPr bwMode="auto">
            <a:xfrm>
              <a:off x="2835486" y="4836548"/>
              <a:ext cx="2418010" cy="218320"/>
              <a:chOff x="2835486" y="4836548"/>
              <a:chExt cx="2418010" cy="218320"/>
            </a:xfrm>
          </p:grpSpPr>
          <p:pic>
            <p:nvPicPr>
              <p:cNvPr id="209967"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6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6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6" name="Group 94"/>
          <p:cNvGrpSpPr>
            <a:grpSpLocks/>
          </p:cNvGrpSpPr>
          <p:nvPr/>
        </p:nvGrpSpPr>
        <p:grpSpPr bwMode="auto">
          <a:xfrm>
            <a:off x="2646363" y="2579688"/>
            <a:ext cx="5054600" cy="227012"/>
            <a:chOff x="198418" y="4827922"/>
            <a:chExt cx="5055078" cy="226946"/>
          </a:xfrm>
        </p:grpSpPr>
        <p:grpSp>
          <p:nvGrpSpPr>
            <p:cNvPr id="209957" name="Group 254"/>
            <p:cNvGrpSpPr>
              <a:grpSpLocks/>
            </p:cNvGrpSpPr>
            <p:nvPr/>
          </p:nvGrpSpPr>
          <p:grpSpPr bwMode="auto">
            <a:xfrm>
              <a:off x="198418" y="4827922"/>
              <a:ext cx="2424857" cy="221195"/>
              <a:chOff x="198418" y="4827922"/>
              <a:chExt cx="2424857" cy="221195"/>
            </a:xfrm>
          </p:grpSpPr>
          <p:pic>
            <p:nvPicPr>
              <p:cNvPr id="209962"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6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6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58" name="Group 255"/>
            <p:cNvGrpSpPr>
              <a:grpSpLocks/>
            </p:cNvGrpSpPr>
            <p:nvPr/>
          </p:nvGrpSpPr>
          <p:grpSpPr bwMode="auto">
            <a:xfrm>
              <a:off x="2835486" y="4836548"/>
              <a:ext cx="2418010" cy="218320"/>
              <a:chOff x="2835486" y="4836548"/>
              <a:chExt cx="2418010" cy="218320"/>
            </a:xfrm>
          </p:grpSpPr>
          <p:pic>
            <p:nvPicPr>
              <p:cNvPr id="209959"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6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6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7" name="Group 94"/>
          <p:cNvGrpSpPr>
            <a:grpSpLocks/>
          </p:cNvGrpSpPr>
          <p:nvPr/>
        </p:nvGrpSpPr>
        <p:grpSpPr bwMode="auto">
          <a:xfrm>
            <a:off x="2646363" y="2693988"/>
            <a:ext cx="5054600" cy="227012"/>
            <a:chOff x="198418" y="4827922"/>
            <a:chExt cx="5055078" cy="226946"/>
          </a:xfrm>
        </p:grpSpPr>
        <p:grpSp>
          <p:nvGrpSpPr>
            <p:cNvPr id="209949" name="Group 254"/>
            <p:cNvGrpSpPr>
              <a:grpSpLocks/>
            </p:cNvGrpSpPr>
            <p:nvPr/>
          </p:nvGrpSpPr>
          <p:grpSpPr bwMode="auto">
            <a:xfrm>
              <a:off x="198418" y="4827922"/>
              <a:ext cx="2424857" cy="221195"/>
              <a:chOff x="198418" y="4827922"/>
              <a:chExt cx="2424857" cy="221195"/>
            </a:xfrm>
          </p:grpSpPr>
          <p:pic>
            <p:nvPicPr>
              <p:cNvPr id="209954"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5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5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50" name="Group 255"/>
            <p:cNvGrpSpPr>
              <a:grpSpLocks/>
            </p:cNvGrpSpPr>
            <p:nvPr/>
          </p:nvGrpSpPr>
          <p:grpSpPr bwMode="auto">
            <a:xfrm>
              <a:off x="2835486" y="4836548"/>
              <a:ext cx="2418010" cy="218320"/>
              <a:chOff x="2835486" y="4836548"/>
              <a:chExt cx="2418010" cy="218320"/>
            </a:xfrm>
          </p:grpSpPr>
          <p:pic>
            <p:nvPicPr>
              <p:cNvPr id="209951"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5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5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pic>
        <p:nvPicPr>
          <p:cNvPr id="209941" name="Picture 117">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sp>
        <p:nvSpPr>
          <p:cNvPr id="94"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L1-SUS-R4 (ITMX) </a:t>
            </a:r>
            <a:r>
              <a:rPr lang="en-US" sz="800" b="1" dirty="0">
                <a:latin typeface="Comic Sans MS" pitchFamily="66" charset="0"/>
              </a:rPr>
              <a:t>Field Rack Layout </a:t>
            </a:r>
            <a:r>
              <a:rPr lang="en-US" sz="800" b="1" dirty="0" smtClean="0">
                <a:latin typeface="Comic Sans MS" pitchFamily="66" charset="0"/>
              </a:rPr>
              <a:t>(</a:t>
            </a:r>
            <a:r>
              <a:rPr lang="en-US" sz="800" b="1" dirty="0" smtClean="0">
                <a:latin typeface="Comic Sans MS" pitchFamily="66" charset="0"/>
                <a:hlinkClick r:id="rId9"/>
              </a:rPr>
              <a:t>D1201134</a:t>
            </a:r>
            <a:r>
              <a:rPr lang="en-US" sz="800" b="1" dirty="0" smtClean="0">
                <a:latin typeface="Comic Sans MS" pitchFamily="66" charset="0"/>
              </a:rPr>
              <a:t>) (</a:t>
            </a:r>
            <a:r>
              <a:rPr lang="en-US" sz="800" b="1" dirty="0" smtClean="0">
                <a:latin typeface="Comic Sans MS" pitchFamily="66" charset="0"/>
                <a:hlinkClick r:id="rId10"/>
              </a:rPr>
              <a:t>S1202995</a:t>
            </a:r>
            <a:r>
              <a:rPr lang="en-US" sz="800" b="1" dirty="0" smtClean="0">
                <a:latin typeface="Comic Sans MS" pitchFamily="66" charset="0"/>
              </a:rPr>
              <a:t>)</a:t>
            </a:r>
            <a:endParaRPr lang="en-US" sz="800" b="1" dirty="0">
              <a:latin typeface="Comic Sans MS" pitchFamily="66" charset="0"/>
            </a:endParaRPr>
          </a:p>
        </p:txBody>
      </p:sp>
      <p:sp>
        <p:nvSpPr>
          <p:cNvPr id="95" name="TextBox 36"/>
          <p:cNvSpPr txBox="1">
            <a:spLocks noChangeArrowheads="1"/>
          </p:cNvSpPr>
          <p:nvPr/>
        </p:nvSpPr>
        <p:spPr bwMode="auto">
          <a:xfrm>
            <a:off x="131501" y="5752306"/>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SUS-R4 is part of </a:t>
            </a:r>
            <a:r>
              <a:rPr lang="en-US" sz="800" b="1" dirty="0">
                <a:latin typeface="Comic Sans MS" pitchFamily="66" charset="0"/>
                <a:hlinkClick r:id="rId11"/>
              </a:rPr>
              <a:t>D1100022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094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94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48" name="Title 8"/>
          <p:cNvSpPr>
            <a:spLocks noGrp="1"/>
          </p:cNvSpPr>
          <p:nvPr>
            <p:ph type="title"/>
          </p:nvPr>
        </p:nvSpPr>
        <p:spPr/>
        <p:txBody>
          <a:bodyPr/>
          <a:lstStyle/>
          <a:p>
            <a:pPr eaLnBrk="1" hangingPunct="1"/>
            <a:r>
              <a:rPr lang="en-US" smtClean="0">
                <a:ea typeface="ＭＳ Ｐゴシック" pitchFamily="34" charset="-128"/>
              </a:rPr>
              <a:t>L1-SUS-R5</a:t>
            </a:r>
          </a:p>
        </p:txBody>
      </p:sp>
      <p:pic>
        <p:nvPicPr>
          <p:cNvPr id="21094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5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BE5DB41-45B3-4E05-8B23-5A5F59638F1E}" type="slidenum">
              <a:rPr lang="en-US" smtClean="0">
                <a:solidFill>
                  <a:srgbClr val="898989"/>
                </a:solidFill>
                <a:latin typeface="Calibri" pitchFamily="34" charset="0"/>
              </a:rPr>
              <a:pPr eaLnBrk="1" hangingPunct="1"/>
              <a:t>419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grpSp>
        <p:nvGrpSpPr>
          <p:cNvPr id="210954" name="Group 94"/>
          <p:cNvGrpSpPr>
            <a:grpSpLocks/>
          </p:cNvGrpSpPr>
          <p:nvPr/>
        </p:nvGrpSpPr>
        <p:grpSpPr bwMode="auto">
          <a:xfrm>
            <a:off x="2646363" y="1798638"/>
            <a:ext cx="5054600" cy="227012"/>
            <a:chOff x="198418" y="4827922"/>
            <a:chExt cx="5055078" cy="226946"/>
          </a:xfrm>
        </p:grpSpPr>
        <p:grpSp>
          <p:nvGrpSpPr>
            <p:cNvPr id="211029" name="Group 254"/>
            <p:cNvGrpSpPr>
              <a:grpSpLocks/>
            </p:cNvGrpSpPr>
            <p:nvPr/>
          </p:nvGrpSpPr>
          <p:grpSpPr bwMode="auto">
            <a:xfrm>
              <a:off x="198418" y="4827922"/>
              <a:ext cx="2424857" cy="221195"/>
              <a:chOff x="198418" y="4827922"/>
              <a:chExt cx="2424857" cy="221195"/>
            </a:xfrm>
          </p:grpSpPr>
          <p:pic>
            <p:nvPicPr>
              <p:cNvPr id="211034"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3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3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30" name="Group 255"/>
            <p:cNvGrpSpPr>
              <a:grpSpLocks/>
            </p:cNvGrpSpPr>
            <p:nvPr/>
          </p:nvGrpSpPr>
          <p:grpSpPr bwMode="auto">
            <a:xfrm>
              <a:off x="2835486" y="4836548"/>
              <a:ext cx="2418010" cy="218320"/>
              <a:chOff x="2835486" y="4836548"/>
              <a:chExt cx="2418010" cy="218320"/>
            </a:xfrm>
          </p:grpSpPr>
          <p:pic>
            <p:nvPicPr>
              <p:cNvPr id="211031"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3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3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5" name="Group 94"/>
          <p:cNvGrpSpPr>
            <a:grpSpLocks/>
          </p:cNvGrpSpPr>
          <p:nvPr/>
        </p:nvGrpSpPr>
        <p:grpSpPr bwMode="auto">
          <a:xfrm>
            <a:off x="2646363" y="1912938"/>
            <a:ext cx="5054600" cy="227012"/>
            <a:chOff x="198418" y="4827922"/>
            <a:chExt cx="5055078" cy="226946"/>
          </a:xfrm>
        </p:grpSpPr>
        <p:grpSp>
          <p:nvGrpSpPr>
            <p:cNvPr id="211021" name="Group 254"/>
            <p:cNvGrpSpPr>
              <a:grpSpLocks/>
            </p:cNvGrpSpPr>
            <p:nvPr/>
          </p:nvGrpSpPr>
          <p:grpSpPr bwMode="auto">
            <a:xfrm>
              <a:off x="198418" y="4827922"/>
              <a:ext cx="2424857" cy="221195"/>
              <a:chOff x="198418" y="4827922"/>
              <a:chExt cx="2424857" cy="221195"/>
            </a:xfrm>
          </p:grpSpPr>
          <p:pic>
            <p:nvPicPr>
              <p:cNvPr id="211026"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2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2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22" name="Group 255"/>
            <p:cNvGrpSpPr>
              <a:grpSpLocks/>
            </p:cNvGrpSpPr>
            <p:nvPr/>
          </p:nvGrpSpPr>
          <p:grpSpPr bwMode="auto">
            <a:xfrm>
              <a:off x="2835486" y="4836548"/>
              <a:ext cx="2418010" cy="218320"/>
              <a:chOff x="2835486" y="4836548"/>
              <a:chExt cx="2418010" cy="218320"/>
            </a:xfrm>
          </p:grpSpPr>
          <p:pic>
            <p:nvPicPr>
              <p:cNvPr id="211023"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2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2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6" name="Group 94"/>
          <p:cNvGrpSpPr>
            <a:grpSpLocks/>
          </p:cNvGrpSpPr>
          <p:nvPr/>
        </p:nvGrpSpPr>
        <p:grpSpPr bwMode="auto">
          <a:xfrm>
            <a:off x="2646363" y="2017713"/>
            <a:ext cx="5054600" cy="227012"/>
            <a:chOff x="198418" y="4827922"/>
            <a:chExt cx="5055078" cy="226946"/>
          </a:xfrm>
        </p:grpSpPr>
        <p:grpSp>
          <p:nvGrpSpPr>
            <p:cNvPr id="211013" name="Group 254"/>
            <p:cNvGrpSpPr>
              <a:grpSpLocks/>
            </p:cNvGrpSpPr>
            <p:nvPr/>
          </p:nvGrpSpPr>
          <p:grpSpPr bwMode="auto">
            <a:xfrm>
              <a:off x="198418" y="4827922"/>
              <a:ext cx="2424857" cy="221195"/>
              <a:chOff x="198418" y="4827922"/>
              <a:chExt cx="2424857" cy="221195"/>
            </a:xfrm>
          </p:grpSpPr>
          <p:pic>
            <p:nvPicPr>
              <p:cNvPr id="211018"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2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14" name="Group 255"/>
            <p:cNvGrpSpPr>
              <a:grpSpLocks/>
            </p:cNvGrpSpPr>
            <p:nvPr/>
          </p:nvGrpSpPr>
          <p:grpSpPr bwMode="auto">
            <a:xfrm>
              <a:off x="2835486" y="4836548"/>
              <a:ext cx="2418010" cy="218320"/>
              <a:chOff x="2835486" y="4836548"/>
              <a:chExt cx="2418010" cy="218320"/>
            </a:xfrm>
          </p:grpSpPr>
          <p:pic>
            <p:nvPicPr>
              <p:cNvPr id="211015"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1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7" name="Group 94"/>
          <p:cNvGrpSpPr>
            <a:grpSpLocks/>
          </p:cNvGrpSpPr>
          <p:nvPr/>
        </p:nvGrpSpPr>
        <p:grpSpPr bwMode="auto">
          <a:xfrm>
            <a:off x="2646363" y="2246313"/>
            <a:ext cx="5054600" cy="227012"/>
            <a:chOff x="198418" y="4827922"/>
            <a:chExt cx="5055078" cy="226946"/>
          </a:xfrm>
        </p:grpSpPr>
        <p:grpSp>
          <p:nvGrpSpPr>
            <p:cNvPr id="211005" name="Group 254"/>
            <p:cNvGrpSpPr>
              <a:grpSpLocks/>
            </p:cNvGrpSpPr>
            <p:nvPr/>
          </p:nvGrpSpPr>
          <p:grpSpPr bwMode="auto">
            <a:xfrm>
              <a:off x="198418" y="4827922"/>
              <a:ext cx="2424857" cy="221195"/>
              <a:chOff x="198418" y="4827922"/>
              <a:chExt cx="2424857" cy="221195"/>
            </a:xfrm>
          </p:grpSpPr>
          <p:pic>
            <p:nvPicPr>
              <p:cNvPr id="211010"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1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06" name="Group 255"/>
            <p:cNvGrpSpPr>
              <a:grpSpLocks/>
            </p:cNvGrpSpPr>
            <p:nvPr/>
          </p:nvGrpSpPr>
          <p:grpSpPr bwMode="auto">
            <a:xfrm>
              <a:off x="2835486" y="4836548"/>
              <a:ext cx="2418010" cy="218320"/>
              <a:chOff x="2835486" y="4836548"/>
              <a:chExt cx="2418010" cy="218320"/>
            </a:xfrm>
          </p:grpSpPr>
          <p:pic>
            <p:nvPicPr>
              <p:cNvPr id="211007"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0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0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8" name="Group 94"/>
          <p:cNvGrpSpPr>
            <a:grpSpLocks/>
          </p:cNvGrpSpPr>
          <p:nvPr/>
        </p:nvGrpSpPr>
        <p:grpSpPr bwMode="auto">
          <a:xfrm>
            <a:off x="2646363" y="2360613"/>
            <a:ext cx="5054600" cy="227012"/>
            <a:chOff x="198418" y="4827922"/>
            <a:chExt cx="5055078" cy="226946"/>
          </a:xfrm>
        </p:grpSpPr>
        <p:grpSp>
          <p:nvGrpSpPr>
            <p:cNvPr id="210997" name="Group 254"/>
            <p:cNvGrpSpPr>
              <a:grpSpLocks/>
            </p:cNvGrpSpPr>
            <p:nvPr/>
          </p:nvGrpSpPr>
          <p:grpSpPr bwMode="auto">
            <a:xfrm>
              <a:off x="198418" y="4827922"/>
              <a:ext cx="2424857" cy="221195"/>
              <a:chOff x="198418" y="4827922"/>
              <a:chExt cx="2424857" cy="221195"/>
            </a:xfrm>
          </p:grpSpPr>
          <p:pic>
            <p:nvPicPr>
              <p:cNvPr id="211002"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0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0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98" name="Group 255"/>
            <p:cNvGrpSpPr>
              <a:grpSpLocks/>
            </p:cNvGrpSpPr>
            <p:nvPr/>
          </p:nvGrpSpPr>
          <p:grpSpPr bwMode="auto">
            <a:xfrm>
              <a:off x="2835486" y="4836548"/>
              <a:ext cx="2418010" cy="218320"/>
              <a:chOff x="2835486" y="4836548"/>
              <a:chExt cx="2418010" cy="218320"/>
            </a:xfrm>
          </p:grpSpPr>
          <p:pic>
            <p:nvPicPr>
              <p:cNvPr id="210999"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0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0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9" name="Group 94"/>
          <p:cNvGrpSpPr>
            <a:grpSpLocks/>
          </p:cNvGrpSpPr>
          <p:nvPr/>
        </p:nvGrpSpPr>
        <p:grpSpPr bwMode="auto">
          <a:xfrm>
            <a:off x="2646363" y="2465388"/>
            <a:ext cx="5054600" cy="227012"/>
            <a:chOff x="198418" y="4827922"/>
            <a:chExt cx="5055078" cy="226946"/>
          </a:xfrm>
        </p:grpSpPr>
        <p:grpSp>
          <p:nvGrpSpPr>
            <p:cNvPr id="210989" name="Group 254"/>
            <p:cNvGrpSpPr>
              <a:grpSpLocks/>
            </p:cNvGrpSpPr>
            <p:nvPr/>
          </p:nvGrpSpPr>
          <p:grpSpPr bwMode="auto">
            <a:xfrm>
              <a:off x="198418" y="4827922"/>
              <a:ext cx="2424857" cy="221195"/>
              <a:chOff x="198418" y="4827922"/>
              <a:chExt cx="2424857" cy="221195"/>
            </a:xfrm>
          </p:grpSpPr>
          <p:pic>
            <p:nvPicPr>
              <p:cNvPr id="210994"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9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99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90" name="Group 255"/>
            <p:cNvGrpSpPr>
              <a:grpSpLocks/>
            </p:cNvGrpSpPr>
            <p:nvPr/>
          </p:nvGrpSpPr>
          <p:grpSpPr bwMode="auto">
            <a:xfrm>
              <a:off x="2835486" y="4836548"/>
              <a:ext cx="2418010" cy="218320"/>
              <a:chOff x="2835486" y="4836548"/>
              <a:chExt cx="2418010" cy="218320"/>
            </a:xfrm>
          </p:grpSpPr>
          <p:pic>
            <p:nvPicPr>
              <p:cNvPr id="210991"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9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99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60" name="Group 94"/>
          <p:cNvGrpSpPr>
            <a:grpSpLocks/>
          </p:cNvGrpSpPr>
          <p:nvPr/>
        </p:nvGrpSpPr>
        <p:grpSpPr bwMode="auto">
          <a:xfrm>
            <a:off x="2646363" y="2579688"/>
            <a:ext cx="5054600" cy="227012"/>
            <a:chOff x="198418" y="4827922"/>
            <a:chExt cx="5055078" cy="226946"/>
          </a:xfrm>
        </p:grpSpPr>
        <p:grpSp>
          <p:nvGrpSpPr>
            <p:cNvPr id="210981" name="Group 254"/>
            <p:cNvGrpSpPr>
              <a:grpSpLocks/>
            </p:cNvGrpSpPr>
            <p:nvPr/>
          </p:nvGrpSpPr>
          <p:grpSpPr bwMode="auto">
            <a:xfrm>
              <a:off x="198418" y="4827922"/>
              <a:ext cx="2424857" cy="221195"/>
              <a:chOff x="198418" y="4827922"/>
              <a:chExt cx="2424857" cy="221195"/>
            </a:xfrm>
          </p:grpSpPr>
          <p:pic>
            <p:nvPicPr>
              <p:cNvPr id="210986"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8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98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82" name="Group 255"/>
            <p:cNvGrpSpPr>
              <a:grpSpLocks/>
            </p:cNvGrpSpPr>
            <p:nvPr/>
          </p:nvGrpSpPr>
          <p:grpSpPr bwMode="auto">
            <a:xfrm>
              <a:off x="2835486" y="4836548"/>
              <a:ext cx="2418010" cy="218320"/>
              <a:chOff x="2835486" y="4836548"/>
              <a:chExt cx="2418010" cy="218320"/>
            </a:xfrm>
          </p:grpSpPr>
          <p:pic>
            <p:nvPicPr>
              <p:cNvPr id="210983"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8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98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61" name="Group 94"/>
          <p:cNvGrpSpPr>
            <a:grpSpLocks/>
          </p:cNvGrpSpPr>
          <p:nvPr/>
        </p:nvGrpSpPr>
        <p:grpSpPr bwMode="auto">
          <a:xfrm>
            <a:off x="2646363" y="2693988"/>
            <a:ext cx="5054600" cy="227012"/>
            <a:chOff x="198418" y="4827922"/>
            <a:chExt cx="5055078" cy="226946"/>
          </a:xfrm>
        </p:grpSpPr>
        <p:grpSp>
          <p:nvGrpSpPr>
            <p:cNvPr id="210973" name="Group 254"/>
            <p:cNvGrpSpPr>
              <a:grpSpLocks/>
            </p:cNvGrpSpPr>
            <p:nvPr/>
          </p:nvGrpSpPr>
          <p:grpSpPr bwMode="auto">
            <a:xfrm>
              <a:off x="198418" y="4827922"/>
              <a:ext cx="2424857" cy="221195"/>
              <a:chOff x="198418" y="4827922"/>
              <a:chExt cx="2424857" cy="221195"/>
            </a:xfrm>
          </p:grpSpPr>
          <p:pic>
            <p:nvPicPr>
              <p:cNvPr id="210978"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7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98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74" name="Group 255"/>
            <p:cNvGrpSpPr>
              <a:grpSpLocks/>
            </p:cNvGrpSpPr>
            <p:nvPr/>
          </p:nvGrpSpPr>
          <p:grpSpPr bwMode="auto">
            <a:xfrm>
              <a:off x="2835486" y="4836548"/>
              <a:ext cx="2418010" cy="218320"/>
              <a:chOff x="2835486" y="4836548"/>
              <a:chExt cx="2418010" cy="218320"/>
            </a:xfrm>
          </p:grpSpPr>
          <p:pic>
            <p:nvPicPr>
              <p:cNvPr id="210975"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7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97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pic>
        <p:nvPicPr>
          <p:cNvPr id="210965" name="Picture 117">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sp>
        <p:nvSpPr>
          <p:cNvPr id="9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L1-SUS-R5 (ITMX and FMX) </a:t>
            </a:r>
            <a:r>
              <a:rPr lang="en-US" sz="800" b="1" dirty="0">
                <a:latin typeface="Comic Sans MS" pitchFamily="66" charset="0"/>
              </a:rPr>
              <a:t>Field Rack Layout </a:t>
            </a:r>
            <a:r>
              <a:rPr lang="en-US" sz="800" b="1" dirty="0" smtClean="0">
                <a:latin typeface="Comic Sans MS" pitchFamily="66" charset="0"/>
              </a:rPr>
              <a:t>(</a:t>
            </a:r>
            <a:r>
              <a:rPr lang="en-US" sz="800" b="1" dirty="0" smtClean="0">
                <a:latin typeface="Comic Sans MS" pitchFamily="66" charset="0"/>
                <a:hlinkClick r:id="rId9"/>
              </a:rPr>
              <a:t>D1201135</a:t>
            </a:r>
            <a:r>
              <a:rPr lang="en-US" sz="800" b="1" dirty="0" smtClean="0">
                <a:latin typeface="Comic Sans MS" pitchFamily="66" charset="0"/>
              </a:rPr>
              <a:t>) (</a:t>
            </a:r>
            <a:r>
              <a:rPr lang="en-US" sz="800" b="1" dirty="0" smtClean="0">
                <a:latin typeface="Comic Sans MS" pitchFamily="66" charset="0"/>
                <a:hlinkClick r:id="rId10"/>
              </a:rPr>
              <a:t>S1202996</a:t>
            </a:r>
            <a:r>
              <a:rPr lang="en-US" sz="800" b="1" dirty="0" smtClean="0">
                <a:latin typeface="Comic Sans MS" pitchFamily="66" charset="0"/>
              </a:rPr>
              <a:t>)</a:t>
            </a:r>
            <a:endParaRPr lang="en-US" sz="800" b="1" dirty="0">
              <a:latin typeface="Comic Sans MS" pitchFamily="66" charset="0"/>
            </a:endParaRPr>
          </a:p>
        </p:txBody>
      </p:sp>
      <p:sp>
        <p:nvSpPr>
          <p:cNvPr id="94"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SUS-R5 is part of </a:t>
            </a:r>
            <a:r>
              <a:rPr lang="en-US" sz="800" b="1" dirty="0" smtClean="0">
                <a:latin typeface="Comic Sans MS" pitchFamily="66" charset="0"/>
                <a:hlinkClick r:id="rId11"/>
              </a:rPr>
              <a:t>D1001725</a:t>
            </a:r>
            <a:endParaRPr lang="en-US" sz="800" b="1" dirty="0">
              <a:latin typeface="Comic Sans MS" pitchFamily="66" charset="0"/>
            </a:endParaRPr>
          </a:p>
        </p:txBody>
      </p:sp>
      <p:sp>
        <p:nvSpPr>
          <p:cNvPr id="96" name="TextBox 36"/>
          <p:cNvSpPr txBox="1">
            <a:spLocks noChangeArrowheads="1"/>
          </p:cNvSpPr>
          <p:nvPr/>
        </p:nvSpPr>
        <p:spPr bwMode="auto">
          <a:xfrm>
            <a:off x="131501" y="5752306"/>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SUS-R5 is part of </a:t>
            </a:r>
            <a:r>
              <a:rPr lang="en-US" sz="800" b="1" dirty="0">
                <a:latin typeface="Comic Sans MS" pitchFamily="66" charset="0"/>
                <a:hlinkClick r:id="rId12"/>
              </a:rPr>
              <a:t>D1100022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KEPCO JQE25-20MVPY27274</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42</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408296" y="719138"/>
            <a:ext cx="14000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DC Power Supplies</a:t>
            </a:r>
            <a:endParaRPr lang="en-US" sz="800" b="1" dirty="0">
              <a:latin typeface="Comic Sans MS" pitchFamily="66" charset="0"/>
            </a:endParaRPr>
          </a:p>
        </p:txBody>
      </p:sp>
      <p:sp>
        <p:nvSpPr>
          <p:cNvPr id="3" name="Rectangle 2"/>
          <p:cNvSpPr/>
          <p:nvPr/>
        </p:nvSpPr>
        <p:spPr>
          <a:xfrm>
            <a:off x="2238233" y="5294279"/>
            <a:ext cx="4572000" cy="261610"/>
          </a:xfrm>
          <a:prstGeom prst="rect">
            <a:avLst/>
          </a:prstGeom>
        </p:spPr>
        <p:txBody>
          <a:bodyPr>
            <a:spAutoFit/>
          </a:bodyPr>
          <a:lstStyle/>
          <a:p>
            <a:r>
              <a:rPr lang="en-US" sz="1100" b="1" dirty="0" smtClean="0">
                <a:latin typeface="Comic Sans MS" pitchFamily="66" charset="0"/>
              </a:rPr>
              <a:t>Acceptance Testing: </a:t>
            </a:r>
            <a:r>
              <a:rPr lang="en-US" sz="1100" b="1" dirty="0" smtClean="0">
                <a:latin typeface="Comic Sans MS" pitchFamily="66" charset="0"/>
                <a:hlinkClick r:id="rId5"/>
              </a:rPr>
              <a:t>LIGO-T1100478</a:t>
            </a:r>
            <a:endParaRPr lang="en-US" sz="1100" b="1" dirty="0">
              <a:latin typeface="Comic Sans MS" pitchFamily="66" charset="0"/>
            </a:endParaRPr>
          </a:p>
        </p:txBody>
      </p:sp>
      <p:sp>
        <p:nvSpPr>
          <p:cNvPr id="8" name="Rectangle 7"/>
          <p:cNvSpPr/>
          <p:nvPr/>
        </p:nvSpPr>
        <p:spPr>
          <a:xfrm>
            <a:off x="1380699" y="2300870"/>
            <a:ext cx="4572000" cy="938719"/>
          </a:xfrm>
          <a:prstGeom prst="rect">
            <a:avLst/>
          </a:prstGeom>
        </p:spPr>
        <p:txBody>
          <a:bodyPr>
            <a:spAutoFit/>
          </a:bodyPr>
          <a:lstStyle/>
          <a:p>
            <a:r>
              <a:rPr lang="en-US" sz="1100" b="1" dirty="0" smtClean="0">
                <a:latin typeface="Comic Sans MS" pitchFamily="66" charset="0"/>
              </a:rPr>
              <a:t>Picture: Front Panel</a:t>
            </a:r>
          </a:p>
          <a:p>
            <a:r>
              <a:rPr lang="en-US" sz="1100" b="1" dirty="0" smtClean="0">
                <a:latin typeface="Comic Sans MS" pitchFamily="66" charset="0"/>
              </a:rPr>
              <a:t>Picture: Rear Panel</a:t>
            </a:r>
          </a:p>
          <a:p>
            <a:r>
              <a:rPr lang="en-US" sz="1100" b="1" dirty="0" smtClean="0">
                <a:latin typeface="Comic Sans MS" pitchFamily="66" charset="0"/>
              </a:rPr>
              <a:t>Specifications</a:t>
            </a:r>
          </a:p>
          <a:p>
            <a:r>
              <a:rPr lang="en-US" sz="1100" b="1" dirty="0" smtClean="0">
                <a:latin typeface="Comic Sans MS" pitchFamily="66" charset="0"/>
              </a:rPr>
              <a:t>Inventory of Serial Numbers / Dates received / scheduled maintenance / assigned use / etc.</a:t>
            </a:r>
          </a:p>
        </p:txBody>
      </p:sp>
    </p:spTree>
    <p:extLst>
      <p:ext uri="{BB962C8B-B14F-4D97-AF65-F5344CB8AC3E}">
        <p14:creationId xmlns:p14="http://schemas.microsoft.com/office/powerpoint/2010/main" val="3654900381"/>
      </p:ext>
    </p:extLst>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97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2" name="Title 8"/>
          <p:cNvSpPr>
            <a:spLocks noGrp="1"/>
          </p:cNvSpPr>
          <p:nvPr>
            <p:ph type="title"/>
          </p:nvPr>
        </p:nvSpPr>
        <p:spPr/>
        <p:txBody>
          <a:bodyPr/>
          <a:lstStyle/>
          <a:p>
            <a:pPr eaLnBrk="1" hangingPunct="1"/>
            <a:r>
              <a:rPr lang="en-US" smtClean="0">
                <a:ea typeface="ＭＳ Ｐゴシック" pitchFamily="34" charset="-128"/>
              </a:rPr>
              <a:t>L1-SUS-R6</a:t>
            </a:r>
          </a:p>
        </p:txBody>
      </p:sp>
      <p:pic>
        <p:nvPicPr>
          <p:cNvPr id="21197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D72EF0-2826-40D3-92DA-0875A637E136}" type="slidenum">
              <a:rPr lang="en-US" smtClean="0">
                <a:solidFill>
                  <a:srgbClr val="898989"/>
                </a:solidFill>
                <a:latin typeface="Calibri" pitchFamily="34" charset="0"/>
              </a:rPr>
              <a:pPr eaLnBrk="1" hangingPunct="1"/>
              <a:t>420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1197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L1-SUS-R6 (ITMY, FMY, and BS) </a:t>
            </a:r>
            <a:r>
              <a:rPr lang="en-US" sz="800" b="1" dirty="0">
                <a:latin typeface="Comic Sans MS" pitchFamily="66" charset="0"/>
              </a:rPr>
              <a:t>Field Rack Layout </a:t>
            </a:r>
            <a:r>
              <a:rPr lang="en-US" sz="800" b="1" dirty="0" smtClean="0">
                <a:latin typeface="Comic Sans MS" pitchFamily="66" charset="0"/>
              </a:rPr>
              <a:t>(</a:t>
            </a:r>
            <a:r>
              <a:rPr lang="en-US" sz="800" b="1" dirty="0" smtClean="0">
                <a:latin typeface="Comic Sans MS" pitchFamily="66" charset="0"/>
                <a:hlinkClick r:id="rId6"/>
              </a:rPr>
              <a:t>D1201136</a:t>
            </a:r>
            <a:r>
              <a:rPr lang="en-US" sz="800" b="1" dirty="0" smtClean="0">
                <a:latin typeface="Comic Sans MS" pitchFamily="66" charset="0"/>
              </a:rPr>
              <a:t>) (</a:t>
            </a:r>
            <a:r>
              <a:rPr lang="en-US" sz="800" b="1" dirty="0" smtClean="0">
                <a:latin typeface="Comic Sans MS" pitchFamily="66" charset="0"/>
                <a:hlinkClick r:id="rId7"/>
              </a:rPr>
              <a:t>S1202997</a:t>
            </a:r>
            <a:r>
              <a:rPr lang="en-US" sz="800" b="1" dirty="0" smtClean="0">
                <a:latin typeface="Comic Sans MS" pitchFamily="66" charset="0"/>
              </a:rPr>
              <a:t>)</a:t>
            </a:r>
            <a:endParaRPr lang="en-US" sz="800" b="1" dirty="0">
              <a:latin typeface="Comic Sans MS" pitchFamily="66" charset="0"/>
            </a:endParaRPr>
          </a:p>
        </p:txBody>
      </p:sp>
      <p:grpSp>
        <p:nvGrpSpPr>
          <p:cNvPr id="211978" name="Group 94"/>
          <p:cNvGrpSpPr>
            <a:grpSpLocks/>
          </p:cNvGrpSpPr>
          <p:nvPr/>
        </p:nvGrpSpPr>
        <p:grpSpPr bwMode="auto">
          <a:xfrm>
            <a:off x="2646363" y="1798638"/>
            <a:ext cx="5054600" cy="227012"/>
            <a:chOff x="198418" y="4827922"/>
            <a:chExt cx="5055078" cy="226946"/>
          </a:xfrm>
        </p:grpSpPr>
        <p:grpSp>
          <p:nvGrpSpPr>
            <p:cNvPr id="212053" name="Group 254"/>
            <p:cNvGrpSpPr>
              <a:grpSpLocks/>
            </p:cNvGrpSpPr>
            <p:nvPr/>
          </p:nvGrpSpPr>
          <p:grpSpPr bwMode="auto">
            <a:xfrm>
              <a:off x="198418" y="4827922"/>
              <a:ext cx="2424857" cy="221195"/>
              <a:chOff x="198418" y="4827922"/>
              <a:chExt cx="2424857" cy="221195"/>
            </a:xfrm>
          </p:grpSpPr>
          <p:pic>
            <p:nvPicPr>
              <p:cNvPr id="21205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5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6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54" name="Group 255"/>
            <p:cNvGrpSpPr>
              <a:grpSpLocks/>
            </p:cNvGrpSpPr>
            <p:nvPr/>
          </p:nvGrpSpPr>
          <p:grpSpPr bwMode="auto">
            <a:xfrm>
              <a:off x="2835486" y="4836548"/>
              <a:ext cx="2418010" cy="218320"/>
              <a:chOff x="2835486" y="4836548"/>
              <a:chExt cx="2418010" cy="218320"/>
            </a:xfrm>
          </p:grpSpPr>
          <p:pic>
            <p:nvPicPr>
              <p:cNvPr id="21205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5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5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79" name="Group 94"/>
          <p:cNvGrpSpPr>
            <a:grpSpLocks/>
          </p:cNvGrpSpPr>
          <p:nvPr/>
        </p:nvGrpSpPr>
        <p:grpSpPr bwMode="auto">
          <a:xfrm>
            <a:off x="2646363" y="1912938"/>
            <a:ext cx="5054600" cy="227012"/>
            <a:chOff x="198418" y="4827922"/>
            <a:chExt cx="5055078" cy="226946"/>
          </a:xfrm>
        </p:grpSpPr>
        <p:grpSp>
          <p:nvGrpSpPr>
            <p:cNvPr id="212045" name="Group 254"/>
            <p:cNvGrpSpPr>
              <a:grpSpLocks/>
            </p:cNvGrpSpPr>
            <p:nvPr/>
          </p:nvGrpSpPr>
          <p:grpSpPr bwMode="auto">
            <a:xfrm>
              <a:off x="198418" y="4827922"/>
              <a:ext cx="2424857" cy="221195"/>
              <a:chOff x="198418" y="4827922"/>
              <a:chExt cx="2424857" cy="221195"/>
            </a:xfrm>
          </p:grpSpPr>
          <p:pic>
            <p:nvPicPr>
              <p:cNvPr id="21205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5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5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46" name="Group 255"/>
            <p:cNvGrpSpPr>
              <a:grpSpLocks/>
            </p:cNvGrpSpPr>
            <p:nvPr/>
          </p:nvGrpSpPr>
          <p:grpSpPr bwMode="auto">
            <a:xfrm>
              <a:off x="2835486" y="4836548"/>
              <a:ext cx="2418010" cy="218320"/>
              <a:chOff x="2835486" y="4836548"/>
              <a:chExt cx="2418010" cy="218320"/>
            </a:xfrm>
          </p:grpSpPr>
          <p:pic>
            <p:nvPicPr>
              <p:cNvPr id="21204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4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4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0" name="Group 94"/>
          <p:cNvGrpSpPr>
            <a:grpSpLocks/>
          </p:cNvGrpSpPr>
          <p:nvPr/>
        </p:nvGrpSpPr>
        <p:grpSpPr bwMode="auto">
          <a:xfrm>
            <a:off x="2646363" y="2017713"/>
            <a:ext cx="5054600" cy="227012"/>
            <a:chOff x="198418" y="4827922"/>
            <a:chExt cx="5055078" cy="226946"/>
          </a:xfrm>
        </p:grpSpPr>
        <p:grpSp>
          <p:nvGrpSpPr>
            <p:cNvPr id="212037" name="Group 254"/>
            <p:cNvGrpSpPr>
              <a:grpSpLocks/>
            </p:cNvGrpSpPr>
            <p:nvPr/>
          </p:nvGrpSpPr>
          <p:grpSpPr bwMode="auto">
            <a:xfrm>
              <a:off x="198418" y="4827922"/>
              <a:ext cx="2424857" cy="221195"/>
              <a:chOff x="198418" y="4827922"/>
              <a:chExt cx="2424857" cy="221195"/>
            </a:xfrm>
          </p:grpSpPr>
          <p:pic>
            <p:nvPicPr>
              <p:cNvPr id="21204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4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4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38" name="Group 255"/>
            <p:cNvGrpSpPr>
              <a:grpSpLocks/>
            </p:cNvGrpSpPr>
            <p:nvPr/>
          </p:nvGrpSpPr>
          <p:grpSpPr bwMode="auto">
            <a:xfrm>
              <a:off x="2835486" y="4836548"/>
              <a:ext cx="2418010" cy="218320"/>
              <a:chOff x="2835486" y="4836548"/>
              <a:chExt cx="2418010" cy="218320"/>
            </a:xfrm>
          </p:grpSpPr>
          <p:pic>
            <p:nvPicPr>
              <p:cNvPr id="21203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4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4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1" name="Group 94"/>
          <p:cNvGrpSpPr>
            <a:grpSpLocks/>
          </p:cNvGrpSpPr>
          <p:nvPr/>
        </p:nvGrpSpPr>
        <p:grpSpPr bwMode="auto">
          <a:xfrm>
            <a:off x="2646363" y="2246313"/>
            <a:ext cx="5054600" cy="227012"/>
            <a:chOff x="198418" y="4827922"/>
            <a:chExt cx="5055078" cy="226946"/>
          </a:xfrm>
        </p:grpSpPr>
        <p:grpSp>
          <p:nvGrpSpPr>
            <p:cNvPr id="212029" name="Group 254"/>
            <p:cNvGrpSpPr>
              <a:grpSpLocks/>
            </p:cNvGrpSpPr>
            <p:nvPr/>
          </p:nvGrpSpPr>
          <p:grpSpPr bwMode="auto">
            <a:xfrm>
              <a:off x="198418" y="4827922"/>
              <a:ext cx="2424857" cy="221195"/>
              <a:chOff x="198418" y="4827922"/>
              <a:chExt cx="2424857" cy="221195"/>
            </a:xfrm>
          </p:grpSpPr>
          <p:pic>
            <p:nvPicPr>
              <p:cNvPr id="21203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3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3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30" name="Group 255"/>
            <p:cNvGrpSpPr>
              <a:grpSpLocks/>
            </p:cNvGrpSpPr>
            <p:nvPr/>
          </p:nvGrpSpPr>
          <p:grpSpPr bwMode="auto">
            <a:xfrm>
              <a:off x="2835486" y="4836548"/>
              <a:ext cx="2418010" cy="218320"/>
              <a:chOff x="2835486" y="4836548"/>
              <a:chExt cx="2418010" cy="218320"/>
            </a:xfrm>
          </p:grpSpPr>
          <p:pic>
            <p:nvPicPr>
              <p:cNvPr id="212031"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3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3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2" name="Group 94"/>
          <p:cNvGrpSpPr>
            <a:grpSpLocks/>
          </p:cNvGrpSpPr>
          <p:nvPr/>
        </p:nvGrpSpPr>
        <p:grpSpPr bwMode="auto">
          <a:xfrm>
            <a:off x="2646363" y="2360613"/>
            <a:ext cx="5054600" cy="227012"/>
            <a:chOff x="198418" y="4827922"/>
            <a:chExt cx="5055078" cy="226946"/>
          </a:xfrm>
        </p:grpSpPr>
        <p:grpSp>
          <p:nvGrpSpPr>
            <p:cNvPr id="212021" name="Group 254"/>
            <p:cNvGrpSpPr>
              <a:grpSpLocks/>
            </p:cNvGrpSpPr>
            <p:nvPr/>
          </p:nvGrpSpPr>
          <p:grpSpPr bwMode="auto">
            <a:xfrm>
              <a:off x="198418" y="4827922"/>
              <a:ext cx="2424857" cy="221195"/>
              <a:chOff x="198418" y="4827922"/>
              <a:chExt cx="2424857" cy="221195"/>
            </a:xfrm>
          </p:grpSpPr>
          <p:pic>
            <p:nvPicPr>
              <p:cNvPr id="212026"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2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2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22" name="Group 255"/>
            <p:cNvGrpSpPr>
              <a:grpSpLocks/>
            </p:cNvGrpSpPr>
            <p:nvPr/>
          </p:nvGrpSpPr>
          <p:grpSpPr bwMode="auto">
            <a:xfrm>
              <a:off x="2835486" y="4836548"/>
              <a:ext cx="2418010" cy="218320"/>
              <a:chOff x="2835486" y="4836548"/>
              <a:chExt cx="2418010" cy="218320"/>
            </a:xfrm>
          </p:grpSpPr>
          <p:pic>
            <p:nvPicPr>
              <p:cNvPr id="212023"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2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2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3" name="Group 94"/>
          <p:cNvGrpSpPr>
            <a:grpSpLocks/>
          </p:cNvGrpSpPr>
          <p:nvPr/>
        </p:nvGrpSpPr>
        <p:grpSpPr bwMode="auto">
          <a:xfrm>
            <a:off x="2646363" y="2465388"/>
            <a:ext cx="5054600" cy="227012"/>
            <a:chOff x="198418" y="4827922"/>
            <a:chExt cx="5055078" cy="226946"/>
          </a:xfrm>
        </p:grpSpPr>
        <p:grpSp>
          <p:nvGrpSpPr>
            <p:cNvPr id="212013" name="Group 254"/>
            <p:cNvGrpSpPr>
              <a:grpSpLocks/>
            </p:cNvGrpSpPr>
            <p:nvPr/>
          </p:nvGrpSpPr>
          <p:grpSpPr bwMode="auto">
            <a:xfrm>
              <a:off x="198418" y="4827922"/>
              <a:ext cx="2424857" cy="221195"/>
              <a:chOff x="198418" y="4827922"/>
              <a:chExt cx="2424857" cy="221195"/>
            </a:xfrm>
          </p:grpSpPr>
          <p:pic>
            <p:nvPicPr>
              <p:cNvPr id="21201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1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2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14" name="Group 255"/>
            <p:cNvGrpSpPr>
              <a:grpSpLocks/>
            </p:cNvGrpSpPr>
            <p:nvPr/>
          </p:nvGrpSpPr>
          <p:grpSpPr bwMode="auto">
            <a:xfrm>
              <a:off x="2835486" y="4836548"/>
              <a:ext cx="2418010" cy="218320"/>
              <a:chOff x="2835486" y="4836548"/>
              <a:chExt cx="2418010" cy="218320"/>
            </a:xfrm>
          </p:grpSpPr>
          <p:pic>
            <p:nvPicPr>
              <p:cNvPr id="21201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1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1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4" name="Group 94"/>
          <p:cNvGrpSpPr>
            <a:grpSpLocks/>
          </p:cNvGrpSpPr>
          <p:nvPr/>
        </p:nvGrpSpPr>
        <p:grpSpPr bwMode="auto">
          <a:xfrm>
            <a:off x="2646363" y="2579688"/>
            <a:ext cx="5054600" cy="227012"/>
            <a:chOff x="198418" y="4827922"/>
            <a:chExt cx="5055078" cy="226946"/>
          </a:xfrm>
        </p:grpSpPr>
        <p:grpSp>
          <p:nvGrpSpPr>
            <p:cNvPr id="212005" name="Group 254"/>
            <p:cNvGrpSpPr>
              <a:grpSpLocks/>
            </p:cNvGrpSpPr>
            <p:nvPr/>
          </p:nvGrpSpPr>
          <p:grpSpPr bwMode="auto">
            <a:xfrm>
              <a:off x="198418" y="4827922"/>
              <a:ext cx="2424857" cy="221195"/>
              <a:chOff x="198418" y="4827922"/>
              <a:chExt cx="2424857" cy="221195"/>
            </a:xfrm>
          </p:grpSpPr>
          <p:pic>
            <p:nvPicPr>
              <p:cNvPr id="21201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1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1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06" name="Group 255"/>
            <p:cNvGrpSpPr>
              <a:grpSpLocks/>
            </p:cNvGrpSpPr>
            <p:nvPr/>
          </p:nvGrpSpPr>
          <p:grpSpPr bwMode="auto">
            <a:xfrm>
              <a:off x="2835486" y="4836548"/>
              <a:ext cx="2418010" cy="218320"/>
              <a:chOff x="2835486" y="4836548"/>
              <a:chExt cx="2418010" cy="218320"/>
            </a:xfrm>
          </p:grpSpPr>
          <p:pic>
            <p:nvPicPr>
              <p:cNvPr id="21200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0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0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5" name="Group 94"/>
          <p:cNvGrpSpPr>
            <a:grpSpLocks/>
          </p:cNvGrpSpPr>
          <p:nvPr/>
        </p:nvGrpSpPr>
        <p:grpSpPr bwMode="auto">
          <a:xfrm>
            <a:off x="2646363" y="2693988"/>
            <a:ext cx="5054600" cy="227012"/>
            <a:chOff x="198418" y="4827922"/>
            <a:chExt cx="5055078" cy="226946"/>
          </a:xfrm>
        </p:grpSpPr>
        <p:grpSp>
          <p:nvGrpSpPr>
            <p:cNvPr id="211997" name="Group 254"/>
            <p:cNvGrpSpPr>
              <a:grpSpLocks/>
            </p:cNvGrpSpPr>
            <p:nvPr/>
          </p:nvGrpSpPr>
          <p:grpSpPr bwMode="auto">
            <a:xfrm>
              <a:off x="198418" y="4827922"/>
              <a:ext cx="2424857" cy="221195"/>
              <a:chOff x="198418" y="4827922"/>
              <a:chExt cx="2424857" cy="221195"/>
            </a:xfrm>
          </p:grpSpPr>
          <p:pic>
            <p:nvPicPr>
              <p:cNvPr id="21200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0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0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998" name="Group 255"/>
            <p:cNvGrpSpPr>
              <a:grpSpLocks/>
            </p:cNvGrpSpPr>
            <p:nvPr/>
          </p:nvGrpSpPr>
          <p:grpSpPr bwMode="auto">
            <a:xfrm>
              <a:off x="2835486" y="4836548"/>
              <a:ext cx="2418010" cy="218320"/>
              <a:chOff x="2835486" y="4836548"/>
              <a:chExt cx="2418010" cy="218320"/>
            </a:xfrm>
          </p:grpSpPr>
          <p:pic>
            <p:nvPicPr>
              <p:cNvPr id="21199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0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0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pic>
        <p:nvPicPr>
          <p:cNvPr id="211987" name="Picture 117">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&lt;&lt; LVEA Racks</a:t>
            </a:r>
            <a:endParaRPr lang="en-US" sz="800" b="1" dirty="0">
              <a:latin typeface="Comic Sans MS" pitchFamily="66" charset="0"/>
            </a:endParaRPr>
          </a:p>
        </p:txBody>
      </p:sp>
      <p:sp>
        <p:nvSpPr>
          <p:cNvPr id="93"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SUS-R6 is part of </a:t>
            </a:r>
            <a:r>
              <a:rPr lang="en-US" sz="800" b="1" dirty="0" smtClean="0">
                <a:latin typeface="Comic Sans MS" pitchFamily="66" charset="0"/>
                <a:hlinkClick r:id="rId11"/>
              </a:rPr>
              <a:t>D1001725</a:t>
            </a:r>
            <a:endParaRPr lang="en-US" sz="800" b="1" dirty="0">
              <a:latin typeface="Comic Sans MS" pitchFamily="66" charset="0"/>
            </a:endParaRPr>
          </a:p>
        </p:txBody>
      </p:sp>
      <p:sp>
        <p:nvSpPr>
          <p:cNvPr id="95" name="TextBox 36"/>
          <p:cNvSpPr txBox="1">
            <a:spLocks noChangeArrowheads="1"/>
          </p:cNvSpPr>
          <p:nvPr/>
        </p:nvSpPr>
        <p:spPr bwMode="auto">
          <a:xfrm>
            <a:off x="131501" y="5752306"/>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SUS-R6 is part of </a:t>
            </a:r>
            <a:r>
              <a:rPr lang="en-US" sz="800" b="1" dirty="0">
                <a:latin typeface="Comic Sans MS" pitchFamily="66" charset="0"/>
                <a:hlinkClick r:id="rId12"/>
              </a:rPr>
              <a:t>D1100022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299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99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996" name="Title 8"/>
          <p:cNvSpPr>
            <a:spLocks noGrp="1"/>
          </p:cNvSpPr>
          <p:nvPr>
            <p:ph type="title"/>
          </p:nvPr>
        </p:nvSpPr>
        <p:spPr/>
        <p:txBody>
          <a:bodyPr/>
          <a:lstStyle/>
          <a:p>
            <a:pPr eaLnBrk="1" hangingPunct="1"/>
            <a:r>
              <a:rPr lang="en-US" smtClean="0">
                <a:ea typeface="ＭＳ Ｐゴシック" pitchFamily="34" charset="-128"/>
              </a:rPr>
              <a:t>L1-TCS-R1</a:t>
            </a:r>
            <a:endParaRPr lang="en-US" dirty="0" smtClean="0">
              <a:ea typeface="ＭＳ Ｐゴシック" pitchFamily="34" charset="-128"/>
            </a:endParaRPr>
          </a:p>
        </p:txBody>
      </p:sp>
      <p:pic>
        <p:nvPicPr>
          <p:cNvPr id="21299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998"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299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76C12C9-15C3-48E9-9080-8291AD6A9F09}" type="slidenum">
              <a:rPr lang="en-US" smtClean="0">
                <a:solidFill>
                  <a:srgbClr val="898989"/>
                </a:solidFill>
                <a:latin typeface="Calibri" pitchFamily="34" charset="0"/>
              </a:rPr>
              <a:pPr eaLnBrk="1" hangingPunct="1"/>
              <a:t>421</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pic>
        <p:nvPicPr>
          <p:cNvPr id="213002"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03" name="Picture 118">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pic>
        <p:nvPicPr>
          <p:cNvPr id="590850" name="Picture 2">
            <a:hlinkClick r:id="rId9"/>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1224" y="1195388"/>
            <a:ext cx="2798928" cy="3612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 name="Group 94"/>
          <p:cNvGrpSpPr>
            <a:grpSpLocks/>
          </p:cNvGrpSpPr>
          <p:nvPr/>
        </p:nvGrpSpPr>
        <p:grpSpPr bwMode="auto">
          <a:xfrm>
            <a:off x="1487607" y="1349714"/>
            <a:ext cx="6207006" cy="226981"/>
            <a:chOff x="-954097" y="4827953"/>
            <a:chExt cx="6207593" cy="226915"/>
          </a:xfrm>
        </p:grpSpPr>
        <p:grpSp>
          <p:nvGrpSpPr>
            <p:cNvPr id="15" name="Group 254"/>
            <p:cNvGrpSpPr>
              <a:grpSpLocks/>
            </p:cNvGrpSpPr>
            <p:nvPr/>
          </p:nvGrpSpPr>
          <p:grpSpPr bwMode="auto">
            <a:xfrm>
              <a:off x="-954097" y="4827953"/>
              <a:ext cx="3577372" cy="221164"/>
              <a:chOff x="-954097" y="4827953"/>
              <a:chExt cx="3577372" cy="221164"/>
            </a:xfrm>
          </p:grpSpPr>
          <p:pic>
            <p:nvPicPr>
              <p:cNvPr id="20"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ITM: Hartmann Sensor Power Supply</a:t>
                </a:r>
                <a:endParaRPr lang="en-US" sz="800" b="1" dirty="0">
                  <a:latin typeface="Comic Sans MS" pitchFamily="66" charset="0"/>
                </a:endParaRPr>
              </a:p>
            </p:txBody>
          </p:sp>
          <p:sp>
            <p:nvSpPr>
              <p:cNvPr id="2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D1102206</a:t>
                </a:r>
                <a:endParaRPr lang="en-US" sz="800" b="1" dirty="0">
                  <a:latin typeface="Comic Sans MS" pitchFamily="66" charset="0"/>
                </a:endParaRPr>
              </a:p>
            </p:txBody>
          </p:sp>
        </p:grpSp>
        <p:grpSp>
          <p:nvGrpSpPr>
            <p:cNvPr id="16" name="Group 255"/>
            <p:cNvGrpSpPr>
              <a:grpSpLocks/>
            </p:cNvGrpSpPr>
            <p:nvPr/>
          </p:nvGrpSpPr>
          <p:grpSpPr bwMode="auto">
            <a:xfrm>
              <a:off x="2835486" y="4836548"/>
              <a:ext cx="2418010" cy="218320"/>
              <a:chOff x="2835486" y="4836548"/>
              <a:chExt cx="2418010" cy="218320"/>
            </a:xfrm>
          </p:grpSpPr>
          <p:pic>
            <p:nvPicPr>
              <p:cNvPr id="17"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1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3" name="Group 94"/>
          <p:cNvGrpSpPr>
            <a:grpSpLocks/>
          </p:cNvGrpSpPr>
          <p:nvPr/>
        </p:nvGrpSpPr>
        <p:grpSpPr bwMode="auto">
          <a:xfrm>
            <a:off x="1489881" y="1567597"/>
            <a:ext cx="6207006" cy="226981"/>
            <a:chOff x="-954097" y="4827953"/>
            <a:chExt cx="6207593" cy="226915"/>
          </a:xfrm>
        </p:grpSpPr>
        <p:grpSp>
          <p:nvGrpSpPr>
            <p:cNvPr id="24" name="Group 254"/>
            <p:cNvGrpSpPr>
              <a:grpSpLocks/>
            </p:cNvGrpSpPr>
            <p:nvPr/>
          </p:nvGrpSpPr>
          <p:grpSpPr bwMode="auto">
            <a:xfrm>
              <a:off x="-954097" y="4827953"/>
              <a:ext cx="3577372" cy="221164"/>
              <a:chOff x="-954097" y="4827953"/>
              <a:chExt cx="3577372" cy="221164"/>
            </a:xfrm>
          </p:grpSpPr>
          <p:pic>
            <p:nvPicPr>
              <p:cNvPr id="29"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SLED Controller</a:t>
                </a:r>
                <a:endParaRPr lang="en-US" sz="800" b="1" dirty="0">
                  <a:latin typeface="Comic Sans MS" pitchFamily="66" charset="0"/>
                </a:endParaRPr>
              </a:p>
            </p:txBody>
          </p:sp>
          <p:sp>
            <p:nvSpPr>
              <p:cNvPr id="31"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D1000892</a:t>
                </a:r>
                <a:endParaRPr lang="en-US" sz="800" b="1" dirty="0">
                  <a:latin typeface="Comic Sans MS" pitchFamily="66" charset="0"/>
                </a:endParaRPr>
              </a:p>
            </p:txBody>
          </p:sp>
        </p:grpSp>
        <p:grpSp>
          <p:nvGrpSpPr>
            <p:cNvPr id="25" name="Group 255"/>
            <p:cNvGrpSpPr>
              <a:grpSpLocks/>
            </p:cNvGrpSpPr>
            <p:nvPr/>
          </p:nvGrpSpPr>
          <p:grpSpPr bwMode="auto">
            <a:xfrm>
              <a:off x="2835486" y="4836548"/>
              <a:ext cx="2418010" cy="218320"/>
              <a:chOff x="2835486" y="4836548"/>
              <a:chExt cx="2418010" cy="218320"/>
            </a:xfrm>
          </p:grpSpPr>
          <p:pic>
            <p:nvPicPr>
              <p:cNvPr id="26"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8"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 name="Group 94"/>
          <p:cNvGrpSpPr>
            <a:grpSpLocks/>
          </p:cNvGrpSpPr>
          <p:nvPr/>
        </p:nvGrpSpPr>
        <p:grpSpPr bwMode="auto">
          <a:xfrm>
            <a:off x="1125537" y="1686362"/>
            <a:ext cx="6571348" cy="226981"/>
            <a:chOff x="-1318473" y="4827953"/>
            <a:chExt cx="6571969" cy="226915"/>
          </a:xfrm>
        </p:grpSpPr>
        <p:grpSp>
          <p:nvGrpSpPr>
            <p:cNvPr id="33" name="Group 254"/>
            <p:cNvGrpSpPr>
              <a:grpSpLocks/>
            </p:cNvGrpSpPr>
            <p:nvPr/>
          </p:nvGrpSpPr>
          <p:grpSpPr bwMode="auto">
            <a:xfrm>
              <a:off x="-1318473" y="4827953"/>
              <a:ext cx="3941748" cy="221164"/>
              <a:chOff x="-1318473" y="4827953"/>
              <a:chExt cx="3941748" cy="221164"/>
            </a:xfrm>
          </p:grpSpPr>
          <p:pic>
            <p:nvPicPr>
              <p:cNvPr id="38"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TextBox 101"/>
              <p:cNvSpPr txBox="1">
                <a:spLocks noChangeArrowheads="1"/>
              </p:cNvSpPr>
              <p:nvPr/>
            </p:nvSpPr>
            <p:spPr bwMode="auto">
              <a:xfrm>
                <a:off x="-1318473" y="4827953"/>
                <a:ext cx="2664207"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latin typeface="Comic Sans MS" pitchFamily="66" charset="0"/>
                  </a:rPr>
                  <a:t>TCS: </a:t>
                </a:r>
                <a:r>
                  <a:rPr lang="en-US" sz="800" b="1" dirty="0" smtClean="0">
                    <a:latin typeface="Comic Sans MS" pitchFamily="66" charset="0"/>
                  </a:rPr>
                  <a:t>ITM HWS Table EtherCAT Interface Box</a:t>
                </a:r>
                <a:endParaRPr lang="en-US" sz="800" b="1" dirty="0">
                  <a:latin typeface="Comic Sans MS" pitchFamily="66" charset="0"/>
                </a:endParaRPr>
              </a:p>
            </p:txBody>
          </p:sp>
          <p:sp>
            <p:nvSpPr>
              <p:cNvPr id="4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D1102206</a:t>
                </a:r>
                <a:endParaRPr lang="en-US" sz="800" b="1" dirty="0">
                  <a:latin typeface="Comic Sans MS" pitchFamily="66" charset="0"/>
                </a:endParaRPr>
              </a:p>
            </p:txBody>
          </p:sp>
        </p:grpSp>
        <p:grpSp>
          <p:nvGrpSpPr>
            <p:cNvPr id="34" name="Group 255"/>
            <p:cNvGrpSpPr>
              <a:grpSpLocks/>
            </p:cNvGrpSpPr>
            <p:nvPr/>
          </p:nvGrpSpPr>
          <p:grpSpPr bwMode="auto">
            <a:xfrm>
              <a:off x="2835486" y="4836548"/>
              <a:ext cx="2418010" cy="218320"/>
              <a:chOff x="2835486" y="4836548"/>
              <a:chExt cx="2418010" cy="218320"/>
            </a:xfrm>
          </p:grpSpPr>
          <p:pic>
            <p:nvPicPr>
              <p:cNvPr id="35"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3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41" name="Group 94"/>
          <p:cNvGrpSpPr>
            <a:grpSpLocks/>
          </p:cNvGrpSpPr>
          <p:nvPr/>
        </p:nvGrpSpPr>
        <p:grpSpPr bwMode="auto">
          <a:xfrm>
            <a:off x="1489881" y="2123087"/>
            <a:ext cx="6207006" cy="226981"/>
            <a:chOff x="-954097" y="4827953"/>
            <a:chExt cx="6207593" cy="226915"/>
          </a:xfrm>
        </p:grpSpPr>
        <p:grpSp>
          <p:nvGrpSpPr>
            <p:cNvPr id="42" name="Group 254"/>
            <p:cNvGrpSpPr>
              <a:grpSpLocks/>
            </p:cNvGrpSpPr>
            <p:nvPr/>
          </p:nvGrpSpPr>
          <p:grpSpPr bwMode="auto">
            <a:xfrm>
              <a:off x="-954097" y="4827953"/>
              <a:ext cx="3577372" cy="221164"/>
              <a:chOff x="-954097" y="4827953"/>
              <a:chExt cx="3577372" cy="221164"/>
            </a:xfrm>
          </p:grpSpPr>
          <p:pic>
            <p:nvPicPr>
              <p:cNvPr id="47"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QUAD Driver</a:t>
                </a:r>
                <a:endParaRPr lang="en-US" sz="800" b="1" dirty="0">
                  <a:latin typeface="Comic Sans MS" pitchFamily="66" charset="0"/>
                </a:endParaRPr>
              </a:p>
            </p:txBody>
          </p:sp>
          <p:sp>
            <p:nvSpPr>
              <p:cNvPr id="49"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D1101655</a:t>
                </a:r>
                <a:endParaRPr lang="en-US" sz="800" b="1" dirty="0">
                  <a:latin typeface="Comic Sans MS" pitchFamily="66" charset="0"/>
                </a:endParaRPr>
              </a:p>
            </p:txBody>
          </p:sp>
        </p:grpSp>
        <p:grpSp>
          <p:nvGrpSpPr>
            <p:cNvPr id="43" name="Group 255"/>
            <p:cNvGrpSpPr>
              <a:grpSpLocks/>
            </p:cNvGrpSpPr>
            <p:nvPr/>
          </p:nvGrpSpPr>
          <p:grpSpPr bwMode="auto">
            <a:xfrm>
              <a:off x="2835486" y="4836548"/>
              <a:ext cx="2418010" cy="218320"/>
              <a:chOff x="2835486" y="4836548"/>
              <a:chExt cx="2418010" cy="218320"/>
            </a:xfrm>
          </p:grpSpPr>
          <p:pic>
            <p:nvPicPr>
              <p:cNvPr id="44"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46"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0" name="Group 94"/>
          <p:cNvGrpSpPr>
            <a:grpSpLocks/>
          </p:cNvGrpSpPr>
          <p:nvPr/>
        </p:nvGrpSpPr>
        <p:grpSpPr bwMode="auto">
          <a:xfrm>
            <a:off x="1492153" y="2234543"/>
            <a:ext cx="6207006" cy="226981"/>
            <a:chOff x="-954097" y="4827953"/>
            <a:chExt cx="6207593" cy="226915"/>
          </a:xfrm>
        </p:grpSpPr>
        <p:grpSp>
          <p:nvGrpSpPr>
            <p:cNvPr id="51" name="Group 254"/>
            <p:cNvGrpSpPr>
              <a:grpSpLocks/>
            </p:cNvGrpSpPr>
            <p:nvPr/>
          </p:nvGrpSpPr>
          <p:grpSpPr bwMode="auto">
            <a:xfrm>
              <a:off x="-954097" y="4827953"/>
              <a:ext cx="3577372" cy="221164"/>
              <a:chOff x="-954097" y="4827953"/>
              <a:chExt cx="3577372" cy="221164"/>
            </a:xfrm>
          </p:grpSpPr>
          <p:pic>
            <p:nvPicPr>
              <p:cNvPr id="56"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Shaker Driver</a:t>
                </a:r>
                <a:endParaRPr lang="en-US" sz="800" b="1" dirty="0">
                  <a:latin typeface="Comic Sans MS" pitchFamily="66" charset="0"/>
                </a:endParaRPr>
              </a:p>
            </p:txBody>
          </p:sp>
          <p:sp>
            <p:nvSpPr>
              <p:cNvPr id="5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52" name="Group 255"/>
            <p:cNvGrpSpPr>
              <a:grpSpLocks/>
            </p:cNvGrpSpPr>
            <p:nvPr/>
          </p:nvGrpSpPr>
          <p:grpSpPr bwMode="auto">
            <a:xfrm>
              <a:off x="2835486" y="4836548"/>
              <a:ext cx="2418010" cy="218320"/>
              <a:chOff x="2835486" y="4836548"/>
              <a:chExt cx="2418010" cy="218320"/>
            </a:xfrm>
          </p:grpSpPr>
          <p:pic>
            <p:nvPicPr>
              <p:cNvPr id="53"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5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9" name="Group 94"/>
          <p:cNvGrpSpPr>
            <a:grpSpLocks/>
          </p:cNvGrpSpPr>
          <p:nvPr/>
        </p:nvGrpSpPr>
        <p:grpSpPr bwMode="auto">
          <a:xfrm>
            <a:off x="1487570" y="3015295"/>
            <a:ext cx="6207006" cy="226981"/>
            <a:chOff x="-954097" y="4827953"/>
            <a:chExt cx="6207593" cy="226915"/>
          </a:xfrm>
        </p:grpSpPr>
        <p:grpSp>
          <p:nvGrpSpPr>
            <p:cNvPr id="60" name="Group 254"/>
            <p:cNvGrpSpPr>
              <a:grpSpLocks/>
            </p:cNvGrpSpPr>
            <p:nvPr/>
          </p:nvGrpSpPr>
          <p:grpSpPr bwMode="auto">
            <a:xfrm>
              <a:off x="-954097" y="4827953"/>
              <a:ext cx="3577372" cy="221164"/>
              <a:chOff x="-954097" y="4827953"/>
              <a:chExt cx="3577372" cy="221164"/>
            </a:xfrm>
          </p:grpSpPr>
          <p:pic>
            <p:nvPicPr>
              <p:cNvPr id="65"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Intensity Stabilization System</a:t>
                </a:r>
                <a:endParaRPr lang="en-US" sz="800" b="1" dirty="0">
                  <a:latin typeface="Comic Sans MS" pitchFamily="66" charset="0"/>
                </a:endParaRPr>
              </a:p>
            </p:txBody>
          </p:sp>
          <p:sp>
            <p:nvSpPr>
              <p:cNvPr id="67"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D080351</a:t>
                </a:r>
                <a:endParaRPr lang="en-US" sz="800" b="1" dirty="0">
                  <a:latin typeface="Comic Sans MS" pitchFamily="66" charset="0"/>
                </a:endParaRPr>
              </a:p>
            </p:txBody>
          </p:sp>
        </p:grpSp>
        <p:grpSp>
          <p:nvGrpSpPr>
            <p:cNvPr id="61" name="Group 255"/>
            <p:cNvGrpSpPr>
              <a:grpSpLocks/>
            </p:cNvGrpSpPr>
            <p:nvPr/>
          </p:nvGrpSpPr>
          <p:grpSpPr bwMode="auto">
            <a:xfrm>
              <a:off x="2835486" y="4836548"/>
              <a:ext cx="2418010" cy="218320"/>
              <a:chOff x="2835486" y="4836548"/>
              <a:chExt cx="2418010" cy="218320"/>
            </a:xfrm>
          </p:grpSpPr>
          <p:pic>
            <p:nvPicPr>
              <p:cNvPr id="62"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64"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68" name="Group 94"/>
          <p:cNvGrpSpPr>
            <a:grpSpLocks/>
          </p:cNvGrpSpPr>
          <p:nvPr/>
        </p:nvGrpSpPr>
        <p:grpSpPr bwMode="auto">
          <a:xfrm>
            <a:off x="1489842" y="3235935"/>
            <a:ext cx="6207006" cy="226981"/>
            <a:chOff x="-954097" y="4827953"/>
            <a:chExt cx="6207593" cy="226915"/>
          </a:xfrm>
        </p:grpSpPr>
        <p:grpSp>
          <p:nvGrpSpPr>
            <p:cNvPr id="69" name="Group 254"/>
            <p:cNvGrpSpPr>
              <a:grpSpLocks/>
            </p:cNvGrpSpPr>
            <p:nvPr/>
          </p:nvGrpSpPr>
          <p:grpSpPr bwMode="auto">
            <a:xfrm>
              <a:off x="-954097" y="4827953"/>
              <a:ext cx="3577372" cy="221164"/>
              <a:chOff x="-954097" y="4827953"/>
              <a:chExt cx="3577372" cy="221164"/>
            </a:xfrm>
          </p:grpSpPr>
          <p:pic>
            <p:nvPicPr>
              <p:cNvPr id="74"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latin typeface="Comic Sans MS" pitchFamily="66" charset="0"/>
                  </a:rPr>
                  <a:t>TCS: </a:t>
                </a:r>
                <a:r>
                  <a:rPr lang="en-US" sz="800" b="1" dirty="0" smtClean="0">
                    <a:latin typeface="Comic Sans MS" pitchFamily="66" charset="0"/>
                  </a:rPr>
                  <a:t>CO2P EtherCAT Interface Box</a:t>
                </a:r>
                <a:endParaRPr lang="en-US" sz="800" b="1" dirty="0">
                  <a:latin typeface="Comic Sans MS" pitchFamily="66" charset="0"/>
                </a:endParaRPr>
              </a:p>
            </p:txBody>
          </p:sp>
          <p:sp>
            <p:nvSpPr>
              <p:cNvPr id="7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0" name="Group 255"/>
            <p:cNvGrpSpPr>
              <a:grpSpLocks/>
            </p:cNvGrpSpPr>
            <p:nvPr/>
          </p:nvGrpSpPr>
          <p:grpSpPr bwMode="auto">
            <a:xfrm>
              <a:off x="2835486" y="4836548"/>
              <a:ext cx="2418010" cy="218320"/>
              <a:chOff x="2835486" y="4836548"/>
              <a:chExt cx="2418010" cy="218320"/>
            </a:xfrm>
          </p:grpSpPr>
          <p:pic>
            <p:nvPicPr>
              <p:cNvPr id="71"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7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77" name="Group 94"/>
          <p:cNvGrpSpPr>
            <a:grpSpLocks/>
          </p:cNvGrpSpPr>
          <p:nvPr/>
        </p:nvGrpSpPr>
        <p:grpSpPr bwMode="auto">
          <a:xfrm>
            <a:off x="1489842" y="3570311"/>
            <a:ext cx="6207006" cy="226981"/>
            <a:chOff x="-954097" y="4827953"/>
            <a:chExt cx="6207593" cy="226915"/>
          </a:xfrm>
        </p:grpSpPr>
        <p:grpSp>
          <p:nvGrpSpPr>
            <p:cNvPr id="78" name="Group 254"/>
            <p:cNvGrpSpPr>
              <a:grpSpLocks/>
            </p:cNvGrpSpPr>
            <p:nvPr/>
          </p:nvGrpSpPr>
          <p:grpSpPr bwMode="auto">
            <a:xfrm>
              <a:off x="-954097" y="4827953"/>
              <a:ext cx="3577372" cy="221164"/>
              <a:chOff x="-954097" y="4827953"/>
              <a:chExt cx="3577372" cy="221164"/>
            </a:xfrm>
          </p:grpSpPr>
          <p:pic>
            <p:nvPicPr>
              <p:cNvPr id="83"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latin typeface="Comic Sans MS" pitchFamily="66" charset="0"/>
                  </a:rPr>
                  <a:t>TCS: </a:t>
                </a:r>
                <a:r>
                  <a:rPr lang="en-US" sz="800" b="1" dirty="0" smtClean="0">
                    <a:latin typeface="Comic Sans MS" pitchFamily="66" charset="0"/>
                  </a:rPr>
                  <a:t>CO2P Power Supply Distribution</a:t>
                </a:r>
                <a:endParaRPr lang="en-US" sz="800" b="1" dirty="0">
                  <a:latin typeface="Comic Sans MS" pitchFamily="66" charset="0"/>
                </a:endParaRPr>
              </a:p>
            </p:txBody>
          </p:sp>
          <p:sp>
            <p:nvSpPr>
              <p:cNvPr id="85"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9" name="Group 255"/>
            <p:cNvGrpSpPr>
              <a:grpSpLocks/>
            </p:cNvGrpSpPr>
            <p:nvPr/>
          </p:nvGrpSpPr>
          <p:grpSpPr bwMode="auto">
            <a:xfrm>
              <a:off x="2835486" y="4836548"/>
              <a:ext cx="2418010" cy="218320"/>
              <a:chOff x="2835486" y="4836548"/>
              <a:chExt cx="2418010" cy="218320"/>
            </a:xfrm>
          </p:grpSpPr>
          <p:pic>
            <p:nvPicPr>
              <p:cNvPr id="80"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82"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86" name="Group 94"/>
          <p:cNvGrpSpPr>
            <a:grpSpLocks/>
          </p:cNvGrpSpPr>
          <p:nvPr/>
        </p:nvGrpSpPr>
        <p:grpSpPr bwMode="auto">
          <a:xfrm>
            <a:off x="1489842" y="3788679"/>
            <a:ext cx="6207006" cy="226981"/>
            <a:chOff x="-954097" y="4827953"/>
            <a:chExt cx="6207593" cy="226915"/>
          </a:xfrm>
        </p:grpSpPr>
        <p:grpSp>
          <p:nvGrpSpPr>
            <p:cNvPr id="87" name="Group 254"/>
            <p:cNvGrpSpPr>
              <a:grpSpLocks/>
            </p:cNvGrpSpPr>
            <p:nvPr/>
          </p:nvGrpSpPr>
          <p:grpSpPr bwMode="auto">
            <a:xfrm>
              <a:off x="-954097" y="4827953"/>
              <a:ext cx="3577372" cy="221164"/>
              <a:chOff x="-954097" y="4827953"/>
              <a:chExt cx="3577372" cy="221164"/>
            </a:xfrm>
          </p:grpSpPr>
          <p:pic>
            <p:nvPicPr>
              <p:cNvPr id="92"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CO2 Interlock</a:t>
                </a:r>
                <a:endParaRPr lang="en-US" sz="800" b="1" dirty="0">
                  <a:latin typeface="Comic Sans MS" pitchFamily="66" charset="0"/>
                </a:endParaRPr>
              </a:p>
            </p:txBody>
          </p:sp>
          <p:sp>
            <p:nvSpPr>
              <p:cNvPr id="9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D1101931</a:t>
                </a:r>
                <a:endParaRPr lang="en-US" sz="800" b="1" dirty="0">
                  <a:latin typeface="Comic Sans MS" pitchFamily="66" charset="0"/>
                </a:endParaRPr>
              </a:p>
            </p:txBody>
          </p:sp>
        </p:grpSp>
        <p:grpSp>
          <p:nvGrpSpPr>
            <p:cNvPr id="88" name="Group 255"/>
            <p:cNvGrpSpPr>
              <a:grpSpLocks/>
            </p:cNvGrpSpPr>
            <p:nvPr/>
          </p:nvGrpSpPr>
          <p:grpSpPr bwMode="auto">
            <a:xfrm>
              <a:off x="2835486" y="4836548"/>
              <a:ext cx="2418010" cy="218320"/>
              <a:chOff x="2835486" y="4836548"/>
              <a:chExt cx="2418010" cy="218320"/>
            </a:xfrm>
          </p:grpSpPr>
          <p:pic>
            <p:nvPicPr>
              <p:cNvPr id="89"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9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95" name="Group 94"/>
          <p:cNvGrpSpPr>
            <a:grpSpLocks/>
          </p:cNvGrpSpPr>
          <p:nvPr/>
        </p:nvGrpSpPr>
        <p:grpSpPr bwMode="auto">
          <a:xfrm>
            <a:off x="1492114" y="3906959"/>
            <a:ext cx="6207006" cy="226981"/>
            <a:chOff x="-954097" y="4827953"/>
            <a:chExt cx="6207593" cy="226915"/>
          </a:xfrm>
        </p:grpSpPr>
        <p:grpSp>
          <p:nvGrpSpPr>
            <p:cNvPr id="96" name="Group 254"/>
            <p:cNvGrpSpPr>
              <a:grpSpLocks/>
            </p:cNvGrpSpPr>
            <p:nvPr/>
          </p:nvGrpSpPr>
          <p:grpSpPr bwMode="auto">
            <a:xfrm>
              <a:off x="-954097" y="4827953"/>
              <a:ext cx="3577372" cy="221164"/>
              <a:chOff x="-954097" y="4827953"/>
              <a:chExt cx="3577372" cy="221164"/>
            </a:xfrm>
          </p:grpSpPr>
          <p:pic>
            <p:nvPicPr>
              <p:cNvPr id="101"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RS232 to Ethernet Interface</a:t>
                </a:r>
                <a:endParaRPr lang="en-US" sz="800" b="1" dirty="0">
                  <a:latin typeface="Comic Sans MS" pitchFamily="66" charset="0"/>
                </a:endParaRPr>
              </a:p>
            </p:txBody>
          </p:sp>
          <p:sp>
            <p:nvSpPr>
              <p:cNvPr id="103"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97" name="Group 255"/>
            <p:cNvGrpSpPr>
              <a:grpSpLocks/>
            </p:cNvGrpSpPr>
            <p:nvPr/>
          </p:nvGrpSpPr>
          <p:grpSpPr bwMode="auto">
            <a:xfrm>
              <a:off x="2835486" y="4836548"/>
              <a:ext cx="2418010" cy="218320"/>
              <a:chOff x="2835486" y="4836548"/>
              <a:chExt cx="2418010" cy="218320"/>
            </a:xfrm>
          </p:grpSpPr>
          <p:pic>
            <p:nvPicPr>
              <p:cNvPr id="98"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100"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04" name="Group 103"/>
          <p:cNvGrpSpPr>
            <a:grpSpLocks/>
          </p:cNvGrpSpPr>
          <p:nvPr/>
        </p:nvGrpSpPr>
        <p:grpSpPr bwMode="auto">
          <a:xfrm>
            <a:off x="1471681" y="1939969"/>
            <a:ext cx="7135812" cy="234950"/>
            <a:chOff x="2685507" y="5672948"/>
            <a:chExt cx="7133858" cy="235033"/>
          </a:xfrm>
        </p:grpSpPr>
        <p:grpSp>
          <p:nvGrpSpPr>
            <p:cNvPr id="105" name="Group 142"/>
            <p:cNvGrpSpPr>
              <a:grpSpLocks/>
            </p:cNvGrpSpPr>
            <p:nvPr/>
          </p:nvGrpSpPr>
          <p:grpSpPr bwMode="auto">
            <a:xfrm>
              <a:off x="2685507" y="5678699"/>
              <a:ext cx="3595368" cy="229282"/>
              <a:chOff x="-1472426" y="5557929"/>
              <a:chExt cx="3595368" cy="229282"/>
            </a:xfrm>
          </p:grpSpPr>
          <p:grpSp>
            <p:nvGrpSpPr>
              <p:cNvPr id="112" name="Group 39"/>
              <p:cNvGrpSpPr>
                <a:grpSpLocks/>
              </p:cNvGrpSpPr>
              <p:nvPr/>
            </p:nvGrpSpPr>
            <p:grpSpPr bwMode="auto">
              <a:xfrm>
                <a:off x="-1472426" y="5557929"/>
                <a:ext cx="3595368" cy="229282"/>
                <a:chOff x="-1472426" y="5557929"/>
                <a:chExt cx="3595368" cy="229282"/>
              </a:xfrm>
            </p:grpSpPr>
            <p:sp>
              <p:nvSpPr>
                <p:cNvPr id="114"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Thorlabs PM 100</a:t>
                  </a:r>
                  <a:endParaRPr lang="en-US" sz="800" b="1" dirty="0">
                    <a:latin typeface="Comic Sans MS" pitchFamily="66" charset="0"/>
                  </a:endParaRPr>
                </a:p>
              </p:txBody>
            </p:sp>
            <p:pic>
              <p:nvPicPr>
                <p:cNvPr id="115"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106" name="Group 141"/>
            <p:cNvGrpSpPr>
              <a:grpSpLocks/>
            </p:cNvGrpSpPr>
            <p:nvPr/>
          </p:nvGrpSpPr>
          <p:grpSpPr bwMode="auto">
            <a:xfrm>
              <a:off x="6501441" y="5672948"/>
              <a:ext cx="3317924" cy="229282"/>
              <a:chOff x="307675" y="6052510"/>
              <a:chExt cx="3317924" cy="229282"/>
            </a:xfrm>
          </p:grpSpPr>
          <p:grpSp>
            <p:nvGrpSpPr>
              <p:cNvPr id="107" name="Group 40"/>
              <p:cNvGrpSpPr>
                <a:grpSpLocks/>
              </p:cNvGrpSpPr>
              <p:nvPr/>
            </p:nvGrpSpPr>
            <p:grpSpPr bwMode="auto">
              <a:xfrm>
                <a:off x="310820" y="6052510"/>
                <a:ext cx="3314779" cy="229282"/>
                <a:chOff x="526480" y="4991461"/>
                <a:chExt cx="3314779" cy="229282"/>
              </a:xfrm>
            </p:grpSpPr>
            <p:pic>
              <p:nvPicPr>
                <p:cNvPr id="109"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0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16" name="Group 103"/>
          <p:cNvGrpSpPr>
            <a:grpSpLocks/>
          </p:cNvGrpSpPr>
          <p:nvPr/>
        </p:nvGrpSpPr>
        <p:grpSpPr bwMode="auto">
          <a:xfrm>
            <a:off x="1472550" y="2398737"/>
            <a:ext cx="7135812" cy="234950"/>
            <a:chOff x="2685507" y="5672948"/>
            <a:chExt cx="7133858" cy="235033"/>
          </a:xfrm>
        </p:grpSpPr>
        <p:grpSp>
          <p:nvGrpSpPr>
            <p:cNvPr id="117" name="Group 142"/>
            <p:cNvGrpSpPr>
              <a:grpSpLocks/>
            </p:cNvGrpSpPr>
            <p:nvPr/>
          </p:nvGrpSpPr>
          <p:grpSpPr bwMode="auto">
            <a:xfrm>
              <a:off x="2685507" y="5678699"/>
              <a:ext cx="3595368" cy="229282"/>
              <a:chOff x="-1472426" y="5557929"/>
              <a:chExt cx="3595368" cy="229282"/>
            </a:xfrm>
          </p:grpSpPr>
          <p:grpSp>
            <p:nvGrpSpPr>
              <p:cNvPr id="123" name="Group 39"/>
              <p:cNvGrpSpPr>
                <a:grpSpLocks/>
              </p:cNvGrpSpPr>
              <p:nvPr/>
            </p:nvGrpSpPr>
            <p:grpSpPr bwMode="auto">
              <a:xfrm>
                <a:off x="-1472426" y="5557929"/>
                <a:ext cx="3595368" cy="229282"/>
                <a:chOff x="-1472426" y="5557929"/>
                <a:chExt cx="3595368" cy="229282"/>
              </a:xfrm>
            </p:grpSpPr>
            <p:sp>
              <p:nvSpPr>
                <p:cNvPr id="125"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Newport SMC-100-CC</a:t>
                  </a:r>
                  <a:endParaRPr lang="en-US" sz="800" b="1" dirty="0">
                    <a:latin typeface="Comic Sans MS" pitchFamily="66" charset="0"/>
                  </a:endParaRPr>
                </a:p>
              </p:txBody>
            </p:sp>
            <p:pic>
              <p:nvPicPr>
                <p:cNvPr id="126"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4"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SMC-100-CC</a:t>
                </a:r>
                <a:endParaRPr lang="en-US" sz="800" b="1" dirty="0">
                  <a:latin typeface="Comic Sans MS" pitchFamily="66" charset="0"/>
                </a:endParaRPr>
              </a:p>
            </p:txBody>
          </p:sp>
        </p:grpSp>
        <p:grpSp>
          <p:nvGrpSpPr>
            <p:cNvPr id="118" name="Group 141"/>
            <p:cNvGrpSpPr>
              <a:grpSpLocks/>
            </p:cNvGrpSpPr>
            <p:nvPr/>
          </p:nvGrpSpPr>
          <p:grpSpPr bwMode="auto">
            <a:xfrm>
              <a:off x="6501441" y="5672948"/>
              <a:ext cx="3317924" cy="229282"/>
              <a:chOff x="307675" y="6052510"/>
              <a:chExt cx="3317924" cy="229282"/>
            </a:xfrm>
          </p:grpSpPr>
          <p:grpSp>
            <p:nvGrpSpPr>
              <p:cNvPr id="119" name="Group 40"/>
              <p:cNvGrpSpPr>
                <a:grpSpLocks/>
              </p:cNvGrpSpPr>
              <p:nvPr/>
            </p:nvGrpSpPr>
            <p:grpSpPr bwMode="auto">
              <a:xfrm>
                <a:off x="310820" y="6052510"/>
                <a:ext cx="3314779" cy="229282"/>
                <a:chOff x="526480" y="4991461"/>
                <a:chExt cx="3314779" cy="229282"/>
              </a:xfrm>
            </p:grpSpPr>
            <p:pic>
              <p:nvPicPr>
                <p:cNvPr id="121"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2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27" name="Group 103"/>
          <p:cNvGrpSpPr>
            <a:grpSpLocks/>
          </p:cNvGrpSpPr>
          <p:nvPr/>
        </p:nvGrpSpPr>
        <p:grpSpPr bwMode="auto">
          <a:xfrm>
            <a:off x="1468378" y="2724342"/>
            <a:ext cx="7135812" cy="234950"/>
            <a:chOff x="2685507" y="5672948"/>
            <a:chExt cx="7133858" cy="235033"/>
          </a:xfrm>
        </p:grpSpPr>
        <p:grpSp>
          <p:nvGrpSpPr>
            <p:cNvPr id="128" name="Group 142"/>
            <p:cNvGrpSpPr>
              <a:grpSpLocks/>
            </p:cNvGrpSpPr>
            <p:nvPr/>
          </p:nvGrpSpPr>
          <p:grpSpPr bwMode="auto">
            <a:xfrm>
              <a:off x="2685507" y="5678699"/>
              <a:ext cx="3595368" cy="229282"/>
              <a:chOff x="-1472426" y="5557929"/>
              <a:chExt cx="3595368" cy="229282"/>
            </a:xfrm>
          </p:grpSpPr>
          <p:grpSp>
            <p:nvGrpSpPr>
              <p:cNvPr id="134" name="Group 39"/>
              <p:cNvGrpSpPr>
                <a:grpSpLocks/>
              </p:cNvGrpSpPr>
              <p:nvPr/>
            </p:nvGrpSpPr>
            <p:grpSpPr bwMode="auto">
              <a:xfrm>
                <a:off x="-1472426" y="5557929"/>
                <a:ext cx="3595368" cy="229282"/>
                <a:chOff x="-1472426" y="5557929"/>
                <a:chExt cx="3595368" cy="229282"/>
              </a:xfrm>
            </p:grpSpPr>
            <p:sp>
              <p:nvSpPr>
                <p:cNvPr id="136"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Oscillator</a:t>
                  </a:r>
                  <a:endParaRPr lang="en-US" sz="800" b="1" dirty="0">
                    <a:latin typeface="Comic Sans MS" pitchFamily="66" charset="0"/>
                  </a:endParaRPr>
                </a:p>
              </p:txBody>
            </p:sp>
            <p:pic>
              <p:nvPicPr>
                <p:cNvPr id="137"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129" name="Group 141"/>
            <p:cNvGrpSpPr>
              <a:grpSpLocks/>
            </p:cNvGrpSpPr>
            <p:nvPr/>
          </p:nvGrpSpPr>
          <p:grpSpPr bwMode="auto">
            <a:xfrm>
              <a:off x="6501441" y="5672948"/>
              <a:ext cx="3317924" cy="229282"/>
              <a:chOff x="307675" y="6052510"/>
              <a:chExt cx="3317924" cy="229282"/>
            </a:xfrm>
          </p:grpSpPr>
          <p:grpSp>
            <p:nvGrpSpPr>
              <p:cNvPr id="130" name="Group 40"/>
              <p:cNvGrpSpPr>
                <a:grpSpLocks/>
              </p:cNvGrpSpPr>
              <p:nvPr/>
            </p:nvGrpSpPr>
            <p:grpSpPr bwMode="auto">
              <a:xfrm>
                <a:off x="310820" y="6052510"/>
                <a:ext cx="3314779" cy="229282"/>
                <a:chOff x="526480" y="4991461"/>
                <a:chExt cx="3314779" cy="229282"/>
              </a:xfrm>
            </p:grpSpPr>
            <p:pic>
              <p:nvPicPr>
                <p:cNvPr id="132"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3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38" name="Group 103"/>
          <p:cNvGrpSpPr>
            <a:grpSpLocks/>
          </p:cNvGrpSpPr>
          <p:nvPr/>
        </p:nvGrpSpPr>
        <p:grpSpPr bwMode="auto">
          <a:xfrm>
            <a:off x="1473959" y="5617689"/>
            <a:ext cx="7135812" cy="234950"/>
            <a:chOff x="2685507" y="5672948"/>
            <a:chExt cx="7133858" cy="235033"/>
          </a:xfrm>
        </p:grpSpPr>
        <p:grpSp>
          <p:nvGrpSpPr>
            <p:cNvPr id="139" name="Group 142"/>
            <p:cNvGrpSpPr>
              <a:grpSpLocks/>
            </p:cNvGrpSpPr>
            <p:nvPr/>
          </p:nvGrpSpPr>
          <p:grpSpPr bwMode="auto">
            <a:xfrm>
              <a:off x="2685507" y="5678699"/>
              <a:ext cx="3595368" cy="229282"/>
              <a:chOff x="-1472426" y="5557929"/>
              <a:chExt cx="3595368" cy="229282"/>
            </a:xfrm>
          </p:grpSpPr>
          <p:grpSp>
            <p:nvGrpSpPr>
              <p:cNvPr id="145" name="Group 39"/>
              <p:cNvGrpSpPr>
                <a:grpSpLocks/>
              </p:cNvGrpSpPr>
              <p:nvPr/>
            </p:nvGrpSpPr>
            <p:grpSpPr bwMode="auto">
              <a:xfrm>
                <a:off x="-1472426" y="5557929"/>
                <a:ext cx="3595368" cy="229282"/>
                <a:chOff x="-1472426" y="5557929"/>
                <a:chExt cx="3595368" cy="229282"/>
              </a:xfrm>
            </p:grpSpPr>
            <p:sp>
              <p:nvSpPr>
                <p:cNvPr id="14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AOM Driver</a:t>
                  </a:r>
                  <a:endParaRPr lang="en-US" sz="800" b="1" dirty="0">
                    <a:latin typeface="Comic Sans MS" pitchFamily="66" charset="0"/>
                  </a:endParaRPr>
                </a:p>
              </p:txBody>
            </p:sp>
            <p:pic>
              <p:nvPicPr>
                <p:cNvPr id="148"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40" name="Group 141"/>
            <p:cNvGrpSpPr>
              <a:grpSpLocks/>
            </p:cNvGrpSpPr>
            <p:nvPr/>
          </p:nvGrpSpPr>
          <p:grpSpPr bwMode="auto">
            <a:xfrm>
              <a:off x="6501441" y="5672948"/>
              <a:ext cx="3317924" cy="229282"/>
              <a:chOff x="307675" y="6052510"/>
              <a:chExt cx="3317924" cy="229282"/>
            </a:xfrm>
          </p:grpSpPr>
          <p:grpSp>
            <p:nvGrpSpPr>
              <p:cNvPr id="141" name="Group 40"/>
              <p:cNvGrpSpPr>
                <a:grpSpLocks/>
              </p:cNvGrpSpPr>
              <p:nvPr/>
            </p:nvGrpSpPr>
            <p:grpSpPr bwMode="auto">
              <a:xfrm>
                <a:off x="310820" y="6052510"/>
                <a:ext cx="3314779" cy="229282"/>
                <a:chOff x="526480" y="4991461"/>
                <a:chExt cx="3314779" cy="229282"/>
              </a:xfrm>
            </p:grpSpPr>
            <p:pic>
              <p:nvPicPr>
                <p:cNvPr id="143"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4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a:t>
                </a:r>
                <a:endParaRPr lang="en-US" sz="800" b="1" dirty="0">
                  <a:latin typeface="Comic Sans MS" pitchFamily="66" charset="0"/>
                </a:endParaRPr>
              </a:p>
            </p:txBody>
          </p:sp>
        </p:grpSp>
      </p:grpSp>
      <p:pic>
        <p:nvPicPr>
          <p:cNvPr id="590851"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1684" y="1109673"/>
            <a:ext cx="2940661" cy="36780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9" name="TextBox 36"/>
          <p:cNvSpPr txBox="1">
            <a:spLocks noChangeArrowheads="1"/>
          </p:cNvSpPr>
          <p:nvPr/>
        </p:nvSpPr>
        <p:spPr bwMode="auto">
          <a:xfrm>
            <a:off x="1690688" y="723900"/>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L1-TCS-R1 (</a:t>
            </a:r>
            <a:r>
              <a:rPr lang="en-US" sz="800" b="1" dirty="0">
                <a:latin typeface="Comic Sans MS" pitchFamily="66" charset="0"/>
              </a:rPr>
              <a:t>LVEA </a:t>
            </a:r>
            <a:r>
              <a:rPr lang="en-US" sz="800" b="1" dirty="0" smtClean="0">
                <a:latin typeface="Comic Sans MS" pitchFamily="66" charset="0"/>
              </a:rPr>
              <a:t>X </a:t>
            </a:r>
            <a:r>
              <a:rPr lang="en-US" sz="800" b="1" dirty="0">
                <a:latin typeface="Comic Sans MS" pitchFamily="66" charset="0"/>
              </a:rPr>
              <a:t>Direction) </a:t>
            </a:r>
            <a:r>
              <a:rPr lang="en-US" sz="800" b="1" dirty="0" smtClean="0">
                <a:latin typeface="Comic Sans MS" pitchFamily="66" charset="0"/>
              </a:rPr>
              <a:t>Field Rack Layout (</a:t>
            </a:r>
            <a:r>
              <a:rPr lang="en-US" sz="800" b="1" dirty="0" smtClean="0">
                <a:latin typeface="Comic Sans MS" pitchFamily="66" charset="0"/>
                <a:hlinkClick r:id="rId14"/>
              </a:rPr>
              <a:t>D1201122</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15"/>
              </a:rPr>
              <a:t>S1202975</a:t>
            </a:r>
            <a:r>
              <a:rPr lang="en-US" sz="800" b="1" dirty="0" smtClean="0">
                <a:latin typeface="Comic Sans MS" pitchFamily="66" charset="0"/>
              </a:rPr>
              <a:t>)</a:t>
            </a:r>
            <a:endParaRPr lang="en-US" sz="800" b="1" dirty="0">
              <a:latin typeface="Comic Sans MS" pitchFamily="66" charset="0"/>
            </a:endParaRPr>
          </a:p>
        </p:txBody>
      </p:sp>
      <p:sp>
        <p:nvSpPr>
          <p:cNvPr id="150"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TCS-R1 is part of </a:t>
            </a:r>
            <a:r>
              <a:rPr lang="en-US" sz="800" b="1" dirty="0" smtClean="0">
                <a:latin typeface="Comic Sans MS" pitchFamily="66" charset="0"/>
                <a:hlinkClick r:id="rId16"/>
              </a:rPr>
              <a:t>D1200258</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401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1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0" name="Title 8"/>
          <p:cNvSpPr>
            <a:spLocks noGrp="1"/>
          </p:cNvSpPr>
          <p:nvPr>
            <p:ph type="title"/>
          </p:nvPr>
        </p:nvSpPr>
        <p:spPr/>
        <p:txBody>
          <a:bodyPr/>
          <a:lstStyle/>
          <a:p>
            <a:pPr eaLnBrk="1" hangingPunct="1"/>
            <a:r>
              <a:rPr lang="en-US" smtClean="0">
                <a:ea typeface="ＭＳ Ｐゴシック" pitchFamily="34" charset="-128"/>
              </a:rPr>
              <a:t>L1-TCS-R2</a:t>
            </a:r>
            <a:endParaRPr lang="en-US" dirty="0" smtClean="0">
              <a:ea typeface="ＭＳ Ｐゴシック" pitchFamily="34" charset="-128"/>
            </a:endParaRPr>
          </a:p>
        </p:txBody>
      </p:sp>
      <p:pic>
        <p:nvPicPr>
          <p:cNvPr id="21402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2"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402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D127A8-E57C-4F0F-974D-A4E0E9A163CC}" type="slidenum">
              <a:rPr lang="en-US" smtClean="0">
                <a:solidFill>
                  <a:srgbClr val="898989"/>
                </a:solidFill>
                <a:latin typeface="Calibri" pitchFamily="34" charset="0"/>
              </a:rPr>
              <a:pPr eaLnBrk="1" hangingPunct="1"/>
              <a:t>422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14025" name="TextBox 36"/>
          <p:cNvSpPr txBox="1">
            <a:spLocks noChangeArrowheads="1"/>
          </p:cNvSpPr>
          <p:nvPr/>
        </p:nvSpPr>
        <p:spPr bwMode="auto">
          <a:xfrm>
            <a:off x="1690688" y="723900"/>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L1-TCS-R2 (</a:t>
            </a:r>
            <a:r>
              <a:rPr lang="en-US" sz="800" b="1" dirty="0">
                <a:latin typeface="Comic Sans MS" pitchFamily="66" charset="0"/>
              </a:rPr>
              <a:t>LVEA Y Direction) </a:t>
            </a:r>
            <a:r>
              <a:rPr lang="en-US" sz="800" b="1" dirty="0" smtClean="0">
                <a:latin typeface="Comic Sans MS" pitchFamily="66" charset="0"/>
              </a:rPr>
              <a:t>Field Rack Layout (</a:t>
            </a:r>
            <a:r>
              <a:rPr lang="en-US" sz="800" b="1" dirty="0" smtClean="0">
                <a:latin typeface="Comic Sans MS" pitchFamily="66" charset="0"/>
                <a:hlinkClick r:id="rId6"/>
              </a:rPr>
              <a:t>D1201123</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7"/>
              </a:rPr>
              <a:t>S1202976</a:t>
            </a:r>
            <a:r>
              <a:rPr lang="en-US" sz="800" b="1" dirty="0" smtClean="0">
                <a:latin typeface="Comic Sans MS" pitchFamily="66" charset="0"/>
              </a:rPr>
              <a:t>)</a:t>
            </a:r>
            <a:endParaRPr lang="en-US" sz="800" b="1" dirty="0">
              <a:latin typeface="Comic Sans MS" pitchFamily="66" charset="0"/>
            </a:endParaRPr>
          </a:p>
        </p:txBody>
      </p:sp>
      <p:pic>
        <p:nvPicPr>
          <p:cNvPr id="214027" name="Picture 117">
            <a:hlinkClick r:id="" action="ppaction://noaction"/>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8" name="Picture 118">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&lt;&lt; LVEA Racks</a:t>
            </a:r>
            <a:endParaRPr lang="en-US" sz="800" b="1" dirty="0">
              <a:latin typeface="Comic Sans MS" pitchFamily="66" charset="0"/>
            </a:endParaRPr>
          </a:p>
        </p:txBody>
      </p:sp>
      <p:pic>
        <p:nvPicPr>
          <p:cNvPr id="590850"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71462" y="1626278"/>
            <a:ext cx="2130544" cy="273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 name="Group 94"/>
          <p:cNvGrpSpPr>
            <a:grpSpLocks/>
          </p:cNvGrpSpPr>
          <p:nvPr/>
        </p:nvGrpSpPr>
        <p:grpSpPr bwMode="auto">
          <a:xfrm>
            <a:off x="1489881" y="2123087"/>
            <a:ext cx="6207006" cy="226981"/>
            <a:chOff x="-954097" y="4827953"/>
            <a:chExt cx="6207593" cy="226915"/>
          </a:xfrm>
        </p:grpSpPr>
        <p:grpSp>
          <p:nvGrpSpPr>
            <p:cNvPr id="15" name="Group 254"/>
            <p:cNvGrpSpPr>
              <a:grpSpLocks/>
            </p:cNvGrpSpPr>
            <p:nvPr/>
          </p:nvGrpSpPr>
          <p:grpSpPr bwMode="auto">
            <a:xfrm>
              <a:off x="-954097" y="4827953"/>
              <a:ext cx="3577372" cy="221164"/>
              <a:chOff x="-954097" y="4827953"/>
              <a:chExt cx="3577372" cy="221164"/>
            </a:xfrm>
          </p:grpSpPr>
          <p:pic>
            <p:nvPicPr>
              <p:cNvPr id="20"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QUAD Driver</a:t>
                </a:r>
                <a:endParaRPr lang="en-US" sz="800" b="1" dirty="0">
                  <a:latin typeface="Comic Sans MS" pitchFamily="66" charset="0"/>
                </a:endParaRPr>
              </a:p>
            </p:txBody>
          </p:sp>
          <p:sp>
            <p:nvSpPr>
              <p:cNvPr id="2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D1101655</a:t>
                </a:r>
                <a:endParaRPr lang="en-US" sz="800" b="1" dirty="0">
                  <a:latin typeface="Comic Sans MS" pitchFamily="66" charset="0"/>
                </a:endParaRPr>
              </a:p>
            </p:txBody>
          </p:sp>
        </p:grpSp>
        <p:grpSp>
          <p:nvGrpSpPr>
            <p:cNvPr id="16" name="Group 255"/>
            <p:cNvGrpSpPr>
              <a:grpSpLocks/>
            </p:cNvGrpSpPr>
            <p:nvPr/>
          </p:nvGrpSpPr>
          <p:grpSpPr bwMode="auto">
            <a:xfrm>
              <a:off x="2835486" y="4836548"/>
              <a:ext cx="2418010" cy="218320"/>
              <a:chOff x="2835486" y="4836548"/>
              <a:chExt cx="2418010" cy="218320"/>
            </a:xfrm>
          </p:grpSpPr>
          <p:pic>
            <p:nvPicPr>
              <p:cNvPr id="17"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1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3" name="Group 94"/>
          <p:cNvGrpSpPr>
            <a:grpSpLocks/>
          </p:cNvGrpSpPr>
          <p:nvPr/>
        </p:nvGrpSpPr>
        <p:grpSpPr bwMode="auto">
          <a:xfrm>
            <a:off x="1492153" y="2234543"/>
            <a:ext cx="6207006" cy="226981"/>
            <a:chOff x="-954097" y="4827953"/>
            <a:chExt cx="6207593" cy="226915"/>
          </a:xfrm>
        </p:grpSpPr>
        <p:grpSp>
          <p:nvGrpSpPr>
            <p:cNvPr id="24" name="Group 254"/>
            <p:cNvGrpSpPr>
              <a:grpSpLocks/>
            </p:cNvGrpSpPr>
            <p:nvPr/>
          </p:nvGrpSpPr>
          <p:grpSpPr bwMode="auto">
            <a:xfrm>
              <a:off x="-954097" y="4827953"/>
              <a:ext cx="3577372" cy="221164"/>
              <a:chOff x="-954097" y="4827953"/>
              <a:chExt cx="3577372" cy="221164"/>
            </a:xfrm>
          </p:grpSpPr>
          <p:pic>
            <p:nvPicPr>
              <p:cNvPr id="29"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Shaker Driver</a:t>
                </a:r>
                <a:endParaRPr lang="en-US" sz="800" b="1" dirty="0">
                  <a:latin typeface="Comic Sans MS" pitchFamily="66" charset="0"/>
                </a:endParaRPr>
              </a:p>
            </p:txBody>
          </p:sp>
          <p:sp>
            <p:nvSpPr>
              <p:cNvPr id="31"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25" name="Group 255"/>
            <p:cNvGrpSpPr>
              <a:grpSpLocks/>
            </p:cNvGrpSpPr>
            <p:nvPr/>
          </p:nvGrpSpPr>
          <p:grpSpPr bwMode="auto">
            <a:xfrm>
              <a:off x="2835486" y="4836548"/>
              <a:ext cx="2418010" cy="218320"/>
              <a:chOff x="2835486" y="4836548"/>
              <a:chExt cx="2418010" cy="218320"/>
            </a:xfrm>
          </p:grpSpPr>
          <p:pic>
            <p:nvPicPr>
              <p:cNvPr id="26"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8"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 name="Group 94"/>
          <p:cNvGrpSpPr>
            <a:grpSpLocks/>
          </p:cNvGrpSpPr>
          <p:nvPr/>
        </p:nvGrpSpPr>
        <p:grpSpPr bwMode="auto">
          <a:xfrm>
            <a:off x="1487570" y="3015295"/>
            <a:ext cx="6207006" cy="226981"/>
            <a:chOff x="-954097" y="4827953"/>
            <a:chExt cx="6207593" cy="226915"/>
          </a:xfrm>
        </p:grpSpPr>
        <p:grpSp>
          <p:nvGrpSpPr>
            <p:cNvPr id="33" name="Group 254"/>
            <p:cNvGrpSpPr>
              <a:grpSpLocks/>
            </p:cNvGrpSpPr>
            <p:nvPr/>
          </p:nvGrpSpPr>
          <p:grpSpPr bwMode="auto">
            <a:xfrm>
              <a:off x="-954097" y="4827953"/>
              <a:ext cx="3577372" cy="221164"/>
              <a:chOff x="-954097" y="4827953"/>
              <a:chExt cx="3577372" cy="221164"/>
            </a:xfrm>
          </p:grpSpPr>
          <p:pic>
            <p:nvPicPr>
              <p:cNvPr id="38"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Intensity Stabilization System</a:t>
                </a:r>
                <a:endParaRPr lang="en-US" sz="800" b="1" dirty="0">
                  <a:latin typeface="Comic Sans MS" pitchFamily="66" charset="0"/>
                </a:endParaRPr>
              </a:p>
            </p:txBody>
          </p:sp>
          <p:sp>
            <p:nvSpPr>
              <p:cNvPr id="4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D080351</a:t>
                </a:r>
                <a:endParaRPr lang="en-US" sz="800" b="1" dirty="0">
                  <a:latin typeface="Comic Sans MS" pitchFamily="66" charset="0"/>
                </a:endParaRPr>
              </a:p>
            </p:txBody>
          </p:sp>
        </p:grpSp>
        <p:grpSp>
          <p:nvGrpSpPr>
            <p:cNvPr id="34" name="Group 255"/>
            <p:cNvGrpSpPr>
              <a:grpSpLocks/>
            </p:cNvGrpSpPr>
            <p:nvPr/>
          </p:nvGrpSpPr>
          <p:grpSpPr bwMode="auto">
            <a:xfrm>
              <a:off x="2835486" y="4836548"/>
              <a:ext cx="2418010" cy="218320"/>
              <a:chOff x="2835486" y="4836548"/>
              <a:chExt cx="2418010" cy="218320"/>
            </a:xfrm>
          </p:grpSpPr>
          <p:pic>
            <p:nvPicPr>
              <p:cNvPr id="35"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3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41" name="Group 94"/>
          <p:cNvGrpSpPr>
            <a:grpSpLocks/>
          </p:cNvGrpSpPr>
          <p:nvPr/>
        </p:nvGrpSpPr>
        <p:grpSpPr bwMode="auto">
          <a:xfrm>
            <a:off x="1489842" y="3235935"/>
            <a:ext cx="6207006" cy="226981"/>
            <a:chOff x="-954097" y="4827953"/>
            <a:chExt cx="6207593" cy="226915"/>
          </a:xfrm>
        </p:grpSpPr>
        <p:grpSp>
          <p:nvGrpSpPr>
            <p:cNvPr id="42" name="Group 254"/>
            <p:cNvGrpSpPr>
              <a:grpSpLocks/>
            </p:cNvGrpSpPr>
            <p:nvPr/>
          </p:nvGrpSpPr>
          <p:grpSpPr bwMode="auto">
            <a:xfrm>
              <a:off x="-954097" y="4827953"/>
              <a:ext cx="3577372" cy="221164"/>
              <a:chOff x="-954097" y="4827953"/>
              <a:chExt cx="3577372" cy="221164"/>
            </a:xfrm>
          </p:grpSpPr>
          <p:pic>
            <p:nvPicPr>
              <p:cNvPr id="47"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latin typeface="Comic Sans MS" pitchFamily="66" charset="0"/>
                  </a:rPr>
                  <a:t>TCS: </a:t>
                </a:r>
                <a:r>
                  <a:rPr lang="en-US" sz="800" b="1" dirty="0" smtClean="0">
                    <a:latin typeface="Comic Sans MS" pitchFamily="66" charset="0"/>
                  </a:rPr>
                  <a:t>CO2P EtherCAT Interface Box</a:t>
                </a:r>
                <a:endParaRPr lang="en-US" sz="800" b="1" dirty="0">
                  <a:latin typeface="Comic Sans MS" pitchFamily="66" charset="0"/>
                </a:endParaRPr>
              </a:p>
            </p:txBody>
          </p:sp>
          <p:sp>
            <p:nvSpPr>
              <p:cNvPr id="49"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43" name="Group 255"/>
            <p:cNvGrpSpPr>
              <a:grpSpLocks/>
            </p:cNvGrpSpPr>
            <p:nvPr/>
          </p:nvGrpSpPr>
          <p:grpSpPr bwMode="auto">
            <a:xfrm>
              <a:off x="2835486" y="4836548"/>
              <a:ext cx="2418010" cy="218320"/>
              <a:chOff x="2835486" y="4836548"/>
              <a:chExt cx="2418010" cy="218320"/>
            </a:xfrm>
          </p:grpSpPr>
          <p:pic>
            <p:nvPicPr>
              <p:cNvPr id="44"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46"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0" name="Group 94"/>
          <p:cNvGrpSpPr>
            <a:grpSpLocks/>
          </p:cNvGrpSpPr>
          <p:nvPr/>
        </p:nvGrpSpPr>
        <p:grpSpPr bwMode="auto">
          <a:xfrm>
            <a:off x="1489842" y="3570311"/>
            <a:ext cx="6207006" cy="226981"/>
            <a:chOff x="-954097" y="4827953"/>
            <a:chExt cx="6207593" cy="226915"/>
          </a:xfrm>
        </p:grpSpPr>
        <p:grpSp>
          <p:nvGrpSpPr>
            <p:cNvPr id="51" name="Group 254"/>
            <p:cNvGrpSpPr>
              <a:grpSpLocks/>
            </p:cNvGrpSpPr>
            <p:nvPr/>
          </p:nvGrpSpPr>
          <p:grpSpPr bwMode="auto">
            <a:xfrm>
              <a:off x="-954097" y="4827953"/>
              <a:ext cx="3577372" cy="221164"/>
              <a:chOff x="-954097" y="4827953"/>
              <a:chExt cx="3577372" cy="221164"/>
            </a:xfrm>
          </p:grpSpPr>
          <p:pic>
            <p:nvPicPr>
              <p:cNvPr id="56"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latin typeface="Comic Sans MS" pitchFamily="66" charset="0"/>
                  </a:rPr>
                  <a:t>TCS: </a:t>
                </a:r>
                <a:r>
                  <a:rPr lang="en-US" sz="800" b="1" dirty="0" smtClean="0">
                    <a:latin typeface="Comic Sans MS" pitchFamily="66" charset="0"/>
                  </a:rPr>
                  <a:t>CO2P Power Supply Distribution</a:t>
                </a:r>
                <a:endParaRPr lang="en-US" sz="800" b="1" dirty="0">
                  <a:latin typeface="Comic Sans MS" pitchFamily="66" charset="0"/>
                </a:endParaRPr>
              </a:p>
            </p:txBody>
          </p:sp>
          <p:sp>
            <p:nvSpPr>
              <p:cNvPr id="5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52" name="Group 255"/>
            <p:cNvGrpSpPr>
              <a:grpSpLocks/>
            </p:cNvGrpSpPr>
            <p:nvPr/>
          </p:nvGrpSpPr>
          <p:grpSpPr bwMode="auto">
            <a:xfrm>
              <a:off x="2835486" y="4836548"/>
              <a:ext cx="2418010" cy="218320"/>
              <a:chOff x="2835486" y="4836548"/>
              <a:chExt cx="2418010" cy="218320"/>
            </a:xfrm>
          </p:grpSpPr>
          <p:pic>
            <p:nvPicPr>
              <p:cNvPr id="53"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5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9" name="Group 94"/>
          <p:cNvGrpSpPr>
            <a:grpSpLocks/>
          </p:cNvGrpSpPr>
          <p:nvPr/>
        </p:nvGrpSpPr>
        <p:grpSpPr bwMode="auto">
          <a:xfrm>
            <a:off x="1489842" y="3788679"/>
            <a:ext cx="6207006" cy="226981"/>
            <a:chOff x="-954097" y="4827953"/>
            <a:chExt cx="6207593" cy="226915"/>
          </a:xfrm>
        </p:grpSpPr>
        <p:grpSp>
          <p:nvGrpSpPr>
            <p:cNvPr id="60" name="Group 254"/>
            <p:cNvGrpSpPr>
              <a:grpSpLocks/>
            </p:cNvGrpSpPr>
            <p:nvPr/>
          </p:nvGrpSpPr>
          <p:grpSpPr bwMode="auto">
            <a:xfrm>
              <a:off x="-954097" y="4827953"/>
              <a:ext cx="3577372" cy="221164"/>
              <a:chOff x="-954097" y="4827953"/>
              <a:chExt cx="3577372" cy="221164"/>
            </a:xfrm>
          </p:grpSpPr>
          <p:pic>
            <p:nvPicPr>
              <p:cNvPr id="65"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CO2 Interlock</a:t>
                </a:r>
                <a:endParaRPr lang="en-US" sz="800" b="1" dirty="0">
                  <a:latin typeface="Comic Sans MS" pitchFamily="66" charset="0"/>
                </a:endParaRPr>
              </a:p>
            </p:txBody>
          </p:sp>
          <p:sp>
            <p:nvSpPr>
              <p:cNvPr id="67"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D1101931</a:t>
                </a:r>
                <a:endParaRPr lang="en-US" sz="800" b="1" dirty="0">
                  <a:latin typeface="Comic Sans MS" pitchFamily="66" charset="0"/>
                </a:endParaRPr>
              </a:p>
            </p:txBody>
          </p:sp>
        </p:grpSp>
        <p:grpSp>
          <p:nvGrpSpPr>
            <p:cNvPr id="61" name="Group 255"/>
            <p:cNvGrpSpPr>
              <a:grpSpLocks/>
            </p:cNvGrpSpPr>
            <p:nvPr/>
          </p:nvGrpSpPr>
          <p:grpSpPr bwMode="auto">
            <a:xfrm>
              <a:off x="2835486" y="4836548"/>
              <a:ext cx="2418010" cy="218320"/>
              <a:chOff x="2835486" y="4836548"/>
              <a:chExt cx="2418010" cy="218320"/>
            </a:xfrm>
          </p:grpSpPr>
          <p:pic>
            <p:nvPicPr>
              <p:cNvPr id="62"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64"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68" name="Group 67"/>
          <p:cNvGrpSpPr>
            <a:grpSpLocks/>
          </p:cNvGrpSpPr>
          <p:nvPr/>
        </p:nvGrpSpPr>
        <p:grpSpPr bwMode="auto">
          <a:xfrm>
            <a:off x="1492114" y="3906959"/>
            <a:ext cx="6207006" cy="226981"/>
            <a:chOff x="-954097" y="4827953"/>
            <a:chExt cx="6207593" cy="226915"/>
          </a:xfrm>
        </p:grpSpPr>
        <p:grpSp>
          <p:nvGrpSpPr>
            <p:cNvPr id="69" name="Group 254"/>
            <p:cNvGrpSpPr>
              <a:grpSpLocks/>
            </p:cNvGrpSpPr>
            <p:nvPr/>
          </p:nvGrpSpPr>
          <p:grpSpPr bwMode="auto">
            <a:xfrm>
              <a:off x="-954097" y="4827953"/>
              <a:ext cx="3577372" cy="221164"/>
              <a:chOff x="-954097" y="4827953"/>
              <a:chExt cx="3577372" cy="221164"/>
            </a:xfrm>
          </p:grpSpPr>
          <p:pic>
            <p:nvPicPr>
              <p:cNvPr id="74"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74"/>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RS232 to Ethernet Interface</a:t>
                </a:r>
                <a:endParaRPr lang="en-US" sz="800" b="1" dirty="0">
                  <a:latin typeface="Comic Sans MS" pitchFamily="66" charset="0"/>
                </a:endParaRPr>
              </a:p>
            </p:txBody>
          </p:sp>
          <p:sp>
            <p:nvSpPr>
              <p:cNvPr id="76" name="TextBox 75"/>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0" name="Group 255"/>
            <p:cNvGrpSpPr>
              <a:grpSpLocks/>
            </p:cNvGrpSpPr>
            <p:nvPr/>
          </p:nvGrpSpPr>
          <p:grpSpPr bwMode="auto">
            <a:xfrm>
              <a:off x="2835486" y="4836548"/>
              <a:ext cx="2418010" cy="218320"/>
              <a:chOff x="2835486" y="4836548"/>
              <a:chExt cx="2418010" cy="218320"/>
            </a:xfrm>
          </p:grpSpPr>
          <p:pic>
            <p:nvPicPr>
              <p:cNvPr id="71"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71"/>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73" name="TextBox 72"/>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77" name="Group 76"/>
          <p:cNvGrpSpPr>
            <a:grpSpLocks/>
          </p:cNvGrpSpPr>
          <p:nvPr/>
        </p:nvGrpSpPr>
        <p:grpSpPr bwMode="auto">
          <a:xfrm>
            <a:off x="1471681" y="1939969"/>
            <a:ext cx="7135812" cy="234950"/>
            <a:chOff x="2685507" y="5672948"/>
            <a:chExt cx="7133858" cy="235033"/>
          </a:xfrm>
        </p:grpSpPr>
        <p:grpSp>
          <p:nvGrpSpPr>
            <p:cNvPr id="78" name="Group 142"/>
            <p:cNvGrpSpPr>
              <a:grpSpLocks/>
            </p:cNvGrpSpPr>
            <p:nvPr/>
          </p:nvGrpSpPr>
          <p:grpSpPr bwMode="auto">
            <a:xfrm>
              <a:off x="2685507" y="5678699"/>
              <a:ext cx="3595368" cy="229282"/>
              <a:chOff x="-1472426" y="5557929"/>
              <a:chExt cx="3595368" cy="229282"/>
            </a:xfrm>
          </p:grpSpPr>
          <p:grpSp>
            <p:nvGrpSpPr>
              <p:cNvPr id="84" name="Group 39"/>
              <p:cNvGrpSpPr>
                <a:grpSpLocks/>
              </p:cNvGrpSpPr>
              <p:nvPr/>
            </p:nvGrpSpPr>
            <p:grpSpPr bwMode="auto">
              <a:xfrm>
                <a:off x="-1472426" y="5557929"/>
                <a:ext cx="3595368" cy="229282"/>
                <a:chOff x="-1472426" y="5557929"/>
                <a:chExt cx="3595368" cy="229282"/>
              </a:xfrm>
            </p:grpSpPr>
            <p:sp>
              <p:nvSpPr>
                <p:cNvPr id="86"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Thorlabs PM 100</a:t>
                  </a:r>
                  <a:endParaRPr lang="en-US" sz="800" b="1" dirty="0">
                    <a:latin typeface="Comic Sans MS" pitchFamily="66" charset="0"/>
                  </a:endParaRPr>
                </a:p>
              </p:txBody>
            </p:sp>
            <p:pic>
              <p:nvPicPr>
                <p:cNvPr id="87"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5"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79" name="Group 141"/>
            <p:cNvGrpSpPr>
              <a:grpSpLocks/>
            </p:cNvGrpSpPr>
            <p:nvPr/>
          </p:nvGrpSpPr>
          <p:grpSpPr bwMode="auto">
            <a:xfrm>
              <a:off x="6501441" y="5672948"/>
              <a:ext cx="3317924" cy="229282"/>
              <a:chOff x="307675" y="6052510"/>
              <a:chExt cx="3317924" cy="229282"/>
            </a:xfrm>
          </p:grpSpPr>
          <p:grpSp>
            <p:nvGrpSpPr>
              <p:cNvPr id="80" name="Group 40"/>
              <p:cNvGrpSpPr>
                <a:grpSpLocks/>
              </p:cNvGrpSpPr>
              <p:nvPr/>
            </p:nvGrpSpPr>
            <p:grpSpPr bwMode="auto">
              <a:xfrm>
                <a:off x="310820" y="6052510"/>
                <a:ext cx="3314779" cy="229282"/>
                <a:chOff x="526480" y="4991461"/>
                <a:chExt cx="3314779" cy="229282"/>
              </a:xfrm>
            </p:grpSpPr>
            <p:pic>
              <p:nvPicPr>
                <p:cNvPr id="82"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81" name="TextBox 80"/>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88" name="Group 103"/>
          <p:cNvGrpSpPr>
            <a:grpSpLocks/>
          </p:cNvGrpSpPr>
          <p:nvPr/>
        </p:nvGrpSpPr>
        <p:grpSpPr bwMode="auto">
          <a:xfrm>
            <a:off x="1472550" y="2398737"/>
            <a:ext cx="7135812" cy="234950"/>
            <a:chOff x="2685507" y="5672948"/>
            <a:chExt cx="7133858" cy="235033"/>
          </a:xfrm>
        </p:grpSpPr>
        <p:grpSp>
          <p:nvGrpSpPr>
            <p:cNvPr id="89" name="Group 142"/>
            <p:cNvGrpSpPr>
              <a:grpSpLocks/>
            </p:cNvGrpSpPr>
            <p:nvPr/>
          </p:nvGrpSpPr>
          <p:grpSpPr bwMode="auto">
            <a:xfrm>
              <a:off x="2685507" y="5678699"/>
              <a:ext cx="3595368" cy="229282"/>
              <a:chOff x="-1472426" y="5557929"/>
              <a:chExt cx="3595368" cy="229282"/>
            </a:xfrm>
          </p:grpSpPr>
          <p:grpSp>
            <p:nvGrpSpPr>
              <p:cNvPr id="95" name="Group 39"/>
              <p:cNvGrpSpPr>
                <a:grpSpLocks/>
              </p:cNvGrpSpPr>
              <p:nvPr/>
            </p:nvGrpSpPr>
            <p:grpSpPr bwMode="auto">
              <a:xfrm>
                <a:off x="-1472426" y="5557929"/>
                <a:ext cx="3595368" cy="229282"/>
                <a:chOff x="-1472426" y="5557929"/>
                <a:chExt cx="3595368" cy="229282"/>
              </a:xfrm>
            </p:grpSpPr>
            <p:sp>
              <p:nvSpPr>
                <p:cNvPr id="9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Newport SMC-100-CC</a:t>
                  </a:r>
                  <a:endParaRPr lang="en-US" sz="800" b="1" dirty="0">
                    <a:latin typeface="Comic Sans MS" pitchFamily="66" charset="0"/>
                  </a:endParaRPr>
                </a:p>
              </p:txBody>
            </p:sp>
            <p:pic>
              <p:nvPicPr>
                <p:cNvPr id="98"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SMC-100-CC</a:t>
                </a:r>
                <a:endParaRPr lang="en-US" sz="800" b="1" dirty="0">
                  <a:latin typeface="Comic Sans MS" pitchFamily="66" charset="0"/>
                </a:endParaRPr>
              </a:p>
            </p:txBody>
          </p:sp>
        </p:grpSp>
        <p:grpSp>
          <p:nvGrpSpPr>
            <p:cNvPr id="90" name="Group 141"/>
            <p:cNvGrpSpPr>
              <a:grpSpLocks/>
            </p:cNvGrpSpPr>
            <p:nvPr/>
          </p:nvGrpSpPr>
          <p:grpSpPr bwMode="auto">
            <a:xfrm>
              <a:off x="6501441" y="5672948"/>
              <a:ext cx="3317924" cy="229282"/>
              <a:chOff x="307675" y="6052510"/>
              <a:chExt cx="3317924" cy="229282"/>
            </a:xfrm>
          </p:grpSpPr>
          <p:grpSp>
            <p:nvGrpSpPr>
              <p:cNvPr id="91" name="Group 40"/>
              <p:cNvGrpSpPr>
                <a:grpSpLocks/>
              </p:cNvGrpSpPr>
              <p:nvPr/>
            </p:nvGrpSpPr>
            <p:grpSpPr bwMode="auto">
              <a:xfrm>
                <a:off x="310820" y="6052510"/>
                <a:ext cx="3314779" cy="229282"/>
                <a:chOff x="526480" y="4991461"/>
                <a:chExt cx="3314779" cy="229282"/>
              </a:xfrm>
            </p:grpSpPr>
            <p:pic>
              <p:nvPicPr>
                <p:cNvPr id="93"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9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99" name="Group 103"/>
          <p:cNvGrpSpPr>
            <a:grpSpLocks/>
          </p:cNvGrpSpPr>
          <p:nvPr/>
        </p:nvGrpSpPr>
        <p:grpSpPr bwMode="auto">
          <a:xfrm>
            <a:off x="1468378" y="2724342"/>
            <a:ext cx="7135812" cy="234950"/>
            <a:chOff x="2685507" y="5672948"/>
            <a:chExt cx="7133858" cy="235033"/>
          </a:xfrm>
        </p:grpSpPr>
        <p:grpSp>
          <p:nvGrpSpPr>
            <p:cNvPr id="100" name="Group 142"/>
            <p:cNvGrpSpPr>
              <a:grpSpLocks/>
            </p:cNvGrpSpPr>
            <p:nvPr/>
          </p:nvGrpSpPr>
          <p:grpSpPr bwMode="auto">
            <a:xfrm>
              <a:off x="2685507" y="5678699"/>
              <a:ext cx="3595368" cy="229282"/>
              <a:chOff x="-1472426" y="5557929"/>
              <a:chExt cx="3595368" cy="229282"/>
            </a:xfrm>
          </p:grpSpPr>
          <p:grpSp>
            <p:nvGrpSpPr>
              <p:cNvPr id="106" name="Group 39"/>
              <p:cNvGrpSpPr>
                <a:grpSpLocks/>
              </p:cNvGrpSpPr>
              <p:nvPr/>
            </p:nvGrpSpPr>
            <p:grpSpPr bwMode="auto">
              <a:xfrm>
                <a:off x="-1472426" y="5557929"/>
                <a:ext cx="3595368" cy="229282"/>
                <a:chOff x="-1472426" y="5557929"/>
                <a:chExt cx="3595368" cy="229282"/>
              </a:xfrm>
            </p:grpSpPr>
            <p:sp>
              <p:nvSpPr>
                <p:cNvPr id="10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Oscillator</a:t>
                  </a:r>
                  <a:endParaRPr lang="en-US" sz="800" b="1" dirty="0">
                    <a:latin typeface="Comic Sans MS" pitchFamily="66" charset="0"/>
                  </a:endParaRPr>
                </a:p>
              </p:txBody>
            </p:sp>
            <p:pic>
              <p:nvPicPr>
                <p:cNvPr id="109"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101" name="Group 141"/>
            <p:cNvGrpSpPr>
              <a:grpSpLocks/>
            </p:cNvGrpSpPr>
            <p:nvPr/>
          </p:nvGrpSpPr>
          <p:grpSpPr bwMode="auto">
            <a:xfrm>
              <a:off x="6501441" y="5672948"/>
              <a:ext cx="3317924" cy="229282"/>
              <a:chOff x="307675" y="6052510"/>
              <a:chExt cx="3317924" cy="229282"/>
            </a:xfrm>
          </p:grpSpPr>
          <p:grpSp>
            <p:nvGrpSpPr>
              <p:cNvPr id="102" name="Group 40"/>
              <p:cNvGrpSpPr>
                <a:grpSpLocks/>
              </p:cNvGrpSpPr>
              <p:nvPr/>
            </p:nvGrpSpPr>
            <p:grpSpPr bwMode="auto">
              <a:xfrm>
                <a:off x="310820" y="6052510"/>
                <a:ext cx="3314779" cy="229282"/>
                <a:chOff x="526480" y="4991461"/>
                <a:chExt cx="3314779" cy="229282"/>
              </a:xfrm>
            </p:grpSpPr>
            <p:pic>
              <p:nvPicPr>
                <p:cNvPr id="104"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0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11" name="Group 103"/>
          <p:cNvGrpSpPr>
            <a:grpSpLocks/>
          </p:cNvGrpSpPr>
          <p:nvPr/>
        </p:nvGrpSpPr>
        <p:grpSpPr bwMode="auto">
          <a:xfrm>
            <a:off x="1473959" y="5617689"/>
            <a:ext cx="7135812" cy="234950"/>
            <a:chOff x="2685507" y="5672948"/>
            <a:chExt cx="7133858" cy="235033"/>
          </a:xfrm>
        </p:grpSpPr>
        <p:grpSp>
          <p:nvGrpSpPr>
            <p:cNvPr id="112" name="Group 142"/>
            <p:cNvGrpSpPr>
              <a:grpSpLocks/>
            </p:cNvGrpSpPr>
            <p:nvPr/>
          </p:nvGrpSpPr>
          <p:grpSpPr bwMode="auto">
            <a:xfrm>
              <a:off x="2685507" y="5678699"/>
              <a:ext cx="3595368" cy="229282"/>
              <a:chOff x="-1472426" y="5557929"/>
              <a:chExt cx="3595368" cy="229282"/>
            </a:xfrm>
          </p:grpSpPr>
          <p:grpSp>
            <p:nvGrpSpPr>
              <p:cNvPr id="118" name="Group 39"/>
              <p:cNvGrpSpPr>
                <a:grpSpLocks/>
              </p:cNvGrpSpPr>
              <p:nvPr/>
            </p:nvGrpSpPr>
            <p:grpSpPr bwMode="auto">
              <a:xfrm>
                <a:off x="-1472426" y="5557929"/>
                <a:ext cx="3595368" cy="229282"/>
                <a:chOff x="-1472426" y="5557929"/>
                <a:chExt cx="3595368" cy="229282"/>
              </a:xfrm>
            </p:grpSpPr>
            <p:sp>
              <p:nvSpPr>
                <p:cNvPr id="120"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AOM Driver</a:t>
                  </a:r>
                  <a:endParaRPr lang="en-US" sz="800" b="1" dirty="0">
                    <a:latin typeface="Comic Sans MS" pitchFamily="66" charset="0"/>
                  </a:endParaRPr>
                </a:p>
              </p:txBody>
            </p:sp>
            <p:pic>
              <p:nvPicPr>
                <p:cNvPr id="121"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13" name="Group 141"/>
            <p:cNvGrpSpPr>
              <a:grpSpLocks/>
            </p:cNvGrpSpPr>
            <p:nvPr/>
          </p:nvGrpSpPr>
          <p:grpSpPr bwMode="auto">
            <a:xfrm>
              <a:off x="6501441" y="5672948"/>
              <a:ext cx="3317924" cy="229282"/>
              <a:chOff x="307675" y="6052510"/>
              <a:chExt cx="3317924" cy="229282"/>
            </a:xfrm>
          </p:grpSpPr>
          <p:grpSp>
            <p:nvGrpSpPr>
              <p:cNvPr id="114" name="Group 40"/>
              <p:cNvGrpSpPr>
                <a:grpSpLocks/>
              </p:cNvGrpSpPr>
              <p:nvPr/>
            </p:nvGrpSpPr>
            <p:grpSpPr bwMode="auto">
              <a:xfrm>
                <a:off x="310820" y="6052510"/>
                <a:ext cx="3314779" cy="229282"/>
                <a:chOff x="526480" y="4991461"/>
                <a:chExt cx="3314779" cy="229282"/>
              </a:xfrm>
            </p:grpSpPr>
            <p:pic>
              <p:nvPicPr>
                <p:cNvPr id="116"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1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a:t>
                </a:r>
                <a:endParaRPr lang="en-US" sz="800" b="1" dirty="0">
                  <a:latin typeface="Comic Sans MS" pitchFamily="66" charset="0"/>
                </a:endParaRPr>
              </a:p>
            </p:txBody>
          </p:sp>
        </p:grpSp>
      </p:grpSp>
      <p:pic>
        <p:nvPicPr>
          <p:cNvPr id="59187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48503" y="2230809"/>
            <a:ext cx="2872879"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2"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TCS-R2 is part of </a:t>
            </a:r>
            <a:r>
              <a:rPr lang="en-US" sz="800" b="1" dirty="0" smtClean="0">
                <a:latin typeface="Comic Sans MS" pitchFamily="66" charset="0"/>
                <a:hlinkClick r:id="rId15"/>
              </a:rPr>
              <a:t>D1200258</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4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4" name="Title 8"/>
          <p:cNvSpPr>
            <a:spLocks noGrp="1"/>
          </p:cNvSpPr>
          <p:nvPr>
            <p:ph type="title"/>
          </p:nvPr>
        </p:nvSpPr>
        <p:spPr/>
        <p:txBody>
          <a:bodyPr/>
          <a:lstStyle/>
          <a:p>
            <a:pPr eaLnBrk="1" hangingPunct="1"/>
            <a:r>
              <a:rPr lang="en-US" smtClean="0">
                <a:ea typeface="ＭＳ Ｐゴシック" pitchFamily="34" charset="-128"/>
              </a:rPr>
              <a:t>L1-VAC-R1</a:t>
            </a:r>
          </a:p>
        </p:txBody>
      </p:sp>
      <p:pic>
        <p:nvPicPr>
          <p:cNvPr id="21504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7A0094-15DF-4108-875A-3ED2420A0626}" type="slidenum">
              <a:rPr lang="en-US" smtClean="0">
                <a:solidFill>
                  <a:srgbClr val="898989"/>
                </a:solidFill>
                <a:latin typeface="Calibri" pitchFamily="34" charset="0"/>
              </a:rPr>
              <a:pPr eaLnBrk="1" hangingPunct="1"/>
              <a:t>423</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LVEA Racks</a:t>
            </a:r>
            <a:endParaRPr lang="en-US" sz="800" b="1" dirty="0">
              <a:latin typeface="Comic Sans MS" pitchFamily="66" charset="0"/>
            </a:endParaRPr>
          </a:p>
        </p:txBody>
      </p:sp>
      <p:sp>
        <p:nvSpPr>
          <p:cNvPr id="14"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L1-VAC-R1 LVEA Vacuum Rack </a:t>
            </a:r>
            <a:r>
              <a:rPr lang="en-US" sz="800" b="1" dirty="0">
                <a:latin typeface="Comic Sans MS" pitchFamily="66" charset="0"/>
              </a:rPr>
              <a:t>Layout </a:t>
            </a:r>
            <a:r>
              <a:rPr lang="en-US" sz="800" b="1" dirty="0" smtClean="0">
                <a:latin typeface="Comic Sans MS" pitchFamily="66" charset="0"/>
              </a:rPr>
              <a:t>(</a:t>
            </a:r>
            <a:r>
              <a:rPr lang="en-US" sz="800" b="1" dirty="0" err="1" smtClean="0">
                <a:latin typeface="Comic Sans MS" pitchFamily="66" charset="0"/>
              </a:rPr>
              <a:t>Dxxxxxxx</a:t>
            </a:r>
            <a:r>
              <a:rPr lang="en-US" sz="800" b="1" dirty="0">
                <a:latin typeface="Comic Sans MS" pitchFamily="66" charset="0"/>
              </a:rPr>
              <a:t>)</a:t>
            </a:r>
          </a:p>
        </p:txBody>
      </p:sp>
    </p:spTree>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606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6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68" name="Title 8"/>
          <p:cNvSpPr>
            <a:spLocks noGrp="1"/>
          </p:cNvSpPr>
          <p:nvPr>
            <p:ph type="title"/>
          </p:nvPr>
        </p:nvSpPr>
        <p:spPr/>
        <p:txBody>
          <a:bodyPr/>
          <a:lstStyle/>
          <a:p>
            <a:pPr eaLnBrk="1" hangingPunct="1"/>
            <a:r>
              <a:rPr lang="en-US" smtClean="0">
                <a:ea typeface="ＭＳ Ｐゴシック" pitchFamily="34" charset="-128"/>
              </a:rPr>
              <a:t>L1-VAC-R2</a:t>
            </a:r>
          </a:p>
        </p:txBody>
      </p:sp>
      <p:pic>
        <p:nvPicPr>
          <p:cNvPr id="21606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8F8C38-5923-4E0B-B2AD-670200D7F6CF}" type="slidenum">
              <a:rPr lang="en-US" smtClean="0">
                <a:solidFill>
                  <a:srgbClr val="898989"/>
                </a:solidFill>
                <a:latin typeface="Calibri" pitchFamily="34" charset="0"/>
              </a:rPr>
              <a:pPr eaLnBrk="1" hangingPunct="1"/>
              <a:t>424</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LVEA Racks</a:t>
            </a:r>
            <a:endParaRPr lang="en-US" sz="800" b="1" dirty="0">
              <a:latin typeface="Comic Sans MS" pitchFamily="66" charset="0"/>
            </a:endParaRPr>
          </a:p>
        </p:txBody>
      </p:sp>
      <p:sp>
        <p:nvSpPr>
          <p:cNvPr id="14"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L1-VAC-R2 LVEA Vacuum </a:t>
            </a:r>
            <a:r>
              <a:rPr lang="en-US" sz="800" b="1" dirty="0">
                <a:latin typeface="Comic Sans MS" pitchFamily="66" charset="0"/>
              </a:rPr>
              <a:t>Rack Layout </a:t>
            </a:r>
            <a:r>
              <a:rPr lang="en-US" sz="800" b="1" dirty="0" smtClean="0">
                <a:latin typeface="Comic Sans MS" pitchFamily="66" charset="0"/>
              </a:rPr>
              <a:t>(</a:t>
            </a:r>
            <a:r>
              <a:rPr lang="en-US" sz="800" b="1" dirty="0" err="1" smtClean="0">
                <a:latin typeface="Comic Sans MS" pitchFamily="66" charset="0"/>
              </a:rPr>
              <a:t>Dxxxxxxx</a:t>
            </a:r>
            <a:r>
              <a:rPr lang="en-US" sz="800" b="1" dirty="0">
                <a:latin typeface="Comic Sans MS" pitchFamily="66" charset="0"/>
              </a:rPr>
              <a:t>)</a:t>
            </a:r>
          </a:p>
        </p:txBody>
      </p:sp>
    </p:spTree>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70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0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092" name="Title 8"/>
          <p:cNvSpPr>
            <a:spLocks noGrp="1"/>
          </p:cNvSpPr>
          <p:nvPr>
            <p:ph type="title"/>
          </p:nvPr>
        </p:nvSpPr>
        <p:spPr/>
        <p:txBody>
          <a:bodyPr/>
          <a:lstStyle/>
          <a:p>
            <a:pPr eaLnBrk="1" hangingPunct="1"/>
            <a:r>
              <a:rPr lang="en-US" smtClean="0">
                <a:ea typeface="ＭＳ Ｐゴシック" pitchFamily="34" charset="-128"/>
              </a:rPr>
              <a:t>L1-VAC-R3</a:t>
            </a:r>
          </a:p>
        </p:txBody>
      </p:sp>
      <p:pic>
        <p:nvPicPr>
          <p:cNvPr id="21709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09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FF8687-DD10-4CF3-9F98-6E71A5129520}" type="slidenum">
              <a:rPr lang="en-US" smtClean="0">
                <a:solidFill>
                  <a:srgbClr val="898989"/>
                </a:solidFill>
                <a:latin typeface="Calibri" pitchFamily="34" charset="0"/>
              </a:rPr>
              <a:pPr eaLnBrk="1" hangingPunct="1"/>
              <a:t>425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1709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L1-VAC-R3 Mechanical Room Vacuum Rack </a:t>
            </a:r>
            <a:r>
              <a:rPr lang="en-US" sz="800" b="1" dirty="0">
                <a:latin typeface="Comic Sans MS" pitchFamily="66" charset="0"/>
              </a:rPr>
              <a:t>Layout </a:t>
            </a:r>
            <a:r>
              <a:rPr lang="en-US" sz="800" b="1" dirty="0" smtClean="0">
                <a:latin typeface="Comic Sans MS" pitchFamily="66" charset="0"/>
              </a:rPr>
              <a:t>(</a:t>
            </a:r>
            <a:r>
              <a:rPr lang="en-US" sz="800" b="1" dirty="0" err="1" smtClean="0">
                <a:latin typeface="Comic Sans MS" pitchFamily="66" charset="0"/>
              </a:rPr>
              <a:t>Dxxxxxxx</a:t>
            </a:r>
            <a:r>
              <a:rPr lang="en-US" sz="800" b="1" dirty="0">
                <a:latin typeface="Comic Sans MS" pitchFamily="66" charset="0"/>
              </a:rPr>
              <a:t>)</a:t>
            </a:r>
          </a:p>
        </p:txBody>
      </p:sp>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LVEA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Content Placeholder 1"/>
          <p:cNvSpPr>
            <a:spLocks noGrp="1"/>
          </p:cNvSpPr>
          <p:nvPr>
            <p:ph idx="1"/>
          </p:nvPr>
        </p:nvSpPr>
        <p:spPr>
          <a:xfrm>
            <a:off x="465138" y="2317750"/>
            <a:ext cx="8229600" cy="3455988"/>
          </a:xfrm>
        </p:spPr>
        <p:txBody>
          <a:bodyPr/>
          <a:lstStyle/>
          <a:p>
            <a:pPr algn="ctr">
              <a:buFont typeface="Arial" charset="0"/>
              <a:buNone/>
            </a:pPr>
            <a:r>
              <a:rPr lang="en-US" sz="19900" dirty="0" smtClean="0">
                <a:ea typeface="ＭＳ Ｐゴシック" pitchFamily="34" charset="-128"/>
              </a:rPr>
              <a:t>VEAX</a:t>
            </a:r>
          </a:p>
        </p:txBody>
      </p:sp>
      <p:sp>
        <p:nvSpPr>
          <p:cNvPr id="218115" name="Title 2"/>
          <p:cNvSpPr>
            <a:spLocks noGrp="1"/>
          </p:cNvSpPr>
          <p:nvPr>
            <p:ph type="title"/>
          </p:nvPr>
        </p:nvSpPr>
        <p:spPr/>
        <p:txBody>
          <a:bodyPr/>
          <a:lstStyle/>
          <a:p>
            <a:r>
              <a:rPr lang="en-US" smtClean="0">
                <a:ea typeface="ＭＳ Ｐゴシック" pitchFamily="34" charset="-128"/>
              </a:rPr>
              <a:t>VEAX</a:t>
            </a:r>
          </a:p>
        </p:txBody>
      </p:sp>
      <p:sp>
        <p:nvSpPr>
          <p:cNvPr id="4" name="Date Placeholder 3"/>
          <p:cNvSpPr>
            <a:spLocks noGrp="1"/>
          </p:cNvSpPr>
          <p:nvPr>
            <p:ph type="dt" sz="quarter" idx="10"/>
          </p:nvPr>
        </p:nvSpPr>
        <p:spPr/>
        <p:txBody>
          <a:bodyPr/>
          <a:lstStyle/>
          <a:p>
            <a:pPr>
              <a:defRPr/>
            </a:pPr>
            <a:r>
              <a:rPr lang="en-US" smtClean="0"/>
              <a:t>LIGO-G1001032-V10</a:t>
            </a:r>
            <a:endParaRPr lang="en-US" dirty="0"/>
          </a:p>
        </p:txBody>
      </p:sp>
      <p:sp>
        <p:nvSpPr>
          <p:cNvPr id="218117"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8291D7E-F729-4BCE-83E3-ACB85C68D77E}" type="slidenum">
              <a:rPr lang="en-US" smtClean="0">
                <a:solidFill>
                  <a:srgbClr val="898989"/>
                </a:solidFill>
                <a:latin typeface="Calibri" pitchFamily="34" charset="0"/>
              </a:rPr>
              <a:pPr eaLnBrk="1" hangingPunct="1"/>
              <a:t>426</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X-End Station Rack Layout</a:t>
            </a:r>
          </a:p>
        </p:txBody>
      </p:sp>
      <p:sp>
        <p:nvSpPr>
          <p:cNvPr id="56" name="Date Placeholder 55"/>
          <p:cNvSpPr>
            <a:spLocks noGrp="1"/>
          </p:cNvSpPr>
          <p:nvPr>
            <p:ph type="dt" sz="quarter" idx="10"/>
          </p:nvPr>
        </p:nvSpPr>
        <p:spPr/>
        <p:txBody>
          <a:bodyPr/>
          <a:lstStyle/>
          <a:p>
            <a:pPr>
              <a:defRPr/>
            </a:pPr>
            <a:r>
              <a:rPr lang="en-US" smtClean="0"/>
              <a:t>LIGO-G1001032-V10</a:t>
            </a:r>
            <a:endParaRPr lang="en-US"/>
          </a:p>
        </p:txBody>
      </p:sp>
      <p:sp>
        <p:nvSpPr>
          <p:cNvPr id="219140"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4D7735-A4E7-4236-9FDB-2B08BC5D57A0}" type="slidenum">
              <a:rPr lang="en-US" smtClean="0">
                <a:solidFill>
                  <a:srgbClr val="898989"/>
                </a:solidFill>
                <a:latin typeface="Calibri" pitchFamily="34" charset="0"/>
              </a:rPr>
              <a:pPr eaLnBrk="1" hangingPunct="1"/>
              <a:t>427</a:t>
            </a:fld>
            <a:endParaRPr lang="en-US" smtClean="0">
              <a:solidFill>
                <a:srgbClr val="898989"/>
              </a:solidFill>
              <a:latin typeface="Calibri" pitchFamily="34" charset="0"/>
            </a:endParaRPr>
          </a:p>
        </p:txBody>
      </p:sp>
      <p:pic>
        <p:nvPicPr>
          <p:cNvPr id="21914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05074" y="1489075"/>
            <a:ext cx="4391025" cy="393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36"/>
          <p:cNvSpPr txBox="1">
            <a:spLocks noChangeArrowheads="1"/>
          </p:cNvSpPr>
          <p:nvPr/>
        </p:nvSpPr>
        <p:spPr bwMode="auto">
          <a:xfrm rot="5400000">
            <a:off x="4934468" y="3841362"/>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CERX</a:t>
            </a:r>
            <a:endParaRPr lang="en-US" sz="800" b="1" dirty="0">
              <a:latin typeface="Comic Sans MS" pitchFamily="66" charset="0"/>
            </a:endParaRPr>
          </a:p>
        </p:txBody>
      </p:sp>
      <p:sp>
        <p:nvSpPr>
          <p:cNvPr id="20"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
        <p:nvSpPr>
          <p:cNvPr id="22" name="TextBox 36"/>
          <p:cNvSpPr txBox="1">
            <a:spLocks noChangeArrowheads="1"/>
          </p:cNvSpPr>
          <p:nvPr/>
        </p:nvSpPr>
        <p:spPr bwMode="auto">
          <a:xfrm>
            <a:off x="5455252" y="2408207"/>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VEAX</a:t>
            </a:r>
            <a:endParaRPr lang="en-US" sz="800" b="1" dirty="0">
              <a:latin typeface="Comic Sans MS" pitchFamily="66" charset="0"/>
            </a:endParaRPr>
          </a:p>
        </p:txBody>
      </p:sp>
      <p:grpSp>
        <p:nvGrpSpPr>
          <p:cNvPr id="26" name="Group 25"/>
          <p:cNvGrpSpPr/>
          <p:nvPr/>
        </p:nvGrpSpPr>
        <p:grpSpPr>
          <a:xfrm>
            <a:off x="3090987" y="2754259"/>
            <a:ext cx="2184846" cy="1563744"/>
            <a:chOff x="3092538" y="2721305"/>
            <a:chExt cx="2184846" cy="1563744"/>
          </a:xfrm>
        </p:grpSpPr>
        <p:sp>
          <p:nvSpPr>
            <p:cNvPr id="27" name="Rectangle 26"/>
            <p:cNvSpPr/>
            <p:nvPr/>
          </p:nvSpPr>
          <p:spPr bwMode="auto">
            <a:xfrm>
              <a:off x="3092538" y="288963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 name="Rectangle 27"/>
            <p:cNvSpPr/>
            <p:nvPr/>
          </p:nvSpPr>
          <p:spPr bwMode="auto">
            <a:xfrm rot="5400000">
              <a:off x="4560810" y="2760199"/>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9" name="Group 28"/>
            <p:cNvGrpSpPr/>
            <p:nvPr/>
          </p:nvGrpSpPr>
          <p:grpSpPr>
            <a:xfrm>
              <a:off x="4828104" y="3420621"/>
              <a:ext cx="449280" cy="864428"/>
              <a:chOff x="4828104" y="3420621"/>
              <a:chExt cx="449280" cy="864428"/>
            </a:xfrm>
          </p:grpSpPr>
          <p:sp>
            <p:nvSpPr>
              <p:cNvPr id="32" name="Rectangle 31"/>
              <p:cNvSpPr/>
              <p:nvPr/>
            </p:nvSpPr>
            <p:spPr bwMode="auto">
              <a:xfrm>
                <a:off x="5093234" y="417868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Rectangle 32"/>
              <p:cNvSpPr/>
              <p:nvPr/>
            </p:nvSpPr>
            <p:spPr bwMode="auto">
              <a:xfrm rot="16200000">
                <a:off x="4789211" y="364101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 name="Rectangle 33"/>
              <p:cNvSpPr/>
              <p:nvPr/>
            </p:nvSpPr>
            <p:spPr bwMode="auto">
              <a:xfrm rot="16200000">
                <a:off x="4789211" y="395534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Rectangle 34"/>
              <p:cNvSpPr/>
              <p:nvPr/>
            </p:nvSpPr>
            <p:spPr bwMode="auto">
              <a:xfrm>
                <a:off x="5093217" y="406416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6" name="Rectangle 35"/>
              <p:cNvSpPr/>
              <p:nvPr/>
            </p:nvSpPr>
            <p:spPr bwMode="auto">
              <a:xfrm>
                <a:off x="5093220" y="3876739"/>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7" name="Rectangle 36"/>
              <p:cNvSpPr/>
              <p:nvPr/>
            </p:nvSpPr>
            <p:spPr bwMode="auto">
              <a:xfrm>
                <a:off x="5093218" y="376357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Rectangle 37"/>
              <p:cNvSpPr/>
              <p:nvPr/>
            </p:nvSpPr>
            <p:spPr bwMode="auto">
              <a:xfrm>
                <a:off x="5093217" y="3649277"/>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9" name="Rectangle 38"/>
              <p:cNvSpPr/>
              <p:nvPr/>
            </p:nvSpPr>
            <p:spPr bwMode="auto">
              <a:xfrm>
                <a:off x="5093217" y="353740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0" name="Rectangle 39"/>
              <p:cNvSpPr/>
              <p:nvPr/>
            </p:nvSpPr>
            <p:spPr bwMode="auto">
              <a:xfrm>
                <a:off x="5093234" y="342062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0" name="Rectangle 29"/>
            <p:cNvSpPr/>
            <p:nvPr/>
          </p:nvSpPr>
          <p:spPr bwMode="auto">
            <a:xfrm rot="5400000">
              <a:off x="4308263" y="276019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 name="Rectangle 30"/>
            <p:cNvSpPr/>
            <p:nvPr/>
          </p:nvSpPr>
          <p:spPr bwMode="auto">
            <a:xfrm rot="5400000">
              <a:off x="4882069" y="2597026"/>
              <a:ext cx="271035" cy="51959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18902" y="796181"/>
            <a:ext cx="6400800" cy="33989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138"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X-End Station Rack Layout</a:t>
            </a:r>
          </a:p>
        </p:txBody>
      </p:sp>
      <p:sp>
        <p:nvSpPr>
          <p:cNvPr id="56" name="Date Placeholder 55"/>
          <p:cNvSpPr>
            <a:spLocks noGrp="1"/>
          </p:cNvSpPr>
          <p:nvPr>
            <p:ph type="dt" sz="quarter" idx="10"/>
          </p:nvPr>
        </p:nvSpPr>
        <p:spPr/>
        <p:txBody>
          <a:bodyPr/>
          <a:lstStyle/>
          <a:p>
            <a:pPr>
              <a:defRPr/>
            </a:pPr>
            <a:r>
              <a:rPr lang="en-US" smtClean="0"/>
              <a:t>LIGO-G1001032-V10</a:t>
            </a:r>
            <a:endParaRPr lang="en-US"/>
          </a:p>
        </p:txBody>
      </p:sp>
      <p:sp>
        <p:nvSpPr>
          <p:cNvPr id="219140"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4D7735-A4E7-4236-9FDB-2B08BC5D57A0}" type="slidenum">
              <a:rPr lang="en-US" smtClean="0">
                <a:solidFill>
                  <a:srgbClr val="898989"/>
                </a:solidFill>
                <a:latin typeface="Calibri" pitchFamily="34" charset="0"/>
              </a:rPr>
              <a:pPr eaLnBrk="1" hangingPunct="1"/>
              <a:t>428</a:t>
            </a:fld>
            <a:endParaRPr lang="en-US" smtClean="0">
              <a:solidFill>
                <a:srgbClr val="898989"/>
              </a:solidFill>
              <a:latin typeface="Calibri" pitchFamily="34" charset="0"/>
            </a:endParaRPr>
          </a:p>
        </p:txBody>
      </p:sp>
      <p:sp>
        <p:nvSpPr>
          <p:cNvPr id="21" name="TextBox 36"/>
          <p:cNvSpPr txBox="1">
            <a:spLocks noChangeArrowheads="1"/>
          </p:cNvSpPr>
          <p:nvPr/>
        </p:nvSpPr>
        <p:spPr bwMode="auto">
          <a:xfrm rot="5400000">
            <a:off x="5112884" y="4428648"/>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CERX</a:t>
            </a:r>
            <a:endParaRPr lang="en-US" sz="800" b="1" dirty="0">
              <a:latin typeface="Comic Sans MS" pitchFamily="66" charset="0"/>
            </a:endParaRPr>
          </a:p>
        </p:txBody>
      </p:sp>
      <p:sp>
        <p:nvSpPr>
          <p:cNvPr id="20"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
        <p:nvSpPr>
          <p:cNvPr id="22" name="TextBox 36"/>
          <p:cNvSpPr txBox="1">
            <a:spLocks noChangeArrowheads="1"/>
          </p:cNvSpPr>
          <p:nvPr/>
        </p:nvSpPr>
        <p:spPr bwMode="auto">
          <a:xfrm>
            <a:off x="6154062" y="2537629"/>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VEAX</a:t>
            </a:r>
            <a:endParaRPr lang="en-US" sz="800" b="1" dirty="0">
              <a:latin typeface="Comic Sans MS" pitchFamily="66" charset="0"/>
            </a:endParaRPr>
          </a:p>
        </p:txBody>
      </p:sp>
      <p:sp>
        <p:nvSpPr>
          <p:cNvPr id="23" name="Rectangle 8"/>
          <p:cNvSpPr>
            <a:spLocks noChangeArrowheads="1"/>
          </p:cNvSpPr>
          <p:nvPr/>
        </p:nvSpPr>
        <p:spPr bwMode="auto">
          <a:xfrm>
            <a:off x="6838253" y="5492920"/>
            <a:ext cx="1499142" cy="230832"/>
          </a:xfrm>
          <a:prstGeom prst="rect">
            <a:avLst/>
          </a:prstGeom>
          <a:noFill/>
          <a:ln>
            <a:noFill/>
          </a:ln>
          <a:extLst/>
        </p:spPr>
        <p:txBody>
          <a:bodyPr wrap="square">
            <a:spAutoFit/>
          </a:bodyPr>
          <a:lstStyle/>
          <a:p>
            <a:pPr algn="ctr"/>
            <a:r>
              <a:rPr lang="en-US" sz="900" dirty="0" smtClean="0">
                <a:latin typeface="Comic Sans MS" pitchFamily="66" charset="0"/>
                <a:hlinkClick r:id="rId5" action="ppaction://hlinksldjump"/>
              </a:rPr>
              <a:t>X-End</a:t>
            </a:r>
            <a:r>
              <a:rPr lang="en-US" sz="900" dirty="0" smtClean="0">
                <a:latin typeface="Comic Sans MS" pitchFamily="66" charset="0"/>
              </a:rPr>
              <a:t> - </a:t>
            </a:r>
            <a:r>
              <a:rPr lang="en-US" sz="900" dirty="0" smtClean="0">
                <a:latin typeface="Comic Sans MS" pitchFamily="66" charset="0"/>
                <a:hlinkClick r:id="rId6"/>
              </a:rPr>
              <a:t>D0901465</a:t>
            </a:r>
            <a:endParaRPr lang="en-US" sz="1000" dirty="0"/>
          </a:p>
        </p:txBody>
      </p:sp>
      <p:grpSp>
        <p:nvGrpSpPr>
          <p:cNvPr id="24" name="Group 23"/>
          <p:cNvGrpSpPr/>
          <p:nvPr/>
        </p:nvGrpSpPr>
        <p:grpSpPr>
          <a:xfrm>
            <a:off x="3270955" y="3026004"/>
            <a:ext cx="2308342" cy="1891147"/>
            <a:chOff x="3092538" y="2435092"/>
            <a:chExt cx="2308342" cy="1891147"/>
          </a:xfrm>
        </p:grpSpPr>
        <p:sp>
          <p:nvSpPr>
            <p:cNvPr id="25" name="Rectangle 24"/>
            <p:cNvSpPr/>
            <p:nvPr/>
          </p:nvSpPr>
          <p:spPr bwMode="auto">
            <a:xfrm>
              <a:off x="3092538" y="288963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6" name="Rectangle 25"/>
            <p:cNvSpPr/>
            <p:nvPr/>
          </p:nvSpPr>
          <p:spPr bwMode="auto">
            <a:xfrm rot="5400000">
              <a:off x="4684306" y="247398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7" name="Group 26"/>
            <p:cNvGrpSpPr/>
            <p:nvPr/>
          </p:nvGrpSpPr>
          <p:grpSpPr>
            <a:xfrm>
              <a:off x="4828104" y="3461811"/>
              <a:ext cx="449280" cy="864428"/>
              <a:chOff x="4828104" y="3461811"/>
              <a:chExt cx="449280" cy="864428"/>
            </a:xfrm>
          </p:grpSpPr>
          <p:sp>
            <p:nvSpPr>
              <p:cNvPr id="30" name="Rectangle 29"/>
              <p:cNvSpPr/>
              <p:nvPr/>
            </p:nvSpPr>
            <p:spPr bwMode="auto">
              <a:xfrm>
                <a:off x="5093234" y="421987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 name="Rectangle 30"/>
              <p:cNvSpPr/>
              <p:nvPr/>
            </p:nvSpPr>
            <p:spPr bwMode="auto">
              <a:xfrm rot="16200000">
                <a:off x="4789211" y="368220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 name="Rectangle 31"/>
              <p:cNvSpPr/>
              <p:nvPr/>
            </p:nvSpPr>
            <p:spPr bwMode="auto">
              <a:xfrm rot="16200000">
                <a:off x="4789211" y="399653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Rectangle 32"/>
              <p:cNvSpPr/>
              <p:nvPr/>
            </p:nvSpPr>
            <p:spPr bwMode="auto">
              <a:xfrm>
                <a:off x="5093217" y="410535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 name="Rectangle 33"/>
              <p:cNvSpPr/>
              <p:nvPr/>
            </p:nvSpPr>
            <p:spPr bwMode="auto">
              <a:xfrm>
                <a:off x="5093220" y="3917929"/>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Rectangle 34"/>
              <p:cNvSpPr/>
              <p:nvPr/>
            </p:nvSpPr>
            <p:spPr bwMode="auto">
              <a:xfrm>
                <a:off x="5093218" y="380476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6" name="Rectangle 35"/>
              <p:cNvSpPr/>
              <p:nvPr/>
            </p:nvSpPr>
            <p:spPr bwMode="auto">
              <a:xfrm>
                <a:off x="5093217" y="3690467"/>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7" name="Rectangle 36"/>
              <p:cNvSpPr/>
              <p:nvPr/>
            </p:nvSpPr>
            <p:spPr bwMode="auto">
              <a:xfrm>
                <a:off x="5093217" y="357859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Rectangle 37"/>
              <p:cNvSpPr/>
              <p:nvPr/>
            </p:nvSpPr>
            <p:spPr bwMode="auto">
              <a:xfrm>
                <a:off x="5093234" y="346181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8" name="Rectangle 27"/>
            <p:cNvSpPr/>
            <p:nvPr/>
          </p:nvSpPr>
          <p:spPr bwMode="auto">
            <a:xfrm rot="5400000">
              <a:off x="4431759" y="2473985"/>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 name="Rectangle 28"/>
            <p:cNvSpPr/>
            <p:nvPr/>
          </p:nvSpPr>
          <p:spPr bwMode="auto">
            <a:xfrm rot="5400000">
              <a:off x="5005565" y="2310813"/>
              <a:ext cx="271035" cy="51959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extLst>
      <p:ext uri="{BB962C8B-B14F-4D97-AF65-F5344CB8AC3E}">
        <p14:creationId xmlns:p14="http://schemas.microsoft.com/office/powerpoint/2010/main" val="3760623329"/>
      </p:ext>
    </p:extLst>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521"/>
          <p:cNvSpPr txBox="1">
            <a:spLocks noChangeAspect="1" noChangeArrowheads="1"/>
          </p:cNvSpPr>
          <p:nvPr/>
        </p:nvSpPr>
        <p:spPr bwMode="auto">
          <a:xfrm>
            <a:off x="330200" y="4845050"/>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smtClean="0">
                <a:latin typeface="Comic Sans MS" pitchFamily="66" charset="0"/>
              </a:rPr>
              <a:t>Facilities Rack</a:t>
            </a:r>
          </a:p>
          <a:p>
            <a:pPr algn="ctr" eaLnBrk="1" hangingPunct="1"/>
            <a:r>
              <a:rPr lang="en-US" sz="1000" dirty="0" smtClean="0">
                <a:latin typeface="Comic Sans MS" pitchFamily="66" charset="0"/>
              </a:rPr>
              <a:t>(</a:t>
            </a:r>
            <a:r>
              <a:rPr lang="en-US" sz="1000" dirty="0" smtClean="0">
                <a:latin typeface="Comic Sans MS" pitchFamily="66" charset="0"/>
                <a:hlinkClick r:id="rId3" action="ppaction://hlinksldjump"/>
              </a:rPr>
              <a:t>L1-FAC-XC1</a:t>
            </a:r>
            <a:r>
              <a:rPr lang="en-US" sz="1000" dirty="0" smtClean="0">
                <a:latin typeface="Comic Sans MS" pitchFamily="66" charset="0"/>
              </a:rPr>
              <a:t>)</a:t>
            </a:r>
            <a:endParaRPr lang="en-US" sz="1000" dirty="0">
              <a:latin typeface="Comic Sans MS" pitchFamily="66" charset="0"/>
            </a:endParaRPr>
          </a:p>
        </p:txBody>
      </p:sp>
      <p:sp>
        <p:nvSpPr>
          <p:cNvPr id="220162" name="Title 8"/>
          <p:cNvSpPr>
            <a:spLocks noGrp="1"/>
          </p:cNvSpPr>
          <p:nvPr>
            <p:ph type="title"/>
          </p:nvPr>
        </p:nvSpPr>
        <p:spPr/>
        <p:txBody>
          <a:bodyPr/>
          <a:lstStyle/>
          <a:p>
            <a:pPr eaLnBrk="1" hangingPunct="1"/>
            <a:r>
              <a:rPr lang="en-US" dirty="0" smtClean="0">
                <a:ea typeface="ＭＳ Ｐゴシック" pitchFamily="34" charset="-128"/>
              </a:rPr>
              <a:t>X-End Racks</a:t>
            </a:r>
          </a:p>
        </p:txBody>
      </p:sp>
      <p:sp>
        <p:nvSpPr>
          <p:cNvPr id="198" name="Date Placeholder 7"/>
          <p:cNvSpPr>
            <a:spLocks noGrp="1"/>
          </p:cNvSpPr>
          <p:nvPr>
            <p:ph type="dt" sz="quarter" idx="10"/>
          </p:nvPr>
        </p:nvSpPr>
        <p:spPr/>
        <p:txBody>
          <a:bodyPr/>
          <a:lstStyle/>
          <a:p>
            <a:pPr>
              <a:defRPr/>
            </a:pPr>
            <a:r>
              <a:rPr lang="en-US" smtClean="0"/>
              <a:t>LIGO-G1001032-V10</a:t>
            </a:r>
            <a:endParaRPr lang="en-US" dirty="0"/>
          </a:p>
        </p:txBody>
      </p:sp>
      <p:sp>
        <p:nvSpPr>
          <p:cNvPr id="220164"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B32F5F-3ADB-4B6E-BB24-BEC43E03F3B5}" type="slidenum">
              <a:rPr lang="en-US" smtClean="0">
                <a:solidFill>
                  <a:srgbClr val="898989"/>
                </a:solidFill>
                <a:latin typeface="Calibri" pitchFamily="34" charset="0"/>
              </a:rPr>
              <a:pPr eaLnBrk="1" hangingPunct="1"/>
              <a:t>429</a:t>
            </a:fld>
            <a:endParaRPr lang="en-US" smtClean="0">
              <a:solidFill>
                <a:srgbClr val="898989"/>
              </a:solidFill>
              <a:latin typeface="Calibri" pitchFamily="34" charset="0"/>
            </a:endParaRPr>
          </a:p>
        </p:txBody>
      </p:sp>
      <p:sp>
        <p:nvSpPr>
          <p:cNvPr id="6" name="TextBox 517"/>
          <p:cNvSpPr txBox="1">
            <a:spLocks noChangeAspect="1" noChangeArrowheads="1"/>
          </p:cNvSpPr>
          <p:nvPr/>
        </p:nvSpPr>
        <p:spPr bwMode="auto">
          <a:xfrm>
            <a:off x="1730375" y="1524000"/>
            <a:ext cx="1371600" cy="685800"/>
          </a:xfrm>
          <a:prstGeom prst="rect">
            <a:avLst/>
          </a:prstGeom>
          <a:solidFill>
            <a:srgbClr val="FBFABE"/>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rPr>
              <a:t>DAQ Rack </a:t>
            </a:r>
            <a:endParaRPr lang="en-US" sz="1000" b="1" dirty="0">
              <a:latin typeface="Comic Sans MS" pitchFamily="66" charset="0"/>
            </a:endParaRPr>
          </a:p>
          <a:p>
            <a:pPr algn="ctr">
              <a:defRPr/>
            </a:pPr>
            <a:r>
              <a:rPr lang="en-US" sz="1000" dirty="0" smtClean="0">
                <a:latin typeface="Comic Sans MS" pitchFamily="66" charset="0"/>
              </a:rPr>
              <a:t>(</a:t>
            </a:r>
            <a:r>
              <a:rPr lang="en-US" sz="1000" dirty="0" smtClean="0">
                <a:latin typeface="Comic Sans MS" pitchFamily="66" charset="0"/>
                <a:hlinkClick r:id="rId4" action="ppaction://hlinksldjump"/>
              </a:rPr>
              <a:t>L1-DAQ-XC1</a:t>
            </a:r>
            <a:r>
              <a:rPr lang="en-US" sz="1000" dirty="0" smtClean="0">
                <a:latin typeface="Comic Sans MS" pitchFamily="66" charset="0"/>
              </a:rPr>
              <a:t>)</a:t>
            </a:r>
            <a:endParaRPr lang="en-US" sz="1000" dirty="0">
              <a:latin typeface="Comic Sans MS" pitchFamily="66" charset="0"/>
            </a:endParaRPr>
          </a:p>
        </p:txBody>
      </p:sp>
      <p:sp>
        <p:nvSpPr>
          <p:cNvPr id="8" name="TextBox 519"/>
          <p:cNvSpPr txBox="1">
            <a:spLocks noChangeAspect="1" noChangeArrowheads="1"/>
          </p:cNvSpPr>
          <p:nvPr/>
        </p:nvSpPr>
        <p:spPr bwMode="auto">
          <a:xfrm>
            <a:off x="3170238" y="1531938"/>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ISC Rack</a:t>
            </a:r>
          </a:p>
          <a:p>
            <a:pPr algn="ctr">
              <a:defRPr/>
            </a:pPr>
            <a:r>
              <a:rPr lang="en-US" sz="1000" dirty="0">
                <a:latin typeface="Comic Sans MS" pitchFamily="66" charset="0"/>
              </a:rPr>
              <a:t>(</a:t>
            </a:r>
            <a:r>
              <a:rPr lang="en-US" sz="1000" dirty="0" smtClean="0">
                <a:latin typeface="Comic Sans MS" pitchFamily="66" charset="0"/>
                <a:hlinkClick r:id="rId5" action="ppaction://hlinksldjump"/>
              </a:rPr>
              <a:t>L1-ISC-XC1</a:t>
            </a:r>
            <a:r>
              <a:rPr lang="en-US" sz="1000" dirty="0">
                <a:latin typeface="Comic Sans MS" pitchFamily="66" charset="0"/>
              </a:rPr>
              <a:t>)</a:t>
            </a:r>
          </a:p>
        </p:txBody>
      </p:sp>
      <p:sp>
        <p:nvSpPr>
          <p:cNvPr id="9" name="TextBox 520"/>
          <p:cNvSpPr txBox="1">
            <a:spLocks noChangeAspect="1" noChangeArrowheads="1"/>
          </p:cNvSpPr>
          <p:nvPr/>
        </p:nvSpPr>
        <p:spPr bwMode="auto">
          <a:xfrm>
            <a:off x="6030913" y="2284413"/>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Rack 2</a:t>
            </a:r>
          </a:p>
          <a:p>
            <a:pPr algn="ctr">
              <a:defRPr/>
            </a:pPr>
            <a:r>
              <a:rPr lang="en-US" sz="1000" dirty="0">
                <a:latin typeface="Comic Sans MS" pitchFamily="66" charset="0"/>
              </a:rPr>
              <a:t>(</a:t>
            </a:r>
            <a:r>
              <a:rPr lang="en-US" sz="1000" dirty="0">
                <a:latin typeface="Comic Sans MS" pitchFamily="66" charset="0"/>
                <a:hlinkClick r:id="rId6" action="ppaction://hlinksldjump"/>
              </a:rPr>
              <a:t>L1-SUS-XC2</a:t>
            </a:r>
            <a:r>
              <a:rPr lang="en-US" sz="1000" dirty="0">
                <a:latin typeface="Comic Sans MS" pitchFamily="66" charset="0"/>
              </a:rPr>
              <a:t>)</a:t>
            </a:r>
          </a:p>
        </p:txBody>
      </p:sp>
      <p:sp>
        <p:nvSpPr>
          <p:cNvPr id="11" name="TextBox 519"/>
          <p:cNvSpPr txBox="1">
            <a:spLocks noChangeAspect="1" noChangeArrowheads="1"/>
          </p:cNvSpPr>
          <p:nvPr/>
        </p:nvSpPr>
        <p:spPr bwMode="auto">
          <a:xfrm>
            <a:off x="6032500" y="15367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Rack 1</a:t>
            </a:r>
          </a:p>
          <a:p>
            <a:pPr algn="ctr">
              <a:defRPr/>
            </a:pPr>
            <a:r>
              <a:rPr lang="en-US" sz="1000" dirty="0">
                <a:latin typeface="Comic Sans MS" pitchFamily="66" charset="0"/>
              </a:rPr>
              <a:t>(</a:t>
            </a:r>
            <a:r>
              <a:rPr lang="en-US" sz="1000" dirty="0">
                <a:latin typeface="Comic Sans MS" pitchFamily="66" charset="0"/>
                <a:hlinkClick r:id="rId7" action="ppaction://hlinksldjump"/>
              </a:rPr>
              <a:t>L1-SUS-XC1</a:t>
            </a:r>
            <a:r>
              <a:rPr lang="en-US" sz="1000" dirty="0">
                <a:latin typeface="Comic Sans MS" pitchFamily="66" charset="0"/>
              </a:rPr>
              <a:t>)</a:t>
            </a:r>
          </a:p>
        </p:txBody>
      </p:sp>
      <p:sp>
        <p:nvSpPr>
          <p:cNvPr id="12" name="TextBox 519"/>
          <p:cNvSpPr txBox="1">
            <a:spLocks noChangeAspect="1" noChangeArrowheads="1"/>
          </p:cNvSpPr>
          <p:nvPr/>
        </p:nvSpPr>
        <p:spPr bwMode="auto">
          <a:xfrm>
            <a:off x="6030913" y="30353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a:t>
            </a:r>
            <a:r>
              <a:rPr lang="en-US" sz="1000" b="1" dirty="0" smtClean="0">
                <a:latin typeface="Comic Sans MS" pitchFamily="66" charset="0"/>
              </a:rPr>
              <a:t>Field Rack</a:t>
            </a:r>
            <a:endParaRPr lang="en-US" sz="1000" b="1" dirty="0">
              <a:latin typeface="Comic Sans MS" pitchFamily="66" charset="0"/>
            </a:endParaRPr>
          </a:p>
          <a:p>
            <a:pPr algn="ctr">
              <a:defRPr/>
            </a:pPr>
            <a:r>
              <a:rPr lang="en-US" sz="1000" dirty="0">
                <a:latin typeface="Comic Sans MS" pitchFamily="66" charset="0"/>
              </a:rPr>
              <a:t>(</a:t>
            </a:r>
            <a:r>
              <a:rPr lang="en-US" sz="1000" dirty="0">
                <a:latin typeface="Comic Sans MS" pitchFamily="66" charset="0"/>
                <a:hlinkClick r:id="rId8" action="ppaction://hlinksldjump"/>
              </a:rPr>
              <a:t>L1-SUS-XR1</a:t>
            </a:r>
            <a:r>
              <a:rPr lang="en-US" sz="1000" dirty="0">
                <a:latin typeface="Comic Sans MS" pitchFamily="66" charset="0"/>
              </a:rPr>
              <a:t>)</a:t>
            </a:r>
          </a:p>
        </p:txBody>
      </p:sp>
      <p:sp>
        <p:nvSpPr>
          <p:cNvPr id="16" name="TextBox 519"/>
          <p:cNvSpPr txBox="1">
            <a:spLocks noChangeAspect="1" noChangeArrowheads="1"/>
          </p:cNvSpPr>
          <p:nvPr/>
        </p:nvSpPr>
        <p:spPr bwMode="auto">
          <a:xfrm>
            <a:off x="7464425" y="1536700"/>
            <a:ext cx="1371600" cy="685800"/>
          </a:xfrm>
          <a:prstGeom prst="rect">
            <a:avLst/>
          </a:prstGeom>
          <a:solidFill>
            <a:srgbClr val="66FF33"/>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rPr>
              <a:t>TCS Rack</a:t>
            </a:r>
            <a:endParaRPr lang="en-US" sz="1000" b="1" dirty="0">
              <a:latin typeface="Comic Sans MS" pitchFamily="66" charset="0"/>
            </a:endParaRPr>
          </a:p>
          <a:p>
            <a:pPr algn="ctr">
              <a:defRPr/>
            </a:pPr>
            <a:r>
              <a:rPr lang="en-US" sz="1000" dirty="0" smtClean="0">
                <a:latin typeface="Comic Sans MS" pitchFamily="66" charset="0"/>
              </a:rPr>
              <a:t>(</a:t>
            </a:r>
            <a:r>
              <a:rPr lang="en-US" sz="1000" dirty="0" smtClean="0">
                <a:latin typeface="Comic Sans MS" pitchFamily="66" charset="0"/>
                <a:hlinkClick r:id="rId9" action="ppaction://hlinksldjump"/>
              </a:rPr>
              <a:t>L1-TCS-XC1</a:t>
            </a:r>
            <a:r>
              <a:rPr lang="en-US" sz="1000" dirty="0" smtClean="0">
                <a:latin typeface="Comic Sans MS" pitchFamily="66" charset="0"/>
              </a:rPr>
              <a:t>)</a:t>
            </a:r>
            <a:endParaRPr lang="en-US" sz="1000" dirty="0">
              <a:latin typeface="Comic Sans MS" pitchFamily="66" charset="0"/>
            </a:endParaRPr>
          </a:p>
        </p:txBody>
      </p:sp>
      <p:sp>
        <p:nvSpPr>
          <p:cNvPr id="220172" name="TextBox 517"/>
          <p:cNvSpPr txBox="1">
            <a:spLocks noChangeAspect="1" noChangeArrowheads="1"/>
          </p:cNvSpPr>
          <p:nvPr/>
        </p:nvSpPr>
        <p:spPr bwMode="auto">
          <a:xfrm>
            <a:off x="287338" y="1528763"/>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smtClean="0">
                <a:latin typeface="Comic Sans MS" pitchFamily="66" charset="0"/>
              </a:rPr>
              <a:t>DC Power </a:t>
            </a:r>
            <a:r>
              <a:rPr lang="en-US" sz="1000" b="1" dirty="0">
                <a:latin typeface="Comic Sans MS" pitchFamily="66" charset="0"/>
              </a:rPr>
              <a:t>Rack 1 </a:t>
            </a:r>
          </a:p>
          <a:p>
            <a:pPr algn="ctr" eaLnBrk="1" hangingPunct="1"/>
            <a:r>
              <a:rPr lang="en-US" sz="1000" dirty="0" smtClean="0">
                <a:latin typeface="Comic Sans MS" pitchFamily="66" charset="0"/>
              </a:rPr>
              <a:t>(</a:t>
            </a:r>
            <a:r>
              <a:rPr lang="en-US" sz="1000" dirty="0" smtClean="0">
                <a:latin typeface="Comic Sans MS" pitchFamily="66" charset="0"/>
                <a:hlinkClick r:id="rId10" action="ppaction://hlinksldjump"/>
              </a:rPr>
              <a:t>L1-VDC-XC1</a:t>
            </a:r>
            <a:r>
              <a:rPr lang="en-US" sz="1000" dirty="0" smtClean="0">
                <a:latin typeface="Comic Sans MS" pitchFamily="66" charset="0"/>
              </a:rPr>
              <a:t>)</a:t>
            </a:r>
            <a:endParaRPr lang="en-US" sz="1000" dirty="0">
              <a:latin typeface="Comic Sans MS" pitchFamily="66" charset="0"/>
            </a:endParaRPr>
          </a:p>
        </p:txBody>
      </p:sp>
      <p:sp>
        <p:nvSpPr>
          <p:cNvPr id="220173" name="TextBox 521"/>
          <p:cNvSpPr txBox="1">
            <a:spLocks noChangeAspect="1" noChangeArrowheads="1"/>
          </p:cNvSpPr>
          <p:nvPr/>
        </p:nvSpPr>
        <p:spPr bwMode="auto">
          <a:xfrm>
            <a:off x="287338" y="2282825"/>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DC Power </a:t>
            </a:r>
            <a:r>
              <a:rPr lang="en-US" sz="1000" b="1" dirty="0" smtClean="0">
                <a:latin typeface="Comic Sans MS" pitchFamily="66" charset="0"/>
              </a:rPr>
              <a:t>Rack 2 </a:t>
            </a:r>
            <a:r>
              <a:rPr lang="en-US" sz="1000" dirty="0" smtClean="0">
                <a:latin typeface="Comic Sans MS" pitchFamily="66" charset="0"/>
              </a:rPr>
              <a:t>(</a:t>
            </a:r>
            <a:r>
              <a:rPr lang="en-US" sz="1000" dirty="0" smtClean="0">
                <a:latin typeface="Comic Sans MS" pitchFamily="66" charset="0"/>
                <a:hlinkClick r:id="rId11" action="ppaction://hlinksldjump"/>
              </a:rPr>
              <a:t>L1-VDC-XC2</a:t>
            </a:r>
            <a:r>
              <a:rPr lang="en-US" sz="1000" dirty="0">
                <a:latin typeface="Comic Sans MS" pitchFamily="66" charset="0"/>
              </a:rPr>
              <a:t>)</a:t>
            </a:r>
          </a:p>
        </p:txBody>
      </p:sp>
      <p:sp>
        <p:nvSpPr>
          <p:cNvPr id="21" name="TextBox 519"/>
          <p:cNvSpPr txBox="1">
            <a:spLocks noChangeAspect="1" noChangeArrowheads="1"/>
          </p:cNvSpPr>
          <p:nvPr/>
        </p:nvSpPr>
        <p:spPr bwMode="auto">
          <a:xfrm>
            <a:off x="4602163" y="1536700"/>
            <a:ext cx="1371600" cy="685800"/>
          </a:xfrm>
          <a:prstGeom prst="rect">
            <a:avLst/>
          </a:prstGeom>
          <a:solidFill>
            <a:schemeClr val="bg2">
              <a:lumMod val="9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SEI Rack</a:t>
            </a:r>
          </a:p>
          <a:p>
            <a:pPr algn="ctr">
              <a:defRPr/>
            </a:pPr>
            <a:r>
              <a:rPr lang="en-US" sz="1000" dirty="0">
                <a:latin typeface="Comic Sans MS" pitchFamily="66" charset="0"/>
              </a:rPr>
              <a:t>(</a:t>
            </a:r>
            <a:r>
              <a:rPr lang="en-US" sz="1000" dirty="0">
                <a:latin typeface="Comic Sans MS" pitchFamily="66" charset="0"/>
                <a:hlinkClick r:id="rId12" action="ppaction://hlinksldjump"/>
              </a:rPr>
              <a:t>L1-SEI-XC1</a:t>
            </a:r>
            <a:r>
              <a:rPr lang="en-US" sz="1000" dirty="0">
                <a:latin typeface="Comic Sans MS" pitchFamily="66" charset="0"/>
              </a:rPr>
              <a:t>)</a:t>
            </a:r>
          </a:p>
        </p:txBody>
      </p:sp>
      <p:sp>
        <p:nvSpPr>
          <p:cNvPr id="19" name="TextBox 521"/>
          <p:cNvSpPr txBox="1">
            <a:spLocks noChangeAspect="1" noChangeArrowheads="1"/>
          </p:cNvSpPr>
          <p:nvPr/>
        </p:nvSpPr>
        <p:spPr bwMode="auto">
          <a:xfrm>
            <a:off x="330200" y="4041799"/>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smtClean="0">
                <a:latin typeface="Comic Sans MS" pitchFamily="66" charset="0"/>
              </a:rPr>
              <a:t>Vacuum Field Rack</a:t>
            </a:r>
          </a:p>
          <a:p>
            <a:pPr algn="ctr" eaLnBrk="1" hangingPunct="1"/>
            <a:r>
              <a:rPr lang="en-US" sz="1000" dirty="0" smtClean="0">
                <a:latin typeface="Comic Sans MS" pitchFamily="66" charset="0"/>
              </a:rPr>
              <a:t>(</a:t>
            </a:r>
            <a:r>
              <a:rPr lang="en-US" sz="1000" dirty="0" smtClean="0">
                <a:latin typeface="Comic Sans MS" pitchFamily="66" charset="0"/>
                <a:hlinkClick r:id="rId13" action="ppaction://hlinksldjump"/>
              </a:rPr>
              <a:t>L1-VAC-XR1</a:t>
            </a:r>
            <a:r>
              <a:rPr lang="en-US" sz="1000" dirty="0" smtClean="0">
                <a:latin typeface="Comic Sans MS" pitchFamily="66" charset="0"/>
              </a:rPr>
              <a:t>)</a:t>
            </a:r>
            <a:endParaRPr lang="en-US" sz="1000" dirty="0">
              <a:latin typeface="Comic Sans MS" pitchFamily="66" charset="0"/>
            </a:endParaRPr>
          </a:p>
        </p:txBody>
      </p:sp>
      <p:sp>
        <p:nvSpPr>
          <p:cNvPr id="20" name="TextBox 36"/>
          <p:cNvSpPr txBox="1">
            <a:spLocks noChangeArrowheads="1"/>
          </p:cNvSpPr>
          <p:nvPr/>
        </p:nvSpPr>
        <p:spPr bwMode="auto">
          <a:xfrm>
            <a:off x="501649" y="720725"/>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4" action="ppaction://hlinksldjump"/>
              </a:rPr>
              <a:t>&lt;&lt; LLO Racks by AREA</a:t>
            </a:r>
            <a:endParaRPr lang="en-US" sz="800" b="1" dirty="0">
              <a:latin typeface="Comic Sans MS" pitchFamily="66" charset="0"/>
            </a:endParaRPr>
          </a:p>
        </p:txBody>
      </p:sp>
      <p:sp>
        <p:nvSpPr>
          <p:cNvPr id="22" name="TextBox 519"/>
          <p:cNvSpPr txBox="1">
            <a:spLocks noChangeAspect="1" noChangeArrowheads="1"/>
          </p:cNvSpPr>
          <p:nvPr/>
        </p:nvSpPr>
        <p:spPr bwMode="auto">
          <a:xfrm>
            <a:off x="3170238" y="227806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rPr>
              <a:t>ISC Field </a:t>
            </a:r>
            <a:r>
              <a:rPr lang="en-US" sz="1000" b="1" dirty="0">
                <a:latin typeface="Comic Sans MS" pitchFamily="66" charset="0"/>
              </a:rPr>
              <a:t>Rack</a:t>
            </a:r>
          </a:p>
          <a:p>
            <a:pPr algn="ctr">
              <a:defRPr/>
            </a:pPr>
            <a:r>
              <a:rPr lang="en-US" sz="1000" dirty="0">
                <a:latin typeface="Comic Sans MS" pitchFamily="66" charset="0"/>
              </a:rPr>
              <a:t>(</a:t>
            </a:r>
            <a:r>
              <a:rPr lang="en-US" sz="1000" dirty="0">
                <a:latin typeface="Comic Sans MS" pitchFamily="66" charset="0"/>
                <a:hlinkClick r:id="rId15" action="ppaction://hlinksldjump"/>
              </a:rPr>
              <a:t>L1-ISC-XR1</a:t>
            </a:r>
            <a:r>
              <a:rPr lang="en-US" sz="1000" dirty="0">
                <a:latin typeface="Comic Sans MS" pitchFamily="66" charset="0"/>
              </a:rPr>
              <a:t>)</a:t>
            </a:r>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KEPCO JQE36-30</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43</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408296" y="719138"/>
            <a:ext cx="14000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DC Power Supplies</a:t>
            </a:r>
            <a:endParaRPr lang="en-US" sz="800" b="1" dirty="0">
              <a:latin typeface="Comic Sans MS" pitchFamily="66" charset="0"/>
            </a:endParaRPr>
          </a:p>
        </p:txBody>
      </p:sp>
      <p:sp>
        <p:nvSpPr>
          <p:cNvPr id="3" name="Rectangle 2"/>
          <p:cNvSpPr/>
          <p:nvPr/>
        </p:nvSpPr>
        <p:spPr>
          <a:xfrm>
            <a:off x="2238233" y="5294279"/>
            <a:ext cx="4572000" cy="261610"/>
          </a:xfrm>
          <a:prstGeom prst="rect">
            <a:avLst/>
          </a:prstGeom>
        </p:spPr>
        <p:txBody>
          <a:bodyPr>
            <a:spAutoFit/>
          </a:bodyPr>
          <a:lstStyle/>
          <a:p>
            <a:r>
              <a:rPr lang="en-US" sz="1100" b="1" dirty="0" smtClean="0">
                <a:latin typeface="Comic Sans MS" pitchFamily="66" charset="0"/>
              </a:rPr>
              <a:t>Acceptance Testing: LIGO-</a:t>
            </a:r>
            <a:r>
              <a:rPr lang="en-US" sz="1100" b="1" dirty="0" err="1" smtClean="0">
                <a:latin typeface="Comic Sans MS" pitchFamily="66" charset="0"/>
              </a:rPr>
              <a:t>Txxxxxxx</a:t>
            </a:r>
            <a:endParaRPr lang="en-US" sz="1100" b="1" dirty="0" smtClean="0">
              <a:latin typeface="Comic Sans MS" pitchFamily="66" charset="0"/>
            </a:endParaRPr>
          </a:p>
        </p:txBody>
      </p:sp>
      <p:sp>
        <p:nvSpPr>
          <p:cNvPr id="8" name="Rectangle 7"/>
          <p:cNvSpPr/>
          <p:nvPr/>
        </p:nvSpPr>
        <p:spPr>
          <a:xfrm>
            <a:off x="1380699" y="2300870"/>
            <a:ext cx="4572000" cy="938719"/>
          </a:xfrm>
          <a:prstGeom prst="rect">
            <a:avLst/>
          </a:prstGeom>
        </p:spPr>
        <p:txBody>
          <a:bodyPr>
            <a:spAutoFit/>
          </a:bodyPr>
          <a:lstStyle/>
          <a:p>
            <a:r>
              <a:rPr lang="en-US" sz="1100" b="1" dirty="0" smtClean="0">
                <a:latin typeface="Comic Sans MS" pitchFamily="66" charset="0"/>
              </a:rPr>
              <a:t>Picture: Front Panel</a:t>
            </a:r>
          </a:p>
          <a:p>
            <a:r>
              <a:rPr lang="en-US" sz="1100" b="1" dirty="0" smtClean="0">
                <a:latin typeface="Comic Sans MS" pitchFamily="66" charset="0"/>
              </a:rPr>
              <a:t>Picture: Rear Panel</a:t>
            </a:r>
          </a:p>
          <a:p>
            <a:r>
              <a:rPr lang="en-US" sz="1100" b="1" dirty="0" smtClean="0">
                <a:latin typeface="Comic Sans MS" pitchFamily="66" charset="0"/>
              </a:rPr>
              <a:t>Specifications</a:t>
            </a:r>
          </a:p>
          <a:p>
            <a:r>
              <a:rPr lang="en-US" sz="1100" b="1" dirty="0" smtClean="0">
                <a:latin typeface="Comic Sans MS" pitchFamily="66" charset="0"/>
              </a:rPr>
              <a:t>Inventory of Serial Numbers / Dates received / scheduled maintenance / assigned use / etc.</a:t>
            </a:r>
          </a:p>
        </p:txBody>
      </p:sp>
    </p:spTree>
    <p:extLst>
      <p:ext uri="{BB962C8B-B14F-4D97-AF65-F5344CB8AC3E}">
        <p14:creationId xmlns:p14="http://schemas.microsoft.com/office/powerpoint/2010/main" val="2876559172"/>
      </p:ext>
    </p:extLst>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36"/>
          <p:cNvSpPr txBox="1">
            <a:spLocks noChangeArrowheads="1"/>
          </p:cNvSpPr>
          <p:nvPr/>
        </p:nvSpPr>
        <p:spPr bwMode="auto">
          <a:xfrm>
            <a:off x="517644" y="721839"/>
            <a:ext cx="1836590"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X-End Racks</a:t>
            </a:r>
            <a:endParaRPr lang="en-US" sz="800" b="1" dirty="0">
              <a:latin typeface="Comic Sans MS" pitchFamily="66" charset="0"/>
            </a:endParaRPr>
          </a:p>
        </p:txBody>
      </p:sp>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430</a:t>
            </a:fld>
            <a:endParaRPr lang="en-US" smtClean="0">
              <a:solidFill>
                <a:srgbClr val="898989"/>
              </a:solidFill>
              <a:latin typeface="Calibri" pitchFamily="34" charset="0"/>
            </a:endParaRPr>
          </a:p>
        </p:txBody>
      </p:sp>
      <p:sp>
        <p:nvSpPr>
          <p:cNvPr id="2" name="Title 1"/>
          <p:cNvSpPr>
            <a:spLocks noGrp="1"/>
          </p:cNvSpPr>
          <p:nvPr>
            <p:ph type="title" idx="4294967295"/>
          </p:nvPr>
        </p:nvSpPr>
        <p:spPr>
          <a:xfrm>
            <a:off x="1725613" y="0"/>
            <a:ext cx="7418387" cy="681038"/>
          </a:xfrm>
        </p:spPr>
        <p:txBody>
          <a:bodyPr/>
          <a:lstStyle/>
          <a:p>
            <a:pPr>
              <a:defRPr/>
            </a:pPr>
            <a:r>
              <a:rPr lang="en-US" dirty="0"/>
              <a:t>CDS Electronics Room X-End (CERX) Rack Layout</a:t>
            </a:r>
          </a:p>
        </p:txBody>
      </p:sp>
      <p:sp>
        <p:nvSpPr>
          <p:cNvPr id="61" name="Rectangular Callout 60"/>
          <p:cNvSpPr/>
          <p:nvPr/>
        </p:nvSpPr>
        <p:spPr bwMode="auto">
          <a:xfrm>
            <a:off x="3488797" y="1938233"/>
            <a:ext cx="862377" cy="420066"/>
          </a:xfrm>
          <a:prstGeom prst="wedgeRectCallout">
            <a:avLst>
              <a:gd name="adj1" fmla="val -86349"/>
              <a:gd name="adj2" fmla="val 39493"/>
            </a:avLst>
          </a:prstGeom>
          <a:solidFill>
            <a:srgbClr val="B7DEE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Signals and Fiber</a:t>
            </a:r>
            <a:endParaRPr lang="en-US" sz="1000" dirty="0">
              <a:solidFill>
                <a:schemeClr val="tx1"/>
              </a:solidFill>
            </a:endParaRPr>
          </a:p>
        </p:txBody>
      </p:sp>
      <p:sp>
        <p:nvSpPr>
          <p:cNvPr id="15" name="Rectangle 14"/>
          <p:cNvSpPr/>
          <p:nvPr/>
        </p:nvSpPr>
        <p:spPr>
          <a:xfrm>
            <a:off x="3589685" y="929024"/>
            <a:ext cx="5361028" cy="261610"/>
          </a:xfrm>
          <a:prstGeom prst="rect">
            <a:avLst/>
          </a:prstGeom>
        </p:spPr>
        <p:txBody>
          <a:bodyPr wrap="square">
            <a:spAutoFit/>
          </a:bodyPr>
          <a:lstStyle/>
          <a:p>
            <a:pPr eaLnBrk="1" hangingPunct="1"/>
            <a:r>
              <a:rPr lang="en-US" sz="1100" dirty="0">
                <a:latin typeface="Comic Sans MS" pitchFamily="66" charset="0"/>
              </a:rPr>
              <a:t>It is 70’ from the L1-FAC-XC1 Rack to the knee of the waterfall in the VEAX</a:t>
            </a:r>
            <a:r>
              <a:rPr lang="en-US" sz="1100" dirty="0" smtClean="0">
                <a:latin typeface="Comic Sans MS" pitchFamily="66" charset="0"/>
              </a:rPr>
              <a:t>.</a:t>
            </a:r>
            <a:endParaRPr lang="en-US" sz="1100" dirty="0">
              <a:latin typeface="Comic Sans MS" pitchFamily="66" charset="0"/>
            </a:endParaRPr>
          </a:p>
        </p:txBody>
      </p:sp>
      <p:grpSp>
        <p:nvGrpSpPr>
          <p:cNvPr id="16" name="Group 15"/>
          <p:cNvGrpSpPr/>
          <p:nvPr/>
        </p:nvGrpSpPr>
        <p:grpSpPr>
          <a:xfrm>
            <a:off x="1654539" y="789756"/>
            <a:ext cx="5081286" cy="5707845"/>
            <a:chOff x="1654539" y="789756"/>
            <a:chExt cx="5081286" cy="5707845"/>
          </a:xfrm>
        </p:grpSpPr>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2025" y="2525676"/>
              <a:ext cx="3733800" cy="397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50"/>
            <p:cNvSpPr/>
            <p:nvPr/>
          </p:nvSpPr>
          <p:spPr bwMode="auto">
            <a:xfrm rot="16200000" flipV="1">
              <a:off x="4432862" y="5690898"/>
              <a:ext cx="469596" cy="80949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 name="Rectangle 5"/>
            <p:cNvSpPr/>
            <p:nvPr/>
          </p:nvSpPr>
          <p:spPr bwMode="auto">
            <a:xfrm rot="16200000" flipV="1">
              <a:off x="4431712" y="5208498"/>
              <a:ext cx="469596" cy="809495"/>
            </a:xfrm>
            <a:prstGeom prst="rect">
              <a:avLst/>
            </a:prstGeom>
            <a:solidFill>
              <a:srgbClr val="FBFABE"/>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 name="Rectangle 58"/>
            <p:cNvSpPr/>
            <p:nvPr/>
          </p:nvSpPr>
          <p:spPr bwMode="auto">
            <a:xfrm rot="16200000" flipV="1">
              <a:off x="4398257" y="3867805"/>
              <a:ext cx="469596" cy="890445"/>
            </a:xfrm>
            <a:prstGeom prst="rect">
              <a:avLst/>
            </a:prstGeom>
            <a:solidFill>
              <a:srgbClr val="66FF3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 name="Rectangle 59"/>
            <p:cNvSpPr/>
            <p:nvPr/>
          </p:nvSpPr>
          <p:spPr bwMode="auto">
            <a:xfrm rot="16200000" flipV="1">
              <a:off x="4394570" y="2920405"/>
              <a:ext cx="469596" cy="890445"/>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 name="Rectangle 61"/>
            <p:cNvSpPr/>
            <p:nvPr/>
          </p:nvSpPr>
          <p:spPr bwMode="auto">
            <a:xfrm rot="16200000" flipV="1">
              <a:off x="4394570" y="2453223"/>
              <a:ext cx="469596" cy="890445"/>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 name="Rectangle 62"/>
            <p:cNvSpPr/>
            <p:nvPr/>
          </p:nvSpPr>
          <p:spPr bwMode="auto">
            <a:xfrm rot="16200000" flipV="1">
              <a:off x="4402534" y="4340799"/>
              <a:ext cx="469596" cy="890445"/>
            </a:xfrm>
            <a:prstGeom prst="rect">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 name="Rectangle 54"/>
            <p:cNvSpPr/>
            <p:nvPr/>
          </p:nvSpPr>
          <p:spPr>
            <a:xfrm rot="10800000" flipV="1">
              <a:off x="5071541" y="5987104"/>
              <a:ext cx="907621" cy="230832"/>
            </a:xfrm>
            <a:prstGeom prst="rect">
              <a:avLst/>
            </a:prstGeom>
          </p:spPr>
          <p:txBody>
            <a:bodyPr wrap="none">
              <a:spAutoFit/>
            </a:bodyPr>
            <a:lstStyle/>
            <a:p>
              <a:pPr algn="ctr">
                <a:defRPr/>
              </a:pPr>
              <a:r>
                <a:rPr lang="en-US" sz="900" dirty="0" smtClean="0">
                  <a:latin typeface="Comic Sans MS" pitchFamily="66" charset="0"/>
                </a:rPr>
                <a:t>(</a:t>
              </a:r>
              <a:r>
                <a:rPr lang="en-US" sz="900" dirty="0">
                  <a:latin typeface="Comic Sans MS" pitchFamily="66" charset="0"/>
                  <a:hlinkClick r:id="rId4" action="ppaction://hlinksldjump"/>
                </a:rPr>
                <a:t>L1-FAC-XC1</a:t>
              </a:r>
              <a:r>
                <a:rPr lang="en-US" sz="900" dirty="0" smtClean="0">
                  <a:latin typeface="Comic Sans MS" pitchFamily="66" charset="0"/>
                </a:rPr>
                <a:t>)</a:t>
              </a:r>
              <a:endParaRPr lang="en-US" sz="900" dirty="0">
                <a:latin typeface="Comic Sans MS" pitchFamily="66" charset="0"/>
              </a:endParaRPr>
            </a:p>
          </p:txBody>
        </p:sp>
        <p:sp>
          <p:nvSpPr>
            <p:cNvPr id="10264" name="Rectangle 86"/>
            <p:cNvSpPr>
              <a:spLocks noChangeArrowheads="1"/>
            </p:cNvSpPr>
            <p:nvPr/>
          </p:nvSpPr>
          <p:spPr bwMode="auto">
            <a:xfrm rot="16200000" flipV="1">
              <a:off x="2016089" y="5550847"/>
              <a:ext cx="45236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CERX</a:t>
              </a:r>
              <a:endParaRPr lang="en-US" sz="800" b="1" dirty="0">
                <a:latin typeface="Comic Sans MS" pitchFamily="66" charset="0"/>
              </a:endParaRPr>
            </a:p>
          </p:txBody>
        </p:sp>
        <p:grpSp>
          <p:nvGrpSpPr>
            <p:cNvPr id="3" name="Group 2"/>
            <p:cNvGrpSpPr/>
            <p:nvPr/>
          </p:nvGrpSpPr>
          <p:grpSpPr>
            <a:xfrm rot="16200000" flipV="1">
              <a:off x="3464829" y="2539922"/>
              <a:ext cx="187513" cy="722801"/>
              <a:chOff x="6084093" y="4291600"/>
              <a:chExt cx="182563" cy="653177"/>
            </a:xfrm>
          </p:grpSpPr>
          <p:sp>
            <p:nvSpPr>
              <p:cNvPr id="105" name="Rectangle 10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47" name="Block Arc 46"/>
            <p:cNvSpPr/>
            <p:nvPr/>
          </p:nvSpPr>
          <p:spPr bwMode="auto">
            <a:xfrm rot="16200000" flipV="1">
              <a:off x="2496421" y="2148082"/>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48" name="Rectangle 47"/>
            <p:cNvSpPr/>
            <p:nvPr/>
          </p:nvSpPr>
          <p:spPr bwMode="auto">
            <a:xfrm rot="10800000" flipV="1">
              <a:off x="2092700" y="2148266"/>
              <a:ext cx="825291" cy="158581"/>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9" name="Block Arc 48"/>
            <p:cNvSpPr/>
            <p:nvPr/>
          </p:nvSpPr>
          <p:spPr bwMode="auto">
            <a:xfrm rot="5400000" flipV="1">
              <a:off x="1661597" y="1444454"/>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0" name="Rectangle 49"/>
            <p:cNvSpPr/>
            <p:nvPr/>
          </p:nvSpPr>
          <p:spPr bwMode="auto">
            <a:xfrm rot="10800000" flipV="1">
              <a:off x="3158395" y="3033884"/>
              <a:ext cx="926406" cy="81030"/>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Block Arc 52"/>
            <p:cNvSpPr/>
            <p:nvPr/>
          </p:nvSpPr>
          <p:spPr bwMode="auto">
            <a:xfrm rot="5400000" flipV="1">
              <a:off x="3195525" y="2126041"/>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 name="Rectangle 4"/>
            <p:cNvSpPr/>
            <p:nvPr/>
          </p:nvSpPr>
          <p:spPr bwMode="auto">
            <a:xfrm rot="16200000" flipV="1">
              <a:off x="3104641" y="2952988"/>
              <a:ext cx="226717" cy="119204"/>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 name="Rectangle 55"/>
            <p:cNvSpPr/>
            <p:nvPr/>
          </p:nvSpPr>
          <p:spPr bwMode="auto">
            <a:xfrm rot="16200000" flipV="1">
              <a:off x="2931706" y="5933122"/>
              <a:ext cx="471357" cy="149512"/>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 name="Rectangle 69"/>
            <p:cNvSpPr/>
            <p:nvPr/>
          </p:nvSpPr>
          <p:spPr bwMode="auto">
            <a:xfrm rot="10800000" flipV="1">
              <a:off x="3083750" y="3485092"/>
              <a:ext cx="505934" cy="751354"/>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5" name="Rectangle 74"/>
            <p:cNvSpPr/>
            <p:nvPr/>
          </p:nvSpPr>
          <p:spPr bwMode="auto">
            <a:xfrm rot="10800000" flipV="1">
              <a:off x="3076041" y="4776390"/>
              <a:ext cx="505934" cy="751354"/>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 name="Rectangle 42"/>
            <p:cNvSpPr/>
            <p:nvPr/>
          </p:nvSpPr>
          <p:spPr bwMode="auto">
            <a:xfrm rot="10800000" flipV="1">
              <a:off x="3629872" y="2836870"/>
              <a:ext cx="421755" cy="158581"/>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 name="Block Arc 3"/>
            <p:cNvSpPr/>
            <p:nvPr/>
          </p:nvSpPr>
          <p:spPr bwMode="auto">
            <a:xfrm rot="16200000" flipV="1">
              <a:off x="3864390" y="3023662"/>
              <a:ext cx="391524" cy="427365"/>
            </a:xfrm>
            <a:prstGeom prst="blockArc">
              <a:avLst>
                <a:gd name="adj1" fmla="val 16285929"/>
                <a:gd name="adj2" fmla="val 102594"/>
                <a:gd name="adj3" fmla="val 19431"/>
              </a:avLst>
            </a:prstGeom>
            <a:solidFill>
              <a:schemeClr val="accent2">
                <a:lumMod val="40000"/>
                <a:lumOff val="60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2" name="Block Arc 51"/>
            <p:cNvSpPr/>
            <p:nvPr/>
          </p:nvSpPr>
          <p:spPr bwMode="auto">
            <a:xfrm rot="16200000" flipV="1">
              <a:off x="3630055" y="2836687"/>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108" name="Rectangle 107"/>
            <p:cNvSpPr/>
            <p:nvPr/>
          </p:nvSpPr>
          <p:spPr bwMode="auto">
            <a:xfrm rot="16200000" flipV="1">
              <a:off x="1976955" y="4434852"/>
              <a:ext cx="2357522" cy="899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 name="Rectangle 6"/>
            <p:cNvSpPr/>
            <p:nvPr/>
          </p:nvSpPr>
          <p:spPr>
            <a:xfrm rot="16200000" flipV="1">
              <a:off x="2872977" y="3745628"/>
              <a:ext cx="910827" cy="230832"/>
            </a:xfrm>
            <a:prstGeom prst="rect">
              <a:avLst/>
            </a:prstGeom>
          </p:spPr>
          <p:txBody>
            <a:bodyPr wrap="none">
              <a:spAutoFit/>
            </a:bodyPr>
            <a:lstStyle/>
            <a:p>
              <a:pPr algn="ctr" eaLnBrk="1" hangingPunct="1"/>
              <a:r>
                <a:rPr lang="en-US" sz="900" dirty="0">
                  <a:latin typeface="Comic Sans MS" pitchFamily="66" charset="0"/>
                </a:rPr>
                <a:t>(</a:t>
              </a:r>
              <a:r>
                <a:rPr lang="en-US" sz="900" dirty="0" smtClean="0">
                  <a:latin typeface="Comic Sans MS" pitchFamily="66" charset="0"/>
                  <a:hlinkClick r:id="rId5" action="ppaction://hlinksldjump"/>
                </a:rPr>
                <a:t>L1-VDC-XC1</a:t>
              </a:r>
              <a:r>
                <a:rPr lang="en-US" sz="900" dirty="0">
                  <a:latin typeface="Comic Sans MS" pitchFamily="66" charset="0"/>
                </a:rPr>
                <a:t>)</a:t>
              </a:r>
            </a:p>
          </p:txBody>
        </p:sp>
        <p:sp>
          <p:nvSpPr>
            <p:cNvPr id="8" name="Rectangle 7"/>
            <p:cNvSpPr/>
            <p:nvPr/>
          </p:nvSpPr>
          <p:spPr>
            <a:xfrm rot="16200000" flipV="1">
              <a:off x="2858687" y="5032533"/>
              <a:ext cx="930063" cy="230832"/>
            </a:xfrm>
            <a:prstGeom prst="rect">
              <a:avLst/>
            </a:prstGeom>
          </p:spPr>
          <p:txBody>
            <a:bodyPr wrap="none">
              <a:spAutoFit/>
            </a:bodyPr>
            <a:lstStyle/>
            <a:p>
              <a:pPr algn="ctr" eaLnBrk="1" hangingPunct="1"/>
              <a:r>
                <a:rPr lang="en-US" sz="900" dirty="0">
                  <a:latin typeface="Comic Sans MS" pitchFamily="66" charset="0"/>
                </a:rPr>
                <a:t>(</a:t>
              </a:r>
              <a:r>
                <a:rPr lang="en-US" sz="900" dirty="0" smtClean="0">
                  <a:latin typeface="Comic Sans MS" pitchFamily="66" charset="0"/>
                  <a:hlinkClick r:id="rId6" action="ppaction://hlinksldjump"/>
                </a:rPr>
                <a:t>L1-VDC-XC2</a:t>
              </a:r>
              <a:r>
                <a:rPr lang="en-US" sz="900" dirty="0">
                  <a:latin typeface="Comic Sans MS" pitchFamily="66" charset="0"/>
                </a:rPr>
                <a:t>)</a:t>
              </a:r>
            </a:p>
          </p:txBody>
        </p:sp>
        <p:sp>
          <p:nvSpPr>
            <p:cNvPr id="9" name="Rectangle 8"/>
            <p:cNvSpPr/>
            <p:nvPr/>
          </p:nvSpPr>
          <p:spPr>
            <a:xfrm rot="10800000" flipV="1">
              <a:off x="5075449" y="5497829"/>
              <a:ext cx="952505" cy="230832"/>
            </a:xfrm>
            <a:prstGeom prst="rect">
              <a:avLst/>
            </a:prstGeom>
          </p:spPr>
          <p:txBody>
            <a:bodyPr wrap="none">
              <a:spAutoFit/>
            </a:bodyPr>
            <a:lstStyle/>
            <a:p>
              <a:pPr algn="ctr">
                <a:defRPr/>
              </a:pPr>
              <a:r>
                <a:rPr lang="en-US" sz="900" dirty="0" smtClean="0">
                  <a:latin typeface="Comic Sans MS" pitchFamily="66" charset="0"/>
                </a:rPr>
                <a:t>(</a:t>
              </a:r>
              <a:r>
                <a:rPr lang="en-US" sz="900" dirty="0">
                  <a:latin typeface="Comic Sans MS" pitchFamily="66" charset="0"/>
                  <a:hlinkClick r:id="rId7" action="ppaction://hlinksldjump"/>
                </a:rPr>
                <a:t>L1-DAQ-XC1</a:t>
              </a:r>
              <a:r>
                <a:rPr lang="en-US" sz="900" dirty="0" smtClean="0">
                  <a:latin typeface="Comic Sans MS" pitchFamily="66" charset="0"/>
                </a:rPr>
                <a:t>)</a:t>
              </a:r>
              <a:endParaRPr lang="en-US" sz="900" dirty="0">
                <a:latin typeface="Comic Sans MS" pitchFamily="66" charset="0"/>
              </a:endParaRPr>
            </a:p>
          </p:txBody>
        </p:sp>
        <p:sp>
          <p:nvSpPr>
            <p:cNvPr id="10" name="Rectangle 9"/>
            <p:cNvSpPr/>
            <p:nvPr/>
          </p:nvSpPr>
          <p:spPr>
            <a:xfrm rot="10800000" flipV="1">
              <a:off x="5087384" y="4688232"/>
              <a:ext cx="898003"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8" action="ppaction://hlinksldjump"/>
                </a:rPr>
                <a:t>L1-SEI-XC1</a:t>
              </a:r>
              <a:r>
                <a:rPr lang="en-US" sz="900" dirty="0" smtClean="0">
                  <a:latin typeface="Comic Sans MS" pitchFamily="66" charset="0"/>
                </a:rPr>
                <a:t>)</a:t>
              </a:r>
              <a:endParaRPr lang="en-US" sz="900" dirty="0">
                <a:latin typeface="Comic Sans MS" pitchFamily="66" charset="0"/>
              </a:endParaRPr>
            </a:p>
          </p:txBody>
        </p:sp>
        <p:sp>
          <p:nvSpPr>
            <p:cNvPr id="11" name="Rectangle 10"/>
            <p:cNvSpPr/>
            <p:nvPr/>
          </p:nvSpPr>
          <p:spPr>
            <a:xfrm rot="10800000" flipV="1">
              <a:off x="5078278" y="2826394"/>
              <a:ext cx="928460"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9" action="ppaction://hlinksldjump"/>
                </a:rPr>
                <a:t>L1-SUS-XC1</a:t>
              </a:r>
              <a:r>
                <a:rPr lang="en-US" sz="900" dirty="0" smtClean="0">
                  <a:latin typeface="Comic Sans MS" pitchFamily="66" charset="0"/>
                </a:rPr>
                <a:t>)</a:t>
              </a:r>
              <a:endParaRPr lang="en-US" sz="900" dirty="0">
                <a:latin typeface="Comic Sans MS" pitchFamily="66" charset="0"/>
              </a:endParaRPr>
            </a:p>
          </p:txBody>
        </p:sp>
        <p:sp>
          <p:nvSpPr>
            <p:cNvPr id="12" name="Rectangle 11"/>
            <p:cNvSpPr/>
            <p:nvPr/>
          </p:nvSpPr>
          <p:spPr>
            <a:xfrm rot="10800000" flipV="1">
              <a:off x="5087390" y="3277966"/>
              <a:ext cx="947696" cy="230832"/>
            </a:xfrm>
            <a:prstGeom prst="rect">
              <a:avLst/>
            </a:prstGeom>
          </p:spPr>
          <p:txBody>
            <a:bodyPr wrap="none">
              <a:spAutoFit/>
            </a:bodyPr>
            <a:lstStyle/>
            <a:p>
              <a:pPr algn="ctr">
                <a:defRPr/>
              </a:pPr>
              <a:r>
                <a:rPr lang="en-US" sz="900" dirty="0">
                  <a:latin typeface="Comic Sans MS" pitchFamily="66" charset="0"/>
                </a:rPr>
                <a:t>(</a:t>
              </a:r>
              <a:r>
                <a:rPr lang="en-US" sz="900" dirty="0" smtClean="0">
                  <a:latin typeface="Comic Sans MS" pitchFamily="66" charset="0"/>
                  <a:hlinkClick r:id="rId10" action="ppaction://hlinksldjump"/>
                </a:rPr>
                <a:t>L1-SUS-XC2</a:t>
              </a:r>
              <a:r>
                <a:rPr lang="en-US" sz="900" dirty="0">
                  <a:latin typeface="Comic Sans MS" pitchFamily="66" charset="0"/>
                </a:rPr>
                <a:t>)</a:t>
              </a:r>
            </a:p>
          </p:txBody>
        </p:sp>
        <p:sp>
          <p:nvSpPr>
            <p:cNvPr id="13" name="Rectangle 12"/>
            <p:cNvSpPr/>
            <p:nvPr/>
          </p:nvSpPr>
          <p:spPr>
            <a:xfrm rot="10800000" flipV="1">
              <a:off x="5082556" y="4197609"/>
              <a:ext cx="910827" cy="230832"/>
            </a:xfrm>
            <a:prstGeom prst="rect">
              <a:avLst/>
            </a:prstGeom>
          </p:spPr>
          <p:txBody>
            <a:bodyPr wrap="none">
              <a:spAutoFit/>
            </a:bodyPr>
            <a:lstStyle/>
            <a:p>
              <a:pPr algn="ctr">
                <a:defRPr/>
              </a:pPr>
              <a:r>
                <a:rPr lang="en-US" sz="900" smtClean="0">
                  <a:latin typeface="Comic Sans MS" pitchFamily="66" charset="0"/>
                </a:rPr>
                <a:t>(</a:t>
              </a:r>
              <a:r>
                <a:rPr lang="en-US" sz="900" smtClean="0">
                  <a:latin typeface="Comic Sans MS" pitchFamily="66" charset="0"/>
                  <a:hlinkClick r:id="rId11" action="ppaction://hlinksldjump"/>
                </a:rPr>
                <a:t>L1-TCS-XC1</a:t>
              </a:r>
              <a:r>
                <a:rPr lang="en-US" sz="900" dirty="0" smtClean="0">
                  <a:latin typeface="Comic Sans MS" pitchFamily="66" charset="0"/>
                </a:rPr>
                <a:t>)</a:t>
              </a:r>
              <a:endParaRPr lang="en-US" sz="900" dirty="0">
                <a:latin typeface="Comic Sans MS" pitchFamily="66" charset="0"/>
              </a:endParaRPr>
            </a:p>
          </p:txBody>
        </p:sp>
        <p:sp>
          <p:nvSpPr>
            <p:cNvPr id="45" name="Rectangle 44"/>
            <p:cNvSpPr/>
            <p:nvPr/>
          </p:nvSpPr>
          <p:spPr bwMode="auto">
            <a:xfrm rot="10800000" flipV="1">
              <a:off x="3468359" y="3835352"/>
              <a:ext cx="719172" cy="73361"/>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Rectangle 45"/>
            <p:cNvSpPr/>
            <p:nvPr/>
          </p:nvSpPr>
          <p:spPr bwMode="auto">
            <a:xfrm rot="10800000" flipV="1">
              <a:off x="3468359" y="5180551"/>
              <a:ext cx="725543" cy="73362"/>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34" name="Group 33"/>
            <p:cNvGrpSpPr/>
            <p:nvPr/>
          </p:nvGrpSpPr>
          <p:grpSpPr>
            <a:xfrm rot="16200000" flipV="1">
              <a:off x="4187630" y="5561683"/>
              <a:ext cx="187513" cy="722801"/>
              <a:chOff x="6084093" y="4291600"/>
              <a:chExt cx="182563" cy="653177"/>
            </a:xfrm>
          </p:grpSpPr>
          <p:sp>
            <p:nvSpPr>
              <p:cNvPr id="35" name="Rectangle 3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Rectangle 35"/>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37" name="Group 36"/>
            <p:cNvGrpSpPr/>
            <p:nvPr/>
          </p:nvGrpSpPr>
          <p:grpSpPr>
            <a:xfrm rot="16200000" flipV="1">
              <a:off x="4187630" y="4022432"/>
              <a:ext cx="187513" cy="722801"/>
              <a:chOff x="6084093" y="4291600"/>
              <a:chExt cx="182563" cy="653177"/>
            </a:xfrm>
          </p:grpSpPr>
          <p:sp>
            <p:nvSpPr>
              <p:cNvPr id="38" name="Rectangle 37"/>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Rectangle 38"/>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54" name="Rectangle 53"/>
            <p:cNvSpPr/>
            <p:nvPr/>
          </p:nvSpPr>
          <p:spPr bwMode="auto">
            <a:xfrm rot="16200000" flipV="1">
              <a:off x="1192767" y="1251528"/>
              <a:ext cx="1097280" cy="173736"/>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5" name="Rectangle 64"/>
            <p:cNvSpPr/>
            <p:nvPr/>
          </p:nvSpPr>
          <p:spPr bwMode="auto">
            <a:xfrm rot="16200000" flipV="1">
              <a:off x="4402533" y="3390001"/>
              <a:ext cx="469596" cy="890445"/>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 name="Rectangle 65"/>
            <p:cNvSpPr/>
            <p:nvPr/>
          </p:nvSpPr>
          <p:spPr>
            <a:xfrm rot="10800000" flipV="1">
              <a:off x="5087383" y="3737434"/>
              <a:ext cx="898003" cy="230832"/>
            </a:xfrm>
            <a:prstGeom prst="rect">
              <a:avLst/>
            </a:prstGeom>
          </p:spPr>
          <p:txBody>
            <a:bodyPr wrap="none">
              <a:spAutoFit/>
            </a:bodyPr>
            <a:lstStyle/>
            <a:p>
              <a:pPr algn="ctr">
                <a:defRPr/>
              </a:pPr>
              <a:r>
                <a:rPr lang="en-US" sz="900" dirty="0" smtClean="0">
                  <a:latin typeface="Comic Sans MS" pitchFamily="66" charset="0"/>
                </a:rPr>
                <a:t>(</a:t>
              </a:r>
              <a:r>
                <a:rPr lang="en-US" sz="900" dirty="0">
                  <a:latin typeface="Comic Sans MS" pitchFamily="66" charset="0"/>
                  <a:hlinkClick r:id="rId12" action="ppaction://hlinksldjump"/>
                </a:rPr>
                <a:t>L1-ISC-XC1</a:t>
              </a:r>
              <a:r>
                <a:rPr lang="en-US" sz="900" dirty="0" smtClean="0">
                  <a:latin typeface="Comic Sans MS" pitchFamily="66" charset="0"/>
                </a:rPr>
                <a:t>)</a:t>
              </a:r>
              <a:endParaRPr lang="en-US" sz="900" dirty="0">
                <a:latin typeface="Comic Sans MS" pitchFamily="66" charset="0"/>
              </a:endParaRPr>
            </a:p>
          </p:txBody>
        </p:sp>
        <p:sp>
          <p:nvSpPr>
            <p:cNvPr id="44" name="Rectangle 43"/>
            <p:cNvSpPr/>
            <p:nvPr/>
          </p:nvSpPr>
          <p:spPr bwMode="auto">
            <a:xfrm rot="16200000" flipV="1">
              <a:off x="2768623" y="4656257"/>
              <a:ext cx="2934658" cy="96835"/>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0" name="Rectangle 39"/>
            <p:cNvSpPr/>
            <p:nvPr/>
          </p:nvSpPr>
          <p:spPr bwMode="auto">
            <a:xfrm rot="16200000" flipV="1">
              <a:off x="2945504" y="4608471"/>
              <a:ext cx="2933332" cy="193732"/>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64" name="Rectangular Callout 63"/>
          <p:cNvSpPr/>
          <p:nvPr/>
        </p:nvSpPr>
        <p:spPr bwMode="auto">
          <a:xfrm>
            <a:off x="1633860" y="3114915"/>
            <a:ext cx="862377" cy="420066"/>
          </a:xfrm>
          <a:prstGeom prst="wedgeRectCallout">
            <a:avLst>
              <a:gd name="adj1" fmla="val 148129"/>
              <a:gd name="adj2" fmla="val -59613"/>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DC Power and Fiber</a:t>
            </a:r>
            <a:endParaRPr lang="en-US" sz="1000" dirty="0">
              <a:solidFill>
                <a:schemeClr val="tx1"/>
              </a:solidFill>
            </a:endParaRPr>
          </a:p>
        </p:txBody>
      </p:sp>
      <p:sp>
        <p:nvSpPr>
          <p:cNvPr id="58" name="Rectangular Callout 57"/>
          <p:cNvSpPr/>
          <p:nvPr/>
        </p:nvSpPr>
        <p:spPr bwMode="auto">
          <a:xfrm>
            <a:off x="1791088" y="4833848"/>
            <a:ext cx="862377" cy="420066"/>
          </a:xfrm>
          <a:prstGeom prst="wedgeRectCallout">
            <a:avLst>
              <a:gd name="adj1" fmla="val 110199"/>
              <a:gd name="adj2" fmla="val 30644"/>
            </a:avLst>
          </a:prstGeom>
          <a:solidFill>
            <a:schemeClr val="tx2">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AC Power</a:t>
            </a:r>
            <a:endParaRPr lang="en-US" sz="1000" dirty="0">
              <a:solidFill>
                <a:schemeClr val="tx1"/>
              </a:solidFill>
            </a:endParaRPr>
          </a:p>
        </p:txBody>
      </p:sp>
    </p:spTree>
    <p:extLst>
      <p:ext uri="{BB962C8B-B14F-4D97-AF65-F5344CB8AC3E}">
        <p14:creationId xmlns:p14="http://schemas.microsoft.com/office/powerpoint/2010/main" val="4063595253"/>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95" name="TextBox 12"/>
          <p:cNvSpPr txBox="1">
            <a:spLocks noChangeArrowheads="1"/>
          </p:cNvSpPr>
          <p:nvPr/>
        </p:nvSpPr>
        <p:spPr bwMode="auto">
          <a:xfrm>
            <a:off x="6739912" y="3673951"/>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5.75”</a:t>
            </a:r>
          </a:p>
        </p:txBody>
      </p:sp>
      <p:sp>
        <p:nvSpPr>
          <p:cNvPr id="221187"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3EE39B-787A-4E00-9211-2CD2DAC9B02F}" type="slidenum">
              <a:rPr lang="en-US" smtClean="0">
                <a:solidFill>
                  <a:srgbClr val="898989"/>
                </a:solidFill>
                <a:latin typeface="Calibri" pitchFamily="34" charset="0"/>
              </a:rPr>
              <a:pPr eaLnBrk="1" hangingPunct="1"/>
              <a:t>431</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221189" name="Title 392"/>
          <p:cNvSpPr>
            <a:spLocks noGrp="1"/>
          </p:cNvSpPr>
          <p:nvPr>
            <p:ph type="title"/>
          </p:nvPr>
        </p:nvSpPr>
        <p:spPr>
          <a:xfrm>
            <a:off x="1725613" y="274638"/>
            <a:ext cx="6961187" cy="406400"/>
          </a:xfrm>
        </p:spPr>
        <p:txBody>
          <a:bodyPr/>
          <a:lstStyle/>
          <a:p>
            <a:pPr eaLnBrk="1" hangingPunct="1"/>
            <a:r>
              <a:rPr lang="en-US" smtClean="0">
                <a:ea typeface="ＭＳ Ｐゴシック" pitchFamily="34" charset="-128"/>
              </a:rPr>
              <a:t>Corning WCH-06P Fiber Panel</a:t>
            </a:r>
          </a:p>
        </p:txBody>
      </p:sp>
      <p:sp>
        <p:nvSpPr>
          <p:cNvPr id="3" name="Rectangle 2"/>
          <p:cNvSpPr>
            <a:spLocks noChangeAspect="1"/>
          </p:cNvSpPr>
          <p:nvPr/>
        </p:nvSpPr>
        <p:spPr bwMode="auto">
          <a:xfrm>
            <a:off x="1504950" y="1063625"/>
            <a:ext cx="184150"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 name="Rectangle 6"/>
          <p:cNvSpPr>
            <a:spLocks/>
          </p:cNvSpPr>
          <p:nvPr/>
        </p:nvSpPr>
        <p:spPr bwMode="auto">
          <a:xfrm rot="5400000">
            <a:off x="2508251" y="58737"/>
            <a:ext cx="184150" cy="2193925"/>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 name="Rectangle 7"/>
          <p:cNvSpPr>
            <a:spLocks noChangeAspect="1"/>
          </p:cNvSpPr>
          <p:nvPr/>
        </p:nvSpPr>
        <p:spPr bwMode="auto">
          <a:xfrm>
            <a:off x="6403975" y="1063625"/>
            <a:ext cx="182563"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 name="Rectangle 8"/>
          <p:cNvSpPr>
            <a:spLocks noChangeAspect="1"/>
          </p:cNvSpPr>
          <p:nvPr/>
        </p:nvSpPr>
        <p:spPr bwMode="auto">
          <a:xfrm>
            <a:off x="1689100" y="2890838"/>
            <a:ext cx="236538"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 name="Straight Arrow Connector 4"/>
          <p:cNvCxnSpPr/>
          <p:nvPr/>
        </p:nvCxnSpPr>
        <p:spPr>
          <a:xfrm flipH="1">
            <a:off x="6598892" y="3782748"/>
            <a:ext cx="2381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196" name="TextBox 16"/>
          <p:cNvSpPr txBox="1">
            <a:spLocks noChangeArrowheads="1"/>
          </p:cNvSpPr>
          <p:nvPr/>
        </p:nvSpPr>
        <p:spPr bwMode="auto">
          <a:xfrm>
            <a:off x="6931025" y="3149600"/>
            <a:ext cx="1511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13.5” x 16.062” x 5.125”</a:t>
            </a:r>
          </a:p>
        </p:txBody>
      </p:sp>
      <p:cxnSp>
        <p:nvCxnSpPr>
          <p:cNvPr id="18" name="Straight Arrow Connector 17"/>
          <p:cNvCxnSpPr/>
          <p:nvPr/>
        </p:nvCxnSpPr>
        <p:spPr>
          <a:xfrm>
            <a:off x="6855272" y="1063625"/>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sp>
        <p:nvSpPr>
          <p:cNvPr id="221198" name="TextBox 20"/>
          <p:cNvSpPr txBox="1">
            <a:spLocks noChangeArrowheads="1"/>
          </p:cNvSpPr>
          <p:nvPr/>
        </p:nvSpPr>
        <p:spPr bwMode="auto">
          <a:xfrm rot="-5400000">
            <a:off x="6074569" y="2112169"/>
            <a:ext cx="5207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120”</a:t>
            </a:r>
          </a:p>
        </p:txBody>
      </p:sp>
      <p:cxnSp>
        <p:nvCxnSpPr>
          <p:cNvPr id="22" name="Straight Arrow Connector 21"/>
          <p:cNvCxnSpPr/>
          <p:nvPr/>
        </p:nvCxnSpPr>
        <p:spPr>
          <a:xfrm flipH="1">
            <a:off x="6411913" y="3849688"/>
            <a:ext cx="182562"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0" name="TextBox 22"/>
          <p:cNvSpPr txBox="1">
            <a:spLocks noChangeArrowheads="1"/>
          </p:cNvSpPr>
          <p:nvPr/>
        </p:nvSpPr>
        <p:spPr bwMode="auto">
          <a:xfrm>
            <a:off x="5962650" y="3767138"/>
            <a:ext cx="5191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4”</a:t>
            </a:r>
          </a:p>
        </p:txBody>
      </p:sp>
      <p:pic>
        <p:nvPicPr>
          <p:cNvPr id="221201"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92350" y="1598613"/>
            <a:ext cx="2378075"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5" name="Straight Arrow Connector 24"/>
          <p:cNvCxnSpPr/>
          <p:nvPr/>
        </p:nvCxnSpPr>
        <p:spPr>
          <a:xfrm>
            <a:off x="6505575" y="1074738"/>
            <a:ext cx="0" cy="548640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a:spLocks noChangeAspect="1"/>
          </p:cNvSpPr>
          <p:nvPr/>
        </p:nvSpPr>
        <p:spPr bwMode="auto">
          <a:xfrm>
            <a:off x="5440804" y="2864221"/>
            <a:ext cx="622300"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6" name="Straight Arrow Connector 25"/>
          <p:cNvCxnSpPr/>
          <p:nvPr/>
        </p:nvCxnSpPr>
        <p:spPr>
          <a:xfrm>
            <a:off x="7846127" y="1047750"/>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6854791" y="3975100"/>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6" name="TextBox 28"/>
          <p:cNvSpPr txBox="1">
            <a:spLocks noChangeArrowheads="1"/>
          </p:cNvSpPr>
          <p:nvPr/>
        </p:nvSpPr>
        <p:spPr bwMode="auto">
          <a:xfrm>
            <a:off x="7847341" y="39052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21.75”</a:t>
            </a:r>
          </a:p>
        </p:txBody>
      </p:sp>
      <p:cxnSp>
        <p:nvCxnSpPr>
          <p:cNvPr id="30" name="Straight Arrow Connector 29"/>
          <p:cNvCxnSpPr/>
          <p:nvPr/>
        </p:nvCxnSpPr>
        <p:spPr>
          <a:xfrm>
            <a:off x="1925638" y="3622675"/>
            <a:ext cx="731837" cy="0"/>
          </a:xfrm>
          <a:prstGeom prst="straightConnector1">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flipH="1">
            <a:off x="1689100" y="3690938"/>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9" name="TextBox 33"/>
          <p:cNvSpPr txBox="1">
            <a:spLocks noChangeArrowheads="1"/>
          </p:cNvSpPr>
          <p:nvPr/>
        </p:nvSpPr>
        <p:spPr bwMode="auto">
          <a:xfrm>
            <a:off x="2657475" y="36131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21.25”</a:t>
            </a:r>
          </a:p>
        </p:txBody>
      </p:sp>
      <p:cxnSp>
        <p:nvCxnSpPr>
          <p:cNvPr id="35" name="Straight Arrow Connector 34"/>
          <p:cNvCxnSpPr/>
          <p:nvPr/>
        </p:nvCxnSpPr>
        <p:spPr>
          <a:xfrm>
            <a:off x="6657975" y="3619500"/>
            <a:ext cx="0" cy="2941638"/>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11" name="TextBox 37"/>
          <p:cNvSpPr txBox="1">
            <a:spLocks noChangeArrowheads="1"/>
          </p:cNvSpPr>
          <p:nvPr/>
        </p:nvSpPr>
        <p:spPr bwMode="auto">
          <a:xfrm rot="-5400000">
            <a:off x="6505575" y="4164013"/>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a:t>
            </a:r>
          </a:p>
        </p:txBody>
      </p:sp>
      <p:sp>
        <p:nvSpPr>
          <p:cNvPr id="42" name="Rectangle 41"/>
          <p:cNvSpPr>
            <a:spLocks/>
          </p:cNvSpPr>
          <p:nvPr/>
        </p:nvSpPr>
        <p:spPr bwMode="auto">
          <a:xfrm rot="5400000">
            <a:off x="2060576" y="-273050"/>
            <a:ext cx="182562" cy="2427287"/>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21214"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70133" y="4119563"/>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1215" name="TextBox 45"/>
          <p:cNvSpPr txBox="1">
            <a:spLocks noChangeArrowheads="1"/>
          </p:cNvSpPr>
          <p:nvPr/>
        </p:nvSpPr>
        <p:spPr bwMode="auto">
          <a:xfrm>
            <a:off x="2481263" y="5673725"/>
            <a:ext cx="1216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CCH-CP12-15T (ST)</a:t>
            </a:r>
          </a:p>
        </p:txBody>
      </p:sp>
      <p:sp>
        <p:nvSpPr>
          <p:cNvPr id="221218" name="TextBox 49"/>
          <p:cNvSpPr txBox="1">
            <a:spLocks noChangeArrowheads="1"/>
          </p:cNvSpPr>
          <p:nvPr/>
        </p:nvSpPr>
        <p:spPr bwMode="auto">
          <a:xfrm>
            <a:off x="3561557" y="5664072"/>
            <a:ext cx="5191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 2</a:t>
            </a:r>
          </a:p>
        </p:txBody>
      </p:sp>
      <p:pic>
        <p:nvPicPr>
          <p:cNvPr id="31"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0063" y="4119563"/>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Title 8"/>
          <p:cNvSpPr>
            <a:spLocks noGrp="1"/>
          </p:cNvSpPr>
          <p:nvPr>
            <p:ph type="title"/>
          </p:nvPr>
        </p:nvSpPr>
        <p:spPr/>
        <p:txBody>
          <a:bodyPr/>
          <a:lstStyle/>
          <a:p>
            <a:pPr eaLnBrk="1" hangingPunct="1"/>
            <a:r>
              <a:rPr lang="en-US" dirty="0" smtClean="0">
                <a:ea typeface="ＭＳ Ｐゴシック" pitchFamily="34" charset="-128"/>
              </a:rPr>
              <a:t>VEAX – Fiber Patch Panel</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42692"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21060EA-849F-4E6D-9CF7-D77B75CF61D3}" type="slidenum">
              <a:rPr lang="en-US" smtClean="0">
                <a:solidFill>
                  <a:srgbClr val="898989"/>
                </a:solidFill>
                <a:latin typeface="Calibri" pitchFamily="34" charset="0"/>
              </a:rPr>
              <a:pPr eaLnBrk="1" hangingPunct="1"/>
              <a:t>432</a:t>
            </a:fld>
            <a:endParaRPr lang="en-US" smtClean="0">
              <a:solidFill>
                <a:srgbClr val="898989"/>
              </a:solidFill>
              <a:latin typeface="Calibri" pitchFamily="34" charset="0"/>
            </a:endParaRPr>
          </a:p>
        </p:txBody>
      </p:sp>
      <p:grpSp>
        <p:nvGrpSpPr>
          <p:cNvPr id="242693" name="Group 145"/>
          <p:cNvGrpSpPr>
            <a:grpSpLocks/>
          </p:cNvGrpSpPr>
          <p:nvPr/>
        </p:nvGrpSpPr>
        <p:grpSpPr bwMode="auto">
          <a:xfrm>
            <a:off x="2514600" y="750888"/>
            <a:ext cx="5064125" cy="228600"/>
            <a:chOff x="199210" y="6182363"/>
            <a:chExt cx="5064125" cy="228601"/>
          </a:xfrm>
        </p:grpSpPr>
        <p:pic>
          <p:nvPicPr>
            <p:cNvPr id="242797"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2798"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2799" name="Group 142"/>
            <p:cNvGrpSpPr>
              <a:grpSpLocks/>
            </p:cNvGrpSpPr>
            <p:nvPr/>
          </p:nvGrpSpPr>
          <p:grpSpPr bwMode="auto">
            <a:xfrm>
              <a:off x="199210" y="6186671"/>
              <a:ext cx="2406970" cy="221162"/>
              <a:chOff x="-301925" y="5561154"/>
              <a:chExt cx="2406770" cy="221240"/>
            </a:xfrm>
          </p:grpSpPr>
          <p:sp>
            <p:nvSpPr>
              <p:cNvPr id="242803"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Patch Panel</a:t>
                </a:r>
              </a:p>
            </p:txBody>
          </p:sp>
          <p:sp>
            <p:nvSpPr>
              <p:cNvPr id="242804"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42800" name="Group 141"/>
            <p:cNvGrpSpPr>
              <a:grpSpLocks/>
            </p:cNvGrpSpPr>
            <p:nvPr/>
          </p:nvGrpSpPr>
          <p:grpSpPr bwMode="auto">
            <a:xfrm>
              <a:off x="2844863" y="6189468"/>
              <a:ext cx="2418472" cy="221119"/>
              <a:chOff x="307675" y="6055740"/>
              <a:chExt cx="2418271" cy="221197"/>
            </a:xfrm>
          </p:grpSpPr>
          <p:sp>
            <p:nvSpPr>
              <p:cNvPr id="242801"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4280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grpSp>
        <p:nvGrpSpPr>
          <p:cNvPr id="242695" name="Group 8"/>
          <p:cNvGrpSpPr>
            <a:grpSpLocks/>
          </p:cNvGrpSpPr>
          <p:nvPr/>
        </p:nvGrpSpPr>
        <p:grpSpPr bwMode="auto">
          <a:xfrm>
            <a:off x="3639077" y="2743471"/>
            <a:ext cx="3019218" cy="976313"/>
            <a:chOff x="811929" y="2648179"/>
            <a:chExt cx="3018251" cy="976719"/>
          </a:xfrm>
        </p:grpSpPr>
        <p:grpSp>
          <p:nvGrpSpPr>
            <p:cNvPr id="242773" name="Group 7"/>
            <p:cNvGrpSpPr>
              <a:grpSpLocks/>
            </p:cNvGrpSpPr>
            <p:nvPr/>
          </p:nvGrpSpPr>
          <p:grpSpPr bwMode="auto">
            <a:xfrm>
              <a:off x="1467344" y="2648179"/>
              <a:ext cx="2292731" cy="222022"/>
              <a:chOff x="1467344" y="2648179"/>
              <a:chExt cx="2292731" cy="222022"/>
            </a:xfrm>
          </p:grpSpPr>
          <p:sp>
            <p:nvSpPr>
              <p:cNvPr id="2427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64" name="Straight Arrow Connector 63"/>
              <p:cNvCxnSpPr>
                <a:stCxn id="242794" idx="3"/>
                <a:endCxn id="242796" idx="1"/>
              </p:cNvCxnSpPr>
              <p:nvPr/>
            </p:nvCxnSpPr>
            <p:spPr bwMode="auto">
              <a:xfrm flipV="1">
                <a:off x="2822648" y="2756174"/>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1-2</a:t>
                </a:r>
                <a:endParaRPr lang="en-US" sz="800" b="1" dirty="0">
                  <a:latin typeface="Comic Sans MS" pitchFamily="66" charset="0"/>
                </a:endParaRPr>
              </a:p>
            </p:txBody>
          </p:sp>
        </p:grpSp>
        <p:grpSp>
          <p:nvGrpSpPr>
            <p:cNvPr id="242774" name="Group 66"/>
            <p:cNvGrpSpPr>
              <a:grpSpLocks/>
            </p:cNvGrpSpPr>
            <p:nvPr/>
          </p:nvGrpSpPr>
          <p:grpSpPr bwMode="auto">
            <a:xfrm>
              <a:off x="1469967" y="2800534"/>
              <a:ext cx="2292731" cy="222067"/>
              <a:chOff x="1467344" y="2648134"/>
              <a:chExt cx="2292731" cy="222067"/>
            </a:xfrm>
          </p:grpSpPr>
          <p:sp>
            <p:nvSpPr>
              <p:cNvPr id="2427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 action="ppaction://hlinksldjump"/>
                  </a:rPr>
                  <a:t>S7711DR </a:t>
                </a:r>
                <a:r>
                  <a:rPr lang="en-US" sz="800" b="1" dirty="0">
                    <a:latin typeface="Comic Sans MS" pitchFamily="66" charset="0"/>
                    <a:hlinkClick r:id="rId4" action="ppaction://hlinksldjump"/>
                  </a:rPr>
                  <a:t>Opt In/Out</a:t>
                </a:r>
                <a:endParaRPr lang="en-US" sz="800" b="1" dirty="0">
                  <a:latin typeface="Comic Sans MS" pitchFamily="66" charset="0"/>
                </a:endParaRPr>
              </a:p>
            </p:txBody>
          </p:sp>
          <p:cxnSp>
            <p:nvCxnSpPr>
              <p:cNvPr id="69" name="Straight Arrow Connector 68"/>
              <p:cNvCxnSpPr>
                <a:stCxn id="242791" idx="3"/>
                <a:endCxn id="242793"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3" name="TextBox 353"/>
              <p:cNvSpPr txBox="1">
                <a:spLocks noChangeArrowheads="1"/>
              </p:cNvSpPr>
              <p:nvPr/>
            </p:nvSpPr>
            <p:spPr bwMode="auto">
              <a:xfrm>
                <a:off x="3351706" y="2648134"/>
                <a:ext cx="408369"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1-4</a:t>
                </a:r>
                <a:endParaRPr lang="en-US" sz="800" b="1" dirty="0">
                  <a:latin typeface="Comic Sans MS" pitchFamily="66" charset="0"/>
                </a:endParaRPr>
              </a:p>
            </p:txBody>
          </p:sp>
        </p:grpSp>
        <p:grpSp>
          <p:nvGrpSpPr>
            <p:cNvPr id="242775" name="Group 70"/>
            <p:cNvGrpSpPr>
              <a:grpSpLocks/>
            </p:cNvGrpSpPr>
            <p:nvPr/>
          </p:nvGrpSpPr>
          <p:grpSpPr bwMode="auto">
            <a:xfrm>
              <a:off x="1469967" y="2947716"/>
              <a:ext cx="2292731" cy="222633"/>
              <a:chOff x="1467344" y="2648179"/>
              <a:chExt cx="2292731" cy="222633"/>
            </a:xfrm>
          </p:grpSpPr>
          <p:sp>
            <p:nvSpPr>
              <p:cNvPr id="242788" name="TextBox 353"/>
              <p:cNvSpPr txBox="1">
                <a:spLocks noChangeArrowheads="1"/>
              </p:cNvSpPr>
              <p:nvPr/>
            </p:nvSpPr>
            <p:spPr bwMode="auto">
              <a:xfrm>
                <a:off x="1467344" y="2655278"/>
                <a:ext cx="1355538"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 action="ppaction://hlinksldjump"/>
                  </a:rPr>
                  <a:t>W ACC-5595 </a:t>
                </a:r>
                <a:r>
                  <a:rPr lang="en-US" sz="800" b="1" dirty="0">
                    <a:latin typeface="Comic Sans MS" pitchFamily="66" charset="0"/>
                    <a:hlinkClick r:id="rId5" action="ppaction://hlinksldjump"/>
                  </a:rPr>
                  <a:t>Port </a:t>
                </a:r>
                <a:r>
                  <a:rPr lang="en-US" sz="800" b="1" dirty="0" smtClean="0">
                    <a:latin typeface="Comic Sans MS" pitchFamily="66" charset="0"/>
                    <a:hlinkClick r:id="rId5" action="ppaction://hlinksldjump"/>
                  </a:rPr>
                  <a:t>3</a:t>
                </a:r>
                <a:endParaRPr lang="en-US" sz="800" b="1" dirty="0">
                  <a:latin typeface="Comic Sans MS" pitchFamily="66" charset="0"/>
                </a:endParaRPr>
              </a:p>
            </p:txBody>
          </p:sp>
          <p:cxnSp>
            <p:nvCxnSpPr>
              <p:cNvPr id="73" name="Straight Arrow Connector 72"/>
              <p:cNvCxnSpPr>
                <a:stCxn id="242788" idx="3"/>
                <a:endCxn id="242790"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1-6</a:t>
                </a:r>
                <a:endParaRPr lang="en-US" sz="800" b="1" dirty="0">
                  <a:latin typeface="Comic Sans MS" pitchFamily="66" charset="0"/>
                </a:endParaRPr>
              </a:p>
            </p:txBody>
          </p:sp>
        </p:grpSp>
        <p:grpSp>
          <p:nvGrpSpPr>
            <p:cNvPr id="242776" name="Group 74"/>
            <p:cNvGrpSpPr>
              <a:grpSpLocks/>
            </p:cNvGrpSpPr>
            <p:nvPr/>
          </p:nvGrpSpPr>
          <p:grpSpPr bwMode="auto">
            <a:xfrm>
              <a:off x="1472590" y="3100116"/>
              <a:ext cx="2292731" cy="222633"/>
              <a:chOff x="1467344" y="2648179"/>
              <a:chExt cx="2292731" cy="222633"/>
            </a:xfrm>
          </p:grpSpPr>
          <p:sp>
            <p:nvSpPr>
              <p:cNvPr id="242785" name="TextBox 353"/>
              <p:cNvSpPr txBox="1">
                <a:spLocks noChangeArrowheads="1"/>
              </p:cNvSpPr>
              <p:nvPr/>
            </p:nvSpPr>
            <p:spPr bwMode="auto">
              <a:xfrm>
                <a:off x="1467344" y="2655278"/>
                <a:ext cx="1355538"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 action="ppaction://hlinksldjump"/>
                  </a:rPr>
                  <a:t>Y ACC-5595 </a:t>
                </a:r>
                <a:r>
                  <a:rPr lang="en-US" sz="800" b="1" dirty="0">
                    <a:latin typeface="Comic Sans MS" pitchFamily="66" charset="0"/>
                    <a:hlinkClick r:id="rId5" action="ppaction://hlinksldjump"/>
                  </a:rPr>
                  <a:t>Port </a:t>
                </a:r>
                <a:r>
                  <a:rPr lang="en-US" sz="800" b="1" dirty="0" smtClean="0">
                    <a:latin typeface="Comic Sans MS" pitchFamily="66" charset="0"/>
                    <a:hlinkClick r:id="rId5" action="ppaction://hlinksldjump"/>
                  </a:rPr>
                  <a:t>3</a:t>
                </a:r>
                <a:endParaRPr lang="en-US" sz="800" b="1" dirty="0">
                  <a:latin typeface="Comic Sans MS" pitchFamily="66" charset="0"/>
                </a:endParaRPr>
              </a:p>
            </p:txBody>
          </p:sp>
          <p:cxnSp>
            <p:nvCxnSpPr>
              <p:cNvPr id="77" name="Straight Arrow Connector 76"/>
              <p:cNvCxnSpPr>
                <a:stCxn id="242785" idx="3"/>
                <a:endCxn id="242787"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1-8</a:t>
                </a:r>
                <a:endParaRPr lang="en-US" sz="800" b="1" dirty="0">
                  <a:latin typeface="Comic Sans MS" pitchFamily="66" charset="0"/>
                </a:endParaRPr>
              </a:p>
            </p:txBody>
          </p:sp>
        </p:grpSp>
        <p:grpSp>
          <p:nvGrpSpPr>
            <p:cNvPr id="242777" name="Group 78"/>
            <p:cNvGrpSpPr>
              <a:grpSpLocks/>
            </p:cNvGrpSpPr>
            <p:nvPr/>
          </p:nvGrpSpPr>
          <p:grpSpPr bwMode="auto">
            <a:xfrm>
              <a:off x="811929" y="3249865"/>
              <a:ext cx="3018251" cy="222633"/>
              <a:chOff x="809306" y="2648134"/>
              <a:chExt cx="3018251" cy="222633"/>
            </a:xfrm>
          </p:grpSpPr>
          <p:sp>
            <p:nvSpPr>
              <p:cNvPr id="242782" name="TextBox 353"/>
              <p:cNvSpPr txBox="1">
                <a:spLocks noChangeArrowheads="1"/>
              </p:cNvSpPr>
              <p:nvPr/>
            </p:nvSpPr>
            <p:spPr bwMode="auto">
              <a:xfrm>
                <a:off x="809306" y="2655323"/>
                <a:ext cx="2013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81" name="Straight Arrow Connector 80"/>
              <p:cNvCxnSpPr>
                <a:stCxn id="242782" idx="3"/>
                <a:endCxn id="242784"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4" name="TextBox 353"/>
              <p:cNvSpPr txBox="1">
                <a:spLocks noChangeArrowheads="1"/>
              </p:cNvSpPr>
              <p:nvPr/>
            </p:nvSpPr>
            <p:spPr bwMode="auto">
              <a:xfrm>
                <a:off x="3351705" y="2648134"/>
                <a:ext cx="475852"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1-10</a:t>
                </a:r>
                <a:endParaRPr lang="en-US" sz="800" b="1" dirty="0">
                  <a:latin typeface="Comic Sans MS" pitchFamily="66" charset="0"/>
                </a:endParaRPr>
              </a:p>
            </p:txBody>
          </p:sp>
        </p:grpSp>
        <p:grpSp>
          <p:nvGrpSpPr>
            <p:cNvPr id="242778" name="Group 82"/>
            <p:cNvGrpSpPr>
              <a:grpSpLocks/>
            </p:cNvGrpSpPr>
            <p:nvPr/>
          </p:nvGrpSpPr>
          <p:grpSpPr bwMode="auto">
            <a:xfrm>
              <a:off x="811929" y="3402265"/>
              <a:ext cx="3018249" cy="222633"/>
              <a:chOff x="806683" y="2648134"/>
              <a:chExt cx="3018249" cy="222633"/>
            </a:xfrm>
          </p:grpSpPr>
          <p:sp>
            <p:nvSpPr>
              <p:cNvPr id="242779" name="TextBox 353"/>
              <p:cNvSpPr txBox="1">
                <a:spLocks noChangeArrowheads="1"/>
              </p:cNvSpPr>
              <p:nvPr/>
            </p:nvSpPr>
            <p:spPr bwMode="auto">
              <a:xfrm>
                <a:off x="806683" y="2655323"/>
                <a:ext cx="20161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85" name="Straight Arrow Connector 84"/>
              <p:cNvCxnSpPr>
                <a:stCxn id="242779" idx="3"/>
                <a:endCxn id="242781" idx="1"/>
              </p:cNvCxnSpPr>
              <p:nvPr/>
            </p:nvCxnSpPr>
            <p:spPr bwMode="auto">
              <a:xfrm flipV="1">
                <a:off x="2822882" y="2755901"/>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1" name="TextBox 353"/>
              <p:cNvSpPr txBox="1">
                <a:spLocks noChangeArrowheads="1"/>
              </p:cNvSpPr>
              <p:nvPr/>
            </p:nvSpPr>
            <p:spPr bwMode="auto">
              <a:xfrm>
                <a:off x="3351705" y="2648134"/>
                <a:ext cx="473227"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1-12</a:t>
                </a:r>
                <a:endParaRPr lang="en-US" sz="800" b="1" dirty="0">
                  <a:latin typeface="Comic Sans MS" pitchFamily="66" charset="0"/>
                </a:endParaRPr>
              </a:p>
            </p:txBody>
          </p:sp>
        </p:grpSp>
      </p:grpSp>
      <p:grpSp>
        <p:nvGrpSpPr>
          <p:cNvPr id="242696" name="Group 86"/>
          <p:cNvGrpSpPr>
            <a:grpSpLocks/>
          </p:cNvGrpSpPr>
          <p:nvPr/>
        </p:nvGrpSpPr>
        <p:grpSpPr bwMode="auto">
          <a:xfrm>
            <a:off x="3980523" y="3770895"/>
            <a:ext cx="2677775" cy="976294"/>
            <a:chOff x="1150074" y="2648197"/>
            <a:chExt cx="2676933" cy="976135"/>
          </a:xfrm>
        </p:grpSpPr>
        <p:grpSp>
          <p:nvGrpSpPr>
            <p:cNvPr id="242749" name="Group 87"/>
            <p:cNvGrpSpPr>
              <a:grpSpLocks/>
            </p:cNvGrpSpPr>
            <p:nvPr/>
          </p:nvGrpSpPr>
          <p:grpSpPr bwMode="auto">
            <a:xfrm>
              <a:off x="1467344" y="2648197"/>
              <a:ext cx="2292731" cy="222004"/>
              <a:chOff x="1467344" y="2648197"/>
              <a:chExt cx="2292731" cy="222004"/>
            </a:xfrm>
          </p:grpSpPr>
          <p:sp>
            <p:nvSpPr>
              <p:cNvPr id="24277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11" name="Straight Arrow Connector 110"/>
              <p:cNvCxnSpPr>
                <a:stCxn id="242770" idx="3"/>
                <a:endCxn id="242772" idx="1"/>
              </p:cNvCxnSpPr>
              <p:nvPr/>
            </p:nvCxnSpPr>
            <p:spPr bwMode="auto">
              <a:xfrm flipV="1">
                <a:off x="2822882" y="2755902"/>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72" name="TextBox 353"/>
              <p:cNvSpPr txBox="1">
                <a:spLocks noChangeArrowheads="1"/>
              </p:cNvSpPr>
              <p:nvPr/>
            </p:nvSpPr>
            <p:spPr bwMode="auto">
              <a:xfrm>
                <a:off x="3351706" y="2648197"/>
                <a:ext cx="408369"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2-2</a:t>
                </a:r>
                <a:endParaRPr lang="en-US" sz="800" b="1" dirty="0">
                  <a:latin typeface="Comic Sans MS" pitchFamily="66" charset="0"/>
                </a:endParaRPr>
              </a:p>
            </p:txBody>
          </p:sp>
        </p:grpSp>
        <p:grpSp>
          <p:nvGrpSpPr>
            <p:cNvPr id="242750" name="Group 88"/>
            <p:cNvGrpSpPr>
              <a:grpSpLocks/>
            </p:cNvGrpSpPr>
            <p:nvPr/>
          </p:nvGrpSpPr>
          <p:grpSpPr bwMode="auto">
            <a:xfrm>
              <a:off x="1469967" y="2800579"/>
              <a:ext cx="2292731" cy="222022"/>
              <a:chOff x="1467344" y="2648179"/>
              <a:chExt cx="2292731" cy="222022"/>
            </a:xfrm>
          </p:grpSpPr>
          <p:sp>
            <p:nvSpPr>
              <p:cNvPr id="24276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07" name="Straight Arrow Connector 106"/>
              <p:cNvCxnSpPr>
                <a:stCxn id="242767" idx="3"/>
                <a:endCxn id="242769" idx="1"/>
              </p:cNvCxnSpPr>
              <p:nvPr/>
            </p:nvCxnSpPr>
            <p:spPr bwMode="auto">
              <a:xfrm flipV="1">
                <a:off x="2823194" y="2756087"/>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2-4</a:t>
                </a:r>
                <a:endParaRPr lang="en-US" sz="800" b="1" dirty="0">
                  <a:latin typeface="Comic Sans MS" pitchFamily="66" charset="0"/>
                </a:endParaRPr>
              </a:p>
            </p:txBody>
          </p:sp>
        </p:grpSp>
        <p:grpSp>
          <p:nvGrpSpPr>
            <p:cNvPr id="242751" name="Group 89"/>
            <p:cNvGrpSpPr>
              <a:grpSpLocks/>
            </p:cNvGrpSpPr>
            <p:nvPr/>
          </p:nvGrpSpPr>
          <p:grpSpPr bwMode="auto">
            <a:xfrm>
              <a:off x="1150074" y="2947716"/>
              <a:ext cx="2612624" cy="222571"/>
              <a:chOff x="1147451" y="2648179"/>
              <a:chExt cx="2612624" cy="222571"/>
            </a:xfrm>
          </p:grpSpPr>
          <p:sp>
            <p:nvSpPr>
              <p:cNvPr id="242764" name="TextBox 353"/>
              <p:cNvSpPr txBox="1">
                <a:spLocks noChangeArrowheads="1"/>
              </p:cNvSpPr>
              <p:nvPr/>
            </p:nvSpPr>
            <p:spPr bwMode="auto">
              <a:xfrm>
                <a:off x="1147451" y="2655341"/>
                <a:ext cx="1675431"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W D070011 </a:t>
                </a:r>
                <a:r>
                  <a:rPr lang="en-US" sz="800" b="1" dirty="0">
                    <a:latin typeface="Comic Sans MS" pitchFamily="66" charset="0"/>
                    <a:hlinkClick r:id="rId6" action="ppaction://hlinksldjump"/>
                  </a:rPr>
                  <a:t>Fanout </a:t>
                </a:r>
                <a:r>
                  <a:rPr lang="en-US" sz="800" b="1" dirty="0" smtClean="0">
                    <a:latin typeface="Comic Sans MS" pitchFamily="66" charset="0"/>
                    <a:hlinkClick r:id="rId6" action="ppaction://hlinksldjump"/>
                  </a:rPr>
                  <a:t>Input</a:t>
                </a:r>
                <a:endParaRPr lang="en-US" sz="800" b="1" dirty="0">
                  <a:latin typeface="Comic Sans MS" pitchFamily="66" charset="0"/>
                </a:endParaRPr>
              </a:p>
            </p:txBody>
          </p:sp>
          <p:cxnSp>
            <p:nvCxnSpPr>
              <p:cNvPr id="104" name="Straight Arrow Connector 103"/>
              <p:cNvCxnSpPr>
                <a:stCxn id="242764" idx="3"/>
                <a:endCxn id="242766" idx="1"/>
              </p:cNvCxnSpPr>
              <p:nvPr/>
            </p:nvCxnSpPr>
            <p:spPr bwMode="auto">
              <a:xfrm flipV="1">
                <a:off x="2822882" y="2755902"/>
                <a:ext cx="528825"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2-6</a:t>
                </a:r>
                <a:endParaRPr lang="en-US" sz="800" b="1" dirty="0">
                  <a:latin typeface="Comic Sans MS" pitchFamily="66" charset="0"/>
                </a:endParaRPr>
              </a:p>
            </p:txBody>
          </p:sp>
        </p:grpSp>
        <p:grpSp>
          <p:nvGrpSpPr>
            <p:cNvPr id="242752" name="Group 90"/>
            <p:cNvGrpSpPr>
              <a:grpSpLocks/>
            </p:cNvGrpSpPr>
            <p:nvPr/>
          </p:nvGrpSpPr>
          <p:grpSpPr bwMode="auto">
            <a:xfrm>
              <a:off x="1150074" y="3100116"/>
              <a:ext cx="2615247" cy="222571"/>
              <a:chOff x="1144828" y="2648179"/>
              <a:chExt cx="2615247" cy="222571"/>
            </a:xfrm>
          </p:grpSpPr>
          <p:sp>
            <p:nvSpPr>
              <p:cNvPr id="242761" name="TextBox 353"/>
              <p:cNvSpPr txBox="1">
                <a:spLocks noChangeArrowheads="1"/>
              </p:cNvSpPr>
              <p:nvPr/>
            </p:nvSpPr>
            <p:spPr bwMode="auto">
              <a:xfrm>
                <a:off x="1144828" y="2655341"/>
                <a:ext cx="1678053"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Y D070011 </a:t>
                </a:r>
                <a:r>
                  <a:rPr lang="en-US" sz="800" b="1" dirty="0">
                    <a:latin typeface="Comic Sans MS" pitchFamily="66" charset="0"/>
                    <a:hlinkClick r:id="rId6" action="ppaction://hlinksldjump"/>
                  </a:rPr>
                  <a:t>Fanout </a:t>
                </a:r>
                <a:r>
                  <a:rPr lang="en-US" sz="800" b="1" dirty="0" smtClean="0">
                    <a:latin typeface="Comic Sans MS" pitchFamily="66" charset="0"/>
                    <a:hlinkClick r:id="rId6" action="ppaction://hlinksldjump"/>
                  </a:rPr>
                  <a:t>Input</a:t>
                </a:r>
                <a:endParaRPr lang="en-US" sz="800" b="1" dirty="0">
                  <a:latin typeface="Comic Sans MS" pitchFamily="66" charset="0"/>
                </a:endParaRPr>
              </a:p>
            </p:txBody>
          </p:sp>
          <p:cxnSp>
            <p:nvCxnSpPr>
              <p:cNvPr id="101" name="Straight Arrow Connector 100"/>
              <p:cNvCxnSpPr>
                <a:stCxn id="242761" idx="3"/>
                <a:endCxn id="242763" idx="1"/>
              </p:cNvCxnSpPr>
              <p:nvPr/>
            </p:nvCxnSpPr>
            <p:spPr bwMode="auto">
              <a:xfrm flipV="1">
                <a:off x="2822881" y="2755902"/>
                <a:ext cx="528825"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2-8</a:t>
                </a:r>
                <a:endParaRPr lang="en-US" sz="800" b="1" dirty="0">
                  <a:latin typeface="Comic Sans MS" pitchFamily="66" charset="0"/>
                </a:endParaRPr>
              </a:p>
            </p:txBody>
          </p:sp>
        </p:grpSp>
        <p:grpSp>
          <p:nvGrpSpPr>
            <p:cNvPr id="242753" name="Group 91"/>
            <p:cNvGrpSpPr>
              <a:grpSpLocks/>
            </p:cNvGrpSpPr>
            <p:nvPr/>
          </p:nvGrpSpPr>
          <p:grpSpPr bwMode="auto">
            <a:xfrm>
              <a:off x="1469967" y="3249928"/>
              <a:ext cx="2357037" cy="222004"/>
              <a:chOff x="1467344" y="2648197"/>
              <a:chExt cx="2357037" cy="222004"/>
            </a:xfrm>
          </p:grpSpPr>
          <p:sp>
            <p:nvSpPr>
              <p:cNvPr id="24275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W Brocade Port 1F</a:t>
                </a:r>
                <a:endParaRPr lang="en-US" sz="800" b="1" dirty="0">
                  <a:latin typeface="Comic Sans MS" pitchFamily="66" charset="0"/>
                </a:endParaRPr>
              </a:p>
            </p:txBody>
          </p:sp>
          <p:cxnSp>
            <p:nvCxnSpPr>
              <p:cNvPr id="98" name="Straight Arrow Connector 97"/>
              <p:cNvCxnSpPr>
                <a:stCxn id="242758" idx="3"/>
                <a:endCxn id="242760"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0" name="TextBox 353"/>
              <p:cNvSpPr txBox="1">
                <a:spLocks noChangeArrowheads="1"/>
              </p:cNvSpPr>
              <p:nvPr/>
            </p:nvSpPr>
            <p:spPr bwMode="auto">
              <a:xfrm>
                <a:off x="3351706" y="2648197"/>
                <a:ext cx="472675"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2-10</a:t>
                </a:r>
                <a:endParaRPr lang="en-US" sz="800" b="1" dirty="0">
                  <a:latin typeface="Comic Sans MS" pitchFamily="66" charset="0"/>
                </a:endParaRPr>
              </a:p>
            </p:txBody>
          </p:sp>
        </p:grpSp>
        <p:grpSp>
          <p:nvGrpSpPr>
            <p:cNvPr id="242754" name="Group 92"/>
            <p:cNvGrpSpPr>
              <a:grpSpLocks/>
            </p:cNvGrpSpPr>
            <p:nvPr/>
          </p:nvGrpSpPr>
          <p:grpSpPr bwMode="auto">
            <a:xfrm>
              <a:off x="1472590" y="3402328"/>
              <a:ext cx="2354417" cy="222004"/>
              <a:chOff x="1467344" y="2648197"/>
              <a:chExt cx="2354417" cy="222004"/>
            </a:xfrm>
          </p:grpSpPr>
          <p:sp>
            <p:nvSpPr>
              <p:cNvPr id="24275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95" name="Straight Arrow Connector 94"/>
              <p:cNvCxnSpPr>
                <a:stCxn id="242755" idx="3"/>
                <a:endCxn id="242757"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57" name="TextBox 353"/>
              <p:cNvSpPr txBox="1">
                <a:spLocks noChangeArrowheads="1"/>
              </p:cNvSpPr>
              <p:nvPr/>
            </p:nvSpPr>
            <p:spPr bwMode="auto">
              <a:xfrm>
                <a:off x="3351706" y="2648197"/>
                <a:ext cx="470055"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2-12</a:t>
                </a:r>
                <a:endParaRPr lang="en-US" sz="800" b="1" dirty="0">
                  <a:latin typeface="Comic Sans MS" pitchFamily="66" charset="0"/>
                </a:endParaRPr>
              </a:p>
            </p:txBody>
          </p:sp>
        </p:grpSp>
      </p:grpSp>
      <p:grpSp>
        <p:nvGrpSpPr>
          <p:cNvPr id="242697" name="Group 162"/>
          <p:cNvGrpSpPr>
            <a:grpSpLocks/>
          </p:cNvGrpSpPr>
          <p:nvPr/>
        </p:nvGrpSpPr>
        <p:grpSpPr bwMode="auto">
          <a:xfrm>
            <a:off x="1402078" y="2736637"/>
            <a:ext cx="2769971" cy="976313"/>
            <a:chOff x="1058430" y="2648179"/>
            <a:chExt cx="2770180" cy="976153"/>
          </a:xfrm>
        </p:grpSpPr>
        <p:grpSp>
          <p:nvGrpSpPr>
            <p:cNvPr id="242725" name="Group 163"/>
            <p:cNvGrpSpPr>
              <a:grpSpLocks/>
            </p:cNvGrpSpPr>
            <p:nvPr/>
          </p:nvGrpSpPr>
          <p:grpSpPr bwMode="auto">
            <a:xfrm>
              <a:off x="1467344" y="2648179"/>
              <a:ext cx="2292731" cy="222570"/>
              <a:chOff x="1467344" y="2648179"/>
              <a:chExt cx="2292731" cy="222570"/>
            </a:xfrm>
          </p:grpSpPr>
          <p:sp>
            <p:nvSpPr>
              <p:cNvPr id="242746" name="TextBox 353"/>
              <p:cNvSpPr txBox="1">
                <a:spLocks noChangeArrowheads="1"/>
              </p:cNvSpPr>
              <p:nvPr/>
            </p:nvSpPr>
            <p:spPr bwMode="auto">
              <a:xfrm>
                <a:off x="1467344" y="2655341"/>
                <a:ext cx="1355538" cy="21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W l1netfedaqx 21F</a:t>
                </a:r>
                <a:endParaRPr lang="en-US" sz="800" b="1" dirty="0">
                  <a:latin typeface="Comic Sans MS" pitchFamily="66" charset="0"/>
                </a:endParaRPr>
              </a:p>
            </p:txBody>
          </p:sp>
          <p:cxnSp>
            <p:nvCxnSpPr>
              <p:cNvPr id="186" name="Straight Arrow Connector 185"/>
              <p:cNvCxnSpPr>
                <a:stCxn id="242746" idx="3"/>
                <a:endCxn id="242748"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a:t>
                </a:r>
                <a:endParaRPr lang="en-US" sz="800" b="1" dirty="0">
                  <a:latin typeface="Comic Sans MS" pitchFamily="66" charset="0"/>
                </a:endParaRPr>
              </a:p>
            </p:txBody>
          </p:sp>
        </p:grpSp>
        <p:grpSp>
          <p:nvGrpSpPr>
            <p:cNvPr id="242726" name="Group 164"/>
            <p:cNvGrpSpPr>
              <a:grpSpLocks/>
            </p:cNvGrpSpPr>
            <p:nvPr/>
          </p:nvGrpSpPr>
          <p:grpSpPr bwMode="auto">
            <a:xfrm>
              <a:off x="1058430" y="2800597"/>
              <a:ext cx="2704268" cy="222570"/>
              <a:chOff x="1055807" y="2648197"/>
              <a:chExt cx="2704268" cy="222570"/>
            </a:xfrm>
          </p:grpSpPr>
          <p:sp>
            <p:nvSpPr>
              <p:cNvPr id="242743"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Y l1netfedaqx </a:t>
                </a:r>
                <a:r>
                  <a:rPr lang="en-US" sz="800" b="1" dirty="0">
                    <a:latin typeface="Comic Sans MS" pitchFamily="66" charset="0"/>
                    <a:hlinkClick r:id="rId7" action="ppaction://hlinksldjump"/>
                  </a:rPr>
                  <a:t>21F</a:t>
                </a:r>
                <a:endParaRPr lang="en-US" sz="800" b="1" dirty="0">
                  <a:latin typeface="Comic Sans MS" pitchFamily="66" charset="0"/>
                </a:endParaRPr>
              </a:p>
            </p:txBody>
          </p:sp>
          <p:cxnSp>
            <p:nvCxnSpPr>
              <p:cNvPr id="183" name="Straight Arrow Connector 182"/>
              <p:cNvCxnSpPr>
                <a:stCxn id="242743" idx="3"/>
                <a:endCxn id="242745"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5" name="TextBox 353"/>
              <p:cNvSpPr txBox="1">
                <a:spLocks noChangeArrowheads="1"/>
              </p:cNvSpPr>
              <p:nvPr/>
            </p:nvSpPr>
            <p:spPr bwMode="auto">
              <a:xfrm>
                <a:off x="3351706" y="2648197"/>
                <a:ext cx="408369"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1-3</a:t>
                </a:r>
                <a:endParaRPr lang="en-US" sz="800" b="1" dirty="0">
                  <a:latin typeface="Comic Sans MS" pitchFamily="66" charset="0"/>
                </a:endParaRPr>
              </a:p>
            </p:txBody>
          </p:sp>
        </p:grpSp>
        <p:grpSp>
          <p:nvGrpSpPr>
            <p:cNvPr id="242727" name="Group 165"/>
            <p:cNvGrpSpPr>
              <a:grpSpLocks/>
            </p:cNvGrpSpPr>
            <p:nvPr/>
          </p:nvGrpSpPr>
          <p:grpSpPr bwMode="auto">
            <a:xfrm>
              <a:off x="1171150" y="2947716"/>
              <a:ext cx="2591548" cy="222571"/>
              <a:chOff x="1168527" y="2648179"/>
              <a:chExt cx="2591548" cy="222571"/>
            </a:xfrm>
          </p:grpSpPr>
          <p:sp>
            <p:nvSpPr>
              <p:cNvPr id="242740" name="TextBox 353"/>
              <p:cNvSpPr txBox="1">
                <a:spLocks noChangeArrowheads="1"/>
              </p:cNvSpPr>
              <p:nvPr/>
            </p:nvSpPr>
            <p:spPr bwMode="auto">
              <a:xfrm>
                <a:off x="1168527" y="2655341"/>
                <a:ext cx="1654355"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 action="ppaction://hlinksldjump"/>
                  </a:rPr>
                  <a:t>TR3030WDM Opt </a:t>
                </a:r>
                <a:r>
                  <a:rPr lang="en-US" sz="800" b="1" dirty="0" smtClean="0">
                    <a:latin typeface="Comic Sans MS" pitchFamily="66" charset="0"/>
                    <a:hlinkClick r:id="rId4" action="ppaction://hlinksldjump"/>
                  </a:rPr>
                  <a:t>In</a:t>
                </a:r>
                <a:endParaRPr lang="en-US" sz="800" b="1" dirty="0">
                  <a:latin typeface="Comic Sans MS" pitchFamily="66" charset="0"/>
                </a:endParaRPr>
              </a:p>
            </p:txBody>
          </p:sp>
          <p:cxnSp>
            <p:nvCxnSpPr>
              <p:cNvPr id="180" name="Straight Arrow Connector 179"/>
              <p:cNvCxnSpPr>
                <a:stCxn id="242740" idx="3"/>
                <a:endCxn id="242742"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1-5</a:t>
                </a:r>
                <a:endParaRPr lang="en-US" sz="800" b="1" dirty="0">
                  <a:latin typeface="Comic Sans MS" pitchFamily="66" charset="0"/>
                </a:endParaRPr>
              </a:p>
            </p:txBody>
          </p:sp>
        </p:grpSp>
        <p:grpSp>
          <p:nvGrpSpPr>
            <p:cNvPr id="242728" name="Group 166"/>
            <p:cNvGrpSpPr>
              <a:grpSpLocks/>
            </p:cNvGrpSpPr>
            <p:nvPr/>
          </p:nvGrpSpPr>
          <p:grpSpPr bwMode="auto">
            <a:xfrm>
              <a:off x="1336055" y="3100116"/>
              <a:ext cx="2429266" cy="222571"/>
              <a:chOff x="1330809" y="2648179"/>
              <a:chExt cx="2429266" cy="222571"/>
            </a:xfrm>
          </p:grpSpPr>
          <p:sp>
            <p:nvSpPr>
              <p:cNvPr id="242737" name="TextBox 353"/>
              <p:cNvSpPr txBox="1">
                <a:spLocks noChangeArrowheads="1"/>
              </p:cNvSpPr>
              <p:nvPr/>
            </p:nvSpPr>
            <p:spPr bwMode="auto">
              <a:xfrm>
                <a:off x="1330809" y="2655341"/>
                <a:ext cx="1492074"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 action="ppaction://hlinksldjump"/>
                  </a:rPr>
                  <a:t>TR3030WDM Opt Out</a:t>
                </a:r>
                <a:endParaRPr lang="en-US" sz="800" b="1" dirty="0">
                  <a:latin typeface="Comic Sans MS" pitchFamily="66" charset="0"/>
                </a:endParaRPr>
              </a:p>
            </p:txBody>
          </p:sp>
          <p:cxnSp>
            <p:nvCxnSpPr>
              <p:cNvPr id="177" name="Straight Arrow Connector 176"/>
              <p:cNvCxnSpPr>
                <a:stCxn id="242737" idx="3"/>
                <a:endCxn id="242739" idx="1"/>
              </p:cNvCxnSpPr>
              <p:nvPr/>
            </p:nvCxnSpPr>
            <p:spPr bwMode="auto">
              <a:xfrm flipV="1">
                <a:off x="2822883" y="2755902"/>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1-7</a:t>
                </a:r>
                <a:endParaRPr lang="en-US" sz="800" b="1" dirty="0">
                  <a:latin typeface="Comic Sans MS" pitchFamily="66" charset="0"/>
                </a:endParaRPr>
              </a:p>
            </p:txBody>
          </p:sp>
        </p:grpSp>
        <p:grpSp>
          <p:nvGrpSpPr>
            <p:cNvPr id="242729" name="Group 167"/>
            <p:cNvGrpSpPr>
              <a:grpSpLocks/>
            </p:cNvGrpSpPr>
            <p:nvPr/>
          </p:nvGrpSpPr>
          <p:grpSpPr bwMode="auto">
            <a:xfrm>
              <a:off x="1469967" y="3249910"/>
              <a:ext cx="2292731" cy="222022"/>
              <a:chOff x="1467344" y="2648179"/>
              <a:chExt cx="2292731" cy="222022"/>
            </a:xfrm>
          </p:grpSpPr>
          <p:sp>
            <p:nvSpPr>
              <p:cNvPr id="2427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74" name="Straight Arrow Connector 173"/>
              <p:cNvCxnSpPr>
                <a:stCxn id="242734" idx="3"/>
                <a:endCxn id="242736" idx="1"/>
              </p:cNvCxnSpPr>
              <p:nvPr/>
            </p:nvCxnSpPr>
            <p:spPr bwMode="auto">
              <a:xfrm flipV="1">
                <a:off x="2822827" y="2755945"/>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1-9</a:t>
                </a:r>
                <a:endParaRPr lang="en-US" sz="800" b="1" dirty="0">
                  <a:latin typeface="Comic Sans MS" pitchFamily="66" charset="0"/>
                </a:endParaRPr>
              </a:p>
            </p:txBody>
          </p:sp>
        </p:grpSp>
        <p:grpSp>
          <p:nvGrpSpPr>
            <p:cNvPr id="242730" name="Group 168"/>
            <p:cNvGrpSpPr>
              <a:grpSpLocks/>
            </p:cNvGrpSpPr>
            <p:nvPr/>
          </p:nvGrpSpPr>
          <p:grpSpPr bwMode="auto">
            <a:xfrm>
              <a:off x="1472590" y="3402328"/>
              <a:ext cx="2356020" cy="222004"/>
              <a:chOff x="1467344" y="2648197"/>
              <a:chExt cx="2356020" cy="222004"/>
            </a:xfrm>
          </p:grpSpPr>
          <p:sp>
            <p:nvSpPr>
              <p:cNvPr id="2427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 action="ppaction://hlinksldjump"/>
                  </a:rPr>
                  <a:t>VT430 Opt In/Out</a:t>
                </a:r>
                <a:endParaRPr lang="en-US" sz="800" b="1" dirty="0">
                  <a:latin typeface="Comic Sans MS" pitchFamily="66" charset="0"/>
                </a:endParaRPr>
              </a:p>
            </p:txBody>
          </p:sp>
          <p:cxnSp>
            <p:nvCxnSpPr>
              <p:cNvPr id="171" name="Straight Arrow Connector 170"/>
              <p:cNvCxnSpPr>
                <a:stCxn id="242731" idx="3"/>
                <a:endCxn id="242733" idx="1"/>
              </p:cNvCxnSpPr>
              <p:nvPr/>
            </p:nvCxnSpPr>
            <p:spPr bwMode="auto">
              <a:xfrm flipV="1">
                <a:off x="2822882" y="2755902"/>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3" name="TextBox 353"/>
              <p:cNvSpPr txBox="1">
                <a:spLocks noChangeArrowheads="1"/>
              </p:cNvSpPr>
              <p:nvPr/>
            </p:nvSpPr>
            <p:spPr bwMode="auto">
              <a:xfrm>
                <a:off x="3351705" y="2648197"/>
                <a:ext cx="471659"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1-11</a:t>
                </a:r>
                <a:endParaRPr lang="en-US" sz="800" b="1" dirty="0">
                  <a:latin typeface="Comic Sans MS" pitchFamily="66" charset="0"/>
                </a:endParaRPr>
              </a:p>
            </p:txBody>
          </p:sp>
        </p:grpSp>
      </p:grpSp>
      <p:grpSp>
        <p:nvGrpSpPr>
          <p:cNvPr id="242698" name="Group 187"/>
          <p:cNvGrpSpPr>
            <a:grpSpLocks/>
          </p:cNvGrpSpPr>
          <p:nvPr/>
        </p:nvGrpSpPr>
        <p:grpSpPr bwMode="auto">
          <a:xfrm>
            <a:off x="1402078" y="3763750"/>
            <a:ext cx="2769971" cy="976312"/>
            <a:chOff x="1055807" y="2648179"/>
            <a:chExt cx="2769615" cy="976153"/>
          </a:xfrm>
        </p:grpSpPr>
        <p:grpSp>
          <p:nvGrpSpPr>
            <p:cNvPr id="242701" name="Group 188"/>
            <p:cNvGrpSpPr>
              <a:grpSpLocks/>
            </p:cNvGrpSpPr>
            <p:nvPr/>
          </p:nvGrpSpPr>
          <p:grpSpPr bwMode="auto">
            <a:xfrm>
              <a:off x="1055807" y="2648179"/>
              <a:ext cx="2704268" cy="222588"/>
              <a:chOff x="1055807" y="2648179"/>
              <a:chExt cx="2704268" cy="222588"/>
            </a:xfrm>
          </p:grpSpPr>
          <p:sp>
            <p:nvSpPr>
              <p:cNvPr id="24272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T 2402 25F</a:t>
                </a:r>
                <a:endParaRPr lang="en-US" sz="800" b="1" dirty="0">
                  <a:latin typeface="Comic Sans MS" pitchFamily="66" charset="0"/>
                </a:endParaRPr>
              </a:p>
            </p:txBody>
          </p:sp>
          <p:cxnSp>
            <p:nvCxnSpPr>
              <p:cNvPr id="211" name="Straight Arrow Connector 210"/>
              <p:cNvCxnSpPr>
                <a:stCxn id="242722" idx="3"/>
                <a:endCxn id="242724" idx="1"/>
              </p:cNvCxnSpPr>
              <p:nvPr/>
            </p:nvCxnSpPr>
            <p:spPr bwMode="auto">
              <a:xfrm flipV="1">
                <a:off x="2822467" y="2756112"/>
                <a:ext cx="53015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2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a:t>
                </a:r>
                <a:endParaRPr lang="en-US" sz="800" b="1" dirty="0">
                  <a:latin typeface="Comic Sans MS" pitchFamily="66" charset="0"/>
                </a:endParaRPr>
              </a:p>
            </p:txBody>
          </p:sp>
        </p:grpSp>
        <p:grpSp>
          <p:nvGrpSpPr>
            <p:cNvPr id="242702" name="Group 189"/>
            <p:cNvGrpSpPr>
              <a:grpSpLocks/>
            </p:cNvGrpSpPr>
            <p:nvPr/>
          </p:nvGrpSpPr>
          <p:grpSpPr bwMode="auto">
            <a:xfrm>
              <a:off x="1055807" y="2800579"/>
              <a:ext cx="2706891" cy="222588"/>
              <a:chOff x="1053184" y="2648179"/>
              <a:chExt cx="2706891" cy="222588"/>
            </a:xfrm>
          </p:grpSpPr>
          <p:sp>
            <p:nvSpPr>
              <p:cNvPr id="242719"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N 2402 25F</a:t>
                </a:r>
                <a:endParaRPr lang="en-US" sz="800" b="1" dirty="0">
                  <a:latin typeface="Comic Sans MS" pitchFamily="66" charset="0"/>
                </a:endParaRPr>
              </a:p>
            </p:txBody>
          </p:sp>
          <p:cxnSp>
            <p:nvCxnSpPr>
              <p:cNvPr id="208" name="Straight Arrow Connector 207"/>
              <p:cNvCxnSpPr>
                <a:stCxn id="242719" idx="3"/>
                <a:endCxn id="242721" idx="1"/>
              </p:cNvCxnSpPr>
              <p:nvPr/>
            </p:nvCxnSpPr>
            <p:spPr bwMode="auto">
              <a:xfrm flipV="1">
                <a:off x="2823018" y="275608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2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2-3</a:t>
                </a:r>
                <a:endParaRPr lang="en-US" sz="800" b="1" dirty="0">
                  <a:latin typeface="Comic Sans MS" pitchFamily="66" charset="0"/>
                </a:endParaRPr>
              </a:p>
            </p:txBody>
          </p:sp>
        </p:grpSp>
        <p:grpSp>
          <p:nvGrpSpPr>
            <p:cNvPr id="242703" name="Group 190"/>
            <p:cNvGrpSpPr>
              <a:grpSpLocks/>
            </p:cNvGrpSpPr>
            <p:nvPr/>
          </p:nvGrpSpPr>
          <p:grpSpPr bwMode="auto">
            <a:xfrm>
              <a:off x="1469967" y="2947716"/>
              <a:ext cx="2292731" cy="222022"/>
              <a:chOff x="1467344" y="2648179"/>
              <a:chExt cx="2292731" cy="222022"/>
            </a:xfrm>
          </p:grpSpPr>
          <p:sp>
            <p:nvSpPr>
              <p:cNvPr id="24271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W l1lanfex </a:t>
                </a:r>
                <a:r>
                  <a:rPr lang="en-US" sz="800" b="1" dirty="0">
                    <a:latin typeface="Comic Sans MS" pitchFamily="66" charset="0"/>
                    <a:hlinkClick r:id="rId9" action="ppaction://hlinksldjump"/>
                  </a:rPr>
                  <a:t>21F</a:t>
                </a:r>
                <a:endParaRPr lang="en-US" sz="800" b="1" dirty="0">
                  <a:latin typeface="Comic Sans MS" pitchFamily="66" charset="0"/>
                </a:endParaRPr>
              </a:p>
            </p:txBody>
          </p:sp>
          <p:cxnSp>
            <p:nvCxnSpPr>
              <p:cNvPr id="205" name="Straight Arrow Connector 204"/>
              <p:cNvCxnSpPr>
                <a:stCxn id="242716" idx="3"/>
                <a:endCxn id="242718" idx="1"/>
              </p:cNvCxnSpPr>
              <p:nvPr/>
            </p:nvCxnSpPr>
            <p:spPr bwMode="auto">
              <a:xfrm flipV="1">
                <a:off x="2823019" y="2756562"/>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2-5</a:t>
                </a:r>
                <a:endParaRPr lang="en-US" sz="800" b="1" dirty="0">
                  <a:latin typeface="Comic Sans MS" pitchFamily="66" charset="0"/>
                </a:endParaRPr>
              </a:p>
            </p:txBody>
          </p:sp>
        </p:grpSp>
        <p:grpSp>
          <p:nvGrpSpPr>
            <p:cNvPr id="242704" name="Group 191"/>
            <p:cNvGrpSpPr>
              <a:grpSpLocks/>
            </p:cNvGrpSpPr>
            <p:nvPr/>
          </p:nvGrpSpPr>
          <p:grpSpPr bwMode="auto">
            <a:xfrm>
              <a:off x="1472590" y="3100116"/>
              <a:ext cx="2292731" cy="222022"/>
              <a:chOff x="1467344" y="2648179"/>
              <a:chExt cx="2292731" cy="222022"/>
            </a:xfrm>
          </p:grpSpPr>
          <p:sp>
            <p:nvSpPr>
              <p:cNvPr id="24271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Y l1lanfex </a:t>
                </a:r>
                <a:r>
                  <a:rPr lang="en-US" sz="800" b="1" dirty="0">
                    <a:latin typeface="Comic Sans MS" pitchFamily="66" charset="0"/>
                    <a:hlinkClick r:id="rId9" action="ppaction://hlinksldjump"/>
                  </a:rPr>
                  <a:t>21F</a:t>
                </a:r>
                <a:endParaRPr lang="en-US" sz="800" b="1" dirty="0">
                  <a:latin typeface="Comic Sans MS" pitchFamily="66" charset="0"/>
                </a:endParaRPr>
              </a:p>
            </p:txBody>
          </p:sp>
          <p:cxnSp>
            <p:nvCxnSpPr>
              <p:cNvPr id="202" name="Straight Arrow Connector 201"/>
              <p:cNvCxnSpPr>
                <a:stCxn id="242713" idx="3"/>
                <a:endCxn id="242715" idx="1"/>
              </p:cNvCxnSpPr>
              <p:nvPr/>
            </p:nvCxnSpPr>
            <p:spPr bwMode="auto">
              <a:xfrm flipV="1">
                <a:off x="2823570" y="275653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2-7</a:t>
                </a:r>
                <a:endParaRPr lang="en-US" sz="800" b="1" dirty="0">
                  <a:latin typeface="Comic Sans MS" pitchFamily="66" charset="0"/>
                </a:endParaRPr>
              </a:p>
            </p:txBody>
          </p:sp>
        </p:grpSp>
        <p:grpSp>
          <p:nvGrpSpPr>
            <p:cNvPr id="242705" name="Group 192"/>
            <p:cNvGrpSpPr>
              <a:grpSpLocks/>
            </p:cNvGrpSpPr>
            <p:nvPr/>
          </p:nvGrpSpPr>
          <p:grpSpPr bwMode="auto">
            <a:xfrm>
              <a:off x="1469967" y="3249910"/>
              <a:ext cx="2292731" cy="222571"/>
              <a:chOff x="1467344" y="2648179"/>
              <a:chExt cx="2292731" cy="222571"/>
            </a:xfrm>
          </p:grpSpPr>
          <p:sp>
            <p:nvSpPr>
              <p:cNvPr id="242710" name="TextBox 353"/>
              <p:cNvSpPr txBox="1">
                <a:spLocks noChangeArrowheads="1"/>
              </p:cNvSpPr>
              <p:nvPr/>
            </p:nvSpPr>
            <p:spPr bwMode="auto">
              <a:xfrm>
                <a:off x="1467344" y="2655341"/>
                <a:ext cx="1355538"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99" name="Straight Arrow Connector 198"/>
              <p:cNvCxnSpPr>
                <a:stCxn id="242710" idx="3"/>
                <a:endCxn id="242712"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2-9</a:t>
                </a:r>
                <a:endParaRPr lang="en-US" sz="800" b="1" dirty="0">
                  <a:latin typeface="Comic Sans MS" pitchFamily="66" charset="0"/>
                </a:endParaRPr>
              </a:p>
            </p:txBody>
          </p:sp>
        </p:grpSp>
        <p:grpSp>
          <p:nvGrpSpPr>
            <p:cNvPr id="242706" name="Group 193"/>
            <p:cNvGrpSpPr>
              <a:grpSpLocks/>
            </p:cNvGrpSpPr>
            <p:nvPr/>
          </p:nvGrpSpPr>
          <p:grpSpPr bwMode="auto">
            <a:xfrm>
              <a:off x="1472590" y="3402328"/>
              <a:ext cx="2352832" cy="222004"/>
              <a:chOff x="1467344" y="2648197"/>
              <a:chExt cx="2352832" cy="222004"/>
            </a:xfrm>
          </p:grpSpPr>
          <p:sp>
            <p:nvSpPr>
              <p:cNvPr id="24270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Y </a:t>
                </a:r>
                <a:r>
                  <a:rPr lang="en-US" sz="800" b="1" dirty="0">
                    <a:latin typeface="Comic Sans MS" pitchFamily="66" charset="0"/>
                    <a:hlinkClick r:id="rId10" action="ppaction://hlinksldjump"/>
                  </a:rPr>
                  <a:t>Brocade Port 1F</a:t>
                </a:r>
                <a:endParaRPr lang="en-US" sz="800" b="1" dirty="0">
                  <a:latin typeface="Comic Sans MS" pitchFamily="66" charset="0"/>
                </a:endParaRPr>
              </a:p>
            </p:txBody>
          </p:sp>
          <p:cxnSp>
            <p:nvCxnSpPr>
              <p:cNvPr id="196" name="Straight Arrow Connector 195"/>
              <p:cNvCxnSpPr>
                <a:stCxn id="242707" idx="3"/>
                <a:endCxn id="242709"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09" name="TextBox 353"/>
              <p:cNvSpPr txBox="1">
                <a:spLocks noChangeArrowheads="1"/>
              </p:cNvSpPr>
              <p:nvPr/>
            </p:nvSpPr>
            <p:spPr bwMode="auto">
              <a:xfrm>
                <a:off x="3351706" y="2648197"/>
                <a:ext cx="468470"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2-11</a:t>
                </a:r>
                <a:endParaRPr lang="en-US" sz="800" b="1" dirty="0">
                  <a:latin typeface="Comic Sans MS" pitchFamily="66" charset="0"/>
                </a:endParaRPr>
              </a:p>
            </p:txBody>
          </p:sp>
        </p:grpSp>
      </p:grpSp>
      <p:sp>
        <p:nvSpPr>
          <p:cNvPr id="242700"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1X23</a:t>
            </a:r>
            <a:endParaRPr lang="en-US" sz="800" b="1">
              <a:latin typeface="Comic Sans MS" pitchFamily="66" charset="0"/>
            </a:endParaRPr>
          </a:p>
        </p:txBody>
      </p:sp>
      <p:sp>
        <p:nvSpPr>
          <p:cNvPr id="167" name="TextBox 353"/>
          <p:cNvSpPr txBox="1">
            <a:spLocks noChangeArrowheads="1"/>
          </p:cNvSpPr>
          <p:nvPr/>
        </p:nvSpPr>
        <p:spPr bwMode="auto">
          <a:xfrm>
            <a:off x="-300038" y="2135188"/>
            <a:ext cx="176688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FC Connectors</a:t>
            </a:r>
          </a:p>
        </p:txBody>
      </p:sp>
      <p:pic>
        <p:nvPicPr>
          <p:cNvPr id="116"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72837" y="1295400"/>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197071" y="5143102"/>
            <a:ext cx="1319213" cy="1055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395922" y="5054308"/>
            <a:ext cx="2378075"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685601" y="1295400"/>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64817643"/>
      </p:ext>
    </p:extLst>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0C952C-36D7-43B6-8609-12B206B9CAB3}" type="slidenum">
              <a:rPr lang="en-US" smtClean="0">
                <a:solidFill>
                  <a:srgbClr val="898989"/>
                </a:solidFill>
                <a:latin typeface="Calibri" pitchFamily="34" charset="0"/>
              </a:rPr>
              <a:pPr eaLnBrk="1" hangingPunct="1"/>
              <a:t>433</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L1-VDC-XC1 </a:t>
            </a:r>
            <a:r>
              <a:rPr lang="en-US" dirty="0" smtClean="0">
                <a:latin typeface="Comic Sans MS"/>
                <a:ea typeface="ＭＳ Ｐゴシック"/>
                <a:cs typeface="+mn-cs"/>
              </a:rPr>
              <a:t>Power Racks – VEAX Field Supplies</a:t>
            </a:r>
            <a:endParaRPr lang="en-US" dirty="0"/>
          </a:p>
        </p:txBody>
      </p:sp>
      <p:sp>
        <p:nvSpPr>
          <p:cNvPr id="26419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64200" name="Group 1"/>
          <p:cNvGrpSpPr>
            <a:grpSpLocks/>
          </p:cNvGrpSpPr>
          <p:nvPr/>
        </p:nvGrpSpPr>
        <p:grpSpPr bwMode="auto">
          <a:xfrm>
            <a:off x="5346993" y="1143000"/>
            <a:ext cx="1782028" cy="5211763"/>
            <a:chOff x="5364479" y="1143000"/>
            <a:chExt cx="1782200" cy="5211763"/>
          </a:xfrm>
        </p:grpSpPr>
        <p:pic>
          <p:nvPicPr>
            <p:cNvPr id="26436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8"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L1-VDC-XC1 </a:t>
              </a:r>
              <a:r>
                <a:rPr lang="en-US" sz="800" b="1" dirty="0">
                  <a:latin typeface="Comic Sans MS" pitchFamily="66" charset="0"/>
                </a:rPr>
                <a:t>Power Rack</a:t>
              </a:r>
            </a:p>
          </p:txBody>
        </p:sp>
        <p:pic>
          <p:nvPicPr>
            <p:cNvPr id="26436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70"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4371"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64201"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L1-VDC-XC1 </a:t>
            </a:r>
            <a:r>
              <a:rPr lang="en-US" sz="800" b="1" dirty="0">
                <a:latin typeface="Comic Sans MS" pitchFamily="66" charset="0"/>
              </a:rPr>
              <a:t>Power Rack</a:t>
            </a:r>
          </a:p>
        </p:txBody>
      </p:sp>
      <p:grpSp>
        <p:nvGrpSpPr>
          <p:cNvPr id="264202" name="Group 302"/>
          <p:cNvGrpSpPr>
            <a:grpSpLocks/>
          </p:cNvGrpSpPr>
          <p:nvPr/>
        </p:nvGrpSpPr>
        <p:grpSpPr bwMode="auto">
          <a:xfrm>
            <a:off x="2279936" y="1391856"/>
            <a:ext cx="1333375" cy="4964494"/>
            <a:chOff x="2061245" y="1420431"/>
            <a:chExt cx="1333504" cy="4964494"/>
          </a:xfrm>
        </p:grpSpPr>
        <p:pic>
          <p:nvPicPr>
            <p:cNvPr id="264363"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5"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4366"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64203" name="Group 303"/>
          <p:cNvGrpSpPr>
            <a:grpSpLocks/>
          </p:cNvGrpSpPr>
          <p:nvPr/>
        </p:nvGrpSpPr>
        <p:grpSpPr bwMode="auto">
          <a:xfrm>
            <a:off x="1456539" y="5815681"/>
            <a:ext cx="3004057" cy="350907"/>
            <a:chOff x="1235146" y="5849147"/>
            <a:chExt cx="3004347" cy="350907"/>
          </a:xfrm>
        </p:grpSpPr>
        <p:sp>
          <p:nvSpPr>
            <p:cNvPr id="264356" name="TextBox 282"/>
            <p:cNvSpPr txBox="1">
              <a:spLocks noChangeArrowheads="1"/>
            </p:cNvSpPr>
            <p:nvPr/>
          </p:nvSpPr>
          <p:spPr bwMode="auto">
            <a:xfrm>
              <a:off x="1235146" y="5918058"/>
              <a:ext cx="853129"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357" name="Group 132"/>
            <p:cNvGrpSpPr>
              <a:grpSpLocks/>
            </p:cNvGrpSpPr>
            <p:nvPr/>
          </p:nvGrpSpPr>
          <p:grpSpPr bwMode="auto">
            <a:xfrm>
              <a:off x="2087790" y="5849147"/>
              <a:ext cx="1279972" cy="350907"/>
              <a:chOff x="-328893" y="2767293"/>
              <a:chExt cx="1279525" cy="350274"/>
            </a:xfrm>
          </p:grpSpPr>
          <p:pic>
            <p:nvPicPr>
              <p:cNvPr id="26436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9" name="TextBox 282"/>
            <p:cNvSpPr txBox="1">
              <a:spLocks noChangeArrowheads="1"/>
            </p:cNvSpPr>
            <p:nvPr/>
          </p:nvSpPr>
          <p:spPr bwMode="auto">
            <a:xfrm>
              <a:off x="3370983" y="5902815"/>
              <a:ext cx="86851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04" name="Group 304"/>
          <p:cNvGrpSpPr>
            <a:grpSpLocks/>
          </p:cNvGrpSpPr>
          <p:nvPr/>
        </p:nvGrpSpPr>
        <p:grpSpPr bwMode="auto">
          <a:xfrm>
            <a:off x="1456540" y="5382149"/>
            <a:ext cx="3004056" cy="350907"/>
            <a:chOff x="1235380" y="5849147"/>
            <a:chExt cx="3004346" cy="350907"/>
          </a:xfrm>
        </p:grpSpPr>
        <p:sp>
          <p:nvSpPr>
            <p:cNvPr id="264349" name="TextBox 282"/>
            <p:cNvSpPr txBox="1">
              <a:spLocks noChangeArrowheads="1"/>
            </p:cNvSpPr>
            <p:nvPr/>
          </p:nvSpPr>
          <p:spPr bwMode="auto">
            <a:xfrm>
              <a:off x="1235380" y="5918058"/>
              <a:ext cx="85289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350" name="Group 132"/>
            <p:cNvGrpSpPr>
              <a:grpSpLocks/>
            </p:cNvGrpSpPr>
            <p:nvPr/>
          </p:nvGrpSpPr>
          <p:grpSpPr bwMode="auto">
            <a:xfrm>
              <a:off x="2087790" y="5849147"/>
              <a:ext cx="1279972" cy="350907"/>
              <a:chOff x="-328893" y="2767293"/>
              <a:chExt cx="1279525" cy="350274"/>
            </a:xfrm>
          </p:grpSpPr>
          <p:pic>
            <p:nvPicPr>
              <p:cNvPr id="26435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2" name="TextBox 282"/>
            <p:cNvSpPr txBox="1">
              <a:spLocks noChangeArrowheads="1"/>
            </p:cNvSpPr>
            <p:nvPr/>
          </p:nvSpPr>
          <p:spPr bwMode="auto">
            <a:xfrm>
              <a:off x="3370983" y="5902815"/>
              <a:ext cx="86874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07" name="Group 307"/>
          <p:cNvGrpSpPr>
            <a:grpSpLocks/>
          </p:cNvGrpSpPr>
          <p:nvPr/>
        </p:nvGrpSpPr>
        <p:grpSpPr bwMode="auto">
          <a:xfrm>
            <a:off x="1458913" y="4479401"/>
            <a:ext cx="3001684" cy="350907"/>
            <a:chOff x="1241425" y="5849147"/>
            <a:chExt cx="3001973" cy="350907"/>
          </a:xfrm>
        </p:grpSpPr>
        <p:sp>
          <p:nvSpPr>
            <p:cNvPr id="26432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329" name="Group 132"/>
            <p:cNvGrpSpPr>
              <a:grpSpLocks/>
            </p:cNvGrpSpPr>
            <p:nvPr/>
          </p:nvGrpSpPr>
          <p:grpSpPr bwMode="auto">
            <a:xfrm>
              <a:off x="2087790" y="5849147"/>
              <a:ext cx="1279972" cy="350907"/>
              <a:chOff x="-328893" y="2767293"/>
              <a:chExt cx="1279525" cy="350274"/>
            </a:xfrm>
          </p:grpSpPr>
          <p:pic>
            <p:nvPicPr>
              <p:cNvPr id="26433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31" name="TextBox 282"/>
            <p:cNvSpPr txBox="1">
              <a:spLocks noChangeArrowheads="1"/>
            </p:cNvSpPr>
            <p:nvPr/>
          </p:nvSpPr>
          <p:spPr bwMode="auto">
            <a:xfrm>
              <a:off x="3370983" y="5902815"/>
              <a:ext cx="872415"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08" name="Group 308"/>
          <p:cNvGrpSpPr>
            <a:grpSpLocks/>
          </p:cNvGrpSpPr>
          <p:nvPr/>
        </p:nvGrpSpPr>
        <p:grpSpPr bwMode="auto">
          <a:xfrm>
            <a:off x="1465207" y="4024346"/>
            <a:ext cx="2995389" cy="350907"/>
            <a:chOff x="1241425" y="5849147"/>
            <a:chExt cx="2995678" cy="350907"/>
          </a:xfrm>
        </p:grpSpPr>
        <p:sp>
          <p:nvSpPr>
            <p:cNvPr id="26432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322" name="Group 132"/>
            <p:cNvGrpSpPr>
              <a:grpSpLocks/>
            </p:cNvGrpSpPr>
            <p:nvPr/>
          </p:nvGrpSpPr>
          <p:grpSpPr bwMode="auto">
            <a:xfrm>
              <a:off x="2087790" y="5849147"/>
              <a:ext cx="1279972" cy="350907"/>
              <a:chOff x="-328893" y="2767293"/>
              <a:chExt cx="1279525" cy="350274"/>
            </a:xfrm>
          </p:grpSpPr>
          <p:pic>
            <p:nvPicPr>
              <p:cNvPr id="26432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24" name="TextBox 282"/>
            <p:cNvSpPr txBox="1">
              <a:spLocks noChangeArrowheads="1"/>
            </p:cNvSpPr>
            <p:nvPr/>
          </p:nvSpPr>
          <p:spPr bwMode="auto">
            <a:xfrm>
              <a:off x="3370983" y="5902815"/>
              <a:ext cx="866120"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09" name="Group 309"/>
          <p:cNvGrpSpPr>
            <a:grpSpLocks/>
          </p:cNvGrpSpPr>
          <p:nvPr/>
        </p:nvGrpSpPr>
        <p:grpSpPr bwMode="auto">
          <a:xfrm>
            <a:off x="1460500" y="3585521"/>
            <a:ext cx="3000375" cy="350907"/>
            <a:chOff x="1241977" y="5849147"/>
            <a:chExt cx="3000664" cy="350907"/>
          </a:xfrm>
        </p:grpSpPr>
        <p:sp>
          <p:nvSpPr>
            <p:cNvPr id="335" name="TextBox 282"/>
            <p:cNvSpPr txBox="1">
              <a:spLocks noChangeArrowheads="1"/>
            </p:cNvSpPr>
            <p:nvPr/>
          </p:nvSpPr>
          <p:spPr bwMode="auto">
            <a:xfrm>
              <a:off x="1241977" y="5918224"/>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315" name="Group 132"/>
            <p:cNvGrpSpPr>
              <a:grpSpLocks/>
            </p:cNvGrpSpPr>
            <p:nvPr/>
          </p:nvGrpSpPr>
          <p:grpSpPr bwMode="auto">
            <a:xfrm>
              <a:off x="2087790" y="5849147"/>
              <a:ext cx="1279972" cy="350907"/>
              <a:chOff x="-328893" y="2767293"/>
              <a:chExt cx="1279525" cy="350274"/>
            </a:xfrm>
          </p:grpSpPr>
          <p:pic>
            <p:nvPicPr>
              <p:cNvPr id="26431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8" name="TextBox 282"/>
            <p:cNvSpPr txBox="1">
              <a:spLocks noChangeArrowheads="1"/>
            </p:cNvSpPr>
            <p:nvPr/>
          </p:nvSpPr>
          <p:spPr bwMode="auto">
            <a:xfrm>
              <a:off x="3371020" y="5902349"/>
              <a:ext cx="871621"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10" name="Group 310"/>
          <p:cNvGrpSpPr>
            <a:grpSpLocks/>
          </p:cNvGrpSpPr>
          <p:nvPr/>
        </p:nvGrpSpPr>
        <p:grpSpPr bwMode="auto">
          <a:xfrm>
            <a:off x="1458913" y="3141478"/>
            <a:ext cx="3001962" cy="356524"/>
            <a:chOff x="1241425" y="5849146"/>
            <a:chExt cx="3002251" cy="356524"/>
          </a:xfrm>
        </p:grpSpPr>
        <p:sp>
          <p:nvSpPr>
            <p:cNvPr id="328" name="TextBox 282"/>
            <p:cNvSpPr txBox="1">
              <a:spLocks noChangeArrowheads="1"/>
            </p:cNvSpPr>
            <p:nvPr/>
          </p:nvSpPr>
          <p:spPr bwMode="auto">
            <a:xfrm>
              <a:off x="1241425" y="5917766"/>
              <a:ext cx="846218"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308" name="Group 132"/>
            <p:cNvGrpSpPr>
              <a:grpSpLocks/>
            </p:cNvGrpSpPr>
            <p:nvPr/>
          </p:nvGrpSpPr>
          <p:grpSpPr bwMode="auto">
            <a:xfrm>
              <a:off x="2087790" y="5849146"/>
              <a:ext cx="1279972" cy="356524"/>
              <a:chOff x="-328893" y="2767293"/>
              <a:chExt cx="1279525" cy="355881"/>
            </a:xfrm>
          </p:grpSpPr>
          <p:pic>
            <p:nvPicPr>
              <p:cNvPr id="26431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1" name="TextBox 282"/>
            <p:cNvSpPr txBox="1">
              <a:spLocks noChangeArrowheads="1"/>
            </p:cNvSpPr>
            <p:nvPr/>
          </p:nvSpPr>
          <p:spPr bwMode="auto">
            <a:xfrm>
              <a:off x="3370467" y="5903478"/>
              <a:ext cx="873209"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11" name="Group 311"/>
          <p:cNvGrpSpPr>
            <a:grpSpLocks/>
          </p:cNvGrpSpPr>
          <p:nvPr/>
        </p:nvGrpSpPr>
        <p:grpSpPr bwMode="auto">
          <a:xfrm>
            <a:off x="1461536" y="1802478"/>
            <a:ext cx="2917114" cy="350907"/>
            <a:chOff x="1241425" y="5849147"/>
            <a:chExt cx="2917395" cy="350907"/>
          </a:xfrm>
        </p:grpSpPr>
        <p:sp>
          <p:nvSpPr>
            <p:cNvPr id="264300"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301" name="Group 132"/>
            <p:cNvGrpSpPr>
              <a:grpSpLocks/>
            </p:cNvGrpSpPr>
            <p:nvPr/>
          </p:nvGrpSpPr>
          <p:grpSpPr bwMode="auto">
            <a:xfrm>
              <a:off x="2087790" y="5849147"/>
              <a:ext cx="1279972" cy="350907"/>
              <a:chOff x="-328893" y="2767293"/>
              <a:chExt cx="1279525" cy="350274"/>
            </a:xfrm>
          </p:grpSpPr>
          <p:pic>
            <p:nvPicPr>
              <p:cNvPr id="26430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0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6430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64213" name="Group 399"/>
          <p:cNvGrpSpPr>
            <a:grpSpLocks/>
          </p:cNvGrpSpPr>
          <p:nvPr/>
        </p:nvGrpSpPr>
        <p:grpSpPr bwMode="auto">
          <a:xfrm>
            <a:off x="4735163" y="5810540"/>
            <a:ext cx="2989611" cy="350907"/>
            <a:chOff x="1235146" y="5849147"/>
            <a:chExt cx="2989900" cy="350907"/>
          </a:xfrm>
        </p:grpSpPr>
        <p:sp>
          <p:nvSpPr>
            <p:cNvPr id="264286" name="TextBox 282"/>
            <p:cNvSpPr txBox="1">
              <a:spLocks noChangeArrowheads="1"/>
            </p:cNvSpPr>
            <p:nvPr/>
          </p:nvSpPr>
          <p:spPr bwMode="auto">
            <a:xfrm>
              <a:off x="1235146" y="5918058"/>
              <a:ext cx="853129"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287" name="Group 132"/>
            <p:cNvGrpSpPr>
              <a:grpSpLocks/>
            </p:cNvGrpSpPr>
            <p:nvPr/>
          </p:nvGrpSpPr>
          <p:grpSpPr bwMode="auto">
            <a:xfrm>
              <a:off x="2087790" y="5849147"/>
              <a:ext cx="1279972" cy="350907"/>
              <a:chOff x="-328893" y="2767293"/>
              <a:chExt cx="1279525" cy="350274"/>
            </a:xfrm>
          </p:grpSpPr>
          <p:pic>
            <p:nvPicPr>
              <p:cNvPr id="26429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9" name="TextBox 282"/>
            <p:cNvSpPr txBox="1">
              <a:spLocks noChangeArrowheads="1"/>
            </p:cNvSpPr>
            <p:nvPr/>
          </p:nvSpPr>
          <p:spPr bwMode="auto">
            <a:xfrm>
              <a:off x="3370983" y="5902815"/>
              <a:ext cx="85406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14" name="Group 407"/>
          <p:cNvGrpSpPr>
            <a:grpSpLocks/>
          </p:cNvGrpSpPr>
          <p:nvPr/>
        </p:nvGrpSpPr>
        <p:grpSpPr bwMode="auto">
          <a:xfrm>
            <a:off x="4735164" y="5377008"/>
            <a:ext cx="2989610" cy="350907"/>
            <a:chOff x="1235380" y="5849147"/>
            <a:chExt cx="2989899" cy="350907"/>
          </a:xfrm>
        </p:grpSpPr>
        <p:sp>
          <p:nvSpPr>
            <p:cNvPr id="264279" name="TextBox 282"/>
            <p:cNvSpPr txBox="1">
              <a:spLocks noChangeArrowheads="1"/>
            </p:cNvSpPr>
            <p:nvPr/>
          </p:nvSpPr>
          <p:spPr bwMode="auto">
            <a:xfrm>
              <a:off x="1235380" y="5918058"/>
              <a:ext cx="85289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280" name="Group 132"/>
            <p:cNvGrpSpPr>
              <a:grpSpLocks/>
            </p:cNvGrpSpPr>
            <p:nvPr/>
          </p:nvGrpSpPr>
          <p:grpSpPr bwMode="auto">
            <a:xfrm>
              <a:off x="2087790" y="5849147"/>
              <a:ext cx="1279972" cy="350907"/>
              <a:chOff x="-328893" y="2767293"/>
              <a:chExt cx="1279525" cy="350274"/>
            </a:xfrm>
          </p:grpSpPr>
          <p:pic>
            <p:nvPicPr>
              <p:cNvPr id="26428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2" name="TextBox 282"/>
            <p:cNvSpPr txBox="1">
              <a:spLocks noChangeArrowheads="1"/>
            </p:cNvSpPr>
            <p:nvPr/>
          </p:nvSpPr>
          <p:spPr bwMode="auto">
            <a:xfrm>
              <a:off x="3370983" y="5902815"/>
              <a:ext cx="854296"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17" name="Group 432"/>
          <p:cNvGrpSpPr>
            <a:grpSpLocks/>
          </p:cNvGrpSpPr>
          <p:nvPr/>
        </p:nvGrpSpPr>
        <p:grpSpPr bwMode="auto">
          <a:xfrm>
            <a:off x="4737537" y="4474260"/>
            <a:ext cx="2987238" cy="350907"/>
            <a:chOff x="1241425" y="5849147"/>
            <a:chExt cx="2987526" cy="350907"/>
          </a:xfrm>
        </p:grpSpPr>
        <p:sp>
          <p:nvSpPr>
            <p:cNvPr id="26425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259" name="Group 132"/>
            <p:cNvGrpSpPr>
              <a:grpSpLocks/>
            </p:cNvGrpSpPr>
            <p:nvPr/>
          </p:nvGrpSpPr>
          <p:grpSpPr bwMode="auto">
            <a:xfrm>
              <a:off x="2087790" y="5849147"/>
              <a:ext cx="1279972" cy="350907"/>
              <a:chOff x="-328893" y="2767293"/>
              <a:chExt cx="1279525" cy="350274"/>
            </a:xfrm>
          </p:grpSpPr>
          <p:pic>
            <p:nvPicPr>
              <p:cNvPr id="26426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61" name="TextBox 282"/>
            <p:cNvSpPr txBox="1">
              <a:spLocks noChangeArrowheads="1"/>
            </p:cNvSpPr>
            <p:nvPr/>
          </p:nvSpPr>
          <p:spPr bwMode="auto">
            <a:xfrm>
              <a:off x="3370983" y="5902815"/>
              <a:ext cx="857968"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18" name="Group 440"/>
          <p:cNvGrpSpPr>
            <a:grpSpLocks/>
          </p:cNvGrpSpPr>
          <p:nvPr/>
        </p:nvGrpSpPr>
        <p:grpSpPr bwMode="auto">
          <a:xfrm>
            <a:off x="4743831" y="4019205"/>
            <a:ext cx="2980944" cy="350907"/>
            <a:chOff x="1241425" y="5849147"/>
            <a:chExt cx="2981231" cy="350907"/>
          </a:xfrm>
        </p:grpSpPr>
        <p:sp>
          <p:nvSpPr>
            <p:cNvPr id="26425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252" name="Group 132"/>
            <p:cNvGrpSpPr>
              <a:grpSpLocks/>
            </p:cNvGrpSpPr>
            <p:nvPr/>
          </p:nvGrpSpPr>
          <p:grpSpPr bwMode="auto">
            <a:xfrm>
              <a:off x="2087790" y="5849147"/>
              <a:ext cx="1279972" cy="350907"/>
              <a:chOff x="-328893" y="2767293"/>
              <a:chExt cx="1279525" cy="350274"/>
            </a:xfrm>
          </p:grpSpPr>
          <p:pic>
            <p:nvPicPr>
              <p:cNvPr id="26425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54" name="TextBox 282"/>
            <p:cNvSpPr txBox="1">
              <a:spLocks noChangeArrowheads="1"/>
            </p:cNvSpPr>
            <p:nvPr/>
          </p:nvSpPr>
          <p:spPr bwMode="auto">
            <a:xfrm>
              <a:off x="3370983" y="5902815"/>
              <a:ext cx="851673"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19" name="Group 448"/>
          <p:cNvGrpSpPr>
            <a:grpSpLocks/>
          </p:cNvGrpSpPr>
          <p:nvPr/>
        </p:nvGrpSpPr>
        <p:grpSpPr bwMode="auto">
          <a:xfrm>
            <a:off x="4738688" y="3580380"/>
            <a:ext cx="2986087" cy="350907"/>
            <a:chOff x="1241541" y="5849147"/>
            <a:chExt cx="2986375" cy="350907"/>
          </a:xfrm>
        </p:grpSpPr>
        <p:sp>
          <p:nvSpPr>
            <p:cNvPr id="450" name="TextBox 282"/>
            <p:cNvSpPr txBox="1">
              <a:spLocks noChangeArrowheads="1"/>
            </p:cNvSpPr>
            <p:nvPr/>
          </p:nvSpPr>
          <p:spPr bwMode="auto">
            <a:xfrm>
              <a:off x="1241541" y="5917015"/>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245" name="Group 132"/>
            <p:cNvGrpSpPr>
              <a:grpSpLocks/>
            </p:cNvGrpSpPr>
            <p:nvPr/>
          </p:nvGrpSpPr>
          <p:grpSpPr bwMode="auto">
            <a:xfrm>
              <a:off x="2087790" y="5849147"/>
              <a:ext cx="1279972" cy="350907"/>
              <a:chOff x="-328893" y="2767293"/>
              <a:chExt cx="1279525" cy="350274"/>
            </a:xfrm>
          </p:grpSpPr>
          <p:pic>
            <p:nvPicPr>
              <p:cNvPr id="26424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3" name="TextBox 282"/>
            <p:cNvSpPr txBox="1">
              <a:spLocks noChangeArrowheads="1"/>
            </p:cNvSpPr>
            <p:nvPr/>
          </p:nvSpPr>
          <p:spPr bwMode="auto">
            <a:xfrm>
              <a:off x="3370583" y="5902727"/>
              <a:ext cx="857333"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20" name="Group 456"/>
          <p:cNvGrpSpPr>
            <a:grpSpLocks/>
          </p:cNvGrpSpPr>
          <p:nvPr/>
        </p:nvGrpSpPr>
        <p:grpSpPr bwMode="auto">
          <a:xfrm>
            <a:off x="4737100" y="3136337"/>
            <a:ext cx="2987675" cy="356524"/>
            <a:chOff x="1240988" y="5849146"/>
            <a:chExt cx="2987963" cy="356524"/>
          </a:xfrm>
        </p:grpSpPr>
        <p:sp>
          <p:nvSpPr>
            <p:cNvPr id="458" name="TextBox 282"/>
            <p:cNvSpPr txBox="1">
              <a:spLocks noChangeArrowheads="1"/>
            </p:cNvSpPr>
            <p:nvPr/>
          </p:nvSpPr>
          <p:spPr bwMode="auto">
            <a:xfrm>
              <a:off x="1240988" y="5918144"/>
              <a:ext cx="846220"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238" name="Group 132"/>
            <p:cNvGrpSpPr>
              <a:grpSpLocks/>
            </p:cNvGrpSpPr>
            <p:nvPr/>
          </p:nvGrpSpPr>
          <p:grpSpPr bwMode="auto">
            <a:xfrm>
              <a:off x="2087790" y="5849146"/>
              <a:ext cx="1279972" cy="356524"/>
              <a:chOff x="-328893" y="2767293"/>
              <a:chExt cx="1279525" cy="355881"/>
            </a:xfrm>
          </p:grpSpPr>
          <p:pic>
            <p:nvPicPr>
              <p:cNvPr id="26424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1" name="TextBox 282"/>
            <p:cNvSpPr txBox="1">
              <a:spLocks noChangeArrowheads="1"/>
            </p:cNvSpPr>
            <p:nvPr/>
          </p:nvSpPr>
          <p:spPr bwMode="auto">
            <a:xfrm>
              <a:off x="3371618" y="5903857"/>
              <a:ext cx="857333"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21" name="Group 464"/>
          <p:cNvGrpSpPr>
            <a:grpSpLocks/>
          </p:cNvGrpSpPr>
          <p:nvPr/>
        </p:nvGrpSpPr>
        <p:grpSpPr bwMode="auto">
          <a:xfrm>
            <a:off x="4740160" y="1797337"/>
            <a:ext cx="2917114" cy="350907"/>
            <a:chOff x="1241425" y="5849147"/>
            <a:chExt cx="2917395" cy="350907"/>
          </a:xfrm>
        </p:grpSpPr>
        <p:sp>
          <p:nvSpPr>
            <p:cNvPr id="26423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231" name="Group 132"/>
            <p:cNvGrpSpPr>
              <a:grpSpLocks/>
            </p:cNvGrpSpPr>
            <p:nvPr/>
          </p:nvGrpSpPr>
          <p:grpSpPr bwMode="auto">
            <a:xfrm>
              <a:off x="2087790" y="5849147"/>
              <a:ext cx="1279972" cy="350907"/>
              <a:chOff x="-328893" y="2767293"/>
              <a:chExt cx="1279525" cy="350274"/>
            </a:xfrm>
          </p:grpSpPr>
          <p:pic>
            <p:nvPicPr>
              <p:cNvPr id="26423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3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423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181" name="TextBox 282"/>
          <p:cNvSpPr txBox="1">
            <a:spLocks noChangeArrowheads="1"/>
          </p:cNvSpPr>
          <p:nvPr/>
        </p:nvSpPr>
        <p:spPr bwMode="auto">
          <a:xfrm>
            <a:off x="1467707" y="5006840"/>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grpSp>
        <p:nvGrpSpPr>
          <p:cNvPr id="182" name="Group 132"/>
          <p:cNvGrpSpPr>
            <a:grpSpLocks/>
          </p:cNvGrpSpPr>
          <p:nvPr/>
        </p:nvGrpSpPr>
        <p:grpSpPr bwMode="auto">
          <a:xfrm>
            <a:off x="2313990" y="4937941"/>
            <a:ext cx="1279849" cy="350907"/>
            <a:chOff x="-328893" y="2767293"/>
            <a:chExt cx="1279525" cy="350274"/>
          </a:xfrm>
        </p:grpSpPr>
        <p:pic>
          <p:nvPicPr>
            <p:cNvPr id="18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7" name="TextBox 282"/>
          <p:cNvSpPr txBox="1">
            <a:spLocks noChangeArrowheads="1"/>
          </p:cNvSpPr>
          <p:nvPr/>
        </p:nvSpPr>
        <p:spPr bwMode="auto">
          <a:xfrm>
            <a:off x="3597060" y="4991609"/>
            <a:ext cx="84894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sp>
        <p:nvSpPr>
          <p:cNvPr id="188" name="TextBox 282"/>
          <p:cNvSpPr txBox="1">
            <a:spLocks noChangeArrowheads="1"/>
          </p:cNvSpPr>
          <p:nvPr/>
        </p:nvSpPr>
        <p:spPr bwMode="auto">
          <a:xfrm>
            <a:off x="4746331" y="5001699"/>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grpSp>
        <p:nvGrpSpPr>
          <p:cNvPr id="189" name="Group 132"/>
          <p:cNvGrpSpPr>
            <a:grpSpLocks/>
          </p:cNvGrpSpPr>
          <p:nvPr/>
        </p:nvGrpSpPr>
        <p:grpSpPr bwMode="auto">
          <a:xfrm>
            <a:off x="5592615" y="4932800"/>
            <a:ext cx="1279849" cy="350907"/>
            <a:chOff x="-328893" y="2767293"/>
            <a:chExt cx="1279525" cy="350274"/>
          </a:xfrm>
        </p:grpSpPr>
        <p:pic>
          <p:nvPicPr>
            <p:cNvPr id="19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4" name="TextBox 282"/>
          <p:cNvSpPr txBox="1">
            <a:spLocks noChangeArrowheads="1"/>
          </p:cNvSpPr>
          <p:nvPr/>
        </p:nvSpPr>
        <p:spPr bwMode="auto">
          <a:xfrm>
            <a:off x="6875684" y="4986468"/>
            <a:ext cx="85159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grpSp>
        <p:nvGrpSpPr>
          <p:cNvPr id="195" name="Group 311"/>
          <p:cNvGrpSpPr>
            <a:grpSpLocks/>
          </p:cNvGrpSpPr>
          <p:nvPr/>
        </p:nvGrpSpPr>
        <p:grpSpPr bwMode="auto">
          <a:xfrm>
            <a:off x="1456541" y="2269668"/>
            <a:ext cx="2917114" cy="350907"/>
            <a:chOff x="1241425" y="5849147"/>
            <a:chExt cx="2917395" cy="350907"/>
          </a:xfrm>
        </p:grpSpPr>
        <p:sp>
          <p:nvSpPr>
            <p:cNvPr id="196"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197" name="Group 132"/>
            <p:cNvGrpSpPr>
              <a:grpSpLocks/>
            </p:cNvGrpSpPr>
            <p:nvPr/>
          </p:nvGrpSpPr>
          <p:grpSpPr bwMode="auto">
            <a:xfrm>
              <a:off x="2087790" y="5849147"/>
              <a:ext cx="1279972" cy="350907"/>
              <a:chOff x="-328893" y="2767293"/>
              <a:chExt cx="1279525" cy="350274"/>
            </a:xfrm>
          </p:grpSpPr>
          <p:pic>
            <p:nvPicPr>
              <p:cNvPr id="20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8"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199"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03" name="Group 464"/>
          <p:cNvGrpSpPr>
            <a:grpSpLocks/>
          </p:cNvGrpSpPr>
          <p:nvPr/>
        </p:nvGrpSpPr>
        <p:grpSpPr bwMode="auto">
          <a:xfrm>
            <a:off x="4735165" y="2264527"/>
            <a:ext cx="2917114" cy="350907"/>
            <a:chOff x="1241425" y="5849147"/>
            <a:chExt cx="2917395" cy="350907"/>
          </a:xfrm>
        </p:grpSpPr>
        <p:sp>
          <p:nvSpPr>
            <p:cNvPr id="204"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05" name="Group 132"/>
            <p:cNvGrpSpPr>
              <a:grpSpLocks/>
            </p:cNvGrpSpPr>
            <p:nvPr/>
          </p:nvGrpSpPr>
          <p:grpSpPr bwMode="auto">
            <a:xfrm>
              <a:off x="2087790" y="5849147"/>
              <a:ext cx="1279972" cy="350907"/>
              <a:chOff x="-328893" y="2767293"/>
              <a:chExt cx="1279525" cy="350274"/>
            </a:xfrm>
          </p:grpSpPr>
          <p:pic>
            <p:nvPicPr>
              <p:cNvPr id="20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07"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1" name="Group 311"/>
          <p:cNvGrpSpPr>
            <a:grpSpLocks/>
          </p:cNvGrpSpPr>
          <p:nvPr/>
        </p:nvGrpSpPr>
        <p:grpSpPr bwMode="auto">
          <a:xfrm>
            <a:off x="1459041" y="2714373"/>
            <a:ext cx="2917114" cy="350907"/>
            <a:chOff x="1241425" y="5849147"/>
            <a:chExt cx="2917395" cy="350907"/>
          </a:xfrm>
        </p:grpSpPr>
        <p:sp>
          <p:nvSpPr>
            <p:cNvPr id="212"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13" name="Group 132"/>
            <p:cNvGrpSpPr>
              <a:grpSpLocks/>
            </p:cNvGrpSpPr>
            <p:nvPr/>
          </p:nvGrpSpPr>
          <p:grpSpPr bwMode="auto">
            <a:xfrm>
              <a:off x="2087790" y="5849147"/>
              <a:ext cx="1279972" cy="350907"/>
              <a:chOff x="-328893" y="2767293"/>
              <a:chExt cx="1279525" cy="350274"/>
            </a:xfrm>
          </p:grpSpPr>
          <p:pic>
            <p:nvPicPr>
              <p:cNvPr id="21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4"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15"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9" name="Group 464"/>
          <p:cNvGrpSpPr>
            <a:grpSpLocks/>
          </p:cNvGrpSpPr>
          <p:nvPr/>
        </p:nvGrpSpPr>
        <p:grpSpPr bwMode="auto">
          <a:xfrm>
            <a:off x="4737665" y="2709232"/>
            <a:ext cx="2917114" cy="350907"/>
            <a:chOff x="1241425" y="5849147"/>
            <a:chExt cx="2917395" cy="350907"/>
          </a:xfrm>
        </p:grpSpPr>
        <p:sp>
          <p:nvSpPr>
            <p:cNvPr id="22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21" name="Group 132"/>
            <p:cNvGrpSpPr>
              <a:grpSpLocks/>
            </p:cNvGrpSpPr>
            <p:nvPr/>
          </p:nvGrpSpPr>
          <p:grpSpPr bwMode="auto">
            <a:xfrm>
              <a:off x="2087790" y="5849147"/>
              <a:ext cx="1279972" cy="350907"/>
              <a:chOff x="-328893" y="2767293"/>
              <a:chExt cx="1279525" cy="350274"/>
            </a:xfrm>
          </p:grpSpPr>
          <p:pic>
            <p:nvPicPr>
              <p:cNvPr id="22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2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177"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CERX Racks</a:t>
            </a:r>
            <a:endParaRPr lang="en-US" sz="800" b="1" dirty="0">
              <a:latin typeface="Comic Sans MS" pitchFamily="66" charset="0"/>
            </a:endParaRPr>
          </a:p>
        </p:txBody>
      </p:sp>
      <p:grpSp>
        <p:nvGrpSpPr>
          <p:cNvPr id="178" name="Group 177"/>
          <p:cNvGrpSpPr/>
          <p:nvPr/>
        </p:nvGrpSpPr>
        <p:grpSpPr>
          <a:xfrm>
            <a:off x="2321348" y="5447595"/>
            <a:ext cx="1273212" cy="200120"/>
            <a:chOff x="439639" y="1258392"/>
            <a:chExt cx="1273212" cy="200120"/>
          </a:xfrm>
        </p:grpSpPr>
        <p:sp>
          <p:nvSpPr>
            <p:cNvPr id="17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7" name="Group 226"/>
          <p:cNvGrpSpPr/>
          <p:nvPr/>
        </p:nvGrpSpPr>
        <p:grpSpPr>
          <a:xfrm>
            <a:off x="5595993" y="5434393"/>
            <a:ext cx="1273212" cy="200120"/>
            <a:chOff x="439639" y="1258392"/>
            <a:chExt cx="1273212" cy="200120"/>
          </a:xfrm>
        </p:grpSpPr>
        <p:sp>
          <p:nvSpPr>
            <p:cNvPr id="22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0" name="Group 229"/>
          <p:cNvGrpSpPr/>
          <p:nvPr/>
        </p:nvGrpSpPr>
        <p:grpSpPr>
          <a:xfrm>
            <a:off x="2308892" y="3653581"/>
            <a:ext cx="1273212" cy="200120"/>
            <a:chOff x="439639" y="1258392"/>
            <a:chExt cx="1273212" cy="200120"/>
          </a:xfrm>
          <a:solidFill>
            <a:srgbClr val="FFFF11"/>
          </a:solidFill>
        </p:grpSpPr>
        <p:sp>
          <p:nvSpPr>
            <p:cNvPr id="23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3" name="Group 232"/>
          <p:cNvGrpSpPr/>
          <p:nvPr/>
        </p:nvGrpSpPr>
        <p:grpSpPr>
          <a:xfrm>
            <a:off x="5574826" y="3646613"/>
            <a:ext cx="1273212" cy="200120"/>
            <a:chOff x="439639" y="1258392"/>
            <a:chExt cx="1273212" cy="200120"/>
          </a:xfrm>
          <a:solidFill>
            <a:srgbClr val="FFFF11"/>
          </a:solidFill>
        </p:grpSpPr>
        <p:sp>
          <p:nvSpPr>
            <p:cNvPr id="23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2" name="Group 241"/>
          <p:cNvGrpSpPr/>
          <p:nvPr/>
        </p:nvGrpSpPr>
        <p:grpSpPr>
          <a:xfrm>
            <a:off x="2304479" y="4542550"/>
            <a:ext cx="1273212" cy="200120"/>
            <a:chOff x="439639" y="1258392"/>
            <a:chExt cx="1273212" cy="200120"/>
          </a:xfrm>
          <a:solidFill>
            <a:srgbClr val="FFFF11"/>
          </a:solidFill>
        </p:grpSpPr>
        <p:sp>
          <p:nvSpPr>
            <p:cNvPr id="24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5" name="Group 244"/>
          <p:cNvGrpSpPr/>
          <p:nvPr/>
        </p:nvGrpSpPr>
        <p:grpSpPr>
          <a:xfrm>
            <a:off x="5570413" y="4535582"/>
            <a:ext cx="1273212" cy="200120"/>
            <a:chOff x="439639" y="1258392"/>
            <a:chExt cx="1273212" cy="200120"/>
          </a:xfrm>
          <a:solidFill>
            <a:srgbClr val="FFFF11"/>
          </a:solidFill>
        </p:grpSpPr>
        <p:sp>
          <p:nvSpPr>
            <p:cNvPr id="24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8" name="Group 247"/>
          <p:cNvGrpSpPr/>
          <p:nvPr/>
        </p:nvGrpSpPr>
        <p:grpSpPr>
          <a:xfrm>
            <a:off x="2304479" y="5873689"/>
            <a:ext cx="1273212" cy="200120"/>
            <a:chOff x="439639" y="1258392"/>
            <a:chExt cx="1273212" cy="200120"/>
          </a:xfrm>
          <a:solidFill>
            <a:srgbClr val="FFFF11"/>
          </a:solidFill>
        </p:grpSpPr>
        <p:sp>
          <p:nvSpPr>
            <p:cNvPr id="24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1" name="Group 250"/>
          <p:cNvGrpSpPr/>
          <p:nvPr/>
        </p:nvGrpSpPr>
        <p:grpSpPr>
          <a:xfrm>
            <a:off x="5570413" y="5866721"/>
            <a:ext cx="1273212" cy="200120"/>
            <a:chOff x="439639" y="1258392"/>
            <a:chExt cx="1273212" cy="200120"/>
          </a:xfrm>
          <a:solidFill>
            <a:srgbClr val="FFFF11"/>
          </a:solidFill>
        </p:grpSpPr>
        <p:sp>
          <p:nvSpPr>
            <p:cNvPr id="25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4" name="Group 253"/>
          <p:cNvGrpSpPr/>
          <p:nvPr/>
        </p:nvGrpSpPr>
        <p:grpSpPr>
          <a:xfrm>
            <a:off x="2289214" y="3211164"/>
            <a:ext cx="1273212" cy="200120"/>
            <a:chOff x="439639" y="1258392"/>
            <a:chExt cx="1273212" cy="200120"/>
          </a:xfrm>
        </p:grpSpPr>
        <p:sp>
          <p:nvSpPr>
            <p:cNvPr id="25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5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57" name="Group 256"/>
          <p:cNvGrpSpPr/>
          <p:nvPr/>
        </p:nvGrpSpPr>
        <p:grpSpPr>
          <a:xfrm>
            <a:off x="5563859" y="3197962"/>
            <a:ext cx="1273212" cy="200120"/>
            <a:chOff x="439639" y="1258392"/>
            <a:chExt cx="1273212" cy="200120"/>
          </a:xfrm>
        </p:grpSpPr>
        <p:sp>
          <p:nvSpPr>
            <p:cNvPr id="25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5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0" name="Group 259"/>
          <p:cNvGrpSpPr/>
          <p:nvPr/>
        </p:nvGrpSpPr>
        <p:grpSpPr>
          <a:xfrm>
            <a:off x="2318785" y="4094094"/>
            <a:ext cx="1273212" cy="200120"/>
            <a:chOff x="439639" y="1258392"/>
            <a:chExt cx="1273212" cy="200120"/>
          </a:xfrm>
        </p:grpSpPr>
        <p:sp>
          <p:nvSpPr>
            <p:cNvPr id="26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3" name="Group 262"/>
          <p:cNvGrpSpPr/>
          <p:nvPr/>
        </p:nvGrpSpPr>
        <p:grpSpPr>
          <a:xfrm>
            <a:off x="5593430" y="4080892"/>
            <a:ext cx="1273212" cy="200120"/>
            <a:chOff x="439639" y="1258392"/>
            <a:chExt cx="1273212" cy="200120"/>
          </a:xfrm>
        </p:grpSpPr>
        <p:sp>
          <p:nvSpPr>
            <p:cNvPr id="2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6" name="Group 265"/>
          <p:cNvGrpSpPr/>
          <p:nvPr/>
        </p:nvGrpSpPr>
        <p:grpSpPr>
          <a:xfrm>
            <a:off x="2311961" y="5007332"/>
            <a:ext cx="1273212" cy="200120"/>
            <a:chOff x="439639" y="1258392"/>
            <a:chExt cx="1273212" cy="200120"/>
          </a:xfrm>
        </p:grpSpPr>
        <p:sp>
          <p:nvSpPr>
            <p:cNvPr id="2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9" name="Group 268"/>
          <p:cNvGrpSpPr/>
          <p:nvPr/>
        </p:nvGrpSpPr>
        <p:grpSpPr>
          <a:xfrm>
            <a:off x="5586606" y="4994130"/>
            <a:ext cx="1273212" cy="200120"/>
            <a:chOff x="439639" y="1258392"/>
            <a:chExt cx="1273212" cy="200120"/>
          </a:xfrm>
        </p:grpSpPr>
        <p:sp>
          <p:nvSpPr>
            <p:cNvPr id="27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7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236"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L1-VDC-XC1 X-End </a:t>
            </a:r>
            <a:r>
              <a:rPr lang="en-US" sz="800" b="1" dirty="0">
                <a:latin typeface="Comic Sans MS" pitchFamily="66" charset="0"/>
              </a:rPr>
              <a:t>Station </a:t>
            </a:r>
            <a:r>
              <a:rPr lang="en-US" sz="800" b="1" dirty="0" smtClean="0">
                <a:latin typeface="Comic Sans MS" pitchFamily="66" charset="0"/>
              </a:rPr>
              <a:t>DC Power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4"/>
              </a:rPr>
              <a:t>D1200897</a:t>
            </a:r>
            <a:r>
              <a:rPr lang="en-US" sz="800" b="1" dirty="0" smtClean="0">
                <a:latin typeface="Comic Sans MS" pitchFamily="66" charset="0"/>
              </a:rPr>
              <a:t>) (</a:t>
            </a:r>
            <a:r>
              <a:rPr lang="en-US" sz="800" b="1" dirty="0" smtClean="0">
                <a:latin typeface="Comic Sans MS" pitchFamily="66" charset="0"/>
                <a:hlinkClick r:id="rId15"/>
              </a:rPr>
              <a:t>S1202311</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1664564137"/>
      </p:ext>
    </p:extLst>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 name="TextBox 282"/>
          <p:cNvSpPr txBox="1">
            <a:spLocks noChangeArrowheads="1"/>
          </p:cNvSpPr>
          <p:nvPr/>
        </p:nvSpPr>
        <p:spPr bwMode="auto">
          <a:xfrm>
            <a:off x="3597862" y="5862798"/>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3" action="ppaction://hlinksldjump"/>
              </a:rPr>
              <a:t>L1-SUS-XC1</a:t>
            </a:r>
            <a:endParaRPr lang="en-US" sz="800" b="1" dirty="0">
              <a:latin typeface="Comic Sans MS" pitchFamily="66" charset="0"/>
            </a:endParaRPr>
          </a:p>
        </p:txBody>
      </p:sp>
      <p:sp>
        <p:nvSpPr>
          <p:cNvPr id="263" name="TextBox 282"/>
          <p:cNvSpPr txBox="1">
            <a:spLocks noChangeArrowheads="1"/>
          </p:cNvSpPr>
          <p:nvPr/>
        </p:nvSpPr>
        <p:spPr bwMode="auto">
          <a:xfrm>
            <a:off x="1424696" y="588551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L1-SUS-XC2</a:t>
            </a:r>
            <a:endParaRPr lang="en-US" sz="800" b="1" dirty="0">
              <a:latin typeface="Comic Sans MS" pitchFamily="66" charset="0"/>
            </a:endParaRPr>
          </a:p>
        </p:txBody>
      </p:sp>
      <p:sp>
        <p:nvSpPr>
          <p:cNvPr id="264" name="TextBox 282"/>
          <p:cNvSpPr txBox="1">
            <a:spLocks noChangeArrowheads="1"/>
          </p:cNvSpPr>
          <p:nvPr/>
        </p:nvSpPr>
        <p:spPr bwMode="auto">
          <a:xfrm>
            <a:off x="6873184" y="5872381"/>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L1-SUS-XC2</a:t>
            </a:r>
            <a:endParaRPr lang="en-US" sz="800" b="1" dirty="0">
              <a:latin typeface="Comic Sans MS" pitchFamily="66" charset="0"/>
            </a:endParaRPr>
          </a:p>
        </p:txBody>
      </p:sp>
      <p:sp>
        <p:nvSpPr>
          <p:cNvPr id="265" name="TextBox 282"/>
          <p:cNvSpPr txBox="1">
            <a:spLocks noChangeArrowheads="1"/>
          </p:cNvSpPr>
          <p:nvPr/>
        </p:nvSpPr>
        <p:spPr bwMode="auto">
          <a:xfrm>
            <a:off x="4731962" y="588166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3" action="ppaction://hlinksldjump"/>
              </a:rPr>
              <a:t>L1-SUS-XC1</a:t>
            </a:r>
            <a:endParaRPr lang="en-US" sz="800" b="1" dirty="0">
              <a:latin typeface="Comic Sans MS" pitchFamily="66" charset="0"/>
            </a:endParaRPr>
          </a:p>
        </p:txBody>
      </p:sp>
      <p:sp>
        <p:nvSpPr>
          <p:cNvPr id="181" name="TextBox 282"/>
          <p:cNvSpPr txBox="1">
            <a:spLocks noChangeArrowheads="1"/>
          </p:cNvSpPr>
          <p:nvPr/>
        </p:nvSpPr>
        <p:spPr bwMode="auto">
          <a:xfrm>
            <a:off x="6870511" y="5433251"/>
            <a:ext cx="857913" cy="215444"/>
          </a:xfrm>
          <a:prstGeom prst="rect">
            <a:avLst/>
          </a:prstGeom>
          <a:solidFill>
            <a:schemeClr val="accent2">
              <a:lumMod val="40000"/>
              <a:lumOff val="60000"/>
            </a:schemeClr>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L1-ISC-XC1</a:t>
            </a:r>
            <a:endParaRPr lang="en-US" sz="800" b="1" dirty="0">
              <a:solidFill>
                <a:srgbClr val="000000"/>
              </a:solidFill>
              <a:latin typeface="Comic Sans MS" pitchFamily="66" charset="0"/>
            </a:endParaRPr>
          </a:p>
        </p:txBody>
      </p:sp>
      <p:sp>
        <p:nvSpPr>
          <p:cNvPr id="180" name="TextBox 282"/>
          <p:cNvSpPr txBox="1">
            <a:spLocks noChangeArrowheads="1"/>
          </p:cNvSpPr>
          <p:nvPr/>
        </p:nvSpPr>
        <p:spPr bwMode="auto">
          <a:xfrm>
            <a:off x="1424696" y="5439708"/>
            <a:ext cx="855240" cy="215444"/>
          </a:xfrm>
          <a:prstGeom prst="rect">
            <a:avLst/>
          </a:prstGeom>
          <a:solidFill>
            <a:schemeClr val="accent2">
              <a:lumMod val="40000"/>
              <a:lumOff val="60000"/>
            </a:schemeClr>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L1-ISC-XC1</a:t>
            </a:r>
            <a:endParaRPr lang="en-US" sz="800" b="1" dirty="0">
              <a:solidFill>
                <a:srgbClr val="000000"/>
              </a:solidFill>
              <a:latin typeface="Comic Sans MS" pitchFamily="66" charset="0"/>
            </a:endParaRPr>
          </a:p>
        </p:txBody>
      </p:sp>
      <p:sp>
        <p:nvSpPr>
          <p:cNvPr id="266242"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9D0C83-0E12-4688-AD90-B0DE2F63D462}" type="slidenum">
              <a:rPr lang="en-US" smtClean="0">
                <a:solidFill>
                  <a:srgbClr val="898989"/>
                </a:solidFill>
                <a:latin typeface="Calibri" pitchFamily="34" charset="0"/>
              </a:rPr>
              <a:pPr eaLnBrk="1" hangingPunct="1"/>
              <a:t>434</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L1-VDC-XC2 </a:t>
            </a:r>
            <a:r>
              <a:rPr lang="en-US" dirty="0" smtClean="0">
                <a:latin typeface="Comic Sans MS"/>
                <a:ea typeface="ＭＳ Ｐゴシック"/>
                <a:cs typeface="+mn-cs"/>
              </a:rPr>
              <a:t>Power Racks – VEAX Supplies</a:t>
            </a:r>
            <a:endParaRPr lang="en-US" dirty="0"/>
          </a:p>
        </p:txBody>
      </p:sp>
      <p:sp>
        <p:nvSpPr>
          <p:cNvPr id="266245"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Cable Runs &gt;&gt;</a:t>
            </a:r>
            <a:endParaRPr lang="en-US" sz="800" b="1" dirty="0">
              <a:latin typeface="Comic Sans MS" pitchFamily="66" charset="0"/>
            </a:endParaRPr>
          </a:p>
        </p:txBody>
      </p:sp>
      <p:pic>
        <p:nvPicPr>
          <p:cNvPr id="266415" name="Picture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56025" y="1382094"/>
            <a:ext cx="1340197"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6" name="TextBox 36"/>
          <p:cNvSpPr txBox="1">
            <a:spLocks noChangeArrowheads="1"/>
          </p:cNvSpPr>
          <p:nvPr/>
        </p:nvSpPr>
        <p:spPr bwMode="auto">
          <a:xfrm>
            <a:off x="5346993" y="1143000"/>
            <a:ext cx="1782028"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L1-VDC-XC2 </a:t>
            </a:r>
            <a:r>
              <a:rPr lang="en-US" sz="800" b="1" dirty="0">
                <a:latin typeface="Comic Sans MS" pitchFamily="66" charset="0"/>
              </a:rPr>
              <a:t>Power Rack</a:t>
            </a:r>
          </a:p>
        </p:txBody>
      </p:sp>
      <p:pic>
        <p:nvPicPr>
          <p:cNvPr id="266417"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90857" y="1481444"/>
            <a:ext cx="146088"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8" name="TextBox 282"/>
          <p:cNvSpPr txBox="1">
            <a:spLocks noChangeArrowheads="1"/>
          </p:cNvSpPr>
          <p:nvPr/>
        </p:nvSpPr>
        <p:spPr bwMode="auto">
          <a:xfrm>
            <a:off x="5760391"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6419" name="TextBox 282"/>
          <p:cNvSpPr txBox="1">
            <a:spLocks noChangeArrowheads="1"/>
          </p:cNvSpPr>
          <p:nvPr/>
        </p:nvSpPr>
        <p:spPr bwMode="auto">
          <a:xfrm>
            <a:off x="6385325"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249"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L1-VDC-XC2 </a:t>
            </a:r>
            <a:r>
              <a:rPr lang="en-US" sz="800" b="1" dirty="0">
                <a:latin typeface="Comic Sans MS" pitchFamily="66" charset="0"/>
              </a:rPr>
              <a:t>Power Rack</a:t>
            </a:r>
          </a:p>
        </p:txBody>
      </p:sp>
      <p:pic>
        <p:nvPicPr>
          <p:cNvPr id="266411"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9936" y="1391856"/>
            <a:ext cx="1333375"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2"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53207" y="1499827"/>
            <a:ext cx="146036"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3" name="TextBox 282"/>
          <p:cNvSpPr txBox="1">
            <a:spLocks noChangeArrowheads="1"/>
          </p:cNvSpPr>
          <p:nvPr/>
        </p:nvSpPr>
        <p:spPr bwMode="auto">
          <a:xfrm>
            <a:off x="2478209"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414" name="TextBox 282"/>
          <p:cNvSpPr txBox="1">
            <a:spLocks noChangeArrowheads="1"/>
          </p:cNvSpPr>
          <p:nvPr/>
        </p:nvSpPr>
        <p:spPr bwMode="auto">
          <a:xfrm>
            <a:off x="3102920"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89" name="TextBox 282"/>
          <p:cNvSpPr txBox="1">
            <a:spLocks noChangeArrowheads="1"/>
          </p:cNvSpPr>
          <p:nvPr/>
        </p:nvSpPr>
        <p:spPr bwMode="auto">
          <a:xfrm>
            <a:off x="1462088" y="4999303"/>
            <a:ext cx="84772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405" name="Group 132"/>
          <p:cNvGrpSpPr>
            <a:grpSpLocks/>
          </p:cNvGrpSpPr>
          <p:nvPr/>
        </p:nvGrpSpPr>
        <p:grpSpPr bwMode="auto">
          <a:xfrm>
            <a:off x="2309102" y="4931271"/>
            <a:ext cx="1279849" cy="350907"/>
            <a:chOff x="-328893" y="2767293"/>
            <a:chExt cx="1279525" cy="350274"/>
          </a:xfrm>
        </p:grpSpPr>
        <p:pic>
          <p:nvPicPr>
            <p:cNvPr id="26640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2" name="TextBox 282"/>
          <p:cNvSpPr txBox="1">
            <a:spLocks noChangeArrowheads="1"/>
          </p:cNvSpPr>
          <p:nvPr/>
        </p:nvSpPr>
        <p:spPr bwMode="auto">
          <a:xfrm>
            <a:off x="3592513" y="4985015"/>
            <a:ext cx="850900"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382" name="TextBox 282"/>
          <p:cNvSpPr txBox="1">
            <a:spLocks noChangeArrowheads="1"/>
          </p:cNvSpPr>
          <p:nvPr/>
        </p:nvSpPr>
        <p:spPr bwMode="auto">
          <a:xfrm>
            <a:off x="1462088" y="4565915"/>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398" name="Group 132"/>
          <p:cNvGrpSpPr>
            <a:grpSpLocks/>
          </p:cNvGrpSpPr>
          <p:nvPr/>
        </p:nvGrpSpPr>
        <p:grpSpPr bwMode="auto">
          <a:xfrm>
            <a:off x="2308869" y="4497739"/>
            <a:ext cx="1279849" cy="350907"/>
            <a:chOff x="-328893" y="2767293"/>
            <a:chExt cx="1279525" cy="350274"/>
          </a:xfrm>
        </p:grpSpPr>
        <p:pic>
          <p:nvPicPr>
            <p:cNvPr id="26640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5" name="TextBox 282"/>
          <p:cNvSpPr txBox="1">
            <a:spLocks noChangeArrowheads="1"/>
          </p:cNvSpPr>
          <p:nvPr/>
        </p:nvSpPr>
        <p:spPr bwMode="auto">
          <a:xfrm>
            <a:off x="3592513" y="4551628"/>
            <a:ext cx="85090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266383" name="TextBox 282"/>
          <p:cNvSpPr txBox="1">
            <a:spLocks noChangeArrowheads="1"/>
          </p:cNvSpPr>
          <p:nvPr/>
        </p:nvSpPr>
        <p:spPr bwMode="auto">
          <a:xfrm>
            <a:off x="1464172" y="3234083"/>
            <a:ext cx="846769"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3" action="ppaction://hlinksldjump"/>
              </a:rPr>
              <a:t>L1-SUS-XC1</a:t>
            </a:r>
            <a:endParaRPr lang="en-US" sz="800" b="1" dirty="0">
              <a:latin typeface="Comic Sans MS" pitchFamily="66" charset="0"/>
            </a:endParaRPr>
          </a:p>
        </p:txBody>
      </p:sp>
      <p:grpSp>
        <p:nvGrpSpPr>
          <p:cNvPr id="266384" name="Group 132"/>
          <p:cNvGrpSpPr>
            <a:grpSpLocks/>
          </p:cNvGrpSpPr>
          <p:nvPr/>
        </p:nvGrpSpPr>
        <p:grpSpPr bwMode="auto">
          <a:xfrm>
            <a:off x="2310455" y="3165172"/>
            <a:ext cx="1279849" cy="350907"/>
            <a:chOff x="-328893" y="2767293"/>
            <a:chExt cx="1279525" cy="350274"/>
          </a:xfrm>
        </p:grpSpPr>
        <p:pic>
          <p:nvPicPr>
            <p:cNvPr id="26638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86" name="TextBox 282"/>
          <p:cNvSpPr txBox="1">
            <a:spLocks noChangeArrowheads="1"/>
          </p:cNvSpPr>
          <p:nvPr/>
        </p:nvSpPr>
        <p:spPr bwMode="auto">
          <a:xfrm>
            <a:off x="3593525" y="3218840"/>
            <a:ext cx="84998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3" action="ppaction://hlinksldjump"/>
              </a:rPr>
              <a:t>L1-SUS-XC1</a:t>
            </a:r>
            <a:endParaRPr lang="en-US" sz="800" b="1" dirty="0">
              <a:latin typeface="Comic Sans MS" pitchFamily="66" charset="0"/>
            </a:endParaRPr>
          </a:p>
        </p:txBody>
      </p:sp>
      <p:sp>
        <p:nvSpPr>
          <p:cNvPr id="266376" name="TextBox 282"/>
          <p:cNvSpPr txBox="1">
            <a:spLocks noChangeArrowheads="1"/>
          </p:cNvSpPr>
          <p:nvPr/>
        </p:nvSpPr>
        <p:spPr bwMode="auto">
          <a:xfrm>
            <a:off x="1458913" y="2779492"/>
            <a:ext cx="846769"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4" action="ppaction://hlinksldjump"/>
              </a:rPr>
              <a:t>L1-SUS-XC2</a:t>
            </a:r>
            <a:endParaRPr lang="en-US" sz="800" b="1" dirty="0">
              <a:latin typeface="Comic Sans MS" pitchFamily="66" charset="0"/>
            </a:endParaRPr>
          </a:p>
        </p:txBody>
      </p:sp>
      <p:grpSp>
        <p:nvGrpSpPr>
          <p:cNvPr id="266377" name="Group 132"/>
          <p:cNvGrpSpPr>
            <a:grpSpLocks/>
          </p:cNvGrpSpPr>
          <p:nvPr/>
        </p:nvGrpSpPr>
        <p:grpSpPr bwMode="auto">
          <a:xfrm>
            <a:off x="2305196" y="2710581"/>
            <a:ext cx="1279849" cy="350907"/>
            <a:chOff x="-328893" y="2767293"/>
            <a:chExt cx="1279525" cy="350274"/>
          </a:xfrm>
        </p:grpSpPr>
        <p:pic>
          <p:nvPicPr>
            <p:cNvPr id="26638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79" name="TextBox 282"/>
          <p:cNvSpPr txBox="1">
            <a:spLocks noChangeArrowheads="1"/>
          </p:cNvSpPr>
          <p:nvPr/>
        </p:nvSpPr>
        <p:spPr bwMode="auto">
          <a:xfrm>
            <a:off x="3588266" y="2764249"/>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L1-SUS-XC2</a:t>
            </a:r>
            <a:endParaRPr lang="en-US" sz="800" b="1" dirty="0">
              <a:latin typeface="Comic Sans MS" pitchFamily="66" charset="0"/>
            </a:endParaRPr>
          </a:p>
        </p:txBody>
      </p:sp>
      <p:sp>
        <p:nvSpPr>
          <p:cNvPr id="266362" name="TextBox 282"/>
          <p:cNvSpPr txBox="1">
            <a:spLocks noChangeArrowheads="1"/>
          </p:cNvSpPr>
          <p:nvPr/>
        </p:nvSpPr>
        <p:spPr bwMode="auto">
          <a:xfrm>
            <a:off x="1459948" y="2335300"/>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63" name="Group 132"/>
          <p:cNvGrpSpPr>
            <a:grpSpLocks/>
          </p:cNvGrpSpPr>
          <p:nvPr/>
        </p:nvGrpSpPr>
        <p:grpSpPr bwMode="auto">
          <a:xfrm>
            <a:off x="2306231" y="2266401"/>
            <a:ext cx="1279849" cy="350907"/>
            <a:chOff x="-328893" y="2767293"/>
            <a:chExt cx="1279525" cy="350274"/>
          </a:xfrm>
        </p:grpSpPr>
        <p:pic>
          <p:nvPicPr>
            <p:cNvPr id="26636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64" name="TextBox 368">
            <a:hlinkClick r:id="" action="ppaction://noaction"/>
          </p:cNvPr>
          <p:cNvSpPr txBox="1">
            <a:spLocks noChangeArrowheads="1"/>
          </p:cNvSpPr>
          <p:nvPr/>
        </p:nvSpPr>
        <p:spPr bwMode="auto">
          <a:xfrm>
            <a:off x="2287626" y="2343869"/>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65" name="TextBox 282"/>
          <p:cNvSpPr txBox="1">
            <a:spLocks noChangeArrowheads="1"/>
          </p:cNvSpPr>
          <p:nvPr/>
        </p:nvSpPr>
        <p:spPr bwMode="auto">
          <a:xfrm>
            <a:off x="3589301" y="2320334"/>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5" name="TextBox 282"/>
          <p:cNvSpPr txBox="1">
            <a:spLocks noChangeArrowheads="1"/>
          </p:cNvSpPr>
          <p:nvPr/>
        </p:nvSpPr>
        <p:spPr bwMode="auto">
          <a:xfrm>
            <a:off x="1458913" y="1891258"/>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56" name="Group 132"/>
          <p:cNvGrpSpPr>
            <a:grpSpLocks/>
          </p:cNvGrpSpPr>
          <p:nvPr/>
        </p:nvGrpSpPr>
        <p:grpSpPr bwMode="auto">
          <a:xfrm>
            <a:off x="2305196" y="1822358"/>
            <a:ext cx="1279849" cy="356524"/>
            <a:chOff x="-328893" y="2767293"/>
            <a:chExt cx="1279525" cy="355881"/>
          </a:xfrm>
        </p:grpSpPr>
        <p:pic>
          <p:nvPicPr>
            <p:cNvPr id="2663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57" name="TextBox 368">
            <a:hlinkClick r:id="" action="ppaction://noaction"/>
          </p:cNvPr>
          <p:cNvSpPr txBox="1">
            <a:spLocks noChangeArrowheads="1"/>
          </p:cNvSpPr>
          <p:nvPr/>
        </p:nvSpPr>
        <p:spPr bwMode="auto">
          <a:xfrm>
            <a:off x="2286591" y="1899827"/>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8" name="TextBox 282"/>
          <p:cNvSpPr txBox="1">
            <a:spLocks noChangeArrowheads="1"/>
          </p:cNvSpPr>
          <p:nvPr/>
        </p:nvSpPr>
        <p:spPr bwMode="auto">
          <a:xfrm>
            <a:off x="3588266" y="1876292"/>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42" name="Group 132"/>
          <p:cNvGrpSpPr>
            <a:grpSpLocks/>
          </p:cNvGrpSpPr>
          <p:nvPr/>
        </p:nvGrpSpPr>
        <p:grpSpPr bwMode="auto">
          <a:xfrm>
            <a:off x="2306478" y="5377979"/>
            <a:ext cx="1279848" cy="350907"/>
            <a:chOff x="-328893" y="2767293"/>
            <a:chExt cx="1279525" cy="350274"/>
          </a:xfrm>
        </p:grpSpPr>
        <p:pic>
          <p:nvPicPr>
            <p:cNvPr id="26634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 name="TextBox 282"/>
          <p:cNvSpPr txBox="1">
            <a:spLocks noChangeArrowheads="1"/>
          </p:cNvSpPr>
          <p:nvPr/>
        </p:nvSpPr>
        <p:spPr bwMode="auto">
          <a:xfrm>
            <a:off x="3589338" y="5432690"/>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401" name="TextBox 282"/>
          <p:cNvSpPr txBox="1">
            <a:spLocks noChangeArrowheads="1"/>
          </p:cNvSpPr>
          <p:nvPr/>
        </p:nvSpPr>
        <p:spPr bwMode="auto">
          <a:xfrm>
            <a:off x="4741863" y="4994540"/>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335" name="Group 132"/>
          <p:cNvGrpSpPr>
            <a:grpSpLocks/>
          </p:cNvGrpSpPr>
          <p:nvPr/>
        </p:nvGrpSpPr>
        <p:grpSpPr bwMode="auto">
          <a:xfrm>
            <a:off x="5587725" y="4926130"/>
            <a:ext cx="1279848" cy="350907"/>
            <a:chOff x="-328893" y="2767293"/>
            <a:chExt cx="1279525" cy="350274"/>
          </a:xfrm>
        </p:grpSpPr>
        <p:pic>
          <p:nvPicPr>
            <p:cNvPr id="26633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04" name="TextBox 282"/>
          <p:cNvSpPr txBox="1">
            <a:spLocks noChangeArrowheads="1"/>
          </p:cNvSpPr>
          <p:nvPr/>
        </p:nvSpPr>
        <p:spPr bwMode="auto">
          <a:xfrm>
            <a:off x="6870700" y="4980253"/>
            <a:ext cx="854075"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409" name="TextBox 282"/>
          <p:cNvSpPr txBox="1">
            <a:spLocks noChangeArrowheads="1"/>
          </p:cNvSpPr>
          <p:nvPr/>
        </p:nvSpPr>
        <p:spPr bwMode="auto">
          <a:xfrm>
            <a:off x="4741863" y="4561153"/>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328" name="Group 132"/>
          <p:cNvGrpSpPr>
            <a:grpSpLocks/>
          </p:cNvGrpSpPr>
          <p:nvPr/>
        </p:nvGrpSpPr>
        <p:grpSpPr bwMode="auto">
          <a:xfrm>
            <a:off x="5587492" y="4492598"/>
            <a:ext cx="1279848" cy="350907"/>
            <a:chOff x="-328893" y="2767293"/>
            <a:chExt cx="1279525" cy="350274"/>
          </a:xfrm>
        </p:grpSpPr>
        <p:pic>
          <p:nvPicPr>
            <p:cNvPr id="26633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13" name="TextBox 282"/>
          <p:cNvSpPr txBox="1">
            <a:spLocks noChangeArrowheads="1"/>
          </p:cNvSpPr>
          <p:nvPr/>
        </p:nvSpPr>
        <p:spPr bwMode="auto">
          <a:xfrm>
            <a:off x="6870700" y="4546865"/>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266313" name="TextBox 282"/>
          <p:cNvSpPr txBox="1">
            <a:spLocks noChangeArrowheads="1"/>
          </p:cNvSpPr>
          <p:nvPr/>
        </p:nvSpPr>
        <p:spPr bwMode="auto">
          <a:xfrm>
            <a:off x="4742796" y="3228942"/>
            <a:ext cx="84677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3" action="ppaction://hlinksldjump"/>
              </a:rPr>
              <a:t>L1-SUS-XC1</a:t>
            </a:r>
            <a:endParaRPr lang="en-US" sz="800" b="1" dirty="0">
              <a:latin typeface="Comic Sans MS" pitchFamily="66" charset="0"/>
            </a:endParaRPr>
          </a:p>
        </p:txBody>
      </p:sp>
      <p:grpSp>
        <p:nvGrpSpPr>
          <p:cNvPr id="266314" name="Group 132"/>
          <p:cNvGrpSpPr>
            <a:grpSpLocks/>
          </p:cNvGrpSpPr>
          <p:nvPr/>
        </p:nvGrpSpPr>
        <p:grpSpPr bwMode="auto">
          <a:xfrm>
            <a:off x="5589080" y="3160031"/>
            <a:ext cx="1279849" cy="350907"/>
            <a:chOff x="-328893" y="2767293"/>
            <a:chExt cx="1279525" cy="350274"/>
          </a:xfrm>
        </p:grpSpPr>
        <p:pic>
          <p:nvPicPr>
            <p:cNvPr id="26631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16" name="TextBox 282"/>
          <p:cNvSpPr txBox="1">
            <a:spLocks noChangeArrowheads="1"/>
          </p:cNvSpPr>
          <p:nvPr/>
        </p:nvSpPr>
        <p:spPr bwMode="auto">
          <a:xfrm>
            <a:off x="6872149" y="3213699"/>
            <a:ext cx="85262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3" action="ppaction://hlinksldjump"/>
              </a:rPr>
              <a:t>L1-SUS-XC1</a:t>
            </a:r>
            <a:endParaRPr lang="en-US" sz="800" b="1" dirty="0">
              <a:latin typeface="Comic Sans MS" pitchFamily="66" charset="0"/>
            </a:endParaRPr>
          </a:p>
        </p:txBody>
      </p:sp>
      <p:sp>
        <p:nvSpPr>
          <p:cNvPr id="266306" name="TextBox 282"/>
          <p:cNvSpPr txBox="1">
            <a:spLocks noChangeArrowheads="1"/>
          </p:cNvSpPr>
          <p:nvPr/>
        </p:nvSpPr>
        <p:spPr bwMode="auto">
          <a:xfrm>
            <a:off x="4737537" y="2774351"/>
            <a:ext cx="846769"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4" action="ppaction://hlinksldjump"/>
              </a:rPr>
              <a:t>L1-SUS-XC2</a:t>
            </a:r>
            <a:endParaRPr lang="en-US" sz="800" b="1" dirty="0">
              <a:latin typeface="Comic Sans MS" pitchFamily="66" charset="0"/>
            </a:endParaRPr>
          </a:p>
        </p:txBody>
      </p:sp>
      <p:grpSp>
        <p:nvGrpSpPr>
          <p:cNvPr id="266307" name="Group 132"/>
          <p:cNvGrpSpPr>
            <a:grpSpLocks/>
          </p:cNvGrpSpPr>
          <p:nvPr/>
        </p:nvGrpSpPr>
        <p:grpSpPr bwMode="auto">
          <a:xfrm>
            <a:off x="5583820" y="2705440"/>
            <a:ext cx="1279849" cy="350907"/>
            <a:chOff x="-328893" y="2767293"/>
            <a:chExt cx="1279525" cy="350274"/>
          </a:xfrm>
        </p:grpSpPr>
        <p:pic>
          <p:nvPicPr>
            <p:cNvPr id="26631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09" name="TextBox 282"/>
          <p:cNvSpPr txBox="1">
            <a:spLocks noChangeArrowheads="1"/>
          </p:cNvSpPr>
          <p:nvPr/>
        </p:nvSpPr>
        <p:spPr bwMode="auto">
          <a:xfrm>
            <a:off x="6866890" y="2759108"/>
            <a:ext cx="857885"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L1-SUS-XC2</a:t>
            </a:r>
            <a:endParaRPr lang="en-US" sz="800" b="1" dirty="0">
              <a:latin typeface="Comic Sans MS" pitchFamily="66" charset="0"/>
            </a:endParaRPr>
          </a:p>
        </p:txBody>
      </p:sp>
      <p:sp>
        <p:nvSpPr>
          <p:cNvPr id="266292" name="TextBox 282"/>
          <p:cNvSpPr txBox="1">
            <a:spLocks noChangeArrowheads="1"/>
          </p:cNvSpPr>
          <p:nvPr/>
        </p:nvSpPr>
        <p:spPr bwMode="auto">
          <a:xfrm>
            <a:off x="4738572" y="2330159"/>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93" name="Group 132"/>
          <p:cNvGrpSpPr>
            <a:grpSpLocks/>
          </p:cNvGrpSpPr>
          <p:nvPr/>
        </p:nvGrpSpPr>
        <p:grpSpPr bwMode="auto">
          <a:xfrm>
            <a:off x="5584855" y="2261260"/>
            <a:ext cx="1279849" cy="350907"/>
            <a:chOff x="-328893" y="2767293"/>
            <a:chExt cx="1279525" cy="350274"/>
          </a:xfrm>
        </p:grpSpPr>
        <p:pic>
          <p:nvPicPr>
            <p:cNvPr id="26629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94" name="TextBox 368">
            <a:hlinkClick r:id="" action="ppaction://noaction"/>
          </p:cNvPr>
          <p:cNvSpPr txBox="1">
            <a:spLocks noChangeArrowheads="1"/>
          </p:cNvSpPr>
          <p:nvPr/>
        </p:nvSpPr>
        <p:spPr bwMode="auto">
          <a:xfrm>
            <a:off x="5566250" y="2338728"/>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95" name="TextBox 282"/>
          <p:cNvSpPr txBox="1">
            <a:spLocks noChangeArrowheads="1"/>
          </p:cNvSpPr>
          <p:nvPr/>
        </p:nvSpPr>
        <p:spPr bwMode="auto">
          <a:xfrm>
            <a:off x="6867925" y="2315193"/>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5" name="TextBox 282"/>
          <p:cNvSpPr txBox="1">
            <a:spLocks noChangeArrowheads="1"/>
          </p:cNvSpPr>
          <p:nvPr/>
        </p:nvSpPr>
        <p:spPr bwMode="auto">
          <a:xfrm>
            <a:off x="4737537" y="1886117"/>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86" name="Group 132"/>
          <p:cNvGrpSpPr>
            <a:grpSpLocks/>
          </p:cNvGrpSpPr>
          <p:nvPr/>
        </p:nvGrpSpPr>
        <p:grpSpPr bwMode="auto">
          <a:xfrm>
            <a:off x="5583820" y="1817217"/>
            <a:ext cx="1279849" cy="356524"/>
            <a:chOff x="-328893" y="2767293"/>
            <a:chExt cx="1279525" cy="355881"/>
          </a:xfrm>
        </p:grpSpPr>
        <p:pic>
          <p:nvPicPr>
            <p:cNvPr id="26628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87" name="TextBox 368">
            <a:hlinkClick r:id="" action="ppaction://noaction"/>
          </p:cNvPr>
          <p:cNvSpPr txBox="1">
            <a:spLocks noChangeArrowheads="1"/>
          </p:cNvSpPr>
          <p:nvPr/>
        </p:nvSpPr>
        <p:spPr bwMode="auto">
          <a:xfrm>
            <a:off x="5565215" y="1894686"/>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8" name="TextBox 282"/>
          <p:cNvSpPr txBox="1">
            <a:spLocks noChangeArrowheads="1"/>
          </p:cNvSpPr>
          <p:nvPr/>
        </p:nvSpPr>
        <p:spPr bwMode="auto">
          <a:xfrm>
            <a:off x="6866890" y="1871151"/>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474" name="TextBox 282"/>
          <p:cNvSpPr txBox="1">
            <a:spLocks noChangeArrowheads="1"/>
          </p:cNvSpPr>
          <p:nvPr/>
        </p:nvSpPr>
        <p:spPr bwMode="auto">
          <a:xfrm>
            <a:off x="4738688" y="5440628"/>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272" name="Group 132"/>
          <p:cNvGrpSpPr>
            <a:grpSpLocks/>
          </p:cNvGrpSpPr>
          <p:nvPr/>
        </p:nvGrpSpPr>
        <p:grpSpPr bwMode="auto">
          <a:xfrm>
            <a:off x="5585102" y="5372838"/>
            <a:ext cx="1279849" cy="350907"/>
            <a:chOff x="-328893" y="2767293"/>
            <a:chExt cx="1279525" cy="350274"/>
          </a:xfrm>
        </p:grpSpPr>
        <p:pic>
          <p:nvPicPr>
            <p:cNvPr id="26627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4" name="Group 305"/>
          <p:cNvGrpSpPr>
            <a:grpSpLocks/>
          </p:cNvGrpSpPr>
          <p:nvPr/>
        </p:nvGrpSpPr>
        <p:grpSpPr bwMode="auto">
          <a:xfrm>
            <a:off x="1458913" y="4051031"/>
            <a:ext cx="3001683" cy="350907"/>
            <a:chOff x="1235130" y="5849147"/>
            <a:chExt cx="3001973" cy="350907"/>
          </a:xfrm>
        </p:grpSpPr>
        <p:sp>
          <p:nvSpPr>
            <p:cNvPr id="215" name="TextBox 282"/>
            <p:cNvSpPr txBox="1">
              <a:spLocks noChangeArrowheads="1"/>
            </p:cNvSpPr>
            <p:nvPr/>
          </p:nvSpPr>
          <p:spPr bwMode="auto">
            <a:xfrm>
              <a:off x="1235130" y="5918058"/>
              <a:ext cx="853146"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L1-ISC-XC1</a:t>
              </a:r>
              <a:endParaRPr lang="en-US" sz="800" b="1" dirty="0">
                <a:latin typeface="Comic Sans MS" pitchFamily="66" charset="0"/>
              </a:endParaRPr>
            </a:p>
          </p:txBody>
        </p:sp>
        <p:grpSp>
          <p:nvGrpSpPr>
            <p:cNvPr id="216" name="Group 132"/>
            <p:cNvGrpSpPr>
              <a:grpSpLocks/>
            </p:cNvGrpSpPr>
            <p:nvPr/>
          </p:nvGrpSpPr>
          <p:grpSpPr bwMode="auto">
            <a:xfrm>
              <a:off x="2087790" y="5849147"/>
              <a:ext cx="1279972" cy="350907"/>
              <a:chOff x="-328893" y="2767293"/>
              <a:chExt cx="1279525" cy="350274"/>
            </a:xfrm>
          </p:grpSpPr>
          <p:pic>
            <p:nvPicPr>
              <p:cNvPr id="21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8" name="TextBox 282"/>
            <p:cNvSpPr txBox="1">
              <a:spLocks noChangeArrowheads="1"/>
            </p:cNvSpPr>
            <p:nvPr/>
          </p:nvSpPr>
          <p:spPr bwMode="auto">
            <a:xfrm>
              <a:off x="3370983" y="5902815"/>
              <a:ext cx="86612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L1-ISC-XC1</a:t>
              </a:r>
              <a:endParaRPr lang="en-US" sz="800" b="1" dirty="0">
                <a:latin typeface="Comic Sans MS" pitchFamily="66" charset="0"/>
              </a:endParaRPr>
            </a:p>
          </p:txBody>
        </p:sp>
      </p:grpSp>
      <p:grpSp>
        <p:nvGrpSpPr>
          <p:cNvPr id="222" name="Group 306"/>
          <p:cNvGrpSpPr>
            <a:grpSpLocks/>
          </p:cNvGrpSpPr>
          <p:nvPr/>
        </p:nvGrpSpPr>
        <p:grpSpPr bwMode="auto">
          <a:xfrm>
            <a:off x="1458913" y="3614872"/>
            <a:ext cx="3001682" cy="350907"/>
            <a:chOff x="1236166" y="5849147"/>
            <a:chExt cx="3001972" cy="350907"/>
          </a:xfrm>
        </p:grpSpPr>
        <p:sp>
          <p:nvSpPr>
            <p:cNvPr id="223" name="TextBox 282"/>
            <p:cNvSpPr txBox="1">
              <a:spLocks noChangeArrowheads="1"/>
            </p:cNvSpPr>
            <p:nvPr/>
          </p:nvSpPr>
          <p:spPr bwMode="auto">
            <a:xfrm>
              <a:off x="1236166" y="5918058"/>
              <a:ext cx="85211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5" action="ppaction://hlinksldjump"/>
                </a:rPr>
                <a:t>L1-ISC-XC1</a:t>
              </a:r>
              <a:endParaRPr lang="en-US" sz="800" b="1" dirty="0">
                <a:solidFill>
                  <a:srgbClr val="000000"/>
                </a:solidFill>
                <a:latin typeface="Comic Sans MS" pitchFamily="66" charset="0"/>
              </a:endParaRPr>
            </a:p>
          </p:txBody>
        </p:sp>
        <p:grpSp>
          <p:nvGrpSpPr>
            <p:cNvPr id="224" name="Group 132"/>
            <p:cNvGrpSpPr>
              <a:grpSpLocks/>
            </p:cNvGrpSpPr>
            <p:nvPr/>
          </p:nvGrpSpPr>
          <p:grpSpPr bwMode="auto">
            <a:xfrm>
              <a:off x="2087790" y="5849147"/>
              <a:ext cx="1279972" cy="350907"/>
              <a:chOff x="-328893" y="2767293"/>
              <a:chExt cx="1279525" cy="350274"/>
            </a:xfrm>
          </p:grpSpPr>
          <p:pic>
            <p:nvPicPr>
              <p:cNvPr id="22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 name="TextBox 282"/>
            <p:cNvSpPr txBox="1">
              <a:spLocks noChangeArrowheads="1"/>
            </p:cNvSpPr>
            <p:nvPr/>
          </p:nvSpPr>
          <p:spPr bwMode="auto">
            <a:xfrm>
              <a:off x="3370983" y="5902815"/>
              <a:ext cx="867155"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L1-ISC-XC1</a:t>
              </a:r>
              <a:endParaRPr lang="en-US" sz="800" b="1" dirty="0">
                <a:solidFill>
                  <a:srgbClr val="000000"/>
                </a:solidFill>
                <a:latin typeface="Comic Sans MS" pitchFamily="66" charset="0"/>
              </a:endParaRPr>
            </a:p>
          </p:txBody>
        </p:sp>
      </p:grpSp>
      <p:grpSp>
        <p:nvGrpSpPr>
          <p:cNvPr id="230" name="Group 416"/>
          <p:cNvGrpSpPr>
            <a:grpSpLocks/>
          </p:cNvGrpSpPr>
          <p:nvPr/>
        </p:nvGrpSpPr>
        <p:grpSpPr bwMode="auto">
          <a:xfrm>
            <a:off x="4731963" y="4045890"/>
            <a:ext cx="2992812" cy="350907"/>
            <a:chOff x="1229556" y="5849147"/>
            <a:chExt cx="2993100" cy="350907"/>
          </a:xfrm>
        </p:grpSpPr>
        <p:sp>
          <p:nvSpPr>
            <p:cNvPr id="231" name="TextBox 282"/>
            <p:cNvSpPr txBox="1">
              <a:spLocks noChangeArrowheads="1"/>
            </p:cNvSpPr>
            <p:nvPr/>
          </p:nvSpPr>
          <p:spPr bwMode="auto">
            <a:xfrm>
              <a:off x="1229556" y="5918058"/>
              <a:ext cx="858721"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L1-ISC-XC1</a:t>
              </a:r>
              <a:endParaRPr lang="en-US" sz="800" b="1" dirty="0">
                <a:latin typeface="Comic Sans MS" pitchFamily="66" charset="0"/>
              </a:endParaRPr>
            </a:p>
          </p:txBody>
        </p:sp>
        <p:grpSp>
          <p:nvGrpSpPr>
            <p:cNvPr id="232" name="Group 132"/>
            <p:cNvGrpSpPr>
              <a:grpSpLocks/>
            </p:cNvGrpSpPr>
            <p:nvPr/>
          </p:nvGrpSpPr>
          <p:grpSpPr bwMode="auto">
            <a:xfrm>
              <a:off x="2087790" y="5849147"/>
              <a:ext cx="1279972" cy="350907"/>
              <a:chOff x="-328893" y="2767293"/>
              <a:chExt cx="1279525" cy="350274"/>
            </a:xfrm>
          </p:grpSpPr>
          <p:pic>
            <p:nvPicPr>
              <p:cNvPr id="23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4" name="TextBox 282"/>
            <p:cNvSpPr txBox="1">
              <a:spLocks noChangeArrowheads="1"/>
            </p:cNvSpPr>
            <p:nvPr/>
          </p:nvSpPr>
          <p:spPr bwMode="auto">
            <a:xfrm>
              <a:off x="3370983" y="5902815"/>
              <a:ext cx="851673"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L1-ISC-XC1</a:t>
              </a:r>
              <a:endParaRPr lang="en-US" sz="800" b="1" dirty="0">
                <a:latin typeface="Comic Sans MS" pitchFamily="66" charset="0"/>
              </a:endParaRPr>
            </a:p>
          </p:txBody>
        </p:sp>
      </p:grpSp>
      <p:grpSp>
        <p:nvGrpSpPr>
          <p:cNvPr id="238" name="Group 424"/>
          <p:cNvGrpSpPr>
            <a:grpSpLocks/>
          </p:cNvGrpSpPr>
          <p:nvPr/>
        </p:nvGrpSpPr>
        <p:grpSpPr bwMode="auto">
          <a:xfrm>
            <a:off x="4731962" y="3609731"/>
            <a:ext cx="2992813" cy="350907"/>
            <a:chOff x="1230590" y="5849147"/>
            <a:chExt cx="2993101" cy="350907"/>
          </a:xfrm>
        </p:grpSpPr>
        <p:sp>
          <p:nvSpPr>
            <p:cNvPr id="239" name="TextBox 282"/>
            <p:cNvSpPr txBox="1">
              <a:spLocks noChangeArrowheads="1"/>
            </p:cNvSpPr>
            <p:nvPr/>
          </p:nvSpPr>
          <p:spPr bwMode="auto">
            <a:xfrm>
              <a:off x="1230590" y="5918058"/>
              <a:ext cx="857687"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L1-ISC-XC1</a:t>
              </a:r>
              <a:endParaRPr lang="en-US" sz="800" b="1" dirty="0">
                <a:solidFill>
                  <a:srgbClr val="000000"/>
                </a:solidFill>
                <a:latin typeface="Comic Sans MS" pitchFamily="66" charset="0"/>
              </a:endParaRPr>
            </a:p>
          </p:txBody>
        </p:sp>
        <p:grpSp>
          <p:nvGrpSpPr>
            <p:cNvPr id="240" name="Group 132"/>
            <p:cNvGrpSpPr>
              <a:grpSpLocks/>
            </p:cNvGrpSpPr>
            <p:nvPr/>
          </p:nvGrpSpPr>
          <p:grpSpPr bwMode="auto">
            <a:xfrm>
              <a:off x="2087790" y="5849147"/>
              <a:ext cx="1279972" cy="350907"/>
              <a:chOff x="-328893" y="2767293"/>
              <a:chExt cx="1279525" cy="350274"/>
            </a:xfrm>
          </p:grpSpPr>
          <p:pic>
            <p:nvPicPr>
              <p:cNvPr id="243"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2" name="TextBox 282"/>
            <p:cNvSpPr txBox="1">
              <a:spLocks noChangeArrowheads="1"/>
            </p:cNvSpPr>
            <p:nvPr/>
          </p:nvSpPr>
          <p:spPr bwMode="auto">
            <a:xfrm>
              <a:off x="3370983" y="5902815"/>
              <a:ext cx="852708"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L1-ISC-XC1</a:t>
              </a:r>
              <a:endParaRPr lang="en-US" sz="800" b="1" dirty="0">
                <a:latin typeface="Comic Sans MS" pitchFamily="66" charset="0"/>
              </a:endParaRPr>
            </a:p>
          </p:txBody>
        </p:sp>
      </p:grpSp>
      <p:grpSp>
        <p:nvGrpSpPr>
          <p:cNvPr id="248" name="Group 132"/>
          <p:cNvGrpSpPr>
            <a:grpSpLocks/>
          </p:cNvGrpSpPr>
          <p:nvPr/>
        </p:nvGrpSpPr>
        <p:grpSpPr bwMode="auto">
          <a:xfrm>
            <a:off x="2306478" y="5812689"/>
            <a:ext cx="1279849" cy="350907"/>
            <a:chOff x="-328893" y="2767293"/>
            <a:chExt cx="1279525" cy="350274"/>
          </a:xfrm>
        </p:grpSpPr>
        <p:pic>
          <p:nvPicPr>
            <p:cNvPr id="25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6" name="Group 132"/>
          <p:cNvGrpSpPr>
            <a:grpSpLocks/>
          </p:cNvGrpSpPr>
          <p:nvPr/>
        </p:nvGrpSpPr>
        <p:grpSpPr bwMode="auto">
          <a:xfrm>
            <a:off x="5585102" y="5807548"/>
            <a:ext cx="1279849" cy="350907"/>
            <a:chOff x="-328893" y="2767293"/>
            <a:chExt cx="1279525" cy="350274"/>
          </a:xfrm>
        </p:grpSpPr>
        <p:pic>
          <p:nvPicPr>
            <p:cNvPr id="2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ction="ppaction://hlinksldjump"/>
              </a:rPr>
              <a:t>&lt;&lt; </a:t>
            </a:r>
            <a:r>
              <a:rPr lang="en-US" sz="800" b="1" dirty="0" smtClean="0">
                <a:latin typeface="Comic Sans MS" pitchFamily="66" charset="0"/>
                <a:hlinkClick r:id="rId14" action="ppaction://hlinksldjump"/>
              </a:rPr>
              <a:t>CERX Racks</a:t>
            </a:r>
            <a:endParaRPr lang="en-US" sz="800" b="1" dirty="0">
              <a:latin typeface="Comic Sans MS" pitchFamily="66" charset="0"/>
            </a:endParaRPr>
          </a:p>
        </p:txBody>
      </p:sp>
      <p:grpSp>
        <p:nvGrpSpPr>
          <p:cNvPr id="163" name="Group 162"/>
          <p:cNvGrpSpPr/>
          <p:nvPr/>
        </p:nvGrpSpPr>
        <p:grpSpPr>
          <a:xfrm>
            <a:off x="2308225" y="4562219"/>
            <a:ext cx="1273212" cy="200120"/>
            <a:chOff x="439639" y="1258392"/>
            <a:chExt cx="1273212" cy="200120"/>
          </a:xfrm>
        </p:grpSpPr>
        <p:sp>
          <p:nvSpPr>
            <p:cNvPr id="1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6" name="Group 165"/>
          <p:cNvGrpSpPr/>
          <p:nvPr/>
        </p:nvGrpSpPr>
        <p:grpSpPr>
          <a:xfrm>
            <a:off x="5582870" y="4549017"/>
            <a:ext cx="1273212" cy="200120"/>
            <a:chOff x="439639" y="1258392"/>
            <a:chExt cx="1273212" cy="200120"/>
          </a:xfrm>
        </p:grpSpPr>
        <p:sp>
          <p:nvSpPr>
            <p:cNvPr id="1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9" name="Group 168"/>
          <p:cNvGrpSpPr/>
          <p:nvPr/>
        </p:nvGrpSpPr>
        <p:grpSpPr>
          <a:xfrm>
            <a:off x="2295584" y="4996942"/>
            <a:ext cx="1273212" cy="200120"/>
            <a:chOff x="439639" y="1258392"/>
            <a:chExt cx="1273212" cy="200120"/>
          </a:xfrm>
          <a:solidFill>
            <a:srgbClr val="FFFF11"/>
          </a:solidFill>
        </p:grpSpPr>
        <p:sp>
          <p:nvSpPr>
            <p:cNvPr id="17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2" name="Group 171"/>
          <p:cNvGrpSpPr/>
          <p:nvPr/>
        </p:nvGrpSpPr>
        <p:grpSpPr>
          <a:xfrm>
            <a:off x="5561518" y="4989974"/>
            <a:ext cx="1273212" cy="200120"/>
            <a:chOff x="439639" y="1258392"/>
            <a:chExt cx="1273212" cy="200120"/>
          </a:xfrm>
          <a:solidFill>
            <a:srgbClr val="FFFF11"/>
          </a:solidFill>
        </p:grpSpPr>
        <p:sp>
          <p:nvSpPr>
            <p:cNvPr id="1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5" name="Group 174"/>
          <p:cNvGrpSpPr/>
          <p:nvPr/>
        </p:nvGrpSpPr>
        <p:grpSpPr>
          <a:xfrm>
            <a:off x="2293952" y="5878122"/>
            <a:ext cx="1273212" cy="200120"/>
            <a:chOff x="439639" y="1258392"/>
            <a:chExt cx="1273212" cy="200120"/>
          </a:xfrm>
          <a:solidFill>
            <a:srgbClr val="FFFF11"/>
          </a:solidFill>
        </p:grpSpPr>
        <p:sp>
          <p:nvSpPr>
            <p:cNvPr id="17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8" name="Group 177"/>
          <p:cNvGrpSpPr/>
          <p:nvPr/>
        </p:nvGrpSpPr>
        <p:grpSpPr>
          <a:xfrm>
            <a:off x="5571728" y="5873232"/>
            <a:ext cx="1273212" cy="200120"/>
            <a:chOff x="439639" y="1258392"/>
            <a:chExt cx="1273212" cy="200120"/>
          </a:xfrm>
          <a:solidFill>
            <a:srgbClr val="FFFF11"/>
          </a:solidFill>
        </p:grpSpPr>
        <p:sp>
          <p:nvSpPr>
            <p:cNvPr id="17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3" name="Group 182"/>
          <p:cNvGrpSpPr/>
          <p:nvPr/>
        </p:nvGrpSpPr>
        <p:grpSpPr>
          <a:xfrm>
            <a:off x="2296224" y="5443658"/>
            <a:ext cx="1273212" cy="200120"/>
            <a:chOff x="439639" y="1258392"/>
            <a:chExt cx="1273212" cy="200120"/>
          </a:xfrm>
          <a:solidFill>
            <a:srgbClr val="FFFF11"/>
          </a:solidFill>
        </p:grpSpPr>
        <p:sp>
          <p:nvSpPr>
            <p:cNvPr id="18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6" name="Group 185"/>
          <p:cNvGrpSpPr/>
          <p:nvPr/>
        </p:nvGrpSpPr>
        <p:grpSpPr>
          <a:xfrm>
            <a:off x="5574000" y="5438768"/>
            <a:ext cx="1273212" cy="200120"/>
            <a:chOff x="439639" y="1258392"/>
            <a:chExt cx="1273212" cy="200120"/>
          </a:xfrm>
          <a:solidFill>
            <a:srgbClr val="FFFF11"/>
          </a:solidFill>
        </p:grpSpPr>
        <p:sp>
          <p:nvSpPr>
            <p:cNvPr id="18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9" name="Group 188"/>
          <p:cNvGrpSpPr/>
          <p:nvPr/>
        </p:nvGrpSpPr>
        <p:grpSpPr>
          <a:xfrm>
            <a:off x="2315818" y="4116702"/>
            <a:ext cx="1273212" cy="200120"/>
            <a:chOff x="439639" y="1258392"/>
            <a:chExt cx="1273212" cy="200120"/>
          </a:xfrm>
          <a:solidFill>
            <a:srgbClr val="FFFF11"/>
          </a:solidFill>
        </p:grpSpPr>
        <p:sp>
          <p:nvSpPr>
            <p:cNvPr id="19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2" name="Group 191"/>
          <p:cNvGrpSpPr/>
          <p:nvPr/>
        </p:nvGrpSpPr>
        <p:grpSpPr>
          <a:xfrm>
            <a:off x="5581752" y="4109734"/>
            <a:ext cx="1273212" cy="200120"/>
            <a:chOff x="439639" y="1258392"/>
            <a:chExt cx="1273212" cy="200120"/>
          </a:xfrm>
          <a:solidFill>
            <a:srgbClr val="FFFF11"/>
          </a:solidFill>
        </p:grpSpPr>
        <p:sp>
          <p:nvSpPr>
            <p:cNvPr id="19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5" name="Group 194"/>
          <p:cNvGrpSpPr/>
          <p:nvPr/>
        </p:nvGrpSpPr>
        <p:grpSpPr>
          <a:xfrm>
            <a:off x="2297092" y="2769428"/>
            <a:ext cx="1273212" cy="200120"/>
            <a:chOff x="439639" y="1258392"/>
            <a:chExt cx="1273212" cy="200120"/>
          </a:xfrm>
        </p:grpSpPr>
        <p:sp>
          <p:nvSpPr>
            <p:cNvPr id="19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8" name="Group 197"/>
          <p:cNvGrpSpPr/>
          <p:nvPr/>
        </p:nvGrpSpPr>
        <p:grpSpPr>
          <a:xfrm>
            <a:off x="5571737" y="2756226"/>
            <a:ext cx="1273212" cy="200120"/>
            <a:chOff x="439639" y="1258392"/>
            <a:chExt cx="1273212" cy="200120"/>
          </a:xfrm>
        </p:grpSpPr>
        <p:sp>
          <p:nvSpPr>
            <p:cNvPr id="19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1" name="Group 200"/>
          <p:cNvGrpSpPr/>
          <p:nvPr/>
        </p:nvGrpSpPr>
        <p:grpSpPr>
          <a:xfrm>
            <a:off x="2313114" y="3228321"/>
            <a:ext cx="1273212" cy="200120"/>
            <a:chOff x="439639" y="1258392"/>
            <a:chExt cx="1273212" cy="200120"/>
          </a:xfrm>
        </p:grpSpPr>
        <p:sp>
          <p:nvSpPr>
            <p:cNvPr id="20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4" name="Group 203"/>
          <p:cNvGrpSpPr/>
          <p:nvPr/>
        </p:nvGrpSpPr>
        <p:grpSpPr>
          <a:xfrm>
            <a:off x="5587759" y="3215119"/>
            <a:ext cx="1273212" cy="200120"/>
            <a:chOff x="439639" y="1258392"/>
            <a:chExt cx="1273212" cy="200120"/>
          </a:xfrm>
        </p:grpSpPr>
        <p:sp>
          <p:nvSpPr>
            <p:cNvPr id="20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7" name="Group 206"/>
          <p:cNvGrpSpPr/>
          <p:nvPr/>
        </p:nvGrpSpPr>
        <p:grpSpPr>
          <a:xfrm>
            <a:off x="2312803" y="3678635"/>
            <a:ext cx="1273212" cy="200120"/>
            <a:chOff x="439639" y="1258392"/>
            <a:chExt cx="1273212" cy="200120"/>
          </a:xfrm>
        </p:grpSpPr>
        <p:sp>
          <p:nvSpPr>
            <p:cNvPr id="20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0" name="Group 209"/>
          <p:cNvGrpSpPr/>
          <p:nvPr/>
        </p:nvGrpSpPr>
        <p:grpSpPr>
          <a:xfrm>
            <a:off x="5587448" y="3665433"/>
            <a:ext cx="1273212" cy="200120"/>
            <a:chOff x="439639" y="1258392"/>
            <a:chExt cx="1273212" cy="200120"/>
          </a:xfrm>
        </p:grpSpPr>
        <p:sp>
          <p:nvSpPr>
            <p:cNvPr id="21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3" name="Group 306"/>
          <p:cNvGrpSpPr>
            <a:grpSpLocks/>
          </p:cNvGrpSpPr>
          <p:nvPr/>
        </p:nvGrpSpPr>
        <p:grpSpPr bwMode="auto">
          <a:xfrm>
            <a:off x="1438202" y="2235861"/>
            <a:ext cx="3001682" cy="350907"/>
            <a:chOff x="1236166" y="5849147"/>
            <a:chExt cx="3001972" cy="350907"/>
          </a:xfrm>
        </p:grpSpPr>
        <p:sp>
          <p:nvSpPr>
            <p:cNvPr id="217" name="TextBox 282"/>
            <p:cNvSpPr txBox="1">
              <a:spLocks noChangeArrowheads="1"/>
            </p:cNvSpPr>
            <p:nvPr/>
          </p:nvSpPr>
          <p:spPr bwMode="auto">
            <a:xfrm>
              <a:off x="1236166" y="5918058"/>
              <a:ext cx="85211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pitchFamily="66" charset="0"/>
                  <a:hlinkClick r:id="rId15" action="ppaction://hlinksldjump"/>
                </a:rPr>
                <a:t>L1-TCS-XC1</a:t>
              </a:r>
              <a:endParaRPr lang="en-US" sz="800" b="1" dirty="0">
                <a:solidFill>
                  <a:srgbClr val="000000"/>
                </a:solidFill>
                <a:latin typeface="Comic Sans MS" pitchFamily="66" charset="0"/>
              </a:endParaRPr>
            </a:p>
          </p:txBody>
        </p:sp>
        <p:grpSp>
          <p:nvGrpSpPr>
            <p:cNvPr id="225" name="Group 132"/>
            <p:cNvGrpSpPr>
              <a:grpSpLocks/>
            </p:cNvGrpSpPr>
            <p:nvPr/>
          </p:nvGrpSpPr>
          <p:grpSpPr bwMode="auto">
            <a:xfrm>
              <a:off x="2087790" y="5849147"/>
              <a:ext cx="1279972" cy="350907"/>
              <a:chOff x="-328893" y="2767293"/>
              <a:chExt cx="1279525" cy="350274"/>
            </a:xfrm>
          </p:grpSpPr>
          <p:pic>
            <p:nvPicPr>
              <p:cNvPr id="24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3" name="TextBox 282"/>
            <p:cNvSpPr txBox="1">
              <a:spLocks noChangeArrowheads="1"/>
            </p:cNvSpPr>
            <p:nvPr/>
          </p:nvSpPr>
          <p:spPr bwMode="auto">
            <a:xfrm>
              <a:off x="3370983" y="5919291"/>
              <a:ext cx="86715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pitchFamily="66" charset="0"/>
                  <a:hlinkClick r:id="rId15" action="ppaction://hlinksldjump"/>
                </a:rPr>
                <a:t>L1-TCS-XC1</a:t>
              </a:r>
              <a:endParaRPr lang="en-US" sz="800" b="1" dirty="0">
                <a:solidFill>
                  <a:srgbClr val="000000"/>
                </a:solidFill>
                <a:latin typeface="Comic Sans MS" pitchFamily="66" charset="0"/>
              </a:endParaRPr>
            </a:p>
          </p:txBody>
        </p:sp>
      </p:grpSp>
      <p:grpSp>
        <p:nvGrpSpPr>
          <p:cNvPr id="249" name="Group 424"/>
          <p:cNvGrpSpPr>
            <a:grpSpLocks/>
          </p:cNvGrpSpPr>
          <p:nvPr/>
        </p:nvGrpSpPr>
        <p:grpSpPr bwMode="auto">
          <a:xfrm>
            <a:off x="4711251" y="2230720"/>
            <a:ext cx="2992813" cy="350907"/>
            <a:chOff x="1230590" y="5849147"/>
            <a:chExt cx="2993101" cy="350907"/>
          </a:xfrm>
        </p:grpSpPr>
        <p:sp>
          <p:nvSpPr>
            <p:cNvPr id="250" name="TextBox 282"/>
            <p:cNvSpPr txBox="1">
              <a:spLocks noChangeArrowheads="1"/>
            </p:cNvSpPr>
            <p:nvPr/>
          </p:nvSpPr>
          <p:spPr bwMode="auto">
            <a:xfrm>
              <a:off x="1230590" y="5918058"/>
              <a:ext cx="857687"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pitchFamily="66" charset="0"/>
                  <a:hlinkClick r:id="rId15" action="ppaction://hlinksldjump"/>
                </a:rPr>
                <a:t>L1-TCS-XC1</a:t>
              </a:r>
              <a:endParaRPr lang="en-US" sz="800" b="1" dirty="0">
                <a:solidFill>
                  <a:srgbClr val="000000"/>
                </a:solidFill>
                <a:latin typeface="Comic Sans MS" pitchFamily="66" charset="0"/>
              </a:endParaRPr>
            </a:p>
          </p:txBody>
        </p:sp>
        <p:grpSp>
          <p:nvGrpSpPr>
            <p:cNvPr id="254" name="Group 132"/>
            <p:cNvGrpSpPr>
              <a:grpSpLocks/>
            </p:cNvGrpSpPr>
            <p:nvPr/>
          </p:nvGrpSpPr>
          <p:grpSpPr bwMode="auto">
            <a:xfrm>
              <a:off x="2087790" y="5849147"/>
              <a:ext cx="1279972" cy="350907"/>
              <a:chOff x="-328893" y="2767293"/>
              <a:chExt cx="1279525" cy="350274"/>
            </a:xfrm>
          </p:grpSpPr>
          <p:pic>
            <p:nvPicPr>
              <p:cNvPr id="25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5" name="TextBox 282"/>
            <p:cNvSpPr txBox="1">
              <a:spLocks noChangeArrowheads="1"/>
            </p:cNvSpPr>
            <p:nvPr/>
          </p:nvSpPr>
          <p:spPr bwMode="auto">
            <a:xfrm>
              <a:off x="3370983" y="5919291"/>
              <a:ext cx="852708"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pitchFamily="66" charset="0"/>
                  <a:hlinkClick r:id="rId15" action="ppaction://hlinksldjump"/>
                </a:rPr>
                <a:t>L1-TCS-XC1</a:t>
              </a:r>
              <a:endParaRPr lang="en-US" sz="800" b="1" dirty="0">
                <a:latin typeface="Comic Sans MS" pitchFamily="66" charset="0"/>
              </a:endParaRPr>
            </a:p>
          </p:txBody>
        </p:sp>
      </p:grpSp>
      <p:grpSp>
        <p:nvGrpSpPr>
          <p:cNvPr id="267" name="Group 266"/>
          <p:cNvGrpSpPr/>
          <p:nvPr/>
        </p:nvGrpSpPr>
        <p:grpSpPr>
          <a:xfrm>
            <a:off x="2299601" y="2306955"/>
            <a:ext cx="1273212" cy="200120"/>
            <a:chOff x="439639" y="1258392"/>
            <a:chExt cx="1273212" cy="200120"/>
          </a:xfrm>
        </p:grpSpPr>
        <p:sp>
          <p:nvSpPr>
            <p:cNvPr id="26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70" name="Group 269"/>
          <p:cNvGrpSpPr/>
          <p:nvPr/>
        </p:nvGrpSpPr>
        <p:grpSpPr>
          <a:xfrm>
            <a:off x="5574246" y="2301991"/>
            <a:ext cx="1273212" cy="200120"/>
            <a:chOff x="439639" y="1258392"/>
            <a:chExt cx="1273212" cy="200120"/>
          </a:xfrm>
        </p:grpSpPr>
        <p:sp>
          <p:nvSpPr>
            <p:cNvPr id="27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7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27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L1-VDC-XC2 X-End </a:t>
            </a:r>
            <a:r>
              <a:rPr lang="en-US" sz="800" b="1" dirty="0">
                <a:latin typeface="Comic Sans MS" pitchFamily="66" charset="0"/>
              </a:rPr>
              <a:t>Station </a:t>
            </a:r>
            <a:r>
              <a:rPr lang="en-US" sz="800" b="1" dirty="0" smtClean="0">
                <a:latin typeface="Comic Sans MS" pitchFamily="66" charset="0"/>
              </a:rPr>
              <a:t>DC Power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6"/>
              </a:rPr>
              <a:t>D1200898</a:t>
            </a:r>
            <a:r>
              <a:rPr lang="en-US" sz="800" b="1" dirty="0" smtClean="0">
                <a:latin typeface="Comic Sans MS" pitchFamily="66" charset="0"/>
              </a:rPr>
              <a:t>) (</a:t>
            </a:r>
            <a:r>
              <a:rPr lang="en-US" sz="800" b="1" dirty="0" smtClean="0">
                <a:latin typeface="Comic Sans MS" pitchFamily="66" charset="0"/>
                <a:hlinkClick r:id="rId17"/>
              </a:rPr>
              <a:t>S1202312</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3264772709"/>
      </p:ext>
    </p:extLst>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dirty="0" smtClean="0">
                <a:ea typeface="ＭＳ Ｐゴシック" pitchFamily="34" charset="-128"/>
              </a:rPr>
              <a:t>L1-VDC-XC1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435</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9588" y="727075"/>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ction="ppaction://hlinksldjump"/>
              </a:rPr>
              <a:t>&lt;&lt; L1-VDC-XC1</a:t>
            </a:r>
            <a:endParaRPr lang="en-US" sz="800" b="1" dirty="0">
              <a:latin typeface="Comic Sans MS" pitchFamily="66" charset="0"/>
            </a:endParaRPr>
          </a:p>
        </p:txBody>
      </p:sp>
      <p:graphicFrame>
        <p:nvGraphicFramePr>
          <p:cNvPr id="5" name="Table 4"/>
          <p:cNvGraphicFramePr>
            <a:graphicFrameLocks noGrp="1"/>
          </p:cNvGraphicFramePr>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dirty="0">
                          <a:solidFill>
                            <a:srgbClr val="0070C0"/>
                          </a:solidFill>
                          <a:effectLst/>
                          <a:latin typeface="Comic Sans MS"/>
                          <a:hlinkClick r:id="rId4"/>
                        </a:rPr>
                        <a:t>L1-VDC-XC1 S1202311</a:t>
                      </a:r>
                      <a:endParaRPr lang="en-US" sz="700" b="1" i="0" u="sng" strike="noStrike" dirty="0">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BHK 500V 80mA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A107266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BHK 500V 80mA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A107260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PSO-038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dirty="0">
                          <a:solidFill>
                            <a:srgbClr val="000000"/>
                          </a:solidFill>
                          <a:effectLst/>
                          <a:latin typeface="Comic Sans MS"/>
                        </a:rPr>
                        <a:t>L1-ISC-XR1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PSO-038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PSY-028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PSY-028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sng" strike="noStrike">
                          <a:solidFill>
                            <a:srgbClr val="000000"/>
                          </a:solidFill>
                          <a:effectLst/>
                          <a:latin typeface="Comic Sans MS"/>
                        </a:rPr>
                        <a:t>L1-OAF-XR1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PSO-039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sng" strike="noStrike">
                          <a:solidFill>
                            <a:srgbClr val="000000"/>
                          </a:solidFill>
                          <a:effectLst/>
                          <a:latin typeface="Comic Sans MS"/>
                        </a:rPr>
                        <a:t>L1-OAF-XR1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PSO-039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sng" strike="noStrike">
                          <a:solidFill>
                            <a:srgbClr val="000000"/>
                          </a:solidFill>
                          <a:effectLst/>
                          <a:latin typeface="Comic Sans MS"/>
                        </a:rPr>
                        <a:t>L1-OAF-XR1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PSY-029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sng" strike="noStrike">
                          <a:solidFill>
                            <a:srgbClr val="000000"/>
                          </a:solidFill>
                          <a:effectLst/>
                          <a:latin typeface="Comic Sans MS"/>
                        </a:rPr>
                        <a:t>L1-OAF-XR1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PSY-029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L1-SUS-XR1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smtClean="0">
                          <a:solidFill>
                            <a:srgbClr val="000000"/>
                          </a:solidFill>
                          <a:effectLst/>
                          <a:latin typeface="Comic Sans MS"/>
                        </a:rPr>
                        <a:t>L1-TCS-XR1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PSO-041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smtClean="0">
                          <a:solidFill>
                            <a:srgbClr val="000000"/>
                          </a:solidFill>
                          <a:effectLst/>
                          <a:latin typeface="Comic Sans MS"/>
                        </a:rPr>
                        <a:t>L1-TCS-XR1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PSO-041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smtClean="0">
                          <a:solidFill>
                            <a:srgbClr val="000000"/>
                          </a:solidFill>
                          <a:effectLst/>
                          <a:latin typeface="Comic Sans MS"/>
                        </a:rPr>
                        <a:t>L1-TCS-XR1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PSY-030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smtClean="0">
                          <a:solidFill>
                            <a:srgbClr val="000000"/>
                          </a:solidFill>
                          <a:effectLst/>
                          <a:latin typeface="Comic Sans MS"/>
                        </a:rPr>
                        <a:t>L1-TCS-XR1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PSY-030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5"/>
                        </a:rPr>
                        <a:t>D1200897</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8"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L1-VDC-XC1 X-End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5"/>
              </a:rPr>
              <a:t>D1200897</a:t>
            </a:r>
            <a:r>
              <a:rPr lang="en-US" sz="800" b="1" dirty="0" smtClean="0">
                <a:latin typeface="Comic Sans MS" pitchFamily="66" charset="0"/>
              </a:rPr>
              <a:t>) (</a:t>
            </a:r>
            <a:r>
              <a:rPr lang="en-US" sz="800" b="1" dirty="0" smtClean="0">
                <a:latin typeface="Comic Sans MS" pitchFamily="66" charset="0"/>
                <a:hlinkClick r:id="rId4"/>
              </a:rPr>
              <a:t>S1202311</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554904436"/>
      </p:ext>
    </p:extLst>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dirty="0" smtClean="0">
                <a:ea typeface="ＭＳ Ｐゴシック" pitchFamily="34" charset="-128"/>
              </a:rPr>
              <a:t>L1-VDC-XC2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436</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9588" y="727075"/>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L1-VDC-XC2</a:t>
            </a:r>
            <a:endParaRPr lang="en-US" sz="800" b="1" dirty="0">
              <a:latin typeface="Comic Sans MS" pitchFamily="66" charset="0"/>
            </a:endParaRPr>
          </a:p>
        </p:txBody>
      </p:sp>
      <p:graphicFrame>
        <p:nvGraphicFramePr>
          <p:cNvPr id="6" name="Table 5"/>
          <p:cNvGraphicFramePr>
            <a:graphicFrameLocks noGrp="1"/>
          </p:cNvGraphicFramePr>
          <p:nvPr>
            <p:extLst>
              <p:ext uri="{D42A27DB-BD31-4B8C-83A1-F6EECF244321}">
                <p14:modId xmlns:p14="http://schemas.microsoft.com/office/powerpoint/2010/main" val="3318820299"/>
              </p:ext>
            </p:extLst>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dirty="0">
                          <a:solidFill>
                            <a:srgbClr val="0070C0"/>
                          </a:solidFill>
                          <a:effectLst/>
                          <a:latin typeface="Comic Sans MS"/>
                          <a:hlinkClick r:id="rId4"/>
                        </a:rPr>
                        <a:t>L1-VDC-XC2 S1202312</a:t>
                      </a:r>
                      <a:endParaRPr lang="en-US" sz="700" b="1" i="0" u="sng" strike="noStrike" dirty="0">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smtClean="0">
                          <a:solidFill>
                            <a:srgbClr val="000000"/>
                          </a:solidFill>
                          <a:effectLst/>
                          <a:latin typeface="Comic Sans MS"/>
                        </a:rPr>
                        <a:t>L1-TCS-XC1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smtClean="0">
                          <a:solidFill>
                            <a:srgbClr val="000000"/>
                          </a:solidFill>
                          <a:effectLst/>
                          <a:latin typeface="Comic Sans MS"/>
                        </a:rPr>
                        <a:t>L1-TCS-XC1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H236497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 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H236473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dirty="0">
                          <a:solidFill>
                            <a:srgbClr val="000000"/>
                          </a:solidFill>
                          <a:effectLst/>
                          <a:latin typeface="Comic Sans MS"/>
                        </a:rPr>
                        <a:t>L1-ISC-XC1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ctr"/>
                      <a:r>
                        <a:rPr lang="en-US" sz="600" b="1" i="0" u="none" strike="noStrike">
                          <a:solidFill>
                            <a:srgbClr val="000000"/>
                          </a:solidFill>
                          <a:effectLst/>
                          <a:latin typeface="Comic Sans MS"/>
                        </a:rPr>
                        <a:t>PSO-044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dirty="0">
                          <a:solidFill>
                            <a:srgbClr val="000000"/>
                          </a:solidFill>
                          <a:effectLst/>
                          <a:latin typeface="Comic Sans MS"/>
                        </a:rPr>
                        <a:t>L1-ISC-XC1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ctr"/>
                      <a:r>
                        <a:rPr lang="en-US" sz="600" b="1" i="0" u="none" strike="noStrike">
                          <a:solidFill>
                            <a:srgbClr val="000000"/>
                          </a:solidFill>
                          <a:effectLst/>
                          <a:latin typeface="Comic Sans MS"/>
                        </a:rPr>
                        <a:t>PSO-044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H236493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dirty="0">
                          <a:solidFill>
                            <a:srgbClr val="000000"/>
                          </a:solidFill>
                          <a:effectLst/>
                          <a:latin typeface="Comic Sans MS"/>
                        </a:rPr>
                        <a:t>L1-ISC-XC1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ctr"/>
                      <a:r>
                        <a:rPr lang="en-US" sz="600" b="1" i="0" u="none" strike="noStrike">
                          <a:solidFill>
                            <a:srgbClr val="000000"/>
                          </a:solidFill>
                          <a:effectLst/>
                          <a:latin typeface="Comic Sans MS"/>
                        </a:rPr>
                        <a:t>PSY-031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dirty="0">
                          <a:solidFill>
                            <a:srgbClr val="000000"/>
                          </a:solidFill>
                          <a:effectLst/>
                          <a:latin typeface="Comic Sans MS"/>
                        </a:rPr>
                        <a:t>L1-ISC-XC1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ctr"/>
                      <a:r>
                        <a:rPr lang="en-US" sz="600" b="1" i="0" u="none" strike="noStrike">
                          <a:solidFill>
                            <a:srgbClr val="000000"/>
                          </a:solidFill>
                          <a:effectLst/>
                          <a:latin typeface="Comic Sans MS"/>
                        </a:rPr>
                        <a:t>PSY-031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7E4BD"/>
                    </a:solidFill>
                  </a:tcPr>
                </a:tc>
                <a:tc>
                  <a:txBody>
                    <a:bodyPr/>
                    <a:lstStyle/>
                    <a:p>
                      <a:pPr algn="ctr" fontAlgn="ctr"/>
                      <a:r>
                        <a:rPr lang="en-US" sz="600" b="1" i="0" u="none" strike="noStrike">
                          <a:solidFill>
                            <a:srgbClr val="000000"/>
                          </a:solidFill>
                          <a:effectLst/>
                          <a:latin typeface="Comic Sans MS"/>
                        </a:rPr>
                        <a:t>PSO-045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H236494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7E4BD"/>
                    </a:solidFill>
                  </a:tcPr>
                </a:tc>
                <a:tc>
                  <a:txBody>
                    <a:bodyPr/>
                    <a:lstStyle/>
                    <a:p>
                      <a:pPr algn="ctr" fontAlgn="ctr"/>
                      <a:r>
                        <a:rPr lang="en-US" sz="600" b="1" i="0" u="none" strike="noStrike">
                          <a:solidFill>
                            <a:srgbClr val="000000"/>
                          </a:solidFill>
                          <a:effectLst/>
                          <a:latin typeface="Comic Sans MS"/>
                        </a:rPr>
                        <a:t>PSO-045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PSY-032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H236492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PSY-032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H236482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dirty="0">
                          <a:solidFill>
                            <a:srgbClr val="000000"/>
                          </a:solidFill>
                          <a:effectLst/>
                          <a:latin typeface="Comic Sans MS"/>
                        </a:rPr>
                        <a:t>L1-ISC-XC1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ctr"/>
                      <a:r>
                        <a:rPr lang="en-US" sz="600" b="1" i="0" u="none" strike="noStrike">
                          <a:solidFill>
                            <a:srgbClr val="000000"/>
                          </a:solidFill>
                          <a:effectLst/>
                          <a:latin typeface="Comic Sans MS"/>
                        </a:rPr>
                        <a:t>PSY-033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H236481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7E4BD"/>
                    </a:solidFill>
                  </a:tcPr>
                </a:tc>
                <a:tc>
                  <a:txBody>
                    <a:bodyPr/>
                    <a:lstStyle/>
                    <a:p>
                      <a:pPr algn="ctr" fontAlgn="ctr"/>
                      <a:r>
                        <a:rPr lang="en-US" sz="600" b="1" i="0" u="none" strike="noStrike">
                          <a:solidFill>
                            <a:srgbClr val="000000"/>
                          </a:solidFill>
                          <a:effectLst/>
                          <a:latin typeface="Comic Sans MS"/>
                        </a:rPr>
                        <a:t>PSY-034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H236498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L1-SUS-XC2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PSY-035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CDS-X</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L1-VDC-XC2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L1-SUS-XC1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PSY-036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5"/>
                        </a:rPr>
                        <a:t>D1200898</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8"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L1-VDC-XC2 X-End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5"/>
              </a:rPr>
              <a:t>D1200898</a:t>
            </a:r>
            <a:r>
              <a:rPr lang="en-US" sz="800" b="1" dirty="0" smtClean="0">
                <a:latin typeface="Comic Sans MS" pitchFamily="66" charset="0"/>
              </a:rPr>
              <a:t>) (</a:t>
            </a:r>
            <a:r>
              <a:rPr lang="en-US" sz="800" b="1" dirty="0" smtClean="0">
                <a:latin typeface="Comic Sans MS" pitchFamily="66" charset="0"/>
                <a:hlinkClick r:id="rId4"/>
              </a:rPr>
              <a:t>S1202312</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1100072867"/>
      </p:ext>
    </p:extLst>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Title 8"/>
          <p:cNvSpPr>
            <a:spLocks noGrp="1"/>
          </p:cNvSpPr>
          <p:nvPr>
            <p:ph type="title"/>
          </p:nvPr>
        </p:nvSpPr>
        <p:spPr/>
        <p:txBody>
          <a:bodyPr/>
          <a:lstStyle/>
          <a:p>
            <a:pPr eaLnBrk="1" hangingPunct="1"/>
            <a:r>
              <a:rPr lang="en-US" dirty="0" smtClean="0">
                <a:ea typeface="ＭＳ Ｐゴシック" pitchFamily="34" charset="-128"/>
              </a:rPr>
              <a:t>L1-DAQ-XC1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26308"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CEA6C6F-ED78-498F-8F19-482E186D0833}" type="slidenum">
              <a:rPr lang="en-US" smtClean="0">
                <a:solidFill>
                  <a:srgbClr val="898989"/>
                </a:solidFill>
                <a:latin typeface="Calibri" pitchFamily="34" charset="0"/>
              </a:rPr>
              <a:pPr eaLnBrk="1" hangingPunct="1"/>
              <a:t>437</a:t>
            </a:fld>
            <a:endParaRPr lang="en-US" smtClean="0">
              <a:solidFill>
                <a:srgbClr val="898989"/>
              </a:solidFill>
              <a:latin typeface="Calibri" pitchFamily="34" charset="0"/>
            </a:endParaRPr>
          </a:p>
        </p:txBody>
      </p:sp>
      <p:sp>
        <p:nvSpPr>
          <p:cNvPr id="22630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L1-DAQ-XC1 X-End </a:t>
            </a:r>
            <a:r>
              <a:rPr lang="en-US" sz="800" b="1" dirty="0">
                <a:latin typeface="Comic Sans MS" pitchFamily="66" charset="0"/>
              </a:rPr>
              <a:t>Station Remote Rack Layout </a:t>
            </a:r>
            <a:r>
              <a:rPr lang="en-US" sz="800" b="1" dirty="0" smtClean="0">
                <a:latin typeface="Comic Sans MS" pitchFamily="66" charset="0"/>
              </a:rPr>
              <a:t>(</a:t>
            </a:r>
            <a:r>
              <a:rPr lang="en-US" sz="800" b="1" dirty="0" smtClean="0">
                <a:latin typeface="Comic Sans MS" pitchFamily="66" charset="0"/>
                <a:hlinkClick r:id="rId3"/>
              </a:rPr>
              <a:t>D1201085</a:t>
            </a:r>
            <a:r>
              <a:rPr lang="en-US" sz="800" b="1" dirty="0" smtClean="0">
                <a:latin typeface="Comic Sans MS" pitchFamily="66" charset="0"/>
              </a:rPr>
              <a:t>) (</a:t>
            </a:r>
            <a:r>
              <a:rPr lang="en-US" sz="800" b="1" dirty="0" smtClean="0">
                <a:latin typeface="Comic Sans MS" pitchFamily="66" charset="0"/>
                <a:hlinkClick r:id="rId4"/>
              </a:rPr>
              <a:t>S1202949</a:t>
            </a:r>
            <a:r>
              <a:rPr lang="en-US" sz="800" b="1" dirty="0" smtClean="0">
                <a:latin typeface="Comic Sans MS" pitchFamily="66" charset="0"/>
              </a:rPr>
              <a:t>)</a:t>
            </a:r>
            <a:endParaRPr lang="en-US" sz="800" b="1" dirty="0">
              <a:latin typeface="Comic Sans MS" pitchFamily="66" charset="0"/>
            </a:endParaRPr>
          </a:p>
        </p:txBody>
      </p:sp>
      <p:pic>
        <p:nvPicPr>
          <p:cNvPr id="226310"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1"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2"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6320" name="Group 59"/>
          <p:cNvGrpSpPr>
            <a:grpSpLocks/>
          </p:cNvGrpSpPr>
          <p:nvPr/>
        </p:nvGrpSpPr>
        <p:grpSpPr bwMode="auto">
          <a:xfrm>
            <a:off x="1463675" y="3545640"/>
            <a:ext cx="7221538" cy="234217"/>
            <a:chOff x="990949" y="6499001"/>
            <a:chExt cx="7222470" cy="234051"/>
          </a:xfrm>
        </p:grpSpPr>
        <p:pic>
          <p:nvPicPr>
            <p:cNvPr id="226353"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54"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355"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ATEN KVM Switch</a:t>
              </a:r>
              <a:endParaRPr lang="en-US" sz="800" b="1" dirty="0">
                <a:latin typeface="Comic Sans MS" pitchFamily="66" charset="0"/>
              </a:endParaRPr>
            </a:p>
          </p:txBody>
        </p:sp>
        <p:sp>
          <p:nvSpPr>
            <p:cNvPr id="226356" name="TextBox 164"/>
            <p:cNvSpPr txBox="1">
              <a:spLocks noChangeArrowheads="1"/>
            </p:cNvSpPr>
            <p:nvPr/>
          </p:nvSpPr>
          <p:spPr bwMode="auto">
            <a:xfrm>
              <a:off x="3317009" y="6499001"/>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CL1016M</a:t>
              </a:r>
              <a:endParaRPr lang="en-US" sz="800" b="1" dirty="0">
                <a:solidFill>
                  <a:schemeClr val="bg1"/>
                </a:solidFill>
                <a:latin typeface="Comic Sans MS" pitchFamily="66" charset="0"/>
              </a:endParaRPr>
            </a:p>
          </p:txBody>
        </p:sp>
        <p:sp>
          <p:nvSpPr>
            <p:cNvPr id="226357"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22635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226324" name="Group 59"/>
          <p:cNvGrpSpPr>
            <a:grpSpLocks/>
          </p:cNvGrpSpPr>
          <p:nvPr/>
        </p:nvGrpSpPr>
        <p:grpSpPr bwMode="auto">
          <a:xfrm>
            <a:off x="2062163" y="1913889"/>
            <a:ext cx="5654675" cy="228775"/>
            <a:chOff x="1572431" y="6504438"/>
            <a:chExt cx="5654848" cy="228614"/>
          </a:xfrm>
        </p:grpSpPr>
        <p:pic>
          <p:nvPicPr>
            <p:cNvPr id="226333"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34"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335"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1" action="ppaction://hlinksldjump"/>
                </a:rPr>
                <a:t>l1lanfex 10.199.0.13</a:t>
              </a:r>
              <a:endParaRPr lang="en-US" sz="800" b="1" dirty="0">
                <a:latin typeface="Comic Sans MS" pitchFamily="66" charset="0"/>
              </a:endParaRPr>
            </a:p>
          </p:txBody>
        </p:sp>
        <p:sp>
          <p:nvSpPr>
            <p:cNvPr id="226336" name="TextBox 164"/>
            <p:cNvSpPr txBox="1">
              <a:spLocks noChangeArrowheads="1"/>
            </p:cNvSpPr>
            <p:nvPr/>
          </p:nvSpPr>
          <p:spPr bwMode="auto">
            <a:xfrm>
              <a:off x="3317009" y="6504438"/>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GSM7224 </a:t>
              </a:r>
              <a:endParaRPr lang="en-US" sz="800" b="1" dirty="0">
                <a:solidFill>
                  <a:schemeClr val="bg1"/>
                </a:solidFill>
                <a:latin typeface="Comic Sans MS" pitchFamily="66" charset="0"/>
              </a:endParaRPr>
            </a:p>
          </p:txBody>
        </p:sp>
        <p:sp>
          <p:nvSpPr>
            <p:cNvPr id="226337"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r>
                <a:rPr lang="en-US" sz="800" b="1" dirty="0">
                  <a:latin typeface="Comic Sans MS" pitchFamily="66" charset="0"/>
                </a:rPr>
                <a:t>	</a:t>
              </a:r>
            </a:p>
          </p:txBody>
        </p:sp>
        <p:sp>
          <p:nvSpPr>
            <p:cNvPr id="22633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2B62045700143</a:t>
              </a:r>
              <a:endParaRPr lang="en-US" sz="800" b="1" dirty="0">
                <a:solidFill>
                  <a:schemeClr val="bg1"/>
                </a:solidFill>
                <a:latin typeface="Comic Sans MS" pitchFamily="66" charset="0"/>
              </a:endParaRPr>
            </a:p>
          </p:txBody>
        </p:sp>
      </p:grpSp>
      <p:grpSp>
        <p:nvGrpSpPr>
          <p:cNvPr id="226325" name="Group 59"/>
          <p:cNvGrpSpPr>
            <a:grpSpLocks/>
          </p:cNvGrpSpPr>
          <p:nvPr/>
        </p:nvGrpSpPr>
        <p:grpSpPr bwMode="auto">
          <a:xfrm>
            <a:off x="2062163" y="1688444"/>
            <a:ext cx="5654675" cy="225384"/>
            <a:chOff x="1572431" y="6507827"/>
            <a:chExt cx="5654848" cy="225225"/>
          </a:xfrm>
        </p:grpSpPr>
        <p:pic>
          <p:nvPicPr>
            <p:cNvPr id="226327"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2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329"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3" action="ppaction://hlinksldjump"/>
                </a:rPr>
                <a:t>l1netfedaqx 10.199.0.87</a:t>
              </a:r>
              <a:endParaRPr lang="en-US" sz="800" b="1" dirty="0">
                <a:latin typeface="Comic Sans MS" pitchFamily="66" charset="0"/>
              </a:endParaRPr>
            </a:p>
          </p:txBody>
        </p:sp>
        <p:sp>
          <p:nvSpPr>
            <p:cNvPr id="226330"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GSM7224 </a:t>
              </a:r>
              <a:endParaRPr lang="en-US" sz="800" b="1" dirty="0">
                <a:solidFill>
                  <a:schemeClr val="bg1"/>
                </a:solidFill>
                <a:latin typeface="Comic Sans MS" pitchFamily="66" charset="0"/>
              </a:endParaRPr>
            </a:p>
          </p:txBody>
        </p:sp>
        <p:sp>
          <p:nvSpPr>
            <p:cNvPr id="226331"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r>
                <a:rPr lang="en-US" sz="800" b="1" dirty="0">
                  <a:latin typeface="Comic Sans MS" pitchFamily="66" charset="0"/>
                </a:rPr>
                <a:t>	</a:t>
              </a:r>
            </a:p>
          </p:txBody>
        </p:sp>
        <p:sp>
          <p:nvSpPr>
            <p:cNvPr id="226332"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2B62045600150</a:t>
              </a:r>
              <a:endParaRPr lang="en-US" sz="800" b="1" dirty="0">
                <a:solidFill>
                  <a:schemeClr val="bg1"/>
                </a:solidFill>
                <a:latin typeface="Comic Sans MS" pitchFamily="66" charset="0"/>
              </a:endParaRPr>
            </a:p>
          </p:txBody>
        </p:sp>
      </p:grpSp>
      <p:grpSp>
        <p:nvGrpSpPr>
          <p:cNvPr id="107" name="Group 59"/>
          <p:cNvGrpSpPr>
            <a:grpSpLocks/>
          </p:cNvGrpSpPr>
          <p:nvPr/>
        </p:nvGrpSpPr>
        <p:grpSpPr bwMode="auto">
          <a:xfrm>
            <a:off x="1482283" y="1469165"/>
            <a:ext cx="7221537" cy="223106"/>
            <a:chOff x="990949" y="6504438"/>
            <a:chExt cx="7222470" cy="222949"/>
          </a:xfrm>
        </p:grpSpPr>
        <p:pic>
          <p:nvPicPr>
            <p:cNvPr id="10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0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1"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ACC 5595 Reflective Memory Hub</a:t>
              </a:r>
              <a:endParaRPr lang="en-US" sz="800" b="1" dirty="0">
                <a:latin typeface="Comic Sans MS" pitchFamily="66" charset="0"/>
              </a:endParaRPr>
            </a:p>
          </p:txBody>
        </p:sp>
        <p:sp>
          <p:nvSpPr>
            <p:cNvPr id="112" name="TextBox 164"/>
            <p:cNvSpPr txBox="1">
              <a:spLocks noChangeArrowheads="1"/>
            </p:cNvSpPr>
            <p:nvPr/>
          </p:nvSpPr>
          <p:spPr bwMode="auto">
            <a:xfrm>
              <a:off x="3317009" y="6504438"/>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5" action="ppaction://hlinksldjump"/>
                </a:rPr>
                <a:t>ACC 5595</a:t>
              </a:r>
              <a:endParaRPr lang="en-US" sz="800" b="1" dirty="0">
                <a:solidFill>
                  <a:schemeClr val="bg1"/>
                </a:solidFill>
                <a:latin typeface="Comic Sans MS" pitchFamily="66" charset="0"/>
              </a:endParaRPr>
            </a:p>
          </p:txBody>
        </p:sp>
        <p:sp>
          <p:nvSpPr>
            <p:cNvPr id="113"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114" name="TextBox 162"/>
            <p:cNvSpPr txBox="1">
              <a:spLocks noChangeArrowheads="1"/>
            </p:cNvSpPr>
            <p:nvPr/>
          </p:nvSpPr>
          <p:spPr bwMode="auto">
            <a:xfrm>
              <a:off x="4817862" y="6507248"/>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36100694</a:t>
              </a:r>
              <a:endParaRPr lang="en-US" sz="800" b="1" dirty="0">
                <a:solidFill>
                  <a:schemeClr val="bg1"/>
                </a:solidFill>
                <a:latin typeface="Comic Sans MS" pitchFamily="66" charset="0"/>
              </a:endParaRPr>
            </a:p>
          </p:txBody>
        </p:sp>
      </p:grpSp>
      <p:sp>
        <p:nvSpPr>
          <p:cNvPr id="116"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6" action="ppaction://hlinksldjump"/>
              </a:rPr>
              <a:t>&lt;&lt; </a:t>
            </a:r>
            <a:r>
              <a:rPr lang="en-US" sz="800" b="1" dirty="0" smtClean="0">
                <a:latin typeface="Comic Sans MS" pitchFamily="66" charset="0"/>
                <a:hlinkClick r:id="rId16" action="ppaction://hlinksldjump"/>
              </a:rPr>
              <a:t>CERX Racks</a:t>
            </a:r>
            <a:endParaRPr lang="en-US" sz="800" b="1" dirty="0">
              <a:latin typeface="Comic Sans MS" pitchFamily="66" charset="0"/>
            </a:endParaRPr>
          </a:p>
        </p:txBody>
      </p:sp>
      <p:grpSp>
        <p:nvGrpSpPr>
          <p:cNvPr id="138" name="Group 45"/>
          <p:cNvGrpSpPr>
            <a:grpSpLocks/>
          </p:cNvGrpSpPr>
          <p:nvPr/>
        </p:nvGrpSpPr>
        <p:grpSpPr bwMode="auto">
          <a:xfrm>
            <a:off x="1525587" y="2295499"/>
            <a:ext cx="6184900" cy="228600"/>
            <a:chOff x="1276940" y="806791"/>
            <a:chExt cx="6185720" cy="228601"/>
          </a:xfrm>
        </p:grpSpPr>
        <p:pic>
          <p:nvPicPr>
            <p:cNvPr id="139"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2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Timing IRIG-B Interface </a:t>
              </a:r>
              <a:r>
                <a:rPr lang="en-US" sz="800" b="1" dirty="0">
                  <a:latin typeface="Comic Sans MS" pitchFamily="66" charset="0"/>
                  <a:hlinkClick r:id="rId18" action="ppaction://hlinksldjump"/>
                </a:rPr>
                <a:t>Chassis</a:t>
              </a:r>
              <a:endParaRPr lang="en-US" sz="800" b="1" dirty="0">
                <a:latin typeface="Comic Sans MS" pitchFamily="66" charset="0"/>
              </a:endParaRPr>
            </a:p>
          </p:txBody>
        </p:sp>
        <p:sp>
          <p:nvSpPr>
            <p:cNvPr id="142"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D0900301</a:t>
              </a:r>
              <a:endParaRPr lang="en-US" sz="800" b="1" dirty="0">
                <a:latin typeface="Comic Sans MS" pitchFamily="66" charset="0"/>
              </a:endParaRPr>
            </a:p>
          </p:txBody>
        </p:sp>
        <p:sp>
          <p:nvSpPr>
            <p:cNvPr id="143" name="TextBox 243"/>
            <p:cNvSpPr txBox="1">
              <a:spLocks noChangeArrowheads="1"/>
            </p:cNvSpPr>
            <p:nvPr/>
          </p:nvSpPr>
          <p:spPr bwMode="auto">
            <a:xfrm>
              <a:off x="6315581" y="815463"/>
              <a:ext cx="1147079"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12VDC</a:t>
              </a:r>
              <a:endParaRPr lang="en-US" sz="800" b="1" dirty="0">
                <a:latin typeface="Comic Sans MS" pitchFamily="66" charset="0"/>
              </a:endParaRPr>
            </a:p>
          </p:txBody>
        </p:sp>
        <p:sp>
          <p:nvSpPr>
            <p:cNvPr id="144"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20"/>
                </a:rPr>
                <a:t>S1107510</a:t>
              </a:r>
              <a:endParaRPr lang="en-US" sz="800" b="1" dirty="0">
                <a:latin typeface="Comic Sans MS" pitchFamily="66" charset="0"/>
              </a:endParaRPr>
            </a:p>
          </p:txBody>
        </p:sp>
      </p:grpSp>
      <p:grpSp>
        <p:nvGrpSpPr>
          <p:cNvPr id="201" name="Group 50"/>
          <p:cNvGrpSpPr>
            <a:grpSpLocks/>
          </p:cNvGrpSpPr>
          <p:nvPr/>
        </p:nvGrpSpPr>
        <p:grpSpPr bwMode="auto">
          <a:xfrm>
            <a:off x="1698137" y="4401342"/>
            <a:ext cx="6024562" cy="228600"/>
            <a:chOff x="-761378" y="6182363"/>
            <a:chExt cx="6024712" cy="228601"/>
          </a:xfrm>
        </p:grpSpPr>
        <p:pic>
          <p:nvPicPr>
            <p:cNvPr id="202"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03"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04" name="Group 142"/>
            <p:cNvGrpSpPr>
              <a:grpSpLocks/>
            </p:cNvGrpSpPr>
            <p:nvPr/>
          </p:nvGrpSpPr>
          <p:grpSpPr bwMode="auto">
            <a:xfrm>
              <a:off x="-761378" y="6186626"/>
              <a:ext cx="3367557" cy="221169"/>
              <a:chOff x="-1262434" y="5561109"/>
              <a:chExt cx="3367279" cy="221247"/>
            </a:xfrm>
          </p:grpSpPr>
          <p:sp>
            <p:nvSpPr>
              <p:cNvPr id="208"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l1iscex Front End Computer</a:t>
                </a:r>
                <a:endParaRPr lang="en-US" sz="800" b="1" dirty="0">
                  <a:latin typeface="Comic Sans MS" pitchFamily="66" charset="0"/>
                </a:endParaRPr>
              </a:p>
            </p:txBody>
          </p:sp>
          <p:sp>
            <p:nvSpPr>
              <p:cNvPr id="20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05" name="Group 141"/>
            <p:cNvGrpSpPr>
              <a:grpSpLocks/>
            </p:cNvGrpSpPr>
            <p:nvPr/>
          </p:nvGrpSpPr>
          <p:grpSpPr bwMode="auto">
            <a:xfrm>
              <a:off x="2844863" y="6189468"/>
              <a:ext cx="2418471" cy="221119"/>
              <a:chOff x="307675" y="6055740"/>
              <a:chExt cx="2418271" cy="221197"/>
            </a:xfrm>
          </p:grpSpPr>
          <p:sp>
            <p:nvSpPr>
              <p:cNvPr id="20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 &amp; 110VAC</a:t>
                </a:r>
                <a:endParaRPr lang="en-US" sz="800" b="1" dirty="0">
                  <a:latin typeface="Comic Sans MS" pitchFamily="66" charset="0"/>
                </a:endParaRPr>
              </a:p>
            </p:txBody>
          </p:sp>
          <p:sp>
            <p:nvSpPr>
              <p:cNvPr id="20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10" name="Group 50"/>
          <p:cNvGrpSpPr>
            <a:grpSpLocks/>
          </p:cNvGrpSpPr>
          <p:nvPr/>
        </p:nvGrpSpPr>
        <p:grpSpPr bwMode="auto">
          <a:xfrm>
            <a:off x="1698137" y="4191044"/>
            <a:ext cx="6024562" cy="228600"/>
            <a:chOff x="-761378" y="6182363"/>
            <a:chExt cx="6024712" cy="228601"/>
          </a:xfrm>
        </p:grpSpPr>
        <p:pic>
          <p:nvPicPr>
            <p:cNvPr id="211"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12"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13" name="Group 142"/>
            <p:cNvGrpSpPr>
              <a:grpSpLocks/>
            </p:cNvGrpSpPr>
            <p:nvPr/>
          </p:nvGrpSpPr>
          <p:grpSpPr bwMode="auto">
            <a:xfrm>
              <a:off x="-761378" y="6186626"/>
              <a:ext cx="3367557" cy="221169"/>
              <a:chOff x="-1262434" y="5561109"/>
              <a:chExt cx="3367279" cy="221247"/>
            </a:xfrm>
          </p:grpSpPr>
          <p:sp>
            <p:nvSpPr>
              <p:cNvPr id="217"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l1seiex </a:t>
                </a:r>
                <a:r>
                  <a:rPr lang="en-US" sz="800" b="1" dirty="0">
                    <a:latin typeface="Comic Sans MS" pitchFamily="66" charset="0"/>
                    <a:hlinkClick r:id="rId23" action="ppaction://hlinksldjump"/>
                  </a:rPr>
                  <a:t>Front End Computer</a:t>
                </a:r>
                <a:endParaRPr lang="en-US" sz="800" b="1" dirty="0">
                  <a:latin typeface="Comic Sans MS" pitchFamily="66" charset="0"/>
                </a:endParaRPr>
              </a:p>
            </p:txBody>
          </p:sp>
          <p:sp>
            <p:nvSpPr>
              <p:cNvPr id="218"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14" name="Group 141"/>
            <p:cNvGrpSpPr>
              <a:grpSpLocks/>
            </p:cNvGrpSpPr>
            <p:nvPr/>
          </p:nvGrpSpPr>
          <p:grpSpPr bwMode="auto">
            <a:xfrm>
              <a:off x="2844863" y="6189468"/>
              <a:ext cx="2418471" cy="221119"/>
              <a:chOff x="307675" y="6055740"/>
              <a:chExt cx="2418271" cy="221197"/>
            </a:xfrm>
          </p:grpSpPr>
          <p:sp>
            <p:nvSpPr>
              <p:cNvPr id="21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21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19" name="Group 50"/>
          <p:cNvGrpSpPr>
            <a:grpSpLocks/>
          </p:cNvGrpSpPr>
          <p:nvPr/>
        </p:nvGrpSpPr>
        <p:grpSpPr bwMode="auto">
          <a:xfrm>
            <a:off x="1697562" y="3960086"/>
            <a:ext cx="6024562" cy="228600"/>
            <a:chOff x="-761378" y="6182363"/>
            <a:chExt cx="6024712" cy="228601"/>
          </a:xfrm>
        </p:grpSpPr>
        <p:pic>
          <p:nvPicPr>
            <p:cNvPr id="220"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1"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22" name="Group 142"/>
            <p:cNvGrpSpPr>
              <a:grpSpLocks/>
            </p:cNvGrpSpPr>
            <p:nvPr/>
          </p:nvGrpSpPr>
          <p:grpSpPr bwMode="auto">
            <a:xfrm>
              <a:off x="-761378" y="6186626"/>
              <a:ext cx="3367557" cy="221169"/>
              <a:chOff x="-1262434" y="5561109"/>
              <a:chExt cx="3367279" cy="221247"/>
            </a:xfrm>
          </p:grpSpPr>
          <p:sp>
            <p:nvSpPr>
              <p:cNvPr id="226"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l1susex </a:t>
                </a:r>
                <a:r>
                  <a:rPr lang="en-US" sz="800" b="1" dirty="0">
                    <a:latin typeface="Comic Sans MS" pitchFamily="66" charset="0"/>
                    <a:hlinkClick r:id="rId23" action="ppaction://hlinksldjump"/>
                  </a:rPr>
                  <a:t>Front End Computer</a:t>
                </a:r>
                <a:endParaRPr lang="en-US" sz="800" b="1" dirty="0">
                  <a:latin typeface="Comic Sans MS" pitchFamily="66" charset="0"/>
                </a:endParaRPr>
              </a:p>
            </p:txBody>
          </p:sp>
          <p:sp>
            <p:nvSpPr>
              <p:cNvPr id="22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23" name="Group 141"/>
            <p:cNvGrpSpPr>
              <a:grpSpLocks/>
            </p:cNvGrpSpPr>
            <p:nvPr/>
          </p:nvGrpSpPr>
          <p:grpSpPr bwMode="auto">
            <a:xfrm>
              <a:off x="2844863" y="6189468"/>
              <a:ext cx="2418471" cy="221119"/>
              <a:chOff x="307675" y="6055740"/>
              <a:chExt cx="2418271" cy="221197"/>
            </a:xfrm>
          </p:grpSpPr>
          <p:sp>
            <p:nvSpPr>
              <p:cNvPr id="224"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22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28" name="Group 50"/>
          <p:cNvGrpSpPr>
            <a:grpSpLocks/>
          </p:cNvGrpSpPr>
          <p:nvPr/>
        </p:nvGrpSpPr>
        <p:grpSpPr bwMode="auto">
          <a:xfrm>
            <a:off x="1697562" y="3718105"/>
            <a:ext cx="6024562" cy="228600"/>
            <a:chOff x="-761378" y="6182363"/>
            <a:chExt cx="6024712" cy="228601"/>
          </a:xfrm>
        </p:grpSpPr>
        <p:pic>
          <p:nvPicPr>
            <p:cNvPr id="229"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0"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31" name="Group 142"/>
            <p:cNvGrpSpPr>
              <a:grpSpLocks/>
            </p:cNvGrpSpPr>
            <p:nvPr/>
          </p:nvGrpSpPr>
          <p:grpSpPr bwMode="auto">
            <a:xfrm>
              <a:off x="-761378" y="6186626"/>
              <a:ext cx="3367557" cy="221169"/>
              <a:chOff x="-1262434" y="5561109"/>
              <a:chExt cx="3367279" cy="221247"/>
            </a:xfrm>
          </p:grpSpPr>
          <p:sp>
            <p:nvSpPr>
              <p:cNvPr id="235"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l1susauxex </a:t>
                </a:r>
                <a:r>
                  <a:rPr lang="en-US" sz="800" b="1" dirty="0">
                    <a:latin typeface="Comic Sans MS" pitchFamily="66" charset="0"/>
                    <a:hlinkClick r:id="rId23" action="ppaction://hlinksldjump"/>
                  </a:rPr>
                  <a:t>Front End Computer</a:t>
                </a:r>
                <a:endParaRPr lang="en-US" sz="800" b="1" dirty="0">
                  <a:latin typeface="Comic Sans MS" pitchFamily="66" charset="0"/>
                </a:endParaRPr>
              </a:p>
            </p:txBody>
          </p:sp>
          <p:sp>
            <p:nvSpPr>
              <p:cNvPr id="23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32" name="Group 141"/>
            <p:cNvGrpSpPr>
              <a:grpSpLocks/>
            </p:cNvGrpSpPr>
            <p:nvPr/>
          </p:nvGrpSpPr>
          <p:grpSpPr bwMode="auto">
            <a:xfrm>
              <a:off x="2844863" y="6189468"/>
              <a:ext cx="2418471" cy="221119"/>
              <a:chOff x="307675" y="6055740"/>
              <a:chExt cx="2418271" cy="221197"/>
            </a:xfrm>
          </p:grpSpPr>
          <p:sp>
            <p:nvSpPr>
              <p:cNvPr id="233"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23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37" name="Group 2"/>
          <p:cNvGrpSpPr>
            <a:grpSpLocks/>
          </p:cNvGrpSpPr>
          <p:nvPr/>
        </p:nvGrpSpPr>
        <p:grpSpPr bwMode="auto">
          <a:xfrm>
            <a:off x="8195310" y="1091900"/>
            <a:ext cx="241539" cy="5046280"/>
            <a:chOff x="8005262" y="1099417"/>
            <a:chExt cx="241897" cy="5047124"/>
          </a:xfrm>
        </p:grpSpPr>
        <p:pic>
          <p:nvPicPr>
            <p:cNvPr id="238"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9"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40"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241" name="Group 3"/>
          <p:cNvGrpSpPr>
            <a:grpSpLocks/>
          </p:cNvGrpSpPr>
          <p:nvPr/>
        </p:nvGrpSpPr>
        <p:grpSpPr bwMode="auto">
          <a:xfrm>
            <a:off x="8559199" y="1103012"/>
            <a:ext cx="241300" cy="4832350"/>
            <a:chOff x="8575416" y="1111793"/>
            <a:chExt cx="241738" cy="4831807"/>
          </a:xfrm>
        </p:grpSpPr>
        <p:pic>
          <p:nvPicPr>
            <p:cNvPr id="242"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3"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44"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7" name="Group 6"/>
          <p:cNvGrpSpPr/>
          <p:nvPr/>
        </p:nvGrpSpPr>
        <p:grpSpPr>
          <a:xfrm>
            <a:off x="1693425" y="4618574"/>
            <a:ext cx="6024562" cy="232862"/>
            <a:chOff x="1627913" y="6474127"/>
            <a:chExt cx="6024562" cy="232862"/>
          </a:xfrm>
        </p:grpSpPr>
        <p:pic>
          <p:nvPicPr>
            <p:cNvPr id="256" name="Picture 4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5229770" y="6474127"/>
              <a:ext cx="12811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44"/>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726557" y="6478389"/>
              <a:ext cx="12811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TextBox 111"/>
            <p:cNvSpPr txBox="1">
              <a:spLocks noChangeArrowheads="1"/>
            </p:cNvSpPr>
            <p:nvPr/>
          </p:nvSpPr>
          <p:spPr bwMode="auto">
            <a:xfrm>
              <a:off x="3732981" y="6484190"/>
              <a:ext cx="126240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254" name="TextBox 112"/>
            <p:cNvSpPr txBox="1">
              <a:spLocks noChangeArrowheads="1"/>
            </p:cNvSpPr>
            <p:nvPr/>
          </p:nvSpPr>
          <p:spPr bwMode="auto">
            <a:xfrm>
              <a:off x="1627913" y="6478389"/>
              <a:ext cx="210794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l1ecatx1 Beckhoff Host </a:t>
              </a:r>
              <a:r>
                <a:rPr lang="en-US" sz="800" b="1" dirty="0">
                  <a:latin typeface="Comic Sans MS" pitchFamily="66" charset="0"/>
                  <a:hlinkClick r:id="rId23" action="ppaction://hlinksldjump"/>
                </a:rPr>
                <a:t>Computer</a:t>
              </a:r>
              <a:endParaRPr lang="en-US" sz="800" b="1" dirty="0">
                <a:latin typeface="Comic Sans MS" pitchFamily="66" charset="0"/>
              </a:endParaRPr>
            </a:p>
          </p:txBody>
        </p:sp>
        <p:sp>
          <p:nvSpPr>
            <p:cNvPr id="252" name="TextBox 109"/>
            <p:cNvSpPr txBox="1">
              <a:spLocks noChangeArrowheads="1"/>
            </p:cNvSpPr>
            <p:nvPr/>
          </p:nvSpPr>
          <p:spPr bwMode="auto">
            <a:xfrm>
              <a:off x="6505096" y="6481231"/>
              <a:ext cx="1147379"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257" name="TextBox 111"/>
            <p:cNvSpPr txBox="1">
              <a:spLocks noChangeArrowheads="1"/>
            </p:cNvSpPr>
            <p:nvPr/>
          </p:nvSpPr>
          <p:spPr bwMode="auto">
            <a:xfrm>
              <a:off x="5242691" y="6480743"/>
              <a:ext cx="126240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a:t>
              </a:r>
              <a:endParaRPr lang="en-US" sz="800" b="1" dirty="0">
                <a:latin typeface="Comic Sans MS" pitchFamily="66" charset="0"/>
              </a:endParaRPr>
            </a:p>
          </p:txBody>
        </p:sp>
      </p:grpSp>
      <p:grpSp>
        <p:nvGrpSpPr>
          <p:cNvPr id="181" name="Group 180"/>
          <p:cNvGrpSpPr/>
          <p:nvPr/>
        </p:nvGrpSpPr>
        <p:grpSpPr>
          <a:xfrm>
            <a:off x="2636444" y="3007031"/>
            <a:ext cx="3924325" cy="184666"/>
            <a:chOff x="2173288" y="6524880"/>
            <a:chExt cx="3924325" cy="184666"/>
          </a:xfrm>
        </p:grpSpPr>
        <p:sp>
          <p:nvSpPr>
            <p:cNvPr id="182"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83" name="Picture 3"/>
            <p:cNvPicPr>
              <a:picLocks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4" name="Picture 3"/>
            <p:cNvPicPr>
              <a:picLocks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85" name="Group 184"/>
          <p:cNvGrpSpPr/>
          <p:nvPr/>
        </p:nvGrpSpPr>
        <p:grpSpPr>
          <a:xfrm>
            <a:off x="2645343" y="2019415"/>
            <a:ext cx="3924325" cy="184666"/>
            <a:chOff x="2173288" y="6524880"/>
            <a:chExt cx="3924325" cy="184666"/>
          </a:xfrm>
        </p:grpSpPr>
        <p:sp>
          <p:nvSpPr>
            <p:cNvPr id="186"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87" name="Picture 3"/>
            <p:cNvPicPr>
              <a:picLocks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8" name="Picture 3"/>
            <p:cNvPicPr>
              <a:picLocks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8" name="Group 237"/>
          <p:cNvGrpSpPr>
            <a:grpSpLocks/>
          </p:cNvGrpSpPr>
          <p:nvPr/>
        </p:nvGrpSpPr>
        <p:grpSpPr bwMode="auto">
          <a:xfrm>
            <a:off x="2255048" y="4842847"/>
            <a:ext cx="5459413" cy="236538"/>
            <a:chOff x="-195532" y="6202393"/>
            <a:chExt cx="5460528" cy="237549"/>
          </a:xfrm>
        </p:grpSpPr>
        <p:grpSp>
          <p:nvGrpSpPr>
            <p:cNvPr id="199" name="Group 261"/>
            <p:cNvGrpSpPr>
              <a:grpSpLocks/>
            </p:cNvGrpSpPr>
            <p:nvPr/>
          </p:nvGrpSpPr>
          <p:grpSpPr bwMode="auto">
            <a:xfrm>
              <a:off x="-195532" y="6204909"/>
              <a:ext cx="2818809" cy="229282"/>
              <a:chOff x="-195532" y="6204909"/>
              <a:chExt cx="2818809" cy="229282"/>
            </a:xfrm>
          </p:grpSpPr>
          <p:pic>
            <p:nvPicPr>
              <p:cNvPr id="250" name="Picture 30"/>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Hartmann Sensor Computer</a:t>
                </a:r>
                <a:endParaRPr lang="en-US" sz="800" b="1" dirty="0">
                  <a:latin typeface="Comic Sans MS" pitchFamily="66" charset="0"/>
                </a:endParaRPr>
              </a:p>
            </p:txBody>
          </p:sp>
          <p:sp>
            <p:nvSpPr>
              <p:cNvPr id="253"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T1000702</a:t>
                </a:r>
                <a:endParaRPr lang="en-US" sz="800" b="1" dirty="0">
                  <a:latin typeface="Comic Sans MS" pitchFamily="66" charset="0"/>
                </a:endParaRPr>
              </a:p>
            </p:txBody>
          </p:sp>
        </p:grpSp>
        <p:grpSp>
          <p:nvGrpSpPr>
            <p:cNvPr id="200" name="Group 262"/>
            <p:cNvGrpSpPr>
              <a:grpSpLocks/>
            </p:cNvGrpSpPr>
            <p:nvPr/>
          </p:nvGrpSpPr>
          <p:grpSpPr bwMode="auto">
            <a:xfrm>
              <a:off x="2846725" y="6202393"/>
              <a:ext cx="2418271" cy="237549"/>
              <a:chOff x="2846725" y="6202393"/>
              <a:chExt cx="2418271" cy="237549"/>
            </a:xfrm>
          </p:grpSpPr>
          <p:pic>
            <p:nvPicPr>
              <p:cNvPr id="247" name="Picture 30"/>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+24@5A</a:t>
                </a:r>
                <a:endParaRPr lang="en-US" sz="800" b="1" dirty="0">
                  <a:latin typeface="Comic Sans MS" pitchFamily="66" charset="0"/>
                </a:endParaRPr>
              </a:p>
            </p:txBody>
          </p:sp>
          <p:sp>
            <p:nvSpPr>
              <p:cNvPr id="249"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76" name="Group 59"/>
          <p:cNvGrpSpPr>
            <a:grpSpLocks/>
          </p:cNvGrpSpPr>
          <p:nvPr/>
        </p:nvGrpSpPr>
        <p:grpSpPr bwMode="auto">
          <a:xfrm>
            <a:off x="1482283" y="1251888"/>
            <a:ext cx="7221537" cy="224764"/>
            <a:chOff x="990949" y="6508447"/>
            <a:chExt cx="7222470" cy="224605"/>
          </a:xfrm>
        </p:grpSpPr>
        <p:pic>
          <p:nvPicPr>
            <p:cNvPr id="177"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7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79"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Dolphin RFM Switch</a:t>
              </a:r>
              <a:endParaRPr lang="en-US" sz="800" b="1" dirty="0">
                <a:latin typeface="Comic Sans MS" pitchFamily="66" charset="0"/>
              </a:endParaRPr>
            </a:p>
          </p:txBody>
        </p:sp>
        <p:sp>
          <p:nvSpPr>
            <p:cNvPr id="180" name="TextBox 164"/>
            <p:cNvSpPr txBox="1">
              <a:spLocks noChangeArrowheads="1"/>
            </p:cNvSpPr>
            <p:nvPr/>
          </p:nvSpPr>
          <p:spPr bwMode="auto">
            <a:xfrm>
              <a:off x="3317009" y="650844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DXS410</a:t>
              </a:r>
              <a:endParaRPr lang="en-US" sz="800" b="1" dirty="0">
                <a:solidFill>
                  <a:schemeClr val="bg1"/>
                </a:solidFill>
                <a:latin typeface="Comic Sans MS" pitchFamily="66" charset="0"/>
              </a:endParaRPr>
            </a:p>
          </p:txBody>
        </p:sp>
        <p:sp>
          <p:nvSpPr>
            <p:cNvPr id="245"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UPS2</a:t>
              </a:r>
              <a:endParaRPr lang="en-US" sz="800" b="1" dirty="0">
                <a:latin typeface="Comic Sans MS" pitchFamily="66" charset="0"/>
              </a:endParaRPr>
            </a:p>
          </p:txBody>
        </p:sp>
        <p:sp>
          <p:nvSpPr>
            <p:cNvPr id="25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XXXXXXXX</a:t>
              </a:r>
              <a:endParaRPr lang="en-US" sz="800" b="1" dirty="0">
                <a:solidFill>
                  <a:schemeClr val="bg1"/>
                </a:solidFill>
                <a:latin typeface="Comic Sans MS" pitchFamily="66" charset="0"/>
              </a:endParaRPr>
            </a:p>
          </p:txBody>
        </p:sp>
      </p:grpSp>
      <p:grpSp>
        <p:nvGrpSpPr>
          <p:cNvPr id="259" name="Group 145"/>
          <p:cNvGrpSpPr>
            <a:grpSpLocks/>
          </p:cNvGrpSpPr>
          <p:nvPr/>
        </p:nvGrpSpPr>
        <p:grpSpPr bwMode="auto">
          <a:xfrm>
            <a:off x="2258634" y="5611849"/>
            <a:ext cx="5465641" cy="228600"/>
            <a:chOff x="-202306" y="6182363"/>
            <a:chExt cx="5465641" cy="228601"/>
          </a:xfrm>
        </p:grpSpPr>
        <p:pic>
          <p:nvPicPr>
            <p:cNvPr id="260"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1" name="Picture 4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62" name="Group 142"/>
            <p:cNvGrpSpPr>
              <a:grpSpLocks/>
            </p:cNvGrpSpPr>
            <p:nvPr/>
          </p:nvGrpSpPr>
          <p:grpSpPr bwMode="auto">
            <a:xfrm>
              <a:off x="-202306" y="6186633"/>
              <a:ext cx="2841503" cy="221200"/>
              <a:chOff x="-703408" y="5561116"/>
              <a:chExt cx="2841267" cy="221278"/>
            </a:xfrm>
          </p:grpSpPr>
          <p:sp>
            <p:nvSpPr>
              <p:cNvPr id="266" name="TextBox 112"/>
              <p:cNvSpPr txBox="1">
                <a:spLocks noChangeArrowheads="1"/>
              </p:cNvSpPr>
              <p:nvPr/>
            </p:nvSpPr>
            <p:spPr bwMode="auto">
              <a:xfrm>
                <a:off x="-703408" y="5561116"/>
                <a:ext cx="154879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9" action="ppaction://hlinksldjump"/>
                  </a:rPr>
                  <a:t>UPS Group 1 and Group 2</a:t>
                </a:r>
                <a:endParaRPr lang="en-US" sz="800" b="1" dirty="0">
                  <a:latin typeface="Comic Sans MS" pitchFamily="66" charset="0"/>
                </a:endParaRPr>
              </a:p>
            </p:txBody>
          </p:sp>
          <p:sp>
            <p:nvSpPr>
              <p:cNvPr id="267" name="TextBox 111"/>
              <p:cNvSpPr txBox="1">
                <a:spLocks noChangeArrowheads="1"/>
              </p:cNvSpPr>
              <p:nvPr/>
            </p:nvSpPr>
            <p:spPr bwMode="auto">
              <a:xfrm>
                <a:off x="802883" y="5566874"/>
                <a:ext cx="133497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APC SMT2000RMLV2U</a:t>
                </a:r>
                <a:endParaRPr lang="en-US" sz="800" b="1" dirty="0">
                  <a:latin typeface="Comic Sans MS" pitchFamily="66" charset="0"/>
                </a:endParaRPr>
              </a:p>
            </p:txBody>
          </p:sp>
        </p:grpSp>
        <p:grpSp>
          <p:nvGrpSpPr>
            <p:cNvPr id="263" name="Group 141"/>
            <p:cNvGrpSpPr>
              <a:grpSpLocks/>
            </p:cNvGrpSpPr>
            <p:nvPr/>
          </p:nvGrpSpPr>
          <p:grpSpPr bwMode="auto">
            <a:xfrm>
              <a:off x="2844863" y="6189468"/>
              <a:ext cx="2418472" cy="221119"/>
              <a:chOff x="307675" y="6055740"/>
              <a:chExt cx="2418271" cy="221197"/>
            </a:xfrm>
          </p:grpSpPr>
          <p:sp>
            <p:nvSpPr>
              <p:cNvPr id="264"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J51048023241</a:t>
                </a:r>
              </a:p>
            </p:txBody>
          </p:sp>
        </p:grpSp>
      </p:grpSp>
      <p:grpSp>
        <p:nvGrpSpPr>
          <p:cNvPr id="268" name="Group 2"/>
          <p:cNvGrpSpPr>
            <a:grpSpLocks/>
          </p:cNvGrpSpPr>
          <p:nvPr/>
        </p:nvGrpSpPr>
        <p:grpSpPr bwMode="auto">
          <a:xfrm>
            <a:off x="7840774" y="1098638"/>
            <a:ext cx="241539" cy="5046280"/>
            <a:chOff x="8005262" y="1099417"/>
            <a:chExt cx="241897" cy="5047124"/>
          </a:xfrm>
        </p:grpSpPr>
        <p:pic>
          <p:nvPicPr>
            <p:cNvPr id="269" name="Picture 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0"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71"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UPS2 - UPS </a:t>
              </a:r>
              <a:r>
                <a:rPr lang="en-US" sz="800" b="1" dirty="0">
                  <a:latin typeface="Comic Sans MS" pitchFamily="66" charset="0"/>
                </a:rPr>
                <a:t>Power Strip</a:t>
              </a:r>
            </a:p>
          </p:txBody>
        </p:sp>
      </p:grpSp>
      <p:grpSp>
        <p:nvGrpSpPr>
          <p:cNvPr id="272" name="Group 230"/>
          <p:cNvGrpSpPr>
            <a:grpSpLocks/>
          </p:cNvGrpSpPr>
          <p:nvPr/>
        </p:nvGrpSpPr>
        <p:grpSpPr bwMode="auto">
          <a:xfrm>
            <a:off x="2195566" y="2573206"/>
            <a:ext cx="5495925" cy="223838"/>
            <a:chOff x="-238683" y="5771072"/>
            <a:chExt cx="5495044" cy="224070"/>
          </a:xfrm>
        </p:grpSpPr>
        <p:grpSp>
          <p:nvGrpSpPr>
            <p:cNvPr id="273" name="Group 195"/>
            <p:cNvGrpSpPr>
              <a:grpSpLocks/>
            </p:cNvGrpSpPr>
            <p:nvPr/>
          </p:nvGrpSpPr>
          <p:grpSpPr bwMode="auto">
            <a:xfrm>
              <a:off x="-238683" y="5771072"/>
              <a:ext cx="2867710" cy="221195"/>
              <a:chOff x="-238683" y="5788324"/>
              <a:chExt cx="2867710" cy="221195"/>
            </a:xfrm>
          </p:grpSpPr>
          <p:grpSp>
            <p:nvGrpSpPr>
              <p:cNvPr id="279" name="Group 194"/>
              <p:cNvGrpSpPr>
                <a:grpSpLocks/>
              </p:cNvGrpSpPr>
              <p:nvPr/>
            </p:nvGrpSpPr>
            <p:grpSpPr bwMode="auto">
              <a:xfrm>
                <a:off x="-238683" y="5788324"/>
                <a:ext cx="2867710" cy="215444"/>
                <a:chOff x="-238683" y="5788324"/>
                <a:chExt cx="2867710" cy="215444"/>
              </a:xfrm>
            </p:grpSpPr>
            <p:pic>
              <p:nvPicPr>
                <p:cNvPr id="281" name="Picture 2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2" action="ppaction://hlinksldjump"/>
                    </a:rPr>
                    <a:t>Serial Concentrator Chassis</a:t>
                  </a:r>
                  <a:endParaRPr lang="en-US" sz="800" b="1" dirty="0">
                    <a:latin typeface="Comic Sans MS" pitchFamily="66" charset="0"/>
                  </a:endParaRPr>
                </a:p>
              </p:txBody>
            </p:sp>
          </p:grpSp>
          <p:sp>
            <p:nvSpPr>
              <p:cNvPr id="28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33"/>
                  </a:rPr>
                  <a:t>D1100632</a:t>
                </a:r>
                <a:endParaRPr lang="en-US" sz="800" b="1" dirty="0">
                  <a:latin typeface="Comic Sans MS" pitchFamily="66" charset="0"/>
                </a:endParaRPr>
              </a:p>
            </p:txBody>
          </p:sp>
        </p:grpSp>
        <p:grpSp>
          <p:nvGrpSpPr>
            <p:cNvPr id="274" name="Group 192"/>
            <p:cNvGrpSpPr>
              <a:grpSpLocks/>
            </p:cNvGrpSpPr>
            <p:nvPr/>
          </p:nvGrpSpPr>
          <p:grpSpPr bwMode="auto">
            <a:xfrm>
              <a:off x="2841236" y="5773948"/>
              <a:ext cx="2415125" cy="221194"/>
              <a:chOff x="2841236" y="5773948"/>
              <a:chExt cx="2415125" cy="221194"/>
            </a:xfrm>
          </p:grpSpPr>
          <p:sp>
            <p:nvSpPr>
              <p:cNvPr id="27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+24@5.0A</a:t>
                </a:r>
              </a:p>
            </p:txBody>
          </p:sp>
          <p:grpSp>
            <p:nvGrpSpPr>
              <p:cNvPr id="276" name="Group 191"/>
              <p:cNvGrpSpPr>
                <a:grpSpLocks/>
              </p:cNvGrpSpPr>
              <p:nvPr/>
            </p:nvGrpSpPr>
            <p:grpSpPr bwMode="auto">
              <a:xfrm>
                <a:off x="2841236" y="5779698"/>
                <a:ext cx="1280160" cy="215444"/>
                <a:chOff x="2841236" y="5779698"/>
                <a:chExt cx="1280160" cy="215444"/>
              </a:xfrm>
            </p:grpSpPr>
            <p:pic>
              <p:nvPicPr>
                <p:cNvPr id="277" name="Picture 2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83" name="Group 282"/>
          <p:cNvGrpSpPr/>
          <p:nvPr/>
        </p:nvGrpSpPr>
        <p:grpSpPr>
          <a:xfrm>
            <a:off x="1484300" y="2732697"/>
            <a:ext cx="6218077" cy="350002"/>
            <a:chOff x="3500453" y="5695769"/>
            <a:chExt cx="6218077" cy="350002"/>
          </a:xfrm>
        </p:grpSpPr>
        <p:pic>
          <p:nvPicPr>
            <p:cNvPr id="284"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5"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6" name="Group 285"/>
            <p:cNvGrpSpPr/>
            <p:nvPr/>
          </p:nvGrpSpPr>
          <p:grpSpPr>
            <a:xfrm>
              <a:off x="3500453" y="5754526"/>
              <a:ext cx="6218077" cy="234635"/>
              <a:chOff x="3500453" y="5754526"/>
              <a:chExt cx="6218077" cy="234635"/>
            </a:xfrm>
          </p:grpSpPr>
          <p:grpSp>
            <p:nvGrpSpPr>
              <p:cNvPr id="287" name="Group 261"/>
              <p:cNvGrpSpPr>
                <a:grpSpLocks/>
              </p:cNvGrpSpPr>
              <p:nvPr/>
            </p:nvGrpSpPr>
            <p:grpSpPr bwMode="auto">
              <a:xfrm>
                <a:off x="3500453" y="5754526"/>
                <a:ext cx="3560921" cy="231755"/>
                <a:chOff x="-952564" y="6211704"/>
                <a:chExt cx="3560626" cy="230280"/>
              </a:xfrm>
            </p:grpSpPr>
            <p:sp>
              <p:nvSpPr>
                <p:cNvPr id="291" name="TextBox 80"/>
                <p:cNvSpPr txBox="1">
                  <a:spLocks noChangeArrowheads="1"/>
                </p:cNvSpPr>
                <p:nvPr/>
              </p:nvSpPr>
              <p:spPr bwMode="auto">
                <a:xfrm>
                  <a:off x="-952564" y="6211704"/>
                  <a:ext cx="2301170"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Ethernet 4km Remote End Access Chassis</a:t>
                  </a:r>
                  <a:endParaRPr lang="en-US" sz="800" b="1" dirty="0">
                    <a:latin typeface="Comic Sans MS" pitchFamily="66" charset="0"/>
                  </a:endParaRPr>
                </a:p>
              </p:txBody>
            </p:sp>
            <p:sp>
              <p:nvSpPr>
                <p:cNvPr id="292"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5"/>
                    </a:rPr>
                    <a:t>D1002961</a:t>
                  </a:r>
                  <a:endParaRPr lang="en-US" sz="800" b="1" dirty="0">
                    <a:latin typeface="Comic Sans MS" pitchFamily="66" charset="0"/>
                  </a:endParaRPr>
                </a:p>
              </p:txBody>
            </p:sp>
          </p:grpSp>
          <p:grpSp>
            <p:nvGrpSpPr>
              <p:cNvPr id="288" name="Group 262"/>
              <p:cNvGrpSpPr>
                <a:grpSpLocks/>
              </p:cNvGrpSpPr>
              <p:nvPr/>
            </p:nvGrpSpPr>
            <p:grpSpPr bwMode="auto">
              <a:xfrm>
                <a:off x="7309890" y="5756721"/>
                <a:ext cx="2408640" cy="232440"/>
                <a:chOff x="2856556" y="6213896"/>
                <a:chExt cx="2408440" cy="230961"/>
              </a:xfrm>
            </p:grpSpPr>
            <p:sp>
              <p:nvSpPr>
                <p:cNvPr id="289"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290"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
        <p:nvSpPr>
          <p:cNvPr id="295" name="TextBox 358"/>
          <p:cNvSpPr txBox="1">
            <a:spLocks noChangeArrowheads="1"/>
          </p:cNvSpPr>
          <p:nvPr/>
        </p:nvSpPr>
        <p:spPr bwMode="auto">
          <a:xfrm>
            <a:off x="0" y="1462845"/>
            <a:ext cx="17042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Serial to Internet Converter</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Title 8"/>
          <p:cNvSpPr>
            <a:spLocks noGrp="1"/>
          </p:cNvSpPr>
          <p:nvPr>
            <p:ph type="title"/>
          </p:nvPr>
        </p:nvSpPr>
        <p:spPr/>
        <p:txBody>
          <a:bodyPr/>
          <a:lstStyle/>
          <a:p>
            <a:pPr eaLnBrk="1" hangingPunct="1"/>
            <a:r>
              <a:rPr lang="en-US" smtClean="0">
                <a:ea typeface="ＭＳ Ｐゴシック" pitchFamily="34" charset="-128"/>
              </a:rPr>
              <a:t>VMIACC-5595-224 – 36106691 </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757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4ED706A-B965-4DD8-972E-1AF3B22D48BA}" type="slidenum">
              <a:rPr lang="en-US" smtClean="0">
                <a:solidFill>
                  <a:srgbClr val="898989"/>
                </a:solidFill>
                <a:latin typeface="Calibri" pitchFamily="34" charset="0"/>
              </a:rPr>
              <a:pPr eaLnBrk="1" hangingPunct="1"/>
              <a:t>438</a:t>
            </a:fld>
            <a:endParaRPr lang="en-US" smtClean="0">
              <a:solidFill>
                <a:srgbClr val="898989"/>
              </a:solidFill>
              <a:latin typeface="Calibri" pitchFamily="34" charset="0"/>
            </a:endParaRPr>
          </a:p>
        </p:txBody>
      </p:sp>
      <p:pic>
        <p:nvPicPr>
          <p:cNvPr id="237573"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8538" y="4768850"/>
            <a:ext cx="4259262" cy="1257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7574" name="Group 3"/>
          <p:cNvGrpSpPr>
            <a:grpSpLocks/>
          </p:cNvGrpSpPr>
          <p:nvPr/>
        </p:nvGrpSpPr>
        <p:grpSpPr bwMode="auto">
          <a:xfrm>
            <a:off x="981075" y="3900488"/>
            <a:ext cx="7675563" cy="612775"/>
            <a:chOff x="965888" y="4540264"/>
            <a:chExt cx="7674875" cy="612761"/>
          </a:xfrm>
        </p:grpSpPr>
        <p:sp>
          <p:nvSpPr>
            <p:cNvPr id="23759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36100694</a:t>
              </a:r>
            </a:p>
          </p:txBody>
        </p:sp>
        <p:sp>
          <p:nvSpPr>
            <p:cNvPr id="23759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nvGrpSpPr>
            <p:cNvPr id="237599" name="Group 2"/>
            <p:cNvGrpSpPr>
              <a:grpSpLocks/>
            </p:cNvGrpSpPr>
            <p:nvPr/>
          </p:nvGrpSpPr>
          <p:grpSpPr bwMode="auto">
            <a:xfrm>
              <a:off x="965888" y="4550928"/>
              <a:ext cx="6400800" cy="602097"/>
              <a:chOff x="998538" y="5611630"/>
              <a:chExt cx="6400800" cy="602097"/>
            </a:xfrm>
          </p:grpSpPr>
          <p:pic>
            <p:nvPicPr>
              <p:cNvPr id="23760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8538" y="5611630"/>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601"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0307" y="5711916"/>
                <a:ext cx="1127565" cy="401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37575" name="Group 4"/>
          <p:cNvGrpSpPr>
            <a:grpSpLocks/>
          </p:cNvGrpSpPr>
          <p:nvPr/>
        </p:nvGrpSpPr>
        <p:grpSpPr bwMode="auto">
          <a:xfrm>
            <a:off x="998538" y="1398588"/>
            <a:ext cx="7667625" cy="601662"/>
            <a:chOff x="986363" y="3535837"/>
            <a:chExt cx="7667318" cy="602097"/>
          </a:xfrm>
        </p:grpSpPr>
        <p:grpSp>
          <p:nvGrpSpPr>
            <p:cNvPr id="237592" name="Group 1"/>
            <p:cNvGrpSpPr>
              <a:grpSpLocks/>
            </p:cNvGrpSpPr>
            <p:nvPr/>
          </p:nvGrpSpPr>
          <p:grpSpPr bwMode="auto">
            <a:xfrm>
              <a:off x="986363" y="3535837"/>
              <a:ext cx="6400800" cy="602097"/>
              <a:chOff x="1049427" y="3535837"/>
              <a:chExt cx="6400800" cy="602097"/>
            </a:xfrm>
          </p:grpSpPr>
          <p:pic>
            <p:nvPicPr>
              <p:cNvPr id="23759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9427"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6" name="Picture 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89842" y="3577128"/>
                <a:ext cx="5525813" cy="5219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759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ACC 5595</a:t>
              </a:r>
              <a:endParaRPr lang="en-US" sz="800" b="1" dirty="0">
                <a:latin typeface="Comic Sans MS" pitchFamily="66" charset="0"/>
              </a:endParaRPr>
            </a:p>
          </p:txBody>
        </p:sp>
        <p:sp>
          <p:nvSpPr>
            <p:cNvPr id="23759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37576" name="Group 59"/>
          <p:cNvGrpSpPr>
            <a:grpSpLocks/>
          </p:cNvGrpSpPr>
          <p:nvPr/>
        </p:nvGrpSpPr>
        <p:grpSpPr bwMode="auto">
          <a:xfrm>
            <a:off x="1474788" y="744576"/>
            <a:ext cx="7221537" cy="225384"/>
            <a:chOff x="990949" y="6507827"/>
            <a:chExt cx="7222470" cy="225225"/>
          </a:xfrm>
        </p:grpSpPr>
        <p:pic>
          <p:nvPicPr>
            <p:cNvPr id="237586"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7587"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7588"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Reflective Memory Hub</a:t>
              </a:r>
            </a:p>
          </p:txBody>
        </p:sp>
        <p:sp>
          <p:nvSpPr>
            <p:cNvPr id="237589"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ction="ppaction://hlinksldjump"/>
                </a:rPr>
                <a:t>ACC 5595</a:t>
              </a:r>
              <a:endParaRPr lang="en-US" sz="800" b="1" dirty="0">
                <a:solidFill>
                  <a:schemeClr val="bg1"/>
                </a:solidFill>
                <a:latin typeface="Comic Sans MS" pitchFamily="66" charset="0"/>
              </a:endParaRPr>
            </a:p>
          </p:txBody>
        </p:sp>
        <p:sp>
          <p:nvSpPr>
            <p:cNvPr id="237590"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37591"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36100694</a:t>
              </a:r>
            </a:p>
          </p:txBody>
        </p:sp>
      </p:grpSp>
      <p:grpSp>
        <p:nvGrpSpPr>
          <p:cNvPr id="237577" name="Group 151"/>
          <p:cNvGrpSpPr>
            <a:grpSpLocks/>
          </p:cNvGrpSpPr>
          <p:nvPr/>
        </p:nvGrpSpPr>
        <p:grpSpPr bwMode="auto">
          <a:xfrm>
            <a:off x="6513513" y="4032250"/>
            <a:ext cx="355600" cy="2005013"/>
            <a:chOff x="4337232" y="3708410"/>
            <a:chExt cx="355738" cy="2585050"/>
          </a:xfrm>
        </p:grpSpPr>
        <p:sp>
          <p:nvSpPr>
            <p:cNvPr id="237583"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UPS Power Strip</a:t>
              </a:r>
            </a:p>
          </p:txBody>
        </p:sp>
        <p:cxnSp>
          <p:nvCxnSpPr>
            <p:cNvPr id="154" name="Straight Arrow Connector 153"/>
            <p:cNvCxnSpPr>
              <a:stCxn id="237583" idx="3"/>
              <a:endCxn id="15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7578" name="Group 151"/>
          <p:cNvGrpSpPr>
            <a:grpSpLocks/>
          </p:cNvGrpSpPr>
          <p:nvPr/>
        </p:nvGrpSpPr>
        <p:grpSpPr bwMode="auto">
          <a:xfrm>
            <a:off x="2062163" y="1644650"/>
            <a:ext cx="284162" cy="1887538"/>
            <a:chOff x="4368172" y="3860879"/>
            <a:chExt cx="285367" cy="2432581"/>
          </a:xfrm>
        </p:grpSpPr>
        <p:sp>
          <p:nvSpPr>
            <p:cNvPr id="23758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To l1lanfey port 5</a:t>
              </a:r>
              <a:endParaRPr lang="en-US" sz="800" b="1">
                <a:latin typeface="Comic Sans MS" pitchFamily="66" charset="0"/>
              </a:endParaRPr>
            </a:p>
          </p:txBody>
        </p:sp>
        <p:cxnSp>
          <p:nvCxnSpPr>
            <p:cNvPr id="32" name="Straight Arrow Connector 31"/>
            <p:cNvCxnSpPr>
              <a:stCxn id="237580" idx="3"/>
              <a:endCxn id="33" idx="2"/>
            </p:cNvCxnSpPr>
            <p:nvPr/>
          </p:nvCxnSpPr>
          <p:spPr>
            <a:xfrm flipH="1" flipV="1">
              <a:off x="4511653" y="4063424"/>
              <a:ext cx="3188" cy="57899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5" name="Group 151"/>
          <p:cNvGrpSpPr>
            <a:grpSpLocks/>
          </p:cNvGrpSpPr>
          <p:nvPr/>
        </p:nvGrpSpPr>
        <p:grpSpPr bwMode="auto">
          <a:xfrm>
            <a:off x="4934984" y="1699419"/>
            <a:ext cx="284162" cy="1887538"/>
            <a:chOff x="4368172" y="3860879"/>
            <a:chExt cx="285367" cy="2432581"/>
          </a:xfrm>
        </p:grpSpPr>
        <p:sp>
          <p:nvSpPr>
            <p:cNvPr id="36" name="TextBox 353"/>
            <p:cNvSpPr txBox="1">
              <a:spLocks noChangeArrowheads="1"/>
            </p:cNvSpPr>
            <p:nvPr/>
          </p:nvSpPr>
          <p:spPr bwMode="auto">
            <a:xfrm rot="16200000">
              <a:off x="3690065" y="5360022"/>
              <a:ext cx="1650518" cy="21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To </a:t>
              </a:r>
              <a:r>
                <a:rPr lang="en-US" sz="800" b="1" dirty="0" smtClean="0">
                  <a:latin typeface="Comic Sans MS" pitchFamily="66" charset="0"/>
                  <a:hlinkClick r:id="rId11" action="ppaction://hlinksldjump"/>
                </a:rPr>
                <a:t>1X23 A3,A4</a:t>
              </a:r>
              <a:endParaRPr lang="en-US" sz="800" b="1" dirty="0">
                <a:latin typeface="Comic Sans MS" pitchFamily="66" charset="0"/>
              </a:endParaRPr>
            </a:p>
          </p:txBody>
        </p:sp>
        <p:cxnSp>
          <p:nvCxnSpPr>
            <p:cNvPr id="37" name="Straight Arrow Connector 36"/>
            <p:cNvCxnSpPr>
              <a:stCxn id="36" idx="3"/>
              <a:endCxn id="38" idx="2"/>
            </p:cNvCxnSpPr>
            <p:nvPr/>
          </p:nvCxnSpPr>
          <p:spPr>
            <a:xfrm flipH="1" flipV="1">
              <a:off x="4510856" y="4063424"/>
              <a:ext cx="4469" cy="57951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9" name="Group 151"/>
          <p:cNvGrpSpPr>
            <a:grpSpLocks/>
          </p:cNvGrpSpPr>
          <p:nvPr/>
        </p:nvGrpSpPr>
        <p:grpSpPr bwMode="auto">
          <a:xfrm>
            <a:off x="6024269" y="1700613"/>
            <a:ext cx="284162" cy="2415175"/>
            <a:chOff x="4368172" y="3860879"/>
            <a:chExt cx="285367" cy="3112578"/>
          </a:xfrm>
        </p:grpSpPr>
        <p:sp>
          <p:nvSpPr>
            <p:cNvPr id="40" name="TextBox 353"/>
            <p:cNvSpPr txBox="1">
              <a:spLocks noChangeArrowheads="1"/>
            </p:cNvSpPr>
            <p:nvPr/>
          </p:nvSpPr>
          <p:spPr bwMode="auto">
            <a:xfrm rot="16200000">
              <a:off x="3350066" y="5700020"/>
              <a:ext cx="2330516" cy="21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l1pemex PCIE 5565RC</a:t>
              </a:r>
              <a:endParaRPr lang="en-US" sz="800" b="1" dirty="0">
                <a:latin typeface="Comic Sans MS" pitchFamily="66" charset="0"/>
              </a:endParaRPr>
            </a:p>
          </p:txBody>
        </p:sp>
        <p:cxnSp>
          <p:nvCxnSpPr>
            <p:cNvPr id="41" name="Straight Arrow Connector 40"/>
            <p:cNvCxnSpPr>
              <a:stCxn id="40" idx="3"/>
              <a:endCxn id="42" idx="2"/>
            </p:cNvCxnSpPr>
            <p:nvPr/>
          </p:nvCxnSpPr>
          <p:spPr>
            <a:xfrm flipH="1" flipV="1">
              <a:off x="4510856" y="4063424"/>
              <a:ext cx="4469" cy="57951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L1-DAQ-XC1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Title 8"/>
          <p:cNvSpPr>
            <a:spLocks noGrp="1"/>
          </p:cNvSpPr>
          <p:nvPr>
            <p:ph type="title"/>
          </p:nvPr>
        </p:nvSpPr>
        <p:spPr/>
        <p:txBody>
          <a:bodyPr/>
          <a:lstStyle/>
          <a:p>
            <a:pPr eaLnBrk="1" hangingPunct="1"/>
            <a:r>
              <a:rPr lang="en-US" smtClean="0">
                <a:ea typeface="ＭＳ Ｐゴシック" pitchFamily="34" charset="-128"/>
              </a:rPr>
              <a:t>l1netfedaqy – GSM7224 </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962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2BA078-8A2F-4564-B070-4F516A466B1A}" type="slidenum">
              <a:rPr lang="en-US" smtClean="0">
                <a:solidFill>
                  <a:srgbClr val="898989"/>
                </a:solidFill>
                <a:latin typeface="Calibri" pitchFamily="34" charset="0"/>
              </a:rPr>
              <a:pPr eaLnBrk="1" hangingPunct="1"/>
              <a:t>439</a:t>
            </a:fld>
            <a:endParaRPr lang="en-US" smtClean="0">
              <a:solidFill>
                <a:srgbClr val="898989"/>
              </a:solidFill>
              <a:latin typeface="Calibri" pitchFamily="34" charset="0"/>
            </a:endParaRPr>
          </a:p>
        </p:txBody>
      </p:sp>
      <p:pic>
        <p:nvPicPr>
          <p:cNvPr id="239621"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9622" name="Group 6"/>
          <p:cNvGrpSpPr>
            <a:grpSpLocks/>
          </p:cNvGrpSpPr>
          <p:nvPr/>
        </p:nvGrpSpPr>
        <p:grpSpPr bwMode="auto">
          <a:xfrm>
            <a:off x="998538" y="1398588"/>
            <a:ext cx="7667625" cy="601662"/>
            <a:chOff x="998538" y="1398747"/>
            <a:chExt cx="7667318" cy="602097"/>
          </a:xfrm>
        </p:grpSpPr>
        <p:grpSp>
          <p:nvGrpSpPr>
            <p:cNvPr id="239650" name="Group 4"/>
            <p:cNvGrpSpPr>
              <a:grpSpLocks/>
            </p:cNvGrpSpPr>
            <p:nvPr/>
          </p:nvGrpSpPr>
          <p:grpSpPr bwMode="auto">
            <a:xfrm>
              <a:off x="998538" y="1398747"/>
              <a:ext cx="7667318" cy="602097"/>
              <a:chOff x="986363" y="3535837"/>
              <a:chExt cx="7667318" cy="602097"/>
            </a:xfrm>
          </p:grpSpPr>
          <p:pic>
            <p:nvPicPr>
              <p:cNvPr id="23965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5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GSM7224</a:t>
                </a:r>
                <a:endParaRPr lang="en-US" sz="800" b="1" dirty="0">
                  <a:latin typeface="Comic Sans MS" pitchFamily="66" charset="0"/>
                </a:endParaRPr>
              </a:p>
            </p:txBody>
          </p:sp>
          <p:sp>
            <p:nvSpPr>
              <p:cNvPr id="23965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3965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9623" name="Group 5"/>
          <p:cNvGrpSpPr>
            <a:grpSpLocks/>
          </p:cNvGrpSpPr>
          <p:nvPr/>
        </p:nvGrpSpPr>
        <p:grpSpPr bwMode="auto">
          <a:xfrm>
            <a:off x="998538" y="4357688"/>
            <a:ext cx="7675562" cy="612775"/>
            <a:chOff x="981654" y="4973561"/>
            <a:chExt cx="7674875" cy="612761"/>
          </a:xfrm>
        </p:grpSpPr>
        <p:grpSp>
          <p:nvGrpSpPr>
            <p:cNvPr id="239645" name="Group 3"/>
            <p:cNvGrpSpPr>
              <a:grpSpLocks/>
            </p:cNvGrpSpPr>
            <p:nvPr/>
          </p:nvGrpSpPr>
          <p:grpSpPr bwMode="auto">
            <a:xfrm>
              <a:off x="981654" y="4973561"/>
              <a:ext cx="7674875" cy="612761"/>
              <a:chOff x="965888" y="4540264"/>
              <a:chExt cx="7674875" cy="612761"/>
            </a:xfrm>
          </p:grpSpPr>
          <p:sp>
            <p:nvSpPr>
              <p:cNvPr id="23964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2B62045600150</a:t>
                </a:r>
              </a:p>
            </p:txBody>
          </p:sp>
          <p:sp>
            <p:nvSpPr>
              <p:cNvPr id="23964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pic>
            <p:nvPicPr>
              <p:cNvPr id="23964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3964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9624" name="TextBox 353"/>
          <p:cNvSpPr txBox="1">
            <a:spLocks noChangeArrowheads="1"/>
          </p:cNvSpPr>
          <p:nvPr/>
        </p:nvSpPr>
        <p:spPr bwMode="auto">
          <a:xfrm>
            <a:off x="7396163" y="1802041"/>
            <a:ext cx="1187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C0:3F:0E:86:88:E0</a:t>
            </a:r>
            <a:endParaRPr lang="en-US" sz="800" b="1" dirty="0">
              <a:latin typeface="Comic Sans MS" pitchFamily="66" charset="0"/>
            </a:endParaRPr>
          </a:p>
        </p:txBody>
      </p:sp>
      <p:grpSp>
        <p:nvGrpSpPr>
          <p:cNvPr id="239625" name="Group 59"/>
          <p:cNvGrpSpPr>
            <a:grpSpLocks/>
          </p:cNvGrpSpPr>
          <p:nvPr/>
        </p:nvGrpSpPr>
        <p:grpSpPr bwMode="auto">
          <a:xfrm>
            <a:off x="2290763" y="752475"/>
            <a:ext cx="5654675" cy="223838"/>
            <a:chOff x="1572431" y="6509372"/>
            <a:chExt cx="5654848" cy="223680"/>
          </a:xfrm>
        </p:grpSpPr>
        <p:pic>
          <p:nvPicPr>
            <p:cNvPr id="23963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9640"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9641"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l1netfedaqy </a:t>
              </a:r>
              <a:r>
                <a:rPr lang="en-US" sz="800" b="1" dirty="0" smtClean="0">
                  <a:latin typeface="Comic Sans MS" pitchFamily="66" charset="0"/>
                </a:rPr>
                <a:t>10.199.0.87</a:t>
              </a:r>
              <a:endParaRPr lang="en-US" sz="800" b="1" dirty="0">
                <a:latin typeface="Comic Sans MS" pitchFamily="66" charset="0"/>
              </a:endParaRPr>
            </a:p>
          </p:txBody>
        </p:sp>
        <p:sp>
          <p:nvSpPr>
            <p:cNvPr id="239642"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GSM7224 </a:t>
              </a:r>
              <a:endParaRPr lang="en-US" sz="800" b="1" dirty="0">
                <a:solidFill>
                  <a:schemeClr val="bg1"/>
                </a:solidFill>
                <a:latin typeface="Comic Sans MS" pitchFamily="66" charset="0"/>
              </a:endParaRPr>
            </a:p>
          </p:txBody>
        </p:sp>
        <p:sp>
          <p:nvSpPr>
            <p:cNvPr id="239643"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39644"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2B62045600150</a:t>
              </a:r>
              <a:endParaRPr lang="en-US" sz="800" b="1" dirty="0">
                <a:solidFill>
                  <a:schemeClr val="bg1"/>
                </a:solidFill>
                <a:latin typeface="Comic Sans MS" pitchFamily="66" charset="0"/>
              </a:endParaRPr>
            </a:p>
          </p:txBody>
        </p:sp>
      </p:grpSp>
      <p:grpSp>
        <p:nvGrpSpPr>
          <p:cNvPr id="239626" name="Group 48"/>
          <p:cNvGrpSpPr>
            <a:grpSpLocks/>
          </p:cNvGrpSpPr>
          <p:nvPr/>
        </p:nvGrpSpPr>
        <p:grpSpPr bwMode="auto">
          <a:xfrm>
            <a:off x="4281488" y="1773238"/>
            <a:ext cx="214312" cy="1993900"/>
            <a:chOff x="4407726" y="4004441"/>
            <a:chExt cx="215195" cy="1994337"/>
          </a:xfrm>
        </p:grpSpPr>
        <p:sp>
          <p:nvSpPr>
            <p:cNvPr id="23963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3</a:t>
              </a:r>
              <a:r>
                <a:rPr lang="en-US" sz="800" b="1" dirty="0" smtClean="0">
                  <a:latin typeface="Comic Sans MS" pitchFamily="66" charset="0"/>
                  <a:hlinkClick r:id="rId9" action="ppaction://hlinksldjump"/>
                </a:rPr>
                <a:t> </a:t>
              </a:r>
              <a:r>
                <a:rPr lang="en-US" sz="800" b="1" dirty="0">
                  <a:latin typeface="Comic Sans MS" pitchFamily="66" charset="0"/>
                  <a:hlinkClick r:id="rId9" action="ppaction://hlinksldjump"/>
                </a:rPr>
                <a:t>- To FE NET Port</a:t>
              </a:r>
              <a:endParaRPr lang="en-US" sz="800" b="1" dirty="0">
                <a:latin typeface="Comic Sans MS" pitchFamily="66" charset="0"/>
              </a:endParaRPr>
            </a:p>
          </p:txBody>
        </p:sp>
        <p:cxnSp>
          <p:nvCxnSpPr>
            <p:cNvPr id="51" name="Straight Arrow Connector 50"/>
            <p:cNvCxnSpPr>
              <a:stCxn id="239636"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7" name="Group 56"/>
          <p:cNvGrpSpPr>
            <a:grpSpLocks/>
          </p:cNvGrpSpPr>
          <p:nvPr/>
        </p:nvGrpSpPr>
        <p:grpSpPr bwMode="auto">
          <a:xfrm>
            <a:off x="6561138" y="1581150"/>
            <a:ext cx="215900" cy="2430463"/>
            <a:chOff x="4407954" y="4004441"/>
            <a:chExt cx="214740" cy="2429771"/>
          </a:xfrm>
        </p:grpSpPr>
        <p:sp>
          <p:nvSpPr>
            <p:cNvPr id="239633"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21F - To </a:t>
              </a:r>
              <a:r>
                <a:rPr lang="en-US" sz="800" b="1" dirty="0" smtClean="0">
                  <a:latin typeface="Comic Sans MS" pitchFamily="66" charset="0"/>
                  <a:hlinkClick r:id="rId10" action="ppaction://hlinksldjump"/>
                </a:rPr>
                <a:t>1X23 </a:t>
              </a:r>
              <a:r>
                <a:rPr lang="en-US" sz="800" b="1" dirty="0">
                  <a:latin typeface="Comic Sans MS" pitchFamily="66" charset="0"/>
                  <a:hlinkClick r:id="rId10" action="ppaction://hlinksldjump"/>
                </a:rPr>
                <a:t>PP </a:t>
              </a:r>
              <a:r>
                <a:rPr lang="en-US" sz="800" b="1" dirty="0" smtClean="0">
                  <a:latin typeface="Comic Sans MS" pitchFamily="66" charset="0"/>
                  <a:hlinkClick r:id="rId10" action="ppaction://hlinksldjump"/>
                </a:rPr>
                <a:t>B1,B2</a:t>
              </a:r>
              <a:endParaRPr lang="en-US" sz="800" b="1" dirty="0">
                <a:latin typeface="Comic Sans MS" pitchFamily="66" charset="0"/>
              </a:endParaRPr>
            </a:p>
          </p:txBody>
        </p:sp>
        <p:cxnSp>
          <p:nvCxnSpPr>
            <p:cNvPr id="59" name="Straight Arrow Connector 58"/>
            <p:cNvCxnSpPr>
              <a:stCxn id="239633"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8" name="Group 60"/>
          <p:cNvGrpSpPr>
            <a:grpSpLocks/>
          </p:cNvGrpSpPr>
          <p:nvPr/>
        </p:nvGrpSpPr>
        <p:grpSpPr bwMode="auto">
          <a:xfrm>
            <a:off x="6340475" y="4537075"/>
            <a:ext cx="355600" cy="2005013"/>
            <a:chOff x="4337232" y="3708410"/>
            <a:chExt cx="355738" cy="2585050"/>
          </a:xfrm>
        </p:grpSpPr>
        <p:sp>
          <p:nvSpPr>
            <p:cNvPr id="23963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39630"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L1-DAQ-XC1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 name="Line Callout 2 326"/>
          <p:cNvSpPr/>
          <p:nvPr/>
        </p:nvSpPr>
        <p:spPr bwMode="auto">
          <a:xfrm>
            <a:off x="6092825" y="1133475"/>
            <a:ext cx="2222500" cy="5276850"/>
          </a:xfrm>
          <a:prstGeom prst="borderCallout2">
            <a:avLst>
              <a:gd name="adj1" fmla="val 18750"/>
              <a:gd name="adj2" fmla="val -8333"/>
              <a:gd name="adj3" fmla="val 18750"/>
              <a:gd name="adj4" fmla="val -16667"/>
              <a:gd name="adj5" fmla="val 43892"/>
              <a:gd name="adj6" fmla="val -26468"/>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solidFill>
                  <a:schemeClr val="tx1"/>
                </a:solidFill>
                <a:latin typeface="Comic Sans MS" pitchFamily="66" charset="0"/>
              </a:rPr>
              <a:t>A Standard Bank (SB) of power supplies consists of 4 supplies, and services 1 Electronics Rack.  The 4 supplies are:</a:t>
            </a:r>
          </a:p>
          <a:p>
            <a:pPr algn="ctr" fontAlgn="auto">
              <a:spcBef>
                <a:spcPts val="0"/>
              </a:spcBef>
              <a:spcAft>
                <a:spcPts val="0"/>
              </a:spcAft>
              <a:defRPr/>
            </a:pPr>
            <a:r>
              <a:rPr lang="en-US" sz="1000" dirty="0">
                <a:solidFill>
                  <a:schemeClr val="tx1"/>
                </a:solidFill>
                <a:latin typeface="Comic Sans MS" pitchFamily="66" charset="0"/>
              </a:rPr>
              <a:t> +18V@20A, -18V@20A, +24V@20A, and -24V@20A. </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Standard Bank of DC Power Supplies provides</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18V * 20A =&gt; 360W</a:t>
            </a:r>
          </a:p>
          <a:p>
            <a:pPr algn="ctr" fontAlgn="auto">
              <a:spcBef>
                <a:spcPts val="0"/>
              </a:spcBef>
              <a:spcAft>
                <a:spcPts val="0"/>
              </a:spcAft>
              <a:defRPr/>
            </a:pPr>
            <a:r>
              <a:rPr lang="en-US" sz="1000" dirty="0">
                <a:solidFill>
                  <a:schemeClr val="tx1"/>
                </a:solidFill>
                <a:latin typeface="Comic Sans MS" pitchFamily="66" charset="0"/>
              </a:rPr>
              <a:t>360W * 2 PS =&gt; 720W</a:t>
            </a:r>
          </a:p>
          <a:p>
            <a:pPr algn="ctr" fontAlgn="auto">
              <a:spcBef>
                <a:spcPts val="0"/>
              </a:spcBef>
              <a:spcAft>
                <a:spcPts val="0"/>
              </a:spcAft>
              <a:defRPr/>
            </a:pPr>
            <a:r>
              <a:rPr lang="en-US" sz="1000" dirty="0">
                <a:solidFill>
                  <a:schemeClr val="tx1"/>
                </a:solidFill>
                <a:latin typeface="Comic Sans MS" pitchFamily="66" charset="0"/>
              </a:rPr>
              <a:t>24V * 20A =&gt; 480W</a:t>
            </a:r>
          </a:p>
          <a:p>
            <a:pPr algn="ctr" fontAlgn="auto">
              <a:spcBef>
                <a:spcPts val="0"/>
              </a:spcBef>
              <a:spcAft>
                <a:spcPts val="0"/>
              </a:spcAft>
              <a:defRPr/>
            </a:pPr>
            <a:r>
              <a:rPr lang="en-US" sz="1000" dirty="0">
                <a:solidFill>
                  <a:schemeClr val="tx1"/>
                </a:solidFill>
                <a:latin typeface="Comic Sans MS" pitchFamily="66" charset="0"/>
              </a:rPr>
              <a:t>480W * 2 PS =&gt; 960W</a:t>
            </a:r>
          </a:p>
          <a:p>
            <a:pPr algn="ctr" fontAlgn="auto">
              <a:spcBef>
                <a:spcPts val="0"/>
              </a:spcBef>
              <a:spcAft>
                <a:spcPts val="0"/>
              </a:spcAft>
              <a:defRPr/>
            </a:pPr>
            <a:r>
              <a:rPr lang="en-US" sz="1000" dirty="0">
                <a:solidFill>
                  <a:schemeClr val="tx1"/>
                </a:solidFill>
                <a:latin typeface="Comic Sans MS" pitchFamily="66" charset="0"/>
              </a:rPr>
              <a:t>720W + 960W =&gt; 1680W</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 are 5 SB (20 PS) / Power Rack.  Each Power Rack therefore provides 8400W </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Power Rack services 5 Electronics Racks.</a:t>
            </a:r>
          </a:p>
          <a:p>
            <a:pPr algn="ctr" fontAlgn="auto">
              <a:spcBef>
                <a:spcPts val="0"/>
              </a:spcBef>
              <a:spcAft>
                <a:spcPts val="0"/>
              </a:spcAft>
              <a:defRPr/>
            </a:pPr>
            <a:r>
              <a:rPr lang="en-US" sz="1000" dirty="0">
                <a:solidFill>
                  <a:schemeClr val="tx1"/>
                </a:solidFill>
                <a:latin typeface="Comic Sans MS" pitchFamily="66" charset="0"/>
              </a:rPr>
              <a:t>  </a:t>
            </a:r>
          </a:p>
          <a:p>
            <a:pPr algn="ctr" fontAlgn="auto">
              <a:spcBef>
                <a:spcPts val="0"/>
              </a:spcBef>
              <a:spcAft>
                <a:spcPts val="0"/>
              </a:spcAft>
              <a:defRPr/>
            </a:pPr>
            <a:r>
              <a:rPr lang="en-US" sz="1000" dirty="0">
                <a:solidFill>
                  <a:schemeClr val="tx1"/>
                </a:solidFill>
                <a:latin typeface="Comic Sans MS" pitchFamily="66" charset="0"/>
              </a:rPr>
              <a:t>There are roughly 22 racks per interferometer.</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Therefore 5 DC Power Racks are required and will </a:t>
            </a:r>
            <a:r>
              <a:rPr lang="en-US" sz="1000" b="1" dirty="0">
                <a:solidFill>
                  <a:schemeClr val="tx1"/>
                </a:solidFill>
                <a:latin typeface="Comic Sans MS" pitchFamily="66" charset="0"/>
              </a:rPr>
              <a:t>provide</a:t>
            </a:r>
            <a:r>
              <a:rPr lang="en-US" sz="1000" dirty="0">
                <a:solidFill>
                  <a:schemeClr val="tx1"/>
                </a:solidFill>
                <a:latin typeface="Comic Sans MS" pitchFamily="66" charset="0"/>
              </a:rPr>
              <a:t> for a total of 42,000 W.</a:t>
            </a:r>
          </a:p>
        </p:txBody>
      </p:sp>
      <p:sp>
        <p:nvSpPr>
          <p:cNvPr id="20483"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BDEAFEA-6915-4FF7-8201-0674580E365B}" type="slidenum">
              <a:rPr lang="en-US" smtClean="0">
                <a:solidFill>
                  <a:srgbClr val="898989"/>
                </a:solidFill>
                <a:latin typeface="Calibri" pitchFamily="34" charset="0"/>
              </a:rPr>
              <a:pPr eaLnBrk="1" hangingPunct="1"/>
              <a:t>44</a:t>
            </a:fld>
            <a:endParaRPr lang="en-US" smtClean="0">
              <a:solidFill>
                <a:srgbClr val="898989"/>
              </a:solidFill>
              <a:latin typeface="Calibri" pitchFamily="34" charset="0"/>
            </a:endParaRPr>
          </a:p>
        </p:txBody>
      </p:sp>
      <p:sp>
        <p:nvSpPr>
          <p:cNvPr id="20484" name="TextBox 9"/>
          <p:cNvSpPr txBox="1">
            <a:spLocks noChangeArrowheads="1"/>
          </p:cNvSpPr>
          <p:nvPr/>
        </p:nvSpPr>
        <p:spPr bwMode="auto">
          <a:xfrm>
            <a:off x="0" y="1427163"/>
            <a:ext cx="13144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10 x 4U =&gt; 40U</a:t>
            </a:r>
          </a:p>
        </p:txBody>
      </p:sp>
      <p:sp>
        <p:nvSpPr>
          <p:cNvPr id="20485" name="TextBox 9"/>
          <p:cNvSpPr txBox="1">
            <a:spLocks noChangeArrowheads="1"/>
          </p:cNvSpPr>
          <p:nvPr/>
        </p:nvSpPr>
        <p:spPr bwMode="auto">
          <a:xfrm>
            <a:off x="0" y="1006475"/>
            <a:ext cx="1314450"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5 Standard Banks per Rack</a:t>
            </a: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cs typeface="+mn-cs"/>
              </a:rPr>
              <a:t>DC Power Rack – Required VDC</a:t>
            </a:r>
            <a:endParaRPr lang="en-US" dirty="0"/>
          </a:p>
        </p:txBody>
      </p:sp>
      <p:grpSp>
        <p:nvGrpSpPr>
          <p:cNvPr id="20488" name="Group 2"/>
          <p:cNvGrpSpPr>
            <a:grpSpLocks/>
          </p:cNvGrpSpPr>
          <p:nvPr/>
        </p:nvGrpSpPr>
        <p:grpSpPr bwMode="auto">
          <a:xfrm>
            <a:off x="809625" y="928688"/>
            <a:ext cx="5064125" cy="5307012"/>
            <a:chOff x="809625" y="928688"/>
            <a:chExt cx="5064058" cy="5307012"/>
          </a:xfrm>
        </p:grpSpPr>
        <p:pic>
          <p:nvPicPr>
            <p:cNvPr id="204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7413" y="1276350"/>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0400" y="1276350"/>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2"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65488" y="1384300"/>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93" name="TextBox 36"/>
            <p:cNvSpPr txBox="1">
              <a:spLocks noChangeArrowheads="1"/>
            </p:cNvSpPr>
            <p:nvPr/>
          </p:nvSpPr>
          <p:spPr bwMode="auto">
            <a:xfrm>
              <a:off x="1930399" y="928688"/>
              <a:ext cx="28368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 Power Rack</a:t>
              </a:r>
            </a:p>
          </p:txBody>
        </p:sp>
        <p:grpSp>
          <p:nvGrpSpPr>
            <p:cNvPr id="20494" name="Group 1"/>
            <p:cNvGrpSpPr>
              <a:grpSpLocks/>
            </p:cNvGrpSpPr>
            <p:nvPr/>
          </p:nvGrpSpPr>
          <p:grpSpPr bwMode="auto">
            <a:xfrm>
              <a:off x="809625" y="5711825"/>
              <a:ext cx="5051425" cy="355600"/>
              <a:chOff x="809625" y="5711825"/>
              <a:chExt cx="5051425" cy="355600"/>
            </a:xfrm>
          </p:grpSpPr>
          <p:grpSp>
            <p:nvGrpSpPr>
              <p:cNvPr id="20612" name="Group 196"/>
              <p:cNvGrpSpPr>
                <a:grpSpLocks/>
              </p:cNvGrpSpPr>
              <p:nvPr/>
            </p:nvGrpSpPr>
            <p:grpSpPr bwMode="auto">
              <a:xfrm>
                <a:off x="3454400" y="5716588"/>
                <a:ext cx="2406650" cy="350837"/>
                <a:chOff x="-310964" y="2166658"/>
                <a:chExt cx="2406651" cy="350112"/>
              </a:xfrm>
            </p:grpSpPr>
            <p:grpSp>
              <p:nvGrpSpPr>
                <p:cNvPr id="20619" name="Group 131"/>
                <p:cNvGrpSpPr>
                  <a:grpSpLocks/>
                </p:cNvGrpSpPr>
                <p:nvPr/>
              </p:nvGrpSpPr>
              <p:grpSpPr bwMode="auto">
                <a:xfrm>
                  <a:off x="-310964" y="2166658"/>
                  <a:ext cx="1279525" cy="350112"/>
                  <a:chOff x="-310964" y="2166658"/>
                  <a:chExt cx="1279525" cy="350112"/>
                </a:xfrm>
              </p:grpSpPr>
              <p:pic>
                <p:nvPicPr>
                  <p:cNvPr id="2062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2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2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2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613" name="Group 190"/>
              <p:cNvGrpSpPr>
                <a:grpSpLocks/>
              </p:cNvGrpSpPr>
              <p:nvPr/>
            </p:nvGrpSpPr>
            <p:grpSpPr bwMode="auto">
              <a:xfrm>
                <a:off x="809625" y="5711825"/>
                <a:ext cx="2427288" cy="350838"/>
                <a:chOff x="-1475815" y="2767293"/>
                <a:chExt cx="2426447" cy="350274"/>
              </a:xfrm>
            </p:grpSpPr>
            <p:grpSp>
              <p:nvGrpSpPr>
                <p:cNvPr id="20614" name="Group 132"/>
                <p:cNvGrpSpPr>
                  <a:grpSpLocks/>
                </p:cNvGrpSpPr>
                <p:nvPr/>
              </p:nvGrpSpPr>
              <p:grpSpPr bwMode="auto">
                <a:xfrm>
                  <a:off x="-328893" y="2767293"/>
                  <a:ext cx="1279525" cy="350274"/>
                  <a:chOff x="-328893" y="2767293"/>
                  <a:chExt cx="1279525" cy="350274"/>
                </a:xfrm>
              </p:grpSpPr>
              <p:pic>
                <p:nvPicPr>
                  <p:cNvPr id="2061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1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5" name="Group 162"/>
            <p:cNvGrpSpPr>
              <a:grpSpLocks/>
            </p:cNvGrpSpPr>
            <p:nvPr/>
          </p:nvGrpSpPr>
          <p:grpSpPr bwMode="auto">
            <a:xfrm>
              <a:off x="816743" y="5257459"/>
              <a:ext cx="5051425" cy="355600"/>
              <a:chOff x="809625" y="5711825"/>
              <a:chExt cx="5051425" cy="355600"/>
            </a:xfrm>
          </p:grpSpPr>
          <p:grpSp>
            <p:nvGrpSpPr>
              <p:cNvPr id="20600" name="Group 196"/>
              <p:cNvGrpSpPr>
                <a:grpSpLocks/>
              </p:cNvGrpSpPr>
              <p:nvPr/>
            </p:nvGrpSpPr>
            <p:grpSpPr bwMode="auto">
              <a:xfrm>
                <a:off x="3454400" y="5716588"/>
                <a:ext cx="2406650" cy="350837"/>
                <a:chOff x="-310964" y="2166658"/>
                <a:chExt cx="2406651" cy="350112"/>
              </a:xfrm>
            </p:grpSpPr>
            <p:grpSp>
              <p:nvGrpSpPr>
                <p:cNvPr id="20607" name="Group 131"/>
                <p:cNvGrpSpPr>
                  <a:grpSpLocks/>
                </p:cNvGrpSpPr>
                <p:nvPr/>
              </p:nvGrpSpPr>
              <p:grpSpPr bwMode="auto">
                <a:xfrm>
                  <a:off x="-310964" y="2166658"/>
                  <a:ext cx="1279525" cy="350112"/>
                  <a:chOff x="-310964" y="2166658"/>
                  <a:chExt cx="1279525" cy="350112"/>
                </a:xfrm>
              </p:grpSpPr>
              <p:pic>
                <p:nvPicPr>
                  <p:cNvPr id="2060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0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601" name="Group 190"/>
              <p:cNvGrpSpPr>
                <a:grpSpLocks/>
              </p:cNvGrpSpPr>
              <p:nvPr/>
            </p:nvGrpSpPr>
            <p:grpSpPr bwMode="auto">
              <a:xfrm>
                <a:off x="809625" y="5711825"/>
                <a:ext cx="2427288" cy="350838"/>
                <a:chOff x="-1475815" y="2767293"/>
                <a:chExt cx="2426447" cy="350274"/>
              </a:xfrm>
            </p:grpSpPr>
            <p:grpSp>
              <p:nvGrpSpPr>
                <p:cNvPr id="20602" name="Group 132"/>
                <p:cNvGrpSpPr>
                  <a:grpSpLocks/>
                </p:cNvGrpSpPr>
                <p:nvPr/>
              </p:nvGrpSpPr>
              <p:grpSpPr bwMode="auto">
                <a:xfrm>
                  <a:off x="-328893" y="2767293"/>
                  <a:ext cx="1279525" cy="350274"/>
                  <a:chOff x="-328893" y="2767293"/>
                  <a:chExt cx="1279525" cy="350274"/>
                </a:xfrm>
              </p:grpSpPr>
              <p:pic>
                <p:nvPicPr>
                  <p:cNvPr id="2060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0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0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6" name="Group 175"/>
            <p:cNvGrpSpPr>
              <a:grpSpLocks/>
            </p:cNvGrpSpPr>
            <p:nvPr/>
          </p:nvGrpSpPr>
          <p:grpSpPr bwMode="auto">
            <a:xfrm>
              <a:off x="815140" y="4813094"/>
              <a:ext cx="5051425" cy="355600"/>
              <a:chOff x="809625" y="5711825"/>
              <a:chExt cx="5051425" cy="355600"/>
            </a:xfrm>
          </p:grpSpPr>
          <p:grpSp>
            <p:nvGrpSpPr>
              <p:cNvPr id="20588" name="Group 196"/>
              <p:cNvGrpSpPr>
                <a:grpSpLocks/>
              </p:cNvGrpSpPr>
              <p:nvPr/>
            </p:nvGrpSpPr>
            <p:grpSpPr bwMode="auto">
              <a:xfrm>
                <a:off x="3454400" y="5716588"/>
                <a:ext cx="2406650" cy="350837"/>
                <a:chOff x="-310964" y="2166658"/>
                <a:chExt cx="2406651" cy="350112"/>
              </a:xfrm>
            </p:grpSpPr>
            <p:grpSp>
              <p:nvGrpSpPr>
                <p:cNvPr id="20595" name="Group 131"/>
                <p:cNvGrpSpPr>
                  <a:grpSpLocks/>
                </p:cNvGrpSpPr>
                <p:nvPr/>
              </p:nvGrpSpPr>
              <p:grpSpPr bwMode="auto">
                <a:xfrm>
                  <a:off x="-310964" y="2166658"/>
                  <a:ext cx="1279525" cy="350112"/>
                  <a:chOff x="-310964" y="2166658"/>
                  <a:chExt cx="1279525" cy="350112"/>
                </a:xfrm>
              </p:grpSpPr>
              <p:pic>
                <p:nvPicPr>
                  <p:cNvPr id="2059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9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89" name="Group 190"/>
              <p:cNvGrpSpPr>
                <a:grpSpLocks/>
              </p:cNvGrpSpPr>
              <p:nvPr/>
            </p:nvGrpSpPr>
            <p:grpSpPr bwMode="auto">
              <a:xfrm>
                <a:off x="809625" y="5711825"/>
                <a:ext cx="2427288" cy="350838"/>
                <a:chOff x="-1475815" y="2767293"/>
                <a:chExt cx="2426447" cy="350274"/>
              </a:xfrm>
            </p:grpSpPr>
            <p:grpSp>
              <p:nvGrpSpPr>
                <p:cNvPr id="20590" name="Group 132"/>
                <p:cNvGrpSpPr>
                  <a:grpSpLocks/>
                </p:cNvGrpSpPr>
                <p:nvPr/>
              </p:nvGrpSpPr>
              <p:grpSpPr bwMode="auto">
                <a:xfrm>
                  <a:off x="-328893" y="2767293"/>
                  <a:ext cx="1279525" cy="350274"/>
                  <a:chOff x="-328893" y="2767293"/>
                  <a:chExt cx="1279525" cy="350274"/>
                </a:xfrm>
              </p:grpSpPr>
              <p:pic>
                <p:nvPicPr>
                  <p:cNvPr id="2059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9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7" name="Group 188"/>
            <p:cNvGrpSpPr>
              <a:grpSpLocks/>
            </p:cNvGrpSpPr>
            <p:nvPr/>
          </p:nvGrpSpPr>
          <p:grpSpPr bwMode="auto">
            <a:xfrm>
              <a:off x="822258" y="4375820"/>
              <a:ext cx="5051425" cy="355600"/>
              <a:chOff x="809625" y="5711825"/>
              <a:chExt cx="5051425" cy="355600"/>
            </a:xfrm>
          </p:grpSpPr>
          <p:grpSp>
            <p:nvGrpSpPr>
              <p:cNvPr id="20576" name="Group 196"/>
              <p:cNvGrpSpPr>
                <a:grpSpLocks/>
              </p:cNvGrpSpPr>
              <p:nvPr/>
            </p:nvGrpSpPr>
            <p:grpSpPr bwMode="auto">
              <a:xfrm>
                <a:off x="3454400" y="5716588"/>
                <a:ext cx="2406650" cy="350837"/>
                <a:chOff x="-310964" y="2166658"/>
                <a:chExt cx="2406651" cy="350112"/>
              </a:xfrm>
            </p:grpSpPr>
            <p:grpSp>
              <p:nvGrpSpPr>
                <p:cNvPr id="20583" name="Group 131"/>
                <p:cNvGrpSpPr>
                  <a:grpSpLocks/>
                </p:cNvGrpSpPr>
                <p:nvPr/>
              </p:nvGrpSpPr>
              <p:grpSpPr bwMode="auto">
                <a:xfrm>
                  <a:off x="-310964" y="2166658"/>
                  <a:ext cx="1279525" cy="350112"/>
                  <a:chOff x="-310964" y="2166658"/>
                  <a:chExt cx="1279525" cy="350112"/>
                </a:xfrm>
              </p:grpSpPr>
              <p:pic>
                <p:nvPicPr>
                  <p:cNvPr id="2058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8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77" name="Group 190"/>
              <p:cNvGrpSpPr>
                <a:grpSpLocks/>
              </p:cNvGrpSpPr>
              <p:nvPr/>
            </p:nvGrpSpPr>
            <p:grpSpPr bwMode="auto">
              <a:xfrm>
                <a:off x="809625" y="5711825"/>
                <a:ext cx="2427288" cy="350838"/>
                <a:chOff x="-1475815" y="2767293"/>
                <a:chExt cx="2426447" cy="350274"/>
              </a:xfrm>
            </p:grpSpPr>
            <p:grpSp>
              <p:nvGrpSpPr>
                <p:cNvPr id="20578" name="Group 132"/>
                <p:cNvGrpSpPr>
                  <a:grpSpLocks/>
                </p:cNvGrpSpPr>
                <p:nvPr/>
              </p:nvGrpSpPr>
              <p:grpSpPr bwMode="auto">
                <a:xfrm>
                  <a:off x="-328893" y="2767293"/>
                  <a:ext cx="1279525" cy="350274"/>
                  <a:chOff x="-328893" y="2767293"/>
                  <a:chExt cx="1279525" cy="350274"/>
                </a:xfrm>
              </p:grpSpPr>
              <p:pic>
                <p:nvPicPr>
                  <p:cNvPr id="2058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7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8" name="Group 253"/>
            <p:cNvGrpSpPr>
              <a:grpSpLocks/>
            </p:cNvGrpSpPr>
            <p:nvPr/>
          </p:nvGrpSpPr>
          <p:grpSpPr bwMode="auto">
            <a:xfrm>
              <a:off x="813712" y="3924330"/>
              <a:ext cx="5051425" cy="355600"/>
              <a:chOff x="809625" y="5711825"/>
              <a:chExt cx="5051425" cy="355600"/>
            </a:xfrm>
          </p:grpSpPr>
          <p:grpSp>
            <p:nvGrpSpPr>
              <p:cNvPr id="20564" name="Group 196"/>
              <p:cNvGrpSpPr>
                <a:grpSpLocks/>
              </p:cNvGrpSpPr>
              <p:nvPr/>
            </p:nvGrpSpPr>
            <p:grpSpPr bwMode="auto">
              <a:xfrm>
                <a:off x="3454400" y="5716588"/>
                <a:ext cx="2406650" cy="350837"/>
                <a:chOff x="-310964" y="2166658"/>
                <a:chExt cx="2406651" cy="350112"/>
              </a:xfrm>
            </p:grpSpPr>
            <p:grpSp>
              <p:nvGrpSpPr>
                <p:cNvPr id="20571" name="Group 131"/>
                <p:cNvGrpSpPr>
                  <a:grpSpLocks/>
                </p:cNvGrpSpPr>
                <p:nvPr/>
              </p:nvGrpSpPr>
              <p:grpSpPr bwMode="auto">
                <a:xfrm>
                  <a:off x="-310964" y="2166658"/>
                  <a:ext cx="1279525" cy="350112"/>
                  <a:chOff x="-310964" y="2166658"/>
                  <a:chExt cx="1279525" cy="350112"/>
                </a:xfrm>
              </p:grpSpPr>
              <p:pic>
                <p:nvPicPr>
                  <p:cNvPr id="2057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7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7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7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65" name="Group 190"/>
              <p:cNvGrpSpPr>
                <a:grpSpLocks/>
              </p:cNvGrpSpPr>
              <p:nvPr/>
            </p:nvGrpSpPr>
            <p:grpSpPr bwMode="auto">
              <a:xfrm>
                <a:off x="809625" y="5711825"/>
                <a:ext cx="2427288" cy="350838"/>
                <a:chOff x="-1475815" y="2767293"/>
                <a:chExt cx="2426447" cy="350274"/>
              </a:xfrm>
            </p:grpSpPr>
            <p:grpSp>
              <p:nvGrpSpPr>
                <p:cNvPr id="20566" name="Group 132"/>
                <p:cNvGrpSpPr>
                  <a:grpSpLocks/>
                </p:cNvGrpSpPr>
                <p:nvPr/>
              </p:nvGrpSpPr>
              <p:grpSpPr bwMode="auto">
                <a:xfrm>
                  <a:off x="-328893" y="2767293"/>
                  <a:ext cx="1279525" cy="350274"/>
                  <a:chOff x="-328893" y="2767293"/>
                  <a:chExt cx="1279525" cy="350274"/>
                </a:xfrm>
              </p:grpSpPr>
              <p:pic>
                <p:nvPicPr>
                  <p:cNvPr id="2056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6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7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6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9" name="Group 266"/>
            <p:cNvGrpSpPr>
              <a:grpSpLocks/>
            </p:cNvGrpSpPr>
            <p:nvPr/>
          </p:nvGrpSpPr>
          <p:grpSpPr bwMode="auto">
            <a:xfrm>
              <a:off x="820830" y="3469964"/>
              <a:ext cx="5051425" cy="355600"/>
              <a:chOff x="809625" y="5711825"/>
              <a:chExt cx="5051425" cy="355600"/>
            </a:xfrm>
          </p:grpSpPr>
          <p:grpSp>
            <p:nvGrpSpPr>
              <p:cNvPr id="20552" name="Group 196"/>
              <p:cNvGrpSpPr>
                <a:grpSpLocks/>
              </p:cNvGrpSpPr>
              <p:nvPr/>
            </p:nvGrpSpPr>
            <p:grpSpPr bwMode="auto">
              <a:xfrm>
                <a:off x="3454400" y="5716588"/>
                <a:ext cx="2406650" cy="350837"/>
                <a:chOff x="-310964" y="2166658"/>
                <a:chExt cx="2406651" cy="350112"/>
              </a:xfrm>
            </p:grpSpPr>
            <p:grpSp>
              <p:nvGrpSpPr>
                <p:cNvPr id="20559" name="Group 131"/>
                <p:cNvGrpSpPr>
                  <a:grpSpLocks/>
                </p:cNvGrpSpPr>
                <p:nvPr/>
              </p:nvGrpSpPr>
              <p:grpSpPr bwMode="auto">
                <a:xfrm>
                  <a:off x="-310964" y="2166658"/>
                  <a:ext cx="1279525" cy="350112"/>
                  <a:chOff x="-310964" y="2166658"/>
                  <a:chExt cx="1279525" cy="350112"/>
                </a:xfrm>
              </p:grpSpPr>
              <p:pic>
                <p:nvPicPr>
                  <p:cNvPr id="2056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6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6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6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53" name="Group 190"/>
              <p:cNvGrpSpPr>
                <a:grpSpLocks/>
              </p:cNvGrpSpPr>
              <p:nvPr/>
            </p:nvGrpSpPr>
            <p:grpSpPr bwMode="auto">
              <a:xfrm>
                <a:off x="809625" y="5711825"/>
                <a:ext cx="2427288" cy="350838"/>
                <a:chOff x="-1475815" y="2767293"/>
                <a:chExt cx="2426447" cy="350274"/>
              </a:xfrm>
            </p:grpSpPr>
            <p:grpSp>
              <p:nvGrpSpPr>
                <p:cNvPr id="20554" name="Group 132"/>
                <p:cNvGrpSpPr>
                  <a:grpSpLocks/>
                </p:cNvGrpSpPr>
                <p:nvPr/>
              </p:nvGrpSpPr>
              <p:grpSpPr bwMode="auto">
                <a:xfrm>
                  <a:off x="-328893" y="2767293"/>
                  <a:ext cx="1279525" cy="350274"/>
                  <a:chOff x="-328893" y="2767293"/>
                  <a:chExt cx="1279525" cy="350274"/>
                </a:xfrm>
              </p:grpSpPr>
              <p:pic>
                <p:nvPicPr>
                  <p:cNvPr id="2055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5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0" name="Group 279"/>
            <p:cNvGrpSpPr>
              <a:grpSpLocks/>
            </p:cNvGrpSpPr>
            <p:nvPr/>
          </p:nvGrpSpPr>
          <p:grpSpPr bwMode="auto">
            <a:xfrm>
              <a:off x="819227" y="3025599"/>
              <a:ext cx="5051425" cy="355600"/>
              <a:chOff x="809625" y="5711825"/>
              <a:chExt cx="5051425" cy="355600"/>
            </a:xfrm>
          </p:grpSpPr>
          <p:grpSp>
            <p:nvGrpSpPr>
              <p:cNvPr id="20540" name="Group 196"/>
              <p:cNvGrpSpPr>
                <a:grpSpLocks/>
              </p:cNvGrpSpPr>
              <p:nvPr/>
            </p:nvGrpSpPr>
            <p:grpSpPr bwMode="auto">
              <a:xfrm>
                <a:off x="3454400" y="5716588"/>
                <a:ext cx="2406650" cy="350837"/>
                <a:chOff x="-310964" y="2166658"/>
                <a:chExt cx="2406651" cy="350112"/>
              </a:xfrm>
            </p:grpSpPr>
            <p:grpSp>
              <p:nvGrpSpPr>
                <p:cNvPr id="20547" name="Group 131"/>
                <p:cNvGrpSpPr>
                  <a:grpSpLocks/>
                </p:cNvGrpSpPr>
                <p:nvPr/>
              </p:nvGrpSpPr>
              <p:grpSpPr bwMode="auto">
                <a:xfrm>
                  <a:off x="-310964" y="2166658"/>
                  <a:ext cx="1279525" cy="350112"/>
                  <a:chOff x="-310964" y="2166658"/>
                  <a:chExt cx="1279525" cy="350112"/>
                </a:xfrm>
              </p:grpSpPr>
              <p:pic>
                <p:nvPicPr>
                  <p:cNvPr id="2054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4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41" name="Group 190"/>
              <p:cNvGrpSpPr>
                <a:grpSpLocks/>
              </p:cNvGrpSpPr>
              <p:nvPr/>
            </p:nvGrpSpPr>
            <p:grpSpPr bwMode="auto">
              <a:xfrm>
                <a:off x="809625" y="5711825"/>
                <a:ext cx="2427288" cy="350838"/>
                <a:chOff x="-1475815" y="2767293"/>
                <a:chExt cx="2426447" cy="350274"/>
              </a:xfrm>
            </p:grpSpPr>
            <p:grpSp>
              <p:nvGrpSpPr>
                <p:cNvPr id="20542" name="Group 132"/>
                <p:cNvGrpSpPr>
                  <a:grpSpLocks/>
                </p:cNvGrpSpPr>
                <p:nvPr/>
              </p:nvGrpSpPr>
              <p:grpSpPr bwMode="auto">
                <a:xfrm>
                  <a:off x="-328893" y="2767293"/>
                  <a:ext cx="1279525" cy="350274"/>
                  <a:chOff x="-328893" y="2767293"/>
                  <a:chExt cx="1279525" cy="350274"/>
                </a:xfrm>
              </p:grpSpPr>
              <p:pic>
                <p:nvPicPr>
                  <p:cNvPr id="2054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4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4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4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1" name="Group 292"/>
            <p:cNvGrpSpPr>
              <a:grpSpLocks/>
            </p:cNvGrpSpPr>
            <p:nvPr/>
          </p:nvGrpSpPr>
          <p:grpSpPr bwMode="auto">
            <a:xfrm>
              <a:off x="817799" y="2579779"/>
              <a:ext cx="5051425" cy="355600"/>
              <a:chOff x="809625" y="5711825"/>
              <a:chExt cx="5051425" cy="355600"/>
            </a:xfrm>
          </p:grpSpPr>
          <p:grpSp>
            <p:nvGrpSpPr>
              <p:cNvPr id="20528" name="Group 196"/>
              <p:cNvGrpSpPr>
                <a:grpSpLocks/>
              </p:cNvGrpSpPr>
              <p:nvPr/>
            </p:nvGrpSpPr>
            <p:grpSpPr bwMode="auto">
              <a:xfrm>
                <a:off x="3454400" y="5716588"/>
                <a:ext cx="2406650" cy="350837"/>
                <a:chOff x="-310964" y="2166658"/>
                <a:chExt cx="2406651" cy="350112"/>
              </a:xfrm>
            </p:grpSpPr>
            <p:grpSp>
              <p:nvGrpSpPr>
                <p:cNvPr id="20535" name="Group 131"/>
                <p:cNvGrpSpPr>
                  <a:grpSpLocks/>
                </p:cNvGrpSpPr>
                <p:nvPr/>
              </p:nvGrpSpPr>
              <p:grpSpPr bwMode="auto">
                <a:xfrm>
                  <a:off x="-310964" y="2166658"/>
                  <a:ext cx="1279525" cy="350112"/>
                  <a:chOff x="-310964" y="2166658"/>
                  <a:chExt cx="1279525" cy="350112"/>
                </a:xfrm>
              </p:grpSpPr>
              <p:pic>
                <p:nvPicPr>
                  <p:cNvPr id="2053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3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29" name="Group 294"/>
              <p:cNvGrpSpPr>
                <a:grpSpLocks/>
              </p:cNvGrpSpPr>
              <p:nvPr/>
            </p:nvGrpSpPr>
            <p:grpSpPr bwMode="auto">
              <a:xfrm>
                <a:off x="809625" y="5711825"/>
                <a:ext cx="2427288" cy="350838"/>
                <a:chOff x="-1475815" y="2767293"/>
                <a:chExt cx="2426447" cy="350274"/>
              </a:xfrm>
            </p:grpSpPr>
            <p:grpSp>
              <p:nvGrpSpPr>
                <p:cNvPr id="20530" name="Group 132"/>
                <p:cNvGrpSpPr>
                  <a:grpSpLocks/>
                </p:cNvGrpSpPr>
                <p:nvPr/>
              </p:nvGrpSpPr>
              <p:grpSpPr bwMode="auto">
                <a:xfrm>
                  <a:off x="-328893" y="2767293"/>
                  <a:ext cx="1279525" cy="350274"/>
                  <a:chOff x="-328893" y="2767293"/>
                  <a:chExt cx="1279525" cy="350274"/>
                </a:xfrm>
              </p:grpSpPr>
              <p:pic>
                <p:nvPicPr>
                  <p:cNvPr id="2053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3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2" name="Group 332"/>
            <p:cNvGrpSpPr>
              <a:grpSpLocks/>
            </p:cNvGrpSpPr>
            <p:nvPr/>
          </p:nvGrpSpPr>
          <p:grpSpPr bwMode="auto">
            <a:xfrm>
              <a:off x="815456" y="2142726"/>
              <a:ext cx="5051425" cy="355600"/>
              <a:chOff x="809625" y="5711825"/>
              <a:chExt cx="5051425" cy="355600"/>
            </a:xfrm>
          </p:grpSpPr>
          <p:grpSp>
            <p:nvGrpSpPr>
              <p:cNvPr id="20516" name="Group 196"/>
              <p:cNvGrpSpPr>
                <a:grpSpLocks/>
              </p:cNvGrpSpPr>
              <p:nvPr/>
            </p:nvGrpSpPr>
            <p:grpSpPr bwMode="auto">
              <a:xfrm>
                <a:off x="3454400" y="5716588"/>
                <a:ext cx="2406650" cy="350837"/>
                <a:chOff x="-310964" y="2166658"/>
                <a:chExt cx="2406651" cy="350112"/>
              </a:xfrm>
            </p:grpSpPr>
            <p:grpSp>
              <p:nvGrpSpPr>
                <p:cNvPr id="20523" name="Group 131"/>
                <p:cNvGrpSpPr>
                  <a:grpSpLocks/>
                </p:cNvGrpSpPr>
                <p:nvPr/>
              </p:nvGrpSpPr>
              <p:grpSpPr bwMode="auto">
                <a:xfrm>
                  <a:off x="-310964" y="2166658"/>
                  <a:ext cx="1279525" cy="350112"/>
                  <a:chOff x="-310964" y="2166658"/>
                  <a:chExt cx="1279525" cy="350112"/>
                </a:xfrm>
              </p:grpSpPr>
              <p:pic>
                <p:nvPicPr>
                  <p:cNvPr id="2052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2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17" name="Group 190"/>
              <p:cNvGrpSpPr>
                <a:grpSpLocks/>
              </p:cNvGrpSpPr>
              <p:nvPr/>
            </p:nvGrpSpPr>
            <p:grpSpPr bwMode="auto">
              <a:xfrm>
                <a:off x="809625" y="5711825"/>
                <a:ext cx="2427288" cy="350838"/>
                <a:chOff x="-1475815" y="2767293"/>
                <a:chExt cx="2426447" cy="350274"/>
              </a:xfrm>
            </p:grpSpPr>
            <p:grpSp>
              <p:nvGrpSpPr>
                <p:cNvPr id="20518" name="Group 132"/>
                <p:cNvGrpSpPr>
                  <a:grpSpLocks/>
                </p:cNvGrpSpPr>
                <p:nvPr/>
              </p:nvGrpSpPr>
              <p:grpSpPr bwMode="auto">
                <a:xfrm>
                  <a:off x="-328893" y="2767293"/>
                  <a:ext cx="1279525" cy="350274"/>
                  <a:chOff x="-328893" y="2767293"/>
                  <a:chExt cx="1279525" cy="350274"/>
                </a:xfrm>
              </p:grpSpPr>
              <p:pic>
                <p:nvPicPr>
                  <p:cNvPr id="2052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1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3" name="Group 345"/>
            <p:cNvGrpSpPr>
              <a:grpSpLocks/>
            </p:cNvGrpSpPr>
            <p:nvPr/>
          </p:nvGrpSpPr>
          <p:grpSpPr bwMode="auto">
            <a:xfrm>
              <a:off x="814028" y="1696906"/>
              <a:ext cx="5051425" cy="355600"/>
              <a:chOff x="809625" y="5711825"/>
              <a:chExt cx="5051425" cy="355600"/>
            </a:xfrm>
          </p:grpSpPr>
          <p:grpSp>
            <p:nvGrpSpPr>
              <p:cNvPr id="20504" name="Group 196"/>
              <p:cNvGrpSpPr>
                <a:grpSpLocks/>
              </p:cNvGrpSpPr>
              <p:nvPr/>
            </p:nvGrpSpPr>
            <p:grpSpPr bwMode="auto">
              <a:xfrm>
                <a:off x="3454400" y="5716588"/>
                <a:ext cx="2406650" cy="350837"/>
                <a:chOff x="-310964" y="2166658"/>
                <a:chExt cx="2406651" cy="350112"/>
              </a:xfrm>
            </p:grpSpPr>
            <p:grpSp>
              <p:nvGrpSpPr>
                <p:cNvPr id="20511" name="Group 131"/>
                <p:cNvGrpSpPr>
                  <a:grpSpLocks/>
                </p:cNvGrpSpPr>
                <p:nvPr/>
              </p:nvGrpSpPr>
              <p:grpSpPr bwMode="auto">
                <a:xfrm>
                  <a:off x="-310964" y="2166658"/>
                  <a:ext cx="1279525" cy="350112"/>
                  <a:chOff x="-310964" y="2166658"/>
                  <a:chExt cx="1279525" cy="350112"/>
                </a:xfrm>
              </p:grpSpPr>
              <p:pic>
                <p:nvPicPr>
                  <p:cNvPr id="2051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1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05" name="Group 190"/>
              <p:cNvGrpSpPr>
                <a:grpSpLocks/>
              </p:cNvGrpSpPr>
              <p:nvPr/>
            </p:nvGrpSpPr>
            <p:grpSpPr bwMode="auto">
              <a:xfrm>
                <a:off x="809625" y="5711825"/>
                <a:ext cx="2427288" cy="350838"/>
                <a:chOff x="-1475815" y="2767293"/>
                <a:chExt cx="2426447" cy="350274"/>
              </a:xfrm>
            </p:grpSpPr>
            <p:grpSp>
              <p:nvGrpSpPr>
                <p:cNvPr id="20506" name="Group 132"/>
                <p:cNvGrpSpPr>
                  <a:grpSpLocks/>
                </p:cNvGrpSpPr>
                <p:nvPr/>
              </p:nvGrpSpPr>
              <p:grpSpPr bwMode="auto">
                <a:xfrm>
                  <a:off x="-328893" y="2767293"/>
                  <a:ext cx="1279525" cy="350274"/>
                  <a:chOff x="-328893" y="2767293"/>
                  <a:chExt cx="1279525" cy="350274"/>
                </a:xfrm>
              </p:grpSpPr>
              <p:pic>
                <p:nvPicPr>
                  <p:cNvPr id="2050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0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sp>
        <p:nvSpPr>
          <p:cNvPr id="20489"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CPR</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Title 8"/>
          <p:cNvSpPr>
            <a:spLocks noGrp="1"/>
          </p:cNvSpPr>
          <p:nvPr>
            <p:ph type="title"/>
          </p:nvPr>
        </p:nvSpPr>
        <p:spPr/>
        <p:txBody>
          <a:bodyPr/>
          <a:lstStyle/>
          <a:p>
            <a:pPr eaLnBrk="1" hangingPunct="1"/>
            <a:r>
              <a:rPr lang="en-US" dirty="0" smtClean="0">
                <a:ea typeface="ＭＳ Ｐゴシック" pitchFamily="34" charset="-128"/>
              </a:rPr>
              <a:t>l1lanfex – GSM7224 </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859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2507165-E07E-47D3-B5C2-AB01EF7375EA}" type="slidenum">
              <a:rPr lang="en-US" smtClean="0">
                <a:solidFill>
                  <a:srgbClr val="898989"/>
                </a:solidFill>
                <a:latin typeface="Calibri" pitchFamily="34" charset="0"/>
              </a:rPr>
              <a:pPr eaLnBrk="1" hangingPunct="1"/>
              <a:t>440</a:t>
            </a:fld>
            <a:endParaRPr lang="en-US" smtClean="0">
              <a:solidFill>
                <a:srgbClr val="898989"/>
              </a:solidFill>
              <a:latin typeface="Calibri" pitchFamily="34" charset="0"/>
            </a:endParaRPr>
          </a:p>
        </p:txBody>
      </p:sp>
      <p:grpSp>
        <p:nvGrpSpPr>
          <p:cNvPr id="238597" name="Group 6"/>
          <p:cNvGrpSpPr>
            <a:grpSpLocks/>
          </p:cNvGrpSpPr>
          <p:nvPr/>
        </p:nvGrpSpPr>
        <p:grpSpPr bwMode="auto">
          <a:xfrm>
            <a:off x="998538" y="1398588"/>
            <a:ext cx="7667625" cy="601662"/>
            <a:chOff x="998538" y="1398747"/>
            <a:chExt cx="7667318" cy="602097"/>
          </a:xfrm>
        </p:grpSpPr>
        <p:grpSp>
          <p:nvGrpSpPr>
            <p:cNvPr id="238630" name="Group 4"/>
            <p:cNvGrpSpPr>
              <a:grpSpLocks/>
            </p:cNvGrpSpPr>
            <p:nvPr/>
          </p:nvGrpSpPr>
          <p:grpSpPr bwMode="auto">
            <a:xfrm>
              <a:off x="998538" y="1398747"/>
              <a:ext cx="7667318" cy="602097"/>
              <a:chOff x="986363" y="3535837"/>
              <a:chExt cx="7667318" cy="602097"/>
            </a:xfrm>
          </p:grpSpPr>
          <p:pic>
            <p:nvPicPr>
              <p:cNvPr id="23863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63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GSM7224</a:t>
                </a:r>
                <a:endParaRPr lang="en-US" sz="800" b="1" dirty="0">
                  <a:latin typeface="Comic Sans MS" pitchFamily="66" charset="0"/>
                </a:endParaRPr>
              </a:p>
            </p:txBody>
          </p:sp>
          <p:sp>
            <p:nvSpPr>
              <p:cNvPr id="23863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3863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598" name="Group 5"/>
          <p:cNvGrpSpPr>
            <a:grpSpLocks/>
          </p:cNvGrpSpPr>
          <p:nvPr/>
        </p:nvGrpSpPr>
        <p:grpSpPr bwMode="auto">
          <a:xfrm>
            <a:off x="998538" y="4357688"/>
            <a:ext cx="7675562" cy="612775"/>
            <a:chOff x="981654" y="4973561"/>
            <a:chExt cx="7674875" cy="612761"/>
          </a:xfrm>
        </p:grpSpPr>
        <p:grpSp>
          <p:nvGrpSpPr>
            <p:cNvPr id="238625" name="Group 3"/>
            <p:cNvGrpSpPr>
              <a:grpSpLocks/>
            </p:cNvGrpSpPr>
            <p:nvPr/>
          </p:nvGrpSpPr>
          <p:grpSpPr bwMode="auto">
            <a:xfrm>
              <a:off x="981654" y="4973561"/>
              <a:ext cx="7674875" cy="612761"/>
              <a:chOff x="965888" y="4540264"/>
              <a:chExt cx="7674875" cy="612761"/>
            </a:xfrm>
          </p:grpSpPr>
          <p:sp>
            <p:nvSpPr>
              <p:cNvPr id="23862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2B62045700143</a:t>
                </a:r>
              </a:p>
            </p:txBody>
          </p:sp>
          <p:sp>
            <p:nvSpPr>
              <p:cNvPr id="23862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pic>
            <p:nvPicPr>
              <p:cNvPr id="23862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3862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8599" name="TextBox 353"/>
          <p:cNvSpPr txBox="1">
            <a:spLocks noChangeArrowheads="1"/>
          </p:cNvSpPr>
          <p:nvPr/>
        </p:nvSpPr>
        <p:spPr bwMode="auto">
          <a:xfrm>
            <a:off x="7396163" y="1801813"/>
            <a:ext cx="1187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C0:3F:0E:86:88:AC</a:t>
            </a:r>
            <a:endParaRPr lang="en-US" sz="800" b="1" dirty="0">
              <a:latin typeface="Comic Sans MS" pitchFamily="66" charset="0"/>
            </a:endParaRPr>
          </a:p>
        </p:txBody>
      </p:sp>
      <p:grpSp>
        <p:nvGrpSpPr>
          <p:cNvPr id="238600" name="Group 59"/>
          <p:cNvGrpSpPr>
            <a:grpSpLocks/>
          </p:cNvGrpSpPr>
          <p:nvPr/>
        </p:nvGrpSpPr>
        <p:grpSpPr bwMode="auto">
          <a:xfrm>
            <a:off x="2290763" y="752475"/>
            <a:ext cx="5654675" cy="223838"/>
            <a:chOff x="1572431" y="6509372"/>
            <a:chExt cx="5654848" cy="223680"/>
          </a:xfrm>
        </p:grpSpPr>
        <p:pic>
          <p:nvPicPr>
            <p:cNvPr id="238619"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8620"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8621"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  l1lanfey </a:t>
              </a:r>
              <a:r>
                <a:rPr lang="en-US" sz="800" b="1" dirty="0" smtClean="0">
                  <a:latin typeface="Comic Sans MS" pitchFamily="66" charset="0"/>
                </a:rPr>
                <a:t>10.199.0.13</a:t>
              </a:r>
              <a:endParaRPr lang="en-US" sz="800" b="1" dirty="0">
                <a:latin typeface="Comic Sans MS" pitchFamily="66" charset="0"/>
              </a:endParaRPr>
            </a:p>
          </p:txBody>
        </p:sp>
        <p:sp>
          <p:nvSpPr>
            <p:cNvPr id="238622"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GSM7224 </a:t>
              </a:r>
              <a:endParaRPr lang="en-US" sz="800" b="1">
                <a:solidFill>
                  <a:schemeClr val="bg1"/>
                </a:solidFill>
                <a:latin typeface="Comic Sans MS" pitchFamily="66" charset="0"/>
              </a:endParaRPr>
            </a:p>
          </p:txBody>
        </p:sp>
        <p:sp>
          <p:nvSpPr>
            <p:cNvPr id="238623"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38624"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2B62045700143</a:t>
              </a:r>
              <a:endParaRPr lang="en-US" sz="800" b="1" dirty="0">
                <a:solidFill>
                  <a:schemeClr val="bg1"/>
                </a:solidFill>
                <a:latin typeface="Comic Sans MS" pitchFamily="66" charset="0"/>
              </a:endParaRPr>
            </a:p>
          </p:txBody>
        </p:sp>
      </p:grpSp>
      <p:grpSp>
        <p:nvGrpSpPr>
          <p:cNvPr id="238601" name="Group 38"/>
          <p:cNvGrpSpPr>
            <a:grpSpLocks/>
          </p:cNvGrpSpPr>
          <p:nvPr/>
        </p:nvGrpSpPr>
        <p:grpSpPr bwMode="auto">
          <a:xfrm>
            <a:off x="4281488" y="1773238"/>
            <a:ext cx="214312" cy="1993900"/>
            <a:chOff x="4407726" y="4004441"/>
            <a:chExt cx="215195" cy="1994337"/>
          </a:xfrm>
        </p:grpSpPr>
        <p:sp>
          <p:nvSpPr>
            <p:cNvPr id="23861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3</a:t>
              </a:r>
              <a:r>
                <a:rPr lang="en-US" sz="800" b="1" dirty="0" smtClean="0">
                  <a:latin typeface="Comic Sans MS" pitchFamily="66" charset="0"/>
                  <a:hlinkClick r:id="rId8" action="ppaction://hlinksldjump"/>
                </a:rPr>
                <a:t> </a:t>
              </a:r>
              <a:r>
                <a:rPr lang="en-US" sz="800" b="1" dirty="0">
                  <a:latin typeface="Comic Sans MS" pitchFamily="66" charset="0"/>
                  <a:hlinkClick r:id="rId8" action="ppaction://hlinksldjump"/>
                </a:rPr>
                <a:t>- To </a:t>
              </a:r>
              <a:r>
                <a:rPr lang="en-US" sz="800" b="1" dirty="0">
                  <a:latin typeface="Comic Sans MS" pitchFamily="66" charset="0"/>
                  <a:hlinkClick r:id="rId9" action="ppaction://hlinksldjump"/>
                </a:rPr>
                <a:t>FE LAN Port</a:t>
              </a:r>
              <a:endParaRPr lang="en-US" sz="800" b="1" dirty="0">
                <a:latin typeface="Comic Sans MS" pitchFamily="66" charset="0"/>
              </a:endParaRPr>
            </a:p>
          </p:txBody>
        </p:sp>
        <p:cxnSp>
          <p:nvCxnSpPr>
            <p:cNvPr id="41" name="Straight Arrow Connector 40"/>
            <p:cNvCxnSpPr>
              <a:stCxn id="238616" idx="3"/>
              <a:endCxn id="4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8602" name="Group 43"/>
          <p:cNvGrpSpPr>
            <a:grpSpLocks/>
          </p:cNvGrpSpPr>
          <p:nvPr/>
        </p:nvGrpSpPr>
        <p:grpSpPr bwMode="auto">
          <a:xfrm>
            <a:off x="6561138" y="1581150"/>
            <a:ext cx="215900" cy="2470150"/>
            <a:chOff x="4407953" y="4004441"/>
            <a:chExt cx="214740" cy="2469162"/>
          </a:xfrm>
        </p:grpSpPr>
        <p:sp>
          <p:nvSpPr>
            <p:cNvPr id="238613" name="TextBox 353"/>
            <p:cNvSpPr txBox="1">
              <a:spLocks noChangeArrowheads="1"/>
            </p:cNvSpPr>
            <p:nvPr/>
          </p:nvSpPr>
          <p:spPr bwMode="auto">
            <a:xfrm rot="-5400000">
              <a:off x="3599993" y="5450903"/>
              <a:ext cx="1830660"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21F - To </a:t>
              </a:r>
              <a:r>
                <a:rPr lang="en-US" sz="800" b="1" dirty="0" smtClean="0">
                  <a:latin typeface="Comic Sans MS" pitchFamily="66" charset="0"/>
                  <a:hlinkClick r:id="rId10" action="ppaction://hlinksldjump"/>
                </a:rPr>
                <a:t>1X23 </a:t>
              </a:r>
              <a:r>
                <a:rPr lang="en-US" sz="800" b="1" dirty="0">
                  <a:latin typeface="Comic Sans MS" pitchFamily="66" charset="0"/>
                  <a:hlinkClick r:id="rId10" action="ppaction://hlinksldjump"/>
                </a:rPr>
                <a:t>PP </a:t>
              </a:r>
              <a:r>
                <a:rPr lang="en-US" sz="800" b="1" dirty="0" smtClean="0">
                  <a:latin typeface="Comic Sans MS" pitchFamily="66" charset="0"/>
                  <a:hlinkClick r:id="rId10" action="ppaction://hlinksldjump"/>
                </a:rPr>
                <a:t>E3,E4</a:t>
              </a:r>
              <a:endParaRPr lang="en-US" sz="800" b="1" dirty="0">
                <a:latin typeface="Comic Sans MS" pitchFamily="66" charset="0"/>
              </a:endParaRPr>
            </a:p>
          </p:txBody>
        </p:sp>
        <p:cxnSp>
          <p:nvCxnSpPr>
            <p:cNvPr id="46" name="Straight Arrow Connector 45"/>
            <p:cNvCxnSpPr>
              <a:stCxn id="238613" idx="3"/>
              <a:endCxn id="47" idx="2"/>
            </p:cNvCxnSpPr>
            <p:nvPr/>
          </p:nvCxnSpPr>
          <p:spPr>
            <a:xfrm flipH="1" flipV="1">
              <a:off x="4507428" y="4113935"/>
              <a:ext cx="7895" cy="52842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bwMode="auto">
            <a:xfrm>
              <a:off x="4439532" y="4004441"/>
              <a:ext cx="137370" cy="109494"/>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8603" name="Group 47"/>
          <p:cNvGrpSpPr>
            <a:grpSpLocks/>
          </p:cNvGrpSpPr>
          <p:nvPr/>
        </p:nvGrpSpPr>
        <p:grpSpPr bwMode="auto">
          <a:xfrm>
            <a:off x="4651375" y="1576388"/>
            <a:ext cx="214313" cy="2317750"/>
            <a:chOff x="4407159" y="4004441"/>
            <a:chExt cx="216330" cy="2316359"/>
          </a:xfrm>
        </p:grpSpPr>
        <p:sp>
          <p:nvSpPr>
            <p:cNvPr id="238610" name="TextBox 353"/>
            <p:cNvSpPr txBox="1">
              <a:spLocks noChangeArrowheads="1"/>
            </p:cNvSpPr>
            <p:nvPr/>
          </p:nvSpPr>
          <p:spPr bwMode="auto">
            <a:xfrm rot="-5400000">
              <a:off x="3676396" y="5373707"/>
              <a:ext cx="1677856" cy="216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5 - To 5595 LAN 10BaseT</a:t>
              </a:r>
              <a:endParaRPr lang="en-US" sz="800" b="1">
                <a:latin typeface="Comic Sans MS" pitchFamily="66" charset="0"/>
              </a:endParaRPr>
            </a:p>
          </p:txBody>
        </p:sp>
        <p:cxnSp>
          <p:nvCxnSpPr>
            <p:cNvPr id="50" name="Straight Arrow Connector 49"/>
            <p:cNvCxnSpPr>
              <a:stCxn id="238610" idx="3"/>
              <a:endCxn id="51" idx="2"/>
            </p:cNvCxnSpPr>
            <p:nvPr/>
          </p:nvCxnSpPr>
          <p:spPr>
            <a:xfrm flipH="1" flipV="1">
              <a:off x="4508113" y="4113912"/>
              <a:ext cx="8012" cy="528321"/>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bwMode="auto">
            <a:xfrm>
              <a:off x="4439208" y="4004441"/>
              <a:ext cx="137810" cy="1094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8604" name="Group 52"/>
          <p:cNvGrpSpPr>
            <a:grpSpLocks/>
          </p:cNvGrpSpPr>
          <p:nvPr/>
        </p:nvGrpSpPr>
        <p:grpSpPr bwMode="auto">
          <a:xfrm>
            <a:off x="6340475" y="4537075"/>
            <a:ext cx="355600" cy="2005013"/>
            <a:chOff x="4337232" y="3708410"/>
            <a:chExt cx="355738" cy="2585050"/>
          </a:xfrm>
        </p:grpSpPr>
        <p:sp>
          <p:nvSpPr>
            <p:cNvPr id="238607"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55" name="Straight Arrow Connector 54"/>
            <p:cNvCxnSpPr>
              <a:stCxn id="238607" idx="3"/>
              <a:endCxn id="56"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238605"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3" action="ppaction://hlinksldjump"/>
              </a:rPr>
              <a:t>&lt;&lt; L1-DAQ-XC1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dirty="0" smtClean="0">
                <a:ea typeface="ＭＳ Ｐゴシック" pitchFamily="34" charset="-128"/>
              </a:rPr>
              <a:t>D0900301 – S1107510</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441</a:t>
            </a:fld>
            <a:endParaRPr lang="en-US" smtClean="0">
              <a:solidFill>
                <a:srgbClr val="898989"/>
              </a:solidFill>
              <a:latin typeface="Calibri" pitchFamily="34" charset="0"/>
            </a:endParaRPr>
          </a:p>
        </p:txBody>
      </p:sp>
      <p:grpSp>
        <p:nvGrpSpPr>
          <p:cNvPr id="65" name="Group 45"/>
          <p:cNvGrpSpPr>
            <a:grpSpLocks/>
          </p:cNvGrpSpPr>
          <p:nvPr/>
        </p:nvGrpSpPr>
        <p:grpSpPr bwMode="auto">
          <a:xfrm>
            <a:off x="1576388" y="806450"/>
            <a:ext cx="6184900" cy="228600"/>
            <a:chOff x="1276940" y="806791"/>
            <a:chExt cx="6185720" cy="228601"/>
          </a:xfrm>
        </p:grpSpPr>
        <p:pic>
          <p:nvPicPr>
            <p:cNvPr id="6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IRIG-B Interface </a:t>
              </a:r>
              <a:r>
                <a:rPr lang="en-US" sz="800" b="1" dirty="0">
                  <a:latin typeface="Comic Sans MS" pitchFamily="66" charset="0"/>
                </a:rPr>
                <a:t>Chassis</a:t>
              </a:r>
            </a:p>
          </p:txBody>
        </p:sp>
        <p:sp>
          <p:nvSpPr>
            <p:cNvPr id="69"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D0900301</a:t>
              </a:r>
              <a:endParaRPr lang="en-US" sz="800" b="1" dirty="0">
                <a:latin typeface="Comic Sans MS" pitchFamily="66" charset="0"/>
              </a:endParaRPr>
            </a:p>
          </p:txBody>
        </p:sp>
        <p:sp>
          <p:nvSpPr>
            <p:cNvPr id="70" name="TextBox 243"/>
            <p:cNvSpPr txBox="1">
              <a:spLocks noChangeArrowheads="1"/>
            </p:cNvSpPr>
            <p:nvPr/>
          </p:nvSpPr>
          <p:spPr bwMode="auto">
            <a:xfrm>
              <a:off x="6315581" y="815463"/>
              <a:ext cx="1147079"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12VDC</a:t>
              </a:r>
              <a:endParaRPr lang="en-US" sz="800" b="1" dirty="0">
                <a:latin typeface="Comic Sans MS" pitchFamily="66" charset="0"/>
              </a:endParaRPr>
            </a:p>
          </p:txBody>
        </p:sp>
        <p:sp>
          <p:nvSpPr>
            <p:cNvPr id="71"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S1107510</a:t>
              </a:r>
              <a:endParaRPr lang="en-US" sz="800" b="1" dirty="0">
                <a:latin typeface="Comic Sans MS" pitchFamily="66" charset="0"/>
              </a:endParaRPr>
            </a:p>
          </p:txBody>
        </p:sp>
      </p:grpSp>
      <p:grpSp>
        <p:nvGrpSpPr>
          <p:cNvPr id="2" name="Group 1"/>
          <p:cNvGrpSpPr/>
          <p:nvPr/>
        </p:nvGrpSpPr>
        <p:grpSpPr>
          <a:xfrm>
            <a:off x="1131373" y="2449473"/>
            <a:ext cx="7656456" cy="1157578"/>
            <a:chOff x="1131888" y="1187094"/>
            <a:chExt cx="7656456" cy="1157578"/>
          </a:xfrm>
        </p:grpSpPr>
        <p:grpSp>
          <p:nvGrpSpPr>
            <p:cNvPr id="61" name="Group 74"/>
            <p:cNvGrpSpPr>
              <a:grpSpLocks/>
            </p:cNvGrpSpPr>
            <p:nvPr/>
          </p:nvGrpSpPr>
          <p:grpSpPr bwMode="auto">
            <a:xfrm>
              <a:off x="1131888" y="1193800"/>
              <a:ext cx="7656456" cy="1144588"/>
              <a:chOff x="1131426" y="1868862"/>
              <a:chExt cx="7656918" cy="1144587"/>
            </a:xfrm>
          </p:grpSpPr>
          <p:sp>
            <p:nvSpPr>
              <p:cNvPr id="62" name="TextBox 353"/>
              <p:cNvSpPr txBox="1">
                <a:spLocks noChangeArrowheads="1"/>
              </p:cNvSpPr>
              <p:nvPr/>
            </p:nvSpPr>
            <p:spPr bwMode="auto">
              <a:xfrm>
                <a:off x="7525630"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D0900301</a:t>
                </a:r>
                <a:endParaRPr lang="en-US" sz="800" b="1" dirty="0">
                  <a:latin typeface="Comic Sans MS" pitchFamily="66" charset="0"/>
                </a:endParaRPr>
              </a:p>
            </p:txBody>
          </p:sp>
          <p:sp>
            <p:nvSpPr>
              <p:cNvPr id="63" name="TextBox 353"/>
              <p:cNvSpPr txBox="1">
                <a:spLocks noChangeArrowheads="1"/>
              </p:cNvSpPr>
              <p:nvPr/>
            </p:nvSpPr>
            <p:spPr bwMode="auto">
              <a:xfrm>
                <a:off x="7516104"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64"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1874"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83211" y="1187094"/>
              <a:ext cx="5486400" cy="1157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1130858" y="4391716"/>
            <a:ext cx="7656971" cy="1144587"/>
            <a:chOff x="1147763" y="4938713"/>
            <a:chExt cx="7656971" cy="1144587"/>
          </a:xfrm>
        </p:grpSpPr>
        <p:grpSp>
          <p:nvGrpSpPr>
            <p:cNvPr id="57" name="Group 70"/>
            <p:cNvGrpSpPr>
              <a:grpSpLocks/>
            </p:cNvGrpSpPr>
            <p:nvPr/>
          </p:nvGrpSpPr>
          <p:grpSpPr bwMode="auto">
            <a:xfrm>
              <a:off x="1147763" y="4938713"/>
              <a:ext cx="7656971" cy="1144587"/>
              <a:chOff x="1172756" y="4203939"/>
              <a:chExt cx="7657378" cy="1144587"/>
            </a:xfrm>
          </p:grpSpPr>
          <p:pic>
            <p:nvPicPr>
              <p:cNvPr id="5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4"/>
                  </a:rPr>
                  <a:t>S1107510</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591875"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51311" y="4954549"/>
              <a:ext cx="5486400" cy="1112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L1-DAQ-XC1</a:t>
            </a:r>
            <a:endParaRPr lang="en-US" sz="800" b="1" dirty="0">
              <a:latin typeface="Comic Sans MS" pitchFamily="66" charset="0"/>
            </a:endParaRPr>
          </a:p>
        </p:txBody>
      </p:sp>
    </p:spTree>
    <p:extLst>
      <p:ext uri="{BB962C8B-B14F-4D97-AF65-F5344CB8AC3E}">
        <p14:creationId xmlns:p14="http://schemas.microsoft.com/office/powerpoint/2010/main" val="143173789"/>
      </p:ext>
    </p:extLst>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78693" y="3627477"/>
            <a:ext cx="6165871" cy="63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D1100632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442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D1100632</a:t>
            </a:r>
            <a:endParaRPr lang="en-US" sz="800" b="1" dirty="0">
              <a:solidFill>
                <a:prstClr val="black"/>
              </a:solidFill>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76"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71040" y="3901778"/>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071041" y="447327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108" y="1519585"/>
            <a:ext cx="6923042" cy="641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0" name="Group 230"/>
          <p:cNvGrpSpPr>
            <a:grpSpLocks/>
          </p:cNvGrpSpPr>
          <p:nvPr/>
        </p:nvGrpSpPr>
        <p:grpSpPr bwMode="auto">
          <a:xfrm>
            <a:off x="1461126" y="720725"/>
            <a:ext cx="6220654" cy="223951"/>
            <a:chOff x="-965093" y="5770959"/>
            <a:chExt cx="6221454" cy="224183"/>
          </a:xfrm>
        </p:grpSpPr>
        <p:grpSp>
          <p:nvGrpSpPr>
            <p:cNvPr id="41" name="Group 195"/>
            <p:cNvGrpSpPr>
              <a:grpSpLocks/>
            </p:cNvGrpSpPr>
            <p:nvPr/>
          </p:nvGrpSpPr>
          <p:grpSpPr bwMode="auto">
            <a:xfrm>
              <a:off x="-965093" y="5770959"/>
              <a:ext cx="3594120" cy="221308"/>
              <a:chOff x="-965093" y="5788211"/>
              <a:chExt cx="3594120" cy="221308"/>
            </a:xfrm>
          </p:grpSpPr>
          <p:grpSp>
            <p:nvGrpSpPr>
              <p:cNvPr id="47" name="Group 194"/>
              <p:cNvGrpSpPr>
                <a:grpSpLocks/>
              </p:cNvGrpSpPr>
              <p:nvPr/>
            </p:nvGrpSpPr>
            <p:grpSpPr bwMode="auto">
              <a:xfrm>
                <a:off x="-965093" y="5788211"/>
                <a:ext cx="3594120" cy="215667"/>
                <a:chOff x="-965093" y="5788211"/>
                <a:chExt cx="3594120" cy="215667"/>
              </a:xfrm>
            </p:grpSpPr>
            <p:pic>
              <p:nvPicPr>
                <p:cNvPr id="4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240"/>
                <p:cNvSpPr txBox="1">
                  <a:spLocks noChangeArrowheads="1"/>
                </p:cNvSpPr>
                <p:nvPr/>
              </p:nvSpPr>
              <p:spPr bwMode="auto">
                <a:xfrm>
                  <a:off x="-965093" y="5788211"/>
                  <a:ext cx="231368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Serial Port Concentrator for Timing</a:t>
                  </a:r>
                  <a:endParaRPr lang="en-US" sz="800" b="1" dirty="0">
                    <a:solidFill>
                      <a:prstClr val="black"/>
                    </a:solidFill>
                    <a:latin typeface="Comic Sans MS" pitchFamily="66" charset="0"/>
                  </a:endParaRPr>
                </a:p>
              </p:txBody>
            </p:sp>
          </p:grpSp>
          <p:sp>
            <p:nvSpPr>
              <p:cNvPr id="4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D1100632</a:t>
                </a:r>
                <a:endParaRPr lang="en-US" sz="800" b="1" dirty="0">
                  <a:solidFill>
                    <a:prstClr val="black"/>
                  </a:solidFill>
                  <a:latin typeface="Comic Sans MS" pitchFamily="66" charset="0"/>
                </a:endParaRPr>
              </a:p>
            </p:txBody>
          </p:sp>
        </p:grpSp>
        <p:grpSp>
          <p:nvGrpSpPr>
            <p:cNvPr id="42" name="Group 192"/>
            <p:cNvGrpSpPr>
              <a:grpSpLocks/>
            </p:cNvGrpSpPr>
            <p:nvPr/>
          </p:nvGrpSpPr>
          <p:grpSpPr bwMode="auto">
            <a:xfrm>
              <a:off x="2841236" y="5773948"/>
              <a:ext cx="2415125" cy="221194"/>
              <a:chOff x="2841236" y="5773948"/>
              <a:chExt cx="2415125" cy="221194"/>
            </a:xfrm>
          </p:grpSpPr>
          <p:sp>
            <p:nvSpPr>
              <p:cNvPr id="4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±18VDC</a:t>
                </a:r>
                <a:endParaRPr lang="en-US" sz="800" b="1" dirty="0">
                  <a:solidFill>
                    <a:prstClr val="black"/>
                  </a:solidFill>
                  <a:latin typeface="Comic Sans MS" pitchFamily="66" charset="0"/>
                </a:endParaRPr>
              </a:p>
            </p:txBody>
          </p:sp>
          <p:grpSp>
            <p:nvGrpSpPr>
              <p:cNvPr id="44" name="Group 191"/>
              <p:cNvGrpSpPr>
                <a:grpSpLocks/>
              </p:cNvGrpSpPr>
              <p:nvPr/>
            </p:nvGrpSpPr>
            <p:grpSpPr bwMode="auto">
              <a:xfrm>
                <a:off x="2841236" y="5779698"/>
                <a:ext cx="1280160" cy="215444"/>
                <a:chOff x="2841236" y="5779698"/>
                <a:chExt cx="1280160" cy="215444"/>
              </a:xfrm>
            </p:grpSpPr>
            <p:pic>
              <p:nvPicPr>
                <p:cNvPr id="4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pic>
        <p:nvPicPr>
          <p:cNvPr id="2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292598" y="3894311"/>
            <a:ext cx="541871" cy="188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L1-DAQ-XC1</a:t>
            </a:r>
            <a:endParaRPr lang="en-US" sz="800" b="1" dirty="0">
              <a:latin typeface="Comic Sans MS" pitchFamily="66" charset="0"/>
            </a:endParaRPr>
          </a:p>
        </p:txBody>
      </p:sp>
    </p:spTree>
    <p:extLst>
      <p:ext uri="{BB962C8B-B14F-4D97-AF65-F5344CB8AC3E}">
        <p14:creationId xmlns:p14="http://schemas.microsoft.com/office/powerpoint/2010/main" val="1698615508"/>
      </p:ext>
    </p:extLst>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Title 8"/>
          <p:cNvSpPr>
            <a:spLocks noGrp="1"/>
          </p:cNvSpPr>
          <p:nvPr>
            <p:ph type="title"/>
          </p:nvPr>
        </p:nvSpPr>
        <p:spPr/>
        <p:txBody>
          <a:bodyPr/>
          <a:lstStyle/>
          <a:p>
            <a:pPr eaLnBrk="1" hangingPunct="1"/>
            <a:r>
              <a:rPr lang="en-US" smtClean="0">
                <a:ea typeface="ＭＳ Ｐゴシック" pitchFamily="34" charset="-128"/>
              </a:rPr>
              <a:t>ATEN CL1016M</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283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6FE8F8C-AD8A-4ED1-ACE9-E9768CF95682}" type="slidenum">
              <a:rPr lang="en-US" smtClean="0">
                <a:solidFill>
                  <a:srgbClr val="898989"/>
                </a:solidFill>
                <a:latin typeface="Calibri" pitchFamily="34" charset="0"/>
              </a:rPr>
              <a:pPr eaLnBrk="1" hangingPunct="1"/>
              <a:t>443</a:t>
            </a:fld>
            <a:endParaRPr lang="en-US" smtClean="0">
              <a:solidFill>
                <a:srgbClr val="898989"/>
              </a:solidFill>
              <a:latin typeface="Calibri" pitchFamily="34" charset="0"/>
            </a:endParaRPr>
          </a:p>
        </p:txBody>
      </p:sp>
      <p:pic>
        <p:nvPicPr>
          <p:cNvPr id="22835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 y="1754188"/>
            <a:ext cx="2228850" cy="2195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8358" name="Group 59"/>
          <p:cNvGrpSpPr>
            <a:grpSpLocks/>
          </p:cNvGrpSpPr>
          <p:nvPr/>
        </p:nvGrpSpPr>
        <p:grpSpPr bwMode="auto">
          <a:xfrm>
            <a:off x="1474788" y="744576"/>
            <a:ext cx="7221537" cy="225384"/>
            <a:chOff x="990949" y="6507827"/>
            <a:chExt cx="7222470" cy="225225"/>
          </a:xfrm>
        </p:grpSpPr>
        <p:pic>
          <p:nvPicPr>
            <p:cNvPr id="228378"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8379"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838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ATEN KVM Switch</a:t>
              </a:r>
            </a:p>
          </p:txBody>
        </p:sp>
        <p:sp>
          <p:nvSpPr>
            <p:cNvPr id="228381"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CL1016M</a:t>
              </a:r>
              <a:endParaRPr lang="en-US" sz="800" b="1" dirty="0">
                <a:solidFill>
                  <a:schemeClr val="bg1"/>
                </a:solidFill>
                <a:latin typeface="Comic Sans MS" pitchFamily="66" charset="0"/>
              </a:endParaRPr>
            </a:p>
          </p:txBody>
        </p:sp>
        <p:sp>
          <p:nvSpPr>
            <p:cNvPr id="22838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2838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Z8A6Y132ANQ0010</a:t>
              </a:r>
              <a:endParaRPr lang="en-US" sz="800" b="1" dirty="0">
                <a:solidFill>
                  <a:schemeClr val="bg1"/>
                </a:solidFill>
                <a:latin typeface="Comic Sans MS" pitchFamily="66" charset="0"/>
              </a:endParaRPr>
            </a:p>
          </p:txBody>
        </p:sp>
      </p:grpSp>
      <p:grpSp>
        <p:nvGrpSpPr>
          <p:cNvPr id="228359" name="Group 2"/>
          <p:cNvGrpSpPr>
            <a:grpSpLocks/>
          </p:cNvGrpSpPr>
          <p:nvPr/>
        </p:nvGrpSpPr>
        <p:grpSpPr bwMode="auto">
          <a:xfrm>
            <a:off x="927100" y="4086225"/>
            <a:ext cx="7670800" cy="601663"/>
            <a:chOff x="981654" y="4984225"/>
            <a:chExt cx="7672177" cy="602097"/>
          </a:xfrm>
        </p:grpSpPr>
        <p:grpSp>
          <p:nvGrpSpPr>
            <p:cNvPr id="228373" name="Group 1"/>
            <p:cNvGrpSpPr>
              <a:grpSpLocks/>
            </p:cNvGrpSpPr>
            <p:nvPr/>
          </p:nvGrpSpPr>
          <p:grpSpPr bwMode="auto">
            <a:xfrm>
              <a:off x="981654" y="4984225"/>
              <a:ext cx="6400800" cy="602097"/>
              <a:chOff x="981654" y="4984225"/>
              <a:chExt cx="6400800" cy="602097"/>
            </a:xfrm>
          </p:grpSpPr>
          <p:pic>
            <p:nvPicPr>
              <p:cNvPr id="22837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1654" y="4984225"/>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7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77348" y="4999991"/>
                <a:ext cx="5638307" cy="573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8374" name="TextBox 349"/>
            <p:cNvSpPr txBox="1">
              <a:spLocks noChangeArrowheads="1"/>
            </p:cNvSpPr>
            <p:nvPr/>
          </p:nvSpPr>
          <p:spPr bwMode="auto">
            <a:xfrm>
              <a:off x="7382454" y="4986466"/>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Z8A6Y132ANQ0010</a:t>
              </a:r>
            </a:p>
          </p:txBody>
        </p:sp>
        <p:sp>
          <p:nvSpPr>
            <p:cNvPr id="228375" name="TextBox 353"/>
            <p:cNvSpPr txBox="1">
              <a:spLocks noChangeArrowheads="1"/>
            </p:cNvSpPr>
            <p:nvPr/>
          </p:nvSpPr>
          <p:spPr bwMode="auto">
            <a:xfrm>
              <a:off x="7386168" y="5204129"/>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28360" name="Group 3"/>
          <p:cNvGrpSpPr>
            <a:grpSpLocks/>
          </p:cNvGrpSpPr>
          <p:nvPr/>
        </p:nvGrpSpPr>
        <p:grpSpPr bwMode="auto">
          <a:xfrm>
            <a:off x="935038" y="1500188"/>
            <a:ext cx="7667625" cy="585787"/>
            <a:chOff x="934357" y="1500153"/>
            <a:chExt cx="7668435" cy="586331"/>
          </a:xfrm>
        </p:grpSpPr>
        <p:pic>
          <p:nvPicPr>
            <p:cNvPr id="22837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4357" y="1500153"/>
              <a:ext cx="6400800" cy="58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8371" name="TextBox 353"/>
            <p:cNvSpPr txBox="1">
              <a:spLocks noChangeArrowheads="1"/>
            </p:cNvSpPr>
            <p:nvPr/>
          </p:nvSpPr>
          <p:spPr bwMode="auto">
            <a:xfrm>
              <a:off x="7340078"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CL1016M</a:t>
              </a:r>
              <a:endParaRPr lang="en-US" sz="800" b="1">
                <a:latin typeface="Comic Sans MS" pitchFamily="66" charset="0"/>
              </a:endParaRPr>
            </a:p>
          </p:txBody>
        </p:sp>
        <p:sp>
          <p:nvSpPr>
            <p:cNvPr id="228372" name="TextBox 353"/>
            <p:cNvSpPr txBox="1">
              <a:spLocks noChangeArrowheads="1"/>
            </p:cNvSpPr>
            <p:nvPr/>
          </p:nvSpPr>
          <p:spPr bwMode="auto">
            <a:xfrm>
              <a:off x="7330552"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28361" name="Group 4"/>
          <p:cNvGrpSpPr>
            <a:grpSpLocks/>
          </p:cNvGrpSpPr>
          <p:nvPr/>
        </p:nvGrpSpPr>
        <p:grpSpPr bwMode="auto">
          <a:xfrm>
            <a:off x="6216650" y="4413250"/>
            <a:ext cx="355600" cy="1916113"/>
            <a:chOff x="3044420" y="4413397"/>
            <a:chExt cx="355738" cy="1916467"/>
          </a:xfrm>
        </p:grpSpPr>
        <p:sp>
          <p:nvSpPr>
            <p:cNvPr id="228367"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To </a:t>
              </a:r>
              <a:r>
                <a:rPr lang="en-US" sz="800" b="1" dirty="0" smtClean="0">
                  <a:latin typeface="Comic Sans MS" pitchFamily="66" charset="0"/>
                  <a:hlinkClick r:id="rId9" action="ppaction://hlinksldjump"/>
                </a:rPr>
                <a:t>l1pemex </a:t>
              </a:r>
              <a:r>
                <a:rPr lang="en-US" sz="800" b="1" dirty="0">
                  <a:latin typeface="Comic Sans MS" pitchFamily="66" charset="0"/>
                  <a:hlinkClick r:id="rId9" action="ppaction://hlinksldjump"/>
                </a:rPr>
                <a:t>Front End</a:t>
              </a:r>
              <a:endParaRPr lang="en-US" sz="800" b="1" dirty="0">
                <a:latin typeface="Comic Sans MS" pitchFamily="66" charset="0"/>
              </a:endParaRPr>
            </a:p>
          </p:txBody>
        </p:sp>
        <p:cxnSp>
          <p:nvCxnSpPr>
            <p:cNvPr id="132" name="Straight Arrow Connector 131"/>
            <p:cNvCxnSpPr>
              <a:stCxn id="228367" idx="3"/>
              <a:endCxn id="133" idx="2"/>
            </p:cNvCxnSpPr>
            <p:nvPr/>
          </p:nvCxnSpPr>
          <p:spPr>
            <a:xfrm flipH="1" flipV="1">
              <a:off x="3222289" y="4572176"/>
              <a:ext cx="7941"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bwMode="auto">
            <a:xfrm>
              <a:off x="3044420" y="4413397"/>
              <a:ext cx="355738"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8362" name="Group 144"/>
          <p:cNvGrpSpPr>
            <a:grpSpLocks/>
          </p:cNvGrpSpPr>
          <p:nvPr/>
        </p:nvGrpSpPr>
        <p:grpSpPr bwMode="auto">
          <a:xfrm>
            <a:off x="1684338" y="4213225"/>
            <a:ext cx="255587" cy="2006600"/>
            <a:chOff x="3103263" y="4394964"/>
            <a:chExt cx="253280" cy="2005829"/>
          </a:xfrm>
        </p:grpSpPr>
        <p:sp>
          <p:nvSpPr>
            <p:cNvPr id="228364" name="TextBox 353"/>
            <p:cNvSpPr txBox="1">
              <a:spLocks noChangeArrowheads="1"/>
            </p:cNvSpPr>
            <p:nvPr/>
          </p:nvSpPr>
          <p:spPr bwMode="auto">
            <a:xfrm rot="-5400000">
              <a:off x="2552477" y="5615278"/>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30" name="Straight Arrow Connector 29"/>
            <p:cNvCxnSpPr>
              <a:stCxn id="228364" idx="3"/>
              <a:endCxn id="31" idx="2"/>
            </p:cNvCxnSpPr>
            <p:nvPr/>
          </p:nvCxnSpPr>
          <p:spPr>
            <a:xfrm flipH="1" flipV="1">
              <a:off x="3230689" y="4761536"/>
              <a:ext cx="0" cy="28405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bwMode="auto">
            <a:xfrm>
              <a:off x="3103263" y="4394964"/>
              <a:ext cx="253280" cy="366572"/>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L1-DAQ-XC1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Title 8"/>
          <p:cNvSpPr>
            <a:spLocks noGrp="1"/>
          </p:cNvSpPr>
          <p:nvPr>
            <p:ph type="title"/>
          </p:nvPr>
        </p:nvSpPr>
        <p:spPr/>
        <p:txBody>
          <a:bodyPr/>
          <a:lstStyle/>
          <a:p>
            <a:pPr eaLnBrk="1" hangingPunct="1"/>
            <a:r>
              <a:rPr lang="en-US" smtClean="0">
                <a:ea typeface="ＭＳ Ｐゴシック" pitchFamily="34" charset="-128"/>
              </a:rPr>
              <a:t>KEPCO Power Supplies</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552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39065BC-83D3-4FD6-A146-38DE1C71BF87}" type="slidenum">
              <a:rPr lang="en-US" smtClean="0">
                <a:solidFill>
                  <a:srgbClr val="898989"/>
                </a:solidFill>
                <a:latin typeface="Calibri" pitchFamily="34" charset="0"/>
              </a:rPr>
              <a:pPr eaLnBrk="1" hangingPunct="1"/>
              <a:t>444</a:t>
            </a:fld>
            <a:endParaRPr lang="en-US" smtClean="0">
              <a:solidFill>
                <a:srgbClr val="898989"/>
              </a:solidFill>
              <a:latin typeface="Calibri" pitchFamily="34" charset="0"/>
            </a:endParaRPr>
          </a:p>
        </p:txBody>
      </p:sp>
      <p:grpSp>
        <p:nvGrpSpPr>
          <p:cNvPr id="235525" name="Group 21"/>
          <p:cNvGrpSpPr>
            <a:grpSpLocks/>
          </p:cNvGrpSpPr>
          <p:nvPr/>
        </p:nvGrpSpPr>
        <p:grpSpPr bwMode="auto">
          <a:xfrm>
            <a:off x="1127125" y="3933825"/>
            <a:ext cx="7680325" cy="2009775"/>
            <a:chOff x="1126872" y="3570651"/>
            <a:chExt cx="7680015" cy="2010427"/>
          </a:xfrm>
        </p:grpSpPr>
        <p:grpSp>
          <p:nvGrpSpPr>
            <p:cNvPr id="235557" name="Group 10"/>
            <p:cNvGrpSpPr>
              <a:grpSpLocks/>
            </p:cNvGrpSpPr>
            <p:nvPr/>
          </p:nvGrpSpPr>
          <p:grpSpPr bwMode="auto">
            <a:xfrm>
              <a:off x="1126872" y="3570651"/>
              <a:ext cx="7680015" cy="1723295"/>
              <a:chOff x="1126872" y="4185525"/>
              <a:chExt cx="7680015" cy="1723295"/>
            </a:xfrm>
          </p:grpSpPr>
          <p:grpSp>
            <p:nvGrpSpPr>
              <p:cNvPr id="235562" name="Group 4"/>
              <p:cNvGrpSpPr>
                <a:grpSpLocks/>
              </p:cNvGrpSpPr>
              <p:nvPr/>
            </p:nvGrpSpPr>
            <p:grpSpPr bwMode="auto">
              <a:xfrm>
                <a:off x="1126872" y="4185525"/>
                <a:ext cx="6400800" cy="1723295"/>
                <a:chOff x="1118989" y="4185525"/>
                <a:chExt cx="6400800" cy="1723295"/>
              </a:xfrm>
            </p:grpSpPr>
            <p:pic>
              <p:nvPicPr>
                <p:cNvPr id="235565"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8989" y="4185525"/>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66" name="Group 3"/>
                <p:cNvGrpSpPr>
                  <a:grpSpLocks/>
                </p:cNvGrpSpPr>
                <p:nvPr/>
              </p:nvGrpSpPr>
              <p:grpSpPr bwMode="auto">
                <a:xfrm>
                  <a:off x="1550304" y="4185525"/>
                  <a:ext cx="5486400" cy="1691174"/>
                  <a:chOff x="1550304" y="3491897"/>
                  <a:chExt cx="5486400" cy="1691174"/>
                </a:xfrm>
              </p:grpSpPr>
              <p:pic>
                <p:nvPicPr>
                  <p:cNvPr id="2355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03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68"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19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6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935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7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651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63" name="TextBox 349"/>
              <p:cNvSpPr txBox="1">
                <a:spLocks noChangeArrowheads="1"/>
              </p:cNvSpPr>
              <p:nvPr/>
            </p:nvSpPr>
            <p:spPr bwMode="auto">
              <a:xfrm>
                <a:off x="7535510" y="4185525"/>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35564" name="TextBox 353"/>
              <p:cNvSpPr txBox="1">
                <a:spLocks noChangeArrowheads="1"/>
              </p:cNvSpPr>
              <p:nvPr/>
            </p:nvSpPr>
            <p:spPr bwMode="auto">
              <a:xfrm>
                <a:off x="7539224" y="4403188"/>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35558" name="TextBox 121"/>
            <p:cNvSpPr txBox="1">
              <a:spLocks noChangeArrowheads="1"/>
            </p:cNvSpPr>
            <p:nvPr/>
          </p:nvSpPr>
          <p:spPr bwMode="auto">
            <a:xfrm>
              <a:off x="295646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35559" name="TextBox 121"/>
            <p:cNvSpPr txBox="1">
              <a:spLocks noChangeArrowheads="1"/>
            </p:cNvSpPr>
            <p:nvPr/>
          </p:nvSpPr>
          <p:spPr bwMode="auto">
            <a:xfrm>
              <a:off x="1567023"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35560" name="TextBox 121"/>
            <p:cNvSpPr txBox="1">
              <a:spLocks noChangeArrowheads="1"/>
            </p:cNvSpPr>
            <p:nvPr/>
          </p:nvSpPr>
          <p:spPr bwMode="auto">
            <a:xfrm>
              <a:off x="437242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sp>
          <p:nvSpPr>
            <p:cNvPr id="235561" name="TextBox 121"/>
            <p:cNvSpPr txBox="1">
              <a:spLocks noChangeArrowheads="1"/>
            </p:cNvSpPr>
            <p:nvPr/>
          </p:nvSpPr>
          <p:spPr bwMode="auto">
            <a:xfrm>
              <a:off x="5760574"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grpSp>
      <p:grpSp>
        <p:nvGrpSpPr>
          <p:cNvPr id="235526" name="Group 18"/>
          <p:cNvGrpSpPr>
            <a:grpSpLocks/>
          </p:cNvGrpSpPr>
          <p:nvPr/>
        </p:nvGrpSpPr>
        <p:grpSpPr bwMode="auto">
          <a:xfrm>
            <a:off x="1146175" y="1487488"/>
            <a:ext cx="7661275" cy="2036762"/>
            <a:chOff x="1146490" y="1486993"/>
            <a:chExt cx="7661260" cy="2037554"/>
          </a:xfrm>
        </p:grpSpPr>
        <p:grpSp>
          <p:nvGrpSpPr>
            <p:cNvPr id="235543" name="Group 5"/>
            <p:cNvGrpSpPr>
              <a:grpSpLocks/>
            </p:cNvGrpSpPr>
            <p:nvPr/>
          </p:nvGrpSpPr>
          <p:grpSpPr bwMode="auto">
            <a:xfrm>
              <a:off x="1146490" y="1486993"/>
              <a:ext cx="7661260" cy="1723295"/>
              <a:chOff x="1146490" y="1518525"/>
              <a:chExt cx="7661260" cy="1723295"/>
            </a:xfrm>
          </p:grpSpPr>
          <p:grpSp>
            <p:nvGrpSpPr>
              <p:cNvPr id="235548" name="Group 2"/>
              <p:cNvGrpSpPr>
                <a:grpSpLocks noChangeAspect="1"/>
              </p:cNvGrpSpPr>
              <p:nvPr/>
            </p:nvGrpSpPr>
            <p:grpSpPr bwMode="auto">
              <a:xfrm>
                <a:off x="1146490" y="1518525"/>
                <a:ext cx="6400800" cy="1723295"/>
                <a:chOff x="839062" y="3016249"/>
                <a:chExt cx="5280752" cy="1421743"/>
              </a:xfrm>
            </p:grpSpPr>
            <p:pic>
              <p:nvPicPr>
                <p:cNvPr id="235551"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9062" y="3016249"/>
                  <a:ext cx="5280752" cy="1421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52" name="Group 1"/>
                <p:cNvGrpSpPr>
                  <a:grpSpLocks noChangeAspect="1"/>
                </p:cNvGrpSpPr>
                <p:nvPr/>
              </p:nvGrpSpPr>
              <p:grpSpPr bwMode="auto">
                <a:xfrm>
                  <a:off x="1172214" y="3036168"/>
                  <a:ext cx="4597969" cy="1401612"/>
                  <a:chOff x="1635976" y="1944406"/>
                  <a:chExt cx="2966292" cy="904223"/>
                </a:xfrm>
              </p:grpSpPr>
              <p:pic>
                <p:nvPicPr>
                  <p:cNvPr id="235553"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35976" y="1947040"/>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4"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601" y="1949663"/>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5"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28444" y="194966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72069" y="194440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49" name="TextBox 353"/>
              <p:cNvSpPr txBox="1">
                <a:spLocks noChangeArrowheads="1"/>
              </p:cNvSpPr>
              <p:nvPr/>
            </p:nvSpPr>
            <p:spPr bwMode="auto">
              <a:xfrm>
                <a:off x="7545036"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JQE</a:t>
                </a:r>
                <a:endParaRPr lang="en-US" sz="800" b="1">
                  <a:latin typeface="Comic Sans MS" pitchFamily="66" charset="0"/>
                </a:endParaRPr>
              </a:p>
            </p:txBody>
          </p:sp>
          <p:sp>
            <p:nvSpPr>
              <p:cNvPr id="235550" name="TextBox 353"/>
              <p:cNvSpPr txBox="1">
                <a:spLocks noChangeArrowheads="1"/>
              </p:cNvSpPr>
              <p:nvPr/>
            </p:nvSpPr>
            <p:spPr bwMode="auto">
              <a:xfrm>
                <a:off x="7535510"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sp>
          <p:nvSpPr>
            <p:cNvPr id="235544" name="TextBox 121"/>
            <p:cNvSpPr txBox="1">
              <a:spLocks noChangeArrowheads="1"/>
            </p:cNvSpPr>
            <p:nvPr/>
          </p:nvSpPr>
          <p:spPr bwMode="auto">
            <a:xfrm>
              <a:off x="2956460"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a:p>
              <a:pPr eaLnBrk="1" hangingPunct="1"/>
              <a:r>
                <a:rPr lang="en-US" sz="800" b="1">
                  <a:latin typeface="Comic Sans MS" pitchFamily="66" charset="0"/>
                </a:rPr>
                <a:t>+12VDC</a:t>
              </a:r>
            </a:p>
          </p:txBody>
        </p:sp>
        <p:sp>
          <p:nvSpPr>
            <p:cNvPr id="235545" name="TextBox 121"/>
            <p:cNvSpPr txBox="1">
              <a:spLocks noChangeArrowheads="1"/>
            </p:cNvSpPr>
            <p:nvPr/>
          </p:nvSpPr>
          <p:spPr bwMode="auto">
            <a:xfrm>
              <a:off x="155030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 OFF (Not Used)</a:t>
              </a:r>
            </a:p>
          </p:txBody>
        </p:sp>
        <p:sp>
          <p:nvSpPr>
            <p:cNvPr id="235546" name="TextBox 121"/>
            <p:cNvSpPr txBox="1">
              <a:spLocks noChangeArrowheads="1"/>
            </p:cNvSpPr>
            <p:nvPr/>
          </p:nvSpPr>
          <p:spPr bwMode="auto">
            <a:xfrm>
              <a:off x="4363419"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sp>
          <p:nvSpPr>
            <p:cNvPr id="235547" name="TextBox 121"/>
            <p:cNvSpPr txBox="1">
              <a:spLocks noChangeArrowheads="1"/>
            </p:cNvSpPr>
            <p:nvPr/>
          </p:nvSpPr>
          <p:spPr bwMode="auto">
            <a:xfrm>
              <a:off x="576057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grpSp>
      <p:sp>
        <p:nvSpPr>
          <p:cNvPr id="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L1-DAQ-XC1</a:t>
            </a:r>
            <a:endParaRPr lang="en-US" sz="800" b="1" dirty="0">
              <a:latin typeface="Comic Sans MS" pitchFamily="66" charset="0"/>
            </a:endParaRPr>
          </a:p>
        </p:txBody>
      </p:sp>
      <p:grpSp>
        <p:nvGrpSpPr>
          <p:cNvPr id="52" name="Group 51"/>
          <p:cNvGrpSpPr/>
          <p:nvPr/>
        </p:nvGrpSpPr>
        <p:grpSpPr>
          <a:xfrm>
            <a:off x="1876876" y="791030"/>
            <a:ext cx="5492750" cy="361693"/>
            <a:chOff x="2231525" y="6562364"/>
            <a:chExt cx="5492750" cy="361693"/>
          </a:xfrm>
        </p:grpSpPr>
        <p:pic>
          <p:nvPicPr>
            <p:cNvPr id="53"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3610" y="6580830"/>
              <a:ext cx="1280303" cy="341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121"/>
            <p:cNvSpPr txBox="1">
              <a:spLocks noChangeArrowheads="1"/>
            </p:cNvSpPr>
            <p:nvPr/>
          </p:nvSpPr>
          <p:spPr bwMode="auto">
            <a:xfrm>
              <a:off x="2231525" y="6638036"/>
              <a:ext cx="15755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KEPCO Power Supplies</a:t>
              </a:r>
            </a:p>
          </p:txBody>
        </p:sp>
        <p:pic>
          <p:nvPicPr>
            <p:cNvPr id="55"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6537" y="6572207"/>
              <a:ext cx="1279668" cy="3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TextBox 118"/>
            <p:cNvSpPr txBox="1">
              <a:spLocks noChangeArrowheads="1"/>
            </p:cNvSpPr>
            <p:nvPr/>
          </p:nvSpPr>
          <p:spPr bwMode="auto">
            <a:xfrm>
              <a:off x="6576739" y="6640882"/>
              <a:ext cx="11475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grpSp>
          <p:nvGrpSpPr>
            <p:cNvPr id="57" name="Group 56"/>
            <p:cNvGrpSpPr/>
            <p:nvPr/>
          </p:nvGrpSpPr>
          <p:grpSpPr>
            <a:xfrm>
              <a:off x="3805630" y="6573150"/>
              <a:ext cx="1282867" cy="350907"/>
              <a:chOff x="2303460" y="6140447"/>
              <a:chExt cx="1282867" cy="350907"/>
            </a:xfrm>
          </p:grpSpPr>
          <p:grpSp>
            <p:nvGrpSpPr>
              <p:cNvPr id="66" name="Group 132"/>
              <p:cNvGrpSpPr>
                <a:grpSpLocks/>
              </p:cNvGrpSpPr>
              <p:nvPr/>
            </p:nvGrpSpPr>
            <p:grpSpPr bwMode="auto">
              <a:xfrm>
                <a:off x="2306478" y="6140447"/>
                <a:ext cx="1279849" cy="350907"/>
                <a:chOff x="-328893" y="2767293"/>
                <a:chExt cx="1279525" cy="350274"/>
              </a:xfrm>
            </p:grpSpPr>
            <p:pic>
              <p:nvPicPr>
                <p:cNvPr id="7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66"/>
              <p:cNvGrpSpPr/>
              <p:nvPr/>
            </p:nvGrpSpPr>
            <p:grpSpPr>
              <a:xfrm>
                <a:off x="2303460" y="6232633"/>
                <a:ext cx="1273212" cy="169341"/>
                <a:chOff x="439639" y="1273781"/>
                <a:chExt cx="1273212" cy="169341"/>
              </a:xfrm>
              <a:solidFill>
                <a:srgbClr val="FFFF11"/>
              </a:solidFill>
            </p:grpSpPr>
            <p:sp>
              <p:nvSpPr>
                <p:cNvPr id="68" name="TextBox 368">
                  <a:hlinkClick r:id="" action="ppaction://noaction"/>
                </p:cNvPr>
                <p:cNvSpPr txBox="1">
                  <a:spLocks noChangeArrowheads="1"/>
                </p:cNvSpPr>
                <p:nvPr/>
              </p:nvSpPr>
              <p:spPr bwMode="auto">
                <a:xfrm>
                  <a:off x="439639" y="1273781"/>
                  <a:ext cx="634974" cy="169277"/>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JQE15-12M</a:t>
                  </a:r>
                  <a:endParaRPr lang="en-US" sz="500" b="1" dirty="0">
                    <a:latin typeface="Comic Sans MS" pitchFamily="66" charset="0"/>
                  </a:endParaRPr>
                </a:p>
              </p:txBody>
            </p:sp>
            <p:sp>
              <p:nvSpPr>
                <p:cNvPr id="69" name="TextBox 368">
                  <a:hlinkClick r:id="" action="ppaction://noaction"/>
                </p:cNvPr>
                <p:cNvSpPr txBox="1">
                  <a:spLocks noChangeArrowheads="1"/>
                </p:cNvSpPr>
                <p:nvPr/>
              </p:nvSpPr>
              <p:spPr bwMode="auto">
                <a:xfrm>
                  <a:off x="1077877" y="1273845"/>
                  <a:ext cx="634974" cy="169277"/>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grpSp>
        </p:grpSp>
        <p:grpSp>
          <p:nvGrpSpPr>
            <p:cNvPr id="58" name="Group 57"/>
            <p:cNvGrpSpPr/>
            <p:nvPr/>
          </p:nvGrpSpPr>
          <p:grpSpPr>
            <a:xfrm>
              <a:off x="5304184" y="6562364"/>
              <a:ext cx="1283715" cy="350907"/>
              <a:chOff x="5581236" y="6135306"/>
              <a:chExt cx="1283715" cy="350907"/>
            </a:xfrm>
          </p:grpSpPr>
          <p:grpSp>
            <p:nvGrpSpPr>
              <p:cNvPr id="59" name="Group 132"/>
              <p:cNvGrpSpPr>
                <a:grpSpLocks/>
              </p:cNvGrpSpPr>
              <p:nvPr/>
            </p:nvGrpSpPr>
            <p:grpSpPr bwMode="auto">
              <a:xfrm>
                <a:off x="5585102" y="6135306"/>
                <a:ext cx="1279849" cy="350907"/>
                <a:chOff x="-328893" y="2767293"/>
                <a:chExt cx="1279525" cy="350274"/>
              </a:xfrm>
            </p:grpSpPr>
            <p:pic>
              <p:nvPicPr>
                <p:cNvPr id="6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 name="Group 59"/>
              <p:cNvGrpSpPr/>
              <p:nvPr/>
            </p:nvGrpSpPr>
            <p:grpSpPr>
              <a:xfrm>
                <a:off x="5581236" y="6212354"/>
                <a:ext cx="1273212" cy="200120"/>
                <a:chOff x="439639" y="1258392"/>
                <a:chExt cx="1273212" cy="200120"/>
              </a:xfrm>
              <a:solidFill>
                <a:srgbClr val="FFFF11"/>
              </a:solidFill>
            </p:grpSpPr>
            <p:sp>
              <p:nvSpPr>
                <p:cNvPr id="6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H114648</a:t>
                  </a:r>
                  <a:endParaRPr lang="en-US" sz="700" b="1" dirty="0">
                    <a:latin typeface="Comic Sans MS" pitchFamily="66" charset="0"/>
                  </a:endParaRPr>
                </a:p>
              </p:txBody>
            </p:sp>
            <p:sp>
              <p:nvSpPr>
                <p:cNvPr id="62" name="TextBox 368">
                  <a:hlinkClick r:id="" action="ppaction://noaction"/>
                </p:cNvPr>
                <p:cNvSpPr txBox="1">
                  <a:spLocks noChangeArrowheads="1"/>
                </p:cNvSpPr>
                <p:nvPr/>
              </p:nvSpPr>
              <p:spPr bwMode="auto">
                <a:xfrm>
                  <a:off x="1077877" y="1258457"/>
                  <a:ext cx="634974" cy="20005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H114649</a:t>
                  </a:r>
                  <a:endParaRPr lang="en-US" sz="700" b="1" dirty="0">
                    <a:latin typeface="Comic Sans MS" pitchFamily="66" charset="0"/>
                  </a:endParaRPr>
                </a:p>
              </p:txBody>
            </p:sp>
          </p:grpSp>
        </p:grpSp>
      </p:grpSp>
    </p:spTree>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599" y="3979566"/>
            <a:ext cx="6359525" cy="1280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10" name="Title 8"/>
          <p:cNvSpPr>
            <a:spLocks noGrp="1"/>
          </p:cNvSpPr>
          <p:nvPr>
            <p:ph type="title"/>
          </p:nvPr>
        </p:nvSpPr>
        <p:spPr/>
        <p:txBody>
          <a:bodyPr/>
          <a:lstStyle/>
          <a:p>
            <a:pPr eaLnBrk="1" hangingPunct="1"/>
            <a:r>
              <a:rPr lang="en-US" dirty="0" smtClean="0">
                <a:ea typeface="ＭＳ Ｐゴシック" pitchFamily="34" charset="-128"/>
              </a:rPr>
              <a:t>APC SMX2000RMLV2U</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4781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B059EC7-CCBC-41FD-AB1E-46F4CA770228}" type="slidenum">
              <a:rPr lang="en-US" smtClean="0">
                <a:solidFill>
                  <a:srgbClr val="898989"/>
                </a:solidFill>
                <a:latin typeface="Calibri" pitchFamily="34" charset="0"/>
              </a:rPr>
              <a:pPr eaLnBrk="1" hangingPunct="1"/>
              <a:t>445</a:t>
            </a:fld>
            <a:endParaRPr lang="en-US" smtClean="0">
              <a:solidFill>
                <a:srgbClr val="898989"/>
              </a:solidFill>
              <a:latin typeface="Calibri" pitchFamily="34" charset="0"/>
            </a:endParaRPr>
          </a:p>
        </p:txBody>
      </p:sp>
      <p:grpSp>
        <p:nvGrpSpPr>
          <p:cNvPr id="247813" name="Group 145"/>
          <p:cNvGrpSpPr>
            <a:grpSpLocks/>
          </p:cNvGrpSpPr>
          <p:nvPr/>
        </p:nvGrpSpPr>
        <p:grpSpPr bwMode="auto">
          <a:xfrm>
            <a:off x="2286000" y="752475"/>
            <a:ext cx="5064125" cy="228600"/>
            <a:chOff x="199210" y="6182363"/>
            <a:chExt cx="5064125" cy="228601"/>
          </a:xfrm>
        </p:grpSpPr>
        <p:pic>
          <p:nvPicPr>
            <p:cNvPr id="247831"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7832"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7833" name="Group 142"/>
            <p:cNvGrpSpPr>
              <a:grpSpLocks/>
            </p:cNvGrpSpPr>
            <p:nvPr/>
          </p:nvGrpSpPr>
          <p:grpSpPr bwMode="auto">
            <a:xfrm>
              <a:off x="199210" y="6185524"/>
              <a:ext cx="2478118" cy="216525"/>
              <a:chOff x="-301925" y="5559997"/>
              <a:chExt cx="2477915" cy="216601"/>
            </a:xfrm>
          </p:grpSpPr>
          <p:sp>
            <p:nvSpPr>
              <p:cNvPr id="24783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47838" name="TextBox 111"/>
              <p:cNvSpPr txBox="1">
                <a:spLocks noChangeArrowheads="1"/>
              </p:cNvSpPr>
              <p:nvPr/>
            </p:nvSpPr>
            <p:spPr bwMode="auto">
              <a:xfrm>
                <a:off x="801266" y="5559997"/>
                <a:ext cx="13747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APC </a:t>
                </a:r>
                <a:r>
                  <a:rPr lang="en-US" sz="800" b="1" dirty="0" smtClean="0">
                    <a:latin typeface="Comic Sans MS" pitchFamily="66" charset="0"/>
                    <a:hlinkClick r:id="rId5"/>
                  </a:rPr>
                  <a:t>SMX2000RMLV2U</a:t>
                </a:r>
                <a:endParaRPr lang="en-US" sz="800" b="1" dirty="0">
                  <a:latin typeface="Comic Sans MS" pitchFamily="66" charset="0"/>
                </a:endParaRPr>
              </a:p>
            </p:txBody>
          </p:sp>
        </p:grpSp>
        <p:grpSp>
          <p:nvGrpSpPr>
            <p:cNvPr id="247834" name="Group 141"/>
            <p:cNvGrpSpPr>
              <a:grpSpLocks/>
            </p:cNvGrpSpPr>
            <p:nvPr/>
          </p:nvGrpSpPr>
          <p:grpSpPr bwMode="auto">
            <a:xfrm>
              <a:off x="2844863" y="6189468"/>
              <a:ext cx="2418472" cy="221120"/>
              <a:chOff x="307675" y="6055740"/>
              <a:chExt cx="2418271" cy="221198"/>
            </a:xfrm>
          </p:grpSpPr>
          <p:sp>
            <p:nvSpPr>
              <p:cNvPr id="24783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7836" name="TextBox 107"/>
              <p:cNvSpPr txBox="1">
                <a:spLocks noChangeArrowheads="1"/>
              </p:cNvSpPr>
              <p:nvPr/>
            </p:nvSpPr>
            <p:spPr bwMode="auto">
              <a:xfrm>
                <a:off x="307675" y="606149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JS1048019433</a:t>
                </a:r>
                <a:endParaRPr lang="en-US" sz="800" b="1" dirty="0">
                  <a:solidFill>
                    <a:schemeClr val="bg1"/>
                  </a:solidFill>
                  <a:latin typeface="Comic Sans MS" pitchFamily="66" charset="0"/>
                </a:endParaRPr>
              </a:p>
            </p:txBody>
          </p:sp>
        </p:grpSp>
      </p:grpSp>
      <p:grpSp>
        <p:nvGrpSpPr>
          <p:cNvPr id="32" name="Group 30"/>
          <p:cNvGrpSpPr>
            <a:grpSpLocks/>
          </p:cNvGrpSpPr>
          <p:nvPr/>
        </p:nvGrpSpPr>
        <p:grpSpPr bwMode="auto">
          <a:xfrm>
            <a:off x="5887502" y="4658489"/>
            <a:ext cx="355600" cy="2024559"/>
            <a:chOff x="4329349" y="3657600"/>
            <a:chExt cx="355738" cy="2024977"/>
          </a:xfrm>
        </p:grpSpPr>
        <p:sp>
          <p:nvSpPr>
            <p:cNvPr id="35"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To UPS Power Strip</a:t>
              </a:r>
              <a:endParaRPr lang="en-US" sz="800" b="1" dirty="0">
                <a:latin typeface="Comic Sans MS" pitchFamily="66" charset="0"/>
              </a:endParaRPr>
            </a:p>
          </p:txBody>
        </p:sp>
        <p:cxnSp>
          <p:nvCxnSpPr>
            <p:cNvPr id="36" name="Straight Arrow Connector 35"/>
            <p:cNvCxnSpPr>
              <a:stCxn id="35" idx="3"/>
              <a:endCxn id="37"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990599" y="1503501"/>
            <a:ext cx="7907107" cy="1750975"/>
            <a:chOff x="1086524" y="1982251"/>
            <a:chExt cx="7907107" cy="1750975"/>
          </a:xfrm>
        </p:grpSpPr>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86524" y="1982251"/>
              <a:ext cx="6411467" cy="175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TextBox 353"/>
            <p:cNvSpPr txBox="1">
              <a:spLocks noChangeArrowheads="1"/>
            </p:cNvSpPr>
            <p:nvPr/>
          </p:nvSpPr>
          <p:spPr bwMode="auto">
            <a:xfrm>
              <a:off x="7507516" y="2148991"/>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APC </a:t>
              </a:r>
              <a:r>
                <a:rPr lang="en-US" sz="800" b="1" dirty="0" smtClean="0">
                  <a:latin typeface="Comic Sans MS" pitchFamily="66" charset="0"/>
                  <a:hlinkClick r:id="rId8"/>
                </a:rPr>
                <a:t>SMX2000RMLV2U</a:t>
              </a:r>
              <a:endParaRPr lang="en-US" sz="800" b="1" dirty="0">
                <a:latin typeface="Comic Sans MS" pitchFamily="66" charset="0"/>
              </a:endParaRPr>
            </a:p>
          </p:txBody>
        </p:sp>
        <p:sp>
          <p:nvSpPr>
            <p:cNvPr id="39" name="TextBox 353"/>
            <p:cNvSpPr txBox="1">
              <a:spLocks noChangeArrowheads="1"/>
            </p:cNvSpPr>
            <p:nvPr/>
          </p:nvSpPr>
          <p:spPr bwMode="auto">
            <a:xfrm>
              <a:off x="7497991" y="2378989"/>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sp>
        <p:nvSpPr>
          <p:cNvPr id="40" name="TextBox 353"/>
          <p:cNvSpPr txBox="1">
            <a:spLocks noChangeArrowheads="1"/>
          </p:cNvSpPr>
          <p:nvPr/>
        </p:nvSpPr>
        <p:spPr bwMode="auto">
          <a:xfrm>
            <a:off x="7359649" y="3994592"/>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JS1048019433</a:t>
            </a:r>
            <a:endParaRPr lang="en-US" sz="800" b="1" dirty="0">
              <a:latin typeface="Comic Sans MS" pitchFamily="66" charset="0"/>
            </a:endParaRPr>
          </a:p>
        </p:txBody>
      </p:sp>
      <p:sp>
        <p:nvSpPr>
          <p:cNvPr id="41" name="TextBox 353"/>
          <p:cNvSpPr txBox="1">
            <a:spLocks noChangeArrowheads="1"/>
          </p:cNvSpPr>
          <p:nvPr/>
        </p:nvSpPr>
        <p:spPr bwMode="auto">
          <a:xfrm>
            <a:off x="7350124" y="4224590"/>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sp>
        <p:nvSpPr>
          <p:cNvPr id="26" name="TextBox 25"/>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L1-DAQ-XC1</a:t>
            </a:r>
            <a:endParaRPr lang="en-US" sz="800" b="1" dirty="0">
              <a:latin typeface="Comic Sans MS" pitchFamily="66" charset="0"/>
            </a:endParaRPr>
          </a:p>
        </p:txBody>
      </p:sp>
    </p:spTree>
    <p:extLst>
      <p:ext uri="{BB962C8B-B14F-4D97-AF65-F5344CB8AC3E}">
        <p14:creationId xmlns:p14="http://schemas.microsoft.com/office/powerpoint/2010/main" val="2871855960"/>
      </p:ext>
    </p:extLst>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82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2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Title 8"/>
          <p:cNvSpPr>
            <a:spLocks noGrp="1"/>
          </p:cNvSpPr>
          <p:nvPr>
            <p:ph type="title"/>
          </p:nvPr>
        </p:nvSpPr>
        <p:spPr/>
        <p:txBody>
          <a:bodyPr/>
          <a:lstStyle/>
          <a:p>
            <a:pPr eaLnBrk="1" hangingPunct="1"/>
            <a:r>
              <a:rPr lang="en-US" dirty="0" smtClean="0">
                <a:ea typeface="ＭＳ Ｐゴシック" pitchFamily="34" charset="-128"/>
              </a:rPr>
              <a:t>L1-FAC-XC1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6829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DC8524-D87E-4A91-86B1-9062858D119C}" type="slidenum">
              <a:rPr lang="en-US" smtClean="0">
                <a:solidFill>
                  <a:srgbClr val="898989"/>
                </a:solidFill>
                <a:latin typeface="Calibri" pitchFamily="34" charset="0"/>
              </a:rPr>
              <a:pPr eaLnBrk="1" hangingPunct="1"/>
              <a:t>446</a:t>
            </a:fld>
            <a:endParaRPr lang="en-US" smtClean="0">
              <a:solidFill>
                <a:srgbClr val="898989"/>
              </a:solidFill>
              <a:latin typeface="Calibri" pitchFamily="34" charset="0"/>
            </a:endParaRPr>
          </a:p>
        </p:txBody>
      </p:sp>
      <p:sp>
        <p:nvSpPr>
          <p:cNvPr id="26829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L1-FAC-XC1 Facilities X-End </a:t>
            </a:r>
            <a:r>
              <a:rPr lang="en-US" sz="800" b="1" dirty="0">
                <a:latin typeface="Comic Sans MS" pitchFamily="66" charset="0"/>
              </a:rPr>
              <a:t>Station Remote Rack Layout </a:t>
            </a:r>
            <a:r>
              <a:rPr lang="en-US" sz="800" b="1" dirty="0" smtClean="0">
                <a:latin typeface="Comic Sans MS" pitchFamily="66" charset="0"/>
              </a:rPr>
              <a:t>(</a:t>
            </a:r>
            <a:r>
              <a:rPr lang="en-US" sz="800" b="1" dirty="0" smtClean="0">
                <a:latin typeface="Comic Sans MS" pitchFamily="66" charset="0"/>
                <a:hlinkClick r:id="rId5"/>
              </a:rPr>
              <a:t>D1201086</a:t>
            </a:r>
            <a:r>
              <a:rPr lang="en-US" sz="800" b="1" dirty="0" smtClean="0">
                <a:latin typeface="Comic Sans MS" pitchFamily="66" charset="0"/>
              </a:rPr>
              <a:t>) (</a:t>
            </a:r>
            <a:r>
              <a:rPr lang="en-US" sz="800" b="1" dirty="0" smtClean="0">
                <a:latin typeface="Comic Sans MS" pitchFamily="66" charset="0"/>
                <a:hlinkClick r:id="rId6"/>
              </a:rPr>
              <a:t>S1202950</a:t>
            </a:r>
            <a:r>
              <a:rPr lang="en-US" sz="800" b="1" dirty="0" smtClean="0">
                <a:latin typeface="Comic Sans MS" pitchFamily="66" charset="0"/>
              </a:rPr>
              <a:t>)</a:t>
            </a:r>
            <a:endParaRPr lang="en-US" sz="800" b="1" dirty="0">
              <a:latin typeface="Comic Sans MS" pitchFamily="66" charset="0"/>
            </a:endParaRPr>
          </a:p>
        </p:txBody>
      </p:sp>
      <p:pic>
        <p:nvPicPr>
          <p:cNvPr id="268296"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306" name="Group 2"/>
          <p:cNvGrpSpPr>
            <a:grpSpLocks/>
          </p:cNvGrpSpPr>
          <p:nvPr/>
        </p:nvGrpSpPr>
        <p:grpSpPr bwMode="auto">
          <a:xfrm>
            <a:off x="8211786" y="1100138"/>
            <a:ext cx="241539" cy="5046280"/>
            <a:chOff x="8005262" y="1099417"/>
            <a:chExt cx="241897" cy="5047124"/>
          </a:xfrm>
        </p:grpSpPr>
        <p:pic>
          <p:nvPicPr>
            <p:cNvPr id="268335" name="Picture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6"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7"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268307" name="Group 3"/>
          <p:cNvGrpSpPr>
            <a:grpSpLocks/>
          </p:cNvGrpSpPr>
          <p:nvPr/>
        </p:nvGrpSpPr>
        <p:grpSpPr bwMode="auto">
          <a:xfrm>
            <a:off x="8575675" y="1111250"/>
            <a:ext cx="241300" cy="4832350"/>
            <a:chOff x="8575416" y="1111793"/>
            <a:chExt cx="241738" cy="4831807"/>
          </a:xfrm>
        </p:grpSpPr>
        <p:pic>
          <p:nvPicPr>
            <p:cNvPr id="268332" name="Picture 9"/>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3"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4"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178" name="Group 177"/>
          <p:cNvGrpSpPr/>
          <p:nvPr/>
        </p:nvGrpSpPr>
        <p:grpSpPr>
          <a:xfrm>
            <a:off x="2040576" y="1804950"/>
            <a:ext cx="5670549" cy="223916"/>
            <a:chOff x="54328" y="752459"/>
            <a:chExt cx="5670549" cy="223916"/>
          </a:xfrm>
        </p:grpSpPr>
        <p:pic>
          <p:nvPicPr>
            <p:cNvPr id="179" name="Picture 4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80" name="Picture 4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1" name="Group 180"/>
            <p:cNvGrpSpPr/>
            <p:nvPr/>
          </p:nvGrpSpPr>
          <p:grpSpPr>
            <a:xfrm>
              <a:off x="3306405" y="755219"/>
              <a:ext cx="2418472" cy="221156"/>
              <a:chOff x="3306405" y="755219"/>
              <a:chExt cx="2418472" cy="221156"/>
            </a:xfrm>
          </p:grpSpPr>
          <p:sp>
            <p:nvSpPr>
              <p:cNvPr id="185"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186"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FB00001705</a:t>
                </a:r>
              </a:p>
            </p:txBody>
          </p:sp>
        </p:grpSp>
        <p:grpSp>
          <p:nvGrpSpPr>
            <p:cNvPr id="182" name="Group 181"/>
            <p:cNvGrpSpPr/>
            <p:nvPr/>
          </p:nvGrpSpPr>
          <p:grpSpPr>
            <a:xfrm>
              <a:off x="54328" y="752459"/>
              <a:ext cx="3013393" cy="221123"/>
              <a:chOff x="54328" y="752459"/>
              <a:chExt cx="3013393" cy="221123"/>
            </a:xfrm>
          </p:grpSpPr>
          <p:sp>
            <p:nvSpPr>
              <p:cNvPr id="183"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2402</a:t>
                </a:r>
                <a:endParaRPr lang="en-US" sz="800" b="1" dirty="0">
                  <a:solidFill>
                    <a:schemeClr val="bg1"/>
                  </a:solidFill>
                  <a:latin typeface="Comic Sans MS" pitchFamily="66" charset="0"/>
                </a:endParaRPr>
              </a:p>
            </p:txBody>
          </p:sp>
          <p:sp>
            <p:nvSpPr>
              <p:cNvPr id="184"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2402 Network Switch</a:t>
                </a:r>
                <a:endParaRPr lang="en-US" sz="800" b="1" dirty="0">
                  <a:latin typeface="Comic Sans MS" pitchFamily="66" charset="0"/>
                </a:endParaRPr>
              </a:p>
            </p:txBody>
          </p:sp>
        </p:grpSp>
      </p:grpSp>
      <p:sp>
        <p:nvSpPr>
          <p:cNvPr id="192" name="TextBox 159"/>
          <p:cNvSpPr txBox="1">
            <a:spLocks noChangeArrowheads="1"/>
          </p:cNvSpPr>
          <p:nvPr/>
        </p:nvSpPr>
        <p:spPr bwMode="auto">
          <a:xfrm>
            <a:off x="6433869" y="6199010"/>
            <a:ext cx="1147205" cy="213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	</a:t>
            </a:r>
          </a:p>
        </p:txBody>
      </p:sp>
      <p:grpSp>
        <p:nvGrpSpPr>
          <p:cNvPr id="2" name="Group 1"/>
          <p:cNvGrpSpPr/>
          <p:nvPr/>
        </p:nvGrpSpPr>
        <p:grpSpPr>
          <a:xfrm>
            <a:off x="1481704" y="2285111"/>
            <a:ext cx="7221538" cy="218169"/>
            <a:chOff x="835334" y="6465360"/>
            <a:chExt cx="7221538" cy="218169"/>
          </a:xfrm>
        </p:grpSpPr>
        <p:pic>
          <p:nvPicPr>
            <p:cNvPr id="227" name="Picture 4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56664"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8" name="TextBox 166"/>
            <p:cNvSpPr txBox="1">
              <a:spLocks noChangeArrowheads="1"/>
            </p:cNvSpPr>
            <p:nvPr/>
          </p:nvSpPr>
          <p:spPr bwMode="auto">
            <a:xfrm>
              <a:off x="835334" y="6465360"/>
              <a:ext cx="2328635"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Kantech</a:t>
              </a:r>
              <a:endParaRPr lang="en-US" sz="800" b="1" dirty="0">
                <a:latin typeface="Comic Sans MS" pitchFamily="66" charset="0"/>
              </a:endParaRPr>
            </a:p>
          </p:txBody>
        </p:sp>
        <p:sp>
          <p:nvSpPr>
            <p:cNvPr id="229" name="TextBox 164"/>
            <p:cNvSpPr txBox="1">
              <a:spLocks noChangeArrowheads="1"/>
            </p:cNvSpPr>
            <p:nvPr/>
          </p:nvSpPr>
          <p:spPr bwMode="auto">
            <a:xfrm>
              <a:off x="3163969" y="6471282"/>
              <a:ext cx="541336"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err="1" smtClean="0">
                  <a:solidFill>
                    <a:schemeClr val="bg1"/>
                  </a:solidFill>
                  <a:latin typeface="Comic Sans MS" pitchFamily="66" charset="0"/>
                </a:rPr>
                <a:t>xxxxxxxx</a:t>
              </a:r>
              <a:endParaRPr lang="en-US" sz="500" b="1" dirty="0">
                <a:solidFill>
                  <a:schemeClr val="bg1"/>
                </a:solidFill>
                <a:latin typeface="Comic Sans MS" pitchFamily="66" charset="0"/>
              </a:endParaRPr>
            </a:p>
          </p:txBody>
        </p:sp>
        <p:sp>
          <p:nvSpPr>
            <p:cNvPr id="230" name="TextBox 159"/>
            <p:cNvSpPr txBox="1">
              <a:spLocks noChangeArrowheads="1"/>
            </p:cNvSpPr>
            <p:nvPr/>
          </p:nvSpPr>
          <p:spPr bwMode="auto">
            <a:xfrm>
              <a:off x="5923802" y="6468451"/>
              <a:ext cx="2133070" cy="215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pic>
          <p:nvPicPr>
            <p:cNvPr id="232" name="Picture 4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74739"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1" name="TextBox 162"/>
            <p:cNvSpPr txBox="1">
              <a:spLocks noChangeArrowheads="1"/>
            </p:cNvSpPr>
            <p:nvPr/>
          </p:nvSpPr>
          <p:spPr bwMode="auto">
            <a:xfrm>
              <a:off x="5374739" y="6483269"/>
              <a:ext cx="54393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solidFill>
                    <a:schemeClr val="bg1"/>
                  </a:solidFill>
                  <a:latin typeface="Comic Sans MS" pitchFamily="66" charset="0"/>
                </a:rPr>
                <a:t>SN:</a:t>
              </a:r>
              <a:endParaRPr lang="en-US" sz="500" b="1" dirty="0">
                <a:solidFill>
                  <a:schemeClr val="bg1"/>
                </a:solidFill>
                <a:latin typeface="Comic Sans MS" pitchFamily="66" charset="0"/>
              </a:endParaRPr>
            </a:p>
          </p:txBody>
        </p:sp>
      </p:grpSp>
      <p:sp>
        <p:nvSpPr>
          <p:cNvPr id="240" name="TextBox 166"/>
          <p:cNvSpPr txBox="1">
            <a:spLocks noChangeArrowheads="1"/>
          </p:cNvSpPr>
          <p:nvPr/>
        </p:nvSpPr>
        <p:spPr bwMode="auto">
          <a:xfrm>
            <a:off x="968294" y="264771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Phone</a:t>
            </a:r>
            <a:endParaRPr lang="en-US" sz="800" b="1" dirty="0">
              <a:latin typeface="Comic Sans MS" pitchFamily="66" charset="0"/>
            </a:endParaRPr>
          </a:p>
        </p:txBody>
      </p:sp>
      <p:sp>
        <p:nvSpPr>
          <p:cNvPr id="241" name="TextBox 166"/>
          <p:cNvSpPr txBox="1">
            <a:spLocks noChangeArrowheads="1"/>
          </p:cNvSpPr>
          <p:nvPr/>
        </p:nvSpPr>
        <p:spPr bwMode="auto">
          <a:xfrm>
            <a:off x="968294" y="281386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Security Cameras</a:t>
            </a:r>
            <a:endParaRPr lang="en-US" sz="800" b="1" dirty="0">
              <a:latin typeface="Comic Sans MS" pitchFamily="66" charset="0"/>
            </a:endParaRPr>
          </a:p>
        </p:txBody>
      </p:sp>
      <p:sp>
        <p:nvSpPr>
          <p:cNvPr id="242" name="TextBox 166"/>
          <p:cNvSpPr txBox="1">
            <a:spLocks noChangeArrowheads="1"/>
          </p:cNvSpPr>
          <p:nvPr/>
        </p:nvSpPr>
        <p:spPr bwMode="auto">
          <a:xfrm>
            <a:off x="968295" y="2981229"/>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IFO Cameras</a:t>
            </a:r>
            <a:endParaRPr lang="en-US" sz="800" b="1" dirty="0">
              <a:latin typeface="Comic Sans MS" pitchFamily="66" charset="0"/>
            </a:endParaRPr>
          </a:p>
        </p:txBody>
      </p:sp>
      <p:grpSp>
        <p:nvGrpSpPr>
          <p:cNvPr id="244" name="Group 243"/>
          <p:cNvGrpSpPr/>
          <p:nvPr/>
        </p:nvGrpSpPr>
        <p:grpSpPr>
          <a:xfrm>
            <a:off x="2644315" y="1685224"/>
            <a:ext cx="3924325" cy="184666"/>
            <a:chOff x="2173288" y="6524880"/>
            <a:chExt cx="3924325" cy="184666"/>
          </a:xfrm>
        </p:grpSpPr>
        <p:sp>
          <p:nvSpPr>
            <p:cNvPr id="245"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46"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7"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Group 247"/>
          <p:cNvGrpSpPr/>
          <p:nvPr/>
        </p:nvGrpSpPr>
        <p:grpSpPr>
          <a:xfrm>
            <a:off x="2652263" y="1933874"/>
            <a:ext cx="3924325" cy="184666"/>
            <a:chOff x="2173288" y="6524880"/>
            <a:chExt cx="3924325" cy="184666"/>
          </a:xfrm>
        </p:grpSpPr>
        <p:sp>
          <p:nvSpPr>
            <p:cNvPr id="249"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0"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Group 251"/>
          <p:cNvGrpSpPr/>
          <p:nvPr/>
        </p:nvGrpSpPr>
        <p:grpSpPr>
          <a:xfrm>
            <a:off x="2653413" y="2380610"/>
            <a:ext cx="3924325" cy="184666"/>
            <a:chOff x="2173288" y="6524880"/>
            <a:chExt cx="3924325" cy="184666"/>
          </a:xfrm>
        </p:grpSpPr>
        <p:sp>
          <p:nvSpPr>
            <p:cNvPr id="25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4"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5"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1" name="Group 145"/>
          <p:cNvGrpSpPr>
            <a:grpSpLocks/>
          </p:cNvGrpSpPr>
          <p:nvPr/>
        </p:nvGrpSpPr>
        <p:grpSpPr bwMode="auto">
          <a:xfrm>
            <a:off x="2646136" y="5627834"/>
            <a:ext cx="5064125" cy="228600"/>
            <a:chOff x="199210" y="6182363"/>
            <a:chExt cx="5064125" cy="228601"/>
          </a:xfrm>
        </p:grpSpPr>
        <p:pic>
          <p:nvPicPr>
            <p:cNvPr id="92" name="Picture 4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3" name="Picture 4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94" name="Group 142"/>
            <p:cNvGrpSpPr>
              <a:grpSpLocks/>
            </p:cNvGrpSpPr>
            <p:nvPr/>
          </p:nvGrpSpPr>
          <p:grpSpPr bwMode="auto">
            <a:xfrm>
              <a:off x="199210" y="6186671"/>
              <a:ext cx="2406970" cy="221162"/>
              <a:chOff x="-301925" y="5561154"/>
              <a:chExt cx="2406770" cy="221240"/>
            </a:xfrm>
          </p:grpSpPr>
          <p:sp>
            <p:nvSpPr>
              <p:cNvPr id="98"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UPS1</a:t>
                </a:r>
                <a:endParaRPr lang="en-US" sz="800" b="1" dirty="0">
                  <a:latin typeface="Comic Sans MS" pitchFamily="66" charset="0"/>
                </a:endParaRPr>
              </a:p>
            </p:txBody>
          </p:sp>
          <p:sp>
            <p:nvSpPr>
              <p:cNvPr id="9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APC SMT1500RM2U</a:t>
                </a:r>
                <a:endParaRPr lang="en-US" sz="800" b="1" dirty="0">
                  <a:latin typeface="Comic Sans MS" pitchFamily="66" charset="0"/>
                </a:endParaRPr>
              </a:p>
            </p:txBody>
          </p:sp>
        </p:grpSp>
        <p:grpSp>
          <p:nvGrpSpPr>
            <p:cNvPr id="95" name="Group 141"/>
            <p:cNvGrpSpPr>
              <a:grpSpLocks/>
            </p:cNvGrpSpPr>
            <p:nvPr/>
          </p:nvGrpSpPr>
          <p:grpSpPr bwMode="auto">
            <a:xfrm>
              <a:off x="2844863" y="6189468"/>
              <a:ext cx="2418472" cy="221119"/>
              <a:chOff x="307675" y="6055740"/>
              <a:chExt cx="2418271" cy="221197"/>
            </a:xfrm>
          </p:grpSpPr>
          <p:sp>
            <p:nvSpPr>
              <p:cNvPr id="9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9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AS10J1111987</a:t>
                </a:r>
              </a:p>
            </p:txBody>
          </p:sp>
        </p:grpSp>
      </p:grpSp>
      <p:grpSp>
        <p:nvGrpSpPr>
          <p:cNvPr id="111" name="Group 110"/>
          <p:cNvGrpSpPr/>
          <p:nvPr/>
        </p:nvGrpSpPr>
        <p:grpSpPr>
          <a:xfrm>
            <a:off x="2047876" y="1554026"/>
            <a:ext cx="5670549" cy="223916"/>
            <a:chOff x="54328" y="752459"/>
            <a:chExt cx="5670549" cy="223916"/>
          </a:xfrm>
        </p:grpSpPr>
        <p:pic>
          <p:nvPicPr>
            <p:cNvPr id="112" name="Picture 4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13" name="Picture 4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14" name="Group 113"/>
            <p:cNvGrpSpPr/>
            <p:nvPr/>
          </p:nvGrpSpPr>
          <p:grpSpPr>
            <a:xfrm>
              <a:off x="3306405" y="755219"/>
              <a:ext cx="2418472" cy="221156"/>
              <a:chOff x="3306405" y="755219"/>
              <a:chExt cx="2418472" cy="221156"/>
            </a:xfrm>
          </p:grpSpPr>
          <p:sp>
            <p:nvSpPr>
              <p:cNvPr id="118"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 &amp; 110VAC</a:t>
                </a:r>
                <a:endParaRPr lang="en-US" sz="800" b="1" dirty="0">
                  <a:latin typeface="Comic Sans MS" pitchFamily="66" charset="0"/>
                </a:endParaRPr>
              </a:p>
            </p:txBody>
          </p:sp>
          <p:sp>
            <p:nvSpPr>
              <p:cNvPr id="119"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N62538F19R</a:t>
                </a:r>
                <a:endParaRPr lang="en-US" sz="800" b="1" dirty="0">
                  <a:solidFill>
                    <a:schemeClr val="bg1"/>
                  </a:solidFill>
                  <a:latin typeface="Comic Sans MS" pitchFamily="66" charset="0"/>
                </a:endParaRPr>
              </a:p>
            </p:txBody>
          </p:sp>
        </p:grpSp>
        <p:grpSp>
          <p:nvGrpSpPr>
            <p:cNvPr id="115" name="Group 114"/>
            <p:cNvGrpSpPr/>
            <p:nvPr/>
          </p:nvGrpSpPr>
          <p:grpSpPr>
            <a:xfrm>
              <a:off x="54328" y="752459"/>
              <a:ext cx="3013393" cy="221123"/>
              <a:chOff x="54328" y="752459"/>
              <a:chExt cx="3013393" cy="221123"/>
            </a:xfrm>
          </p:grpSpPr>
          <p:sp>
            <p:nvSpPr>
              <p:cNvPr id="116"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GS624P</a:t>
                </a:r>
                <a:endParaRPr lang="en-US" sz="800" b="1" dirty="0">
                  <a:solidFill>
                    <a:schemeClr val="bg1"/>
                  </a:solidFill>
                  <a:latin typeface="Comic Sans MS" pitchFamily="66" charset="0"/>
                </a:endParaRPr>
              </a:p>
            </p:txBody>
          </p:sp>
          <p:sp>
            <p:nvSpPr>
              <p:cNvPr id="117"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Brocade FastIron Edge GS624P</a:t>
                </a:r>
                <a:endParaRPr lang="en-US" sz="800" b="1" dirty="0">
                  <a:latin typeface="Comic Sans MS" pitchFamily="66" charset="0"/>
                </a:endParaRPr>
              </a:p>
            </p:txBody>
          </p:sp>
        </p:grpSp>
      </p:grpSp>
      <p:sp>
        <p:nvSpPr>
          <p:cNvPr id="8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&lt;&lt; </a:t>
            </a:r>
            <a:r>
              <a:rPr lang="en-US" sz="800" b="1" dirty="0" smtClean="0">
                <a:latin typeface="Comic Sans MS" pitchFamily="66" charset="0"/>
                <a:hlinkClick r:id="rId20" action="ppaction://hlinksldjump"/>
              </a:rPr>
              <a:t>CERX Racks</a:t>
            </a:r>
            <a:endParaRPr lang="en-US" sz="800" b="1" dirty="0">
              <a:latin typeface="Comic Sans MS" pitchFamily="66" charset="0"/>
            </a:endParaRPr>
          </a:p>
        </p:txBody>
      </p:sp>
      <p:grpSp>
        <p:nvGrpSpPr>
          <p:cNvPr id="100" name="Group 99"/>
          <p:cNvGrpSpPr/>
          <p:nvPr/>
        </p:nvGrpSpPr>
        <p:grpSpPr>
          <a:xfrm>
            <a:off x="2221271" y="5190294"/>
            <a:ext cx="5492750" cy="314967"/>
            <a:chOff x="-1769136" y="4229313"/>
            <a:chExt cx="5492750" cy="314967"/>
          </a:xfrm>
        </p:grpSpPr>
        <p:sp>
          <p:nvSpPr>
            <p:cNvPr id="101" name="TextBox 121"/>
            <p:cNvSpPr txBox="1">
              <a:spLocks noChangeArrowheads="1"/>
            </p:cNvSpPr>
            <p:nvPr/>
          </p:nvSpPr>
          <p:spPr bwMode="auto">
            <a:xfrm>
              <a:off x="-1769136" y="4282464"/>
              <a:ext cx="15755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KEPCO Power Supplies</a:t>
              </a:r>
              <a:endParaRPr lang="en-US" sz="800" b="1" dirty="0">
                <a:latin typeface="Comic Sans MS" pitchFamily="66" charset="0"/>
              </a:endParaRPr>
            </a:p>
          </p:txBody>
        </p:sp>
        <p:sp>
          <p:nvSpPr>
            <p:cNvPr id="102" name="TextBox 118"/>
            <p:cNvSpPr txBox="1">
              <a:spLocks noChangeArrowheads="1"/>
            </p:cNvSpPr>
            <p:nvPr/>
          </p:nvSpPr>
          <p:spPr bwMode="auto">
            <a:xfrm>
              <a:off x="2576078" y="4299950"/>
              <a:ext cx="1147536" cy="185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grpSp>
          <p:nvGrpSpPr>
            <p:cNvPr id="103" name="Group 102"/>
            <p:cNvGrpSpPr/>
            <p:nvPr/>
          </p:nvGrpSpPr>
          <p:grpSpPr>
            <a:xfrm>
              <a:off x="1298204" y="4240432"/>
              <a:ext cx="1273212" cy="299508"/>
              <a:chOff x="1298204" y="4803704"/>
              <a:chExt cx="1273212" cy="327554"/>
            </a:xfrm>
          </p:grpSpPr>
          <p:sp>
            <p:nvSpPr>
              <p:cNvPr id="123" name="TextBox 368">
                <a:hlinkClick r:id="" action="ppaction://noaction"/>
              </p:cNvPr>
              <p:cNvSpPr txBox="1">
                <a:spLocks noChangeArrowheads="1"/>
              </p:cNvSpPr>
              <p:nvPr/>
            </p:nvSpPr>
            <p:spPr bwMode="auto">
              <a:xfrm>
                <a:off x="1298204" y="4811217"/>
                <a:ext cx="317487" cy="320041"/>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sp>
            <p:nvSpPr>
              <p:cNvPr id="124" name="TextBox 368">
                <a:hlinkClick r:id="" action="ppaction://noaction"/>
              </p:cNvPr>
              <p:cNvSpPr txBox="1">
                <a:spLocks noChangeArrowheads="1"/>
              </p:cNvSpPr>
              <p:nvPr/>
            </p:nvSpPr>
            <p:spPr bwMode="auto">
              <a:xfrm>
                <a:off x="1936442" y="4810319"/>
                <a:ext cx="634974" cy="314703"/>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sp>
            <p:nvSpPr>
              <p:cNvPr id="125" name="TextBox 368">
                <a:hlinkClick r:id="" action="ppaction://noaction"/>
              </p:cNvPr>
              <p:cNvSpPr txBox="1">
                <a:spLocks noChangeArrowheads="1"/>
              </p:cNvSpPr>
              <p:nvPr/>
            </p:nvSpPr>
            <p:spPr bwMode="auto">
              <a:xfrm>
                <a:off x="1619616" y="4803704"/>
                <a:ext cx="317487" cy="32316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grpSp>
        <p:grpSp>
          <p:nvGrpSpPr>
            <p:cNvPr id="104" name="Group 103"/>
            <p:cNvGrpSpPr/>
            <p:nvPr/>
          </p:nvGrpSpPr>
          <p:grpSpPr>
            <a:xfrm>
              <a:off x="-211180" y="4229313"/>
              <a:ext cx="1279849" cy="314967"/>
              <a:chOff x="-211180" y="4213564"/>
              <a:chExt cx="1279849" cy="346464"/>
            </a:xfrm>
          </p:grpSpPr>
          <p:grpSp>
            <p:nvGrpSpPr>
              <p:cNvPr id="105" name="Group 104"/>
              <p:cNvGrpSpPr/>
              <p:nvPr/>
            </p:nvGrpSpPr>
            <p:grpSpPr>
              <a:xfrm>
                <a:off x="-211180" y="4251939"/>
                <a:ext cx="1279849" cy="308089"/>
                <a:chOff x="1298204" y="3763945"/>
                <a:chExt cx="1279849" cy="308089"/>
              </a:xfrm>
            </p:grpSpPr>
            <p:pic>
              <p:nvPicPr>
                <p:cNvPr id="120" name="Picture 16"/>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298204" y="3763945"/>
                  <a:ext cx="1279849" cy="2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5"/>
                <p:cNvPicPr>
                  <a:picLocks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936442" y="3772524"/>
                  <a:ext cx="576218" cy="299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5"/>
                <p:cNvPicPr>
                  <a:picLocks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89578" y="3772525"/>
                  <a:ext cx="576218" cy="299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p:cNvGrpSpPr/>
              <p:nvPr/>
            </p:nvGrpSpPr>
            <p:grpSpPr>
              <a:xfrm>
                <a:off x="-200029" y="4213564"/>
                <a:ext cx="1256935" cy="323165"/>
                <a:chOff x="-211180" y="4648737"/>
                <a:chExt cx="1256935" cy="323165"/>
              </a:xfrm>
            </p:grpSpPr>
            <p:sp>
              <p:nvSpPr>
                <p:cNvPr id="107" name="TextBox 368">
                  <a:hlinkClick r:id="" action="ppaction://noaction"/>
                </p:cNvPr>
                <p:cNvSpPr txBox="1">
                  <a:spLocks noChangeArrowheads="1"/>
                </p:cNvSpPr>
                <p:nvPr/>
              </p:nvSpPr>
              <p:spPr bwMode="auto">
                <a:xfrm>
                  <a:off x="423793" y="4651861"/>
                  <a:ext cx="317487" cy="320041"/>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sp>
              <p:nvSpPr>
                <p:cNvPr id="108" name="TextBox 368">
                  <a:hlinkClick r:id="" action="ppaction://noaction"/>
                </p:cNvPr>
                <p:cNvSpPr txBox="1">
                  <a:spLocks noChangeArrowheads="1"/>
                </p:cNvSpPr>
                <p:nvPr/>
              </p:nvSpPr>
              <p:spPr bwMode="auto">
                <a:xfrm>
                  <a:off x="-211180" y="4657199"/>
                  <a:ext cx="634974" cy="314703"/>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sp>
              <p:nvSpPr>
                <p:cNvPr id="109" name="TextBox 368">
                  <a:hlinkClick r:id="" action="ppaction://noaction"/>
                </p:cNvPr>
                <p:cNvSpPr txBox="1">
                  <a:spLocks noChangeArrowheads="1"/>
                </p:cNvSpPr>
                <p:nvPr/>
              </p:nvSpPr>
              <p:spPr bwMode="auto">
                <a:xfrm>
                  <a:off x="728268" y="4648737"/>
                  <a:ext cx="317487" cy="32316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grpSp>
        </p:grpSp>
      </p:grpSp>
      <p:grpSp>
        <p:nvGrpSpPr>
          <p:cNvPr id="148" name="Group 147"/>
          <p:cNvGrpSpPr/>
          <p:nvPr/>
        </p:nvGrpSpPr>
        <p:grpSpPr>
          <a:xfrm>
            <a:off x="7849057" y="2309696"/>
            <a:ext cx="391085" cy="1038225"/>
            <a:chOff x="7980628" y="1704975"/>
            <a:chExt cx="391085" cy="1038225"/>
          </a:xfrm>
        </p:grpSpPr>
        <p:pic>
          <p:nvPicPr>
            <p:cNvPr id="149" name="Picture 119">
              <a:hlinkClick r:id="rId25" action="ppaction://hlinksldjump"/>
            </p:cNvPr>
            <p:cNvPicPr>
              <a:picLocks noChangeAspect="1" noChangeArrowheads="1"/>
            </p:cNvPicPr>
            <p:nvPr/>
          </p:nvPicPr>
          <p:blipFill>
            <a:blip r:embed="rId26"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Rectangle 149"/>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rPr>
                <a:t>PSY-034</a:t>
              </a:r>
              <a:endParaRPr lang="en-US" sz="900" dirty="0"/>
            </a:p>
          </p:txBody>
        </p:sp>
      </p:grpSp>
      <p:grpSp>
        <p:nvGrpSpPr>
          <p:cNvPr id="151" name="Group 150"/>
          <p:cNvGrpSpPr/>
          <p:nvPr/>
        </p:nvGrpSpPr>
        <p:grpSpPr>
          <a:xfrm>
            <a:off x="7465444" y="2320850"/>
            <a:ext cx="392907" cy="1024977"/>
            <a:chOff x="7277571" y="3111437"/>
            <a:chExt cx="392907" cy="1024977"/>
          </a:xfrm>
        </p:grpSpPr>
        <p:pic>
          <p:nvPicPr>
            <p:cNvPr id="152" name="Picture 3"/>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7277571" y="3111437"/>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 name="Rectangle 152"/>
            <p:cNvSpPr/>
            <p:nvPr/>
          </p:nvSpPr>
          <p:spPr>
            <a:xfrm rot="16200000">
              <a:off x="7214263" y="3372058"/>
              <a:ext cx="681597" cy="230832"/>
            </a:xfrm>
            <a:prstGeom prst="rect">
              <a:avLst/>
            </a:prstGeom>
          </p:spPr>
          <p:txBody>
            <a:bodyPr wrap="none">
              <a:spAutoFit/>
            </a:bodyPr>
            <a:lstStyle/>
            <a:p>
              <a:r>
                <a:rPr lang="en-US" sz="900" b="1" dirty="0" smtClean="0">
                  <a:latin typeface="Comic Sans MS" pitchFamily="66" charset="0"/>
                </a:rPr>
                <a:t>PSY-034</a:t>
              </a:r>
              <a:endParaRPr lang="en-US" sz="900" dirty="0"/>
            </a:p>
          </p:txBody>
        </p:sp>
      </p:grpSp>
    </p:spTree>
    <p:extLst>
      <p:ext uri="{BB962C8B-B14F-4D97-AF65-F5344CB8AC3E}">
        <p14:creationId xmlns:p14="http://schemas.microsoft.com/office/powerpoint/2010/main" val="968715464"/>
      </p:ext>
    </p:extLst>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2271797" y="751463"/>
            <a:ext cx="5670549" cy="223916"/>
            <a:chOff x="54328" y="752459"/>
            <a:chExt cx="5670549" cy="223916"/>
          </a:xfrm>
        </p:grpSpPr>
        <p:pic>
          <p:nvPicPr>
            <p:cNvPr id="41"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42"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3" name="Group 42"/>
            <p:cNvGrpSpPr/>
            <p:nvPr/>
          </p:nvGrpSpPr>
          <p:grpSpPr>
            <a:xfrm>
              <a:off x="3306405" y="755219"/>
              <a:ext cx="2418472" cy="221156"/>
              <a:chOff x="3306405" y="755219"/>
              <a:chExt cx="2418472" cy="221156"/>
            </a:xfrm>
          </p:grpSpPr>
          <p:sp>
            <p:nvSpPr>
              <p:cNvPr id="47"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 &amp; 110VAC</a:t>
                </a:r>
                <a:endParaRPr lang="en-US" sz="800" b="1" dirty="0">
                  <a:latin typeface="Comic Sans MS" pitchFamily="66" charset="0"/>
                </a:endParaRPr>
              </a:p>
            </p:txBody>
          </p:sp>
          <p:sp>
            <p:nvSpPr>
              <p:cNvPr id="48"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N62538F19R</a:t>
                </a:r>
                <a:endParaRPr lang="en-US" sz="800" b="1" dirty="0">
                  <a:solidFill>
                    <a:schemeClr val="bg1"/>
                  </a:solidFill>
                  <a:latin typeface="Comic Sans MS" pitchFamily="66" charset="0"/>
                </a:endParaRPr>
              </a:p>
            </p:txBody>
          </p:sp>
        </p:grpSp>
        <p:grpSp>
          <p:nvGrpSpPr>
            <p:cNvPr id="44" name="Group 43"/>
            <p:cNvGrpSpPr/>
            <p:nvPr/>
          </p:nvGrpSpPr>
          <p:grpSpPr>
            <a:xfrm>
              <a:off x="54328" y="752459"/>
              <a:ext cx="3013393" cy="221123"/>
              <a:chOff x="54328" y="752459"/>
              <a:chExt cx="3013393" cy="221123"/>
            </a:xfrm>
          </p:grpSpPr>
          <p:sp>
            <p:nvSpPr>
              <p:cNvPr id="45"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
                  </a:rPr>
                  <a:t>GS624P</a:t>
                </a:r>
                <a:endParaRPr lang="en-US" sz="800" b="1" dirty="0">
                  <a:solidFill>
                    <a:schemeClr val="bg1"/>
                  </a:solidFill>
                  <a:latin typeface="Comic Sans MS" pitchFamily="66" charset="0"/>
                </a:endParaRPr>
              </a:p>
            </p:txBody>
          </p:sp>
          <p:sp>
            <p:nvSpPr>
              <p:cNvPr id="46"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Brocade FastIron Edge GS624P</a:t>
                </a:r>
                <a:endParaRPr lang="en-US" sz="800" b="1" dirty="0">
                  <a:latin typeface="Comic Sans MS" pitchFamily="66" charset="0"/>
                </a:endParaRPr>
              </a:p>
            </p:txBody>
          </p:sp>
        </p:grpSp>
      </p:grpSp>
      <p:sp>
        <p:nvSpPr>
          <p:cNvPr id="239618" name="Title 8"/>
          <p:cNvSpPr>
            <a:spLocks noGrp="1"/>
          </p:cNvSpPr>
          <p:nvPr>
            <p:ph type="title"/>
          </p:nvPr>
        </p:nvSpPr>
        <p:spPr/>
        <p:txBody>
          <a:bodyPr/>
          <a:lstStyle/>
          <a:p>
            <a:pPr eaLnBrk="1" hangingPunct="1"/>
            <a:r>
              <a:rPr lang="en-US" dirty="0" smtClean="0">
                <a:ea typeface="ＭＳ Ｐゴシック" pitchFamily="34" charset="-128"/>
              </a:rPr>
              <a:t>GS624P</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962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2BA078-8A2F-4564-B070-4F516A466B1A}" type="slidenum">
              <a:rPr lang="en-US" smtClean="0">
                <a:solidFill>
                  <a:srgbClr val="898989"/>
                </a:solidFill>
                <a:latin typeface="Calibri" pitchFamily="34" charset="0"/>
              </a:rPr>
              <a:pPr eaLnBrk="1" hangingPunct="1"/>
              <a:t>447</a:t>
            </a:fld>
            <a:endParaRPr lang="en-US" smtClean="0">
              <a:solidFill>
                <a:srgbClr val="898989"/>
              </a:solidFill>
              <a:latin typeface="Calibri" pitchFamily="34" charset="0"/>
            </a:endParaRPr>
          </a:p>
        </p:txBody>
      </p:sp>
      <p:grpSp>
        <p:nvGrpSpPr>
          <p:cNvPr id="239645" name="Group 3"/>
          <p:cNvGrpSpPr>
            <a:grpSpLocks/>
          </p:cNvGrpSpPr>
          <p:nvPr/>
        </p:nvGrpSpPr>
        <p:grpSpPr bwMode="auto">
          <a:xfrm>
            <a:off x="7402610" y="4635004"/>
            <a:ext cx="1271491" cy="433307"/>
            <a:chOff x="7369386" y="4540264"/>
            <a:chExt cx="1271377" cy="433297"/>
          </a:xfrm>
        </p:grpSpPr>
        <p:sp>
          <p:nvSpPr>
            <p:cNvPr id="23964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N62538F19R</a:t>
              </a:r>
            </a:p>
          </p:txBody>
        </p:sp>
        <p:sp>
          <p:nvSpPr>
            <p:cNvPr id="23964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3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L1-FAC-XC1</a:t>
            </a:r>
            <a:endParaRPr lang="en-US" sz="800" b="1" dirty="0">
              <a:latin typeface="Comic Sans MS" pitchFamily="66" charset="0"/>
            </a:endParaRPr>
          </a:p>
        </p:txBody>
      </p:sp>
      <p:pic>
        <p:nvPicPr>
          <p:cNvPr id="59289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 y="1044079"/>
            <a:ext cx="3039100" cy="7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20763" y="1921988"/>
            <a:ext cx="7645400" cy="917388"/>
            <a:chOff x="1020763" y="1419823"/>
            <a:chExt cx="7645400" cy="917388"/>
          </a:xfrm>
        </p:grpSpPr>
        <p:sp>
          <p:nvSpPr>
            <p:cNvPr id="239624" name="TextBox 353"/>
            <p:cNvSpPr txBox="1">
              <a:spLocks noChangeArrowheads="1"/>
            </p:cNvSpPr>
            <p:nvPr/>
          </p:nvSpPr>
          <p:spPr bwMode="auto">
            <a:xfrm>
              <a:off x="7396163" y="1802041"/>
              <a:ext cx="1187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C0:3F:0E:86:88:E0</a:t>
              </a:r>
              <a:endParaRPr lang="en-US" sz="800" b="1" dirty="0">
                <a:latin typeface="Comic Sans MS" pitchFamily="66" charset="0"/>
              </a:endParaRPr>
            </a:p>
          </p:txBody>
        </p:sp>
        <p:grpSp>
          <p:nvGrpSpPr>
            <p:cNvPr id="2" name="Group 1"/>
            <p:cNvGrpSpPr/>
            <p:nvPr/>
          </p:nvGrpSpPr>
          <p:grpSpPr>
            <a:xfrm>
              <a:off x="1020763" y="1419823"/>
              <a:ext cx="7645400" cy="917388"/>
              <a:chOff x="1020763" y="1419823"/>
              <a:chExt cx="7645400" cy="917388"/>
            </a:xfrm>
          </p:grpSpPr>
          <p:pic>
            <p:nvPicPr>
              <p:cNvPr id="54" name="Picture 5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3" y="1460610"/>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39650" name="Group 4"/>
              <p:cNvGrpSpPr>
                <a:grpSpLocks/>
              </p:cNvGrpSpPr>
              <p:nvPr/>
            </p:nvGrpSpPr>
            <p:grpSpPr bwMode="auto">
              <a:xfrm>
                <a:off x="7393872" y="1419823"/>
                <a:ext cx="1272291" cy="444474"/>
                <a:chOff x="7381441" y="3557085"/>
                <a:chExt cx="1272240" cy="444795"/>
              </a:xfrm>
            </p:grpSpPr>
            <p:sp>
              <p:nvSpPr>
                <p:cNvPr id="23965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GSM7224</a:t>
                  </a:r>
                  <a:endParaRPr lang="en-US" sz="800" b="1" dirty="0">
                    <a:latin typeface="Comic Sans MS" pitchFamily="66" charset="0"/>
                  </a:endParaRPr>
                </a:p>
              </p:txBody>
            </p:sp>
            <p:sp>
              <p:nvSpPr>
                <p:cNvPr id="23965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592899"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2363" y="1477845"/>
                <a:ext cx="5730133" cy="859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39626" name="Group 48"/>
          <p:cNvGrpSpPr>
            <a:grpSpLocks/>
          </p:cNvGrpSpPr>
          <p:nvPr/>
        </p:nvGrpSpPr>
        <p:grpSpPr bwMode="auto">
          <a:xfrm>
            <a:off x="5178034" y="2366462"/>
            <a:ext cx="214312" cy="1993900"/>
            <a:chOff x="4407726" y="4004441"/>
            <a:chExt cx="215195" cy="1994337"/>
          </a:xfrm>
        </p:grpSpPr>
        <p:sp>
          <p:nvSpPr>
            <p:cNvPr id="23963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3</a:t>
              </a:r>
              <a:r>
                <a:rPr lang="en-US" sz="800" b="1" dirty="0" smtClean="0">
                  <a:latin typeface="Comic Sans MS" pitchFamily="66" charset="0"/>
                  <a:hlinkClick r:id="rId9" action="ppaction://hlinksldjump"/>
                </a:rPr>
                <a:t> </a:t>
              </a:r>
              <a:r>
                <a:rPr lang="en-US" sz="800" b="1" dirty="0">
                  <a:latin typeface="Comic Sans MS" pitchFamily="66" charset="0"/>
                  <a:hlinkClick r:id="rId9" action="ppaction://hlinksldjump"/>
                </a:rPr>
                <a:t>- To FE NET Port</a:t>
              </a:r>
              <a:endParaRPr lang="en-US" sz="800" b="1" dirty="0">
                <a:latin typeface="Comic Sans MS" pitchFamily="66" charset="0"/>
              </a:endParaRPr>
            </a:p>
          </p:txBody>
        </p:sp>
        <p:cxnSp>
          <p:nvCxnSpPr>
            <p:cNvPr id="51" name="Straight Arrow Connector 50"/>
            <p:cNvCxnSpPr>
              <a:stCxn id="239636"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7" name="Group 56"/>
          <p:cNvGrpSpPr>
            <a:grpSpLocks/>
          </p:cNvGrpSpPr>
          <p:nvPr/>
        </p:nvGrpSpPr>
        <p:grpSpPr bwMode="auto">
          <a:xfrm>
            <a:off x="1523999" y="2147506"/>
            <a:ext cx="215900" cy="2430463"/>
            <a:chOff x="4407954" y="4004441"/>
            <a:chExt cx="214740" cy="2429771"/>
          </a:xfrm>
        </p:grpSpPr>
        <p:sp>
          <p:nvSpPr>
            <p:cNvPr id="239633"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21F - To </a:t>
              </a:r>
              <a:r>
                <a:rPr lang="en-US" sz="800" b="1" dirty="0" smtClean="0">
                  <a:latin typeface="Comic Sans MS" pitchFamily="66" charset="0"/>
                  <a:hlinkClick r:id="rId10" action="ppaction://hlinksldjump"/>
                </a:rPr>
                <a:t>1X23 </a:t>
              </a:r>
              <a:r>
                <a:rPr lang="en-US" sz="800" b="1" dirty="0">
                  <a:latin typeface="Comic Sans MS" pitchFamily="66" charset="0"/>
                  <a:hlinkClick r:id="rId10" action="ppaction://hlinksldjump"/>
                </a:rPr>
                <a:t>PP </a:t>
              </a:r>
              <a:r>
                <a:rPr lang="en-US" sz="800" b="1" dirty="0" smtClean="0">
                  <a:latin typeface="Comic Sans MS" pitchFamily="66" charset="0"/>
                  <a:hlinkClick r:id="rId10" action="ppaction://hlinksldjump"/>
                </a:rPr>
                <a:t>B1,B2</a:t>
              </a:r>
              <a:endParaRPr lang="en-US" sz="800" b="1" dirty="0">
                <a:latin typeface="Comic Sans MS" pitchFamily="66" charset="0"/>
              </a:endParaRPr>
            </a:p>
          </p:txBody>
        </p:sp>
        <p:cxnSp>
          <p:nvCxnSpPr>
            <p:cNvPr id="59" name="Straight Arrow Connector 58"/>
            <p:cNvCxnSpPr>
              <a:stCxn id="239633"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55" name="Picture 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2" y="4636854"/>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92900"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44361" y="4659339"/>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25957" y="4660578"/>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9628" name="Group 60"/>
          <p:cNvGrpSpPr>
            <a:grpSpLocks/>
          </p:cNvGrpSpPr>
          <p:nvPr/>
        </p:nvGrpSpPr>
        <p:grpSpPr bwMode="auto">
          <a:xfrm>
            <a:off x="4753958" y="4746935"/>
            <a:ext cx="355600" cy="2005013"/>
            <a:chOff x="4337232" y="3708410"/>
            <a:chExt cx="355738" cy="2585050"/>
          </a:xfrm>
        </p:grpSpPr>
        <p:sp>
          <p:nvSpPr>
            <p:cNvPr id="23963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39630"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8" name="Group 60"/>
          <p:cNvGrpSpPr>
            <a:grpSpLocks/>
          </p:cNvGrpSpPr>
          <p:nvPr/>
        </p:nvGrpSpPr>
        <p:grpSpPr bwMode="auto">
          <a:xfrm>
            <a:off x="1871227" y="4747700"/>
            <a:ext cx="355600" cy="2005013"/>
            <a:chOff x="4337232" y="3708410"/>
            <a:chExt cx="355738" cy="2585050"/>
          </a:xfrm>
        </p:grpSpPr>
        <p:sp>
          <p:nvSpPr>
            <p:cNvPr id="61"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110 Power </a:t>
              </a:r>
              <a:r>
                <a:rPr lang="en-US" sz="800" b="1" dirty="0">
                  <a:latin typeface="Comic Sans MS" pitchFamily="66" charset="0"/>
                </a:rPr>
                <a:t>Strip</a:t>
              </a:r>
            </a:p>
          </p:txBody>
        </p:sp>
        <p:cxnSp>
          <p:nvCxnSpPr>
            <p:cNvPr id="62" name="Straight Arrow Connector 61"/>
            <p:cNvCxnSpPr>
              <a:stCxn id="61" idx="3"/>
              <a:endCxn id="6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5" name="Rectangle 6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extLst>
      <p:ext uri="{BB962C8B-B14F-4D97-AF65-F5344CB8AC3E}">
        <p14:creationId xmlns:p14="http://schemas.microsoft.com/office/powerpoint/2010/main" val="965729501"/>
      </p:ext>
    </p:extLst>
  </p:cSld>
  <p:clrMapOvr>
    <a:masterClrMapping/>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Title 8"/>
          <p:cNvSpPr>
            <a:spLocks noGrp="1"/>
          </p:cNvSpPr>
          <p:nvPr>
            <p:ph type="title"/>
          </p:nvPr>
        </p:nvSpPr>
        <p:spPr/>
        <p:txBody>
          <a:bodyPr/>
          <a:lstStyle/>
          <a:p>
            <a:pPr eaLnBrk="1" hangingPunct="1"/>
            <a:r>
              <a:rPr lang="en-US" smtClean="0">
                <a:ea typeface="ＭＳ Ｐゴシック" pitchFamily="34" charset="-128"/>
              </a:rPr>
              <a:t>2402 – Network Switch</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4474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F98FDDC-90DE-4720-A964-066836B71AEB}" type="slidenum">
              <a:rPr lang="en-US" smtClean="0">
                <a:solidFill>
                  <a:srgbClr val="898989"/>
                </a:solidFill>
                <a:latin typeface="Calibri" pitchFamily="34" charset="0"/>
              </a:rPr>
              <a:pPr eaLnBrk="1" hangingPunct="1"/>
              <a:t>448</a:t>
            </a:fld>
            <a:endParaRPr lang="en-US" smtClean="0">
              <a:solidFill>
                <a:srgbClr val="898989"/>
              </a:solidFill>
              <a:latin typeface="Calibri" pitchFamily="34" charset="0"/>
            </a:endParaRPr>
          </a:p>
        </p:txBody>
      </p:sp>
      <p:grpSp>
        <p:nvGrpSpPr>
          <p:cNvPr id="244741" name="Group 145"/>
          <p:cNvGrpSpPr>
            <a:grpSpLocks/>
          </p:cNvGrpSpPr>
          <p:nvPr/>
        </p:nvGrpSpPr>
        <p:grpSpPr bwMode="auto">
          <a:xfrm>
            <a:off x="1939925" y="750888"/>
            <a:ext cx="5638800" cy="228600"/>
            <a:chOff x="-374918" y="6182363"/>
            <a:chExt cx="5638253" cy="228601"/>
          </a:xfrm>
        </p:grpSpPr>
        <p:pic>
          <p:nvPicPr>
            <p:cNvPr id="24486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486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4863" name="Group 142"/>
            <p:cNvGrpSpPr>
              <a:grpSpLocks/>
            </p:cNvGrpSpPr>
            <p:nvPr/>
          </p:nvGrpSpPr>
          <p:grpSpPr bwMode="auto">
            <a:xfrm>
              <a:off x="-374918" y="6186633"/>
              <a:ext cx="2981098" cy="221200"/>
              <a:chOff x="-876005" y="5561116"/>
              <a:chExt cx="2980850" cy="221278"/>
            </a:xfrm>
          </p:grpSpPr>
          <p:sp>
            <p:nvSpPr>
              <p:cNvPr id="244867"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2402 Network Switch</a:t>
                </a:r>
              </a:p>
            </p:txBody>
          </p:sp>
          <p:sp>
            <p:nvSpPr>
              <p:cNvPr id="24486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2402</a:t>
                </a:r>
                <a:endParaRPr lang="en-US" sz="800" b="1">
                  <a:solidFill>
                    <a:schemeClr val="bg1"/>
                  </a:solidFill>
                  <a:latin typeface="Comic Sans MS" pitchFamily="66" charset="0"/>
                </a:endParaRPr>
              </a:p>
            </p:txBody>
          </p:sp>
        </p:grpSp>
        <p:grpSp>
          <p:nvGrpSpPr>
            <p:cNvPr id="244864" name="Group 141"/>
            <p:cNvGrpSpPr>
              <a:grpSpLocks/>
            </p:cNvGrpSpPr>
            <p:nvPr/>
          </p:nvGrpSpPr>
          <p:grpSpPr bwMode="auto">
            <a:xfrm>
              <a:off x="2844863" y="6189468"/>
              <a:ext cx="2418472" cy="221119"/>
              <a:chOff x="307675" y="6055740"/>
              <a:chExt cx="2418271" cy="221197"/>
            </a:xfrm>
          </p:grpSpPr>
          <p:sp>
            <p:nvSpPr>
              <p:cNvPr id="24486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486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FB00001705</a:t>
                </a:r>
              </a:p>
            </p:txBody>
          </p:sp>
        </p:grpSp>
      </p:grpSp>
      <p:pic>
        <p:nvPicPr>
          <p:cNvPr id="244742"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79513" y="1196975"/>
            <a:ext cx="4572000" cy="67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4743" name="TextBox 353"/>
          <p:cNvSpPr txBox="1">
            <a:spLocks noChangeArrowheads="1"/>
          </p:cNvSpPr>
          <p:nvPr/>
        </p:nvSpPr>
        <p:spPr bwMode="auto">
          <a:xfrm>
            <a:off x="6929438" y="2370138"/>
            <a:ext cx="176688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G12038</a:t>
            </a:r>
            <a:endParaRPr lang="en-US" sz="800" b="1" dirty="0">
              <a:latin typeface="Comic Sans MS" pitchFamily="66" charset="0"/>
            </a:endParaRPr>
          </a:p>
          <a:p>
            <a:pPr eaLnBrk="1" hangingPunct="1"/>
            <a:r>
              <a:rPr lang="en-US" sz="800" b="1" dirty="0" smtClean="0">
                <a:latin typeface="Comic Sans MS" pitchFamily="66" charset="0"/>
              </a:rPr>
              <a:t>192.168.253.20</a:t>
            </a:r>
            <a:endParaRPr lang="en-US" sz="800" b="1" dirty="0">
              <a:latin typeface="Comic Sans MS" pitchFamily="66" charset="0"/>
            </a:endParaRPr>
          </a:p>
        </p:txBody>
      </p:sp>
      <p:pic>
        <p:nvPicPr>
          <p:cNvPr id="24474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9813" y="5697538"/>
            <a:ext cx="4572000" cy="682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4745" name="Group 118"/>
          <p:cNvGrpSpPr>
            <a:grpSpLocks/>
          </p:cNvGrpSpPr>
          <p:nvPr/>
        </p:nvGrpSpPr>
        <p:grpSpPr bwMode="auto">
          <a:xfrm>
            <a:off x="590550" y="1895475"/>
            <a:ext cx="2851150" cy="3703638"/>
            <a:chOff x="2955189" y="1864407"/>
            <a:chExt cx="2849605" cy="3703291"/>
          </a:xfrm>
        </p:grpSpPr>
        <p:grpSp>
          <p:nvGrpSpPr>
            <p:cNvPr id="244765" name="Group 119"/>
            <p:cNvGrpSpPr>
              <a:grpSpLocks/>
            </p:cNvGrpSpPr>
            <p:nvPr/>
          </p:nvGrpSpPr>
          <p:grpSpPr bwMode="auto">
            <a:xfrm>
              <a:off x="3496672" y="1864407"/>
              <a:ext cx="2292731" cy="222022"/>
              <a:chOff x="1467344" y="2648179"/>
              <a:chExt cx="2292731" cy="222022"/>
            </a:xfrm>
          </p:grpSpPr>
          <p:sp>
            <p:nvSpPr>
              <p:cNvPr id="24485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4" name="Straight Arrow Connector 263"/>
              <p:cNvCxnSpPr>
                <a:stCxn id="244858" idx="3"/>
                <a:endCxn id="244860" idx="1"/>
              </p:cNvCxnSpPr>
              <p:nvPr/>
            </p:nvCxnSpPr>
            <p:spPr bwMode="auto">
              <a:xfrm flipV="1">
                <a:off x="2823482" y="2756119"/>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6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01</a:t>
                </a:r>
              </a:p>
            </p:txBody>
          </p:sp>
        </p:grpSp>
        <p:grpSp>
          <p:nvGrpSpPr>
            <p:cNvPr id="244766" name="Group 120"/>
            <p:cNvGrpSpPr>
              <a:grpSpLocks/>
            </p:cNvGrpSpPr>
            <p:nvPr/>
          </p:nvGrpSpPr>
          <p:grpSpPr bwMode="auto">
            <a:xfrm>
              <a:off x="3499295" y="2016807"/>
              <a:ext cx="2292731" cy="222022"/>
              <a:chOff x="1467344" y="2648179"/>
              <a:chExt cx="2292731" cy="222022"/>
            </a:xfrm>
          </p:grpSpPr>
          <p:sp>
            <p:nvSpPr>
              <p:cNvPr id="24485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Kantech???</a:t>
                </a:r>
                <a:endParaRPr lang="en-US" sz="800" b="1" dirty="0">
                  <a:latin typeface="Comic Sans MS" pitchFamily="66" charset="0"/>
                </a:endParaRPr>
              </a:p>
            </p:txBody>
          </p:sp>
          <p:cxnSp>
            <p:nvCxnSpPr>
              <p:cNvPr id="261" name="Straight Arrow Connector 260"/>
              <p:cNvCxnSpPr>
                <a:stCxn id="244855" idx="3"/>
                <a:endCxn id="244857" idx="1"/>
              </p:cNvCxnSpPr>
              <p:nvPr/>
            </p:nvCxnSpPr>
            <p:spPr bwMode="auto">
              <a:xfrm flipV="1">
                <a:off x="2822446" y="275610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5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02</a:t>
                </a:r>
              </a:p>
            </p:txBody>
          </p:sp>
        </p:grpSp>
        <p:grpSp>
          <p:nvGrpSpPr>
            <p:cNvPr id="244767" name="Group 121"/>
            <p:cNvGrpSpPr>
              <a:grpSpLocks/>
            </p:cNvGrpSpPr>
            <p:nvPr/>
          </p:nvGrpSpPr>
          <p:grpSpPr bwMode="auto">
            <a:xfrm>
              <a:off x="3499295" y="2163944"/>
              <a:ext cx="2292731" cy="222022"/>
              <a:chOff x="1467344" y="2648179"/>
              <a:chExt cx="2292731" cy="222022"/>
            </a:xfrm>
          </p:grpSpPr>
          <p:sp>
            <p:nvSpPr>
              <p:cNvPr id="24485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8" name="Straight Arrow Connector 257"/>
              <p:cNvCxnSpPr>
                <a:stCxn id="244852" idx="3"/>
                <a:endCxn id="244854" idx="1"/>
              </p:cNvCxnSpPr>
              <p:nvPr/>
            </p:nvCxnSpPr>
            <p:spPr bwMode="auto">
              <a:xfrm flipV="1">
                <a:off x="2822446" y="275659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5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03</a:t>
                </a:r>
              </a:p>
            </p:txBody>
          </p:sp>
        </p:grpSp>
        <p:grpSp>
          <p:nvGrpSpPr>
            <p:cNvPr id="244768" name="Group 122"/>
            <p:cNvGrpSpPr>
              <a:grpSpLocks/>
            </p:cNvGrpSpPr>
            <p:nvPr/>
          </p:nvGrpSpPr>
          <p:grpSpPr bwMode="auto">
            <a:xfrm>
              <a:off x="3095280" y="2316344"/>
              <a:ext cx="2699369" cy="222022"/>
              <a:chOff x="1060706" y="2648179"/>
              <a:chExt cx="2699369" cy="222022"/>
            </a:xfrm>
          </p:grpSpPr>
          <p:sp>
            <p:nvSpPr>
              <p:cNvPr id="244849"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5" name="Straight Arrow Connector 254"/>
              <p:cNvCxnSpPr>
                <a:stCxn id="244849" idx="3"/>
                <a:endCxn id="244851" idx="1"/>
              </p:cNvCxnSpPr>
              <p:nvPr/>
            </p:nvCxnSpPr>
            <p:spPr bwMode="auto">
              <a:xfrm flipV="1">
                <a:off x="2822996" y="275657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5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04</a:t>
                </a:r>
              </a:p>
            </p:txBody>
          </p:sp>
        </p:grpSp>
        <p:grpSp>
          <p:nvGrpSpPr>
            <p:cNvPr id="244769" name="Group 123"/>
            <p:cNvGrpSpPr>
              <a:grpSpLocks/>
            </p:cNvGrpSpPr>
            <p:nvPr/>
          </p:nvGrpSpPr>
          <p:grpSpPr bwMode="auto">
            <a:xfrm>
              <a:off x="3499295" y="2466138"/>
              <a:ext cx="2292731" cy="222022"/>
              <a:chOff x="1467344" y="2648179"/>
              <a:chExt cx="2292731" cy="222022"/>
            </a:xfrm>
          </p:grpSpPr>
          <p:sp>
            <p:nvSpPr>
              <p:cNvPr id="24484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52" name="Straight Arrow Connector 251"/>
              <p:cNvCxnSpPr>
                <a:stCxn id="244846" idx="3"/>
                <a:endCxn id="244848" idx="1"/>
              </p:cNvCxnSpPr>
              <p:nvPr/>
            </p:nvCxnSpPr>
            <p:spPr bwMode="auto">
              <a:xfrm flipV="1">
                <a:off x="2822446" y="275599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05</a:t>
                </a:r>
              </a:p>
            </p:txBody>
          </p:sp>
        </p:grpSp>
        <p:grpSp>
          <p:nvGrpSpPr>
            <p:cNvPr id="244770" name="Group 124"/>
            <p:cNvGrpSpPr>
              <a:grpSpLocks/>
            </p:cNvGrpSpPr>
            <p:nvPr/>
          </p:nvGrpSpPr>
          <p:grpSpPr bwMode="auto">
            <a:xfrm>
              <a:off x="3501918" y="2618538"/>
              <a:ext cx="2292731" cy="222022"/>
              <a:chOff x="1467344" y="2648179"/>
              <a:chExt cx="2292731" cy="222022"/>
            </a:xfrm>
          </p:grpSpPr>
          <p:sp>
            <p:nvSpPr>
              <p:cNvPr id="24484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9" name="Straight Arrow Connector 248"/>
              <p:cNvCxnSpPr>
                <a:stCxn id="244843" idx="3"/>
                <a:endCxn id="244845" idx="1"/>
              </p:cNvCxnSpPr>
              <p:nvPr/>
            </p:nvCxnSpPr>
            <p:spPr bwMode="auto">
              <a:xfrm flipV="1">
                <a:off x="2822997" y="275598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4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06</a:t>
                </a:r>
              </a:p>
            </p:txBody>
          </p:sp>
        </p:grpSp>
        <p:grpSp>
          <p:nvGrpSpPr>
            <p:cNvPr id="244771" name="Group 125"/>
            <p:cNvGrpSpPr>
              <a:grpSpLocks/>
            </p:cNvGrpSpPr>
            <p:nvPr/>
          </p:nvGrpSpPr>
          <p:grpSpPr bwMode="auto">
            <a:xfrm>
              <a:off x="3496672" y="2774307"/>
              <a:ext cx="2292731" cy="222022"/>
              <a:chOff x="1467344" y="2648179"/>
              <a:chExt cx="2292731" cy="222022"/>
            </a:xfrm>
          </p:grpSpPr>
          <p:sp>
            <p:nvSpPr>
              <p:cNvPr id="2448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46" name="Straight Arrow Connector 245"/>
              <p:cNvCxnSpPr>
                <a:stCxn id="244840" idx="3"/>
                <a:endCxn id="244842" idx="1"/>
              </p:cNvCxnSpPr>
              <p:nvPr/>
            </p:nvCxnSpPr>
            <p:spPr bwMode="auto">
              <a:xfrm flipV="1">
                <a:off x="2823482" y="2755772"/>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07</a:t>
                </a:r>
              </a:p>
            </p:txBody>
          </p:sp>
        </p:grpSp>
        <p:grpSp>
          <p:nvGrpSpPr>
            <p:cNvPr id="244772" name="Group 126"/>
            <p:cNvGrpSpPr>
              <a:grpSpLocks/>
            </p:cNvGrpSpPr>
            <p:nvPr/>
          </p:nvGrpSpPr>
          <p:grpSpPr bwMode="auto">
            <a:xfrm>
              <a:off x="3087758" y="2926707"/>
              <a:ext cx="2704268" cy="222588"/>
              <a:chOff x="1055807" y="2648179"/>
              <a:chExt cx="2704268" cy="222588"/>
            </a:xfrm>
          </p:grpSpPr>
          <p:sp>
            <p:nvSpPr>
              <p:cNvPr id="24483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3" name="Straight Arrow Connector 242"/>
              <p:cNvCxnSpPr>
                <a:stCxn id="244837" idx="3"/>
                <a:endCxn id="244839" idx="1"/>
              </p:cNvCxnSpPr>
              <p:nvPr/>
            </p:nvCxnSpPr>
            <p:spPr bwMode="auto">
              <a:xfrm flipV="1">
                <a:off x="2822446" y="275575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08</a:t>
                </a:r>
              </a:p>
            </p:txBody>
          </p:sp>
        </p:grpSp>
        <p:grpSp>
          <p:nvGrpSpPr>
            <p:cNvPr id="244773" name="Group 127"/>
            <p:cNvGrpSpPr>
              <a:grpSpLocks/>
            </p:cNvGrpSpPr>
            <p:nvPr/>
          </p:nvGrpSpPr>
          <p:grpSpPr bwMode="auto">
            <a:xfrm>
              <a:off x="3499295" y="3073844"/>
              <a:ext cx="2292731" cy="222022"/>
              <a:chOff x="1467344" y="2648179"/>
              <a:chExt cx="2292731" cy="222022"/>
            </a:xfrm>
          </p:grpSpPr>
          <p:sp>
            <p:nvSpPr>
              <p:cNvPr id="2448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40" name="Straight Arrow Connector 239"/>
              <p:cNvCxnSpPr>
                <a:stCxn id="244834" idx="3"/>
                <a:endCxn id="244836" idx="1"/>
              </p:cNvCxnSpPr>
              <p:nvPr/>
            </p:nvCxnSpPr>
            <p:spPr bwMode="auto">
              <a:xfrm flipV="1">
                <a:off x="2822446" y="275624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09</a:t>
                </a:r>
              </a:p>
            </p:txBody>
          </p:sp>
        </p:grpSp>
        <p:grpSp>
          <p:nvGrpSpPr>
            <p:cNvPr id="244774" name="Group 128"/>
            <p:cNvGrpSpPr>
              <a:grpSpLocks/>
            </p:cNvGrpSpPr>
            <p:nvPr/>
          </p:nvGrpSpPr>
          <p:grpSpPr bwMode="auto">
            <a:xfrm>
              <a:off x="3501918" y="3226244"/>
              <a:ext cx="2292731" cy="222022"/>
              <a:chOff x="1467344" y="2648179"/>
              <a:chExt cx="2292731" cy="222022"/>
            </a:xfrm>
          </p:grpSpPr>
          <p:sp>
            <p:nvSpPr>
              <p:cNvPr id="2448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7" name="Straight Arrow Connector 236"/>
              <p:cNvCxnSpPr>
                <a:stCxn id="244831" idx="3"/>
                <a:endCxn id="244833" idx="1"/>
              </p:cNvCxnSpPr>
              <p:nvPr/>
            </p:nvCxnSpPr>
            <p:spPr bwMode="auto">
              <a:xfrm flipV="1">
                <a:off x="2822997" y="275622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grpSp>
          <p:nvGrpSpPr>
            <p:cNvPr id="244775" name="Group 129"/>
            <p:cNvGrpSpPr>
              <a:grpSpLocks/>
            </p:cNvGrpSpPr>
            <p:nvPr/>
          </p:nvGrpSpPr>
          <p:grpSpPr bwMode="auto">
            <a:xfrm>
              <a:off x="3095280" y="3376038"/>
              <a:ext cx="2696746" cy="222588"/>
              <a:chOff x="1063329" y="2648179"/>
              <a:chExt cx="2696746" cy="222588"/>
            </a:xfrm>
          </p:grpSpPr>
          <p:sp>
            <p:nvSpPr>
              <p:cNvPr id="244828" name="TextBox 353"/>
              <p:cNvSpPr txBox="1">
                <a:spLocks noChangeArrowheads="1"/>
              </p:cNvSpPr>
              <p:nvPr/>
            </p:nvSpPr>
            <p:spPr bwMode="auto">
              <a:xfrm>
                <a:off x="1063329" y="2655323"/>
                <a:ext cx="17595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34" name="Straight Arrow Connector 233"/>
              <p:cNvCxnSpPr>
                <a:stCxn id="244828" idx="3"/>
                <a:endCxn id="244830" idx="1"/>
              </p:cNvCxnSpPr>
              <p:nvPr/>
            </p:nvCxnSpPr>
            <p:spPr bwMode="auto">
              <a:xfrm flipV="1">
                <a:off x="2824032" y="2755646"/>
                <a:ext cx="528352" cy="7937"/>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grpSp>
          <p:nvGrpSpPr>
            <p:cNvPr id="244776" name="Group 130"/>
            <p:cNvGrpSpPr>
              <a:grpSpLocks/>
            </p:cNvGrpSpPr>
            <p:nvPr/>
          </p:nvGrpSpPr>
          <p:grpSpPr bwMode="auto">
            <a:xfrm>
              <a:off x="3501918" y="3528438"/>
              <a:ext cx="2292731" cy="222022"/>
              <a:chOff x="1467344" y="2648179"/>
              <a:chExt cx="2292731" cy="222022"/>
            </a:xfrm>
          </p:grpSpPr>
          <p:sp>
            <p:nvSpPr>
              <p:cNvPr id="24482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1" name="Straight Arrow Connector 230"/>
              <p:cNvCxnSpPr>
                <a:stCxn id="244825" idx="3"/>
                <a:endCxn id="244827" idx="1"/>
              </p:cNvCxnSpPr>
              <p:nvPr/>
            </p:nvCxnSpPr>
            <p:spPr bwMode="auto">
              <a:xfrm flipV="1">
                <a:off x="2822997" y="275563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2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grpSp>
          <p:nvGrpSpPr>
            <p:cNvPr id="244777" name="Group 131"/>
            <p:cNvGrpSpPr>
              <a:grpSpLocks/>
            </p:cNvGrpSpPr>
            <p:nvPr/>
          </p:nvGrpSpPr>
          <p:grpSpPr bwMode="auto">
            <a:xfrm>
              <a:off x="3087758" y="3675592"/>
              <a:ext cx="2704268" cy="222588"/>
              <a:chOff x="1055807" y="2648179"/>
              <a:chExt cx="2704268" cy="222588"/>
            </a:xfrm>
          </p:grpSpPr>
          <p:sp>
            <p:nvSpPr>
              <p:cNvPr id="24482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8" name="Straight Arrow Connector 227"/>
              <p:cNvCxnSpPr>
                <a:stCxn id="244822" idx="3"/>
                <a:endCxn id="244824" idx="1"/>
              </p:cNvCxnSpPr>
              <p:nvPr/>
            </p:nvCxnSpPr>
            <p:spPr bwMode="auto">
              <a:xfrm flipV="1">
                <a:off x="2822446" y="275610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2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grpSp>
          <p:nvGrpSpPr>
            <p:cNvPr id="244778" name="Group 132"/>
            <p:cNvGrpSpPr>
              <a:grpSpLocks/>
            </p:cNvGrpSpPr>
            <p:nvPr/>
          </p:nvGrpSpPr>
          <p:grpSpPr bwMode="auto">
            <a:xfrm>
              <a:off x="3087758" y="3827992"/>
              <a:ext cx="2706891" cy="222588"/>
              <a:chOff x="1053184" y="2648179"/>
              <a:chExt cx="2706891" cy="222588"/>
            </a:xfrm>
          </p:grpSpPr>
          <p:sp>
            <p:nvSpPr>
              <p:cNvPr id="244819"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Seimens</a:t>
                </a:r>
              </a:p>
            </p:txBody>
          </p:sp>
          <p:cxnSp>
            <p:nvCxnSpPr>
              <p:cNvPr id="225" name="Straight Arrow Connector 224"/>
              <p:cNvCxnSpPr>
                <a:stCxn id="244819" idx="3"/>
                <a:endCxn id="244821" idx="1"/>
              </p:cNvCxnSpPr>
              <p:nvPr/>
            </p:nvCxnSpPr>
            <p:spPr bwMode="auto">
              <a:xfrm flipV="1">
                <a:off x="2822996" y="275608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2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grpSp>
          <p:nvGrpSpPr>
            <p:cNvPr id="244779" name="Group 133"/>
            <p:cNvGrpSpPr>
              <a:grpSpLocks/>
            </p:cNvGrpSpPr>
            <p:nvPr/>
          </p:nvGrpSpPr>
          <p:grpSpPr bwMode="auto">
            <a:xfrm>
              <a:off x="3501918" y="3975129"/>
              <a:ext cx="2292731" cy="222022"/>
              <a:chOff x="1467344" y="2648179"/>
              <a:chExt cx="2292731" cy="222022"/>
            </a:xfrm>
          </p:grpSpPr>
          <p:sp>
            <p:nvSpPr>
              <p:cNvPr id="24481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2" name="Straight Arrow Connector 221"/>
              <p:cNvCxnSpPr>
                <a:stCxn id="244816" idx="3"/>
                <a:endCxn id="244818" idx="1"/>
              </p:cNvCxnSpPr>
              <p:nvPr/>
            </p:nvCxnSpPr>
            <p:spPr bwMode="auto">
              <a:xfrm flipV="1">
                <a:off x="2822997" y="275657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1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grpSp>
          <p:nvGrpSpPr>
            <p:cNvPr id="244780" name="Group 134"/>
            <p:cNvGrpSpPr>
              <a:grpSpLocks/>
            </p:cNvGrpSpPr>
            <p:nvPr/>
          </p:nvGrpSpPr>
          <p:grpSpPr bwMode="auto">
            <a:xfrm>
              <a:off x="3018012" y="4127529"/>
              <a:ext cx="2779260" cy="222588"/>
              <a:chOff x="980815" y="2648179"/>
              <a:chExt cx="2779260" cy="222588"/>
            </a:xfrm>
          </p:grpSpPr>
          <p:sp>
            <p:nvSpPr>
              <p:cNvPr id="244813" name="TextBox 353"/>
              <p:cNvSpPr txBox="1">
                <a:spLocks noChangeArrowheads="1"/>
              </p:cNvSpPr>
              <p:nvPr/>
            </p:nvSpPr>
            <p:spPr bwMode="auto">
              <a:xfrm>
                <a:off x="980815" y="2655323"/>
                <a:ext cx="18420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9" name="Straight Arrow Connector 218"/>
              <p:cNvCxnSpPr>
                <a:stCxn id="244813" idx="3"/>
                <a:endCxn id="244815" idx="1"/>
              </p:cNvCxnSpPr>
              <p:nvPr/>
            </p:nvCxnSpPr>
            <p:spPr bwMode="auto">
              <a:xfrm flipV="1">
                <a:off x="2823547" y="2756560"/>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1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grpSp>
          <p:nvGrpSpPr>
            <p:cNvPr id="244781" name="Group 135"/>
            <p:cNvGrpSpPr>
              <a:grpSpLocks/>
            </p:cNvGrpSpPr>
            <p:nvPr/>
          </p:nvGrpSpPr>
          <p:grpSpPr bwMode="auto">
            <a:xfrm>
              <a:off x="3501918" y="4277323"/>
              <a:ext cx="2292731" cy="222022"/>
              <a:chOff x="1467344" y="2648179"/>
              <a:chExt cx="2292731" cy="222022"/>
            </a:xfrm>
          </p:grpSpPr>
          <p:sp>
            <p:nvSpPr>
              <p:cNvPr id="24481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6" name="Straight Arrow Connector 215"/>
              <p:cNvCxnSpPr>
                <a:stCxn id="244810" idx="3"/>
                <a:endCxn id="244812" idx="1"/>
              </p:cNvCxnSpPr>
              <p:nvPr/>
            </p:nvCxnSpPr>
            <p:spPr bwMode="auto">
              <a:xfrm flipV="1">
                <a:off x="2822997" y="275597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1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grpSp>
          <p:nvGrpSpPr>
            <p:cNvPr id="244782" name="Group 136"/>
            <p:cNvGrpSpPr>
              <a:grpSpLocks/>
            </p:cNvGrpSpPr>
            <p:nvPr/>
          </p:nvGrpSpPr>
          <p:grpSpPr bwMode="auto">
            <a:xfrm>
              <a:off x="3504541" y="4429723"/>
              <a:ext cx="2292731" cy="222022"/>
              <a:chOff x="1467344" y="2648179"/>
              <a:chExt cx="2292731" cy="222022"/>
            </a:xfrm>
          </p:grpSpPr>
          <p:sp>
            <p:nvSpPr>
              <p:cNvPr id="24480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3" name="Straight Arrow Connector 212"/>
              <p:cNvCxnSpPr>
                <a:stCxn id="244807" idx="3"/>
                <a:endCxn id="244809" idx="1"/>
              </p:cNvCxnSpPr>
              <p:nvPr/>
            </p:nvCxnSpPr>
            <p:spPr bwMode="auto">
              <a:xfrm flipV="1">
                <a:off x="2823547" y="2755963"/>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grpSp>
          <p:nvGrpSpPr>
            <p:cNvPr id="244783" name="Group 137"/>
            <p:cNvGrpSpPr>
              <a:grpSpLocks/>
            </p:cNvGrpSpPr>
            <p:nvPr/>
          </p:nvGrpSpPr>
          <p:grpSpPr bwMode="auto">
            <a:xfrm>
              <a:off x="3095280" y="4591545"/>
              <a:ext cx="2704268" cy="222588"/>
              <a:chOff x="1055807" y="2648179"/>
              <a:chExt cx="2704268" cy="222588"/>
            </a:xfrm>
          </p:grpSpPr>
          <p:sp>
            <p:nvSpPr>
              <p:cNvPr id="244804"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60" name="Straight Arrow Connector 159"/>
              <p:cNvCxnSpPr>
                <a:stCxn id="244804" idx="3"/>
                <a:endCxn id="244806" idx="1"/>
              </p:cNvCxnSpPr>
              <p:nvPr/>
            </p:nvCxnSpPr>
            <p:spPr bwMode="auto">
              <a:xfrm flipV="1">
                <a:off x="2822857" y="275605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grpSp>
          <p:nvGrpSpPr>
            <p:cNvPr id="244784" name="Group 138"/>
            <p:cNvGrpSpPr>
              <a:grpSpLocks/>
            </p:cNvGrpSpPr>
            <p:nvPr/>
          </p:nvGrpSpPr>
          <p:grpSpPr bwMode="auto">
            <a:xfrm>
              <a:off x="3095280" y="4743945"/>
              <a:ext cx="2706891" cy="222588"/>
              <a:chOff x="1053184" y="2648179"/>
              <a:chExt cx="2706891" cy="222588"/>
            </a:xfrm>
          </p:grpSpPr>
          <p:sp>
            <p:nvSpPr>
              <p:cNvPr id="244801"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7" name="Straight Arrow Connector 156"/>
              <p:cNvCxnSpPr>
                <a:stCxn id="244801" idx="3"/>
                <a:endCxn id="244803" idx="1"/>
              </p:cNvCxnSpPr>
              <p:nvPr/>
            </p:nvCxnSpPr>
            <p:spPr bwMode="auto">
              <a:xfrm flipV="1">
                <a:off x="2823407" y="2756036"/>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grpSp>
          <p:nvGrpSpPr>
            <p:cNvPr id="244785" name="Group 139"/>
            <p:cNvGrpSpPr>
              <a:grpSpLocks/>
            </p:cNvGrpSpPr>
            <p:nvPr/>
          </p:nvGrpSpPr>
          <p:grpSpPr bwMode="auto">
            <a:xfrm>
              <a:off x="2955189" y="4891082"/>
              <a:ext cx="2846982" cy="222578"/>
              <a:chOff x="913093" y="2648179"/>
              <a:chExt cx="2846982" cy="222578"/>
            </a:xfrm>
          </p:grpSpPr>
          <p:sp>
            <p:nvSpPr>
              <p:cNvPr id="244798" name="TextBox 353"/>
              <p:cNvSpPr txBox="1">
                <a:spLocks noChangeArrowheads="1"/>
              </p:cNvSpPr>
              <p:nvPr/>
            </p:nvSpPr>
            <p:spPr bwMode="auto">
              <a:xfrm>
                <a:off x="913093" y="2655333"/>
                <a:ext cx="1909789" cy="215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54" name="Straight Arrow Connector 153"/>
              <p:cNvCxnSpPr>
                <a:stCxn id="244798" idx="3"/>
                <a:endCxn id="244800" idx="1"/>
              </p:cNvCxnSpPr>
              <p:nvPr/>
            </p:nvCxnSpPr>
            <p:spPr bwMode="auto">
              <a:xfrm flipV="1">
                <a:off x="2821821" y="2756523"/>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grpSp>
          <p:nvGrpSpPr>
            <p:cNvPr id="244786" name="Group 140"/>
            <p:cNvGrpSpPr>
              <a:grpSpLocks/>
            </p:cNvGrpSpPr>
            <p:nvPr/>
          </p:nvGrpSpPr>
          <p:grpSpPr bwMode="auto">
            <a:xfrm>
              <a:off x="3512063" y="5043482"/>
              <a:ext cx="2292731" cy="222022"/>
              <a:chOff x="1467344" y="2648179"/>
              <a:chExt cx="2292731" cy="222022"/>
            </a:xfrm>
          </p:grpSpPr>
          <p:sp>
            <p:nvSpPr>
              <p:cNvPr id="24479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1" name="Straight Arrow Connector 150"/>
              <p:cNvCxnSpPr>
                <a:stCxn id="244795" idx="3"/>
                <a:endCxn id="244797" idx="1"/>
              </p:cNvCxnSpPr>
              <p:nvPr/>
            </p:nvCxnSpPr>
            <p:spPr bwMode="auto">
              <a:xfrm flipV="1">
                <a:off x="2822371" y="275650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9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grpSp>
          <p:nvGrpSpPr>
            <p:cNvPr id="244787" name="Group 141"/>
            <p:cNvGrpSpPr>
              <a:grpSpLocks/>
            </p:cNvGrpSpPr>
            <p:nvPr/>
          </p:nvGrpSpPr>
          <p:grpSpPr bwMode="auto">
            <a:xfrm>
              <a:off x="3509440" y="5193276"/>
              <a:ext cx="2292731" cy="222022"/>
              <a:chOff x="1467344" y="2648179"/>
              <a:chExt cx="2292731" cy="222022"/>
            </a:xfrm>
          </p:grpSpPr>
          <p:sp>
            <p:nvSpPr>
              <p:cNvPr id="24479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8" name="Straight Arrow Connector 147"/>
              <p:cNvCxnSpPr>
                <a:stCxn id="244792" idx="3"/>
                <a:endCxn id="244794" idx="1"/>
              </p:cNvCxnSpPr>
              <p:nvPr/>
            </p:nvCxnSpPr>
            <p:spPr bwMode="auto">
              <a:xfrm flipV="1">
                <a:off x="2823407" y="2755926"/>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9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grpSp>
          <p:nvGrpSpPr>
            <p:cNvPr id="244788" name="Group 142"/>
            <p:cNvGrpSpPr>
              <a:grpSpLocks/>
            </p:cNvGrpSpPr>
            <p:nvPr/>
          </p:nvGrpSpPr>
          <p:grpSpPr bwMode="auto">
            <a:xfrm>
              <a:off x="3512063" y="5345676"/>
              <a:ext cx="2292731" cy="222022"/>
              <a:chOff x="1467344" y="2648179"/>
              <a:chExt cx="2292731" cy="222022"/>
            </a:xfrm>
          </p:grpSpPr>
          <p:sp>
            <p:nvSpPr>
              <p:cNvPr id="24478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5" name="Straight Arrow Connector 144"/>
              <p:cNvCxnSpPr>
                <a:stCxn id="244789" idx="3"/>
                <a:endCxn id="244791" idx="1"/>
              </p:cNvCxnSpPr>
              <p:nvPr/>
            </p:nvCxnSpPr>
            <p:spPr bwMode="auto">
              <a:xfrm flipV="1">
                <a:off x="2822371" y="275591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9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grpSp>
      <p:grpSp>
        <p:nvGrpSpPr>
          <p:cNvPr id="244746" name="Group 265"/>
          <p:cNvGrpSpPr>
            <a:grpSpLocks/>
          </p:cNvGrpSpPr>
          <p:nvPr/>
        </p:nvGrpSpPr>
        <p:grpSpPr bwMode="auto">
          <a:xfrm>
            <a:off x="5789613" y="1371598"/>
            <a:ext cx="3024187" cy="675137"/>
            <a:chOff x="740994" y="2648179"/>
            <a:chExt cx="3024327" cy="674408"/>
          </a:xfrm>
        </p:grpSpPr>
        <p:grpSp>
          <p:nvGrpSpPr>
            <p:cNvPr id="244749" name="Group 266"/>
            <p:cNvGrpSpPr>
              <a:grpSpLocks/>
            </p:cNvGrpSpPr>
            <p:nvPr/>
          </p:nvGrpSpPr>
          <p:grpSpPr bwMode="auto">
            <a:xfrm>
              <a:off x="740994" y="2648179"/>
              <a:ext cx="3019081" cy="222588"/>
              <a:chOff x="740994" y="2648179"/>
              <a:chExt cx="3019081" cy="222588"/>
            </a:xfrm>
          </p:grpSpPr>
          <p:sp>
            <p:nvSpPr>
              <p:cNvPr id="244762" name="TextBox 353"/>
              <p:cNvSpPr txBox="1">
                <a:spLocks noChangeArrowheads="1"/>
              </p:cNvSpPr>
              <p:nvPr/>
            </p:nvSpPr>
            <p:spPr bwMode="auto">
              <a:xfrm>
                <a:off x="740994" y="2655323"/>
                <a:ext cx="20818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1" name="Straight Arrow Connector 280"/>
              <p:cNvCxnSpPr>
                <a:stCxn id="244762" idx="3"/>
                <a:endCxn id="244764" idx="1"/>
              </p:cNvCxnSpPr>
              <p:nvPr/>
            </p:nvCxnSpPr>
            <p:spPr bwMode="auto">
              <a:xfrm flipV="1">
                <a:off x="2823891" y="2756012"/>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6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25C</a:t>
                </a:r>
              </a:p>
            </p:txBody>
          </p:sp>
        </p:grpSp>
        <p:grpSp>
          <p:nvGrpSpPr>
            <p:cNvPr id="244750" name="Group 267"/>
            <p:cNvGrpSpPr>
              <a:grpSpLocks/>
            </p:cNvGrpSpPr>
            <p:nvPr/>
          </p:nvGrpSpPr>
          <p:grpSpPr bwMode="auto">
            <a:xfrm>
              <a:off x="1469967" y="2800579"/>
              <a:ext cx="2292731" cy="222022"/>
              <a:chOff x="1467344" y="2648179"/>
              <a:chExt cx="2292731" cy="222022"/>
            </a:xfrm>
          </p:grpSpPr>
          <p:sp>
            <p:nvSpPr>
              <p:cNvPr id="24475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8" name="Straight Arrow Connector 277"/>
              <p:cNvCxnSpPr>
                <a:stCxn id="244759" idx="3"/>
                <a:endCxn id="244761" idx="1"/>
              </p:cNvCxnSpPr>
              <p:nvPr/>
            </p:nvCxnSpPr>
            <p:spPr bwMode="auto">
              <a:xfrm flipV="1">
                <a:off x="2822855" y="2755848"/>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6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26C</a:t>
                </a:r>
              </a:p>
            </p:txBody>
          </p:sp>
        </p:grpSp>
        <p:grpSp>
          <p:nvGrpSpPr>
            <p:cNvPr id="244751" name="Group 268"/>
            <p:cNvGrpSpPr>
              <a:grpSpLocks/>
            </p:cNvGrpSpPr>
            <p:nvPr/>
          </p:nvGrpSpPr>
          <p:grpSpPr bwMode="auto">
            <a:xfrm>
              <a:off x="1469967" y="2947716"/>
              <a:ext cx="2292731" cy="222022"/>
              <a:chOff x="1467344" y="2648179"/>
              <a:chExt cx="2292731" cy="222022"/>
            </a:xfrm>
          </p:grpSpPr>
          <p:sp>
            <p:nvSpPr>
              <p:cNvPr id="24475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Special Cable CSR1</a:t>
                </a:r>
              </a:p>
            </p:txBody>
          </p:sp>
          <p:cxnSp>
            <p:nvCxnSpPr>
              <p:cNvPr id="275" name="Straight Arrow Connector 274"/>
              <p:cNvCxnSpPr>
                <a:stCxn id="244756" idx="3"/>
                <a:endCxn id="244758" idx="1"/>
              </p:cNvCxnSpPr>
              <p:nvPr/>
            </p:nvCxnSpPr>
            <p:spPr bwMode="auto">
              <a:xfrm flipV="1">
                <a:off x="2822855" y="2756189"/>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5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25F</a:t>
                </a:r>
              </a:p>
            </p:txBody>
          </p:sp>
        </p:grpSp>
        <p:grpSp>
          <p:nvGrpSpPr>
            <p:cNvPr id="244752" name="Group 269"/>
            <p:cNvGrpSpPr>
              <a:grpSpLocks/>
            </p:cNvGrpSpPr>
            <p:nvPr/>
          </p:nvGrpSpPr>
          <p:grpSpPr bwMode="auto">
            <a:xfrm>
              <a:off x="1472590" y="3100116"/>
              <a:ext cx="2292731" cy="222471"/>
              <a:chOff x="1467344" y="2648179"/>
              <a:chExt cx="2292731" cy="222471"/>
            </a:xfrm>
          </p:grpSpPr>
          <p:sp>
            <p:nvSpPr>
              <p:cNvPr id="244753" name="TextBox 353"/>
              <p:cNvSpPr txBox="1">
                <a:spLocks noChangeArrowheads="1"/>
              </p:cNvSpPr>
              <p:nvPr/>
            </p:nvSpPr>
            <p:spPr bwMode="auto">
              <a:xfrm>
                <a:off x="1467344" y="2655439"/>
                <a:ext cx="1355538" cy="215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1X23 PP </a:t>
                </a:r>
                <a:r>
                  <a:rPr lang="en-US" sz="800" b="1" dirty="0" smtClean="0">
                    <a:latin typeface="Comic Sans MS" pitchFamily="66" charset="0"/>
                    <a:hlinkClick r:id="rId7" action="ppaction://hlinksldjump"/>
                  </a:rPr>
                  <a:t>E1,E2</a:t>
                </a:r>
                <a:endParaRPr lang="en-US" sz="800" b="1" dirty="0">
                  <a:latin typeface="Comic Sans MS" pitchFamily="66" charset="0"/>
                </a:endParaRPr>
              </a:p>
            </p:txBody>
          </p:sp>
          <p:cxnSp>
            <p:nvCxnSpPr>
              <p:cNvPr id="272" name="Straight Arrow Connector 271"/>
              <p:cNvCxnSpPr>
                <a:stCxn id="244753" idx="3"/>
                <a:endCxn id="244755"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5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26F</a:t>
                </a:r>
              </a:p>
            </p:txBody>
          </p:sp>
        </p:grpSp>
      </p:grpSp>
      <p:sp>
        <p:nvSpPr>
          <p:cNvPr id="244747" name="TextBox 353"/>
          <p:cNvSpPr txBox="1">
            <a:spLocks noChangeArrowheads="1"/>
          </p:cNvSpPr>
          <p:nvPr/>
        </p:nvSpPr>
        <p:spPr bwMode="auto">
          <a:xfrm>
            <a:off x="5203825" y="6372225"/>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PS1</a:t>
            </a:r>
          </a:p>
        </p:txBody>
      </p:sp>
      <p:grpSp>
        <p:nvGrpSpPr>
          <p:cNvPr id="133" name="Group 151"/>
          <p:cNvGrpSpPr>
            <a:grpSpLocks/>
          </p:cNvGrpSpPr>
          <p:nvPr/>
        </p:nvGrpSpPr>
        <p:grpSpPr bwMode="auto">
          <a:xfrm rot="10800000">
            <a:off x="3870479" y="4058603"/>
            <a:ext cx="355600" cy="2005013"/>
            <a:chOff x="4337232" y="3708410"/>
            <a:chExt cx="355738" cy="2585050"/>
          </a:xfrm>
        </p:grpSpPr>
        <p:sp>
          <p:nvSpPr>
            <p:cNvPr id="134"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UPS Power Strip</a:t>
              </a:r>
            </a:p>
          </p:txBody>
        </p:sp>
        <p:cxnSp>
          <p:nvCxnSpPr>
            <p:cNvPr id="135" name="Straight Arrow Connector 134"/>
            <p:cNvCxnSpPr>
              <a:stCxn id="134" idx="3"/>
              <a:endCxn id="136"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6" name="Rectangle 135"/>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&lt;&lt; L1-FAC-XC1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Title 8"/>
          <p:cNvSpPr>
            <a:spLocks noGrp="1"/>
          </p:cNvSpPr>
          <p:nvPr>
            <p:ph type="title"/>
          </p:nvPr>
        </p:nvSpPr>
        <p:spPr/>
        <p:txBody>
          <a:bodyPr/>
          <a:lstStyle/>
          <a:p>
            <a:pPr eaLnBrk="1" hangingPunct="1"/>
            <a:r>
              <a:rPr lang="en-US" smtClean="0">
                <a:ea typeface="ＭＳ Ｐゴシック" pitchFamily="34" charset="-128"/>
              </a:rPr>
              <a:t>KEPCO Power Supplies</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552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39065BC-83D3-4FD6-A146-38DE1C71BF87}" type="slidenum">
              <a:rPr lang="en-US" smtClean="0">
                <a:solidFill>
                  <a:srgbClr val="898989"/>
                </a:solidFill>
                <a:latin typeface="Calibri" pitchFamily="34" charset="0"/>
              </a:rPr>
              <a:pPr eaLnBrk="1" hangingPunct="1"/>
              <a:t>449</a:t>
            </a:fld>
            <a:endParaRPr lang="en-US" smtClean="0">
              <a:solidFill>
                <a:srgbClr val="898989"/>
              </a:solidFill>
              <a:latin typeface="Calibri" pitchFamily="34" charset="0"/>
            </a:endParaRPr>
          </a:p>
        </p:txBody>
      </p:sp>
      <p:grpSp>
        <p:nvGrpSpPr>
          <p:cNvPr id="235525" name="Group 21"/>
          <p:cNvGrpSpPr>
            <a:grpSpLocks/>
          </p:cNvGrpSpPr>
          <p:nvPr/>
        </p:nvGrpSpPr>
        <p:grpSpPr bwMode="auto">
          <a:xfrm>
            <a:off x="1127125" y="3933825"/>
            <a:ext cx="7680325" cy="2009775"/>
            <a:chOff x="1126872" y="3570651"/>
            <a:chExt cx="7680015" cy="2010427"/>
          </a:xfrm>
        </p:grpSpPr>
        <p:grpSp>
          <p:nvGrpSpPr>
            <p:cNvPr id="235557" name="Group 10"/>
            <p:cNvGrpSpPr>
              <a:grpSpLocks/>
            </p:cNvGrpSpPr>
            <p:nvPr/>
          </p:nvGrpSpPr>
          <p:grpSpPr bwMode="auto">
            <a:xfrm>
              <a:off x="1126872" y="3570651"/>
              <a:ext cx="7680015" cy="1723295"/>
              <a:chOff x="1126872" y="4185525"/>
              <a:chExt cx="7680015" cy="1723295"/>
            </a:xfrm>
          </p:grpSpPr>
          <p:grpSp>
            <p:nvGrpSpPr>
              <p:cNvPr id="235562" name="Group 4"/>
              <p:cNvGrpSpPr>
                <a:grpSpLocks/>
              </p:cNvGrpSpPr>
              <p:nvPr/>
            </p:nvGrpSpPr>
            <p:grpSpPr bwMode="auto">
              <a:xfrm>
                <a:off x="1126872" y="4185525"/>
                <a:ext cx="6400800" cy="1723295"/>
                <a:chOff x="1118989" y="4185525"/>
                <a:chExt cx="6400800" cy="1723295"/>
              </a:xfrm>
            </p:grpSpPr>
            <p:pic>
              <p:nvPicPr>
                <p:cNvPr id="235565"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8989" y="4185525"/>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66" name="Group 3"/>
                <p:cNvGrpSpPr>
                  <a:grpSpLocks/>
                </p:cNvGrpSpPr>
                <p:nvPr/>
              </p:nvGrpSpPr>
              <p:grpSpPr bwMode="auto">
                <a:xfrm>
                  <a:off x="1550304" y="4185525"/>
                  <a:ext cx="5486400" cy="1691174"/>
                  <a:chOff x="1550304" y="3491897"/>
                  <a:chExt cx="5486400" cy="1691174"/>
                </a:xfrm>
              </p:grpSpPr>
              <p:pic>
                <p:nvPicPr>
                  <p:cNvPr id="2355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03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68"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19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6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935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7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651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63" name="TextBox 349"/>
              <p:cNvSpPr txBox="1">
                <a:spLocks noChangeArrowheads="1"/>
              </p:cNvSpPr>
              <p:nvPr/>
            </p:nvSpPr>
            <p:spPr bwMode="auto">
              <a:xfrm>
                <a:off x="7535510" y="4185525"/>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35564" name="TextBox 353"/>
              <p:cNvSpPr txBox="1">
                <a:spLocks noChangeArrowheads="1"/>
              </p:cNvSpPr>
              <p:nvPr/>
            </p:nvSpPr>
            <p:spPr bwMode="auto">
              <a:xfrm>
                <a:off x="7539224" y="4403188"/>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35558" name="TextBox 121"/>
            <p:cNvSpPr txBox="1">
              <a:spLocks noChangeArrowheads="1"/>
            </p:cNvSpPr>
            <p:nvPr/>
          </p:nvSpPr>
          <p:spPr bwMode="auto">
            <a:xfrm>
              <a:off x="295646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35559" name="TextBox 121"/>
            <p:cNvSpPr txBox="1">
              <a:spLocks noChangeArrowheads="1"/>
            </p:cNvSpPr>
            <p:nvPr/>
          </p:nvSpPr>
          <p:spPr bwMode="auto">
            <a:xfrm>
              <a:off x="1567023"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35560" name="TextBox 121"/>
            <p:cNvSpPr txBox="1">
              <a:spLocks noChangeArrowheads="1"/>
            </p:cNvSpPr>
            <p:nvPr/>
          </p:nvSpPr>
          <p:spPr bwMode="auto">
            <a:xfrm>
              <a:off x="437242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sp>
          <p:nvSpPr>
            <p:cNvPr id="235561" name="TextBox 121"/>
            <p:cNvSpPr txBox="1">
              <a:spLocks noChangeArrowheads="1"/>
            </p:cNvSpPr>
            <p:nvPr/>
          </p:nvSpPr>
          <p:spPr bwMode="auto">
            <a:xfrm>
              <a:off x="5760574"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grpSp>
      <p:grpSp>
        <p:nvGrpSpPr>
          <p:cNvPr id="235526" name="Group 18"/>
          <p:cNvGrpSpPr>
            <a:grpSpLocks/>
          </p:cNvGrpSpPr>
          <p:nvPr/>
        </p:nvGrpSpPr>
        <p:grpSpPr bwMode="auto">
          <a:xfrm>
            <a:off x="1146175" y="1487488"/>
            <a:ext cx="7661275" cy="2036762"/>
            <a:chOff x="1146490" y="1486993"/>
            <a:chExt cx="7661260" cy="2037554"/>
          </a:xfrm>
        </p:grpSpPr>
        <p:grpSp>
          <p:nvGrpSpPr>
            <p:cNvPr id="235543" name="Group 5"/>
            <p:cNvGrpSpPr>
              <a:grpSpLocks/>
            </p:cNvGrpSpPr>
            <p:nvPr/>
          </p:nvGrpSpPr>
          <p:grpSpPr bwMode="auto">
            <a:xfrm>
              <a:off x="1146490" y="1486993"/>
              <a:ext cx="7661260" cy="1723295"/>
              <a:chOff x="1146490" y="1518525"/>
              <a:chExt cx="7661260" cy="1723295"/>
            </a:xfrm>
          </p:grpSpPr>
          <p:grpSp>
            <p:nvGrpSpPr>
              <p:cNvPr id="235548" name="Group 2"/>
              <p:cNvGrpSpPr>
                <a:grpSpLocks noChangeAspect="1"/>
              </p:cNvGrpSpPr>
              <p:nvPr/>
            </p:nvGrpSpPr>
            <p:grpSpPr bwMode="auto">
              <a:xfrm>
                <a:off x="1146490" y="1518525"/>
                <a:ext cx="6400800" cy="1723295"/>
                <a:chOff x="839062" y="3016249"/>
                <a:chExt cx="5280752" cy="1421743"/>
              </a:xfrm>
            </p:grpSpPr>
            <p:pic>
              <p:nvPicPr>
                <p:cNvPr id="235551"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9062" y="3016249"/>
                  <a:ext cx="5280752" cy="1421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52" name="Group 1"/>
                <p:cNvGrpSpPr>
                  <a:grpSpLocks noChangeAspect="1"/>
                </p:cNvGrpSpPr>
                <p:nvPr/>
              </p:nvGrpSpPr>
              <p:grpSpPr bwMode="auto">
                <a:xfrm>
                  <a:off x="1172214" y="3036168"/>
                  <a:ext cx="4597969" cy="1401612"/>
                  <a:chOff x="1635976" y="1944406"/>
                  <a:chExt cx="2966292" cy="904223"/>
                </a:xfrm>
              </p:grpSpPr>
              <p:pic>
                <p:nvPicPr>
                  <p:cNvPr id="235553"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35976" y="1947040"/>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4"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601" y="1949663"/>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5"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28444" y="194966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72069" y="194440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49" name="TextBox 353"/>
              <p:cNvSpPr txBox="1">
                <a:spLocks noChangeArrowheads="1"/>
              </p:cNvSpPr>
              <p:nvPr/>
            </p:nvSpPr>
            <p:spPr bwMode="auto">
              <a:xfrm>
                <a:off x="7545036"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JQE</a:t>
                </a:r>
                <a:endParaRPr lang="en-US" sz="800" b="1">
                  <a:latin typeface="Comic Sans MS" pitchFamily="66" charset="0"/>
                </a:endParaRPr>
              </a:p>
            </p:txBody>
          </p:sp>
          <p:sp>
            <p:nvSpPr>
              <p:cNvPr id="235550" name="TextBox 353"/>
              <p:cNvSpPr txBox="1">
                <a:spLocks noChangeArrowheads="1"/>
              </p:cNvSpPr>
              <p:nvPr/>
            </p:nvSpPr>
            <p:spPr bwMode="auto">
              <a:xfrm>
                <a:off x="7535510"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sp>
          <p:nvSpPr>
            <p:cNvPr id="235544" name="TextBox 121"/>
            <p:cNvSpPr txBox="1">
              <a:spLocks noChangeArrowheads="1"/>
            </p:cNvSpPr>
            <p:nvPr/>
          </p:nvSpPr>
          <p:spPr bwMode="auto">
            <a:xfrm>
              <a:off x="2956460"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a:p>
              <a:pPr eaLnBrk="1" hangingPunct="1"/>
              <a:r>
                <a:rPr lang="en-US" sz="800" b="1">
                  <a:latin typeface="Comic Sans MS" pitchFamily="66" charset="0"/>
                </a:rPr>
                <a:t>+12VDC</a:t>
              </a:r>
            </a:p>
          </p:txBody>
        </p:sp>
        <p:sp>
          <p:nvSpPr>
            <p:cNvPr id="235545" name="TextBox 121"/>
            <p:cNvSpPr txBox="1">
              <a:spLocks noChangeArrowheads="1"/>
            </p:cNvSpPr>
            <p:nvPr/>
          </p:nvSpPr>
          <p:spPr bwMode="auto">
            <a:xfrm>
              <a:off x="155030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 OFF (Not Used)</a:t>
              </a:r>
            </a:p>
          </p:txBody>
        </p:sp>
        <p:sp>
          <p:nvSpPr>
            <p:cNvPr id="235546" name="TextBox 121"/>
            <p:cNvSpPr txBox="1">
              <a:spLocks noChangeArrowheads="1"/>
            </p:cNvSpPr>
            <p:nvPr/>
          </p:nvSpPr>
          <p:spPr bwMode="auto">
            <a:xfrm>
              <a:off x="4363419"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sp>
          <p:nvSpPr>
            <p:cNvPr id="235547" name="TextBox 121"/>
            <p:cNvSpPr txBox="1">
              <a:spLocks noChangeArrowheads="1"/>
            </p:cNvSpPr>
            <p:nvPr/>
          </p:nvSpPr>
          <p:spPr bwMode="auto">
            <a:xfrm>
              <a:off x="576057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grpSp>
      <p:grpSp>
        <p:nvGrpSpPr>
          <p:cNvPr id="52" name="Group 51"/>
          <p:cNvGrpSpPr/>
          <p:nvPr/>
        </p:nvGrpSpPr>
        <p:grpSpPr>
          <a:xfrm>
            <a:off x="1876876" y="791030"/>
            <a:ext cx="5492750" cy="361693"/>
            <a:chOff x="2231525" y="6562364"/>
            <a:chExt cx="5492750" cy="361693"/>
          </a:xfrm>
        </p:grpSpPr>
        <p:pic>
          <p:nvPicPr>
            <p:cNvPr id="53"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03610" y="6580830"/>
              <a:ext cx="1280303" cy="3412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121"/>
            <p:cNvSpPr txBox="1">
              <a:spLocks noChangeArrowheads="1"/>
            </p:cNvSpPr>
            <p:nvPr/>
          </p:nvSpPr>
          <p:spPr bwMode="auto">
            <a:xfrm>
              <a:off x="2231525" y="6638036"/>
              <a:ext cx="15755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KEPCO Power Supplies</a:t>
              </a:r>
            </a:p>
          </p:txBody>
        </p:sp>
        <p:pic>
          <p:nvPicPr>
            <p:cNvPr id="55"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6537" y="6572207"/>
              <a:ext cx="1279668" cy="3410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TextBox 118"/>
            <p:cNvSpPr txBox="1">
              <a:spLocks noChangeArrowheads="1"/>
            </p:cNvSpPr>
            <p:nvPr/>
          </p:nvSpPr>
          <p:spPr bwMode="auto">
            <a:xfrm>
              <a:off x="6576739" y="6640882"/>
              <a:ext cx="11475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grpSp>
          <p:nvGrpSpPr>
            <p:cNvPr id="57" name="Group 56"/>
            <p:cNvGrpSpPr/>
            <p:nvPr/>
          </p:nvGrpSpPr>
          <p:grpSpPr>
            <a:xfrm>
              <a:off x="3805630" y="6573150"/>
              <a:ext cx="1282867" cy="350907"/>
              <a:chOff x="2303460" y="6140447"/>
              <a:chExt cx="1282867" cy="350907"/>
            </a:xfrm>
          </p:grpSpPr>
          <p:grpSp>
            <p:nvGrpSpPr>
              <p:cNvPr id="66" name="Group 132"/>
              <p:cNvGrpSpPr>
                <a:grpSpLocks/>
              </p:cNvGrpSpPr>
              <p:nvPr/>
            </p:nvGrpSpPr>
            <p:grpSpPr bwMode="auto">
              <a:xfrm>
                <a:off x="2306478" y="6140447"/>
                <a:ext cx="1279849" cy="350907"/>
                <a:chOff x="-328893" y="2767293"/>
                <a:chExt cx="1279525" cy="350274"/>
              </a:xfrm>
            </p:grpSpPr>
            <p:pic>
              <p:nvPicPr>
                <p:cNvPr id="7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7" name="Group 66"/>
              <p:cNvGrpSpPr/>
              <p:nvPr/>
            </p:nvGrpSpPr>
            <p:grpSpPr>
              <a:xfrm>
                <a:off x="2303460" y="6232633"/>
                <a:ext cx="1273212" cy="169341"/>
                <a:chOff x="439639" y="1273781"/>
                <a:chExt cx="1273212" cy="169341"/>
              </a:xfrm>
              <a:solidFill>
                <a:srgbClr val="FFFF11"/>
              </a:solidFill>
            </p:grpSpPr>
            <p:sp>
              <p:nvSpPr>
                <p:cNvPr id="68" name="TextBox 368">
                  <a:hlinkClick r:id="" action="ppaction://noaction"/>
                </p:cNvPr>
                <p:cNvSpPr txBox="1">
                  <a:spLocks noChangeArrowheads="1"/>
                </p:cNvSpPr>
                <p:nvPr/>
              </p:nvSpPr>
              <p:spPr bwMode="auto">
                <a:xfrm>
                  <a:off x="439639" y="1273781"/>
                  <a:ext cx="634974" cy="169277"/>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JQE15-12M</a:t>
                  </a:r>
                  <a:endParaRPr lang="en-US" sz="500" b="1" dirty="0">
                    <a:latin typeface="Comic Sans MS" pitchFamily="66" charset="0"/>
                  </a:endParaRPr>
                </a:p>
              </p:txBody>
            </p:sp>
            <p:sp>
              <p:nvSpPr>
                <p:cNvPr id="69" name="TextBox 368">
                  <a:hlinkClick r:id="" action="ppaction://noaction"/>
                </p:cNvPr>
                <p:cNvSpPr txBox="1">
                  <a:spLocks noChangeArrowheads="1"/>
                </p:cNvSpPr>
                <p:nvPr/>
              </p:nvSpPr>
              <p:spPr bwMode="auto">
                <a:xfrm>
                  <a:off x="1077877" y="1273845"/>
                  <a:ext cx="634974" cy="169277"/>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grpSp>
        </p:grpSp>
        <p:grpSp>
          <p:nvGrpSpPr>
            <p:cNvPr id="58" name="Group 57"/>
            <p:cNvGrpSpPr/>
            <p:nvPr/>
          </p:nvGrpSpPr>
          <p:grpSpPr>
            <a:xfrm>
              <a:off x="5304184" y="6562364"/>
              <a:ext cx="1283715" cy="350907"/>
              <a:chOff x="5581236" y="6135306"/>
              <a:chExt cx="1283715" cy="350907"/>
            </a:xfrm>
          </p:grpSpPr>
          <p:grpSp>
            <p:nvGrpSpPr>
              <p:cNvPr id="59" name="Group 132"/>
              <p:cNvGrpSpPr>
                <a:grpSpLocks/>
              </p:cNvGrpSpPr>
              <p:nvPr/>
            </p:nvGrpSpPr>
            <p:grpSpPr bwMode="auto">
              <a:xfrm>
                <a:off x="5585102" y="6135306"/>
                <a:ext cx="1279849" cy="350907"/>
                <a:chOff x="-328893" y="2767293"/>
                <a:chExt cx="1279525" cy="350274"/>
              </a:xfrm>
            </p:grpSpPr>
            <p:pic>
              <p:nvPicPr>
                <p:cNvPr id="6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0" name="Group 59"/>
              <p:cNvGrpSpPr/>
              <p:nvPr/>
            </p:nvGrpSpPr>
            <p:grpSpPr>
              <a:xfrm>
                <a:off x="5581236" y="6212354"/>
                <a:ext cx="1273212" cy="200120"/>
                <a:chOff x="439639" y="1258392"/>
                <a:chExt cx="1273212" cy="200120"/>
              </a:xfrm>
              <a:solidFill>
                <a:srgbClr val="FFFF11"/>
              </a:solidFill>
            </p:grpSpPr>
            <p:sp>
              <p:nvSpPr>
                <p:cNvPr id="6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H114648</a:t>
                  </a:r>
                  <a:endParaRPr lang="en-US" sz="700" b="1" dirty="0">
                    <a:latin typeface="Comic Sans MS" pitchFamily="66" charset="0"/>
                  </a:endParaRPr>
                </a:p>
              </p:txBody>
            </p:sp>
            <p:sp>
              <p:nvSpPr>
                <p:cNvPr id="62" name="TextBox 368">
                  <a:hlinkClick r:id="" action="ppaction://noaction"/>
                </p:cNvPr>
                <p:cNvSpPr txBox="1">
                  <a:spLocks noChangeArrowheads="1"/>
                </p:cNvSpPr>
                <p:nvPr/>
              </p:nvSpPr>
              <p:spPr bwMode="auto">
                <a:xfrm>
                  <a:off x="1077877" y="1258457"/>
                  <a:ext cx="634974" cy="20005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H114649</a:t>
                  </a:r>
                  <a:endParaRPr lang="en-US" sz="700" b="1" dirty="0">
                    <a:latin typeface="Comic Sans MS" pitchFamily="66" charset="0"/>
                  </a:endParaRPr>
                </a:p>
              </p:txBody>
            </p:sp>
          </p:grpSp>
        </p:grpSp>
      </p:grpSp>
      <p:sp>
        <p:nvSpPr>
          <p:cNvPr id="7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L1-FAC-XC1</a:t>
            </a:r>
            <a:endParaRPr lang="en-US" sz="800" b="1" dirty="0">
              <a:latin typeface="Comic Sans MS" pitchFamily="66" charset="0"/>
            </a:endParaRPr>
          </a:p>
        </p:txBody>
      </p:sp>
    </p:spTree>
    <p:extLst>
      <p:ext uri="{BB962C8B-B14F-4D97-AF65-F5344CB8AC3E}">
        <p14:creationId xmlns:p14="http://schemas.microsoft.com/office/powerpoint/2010/main" val="1994372364"/>
      </p:ext>
    </p:ext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 name="Line Callout 2 326"/>
          <p:cNvSpPr/>
          <p:nvPr/>
        </p:nvSpPr>
        <p:spPr bwMode="auto">
          <a:xfrm>
            <a:off x="6092825" y="1133475"/>
            <a:ext cx="2222500" cy="5276850"/>
          </a:xfrm>
          <a:prstGeom prst="borderCallout2">
            <a:avLst>
              <a:gd name="adj1" fmla="val 18750"/>
              <a:gd name="adj2" fmla="val -8333"/>
              <a:gd name="adj3" fmla="val 18750"/>
              <a:gd name="adj4" fmla="val -16667"/>
              <a:gd name="adj5" fmla="val 43892"/>
              <a:gd name="adj6" fmla="val -26468"/>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solidFill>
                  <a:schemeClr val="tx1"/>
                </a:solidFill>
                <a:latin typeface="Comic Sans MS" pitchFamily="66" charset="0"/>
              </a:rPr>
              <a:t>A Standard Bank (SB) of power supplies consists of 4 supplies, and services 1 Electronics Rack.  The 4 supplies are:</a:t>
            </a:r>
          </a:p>
          <a:p>
            <a:pPr algn="ctr" fontAlgn="auto">
              <a:spcBef>
                <a:spcPts val="0"/>
              </a:spcBef>
              <a:spcAft>
                <a:spcPts val="0"/>
              </a:spcAft>
              <a:defRPr/>
            </a:pPr>
            <a:r>
              <a:rPr lang="en-US" sz="1000" dirty="0">
                <a:solidFill>
                  <a:schemeClr val="tx1"/>
                </a:solidFill>
                <a:latin typeface="Comic Sans MS" pitchFamily="66" charset="0"/>
              </a:rPr>
              <a:t> +18V@20A, -18V@20A, +24V@20A, and -24V@20A. </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(~JQE25-20M) DC Power Supply requires 10.5A @ 125VAC</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Standard Bank of DC Power Supplies requires 42A @ 125VAC</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 are 5 SB (20 PS) / Power Rack.  Each Power Rack therefore requires 210A @ 125VAC.</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10 - 125V@20A circuits per Power Rack should suffice.</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Power Rack services 5 Electronics Racks.</a:t>
            </a:r>
          </a:p>
          <a:p>
            <a:pPr algn="ctr" fontAlgn="auto">
              <a:spcBef>
                <a:spcPts val="0"/>
              </a:spcBef>
              <a:spcAft>
                <a:spcPts val="0"/>
              </a:spcAft>
              <a:defRPr/>
            </a:pPr>
            <a:r>
              <a:rPr lang="en-US" sz="1000" dirty="0">
                <a:solidFill>
                  <a:schemeClr val="tx1"/>
                </a:solidFill>
                <a:latin typeface="Comic Sans MS" pitchFamily="66" charset="0"/>
              </a:rPr>
              <a:t>  </a:t>
            </a:r>
          </a:p>
          <a:p>
            <a:pPr algn="ctr" fontAlgn="auto">
              <a:spcBef>
                <a:spcPts val="0"/>
              </a:spcBef>
              <a:spcAft>
                <a:spcPts val="0"/>
              </a:spcAft>
              <a:defRPr/>
            </a:pPr>
            <a:r>
              <a:rPr lang="en-US" sz="1000" dirty="0">
                <a:solidFill>
                  <a:schemeClr val="tx1"/>
                </a:solidFill>
                <a:latin typeface="Comic Sans MS" pitchFamily="66" charset="0"/>
              </a:rPr>
              <a:t>There are roughly 22 racks per interferometer.</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70 - 125V @20A circuits are required for a total of 183,750W.</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Therefore 2 - 480VAC * 200A circuits would </a:t>
            </a:r>
            <a:r>
              <a:rPr lang="en-US" sz="1000" b="1" dirty="0">
                <a:solidFill>
                  <a:schemeClr val="tx1"/>
                </a:solidFill>
                <a:latin typeface="Comic Sans MS" pitchFamily="66" charset="0"/>
              </a:rPr>
              <a:t>provide</a:t>
            </a:r>
            <a:r>
              <a:rPr lang="en-US" sz="1000" dirty="0">
                <a:solidFill>
                  <a:schemeClr val="tx1"/>
                </a:solidFill>
                <a:latin typeface="Comic Sans MS" pitchFamily="66" charset="0"/>
              </a:rPr>
              <a:t> 192,000W</a:t>
            </a:r>
          </a:p>
        </p:txBody>
      </p:sp>
      <p:sp>
        <p:nvSpPr>
          <p:cNvPr id="21507"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CBDFC9-657F-43FE-B5BC-B2499D3EEA6E}" type="slidenum">
              <a:rPr lang="en-US" smtClean="0">
                <a:solidFill>
                  <a:srgbClr val="898989"/>
                </a:solidFill>
                <a:latin typeface="Calibri" pitchFamily="34" charset="0"/>
              </a:rPr>
              <a:pPr eaLnBrk="1" hangingPunct="1"/>
              <a:t>45</a:t>
            </a:fld>
            <a:endParaRPr lang="en-US" smtClean="0">
              <a:solidFill>
                <a:srgbClr val="898989"/>
              </a:solidFill>
              <a:latin typeface="Calibri" pitchFamily="34" charset="0"/>
            </a:endParaRPr>
          </a:p>
        </p:txBody>
      </p:sp>
      <p:sp>
        <p:nvSpPr>
          <p:cNvPr id="388"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cs typeface="+mn-cs"/>
              </a:rPr>
              <a:t>DC Power Rack – Required VAC</a:t>
            </a:r>
            <a:endParaRPr lang="en-US" dirty="0"/>
          </a:p>
        </p:txBody>
      </p:sp>
      <p:sp>
        <p:nvSpPr>
          <p:cNvPr id="21510" name="TextBox 9"/>
          <p:cNvSpPr txBox="1">
            <a:spLocks noChangeArrowheads="1"/>
          </p:cNvSpPr>
          <p:nvPr/>
        </p:nvSpPr>
        <p:spPr bwMode="auto">
          <a:xfrm>
            <a:off x="0" y="1427163"/>
            <a:ext cx="13144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10 x 4U =&gt; 40U</a:t>
            </a:r>
          </a:p>
        </p:txBody>
      </p:sp>
      <p:sp>
        <p:nvSpPr>
          <p:cNvPr id="21511" name="TextBox 9"/>
          <p:cNvSpPr txBox="1">
            <a:spLocks noChangeArrowheads="1"/>
          </p:cNvSpPr>
          <p:nvPr/>
        </p:nvSpPr>
        <p:spPr bwMode="auto">
          <a:xfrm>
            <a:off x="0" y="1006475"/>
            <a:ext cx="1314450"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5 Standard Banks per Rack</a:t>
            </a:r>
          </a:p>
        </p:txBody>
      </p:sp>
      <p:grpSp>
        <p:nvGrpSpPr>
          <p:cNvPr id="21512" name="Group 163"/>
          <p:cNvGrpSpPr>
            <a:grpSpLocks/>
          </p:cNvGrpSpPr>
          <p:nvPr/>
        </p:nvGrpSpPr>
        <p:grpSpPr bwMode="auto">
          <a:xfrm>
            <a:off x="809625" y="928688"/>
            <a:ext cx="5064125" cy="5307012"/>
            <a:chOff x="809625" y="928688"/>
            <a:chExt cx="5064058" cy="5307012"/>
          </a:xfrm>
        </p:grpSpPr>
        <p:pic>
          <p:nvPicPr>
            <p:cNvPr id="2151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7413" y="1276350"/>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0400" y="1276350"/>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65488" y="1384300"/>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17" name="TextBox 36"/>
            <p:cNvSpPr txBox="1">
              <a:spLocks noChangeArrowheads="1"/>
            </p:cNvSpPr>
            <p:nvPr/>
          </p:nvSpPr>
          <p:spPr bwMode="auto">
            <a:xfrm>
              <a:off x="1930399" y="928688"/>
              <a:ext cx="28368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 Power Rack</a:t>
              </a:r>
            </a:p>
          </p:txBody>
        </p:sp>
        <p:grpSp>
          <p:nvGrpSpPr>
            <p:cNvPr id="21518" name="Group 168"/>
            <p:cNvGrpSpPr>
              <a:grpSpLocks/>
            </p:cNvGrpSpPr>
            <p:nvPr/>
          </p:nvGrpSpPr>
          <p:grpSpPr bwMode="auto">
            <a:xfrm>
              <a:off x="809625" y="5711825"/>
              <a:ext cx="5051425" cy="355600"/>
              <a:chOff x="809625" y="5711825"/>
              <a:chExt cx="5051425" cy="355600"/>
            </a:xfrm>
          </p:grpSpPr>
          <p:grpSp>
            <p:nvGrpSpPr>
              <p:cNvPr id="21636" name="Group 196"/>
              <p:cNvGrpSpPr>
                <a:grpSpLocks/>
              </p:cNvGrpSpPr>
              <p:nvPr/>
            </p:nvGrpSpPr>
            <p:grpSpPr bwMode="auto">
              <a:xfrm>
                <a:off x="3454400" y="5716588"/>
                <a:ext cx="2406650" cy="350837"/>
                <a:chOff x="-310964" y="2166658"/>
                <a:chExt cx="2406651" cy="350112"/>
              </a:xfrm>
            </p:grpSpPr>
            <p:grpSp>
              <p:nvGrpSpPr>
                <p:cNvPr id="21643" name="Group 131"/>
                <p:cNvGrpSpPr>
                  <a:grpSpLocks/>
                </p:cNvGrpSpPr>
                <p:nvPr/>
              </p:nvGrpSpPr>
              <p:grpSpPr bwMode="auto">
                <a:xfrm>
                  <a:off x="-310964" y="2166658"/>
                  <a:ext cx="1279525" cy="350112"/>
                  <a:chOff x="-310964" y="2166658"/>
                  <a:chExt cx="1279525" cy="350112"/>
                </a:xfrm>
              </p:grpSpPr>
              <p:pic>
                <p:nvPicPr>
                  <p:cNvPr id="2164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4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37" name="Group 190"/>
              <p:cNvGrpSpPr>
                <a:grpSpLocks/>
              </p:cNvGrpSpPr>
              <p:nvPr/>
            </p:nvGrpSpPr>
            <p:grpSpPr bwMode="auto">
              <a:xfrm>
                <a:off x="809625" y="5711825"/>
                <a:ext cx="2427288" cy="350838"/>
                <a:chOff x="-1475815" y="2767293"/>
                <a:chExt cx="2426447" cy="350274"/>
              </a:xfrm>
            </p:grpSpPr>
            <p:grpSp>
              <p:nvGrpSpPr>
                <p:cNvPr id="21638" name="Group 132"/>
                <p:cNvGrpSpPr>
                  <a:grpSpLocks/>
                </p:cNvGrpSpPr>
                <p:nvPr/>
              </p:nvGrpSpPr>
              <p:grpSpPr bwMode="auto">
                <a:xfrm>
                  <a:off x="-328893" y="2767293"/>
                  <a:ext cx="1279525" cy="350274"/>
                  <a:chOff x="-328893" y="2767293"/>
                  <a:chExt cx="1279525" cy="350274"/>
                </a:xfrm>
              </p:grpSpPr>
              <p:pic>
                <p:nvPicPr>
                  <p:cNvPr id="2164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3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19" name="Group 169"/>
            <p:cNvGrpSpPr>
              <a:grpSpLocks/>
            </p:cNvGrpSpPr>
            <p:nvPr/>
          </p:nvGrpSpPr>
          <p:grpSpPr bwMode="auto">
            <a:xfrm>
              <a:off x="816743" y="5257459"/>
              <a:ext cx="5051425" cy="355600"/>
              <a:chOff x="809625" y="5711825"/>
              <a:chExt cx="5051425" cy="355600"/>
            </a:xfrm>
          </p:grpSpPr>
          <p:grpSp>
            <p:nvGrpSpPr>
              <p:cNvPr id="21624" name="Group 196"/>
              <p:cNvGrpSpPr>
                <a:grpSpLocks/>
              </p:cNvGrpSpPr>
              <p:nvPr/>
            </p:nvGrpSpPr>
            <p:grpSpPr bwMode="auto">
              <a:xfrm>
                <a:off x="3454400" y="5716588"/>
                <a:ext cx="2406650" cy="350837"/>
                <a:chOff x="-310964" y="2166658"/>
                <a:chExt cx="2406651" cy="350112"/>
              </a:xfrm>
            </p:grpSpPr>
            <p:grpSp>
              <p:nvGrpSpPr>
                <p:cNvPr id="21631" name="Group 131"/>
                <p:cNvGrpSpPr>
                  <a:grpSpLocks/>
                </p:cNvGrpSpPr>
                <p:nvPr/>
              </p:nvGrpSpPr>
              <p:grpSpPr bwMode="auto">
                <a:xfrm>
                  <a:off x="-310964" y="2166658"/>
                  <a:ext cx="1279525" cy="350112"/>
                  <a:chOff x="-310964" y="2166658"/>
                  <a:chExt cx="1279525" cy="350112"/>
                </a:xfrm>
              </p:grpSpPr>
              <p:pic>
                <p:nvPicPr>
                  <p:cNvPr id="2163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3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3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25" name="Group 190"/>
              <p:cNvGrpSpPr>
                <a:grpSpLocks/>
              </p:cNvGrpSpPr>
              <p:nvPr/>
            </p:nvGrpSpPr>
            <p:grpSpPr bwMode="auto">
              <a:xfrm>
                <a:off x="809625" y="5711825"/>
                <a:ext cx="2427288" cy="350838"/>
                <a:chOff x="-1475815" y="2767293"/>
                <a:chExt cx="2426447" cy="350274"/>
              </a:xfrm>
            </p:grpSpPr>
            <p:grpSp>
              <p:nvGrpSpPr>
                <p:cNvPr id="21626" name="Group 132"/>
                <p:cNvGrpSpPr>
                  <a:grpSpLocks/>
                </p:cNvGrpSpPr>
                <p:nvPr/>
              </p:nvGrpSpPr>
              <p:grpSpPr bwMode="auto">
                <a:xfrm>
                  <a:off x="-328893" y="2767293"/>
                  <a:ext cx="1279525" cy="350274"/>
                  <a:chOff x="-328893" y="2767293"/>
                  <a:chExt cx="1279525" cy="350274"/>
                </a:xfrm>
              </p:grpSpPr>
              <p:pic>
                <p:nvPicPr>
                  <p:cNvPr id="2162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2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3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2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0" name="Group 170"/>
            <p:cNvGrpSpPr>
              <a:grpSpLocks/>
            </p:cNvGrpSpPr>
            <p:nvPr/>
          </p:nvGrpSpPr>
          <p:grpSpPr bwMode="auto">
            <a:xfrm>
              <a:off x="815140" y="4813094"/>
              <a:ext cx="5051425" cy="355600"/>
              <a:chOff x="809625" y="5711825"/>
              <a:chExt cx="5051425" cy="355600"/>
            </a:xfrm>
          </p:grpSpPr>
          <p:grpSp>
            <p:nvGrpSpPr>
              <p:cNvPr id="21612" name="Group 196"/>
              <p:cNvGrpSpPr>
                <a:grpSpLocks/>
              </p:cNvGrpSpPr>
              <p:nvPr/>
            </p:nvGrpSpPr>
            <p:grpSpPr bwMode="auto">
              <a:xfrm>
                <a:off x="3454400" y="5716588"/>
                <a:ext cx="2406650" cy="350837"/>
                <a:chOff x="-310964" y="2166658"/>
                <a:chExt cx="2406651" cy="350112"/>
              </a:xfrm>
            </p:grpSpPr>
            <p:grpSp>
              <p:nvGrpSpPr>
                <p:cNvPr id="21619" name="Group 131"/>
                <p:cNvGrpSpPr>
                  <a:grpSpLocks/>
                </p:cNvGrpSpPr>
                <p:nvPr/>
              </p:nvGrpSpPr>
              <p:grpSpPr bwMode="auto">
                <a:xfrm>
                  <a:off x="-310964" y="2166658"/>
                  <a:ext cx="1279525" cy="350112"/>
                  <a:chOff x="-310964" y="2166658"/>
                  <a:chExt cx="1279525" cy="350112"/>
                </a:xfrm>
              </p:grpSpPr>
              <p:pic>
                <p:nvPicPr>
                  <p:cNvPr id="2162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2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2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2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13" name="Group 190"/>
              <p:cNvGrpSpPr>
                <a:grpSpLocks/>
              </p:cNvGrpSpPr>
              <p:nvPr/>
            </p:nvGrpSpPr>
            <p:grpSpPr bwMode="auto">
              <a:xfrm>
                <a:off x="809625" y="5711825"/>
                <a:ext cx="2427288" cy="350838"/>
                <a:chOff x="-1475815" y="2767293"/>
                <a:chExt cx="2426447" cy="350274"/>
              </a:xfrm>
            </p:grpSpPr>
            <p:grpSp>
              <p:nvGrpSpPr>
                <p:cNvPr id="21614" name="Group 132"/>
                <p:cNvGrpSpPr>
                  <a:grpSpLocks/>
                </p:cNvGrpSpPr>
                <p:nvPr/>
              </p:nvGrpSpPr>
              <p:grpSpPr bwMode="auto">
                <a:xfrm>
                  <a:off x="-328893" y="2767293"/>
                  <a:ext cx="1279525" cy="350274"/>
                  <a:chOff x="-328893" y="2767293"/>
                  <a:chExt cx="1279525" cy="350274"/>
                </a:xfrm>
              </p:grpSpPr>
              <p:pic>
                <p:nvPicPr>
                  <p:cNvPr id="2161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1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1" name="Group 171"/>
            <p:cNvGrpSpPr>
              <a:grpSpLocks/>
            </p:cNvGrpSpPr>
            <p:nvPr/>
          </p:nvGrpSpPr>
          <p:grpSpPr bwMode="auto">
            <a:xfrm>
              <a:off x="822258" y="4375820"/>
              <a:ext cx="5051425" cy="355600"/>
              <a:chOff x="809625" y="5711825"/>
              <a:chExt cx="5051425" cy="355600"/>
            </a:xfrm>
          </p:grpSpPr>
          <p:grpSp>
            <p:nvGrpSpPr>
              <p:cNvPr id="21600" name="Group 196"/>
              <p:cNvGrpSpPr>
                <a:grpSpLocks/>
              </p:cNvGrpSpPr>
              <p:nvPr/>
            </p:nvGrpSpPr>
            <p:grpSpPr bwMode="auto">
              <a:xfrm>
                <a:off x="3454400" y="5716588"/>
                <a:ext cx="2406650" cy="350837"/>
                <a:chOff x="-310964" y="2166658"/>
                <a:chExt cx="2406651" cy="350112"/>
              </a:xfrm>
            </p:grpSpPr>
            <p:grpSp>
              <p:nvGrpSpPr>
                <p:cNvPr id="21607" name="Group 131"/>
                <p:cNvGrpSpPr>
                  <a:grpSpLocks/>
                </p:cNvGrpSpPr>
                <p:nvPr/>
              </p:nvGrpSpPr>
              <p:grpSpPr bwMode="auto">
                <a:xfrm>
                  <a:off x="-310964" y="2166658"/>
                  <a:ext cx="1279525" cy="350112"/>
                  <a:chOff x="-310964" y="2166658"/>
                  <a:chExt cx="1279525" cy="350112"/>
                </a:xfrm>
              </p:grpSpPr>
              <p:pic>
                <p:nvPicPr>
                  <p:cNvPr id="2160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0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01" name="Group 251"/>
              <p:cNvGrpSpPr>
                <a:grpSpLocks/>
              </p:cNvGrpSpPr>
              <p:nvPr/>
            </p:nvGrpSpPr>
            <p:grpSpPr bwMode="auto">
              <a:xfrm>
                <a:off x="809625" y="5711825"/>
                <a:ext cx="2427288" cy="350838"/>
                <a:chOff x="-1475815" y="2767293"/>
                <a:chExt cx="2426447" cy="350274"/>
              </a:xfrm>
            </p:grpSpPr>
            <p:grpSp>
              <p:nvGrpSpPr>
                <p:cNvPr id="21602" name="Group 132"/>
                <p:cNvGrpSpPr>
                  <a:grpSpLocks/>
                </p:cNvGrpSpPr>
                <p:nvPr/>
              </p:nvGrpSpPr>
              <p:grpSpPr bwMode="auto">
                <a:xfrm>
                  <a:off x="-328893" y="2767293"/>
                  <a:ext cx="1279525" cy="350274"/>
                  <a:chOff x="-328893" y="2767293"/>
                  <a:chExt cx="1279525" cy="350274"/>
                </a:xfrm>
              </p:grpSpPr>
              <p:pic>
                <p:nvPicPr>
                  <p:cNvPr id="2160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0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2" name="Group 172"/>
            <p:cNvGrpSpPr>
              <a:grpSpLocks/>
            </p:cNvGrpSpPr>
            <p:nvPr/>
          </p:nvGrpSpPr>
          <p:grpSpPr bwMode="auto">
            <a:xfrm>
              <a:off x="813712" y="3924330"/>
              <a:ext cx="5051425" cy="355600"/>
              <a:chOff x="809625" y="5711825"/>
              <a:chExt cx="5051425" cy="355600"/>
            </a:xfrm>
          </p:grpSpPr>
          <p:grpSp>
            <p:nvGrpSpPr>
              <p:cNvPr id="21588" name="Group 196"/>
              <p:cNvGrpSpPr>
                <a:grpSpLocks/>
              </p:cNvGrpSpPr>
              <p:nvPr/>
            </p:nvGrpSpPr>
            <p:grpSpPr bwMode="auto">
              <a:xfrm>
                <a:off x="3454400" y="5716588"/>
                <a:ext cx="2406650" cy="350837"/>
                <a:chOff x="-310964" y="2166658"/>
                <a:chExt cx="2406651" cy="350112"/>
              </a:xfrm>
            </p:grpSpPr>
            <p:grpSp>
              <p:nvGrpSpPr>
                <p:cNvPr id="21595" name="Group 131"/>
                <p:cNvGrpSpPr>
                  <a:grpSpLocks/>
                </p:cNvGrpSpPr>
                <p:nvPr/>
              </p:nvGrpSpPr>
              <p:grpSpPr bwMode="auto">
                <a:xfrm>
                  <a:off x="-310964" y="2166658"/>
                  <a:ext cx="1279525" cy="350112"/>
                  <a:chOff x="-310964" y="2166658"/>
                  <a:chExt cx="1279525" cy="350112"/>
                </a:xfrm>
              </p:grpSpPr>
              <p:pic>
                <p:nvPicPr>
                  <p:cNvPr id="2159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9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89" name="Group 190"/>
              <p:cNvGrpSpPr>
                <a:grpSpLocks/>
              </p:cNvGrpSpPr>
              <p:nvPr/>
            </p:nvGrpSpPr>
            <p:grpSpPr bwMode="auto">
              <a:xfrm>
                <a:off x="809625" y="5711825"/>
                <a:ext cx="2427288" cy="350838"/>
                <a:chOff x="-1475815" y="2767293"/>
                <a:chExt cx="2426447" cy="350274"/>
              </a:xfrm>
            </p:grpSpPr>
            <p:grpSp>
              <p:nvGrpSpPr>
                <p:cNvPr id="21590" name="Group 132"/>
                <p:cNvGrpSpPr>
                  <a:grpSpLocks/>
                </p:cNvGrpSpPr>
                <p:nvPr/>
              </p:nvGrpSpPr>
              <p:grpSpPr bwMode="auto">
                <a:xfrm>
                  <a:off x="-328893" y="2767293"/>
                  <a:ext cx="1279525" cy="350274"/>
                  <a:chOff x="-328893" y="2767293"/>
                  <a:chExt cx="1279525" cy="350274"/>
                </a:xfrm>
              </p:grpSpPr>
              <p:pic>
                <p:nvPicPr>
                  <p:cNvPr id="2159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9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3" name="Group 173"/>
            <p:cNvGrpSpPr>
              <a:grpSpLocks/>
            </p:cNvGrpSpPr>
            <p:nvPr/>
          </p:nvGrpSpPr>
          <p:grpSpPr bwMode="auto">
            <a:xfrm>
              <a:off x="820830" y="3469964"/>
              <a:ext cx="5051425" cy="355600"/>
              <a:chOff x="809625" y="5711825"/>
              <a:chExt cx="5051425" cy="355600"/>
            </a:xfrm>
          </p:grpSpPr>
          <p:grpSp>
            <p:nvGrpSpPr>
              <p:cNvPr id="21576" name="Group 196"/>
              <p:cNvGrpSpPr>
                <a:grpSpLocks/>
              </p:cNvGrpSpPr>
              <p:nvPr/>
            </p:nvGrpSpPr>
            <p:grpSpPr bwMode="auto">
              <a:xfrm>
                <a:off x="3454400" y="5716588"/>
                <a:ext cx="2406650" cy="350837"/>
                <a:chOff x="-310964" y="2166658"/>
                <a:chExt cx="2406651" cy="350112"/>
              </a:xfrm>
            </p:grpSpPr>
            <p:grpSp>
              <p:nvGrpSpPr>
                <p:cNvPr id="21583" name="Group 131"/>
                <p:cNvGrpSpPr>
                  <a:grpSpLocks/>
                </p:cNvGrpSpPr>
                <p:nvPr/>
              </p:nvGrpSpPr>
              <p:grpSpPr bwMode="auto">
                <a:xfrm>
                  <a:off x="-310964" y="2166658"/>
                  <a:ext cx="1279525" cy="350112"/>
                  <a:chOff x="-310964" y="2166658"/>
                  <a:chExt cx="1279525" cy="350112"/>
                </a:xfrm>
              </p:grpSpPr>
              <p:pic>
                <p:nvPicPr>
                  <p:cNvPr id="2158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8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77" name="Group 190"/>
              <p:cNvGrpSpPr>
                <a:grpSpLocks/>
              </p:cNvGrpSpPr>
              <p:nvPr/>
            </p:nvGrpSpPr>
            <p:grpSpPr bwMode="auto">
              <a:xfrm>
                <a:off x="809625" y="5711825"/>
                <a:ext cx="2427288" cy="350838"/>
                <a:chOff x="-1475815" y="2767293"/>
                <a:chExt cx="2426447" cy="350274"/>
              </a:xfrm>
            </p:grpSpPr>
            <p:grpSp>
              <p:nvGrpSpPr>
                <p:cNvPr id="21578" name="Group 132"/>
                <p:cNvGrpSpPr>
                  <a:grpSpLocks/>
                </p:cNvGrpSpPr>
                <p:nvPr/>
              </p:nvGrpSpPr>
              <p:grpSpPr bwMode="auto">
                <a:xfrm>
                  <a:off x="-328893" y="2767293"/>
                  <a:ext cx="1279525" cy="350274"/>
                  <a:chOff x="-328893" y="2767293"/>
                  <a:chExt cx="1279525" cy="350274"/>
                </a:xfrm>
              </p:grpSpPr>
              <p:pic>
                <p:nvPicPr>
                  <p:cNvPr id="2158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7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4" name="Group 174"/>
            <p:cNvGrpSpPr>
              <a:grpSpLocks/>
            </p:cNvGrpSpPr>
            <p:nvPr/>
          </p:nvGrpSpPr>
          <p:grpSpPr bwMode="auto">
            <a:xfrm>
              <a:off x="819227" y="3025599"/>
              <a:ext cx="5051425" cy="355600"/>
              <a:chOff x="809625" y="5711825"/>
              <a:chExt cx="5051425" cy="355600"/>
            </a:xfrm>
          </p:grpSpPr>
          <p:grpSp>
            <p:nvGrpSpPr>
              <p:cNvPr id="21564" name="Group 196"/>
              <p:cNvGrpSpPr>
                <a:grpSpLocks/>
              </p:cNvGrpSpPr>
              <p:nvPr/>
            </p:nvGrpSpPr>
            <p:grpSpPr bwMode="auto">
              <a:xfrm>
                <a:off x="3454400" y="5716588"/>
                <a:ext cx="2406650" cy="350837"/>
                <a:chOff x="-310964" y="2166658"/>
                <a:chExt cx="2406651" cy="350112"/>
              </a:xfrm>
            </p:grpSpPr>
            <p:grpSp>
              <p:nvGrpSpPr>
                <p:cNvPr id="21571" name="Group 131"/>
                <p:cNvGrpSpPr>
                  <a:grpSpLocks/>
                </p:cNvGrpSpPr>
                <p:nvPr/>
              </p:nvGrpSpPr>
              <p:grpSpPr bwMode="auto">
                <a:xfrm>
                  <a:off x="-310964" y="2166658"/>
                  <a:ext cx="1279525" cy="350112"/>
                  <a:chOff x="-310964" y="2166658"/>
                  <a:chExt cx="1279525" cy="350112"/>
                </a:xfrm>
              </p:grpSpPr>
              <p:pic>
                <p:nvPicPr>
                  <p:cNvPr id="2157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7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7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7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65" name="Group 190"/>
              <p:cNvGrpSpPr>
                <a:grpSpLocks/>
              </p:cNvGrpSpPr>
              <p:nvPr/>
            </p:nvGrpSpPr>
            <p:grpSpPr bwMode="auto">
              <a:xfrm>
                <a:off x="809625" y="5711825"/>
                <a:ext cx="2427288" cy="350838"/>
                <a:chOff x="-1475815" y="2767293"/>
                <a:chExt cx="2426447" cy="350274"/>
              </a:xfrm>
            </p:grpSpPr>
            <p:grpSp>
              <p:nvGrpSpPr>
                <p:cNvPr id="21566" name="Group 132"/>
                <p:cNvGrpSpPr>
                  <a:grpSpLocks/>
                </p:cNvGrpSpPr>
                <p:nvPr/>
              </p:nvGrpSpPr>
              <p:grpSpPr bwMode="auto">
                <a:xfrm>
                  <a:off x="-328893" y="2767293"/>
                  <a:ext cx="1279525" cy="350274"/>
                  <a:chOff x="-328893" y="2767293"/>
                  <a:chExt cx="1279525" cy="350274"/>
                </a:xfrm>
              </p:grpSpPr>
              <p:pic>
                <p:nvPicPr>
                  <p:cNvPr id="2156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6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7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6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5" name="Group 175"/>
            <p:cNvGrpSpPr>
              <a:grpSpLocks/>
            </p:cNvGrpSpPr>
            <p:nvPr/>
          </p:nvGrpSpPr>
          <p:grpSpPr bwMode="auto">
            <a:xfrm>
              <a:off x="817799" y="2579779"/>
              <a:ext cx="5051425" cy="355600"/>
              <a:chOff x="809625" y="5711825"/>
              <a:chExt cx="5051425" cy="355600"/>
            </a:xfrm>
          </p:grpSpPr>
          <p:grpSp>
            <p:nvGrpSpPr>
              <p:cNvPr id="21552" name="Group 196"/>
              <p:cNvGrpSpPr>
                <a:grpSpLocks/>
              </p:cNvGrpSpPr>
              <p:nvPr/>
            </p:nvGrpSpPr>
            <p:grpSpPr bwMode="auto">
              <a:xfrm>
                <a:off x="3454400" y="5716588"/>
                <a:ext cx="2406650" cy="350837"/>
                <a:chOff x="-310964" y="2166658"/>
                <a:chExt cx="2406651" cy="350112"/>
              </a:xfrm>
            </p:grpSpPr>
            <p:grpSp>
              <p:nvGrpSpPr>
                <p:cNvPr id="21559" name="Group 131"/>
                <p:cNvGrpSpPr>
                  <a:grpSpLocks/>
                </p:cNvGrpSpPr>
                <p:nvPr/>
              </p:nvGrpSpPr>
              <p:grpSpPr bwMode="auto">
                <a:xfrm>
                  <a:off x="-310964" y="2166658"/>
                  <a:ext cx="1279525" cy="350112"/>
                  <a:chOff x="-310964" y="2166658"/>
                  <a:chExt cx="1279525" cy="350112"/>
                </a:xfrm>
              </p:grpSpPr>
              <p:pic>
                <p:nvPicPr>
                  <p:cNvPr id="2156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6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6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6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53" name="Group 203"/>
              <p:cNvGrpSpPr>
                <a:grpSpLocks/>
              </p:cNvGrpSpPr>
              <p:nvPr/>
            </p:nvGrpSpPr>
            <p:grpSpPr bwMode="auto">
              <a:xfrm>
                <a:off x="809625" y="5711825"/>
                <a:ext cx="2427288" cy="350838"/>
                <a:chOff x="-1475815" y="2767293"/>
                <a:chExt cx="2426447" cy="350274"/>
              </a:xfrm>
            </p:grpSpPr>
            <p:grpSp>
              <p:nvGrpSpPr>
                <p:cNvPr id="21554" name="Group 132"/>
                <p:cNvGrpSpPr>
                  <a:grpSpLocks/>
                </p:cNvGrpSpPr>
                <p:nvPr/>
              </p:nvGrpSpPr>
              <p:grpSpPr bwMode="auto">
                <a:xfrm>
                  <a:off x="-328893" y="2767293"/>
                  <a:ext cx="1279525" cy="350274"/>
                  <a:chOff x="-328893" y="2767293"/>
                  <a:chExt cx="1279525" cy="350274"/>
                </a:xfrm>
              </p:grpSpPr>
              <p:pic>
                <p:nvPicPr>
                  <p:cNvPr id="2155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5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6" name="Group 176"/>
            <p:cNvGrpSpPr>
              <a:grpSpLocks/>
            </p:cNvGrpSpPr>
            <p:nvPr/>
          </p:nvGrpSpPr>
          <p:grpSpPr bwMode="auto">
            <a:xfrm>
              <a:off x="815456" y="2142726"/>
              <a:ext cx="5051425" cy="355600"/>
              <a:chOff x="809625" y="5711825"/>
              <a:chExt cx="5051425" cy="355600"/>
            </a:xfrm>
          </p:grpSpPr>
          <p:grpSp>
            <p:nvGrpSpPr>
              <p:cNvPr id="21540" name="Group 196"/>
              <p:cNvGrpSpPr>
                <a:grpSpLocks/>
              </p:cNvGrpSpPr>
              <p:nvPr/>
            </p:nvGrpSpPr>
            <p:grpSpPr bwMode="auto">
              <a:xfrm>
                <a:off x="3454400" y="5716588"/>
                <a:ext cx="2406650" cy="350837"/>
                <a:chOff x="-310964" y="2166658"/>
                <a:chExt cx="2406651" cy="350112"/>
              </a:xfrm>
            </p:grpSpPr>
            <p:grpSp>
              <p:nvGrpSpPr>
                <p:cNvPr id="21547" name="Group 131"/>
                <p:cNvGrpSpPr>
                  <a:grpSpLocks/>
                </p:cNvGrpSpPr>
                <p:nvPr/>
              </p:nvGrpSpPr>
              <p:grpSpPr bwMode="auto">
                <a:xfrm>
                  <a:off x="-310964" y="2166658"/>
                  <a:ext cx="1279525" cy="350112"/>
                  <a:chOff x="-310964" y="2166658"/>
                  <a:chExt cx="1279525" cy="350112"/>
                </a:xfrm>
              </p:grpSpPr>
              <p:pic>
                <p:nvPicPr>
                  <p:cNvPr id="2154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4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41" name="Group 190"/>
              <p:cNvGrpSpPr>
                <a:grpSpLocks/>
              </p:cNvGrpSpPr>
              <p:nvPr/>
            </p:nvGrpSpPr>
            <p:grpSpPr bwMode="auto">
              <a:xfrm>
                <a:off x="809625" y="5711825"/>
                <a:ext cx="2427288" cy="350838"/>
                <a:chOff x="-1475815" y="2767293"/>
                <a:chExt cx="2426447" cy="350274"/>
              </a:xfrm>
            </p:grpSpPr>
            <p:grpSp>
              <p:nvGrpSpPr>
                <p:cNvPr id="21542" name="Group 132"/>
                <p:cNvGrpSpPr>
                  <a:grpSpLocks/>
                </p:cNvGrpSpPr>
                <p:nvPr/>
              </p:nvGrpSpPr>
              <p:grpSpPr bwMode="auto">
                <a:xfrm>
                  <a:off x="-328893" y="2767293"/>
                  <a:ext cx="1279525" cy="350274"/>
                  <a:chOff x="-328893" y="2767293"/>
                  <a:chExt cx="1279525" cy="350274"/>
                </a:xfrm>
              </p:grpSpPr>
              <p:pic>
                <p:nvPicPr>
                  <p:cNvPr id="2154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4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4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4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7" name="Group 177"/>
            <p:cNvGrpSpPr>
              <a:grpSpLocks/>
            </p:cNvGrpSpPr>
            <p:nvPr/>
          </p:nvGrpSpPr>
          <p:grpSpPr bwMode="auto">
            <a:xfrm>
              <a:off x="814028" y="1696906"/>
              <a:ext cx="5051425" cy="355600"/>
              <a:chOff x="809625" y="5711825"/>
              <a:chExt cx="5051425" cy="355600"/>
            </a:xfrm>
          </p:grpSpPr>
          <p:grpSp>
            <p:nvGrpSpPr>
              <p:cNvPr id="21528" name="Group 196"/>
              <p:cNvGrpSpPr>
                <a:grpSpLocks/>
              </p:cNvGrpSpPr>
              <p:nvPr/>
            </p:nvGrpSpPr>
            <p:grpSpPr bwMode="auto">
              <a:xfrm>
                <a:off x="3454400" y="5716588"/>
                <a:ext cx="2406650" cy="350837"/>
                <a:chOff x="-310964" y="2166658"/>
                <a:chExt cx="2406651" cy="350112"/>
              </a:xfrm>
            </p:grpSpPr>
            <p:grpSp>
              <p:nvGrpSpPr>
                <p:cNvPr id="21535" name="Group 131"/>
                <p:cNvGrpSpPr>
                  <a:grpSpLocks/>
                </p:cNvGrpSpPr>
                <p:nvPr/>
              </p:nvGrpSpPr>
              <p:grpSpPr bwMode="auto">
                <a:xfrm>
                  <a:off x="-310964" y="2166658"/>
                  <a:ext cx="1279525" cy="350112"/>
                  <a:chOff x="-310964" y="2166658"/>
                  <a:chExt cx="1279525" cy="350112"/>
                </a:xfrm>
              </p:grpSpPr>
              <p:pic>
                <p:nvPicPr>
                  <p:cNvPr id="2153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3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29" name="Group 190"/>
              <p:cNvGrpSpPr>
                <a:grpSpLocks/>
              </p:cNvGrpSpPr>
              <p:nvPr/>
            </p:nvGrpSpPr>
            <p:grpSpPr bwMode="auto">
              <a:xfrm>
                <a:off x="809625" y="5711825"/>
                <a:ext cx="2427288" cy="350838"/>
                <a:chOff x="-1475815" y="2767293"/>
                <a:chExt cx="2426447" cy="350274"/>
              </a:xfrm>
            </p:grpSpPr>
            <p:grpSp>
              <p:nvGrpSpPr>
                <p:cNvPr id="21530" name="Group 132"/>
                <p:cNvGrpSpPr>
                  <a:grpSpLocks/>
                </p:cNvGrpSpPr>
                <p:nvPr/>
              </p:nvGrpSpPr>
              <p:grpSpPr bwMode="auto">
                <a:xfrm>
                  <a:off x="-328893" y="2767293"/>
                  <a:ext cx="1279525" cy="350274"/>
                  <a:chOff x="-328893" y="2767293"/>
                  <a:chExt cx="1279525" cy="350274"/>
                </a:xfrm>
              </p:grpSpPr>
              <p:pic>
                <p:nvPicPr>
                  <p:cNvPr id="2153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3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sp>
        <p:nvSpPr>
          <p:cNvPr id="21513"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CPR</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Title 8"/>
          <p:cNvSpPr>
            <a:spLocks noGrp="1"/>
          </p:cNvSpPr>
          <p:nvPr>
            <p:ph type="title"/>
          </p:nvPr>
        </p:nvSpPr>
        <p:spPr/>
        <p:txBody>
          <a:bodyPr/>
          <a:lstStyle/>
          <a:p>
            <a:pPr eaLnBrk="1" hangingPunct="1"/>
            <a:r>
              <a:rPr lang="en-US" smtClean="0">
                <a:ea typeface="ＭＳ Ｐゴシック" pitchFamily="34" charset="-128"/>
              </a:rPr>
              <a:t>APC SMT1500RM2U</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4781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B059EC7-CCBC-41FD-AB1E-46F4CA770228}" type="slidenum">
              <a:rPr lang="en-US" smtClean="0">
                <a:solidFill>
                  <a:srgbClr val="898989"/>
                </a:solidFill>
                <a:latin typeface="Calibri" pitchFamily="34" charset="0"/>
              </a:rPr>
              <a:pPr eaLnBrk="1" hangingPunct="1"/>
              <a:t>450</a:t>
            </a:fld>
            <a:endParaRPr lang="en-US" smtClean="0">
              <a:solidFill>
                <a:srgbClr val="898989"/>
              </a:solidFill>
              <a:latin typeface="Calibri" pitchFamily="34" charset="0"/>
            </a:endParaRPr>
          </a:p>
        </p:txBody>
      </p:sp>
      <p:grpSp>
        <p:nvGrpSpPr>
          <p:cNvPr id="247813" name="Group 145"/>
          <p:cNvGrpSpPr>
            <a:grpSpLocks/>
          </p:cNvGrpSpPr>
          <p:nvPr/>
        </p:nvGrpSpPr>
        <p:grpSpPr bwMode="auto">
          <a:xfrm>
            <a:off x="2286000" y="752475"/>
            <a:ext cx="5064125" cy="228600"/>
            <a:chOff x="199210" y="6182363"/>
            <a:chExt cx="5064125" cy="228601"/>
          </a:xfrm>
        </p:grpSpPr>
        <p:pic>
          <p:nvPicPr>
            <p:cNvPr id="24783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783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7833" name="Group 142"/>
            <p:cNvGrpSpPr>
              <a:grpSpLocks/>
            </p:cNvGrpSpPr>
            <p:nvPr/>
          </p:nvGrpSpPr>
          <p:grpSpPr bwMode="auto">
            <a:xfrm>
              <a:off x="199210" y="6186671"/>
              <a:ext cx="2406970" cy="221162"/>
              <a:chOff x="-301925" y="5561154"/>
              <a:chExt cx="2406770" cy="221240"/>
            </a:xfrm>
          </p:grpSpPr>
          <p:sp>
            <p:nvSpPr>
              <p:cNvPr id="24783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4783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grpSp>
        <p:grpSp>
          <p:nvGrpSpPr>
            <p:cNvPr id="247834" name="Group 141"/>
            <p:cNvGrpSpPr>
              <a:grpSpLocks/>
            </p:cNvGrpSpPr>
            <p:nvPr/>
          </p:nvGrpSpPr>
          <p:grpSpPr bwMode="auto">
            <a:xfrm>
              <a:off x="2844863" y="6189468"/>
              <a:ext cx="2418472" cy="221119"/>
              <a:chOff x="307675" y="6055740"/>
              <a:chExt cx="2418271" cy="221197"/>
            </a:xfrm>
          </p:grpSpPr>
          <p:sp>
            <p:nvSpPr>
              <p:cNvPr id="24783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783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A51051111991</a:t>
                </a:r>
                <a:endParaRPr lang="en-US" sz="800" b="1" dirty="0">
                  <a:solidFill>
                    <a:schemeClr val="bg1"/>
                  </a:solidFill>
                  <a:latin typeface="Comic Sans MS" pitchFamily="66" charset="0"/>
                </a:endParaRPr>
              </a:p>
            </p:txBody>
          </p:sp>
        </p:grpSp>
      </p:grpSp>
      <p:grpSp>
        <p:nvGrpSpPr>
          <p:cNvPr id="247814" name="Group 3"/>
          <p:cNvGrpSpPr>
            <a:grpSpLocks/>
          </p:cNvGrpSpPr>
          <p:nvPr/>
        </p:nvGrpSpPr>
        <p:grpSpPr bwMode="auto">
          <a:xfrm>
            <a:off x="990600" y="1400175"/>
            <a:ext cx="7675563" cy="1309688"/>
            <a:chOff x="989964" y="1400909"/>
            <a:chExt cx="7675892" cy="1308570"/>
          </a:xfrm>
        </p:grpSpPr>
        <p:pic>
          <p:nvPicPr>
            <p:cNvPr id="24782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64" y="1400909"/>
              <a:ext cx="6400800" cy="13085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29" name="TextBox 353"/>
            <p:cNvSpPr txBox="1">
              <a:spLocks noChangeArrowheads="1"/>
            </p:cNvSpPr>
            <p:nvPr/>
          </p:nvSpPr>
          <p:spPr bwMode="auto">
            <a:xfrm>
              <a:off x="7403142" y="141999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sp>
          <p:nvSpPr>
            <p:cNvPr id="247830" name="TextBox 353"/>
            <p:cNvSpPr txBox="1">
              <a:spLocks noChangeArrowheads="1"/>
            </p:cNvSpPr>
            <p:nvPr/>
          </p:nvSpPr>
          <p:spPr bwMode="auto">
            <a:xfrm>
              <a:off x="7393616" y="164959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47815" name="Group 2"/>
          <p:cNvGrpSpPr>
            <a:grpSpLocks/>
          </p:cNvGrpSpPr>
          <p:nvPr/>
        </p:nvGrpSpPr>
        <p:grpSpPr bwMode="auto">
          <a:xfrm>
            <a:off x="990600" y="3979565"/>
            <a:ext cx="7677150" cy="1289050"/>
            <a:chOff x="1139741" y="4300867"/>
            <a:chExt cx="7678515" cy="1288297"/>
          </a:xfrm>
        </p:grpSpPr>
        <p:pic>
          <p:nvPicPr>
            <p:cNvPr id="24782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39741" y="4300867"/>
              <a:ext cx="6400800" cy="128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26" name="TextBox 353"/>
            <p:cNvSpPr txBox="1">
              <a:spLocks noChangeArrowheads="1"/>
            </p:cNvSpPr>
            <p:nvPr/>
          </p:nvSpPr>
          <p:spPr bwMode="auto">
            <a:xfrm>
              <a:off x="7555542" y="4314498"/>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A51051111991</a:t>
              </a:r>
              <a:endParaRPr lang="en-US" sz="800" b="1" dirty="0">
                <a:latin typeface="Comic Sans MS" pitchFamily="66" charset="0"/>
              </a:endParaRPr>
            </a:p>
          </p:txBody>
        </p:sp>
        <p:sp>
          <p:nvSpPr>
            <p:cNvPr id="247827" name="TextBox 353"/>
            <p:cNvSpPr txBox="1">
              <a:spLocks noChangeArrowheads="1"/>
            </p:cNvSpPr>
            <p:nvPr/>
          </p:nvSpPr>
          <p:spPr bwMode="auto">
            <a:xfrm>
              <a:off x="7546016" y="4544098"/>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47816" name="Group 8"/>
          <p:cNvGrpSpPr>
            <a:grpSpLocks/>
          </p:cNvGrpSpPr>
          <p:nvPr/>
        </p:nvGrpSpPr>
        <p:grpSpPr bwMode="auto">
          <a:xfrm>
            <a:off x="4321010" y="4669425"/>
            <a:ext cx="355600" cy="2041773"/>
            <a:chOff x="4329349" y="3657600"/>
            <a:chExt cx="355738" cy="2041428"/>
          </a:xfrm>
        </p:grpSpPr>
        <p:sp>
          <p:nvSpPr>
            <p:cNvPr id="247822" name="TextBox 353"/>
            <p:cNvSpPr txBox="1">
              <a:spLocks noChangeArrowheads="1"/>
            </p:cNvSpPr>
            <p:nvPr/>
          </p:nvSpPr>
          <p:spPr bwMode="auto">
            <a:xfrm rot="16200000">
              <a:off x="3837406" y="491351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X448 PS1</a:t>
              </a:r>
              <a:endParaRPr lang="en-US" sz="800" b="1" dirty="0">
                <a:latin typeface="Comic Sans MS" pitchFamily="66" charset="0"/>
              </a:endParaRPr>
            </a:p>
          </p:txBody>
        </p:sp>
        <p:cxnSp>
          <p:nvCxnSpPr>
            <p:cNvPr id="6" name="Straight Arrow Connector 5"/>
            <p:cNvCxnSpPr>
              <a:stCxn id="247822" idx="3"/>
              <a:endCxn id="7" idx="2"/>
            </p:cNvCxnSpPr>
            <p:nvPr/>
          </p:nvCxnSpPr>
          <p:spPr>
            <a:xfrm flipH="1" flipV="1">
              <a:off x="4507218" y="4082980"/>
              <a:ext cx="8105" cy="26021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7817" name="Group 30"/>
          <p:cNvGrpSpPr>
            <a:grpSpLocks/>
          </p:cNvGrpSpPr>
          <p:nvPr/>
        </p:nvGrpSpPr>
        <p:grpSpPr bwMode="auto">
          <a:xfrm rot="10800000">
            <a:off x="4321010" y="2531179"/>
            <a:ext cx="355600" cy="2024559"/>
            <a:chOff x="4329349" y="3657600"/>
            <a:chExt cx="355738" cy="2024977"/>
          </a:xfrm>
        </p:grpSpPr>
        <p:sp>
          <p:nvSpPr>
            <p:cNvPr id="247819"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To 2402 PS1</a:t>
              </a:r>
              <a:endParaRPr lang="en-US" sz="800" b="1" dirty="0">
                <a:latin typeface="Comic Sans MS" pitchFamily="66" charset="0"/>
              </a:endParaRPr>
            </a:p>
          </p:txBody>
        </p:sp>
        <p:cxnSp>
          <p:nvCxnSpPr>
            <p:cNvPr id="33" name="Straight Arrow Connector 32"/>
            <p:cNvCxnSpPr>
              <a:stCxn id="247819" idx="3"/>
              <a:endCxn id="34"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2" name="Group 30"/>
          <p:cNvGrpSpPr>
            <a:grpSpLocks/>
          </p:cNvGrpSpPr>
          <p:nvPr/>
        </p:nvGrpSpPr>
        <p:grpSpPr bwMode="auto">
          <a:xfrm rot="10800000">
            <a:off x="4743230" y="2533679"/>
            <a:ext cx="355600" cy="2024559"/>
            <a:chOff x="4329349" y="3657600"/>
            <a:chExt cx="355738" cy="2024977"/>
          </a:xfrm>
        </p:grpSpPr>
        <p:sp>
          <p:nvSpPr>
            <p:cNvPr id="35"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To UPS Power Strip</a:t>
              </a:r>
              <a:endParaRPr lang="en-US" sz="800" b="1" dirty="0">
                <a:latin typeface="Comic Sans MS" pitchFamily="66" charset="0"/>
              </a:endParaRPr>
            </a:p>
          </p:txBody>
        </p:sp>
        <p:cxnSp>
          <p:nvCxnSpPr>
            <p:cNvPr id="36" name="Straight Arrow Connector 35"/>
            <p:cNvCxnSpPr>
              <a:stCxn id="35" idx="3"/>
              <a:endCxn id="37"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L1-FAC-XC1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Title 8"/>
          <p:cNvSpPr>
            <a:spLocks noGrp="1"/>
          </p:cNvSpPr>
          <p:nvPr>
            <p:ph type="title"/>
          </p:nvPr>
        </p:nvSpPr>
        <p:spPr/>
        <p:txBody>
          <a:bodyPr/>
          <a:lstStyle/>
          <a:p>
            <a:pPr eaLnBrk="1" hangingPunct="1"/>
            <a:r>
              <a:rPr lang="en-US" dirty="0" smtClean="0">
                <a:ea typeface="ＭＳ Ｐゴシック" pitchFamily="34" charset="-128"/>
              </a:rPr>
              <a:t>1X23 – D070443 – LH02</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4576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B27CA5-3CF9-41CB-BCD8-3C63ACC56794}" type="slidenum">
              <a:rPr lang="en-US" smtClean="0">
                <a:solidFill>
                  <a:srgbClr val="898989"/>
                </a:solidFill>
                <a:latin typeface="Calibri" pitchFamily="34" charset="0"/>
              </a:rPr>
              <a:pPr eaLnBrk="1" hangingPunct="1"/>
              <a:t>451</a:t>
            </a:fld>
            <a:endParaRPr lang="en-US" smtClean="0">
              <a:solidFill>
                <a:srgbClr val="898989"/>
              </a:solidFill>
              <a:latin typeface="Calibri" pitchFamily="34" charset="0"/>
            </a:endParaRPr>
          </a:p>
        </p:txBody>
      </p:sp>
      <p:sp>
        <p:nvSpPr>
          <p:cNvPr id="245765" name="TextBox 109"/>
          <p:cNvSpPr txBox="1">
            <a:spLocks noChangeArrowheads="1"/>
          </p:cNvSpPr>
          <p:nvPr/>
        </p:nvSpPr>
        <p:spPr bwMode="auto">
          <a:xfrm>
            <a:off x="4424363" y="3792538"/>
            <a:ext cx="10318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12VDC DIN rails</a:t>
            </a:r>
          </a:p>
        </p:txBody>
      </p:sp>
      <p:sp>
        <p:nvSpPr>
          <p:cNvPr id="245766" name="TextBox 109"/>
          <p:cNvSpPr txBox="1">
            <a:spLocks noChangeArrowheads="1"/>
          </p:cNvSpPr>
          <p:nvPr/>
        </p:nvSpPr>
        <p:spPr bwMode="auto">
          <a:xfrm>
            <a:off x="6469063" y="3886200"/>
            <a:ext cx="10318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15VDC DIN rails</a:t>
            </a:r>
          </a:p>
        </p:txBody>
      </p:sp>
      <p:sp>
        <p:nvSpPr>
          <p:cNvPr id="42" name="Rectangle 41"/>
          <p:cNvSpPr/>
          <p:nvPr/>
        </p:nvSpPr>
        <p:spPr>
          <a:xfrm>
            <a:off x="6077590" y="1245479"/>
            <a:ext cx="1070038" cy="1828800"/>
          </a:xfrm>
          <a:prstGeom prst="rect">
            <a:avLst/>
          </a:prstGeom>
          <a:solidFill>
            <a:schemeClr val="tx1">
              <a:lumMod val="75000"/>
              <a:lumOff val="2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hlinkClick r:id="rId3"/>
              </a:rPr>
              <a:t>D070443 </a:t>
            </a:r>
            <a:endParaRPr lang="en-US" sz="1000" dirty="0">
              <a:latin typeface="Comic Sans MS" pitchFamily="66" charset="0"/>
            </a:endParaRPr>
          </a:p>
          <a:p>
            <a:pPr algn="ctr" fontAlgn="auto">
              <a:spcBef>
                <a:spcPts val="0"/>
              </a:spcBef>
              <a:spcAft>
                <a:spcPts val="0"/>
              </a:spcAft>
              <a:defRPr/>
            </a:pPr>
            <a:r>
              <a:rPr lang="en-US" sz="1000" dirty="0">
                <a:latin typeface="Comic Sans MS" pitchFamily="66" charset="0"/>
              </a:rPr>
              <a:t>Magnetometer Filter</a:t>
            </a:r>
          </a:p>
          <a:p>
            <a:pPr algn="ctr" fontAlgn="auto">
              <a:spcBef>
                <a:spcPts val="0"/>
              </a:spcBef>
              <a:spcAft>
                <a:spcPts val="0"/>
              </a:spcAft>
              <a:defRPr/>
            </a:pPr>
            <a:r>
              <a:rPr lang="en-US" sz="1000" dirty="0" smtClean="0">
                <a:latin typeface="Comic Sans MS" pitchFamily="66" charset="0"/>
              </a:rPr>
              <a:t>LH02</a:t>
            </a:r>
            <a:endParaRPr lang="en-US" sz="1000" dirty="0">
              <a:latin typeface="Comic Sans MS" pitchFamily="66" charset="0"/>
            </a:endParaRPr>
          </a:p>
        </p:txBody>
      </p:sp>
      <p:sp>
        <p:nvSpPr>
          <p:cNvPr id="44" name="Rectangle 43"/>
          <p:cNvSpPr/>
          <p:nvPr/>
        </p:nvSpPr>
        <p:spPr>
          <a:xfrm>
            <a:off x="3873263" y="1232019"/>
            <a:ext cx="1066800" cy="18288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rPr>
              <a:t>Magnetometer Power Supply</a:t>
            </a:r>
          </a:p>
          <a:p>
            <a:pPr algn="ctr" fontAlgn="auto">
              <a:spcBef>
                <a:spcPts val="0"/>
              </a:spcBef>
              <a:spcAft>
                <a:spcPts val="0"/>
              </a:spcAft>
              <a:defRPr/>
            </a:pPr>
            <a:r>
              <a:rPr lang="en-US" sz="1000" dirty="0">
                <a:latin typeface="Comic Sans MS" pitchFamily="66" charset="0"/>
              </a:rPr>
              <a:t>(</a:t>
            </a:r>
            <a:r>
              <a:rPr lang="en-US" sz="1000" dirty="0">
                <a:latin typeface="Comic Sans MS" pitchFamily="66" charset="0"/>
                <a:hlinkClick r:id="rId4"/>
              </a:rPr>
              <a:t>MAG-03PSU</a:t>
            </a:r>
            <a:r>
              <a:rPr lang="en-US" sz="1000" dirty="0">
                <a:latin typeface="Comic Sans MS" pitchFamily="66" charset="0"/>
              </a:rPr>
              <a:t>)</a:t>
            </a:r>
          </a:p>
          <a:p>
            <a:pPr algn="ctr" fontAlgn="auto">
              <a:spcBef>
                <a:spcPts val="0"/>
              </a:spcBef>
              <a:spcAft>
                <a:spcPts val="0"/>
              </a:spcAft>
              <a:defRPr/>
            </a:pPr>
            <a:r>
              <a:rPr lang="en-US" sz="1000" dirty="0" smtClean="0">
                <a:latin typeface="Comic Sans MS" pitchFamily="66" charset="0"/>
              </a:rPr>
              <a:t>0539</a:t>
            </a:r>
            <a:endParaRPr lang="en-US" sz="1000" dirty="0">
              <a:latin typeface="Comic Sans MS" pitchFamily="66" charset="0"/>
            </a:endParaRPr>
          </a:p>
        </p:txBody>
      </p:sp>
      <p:sp>
        <p:nvSpPr>
          <p:cNvPr id="45" name="Rectangle 44"/>
          <p:cNvSpPr/>
          <p:nvPr/>
        </p:nvSpPr>
        <p:spPr>
          <a:xfrm>
            <a:off x="1219200" y="1339332"/>
            <a:ext cx="457200" cy="144780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a:defRPr/>
            </a:pPr>
            <a:r>
              <a:rPr lang="en-US" sz="1000" dirty="0">
                <a:latin typeface="Comic Sans MS" pitchFamily="66" charset="0"/>
              </a:rPr>
              <a:t>Magnetometer</a:t>
            </a:r>
          </a:p>
          <a:p>
            <a:pPr algn="ctr">
              <a:defRPr/>
            </a:pPr>
            <a:r>
              <a:rPr lang="en-US" sz="1000" dirty="0">
                <a:latin typeface="Comic Sans MS" pitchFamily="66" charset="0"/>
                <a:hlinkClick r:id="rId4"/>
              </a:rPr>
              <a:t>MAG-03MCES</a:t>
            </a:r>
            <a:endParaRPr lang="en-US" sz="1000" dirty="0"/>
          </a:p>
        </p:txBody>
      </p:sp>
      <p:cxnSp>
        <p:nvCxnSpPr>
          <p:cNvPr id="46" name="Elbow Connector 45"/>
          <p:cNvCxnSpPr>
            <a:stCxn id="45" idx="2"/>
            <a:endCxn id="90" idx="4"/>
          </p:cNvCxnSpPr>
          <p:nvPr/>
        </p:nvCxnSpPr>
        <p:spPr>
          <a:xfrm rot="16200000" flipH="1">
            <a:off x="2650331" y="1585119"/>
            <a:ext cx="307975" cy="2713038"/>
          </a:xfrm>
          <a:prstGeom prst="bentConnector3">
            <a:avLst>
              <a:gd name="adj1" fmla="val 174134"/>
            </a:avLst>
          </a:prstGeom>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74" idx="2"/>
            <a:endCxn id="96" idx="6"/>
          </p:cNvCxnSpPr>
          <p:nvPr/>
        </p:nvCxnSpPr>
        <p:spPr>
          <a:xfrm>
            <a:off x="5099050" y="1982788"/>
            <a:ext cx="858838"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8" name="Elbow Connector 47"/>
          <p:cNvCxnSpPr>
            <a:stCxn id="245765" idx="1"/>
            <a:endCxn id="91" idx="4"/>
          </p:cNvCxnSpPr>
          <p:nvPr/>
        </p:nvCxnSpPr>
        <p:spPr>
          <a:xfrm rot="10800000" flipH="1">
            <a:off x="4424363" y="3094038"/>
            <a:ext cx="222250" cy="868362"/>
          </a:xfrm>
          <a:prstGeom prst="bentConnector4">
            <a:avLst>
              <a:gd name="adj1" fmla="val -102593"/>
              <a:gd name="adj2" fmla="val 59781"/>
            </a:avLst>
          </a:prstGeom>
        </p:spPr>
        <p:style>
          <a:lnRef idx="1">
            <a:schemeClr val="accent1"/>
          </a:lnRef>
          <a:fillRef idx="0">
            <a:schemeClr val="accent1"/>
          </a:fillRef>
          <a:effectRef idx="0">
            <a:schemeClr val="accent1"/>
          </a:effectRef>
          <a:fontRef idx="minor">
            <a:schemeClr val="tx1"/>
          </a:fontRef>
        </p:style>
      </p:cxnSp>
      <p:cxnSp>
        <p:nvCxnSpPr>
          <p:cNvPr id="52" name="Elbow Connector 51"/>
          <p:cNvCxnSpPr>
            <a:endCxn id="103" idx="6"/>
          </p:cNvCxnSpPr>
          <p:nvPr/>
        </p:nvCxnSpPr>
        <p:spPr>
          <a:xfrm>
            <a:off x="4924425" y="2179638"/>
            <a:ext cx="1033463" cy="952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89" idx="1"/>
            <a:endCxn id="109" idx="6"/>
          </p:cNvCxnSpPr>
          <p:nvPr/>
        </p:nvCxnSpPr>
        <p:spPr>
          <a:xfrm>
            <a:off x="5113338" y="2300288"/>
            <a:ext cx="844550"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92" idx="4"/>
            <a:endCxn id="245766" idx="1"/>
          </p:cNvCxnSpPr>
          <p:nvPr/>
        </p:nvCxnSpPr>
        <p:spPr>
          <a:xfrm rot="5400000">
            <a:off x="6242051" y="3343275"/>
            <a:ext cx="938212" cy="484187"/>
          </a:xfrm>
          <a:prstGeom prst="bentConnector4">
            <a:avLst>
              <a:gd name="adj1" fmla="val 40996"/>
              <a:gd name="adj2" fmla="val 147084"/>
            </a:avLst>
          </a:prstGeom>
        </p:spPr>
        <p:style>
          <a:lnRef idx="1">
            <a:schemeClr val="accent1"/>
          </a:lnRef>
          <a:fillRef idx="0">
            <a:schemeClr val="accent1"/>
          </a:fillRef>
          <a:effectRef idx="0">
            <a:schemeClr val="accent1"/>
          </a:effectRef>
          <a:fontRef idx="minor">
            <a:schemeClr val="tx1"/>
          </a:fontRef>
        </p:style>
      </p:cxnSp>
      <p:cxnSp>
        <p:nvCxnSpPr>
          <p:cNvPr id="58" name="Elbow Connector 57"/>
          <p:cNvCxnSpPr>
            <a:stCxn id="115" idx="2"/>
          </p:cNvCxnSpPr>
          <p:nvPr/>
        </p:nvCxnSpPr>
        <p:spPr>
          <a:xfrm>
            <a:off x="7294563" y="1995488"/>
            <a:ext cx="614362" cy="1127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120" idx="2"/>
          </p:cNvCxnSpPr>
          <p:nvPr/>
        </p:nvCxnSpPr>
        <p:spPr>
          <a:xfrm>
            <a:off x="7294563" y="2160588"/>
            <a:ext cx="614362"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28" idx="1"/>
          </p:cNvCxnSpPr>
          <p:nvPr/>
        </p:nvCxnSpPr>
        <p:spPr>
          <a:xfrm>
            <a:off x="7308850" y="2312988"/>
            <a:ext cx="600075"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45779" name="TextBox 59"/>
          <p:cNvSpPr txBox="1">
            <a:spLocks noChangeArrowheads="1"/>
          </p:cNvSpPr>
          <p:nvPr/>
        </p:nvSpPr>
        <p:spPr bwMode="auto">
          <a:xfrm>
            <a:off x="6043613" y="191293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45780" name="TextBox 60"/>
          <p:cNvSpPr txBox="1">
            <a:spLocks noChangeArrowheads="1"/>
          </p:cNvSpPr>
          <p:nvPr/>
        </p:nvSpPr>
        <p:spPr bwMode="auto">
          <a:xfrm>
            <a:off x="6889750" y="1879600"/>
            <a:ext cx="3048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45781" name="TextBox 62"/>
          <p:cNvSpPr txBox="1">
            <a:spLocks noChangeArrowheads="1"/>
          </p:cNvSpPr>
          <p:nvPr/>
        </p:nvSpPr>
        <p:spPr bwMode="auto">
          <a:xfrm>
            <a:off x="1206500" y="930275"/>
            <a:ext cx="2667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Magnetometer:  </a:t>
            </a:r>
            <a:r>
              <a:rPr lang="en-US" sz="1000">
                <a:latin typeface="Comic Sans MS" pitchFamily="66" charset="0"/>
                <a:hlinkClick r:id="rId5"/>
              </a:rPr>
              <a:t>Bartington Instruments </a:t>
            </a:r>
            <a:r>
              <a:rPr lang="en-US" sz="1000">
                <a:latin typeface="Comic Sans MS" pitchFamily="66" charset="0"/>
              </a:rPr>
              <a:t>MAG-03MC</a:t>
            </a:r>
          </a:p>
        </p:txBody>
      </p:sp>
      <p:sp>
        <p:nvSpPr>
          <p:cNvPr id="245782" name="TextBox 65"/>
          <p:cNvSpPr txBox="1">
            <a:spLocks noChangeArrowheads="1"/>
          </p:cNvSpPr>
          <p:nvPr/>
        </p:nvSpPr>
        <p:spPr bwMode="auto">
          <a:xfrm>
            <a:off x="2462213" y="3074988"/>
            <a:ext cx="685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5 meter</a:t>
            </a:r>
          </a:p>
        </p:txBody>
      </p:sp>
      <p:pic>
        <p:nvPicPr>
          <p:cNvPr id="245783"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67125" y="4775200"/>
            <a:ext cx="1477963" cy="1135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7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87550" y="4962525"/>
            <a:ext cx="1654175"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78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5188" y="5343525"/>
            <a:ext cx="1122362"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786" name="TextBox 61"/>
          <p:cNvSpPr txBox="1">
            <a:spLocks noChangeArrowheads="1"/>
          </p:cNvSpPr>
          <p:nvPr/>
        </p:nvSpPr>
        <p:spPr bwMode="auto">
          <a:xfrm>
            <a:off x="4710113" y="18684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grpSp>
        <p:nvGrpSpPr>
          <p:cNvPr id="245787" name="Group 8"/>
          <p:cNvGrpSpPr>
            <a:grpSpLocks noChangeAspect="1"/>
          </p:cNvGrpSpPr>
          <p:nvPr/>
        </p:nvGrpSpPr>
        <p:grpSpPr bwMode="auto">
          <a:xfrm flipH="1" flipV="1">
            <a:off x="4945063" y="1912938"/>
            <a:ext cx="168275" cy="139700"/>
            <a:chOff x="1554480" y="5334000"/>
            <a:chExt cx="548640" cy="457200"/>
          </a:xfrm>
        </p:grpSpPr>
        <p:sp>
          <p:nvSpPr>
            <p:cNvPr id="74" name="Oval 73"/>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5" name="Oval 74"/>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6" name="Rectangle 75"/>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Rectangle 7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88" name="Group 8"/>
          <p:cNvGrpSpPr>
            <a:grpSpLocks noChangeAspect="1"/>
          </p:cNvGrpSpPr>
          <p:nvPr/>
        </p:nvGrpSpPr>
        <p:grpSpPr bwMode="auto">
          <a:xfrm flipH="1" flipV="1">
            <a:off x="4945063" y="2078038"/>
            <a:ext cx="168275" cy="139700"/>
            <a:chOff x="1554480" y="5334000"/>
            <a:chExt cx="548640" cy="457200"/>
          </a:xfrm>
        </p:grpSpPr>
        <p:sp>
          <p:nvSpPr>
            <p:cNvPr id="79" name="Oval 78"/>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0" name="Oval 79"/>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1" name="Rectangle 80"/>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2" name="Rectangle 81"/>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89" name="Group 8"/>
          <p:cNvGrpSpPr>
            <a:grpSpLocks noChangeAspect="1"/>
          </p:cNvGrpSpPr>
          <p:nvPr/>
        </p:nvGrpSpPr>
        <p:grpSpPr bwMode="auto">
          <a:xfrm flipH="1" flipV="1">
            <a:off x="4945063" y="2230438"/>
            <a:ext cx="168275" cy="139700"/>
            <a:chOff x="1554480" y="5334000"/>
            <a:chExt cx="548640" cy="457200"/>
          </a:xfrm>
        </p:grpSpPr>
        <p:sp>
          <p:nvSpPr>
            <p:cNvPr id="85" name="Oval 8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Oval 86"/>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Rectangle 87"/>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9" name="Rectangle 88"/>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90" name="Oval 89"/>
          <p:cNvSpPr/>
          <p:nvPr/>
        </p:nvSpPr>
        <p:spPr bwMode="auto">
          <a:xfrm>
            <a:off x="4130675" y="3032125"/>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1" name="Oval 90"/>
          <p:cNvSpPr/>
          <p:nvPr/>
        </p:nvSpPr>
        <p:spPr bwMode="auto">
          <a:xfrm>
            <a:off x="4616450" y="3030538"/>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2" name="Oval 91"/>
          <p:cNvSpPr/>
          <p:nvPr/>
        </p:nvSpPr>
        <p:spPr bwMode="auto">
          <a:xfrm>
            <a:off x="6923088" y="3051175"/>
            <a:ext cx="61912" cy="65088"/>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4579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943600" y="4365625"/>
            <a:ext cx="2408238" cy="19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794" name="Group 8"/>
          <p:cNvGrpSpPr>
            <a:grpSpLocks noChangeAspect="1"/>
          </p:cNvGrpSpPr>
          <p:nvPr/>
        </p:nvGrpSpPr>
        <p:grpSpPr bwMode="auto">
          <a:xfrm flipH="1" flipV="1">
            <a:off x="5943600" y="1954213"/>
            <a:ext cx="168275" cy="139700"/>
            <a:chOff x="1554480" y="5334000"/>
            <a:chExt cx="548640" cy="457200"/>
          </a:xfrm>
        </p:grpSpPr>
        <p:sp>
          <p:nvSpPr>
            <p:cNvPr id="96" name="Oval 95"/>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7" name="Oval 96"/>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9" name="Rectangle 98"/>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5" name="Group 8"/>
          <p:cNvGrpSpPr>
            <a:grpSpLocks noChangeAspect="1"/>
          </p:cNvGrpSpPr>
          <p:nvPr/>
        </p:nvGrpSpPr>
        <p:grpSpPr bwMode="auto">
          <a:xfrm flipH="1" flipV="1">
            <a:off x="5943600" y="2119313"/>
            <a:ext cx="168275" cy="139700"/>
            <a:chOff x="1554480" y="5334000"/>
            <a:chExt cx="548640" cy="457200"/>
          </a:xfrm>
        </p:grpSpPr>
        <p:sp>
          <p:nvSpPr>
            <p:cNvPr id="103" name="Oval 102"/>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4" name="Oval 103"/>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5" name="Rectangle 104"/>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7" name="Rectangle 10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6" name="Group 8"/>
          <p:cNvGrpSpPr>
            <a:grpSpLocks noChangeAspect="1"/>
          </p:cNvGrpSpPr>
          <p:nvPr/>
        </p:nvGrpSpPr>
        <p:grpSpPr bwMode="auto">
          <a:xfrm flipH="1" flipV="1">
            <a:off x="5943600" y="2271713"/>
            <a:ext cx="168275" cy="139700"/>
            <a:chOff x="1554480" y="5334000"/>
            <a:chExt cx="548640" cy="457200"/>
          </a:xfrm>
        </p:grpSpPr>
        <p:sp>
          <p:nvSpPr>
            <p:cNvPr id="109" name="Oval 108"/>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1" name="Oval 110"/>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2" name="Rectangle 11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3" name="Rectangle 11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7" name="Group 8"/>
          <p:cNvGrpSpPr>
            <a:grpSpLocks noChangeAspect="1"/>
          </p:cNvGrpSpPr>
          <p:nvPr/>
        </p:nvGrpSpPr>
        <p:grpSpPr bwMode="auto">
          <a:xfrm flipH="1" flipV="1">
            <a:off x="7138988" y="1925638"/>
            <a:ext cx="168275" cy="139700"/>
            <a:chOff x="1554480" y="5334000"/>
            <a:chExt cx="548640" cy="457200"/>
          </a:xfrm>
        </p:grpSpPr>
        <p:sp>
          <p:nvSpPr>
            <p:cNvPr id="115" name="Oval 11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Oval 11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8" name="Group 8"/>
          <p:cNvGrpSpPr>
            <a:grpSpLocks noChangeAspect="1"/>
          </p:cNvGrpSpPr>
          <p:nvPr/>
        </p:nvGrpSpPr>
        <p:grpSpPr bwMode="auto">
          <a:xfrm flipH="1" flipV="1">
            <a:off x="7138988" y="2090738"/>
            <a:ext cx="168275" cy="139700"/>
            <a:chOff x="1554480" y="5334000"/>
            <a:chExt cx="548640" cy="457200"/>
          </a:xfrm>
        </p:grpSpPr>
        <p:sp>
          <p:nvSpPr>
            <p:cNvPr id="120" name="Oval 119"/>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1" name="Oval 120"/>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3" name="Rectangle 12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9" name="Group 8"/>
          <p:cNvGrpSpPr>
            <a:grpSpLocks noChangeAspect="1"/>
          </p:cNvGrpSpPr>
          <p:nvPr/>
        </p:nvGrpSpPr>
        <p:grpSpPr bwMode="auto">
          <a:xfrm flipH="1" flipV="1">
            <a:off x="7138988" y="2243138"/>
            <a:ext cx="168275" cy="139700"/>
            <a:chOff x="1554480" y="5334000"/>
            <a:chExt cx="548640" cy="457200"/>
          </a:xfrm>
        </p:grpSpPr>
        <p:sp>
          <p:nvSpPr>
            <p:cNvPr id="125" name="Oval 12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6" name="Oval 12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7" name="Rectangle 12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 name="Rectangle 12"/>
          <p:cNvSpPr/>
          <p:nvPr/>
        </p:nvSpPr>
        <p:spPr bwMode="auto">
          <a:xfrm>
            <a:off x="4003675" y="1130300"/>
            <a:ext cx="260350" cy="101600"/>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5801" name="TextBox 130"/>
          <p:cNvSpPr txBox="1">
            <a:spLocks noChangeArrowheads="1"/>
          </p:cNvSpPr>
          <p:nvPr/>
        </p:nvSpPr>
        <p:spPr bwMode="auto">
          <a:xfrm>
            <a:off x="4187825" y="1050925"/>
            <a:ext cx="6858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On/Off</a:t>
            </a:r>
          </a:p>
        </p:txBody>
      </p:sp>
      <p:sp>
        <p:nvSpPr>
          <p:cNvPr id="86" name="Rectangle 85"/>
          <p:cNvSpPr/>
          <p:nvPr/>
        </p:nvSpPr>
        <p:spPr>
          <a:xfrm>
            <a:off x="7222331" y="1231900"/>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10"/>
              </a:rPr>
              <a:t>D030574</a:t>
            </a:r>
            <a:endParaRPr lang="en-US" dirty="0">
              <a:latin typeface="Comic Sans MS" pitchFamily="66" charset="0"/>
            </a:endParaRPr>
          </a:p>
        </p:txBody>
      </p:sp>
      <p:grpSp>
        <p:nvGrpSpPr>
          <p:cNvPr id="94" name="Group 93"/>
          <p:cNvGrpSpPr/>
          <p:nvPr/>
        </p:nvGrpSpPr>
        <p:grpSpPr>
          <a:xfrm>
            <a:off x="6773862" y="2542136"/>
            <a:ext cx="373063" cy="357187"/>
            <a:chOff x="6909594" y="3418509"/>
            <a:chExt cx="373063" cy="357187"/>
          </a:xfrm>
        </p:grpSpPr>
        <p:pic>
          <p:nvPicPr>
            <p:cNvPr id="9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909594" y="3418509"/>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Oval 97"/>
            <p:cNvSpPr/>
            <p:nvPr/>
          </p:nvSpPr>
          <p:spPr bwMode="auto">
            <a:xfrm>
              <a:off x="7069713" y="34952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1" name="Oval 100"/>
            <p:cNvSpPr/>
            <p:nvPr/>
          </p:nvSpPr>
          <p:spPr bwMode="auto">
            <a:xfrm>
              <a:off x="7132738"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2" name="Oval 101"/>
            <p:cNvSpPr/>
            <p:nvPr/>
          </p:nvSpPr>
          <p:spPr bwMode="auto">
            <a:xfrm>
              <a:off x="7063988" y="36201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6" name="Oval 105"/>
            <p:cNvSpPr/>
            <p:nvPr/>
          </p:nvSpPr>
          <p:spPr bwMode="auto">
            <a:xfrm>
              <a:off x="7002113"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08" name="Group 107"/>
          <p:cNvGrpSpPr/>
          <p:nvPr/>
        </p:nvGrpSpPr>
        <p:grpSpPr>
          <a:xfrm>
            <a:off x="7292975" y="2536579"/>
            <a:ext cx="384175" cy="368300"/>
            <a:chOff x="8069263" y="3204177"/>
            <a:chExt cx="384175" cy="368300"/>
          </a:xfrm>
        </p:grpSpPr>
        <p:pic>
          <p:nvPicPr>
            <p:cNvPr id="114" name="Picture 3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69263" y="3204177"/>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Oval 118"/>
            <p:cNvSpPr/>
            <p:nvPr/>
          </p:nvSpPr>
          <p:spPr bwMode="auto">
            <a:xfrm>
              <a:off x="8187275" y="3309922"/>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4" name="Oval 123"/>
            <p:cNvSpPr/>
            <p:nvPr/>
          </p:nvSpPr>
          <p:spPr bwMode="auto">
            <a:xfrm>
              <a:off x="8277800" y="330419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 name="Oval 128"/>
            <p:cNvSpPr/>
            <p:nvPr/>
          </p:nvSpPr>
          <p:spPr bwMode="auto">
            <a:xfrm>
              <a:off x="8277800"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0" name="Oval 129"/>
            <p:cNvSpPr/>
            <p:nvPr/>
          </p:nvSpPr>
          <p:spPr bwMode="auto">
            <a:xfrm>
              <a:off x="8188425"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2107353" y="3528219"/>
            <a:ext cx="1395520" cy="584060"/>
            <a:chOff x="2107353" y="3528219"/>
            <a:chExt cx="1395520" cy="584060"/>
          </a:xfrm>
        </p:grpSpPr>
        <p:pic>
          <p:nvPicPr>
            <p:cNvPr id="93"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800000">
              <a:off x="2145696" y="3851038"/>
              <a:ext cx="1317243" cy="2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2" name="TextBox 109"/>
            <p:cNvSpPr txBox="1">
              <a:spLocks noChangeArrowheads="1"/>
            </p:cNvSpPr>
            <p:nvPr/>
          </p:nvSpPr>
          <p:spPr bwMode="auto">
            <a:xfrm>
              <a:off x="2107353" y="3528219"/>
              <a:ext cx="13955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Black – G/W … Ground</a:t>
              </a:r>
            </a:p>
            <a:p>
              <a:pPr eaLnBrk="1" hangingPunct="1"/>
              <a:r>
                <a:rPr lang="en-US" sz="800" b="1" dirty="0" smtClean="0">
                  <a:latin typeface="Comic Sans MS" pitchFamily="66" charset="0"/>
                </a:rPr>
                <a:t>Stria – Y/W … +12VDC</a:t>
              </a:r>
            </a:p>
          </p:txBody>
        </p:sp>
      </p:grpSp>
      <p:grpSp>
        <p:nvGrpSpPr>
          <p:cNvPr id="3" name="Group 2"/>
          <p:cNvGrpSpPr/>
          <p:nvPr/>
        </p:nvGrpSpPr>
        <p:grpSpPr>
          <a:xfrm>
            <a:off x="3716338" y="4203700"/>
            <a:ext cx="1628775" cy="509945"/>
            <a:chOff x="3716338" y="4203700"/>
            <a:chExt cx="1628775" cy="509945"/>
          </a:xfrm>
        </p:grpSpPr>
        <p:grpSp>
          <p:nvGrpSpPr>
            <p:cNvPr id="245802" name="Group 19"/>
            <p:cNvGrpSpPr>
              <a:grpSpLocks/>
            </p:cNvGrpSpPr>
            <p:nvPr/>
          </p:nvGrpSpPr>
          <p:grpSpPr bwMode="auto">
            <a:xfrm>
              <a:off x="3716338" y="4203700"/>
              <a:ext cx="1628775" cy="338138"/>
              <a:chOff x="658449" y="3783721"/>
              <a:chExt cx="1628421" cy="338960"/>
            </a:xfrm>
          </p:grpSpPr>
          <p:sp>
            <p:nvSpPr>
              <p:cNvPr id="14" name="Oval 13"/>
              <p:cNvSpPr>
                <a:spLocks noChangeAspect="1"/>
              </p:cNvSpPr>
              <p:nvPr/>
            </p:nvSpPr>
            <p:spPr bwMode="auto">
              <a:xfrm>
                <a:off x="1266329" y="3783721"/>
                <a:ext cx="339651" cy="33896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3" name="Oval 132"/>
              <p:cNvSpPr>
                <a:spLocks noChangeAspect="1"/>
              </p:cNvSpPr>
              <p:nvPr/>
            </p:nvSpPr>
            <p:spPr bwMode="auto">
              <a:xfrm>
                <a:off x="1390127" y="3906256"/>
                <a:ext cx="90468" cy="92299"/>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6" name="Straight Connector 15"/>
              <p:cNvCxnSpPr>
                <a:stCxn id="133" idx="2"/>
                <a:endCxn id="245809" idx="3"/>
              </p:cNvCxnSpPr>
              <p:nvPr/>
            </p:nvCxnSpPr>
            <p:spPr>
              <a:xfrm flipH="1">
                <a:off x="883825" y="3952405"/>
                <a:ext cx="506302" cy="15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a:stCxn id="245808" idx="1"/>
                <a:endCxn id="14" idx="6"/>
              </p:cNvCxnSpPr>
              <p:nvPr/>
            </p:nvCxnSpPr>
            <p:spPr>
              <a:xfrm flipH="1">
                <a:off x="1605980" y="3950814"/>
                <a:ext cx="455514" cy="31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5808" name="TextBox 137"/>
              <p:cNvSpPr txBox="1">
                <a:spLocks noChangeArrowheads="1"/>
              </p:cNvSpPr>
              <p:nvPr/>
            </p:nvSpPr>
            <p:spPr bwMode="auto">
              <a:xfrm>
                <a:off x="2060904" y="3828501"/>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sp>
            <p:nvSpPr>
              <p:cNvPr id="245809" name="TextBox 139"/>
              <p:cNvSpPr txBox="1">
                <a:spLocks noChangeArrowheads="1"/>
              </p:cNvSpPr>
              <p:nvPr/>
            </p:nvSpPr>
            <p:spPr bwMode="auto">
              <a:xfrm>
                <a:off x="658449" y="3831019"/>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grpSp>
        <p:sp>
          <p:nvSpPr>
            <p:cNvPr id="134" name="TextBox 109"/>
            <p:cNvSpPr txBox="1">
              <a:spLocks noChangeArrowheads="1"/>
            </p:cNvSpPr>
            <p:nvPr/>
          </p:nvSpPr>
          <p:spPr bwMode="auto">
            <a:xfrm>
              <a:off x="3873263" y="4498201"/>
              <a:ext cx="139552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Charger … 9 to 18 VDC</a:t>
              </a:r>
            </a:p>
          </p:txBody>
        </p:sp>
      </p:grpSp>
      <p:sp>
        <p:nvSpPr>
          <p:cNvPr id="135" name="TextBox 65"/>
          <p:cNvSpPr txBox="1">
            <a:spLocks noChangeArrowheads="1"/>
          </p:cNvSpPr>
          <p:nvPr/>
        </p:nvSpPr>
        <p:spPr bwMode="auto">
          <a:xfrm>
            <a:off x="7094018" y="3118350"/>
            <a:ext cx="205140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Pin 1: +15VDC … Red/</a:t>
            </a:r>
            <a:r>
              <a:rPr lang="en-US" sz="800" b="1" dirty="0" err="1" smtClean="0">
                <a:latin typeface="Comic Sans MS" pitchFamily="66" charset="0"/>
              </a:rPr>
              <a:t>Blk</a:t>
            </a:r>
            <a:r>
              <a:rPr lang="en-US" sz="800" b="1" dirty="0" smtClean="0">
                <a:latin typeface="Comic Sans MS" pitchFamily="66" charset="0"/>
              </a:rPr>
              <a:t> RED</a:t>
            </a:r>
          </a:p>
          <a:p>
            <a:pPr eaLnBrk="1" hangingPunct="1"/>
            <a:r>
              <a:rPr lang="en-US" sz="800" b="1" dirty="0" smtClean="0">
                <a:latin typeface="Comic Sans MS" pitchFamily="66" charset="0"/>
              </a:rPr>
              <a:t>Pin 2: Ground … Red/</a:t>
            </a:r>
            <a:r>
              <a:rPr lang="en-US" sz="800" b="1" dirty="0" err="1" smtClean="0">
                <a:latin typeface="Comic Sans MS" pitchFamily="66" charset="0"/>
              </a:rPr>
              <a:t>Blk</a:t>
            </a:r>
            <a:r>
              <a:rPr lang="en-US" sz="800" b="1" dirty="0" smtClean="0">
                <a:latin typeface="Comic Sans MS" pitchFamily="66" charset="0"/>
              </a:rPr>
              <a:t> BLACK</a:t>
            </a:r>
          </a:p>
          <a:p>
            <a:pPr eaLnBrk="1" hangingPunct="1"/>
            <a:r>
              <a:rPr lang="en-US" sz="800" b="1" dirty="0" smtClean="0">
                <a:latin typeface="Comic Sans MS" pitchFamily="66" charset="0"/>
              </a:rPr>
              <a:t>Pin 3: -15VDC … </a:t>
            </a:r>
            <a:r>
              <a:rPr lang="en-US" sz="800" b="1" dirty="0" err="1" smtClean="0">
                <a:latin typeface="Comic Sans MS" pitchFamily="66" charset="0"/>
              </a:rPr>
              <a:t>Wht</a:t>
            </a:r>
            <a:r>
              <a:rPr lang="en-US" sz="800" b="1" dirty="0" smtClean="0">
                <a:latin typeface="Comic Sans MS" pitchFamily="66" charset="0"/>
              </a:rPr>
              <a:t>/</a:t>
            </a:r>
            <a:r>
              <a:rPr lang="en-US" sz="800" b="1" dirty="0" err="1" smtClean="0">
                <a:latin typeface="Comic Sans MS" pitchFamily="66" charset="0"/>
              </a:rPr>
              <a:t>Blk</a:t>
            </a:r>
            <a:r>
              <a:rPr lang="en-US" sz="800" b="1" dirty="0" smtClean="0">
                <a:latin typeface="Comic Sans MS" pitchFamily="66" charset="0"/>
              </a:rPr>
              <a:t> WHITE</a:t>
            </a:r>
          </a:p>
          <a:p>
            <a:pPr eaLnBrk="1" hangingPunct="1"/>
            <a:r>
              <a:rPr lang="en-US" sz="800" b="1" dirty="0" smtClean="0">
                <a:latin typeface="Comic Sans MS" pitchFamily="66" charset="0"/>
              </a:rPr>
              <a:t>Pin 4: Ground … </a:t>
            </a:r>
            <a:r>
              <a:rPr lang="en-US" sz="800" b="1" dirty="0" err="1" smtClean="0">
                <a:latin typeface="Comic Sans MS" pitchFamily="66" charset="0"/>
              </a:rPr>
              <a:t>Wht</a:t>
            </a:r>
            <a:r>
              <a:rPr lang="en-US" sz="800" b="1" dirty="0" smtClean="0">
                <a:latin typeface="Comic Sans MS" pitchFamily="66" charset="0"/>
              </a:rPr>
              <a:t>/</a:t>
            </a:r>
            <a:r>
              <a:rPr lang="en-US" sz="800" b="1" dirty="0" err="1" smtClean="0">
                <a:latin typeface="Comic Sans MS" pitchFamily="66" charset="0"/>
              </a:rPr>
              <a:t>Blk</a:t>
            </a:r>
            <a:r>
              <a:rPr lang="en-US" sz="800" b="1" dirty="0" smtClean="0">
                <a:latin typeface="Comic Sans MS" pitchFamily="66" charset="0"/>
              </a:rPr>
              <a:t> BLACK</a:t>
            </a:r>
            <a:endParaRPr lang="en-US" sz="800" b="1" dirty="0">
              <a:latin typeface="Comic Sans MS" pitchFamily="66" charset="0"/>
            </a:endParaRPr>
          </a:p>
        </p:txBody>
      </p:sp>
      <p:sp>
        <p:nvSpPr>
          <p:cNvPr id="13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4" action="ppaction://hlinksldjump"/>
              </a:rPr>
              <a:t>&lt;&lt; L1-FAC-XC1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Title 8"/>
          <p:cNvSpPr>
            <a:spLocks noGrp="1"/>
          </p:cNvSpPr>
          <p:nvPr>
            <p:ph type="title"/>
          </p:nvPr>
        </p:nvSpPr>
        <p:spPr/>
        <p:txBody>
          <a:bodyPr/>
          <a:lstStyle/>
          <a:p>
            <a:pPr eaLnBrk="1" hangingPunct="1"/>
            <a:r>
              <a:rPr lang="en-US" smtClean="0">
                <a:ea typeface="ＭＳ Ｐゴシック" pitchFamily="34" charset="-128"/>
              </a:rPr>
              <a:t>1X23 – Stuff</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46788"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0E735DE-1598-461F-A6E1-E6274B0E23A6}" type="slidenum">
              <a:rPr lang="en-US" smtClean="0">
                <a:solidFill>
                  <a:srgbClr val="898989"/>
                </a:solidFill>
                <a:latin typeface="Calibri" pitchFamily="34" charset="0"/>
              </a:rPr>
              <a:pPr eaLnBrk="1" hangingPunct="1"/>
              <a:t>452</a:t>
            </a:fld>
            <a:endParaRPr lang="en-US" smtClean="0">
              <a:solidFill>
                <a:srgbClr val="898989"/>
              </a:solidFill>
              <a:latin typeface="Calibri" pitchFamily="34" charset="0"/>
            </a:endParaRPr>
          </a:p>
        </p:txBody>
      </p:sp>
      <p:grpSp>
        <p:nvGrpSpPr>
          <p:cNvPr id="246790" name="Group 3"/>
          <p:cNvGrpSpPr>
            <a:grpSpLocks/>
          </p:cNvGrpSpPr>
          <p:nvPr/>
        </p:nvGrpSpPr>
        <p:grpSpPr bwMode="auto">
          <a:xfrm>
            <a:off x="2327275" y="1292225"/>
            <a:ext cx="1033463" cy="1339850"/>
            <a:chOff x="2328041" y="1292733"/>
            <a:chExt cx="1032642" cy="1340108"/>
          </a:xfrm>
        </p:grpSpPr>
        <p:sp>
          <p:nvSpPr>
            <p:cNvPr id="62" name="Rectangle 61"/>
            <p:cNvSpPr/>
            <p:nvPr/>
          </p:nvSpPr>
          <p:spPr bwMode="auto">
            <a:xfrm>
              <a:off x="2328041" y="1292733"/>
              <a:ext cx="1032642" cy="134010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14" name="TextBox 109"/>
            <p:cNvSpPr txBox="1">
              <a:spLocks noChangeArrowheads="1"/>
            </p:cNvSpPr>
            <p:nvPr/>
          </p:nvSpPr>
          <p:spPr bwMode="auto">
            <a:xfrm>
              <a:off x="2328041" y="1301772"/>
              <a:ext cx="1032642" cy="954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VT7430-2DRDT</a:t>
              </a:r>
              <a:endParaRPr lang="en-US" sz="800" b="1" dirty="0">
                <a:latin typeface="Comic Sans MS" pitchFamily="66" charset="0"/>
              </a:endParaRP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3" action="ppaction://hlinksldjump"/>
                </a:rPr>
                <a:t>To </a:t>
              </a:r>
              <a:r>
                <a:rPr lang="en-US" sz="800" b="1" dirty="0" smtClean="0">
                  <a:latin typeface="Comic Sans MS" pitchFamily="66" charset="0"/>
                  <a:hlinkClick r:id="rId3" action="ppaction://hlinksldjump"/>
                </a:rPr>
                <a:t>1X23 PP B6 </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Output: Ch1, Ch2, Ch3 BNCs to Cameras</a:t>
              </a:r>
            </a:p>
          </p:txBody>
        </p:sp>
      </p:grpSp>
      <p:grpSp>
        <p:nvGrpSpPr>
          <p:cNvPr id="246791" name="Group 4"/>
          <p:cNvGrpSpPr>
            <a:grpSpLocks/>
          </p:cNvGrpSpPr>
          <p:nvPr/>
        </p:nvGrpSpPr>
        <p:grpSpPr bwMode="auto">
          <a:xfrm>
            <a:off x="2328863" y="4164529"/>
            <a:ext cx="1031875" cy="1341446"/>
            <a:chOff x="4054369" y="1291172"/>
            <a:chExt cx="1032642" cy="1341668"/>
          </a:xfrm>
        </p:grpSpPr>
        <p:sp>
          <p:nvSpPr>
            <p:cNvPr id="65" name="Rectangle 64"/>
            <p:cNvSpPr/>
            <p:nvPr/>
          </p:nvSpPr>
          <p:spPr bwMode="auto">
            <a:xfrm>
              <a:off x="4054369" y="1292770"/>
              <a:ext cx="1032642" cy="134007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12" name="TextBox 109"/>
            <p:cNvSpPr txBox="1">
              <a:spLocks noChangeArrowheads="1"/>
            </p:cNvSpPr>
            <p:nvPr/>
          </p:nvSpPr>
          <p:spPr bwMode="auto">
            <a:xfrm>
              <a:off x="4054369" y="1291172"/>
              <a:ext cx="1032642" cy="1077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TR3030WDM</a:t>
              </a:r>
            </a:p>
            <a:p>
              <a:pPr eaLnBrk="1" hangingPunct="1"/>
              <a:r>
                <a:rPr lang="en-US" sz="800" b="1" dirty="0">
                  <a:latin typeface="Comic Sans MS" pitchFamily="66" charset="0"/>
                </a:rPr>
                <a:t>GE Security</a:t>
              </a:r>
            </a:p>
            <a:p>
              <a:pPr eaLnBrk="1" hangingPunct="1"/>
              <a:r>
                <a:rPr lang="en-US" sz="800" b="1" dirty="0">
                  <a:latin typeface="Comic Sans MS" pitchFamily="66" charset="0"/>
                </a:rPr>
                <a:t>Optical In/Out: </a:t>
              </a:r>
              <a:r>
                <a:rPr lang="en-US" sz="800" b="1" dirty="0">
                  <a:latin typeface="Comic Sans MS" pitchFamily="66" charset="0"/>
                  <a:hlinkClick r:id="rId3" action="ppaction://hlinksldjump"/>
                </a:rPr>
                <a:t>To </a:t>
              </a:r>
              <a:r>
                <a:rPr lang="en-US" sz="800" b="1" dirty="0" smtClean="0">
                  <a:latin typeface="Comic Sans MS" pitchFamily="66" charset="0"/>
                  <a:hlinkClick r:id="rId3" action="ppaction://hlinksldjump"/>
                </a:rPr>
                <a:t>1X23 </a:t>
              </a:r>
              <a:r>
                <a:rPr lang="en-US" sz="800" b="1" dirty="0">
                  <a:latin typeface="Comic Sans MS" pitchFamily="66" charset="0"/>
                  <a:hlinkClick r:id="rId3" action="ppaction://hlinksldjump"/>
                </a:rPr>
                <a:t>PP </a:t>
              </a:r>
              <a:r>
                <a:rPr lang="en-US" sz="800" b="1" dirty="0" smtClean="0">
                  <a:latin typeface="Comic Sans MS" pitchFamily="66" charset="0"/>
                  <a:hlinkClick r:id="rId3" action="ppaction://hlinksldjump"/>
                </a:rPr>
                <a:t>B3,B4</a:t>
              </a:r>
              <a:endParaRPr lang="en-US" sz="800" b="1" dirty="0">
                <a:latin typeface="Comic Sans MS" pitchFamily="66" charset="0"/>
              </a:endParaRPr>
            </a:p>
            <a:p>
              <a:pPr eaLnBrk="1" hangingPunct="1"/>
              <a:r>
                <a:rPr lang="en-US" sz="800" b="1" dirty="0">
                  <a:latin typeface="Comic Sans MS" pitchFamily="66" charset="0"/>
                </a:rPr>
                <a:t>Phone: Copper to VEA</a:t>
              </a:r>
            </a:p>
            <a:p>
              <a:pPr eaLnBrk="1" hangingPunct="1"/>
              <a:r>
                <a:rPr lang="en-US" sz="800" b="1" dirty="0">
                  <a:latin typeface="Comic Sans MS" pitchFamily="66" charset="0"/>
                </a:rPr>
                <a:t>Power: 12VDC</a:t>
              </a:r>
            </a:p>
          </p:txBody>
        </p:sp>
      </p:grpSp>
      <p:grpSp>
        <p:nvGrpSpPr>
          <p:cNvPr id="246792" name="Group 81"/>
          <p:cNvGrpSpPr>
            <a:grpSpLocks/>
          </p:cNvGrpSpPr>
          <p:nvPr/>
        </p:nvGrpSpPr>
        <p:grpSpPr bwMode="auto">
          <a:xfrm>
            <a:off x="3684767" y="1292225"/>
            <a:ext cx="1031875" cy="1339850"/>
            <a:chOff x="4054369" y="1292180"/>
            <a:chExt cx="1032642" cy="1340381"/>
          </a:xfrm>
        </p:grpSpPr>
        <p:sp>
          <p:nvSpPr>
            <p:cNvPr id="83" name="Rectangle 82"/>
            <p:cNvSpPr/>
            <p:nvPr/>
          </p:nvSpPr>
          <p:spPr bwMode="auto">
            <a:xfrm>
              <a:off x="4054369" y="1292180"/>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10" name="TextBox 109"/>
            <p:cNvSpPr txBox="1">
              <a:spLocks noChangeArrowheads="1"/>
            </p:cNvSpPr>
            <p:nvPr/>
          </p:nvSpPr>
          <p:spPr bwMode="auto">
            <a:xfrm>
              <a:off x="4054369" y="1383408"/>
              <a:ext cx="1032642" cy="1200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Video Master Power Supply</a:t>
              </a:r>
            </a:p>
            <a:p>
              <a:pPr eaLnBrk="1" hangingPunct="1"/>
              <a:r>
                <a:rPr lang="en-US" sz="800" b="1" dirty="0">
                  <a:latin typeface="Comic Sans MS" pitchFamily="66" charset="0"/>
                </a:rPr>
                <a:t>Model RT24/16500</a:t>
              </a:r>
            </a:p>
            <a:p>
              <a:pPr eaLnBrk="1" hangingPunct="1"/>
              <a:r>
                <a:rPr lang="en-US" sz="800" b="1" dirty="0">
                  <a:latin typeface="Comic Sans MS" pitchFamily="66" charset="0"/>
                </a:rPr>
                <a:t>Outputs to Cameras 1,2,3</a:t>
              </a:r>
            </a:p>
            <a:p>
              <a:pPr eaLnBrk="1" hangingPunct="1"/>
              <a:endParaRPr lang="en-US" sz="800" b="1" dirty="0">
                <a:latin typeface="Comic Sans MS" pitchFamily="66" charset="0"/>
              </a:endParaRPr>
            </a:p>
            <a:p>
              <a:pPr eaLnBrk="1" hangingPunct="1"/>
              <a:r>
                <a:rPr lang="en-US" sz="800" b="1" dirty="0" smtClean="0">
                  <a:latin typeface="Comic Sans MS" pitchFamily="66" charset="0"/>
                </a:rPr>
                <a:t>Note</a:t>
              </a:r>
              <a:r>
                <a:rPr lang="en-US" sz="800" b="1" dirty="0">
                  <a:latin typeface="Comic Sans MS" pitchFamily="66" charset="0"/>
                </a:rPr>
                <a:t>: </a:t>
              </a:r>
              <a:r>
                <a:rPr lang="en-US" sz="800" b="1" dirty="0" smtClean="0">
                  <a:latin typeface="Comic Sans MS" pitchFamily="66" charset="0"/>
                </a:rPr>
                <a:t>6 </a:t>
              </a:r>
              <a:r>
                <a:rPr lang="en-US" sz="800" b="1" dirty="0">
                  <a:latin typeface="Comic Sans MS" pitchFamily="66" charset="0"/>
                </a:rPr>
                <a:t>LEDs are on.</a:t>
              </a:r>
            </a:p>
          </p:txBody>
        </p:sp>
      </p:grpSp>
      <p:grpSp>
        <p:nvGrpSpPr>
          <p:cNvPr id="246793" name="Group 84"/>
          <p:cNvGrpSpPr>
            <a:grpSpLocks/>
          </p:cNvGrpSpPr>
          <p:nvPr/>
        </p:nvGrpSpPr>
        <p:grpSpPr bwMode="auto">
          <a:xfrm>
            <a:off x="574675" y="4160838"/>
            <a:ext cx="1033463" cy="1345137"/>
            <a:chOff x="4054369" y="1292291"/>
            <a:chExt cx="1032642" cy="1345670"/>
          </a:xfrm>
        </p:grpSpPr>
        <p:sp>
          <p:nvSpPr>
            <p:cNvPr id="86" name="Rectangle 85"/>
            <p:cNvSpPr/>
            <p:nvPr/>
          </p:nvSpPr>
          <p:spPr bwMode="auto">
            <a:xfrm>
              <a:off x="4054369" y="1292291"/>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08" name="TextBox 109"/>
            <p:cNvSpPr txBox="1">
              <a:spLocks noChangeArrowheads="1"/>
            </p:cNvSpPr>
            <p:nvPr/>
          </p:nvSpPr>
          <p:spPr bwMode="auto">
            <a:xfrm>
              <a:off x="4054369" y="1313998"/>
              <a:ext cx="1032642" cy="13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Fiber Options </a:t>
              </a:r>
              <a:r>
                <a:rPr lang="en-US" sz="800" b="1" dirty="0" smtClean="0">
                  <a:latin typeface="Comic Sans MS" pitchFamily="66" charset="0"/>
                </a:rPr>
                <a:t>S7711DR –EST1</a:t>
              </a:r>
            </a:p>
            <a:p>
              <a:pPr eaLnBrk="1" hangingPunct="1"/>
              <a:r>
                <a:rPr lang="en-US" sz="800" b="1" dirty="0" smtClean="0">
                  <a:latin typeface="Comic Sans MS" pitchFamily="66" charset="0"/>
                </a:rPr>
                <a:t>Optical </a:t>
              </a:r>
              <a:r>
                <a:rPr lang="en-US" sz="800" b="1" dirty="0">
                  <a:latin typeface="Comic Sans MS" pitchFamily="66" charset="0"/>
                </a:rPr>
                <a:t>In/Out:</a:t>
              </a:r>
            </a:p>
            <a:p>
              <a:pPr eaLnBrk="1" hangingPunct="1"/>
              <a:r>
                <a:rPr lang="en-US" sz="800" b="1" dirty="0">
                  <a:latin typeface="Comic Sans MS" pitchFamily="66" charset="0"/>
                  <a:hlinkClick r:id="rId3" action="ppaction://hlinksldjump"/>
                </a:rPr>
                <a:t>To </a:t>
              </a:r>
              <a:r>
                <a:rPr lang="en-US" sz="800" b="1" dirty="0" smtClean="0">
                  <a:latin typeface="Comic Sans MS" pitchFamily="66" charset="0"/>
                  <a:hlinkClick r:id="rId3" action="ppaction://hlinksldjump"/>
                </a:rPr>
                <a:t>1X23 </a:t>
              </a:r>
              <a:r>
                <a:rPr lang="en-US" sz="800" b="1" dirty="0">
                  <a:latin typeface="Comic Sans MS" pitchFamily="66" charset="0"/>
                  <a:hlinkClick r:id="rId3" action="ppaction://hlinksldjump"/>
                </a:rPr>
                <a:t>PP </a:t>
              </a:r>
              <a:r>
                <a:rPr lang="en-US" sz="800" b="1" dirty="0" smtClean="0">
                  <a:latin typeface="Comic Sans MS" pitchFamily="66" charset="0"/>
                  <a:hlinkClick r:id="rId3" action="ppaction://hlinksldjump"/>
                </a:rPr>
                <a:t>A2</a:t>
              </a:r>
              <a:endParaRPr lang="en-US" sz="800" b="1" dirty="0">
                <a:latin typeface="Comic Sans MS" pitchFamily="66" charset="0"/>
              </a:endParaRPr>
            </a:p>
            <a:p>
              <a:pPr eaLnBrk="1" hangingPunct="1"/>
              <a:r>
                <a:rPr lang="en-US" sz="800" b="1" dirty="0">
                  <a:latin typeface="Comic Sans MS" pitchFamily="66" charset="0"/>
                </a:rPr>
                <a:t>13.5VDC from Wall Wart</a:t>
              </a:r>
            </a:p>
            <a:p>
              <a:pPr eaLnBrk="1" hangingPunct="1"/>
              <a:endParaRPr lang="en-US" sz="800" b="1" dirty="0">
                <a:latin typeface="Comic Sans MS" pitchFamily="66" charset="0"/>
              </a:endParaRPr>
            </a:p>
            <a:p>
              <a:pPr eaLnBrk="1" hangingPunct="1"/>
              <a:r>
                <a:rPr lang="en-US" sz="800" b="1" dirty="0">
                  <a:latin typeface="Comic Sans MS" pitchFamily="66" charset="0"/>
                </a:rPr>
                <a:t>Blue CAT5: 1=O/W and B/W, 4=O, 7=B</a:t>
              </a:r>
            </a:p>
          </p:txBody>
        </p:sp>
      </p:grpSp>
      <p:sp>
        <p:nvSpPr>
          <p:cNvPr id="246795" name="TextBox 109"/>
          <p:cNvSpPr txBox="1">
            <a:spLocks noChangeArrowheads="1"/>
          </p:cNvSpPr>
          <p:nvPr/>
        </p:nvSpPr>
        <p:spPr bwMode="auto">
          <a:xfrm>
            <a:off x="2327275" y="2660650"/>
            <a:ext cx="1033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246796" name="TextBox 109"/>
          <p:cNvSpPr txBox="1">
            <a:spLocks noChangeArrowheads="1"/>
          </p:cNvSpPr>
          <p:nvPr/>
        </p:nvSpPr>
        <p:spPr bwMode="auto">
          <a:xfrm>
            <a:off x="1989138" y="5513546"/>
            <a:ext cx="177165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Tripp-Lite UPS </a:t>
            </a:r>
          </a:p>
          <a:p>
            <a:pPr eaLnBrk="1" hangingPunct="1"/>
            <a:r>
              <a:rPr lang="en-US" sz="800" b="1" dirty="0">
                <a:latin typeface="Comic Sans MS" pitchFamily="66" charset="0"/>
              </a:rPr>
              <a:t>Model BC320</a:t>
            </a:r>
          </a:p>
          <a:p>
            <a:pPr eaLnBrk="1" hangingPunct="1"/>
            <a:r>
              <a:rPr lang="en-US" sz="800" b="1" dirty="0" err="1" smtClean="0">
                <a:latin typeface="Comic Sans MS" pitchFamily="66" charset="0"/>
              </a:rPr>
              <a:t>xxxxxxxxxxxxx</a:t>
            </a:r>
            <a:r>
              <a:rPr lang="en-US" sz="800" b="1" dirty="0" smtClean="0">
                <a:latin typeface="Comic Sans MS" pitchFamily="66" charset="0"/>
              </a:rPr>
              <a:t> To </a:t>
            </a:r>
            <a:r>
              <a:rPr lang="en-US" sz="800" b="1" dirty="0">
                <a:latin typeface="Comic Sans MS" pitchFamily="66" charset="0"/>
              </a:rPr>
              <a:t>6-Outlet Power Strip in Non-isolated wall socket</a:t>
            </a:r>
          </a:p>
        </p:txBody>
      </p:sp>
      <p:sp>
        <p:nvSpPr>
          <p:cNvPr id="246797" name="TextBox 109"/>
          <p:cNvSpPr txBox="1">
            <a:spLocks noChangeArrowheads="1"/>
          </p:cNvSpPr>
          <p:nvPr/>
        </p:nvSpPr>
        <p:spPr bwMode="auto">
          <a:xfrm>
            <a:off x="3684767" y="2662238"/>
            <a:ext cx="1031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AC Powered from Isolated Power</a:t>
            </a:r>
          </a:p>
        </p:txBody>
      </p:sp>
      <p:sp>
        <p:nvSpPr>
          <p:cNvPr id="246798" name="TextBox 109"/>
          <p:cNvSpPr txBox="1">
            <a:spLocks noChangeArrowheads="1"/>
          </p:cNvSpPr>
          <p:nvPr/>
        </p:nvSpPr>
        <p:spPr bwMode="auto">
          <a:xfrm>
            <a:off x="574675" y="5634038"/>
            <a:ext cx="1033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33" name="TextBox 109"/>
          <p:cNvSpPr txBox="1">
            <a:spLocks noChangeArrowheads="1"/>
          </p:cNvSpPr>
          <p:nvPr/>
        </p:nvSpPr>
        <p:spPr bwMode="auto">
          <a:xfrm>
            <a:off x="2327274" y="3950301"/>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Phone</a:t>
            </a:r>
            <a:endParaRPr lang="en-US" sz="800" b="1" dirty="0">
              <a:latin typeface="Comic Sans MS" pitchFamily="66" charset="0"/>
            </a:endParaRPr>
          </a:p>
        </p:txBody>
      </p:sp>
      <p:sp>
        <p:nvSpPr>
          <p:cNvPr id="23" name="TextBox 109"/>
          <p:cNvSpPr txBox="1">
            <a:spLocks noChangeArrowheads="1"/>
          </p:cNvSpPr>
          <p:nvPr/>
        </p:nvSpPr>
        <p:spPr bwMode="auto">
          <a:xfrm>
            <a:off x="574675" y="3927322"/>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Kantech</a:t>
            </a:r>
            <a:endParaRPr lang="en-US" sz="800" b="1" dirty="0">
              <a:latin typeface="Comic Sans MS" pitchFamily="66" charset="0"/>
            </a:endParaRPr>
          </a:p>
        </p:txBody>
      </p:sp>
      <p:sp>
        <p:nvSpPr>
          <p:cNvPr id="24" name="TextBox 109"/>
          <p:cNvSpPr txBox="1">
            <a:spLocks noChangeArrowheads="1"/>
          </p:cNvSpPr>
          <p:nvPr/>
        </p:nvSpPr>
        <p:spPr bwMode="auto">
          <a:xfrm>
            <a:off x="2976616" y="1076781"/>
            <a:ext cx="11072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
        <p:nvSpPr>
          <p:cNvPr id="2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L1-FAC-XC1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883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3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36" name="Title 8"/>
          <p:cNvSpPr>
            <a:spLocks noGrp="1"/>
          </p:cNvSpPr>
          <p:nvPr>
            <p:ph type="title"/>
          </p:nvPr>
        </p:nvSpPr>
        <p:spPr/>
        <p:txBody>
          <a:bodyPr/>
          <a:lstStyle/>
          <a:p>
            <a:pPr eaLnBrk="1" hangingPunct="1"/>
            <a:r>
              <a:rPr lang="en-US" smtClean="0">
                <a:ea typeface="ＭＳ Ｐゴシック" pitchFamily="34" charset="-128"/>
              </a:rPr>
              <a:t>L1-ISC-XC1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48838"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54A478B-50F5-42A5-AA29-B2E8DCCB9238}" type="slidenum">
              <a:rPr lang="en-US" smtClean="0">
                <a:solidFill>
                  <a:srgbClr val="898989"/>
                </a:solidFill>
                <a:latin typeface="Calibri" pitchFamily="34" charset="0"/>
              </a:rPr>
              <a:pPr eaLnBrk="1" hangingPunct="1"/>
              <a:t>453</a:t>
            </a:fld>
            <a:endParaRPr lang="en-US" smtClean="0">
              <a:solidFill>
                <a:srgbClr val="898989"/>
              </a:solidFill>
              <a:latin typeface="Calibri" pitchFamily="34" charset="0"/>
            </a:endParaRPr>
          </a:p>
        </p:txBody>
      </p:sp>
      <p:pic>
        <p:nvPicPr>
          <p:cNvPr id="248840"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8847" name="Group 282"/>
          <p:cNvGrpSpPr>
            <a:grpSpLocks/>
          </p:cNvGrpSpPr>
          <p:nvPr/>
        </p:nvGrpSpPr>
        <p:grpSpPr bwMode="auto">
          <a:xfrm>
            <a:off x="1912711" y="1799422"/>
            <a:ext cx="6910388" cy="223838"/>
            <a:chOff x="-526223" y="5771072"/>
            <a:chExt cx="6909759" cy="224070"/>
          </a:xfrm>
        </p:grpSpPr>
        <p:grpSp>
          <p:nvGrpSpPr>
            <p:cNvPr id="248895" name="Group 195"/>
            <p:cNvGrpSpPr>
              <a:grpSpLocks/>
            </p:cNvGrpSpPr>
            <p:nvPr/>
          </p:nvGrpSpPr>
          <p:grpSpPr bwMode="auto">
            <a:xfrm>
              <a:off x="-526223" y="5771072"/>
              <a:ext cx="3155250" cy="221195"/>
              <a:chOff x="-526223" y="5788324"/>
              <a:chExt cx="3155250" cy="221195"/>
            </a:xfrm>
          </p:grpSpPr>
          <p:grpSp>
            <p:nvGrpSpPr>
              <p:cNvPr id="248901" name="Group 194"/>
              <p:cNvGrpSpPr>
                <a:grpSpLocks/>
              </p:cNvGrpSpPr>
              <p:nvPr/>
            </p:nvGrpSpPr>
            <p:grpSpPr bwMode="auto">
              <a:xfrm>
                <a:off x="-526223" y="5788324"/>
                <a:ext cx="3155250" cy="215444"/>
                <a:chOff x="-526223" y="5788324"/>
                <a:chExt cx="3155250" cy="215444"/>
              </a:xfrm>
            </p:grpSpPr>
            <p:pic>
              <p:nvPicPr>
                <p:cNvPr id="24890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04"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71 MHz Distribution Amplifier</a:t>
                  </a:r>
                  <a:endParaRPr lang="en-US" sz="800" b="1" dirty="0">
                    <a:latin typeface="Comic Sans MS" pitchFamily="66" charset="0"/>
                  </a:endParaRPr>
                </a:p>
              </p:txBody>
            </p:sp>
          </p:grpSp>
          <p:sp>
            <p:nvSpPr>
              <p:cNvPr id="248902"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D1000124</a:t>
                </a:r>
                <a:endParaRPr lang="en-US" sz="800" b="1" dirty="0">
                  <a:latin typeface="Comic Sans MS" pitchFamily="66" charset="0"/>
                </a:endParaRPr>
              </a:p>
            </p:txBody>
          </p:sp>
        </p:grpSp>
        <p:grpSp>
          <p:nvGrpSpPr>
            <p:cNvPr id="248896" name="Group 192"/>
            <p:cNvGrpSpPr>
              <a:grpSpLocks/>
            </p:cNvGrpSpPr>
            <p:nvPr/>
          </p:nvGrpSpPr>
          <p:grpSpPr bwMode="auto">
            <a:xfrm>
              <a:off x="2841236" y="5773948"/>
              <a:ext cx="3542300" cy="221194"/>
              <a:chOff x="2841236" y="5773948"/>
              <a:chExt cx="3542300" cy="221194"/>
            </a:xfrm>
          </p:grpSpPr>
          <p:sp>
            <p:nvSpPr>
              <p:cNvPr id="248897"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248898" name="Group 191"/>
              <p:cNvGrpSpPr>
                <a:grpSpLocks/>
              </p:cNvGrpSpPr>
              <p:nvPr/>
            </p:nvGrpSpPr>
            <p:grpSpPr bwMode="auto">
              <a:xfrm>
                <a:off x="2841236" y="5779698"/>
                <a:ext cx="1280160" cy="215444"/>
                <a:chOff x="2841236" y="5779698"/>
                <a:chExt cx="1280160" cy="215444"/>
              </a:xfrm>
            </p:grpSpPr>
            <p:pic>
              <p:nvPicPr>
                <p:cNvPr id="24889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00"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S1000653</a:t>
                  </a:r>
                  <a:endParaRPr lang="en-US" sz="800" b="1" dirty="0">
                    <a:latin typeface="Comic Sans MS" pitchFamily="66" charset="0"/>
                  </a:endParaRPr>
                </a:p>
              </p:txBody>
            </p:sp>
          </p:grpSp>
        </p:grpSp>
      </p:grpSp>
      <p:grpSp>
        <p:nvGrpSpPr>
          <p:cNvPr id="248848" name="Group 219"/>
          <p:cNvGrpSpPr>
            <a:grpSpLocks/>
          </p:cNvGrpSpPr>
          <p:nvPr/>
        </p:nvGrpSpPr>
        <p:grpSpPr bwMode="auto">
          <a:xfrm>
            <a:off x="1912933" y="4676323"/>
            <a:ext cx="5783263" cy="223838"/>
            <a:chOff x="-526223" y="5771072"/>
            <a:chExt cx="5782584" cy="224070"/>
          </a:xfrm>
        </p:grpSpPr>
        <p:grpSp>
          <p:nvGrpSpPr>
            <p:cNvPr id="248885" name="Group 195"/>
            <p:cNvGrpSpPr>
              <a:grpSpLocks/>
            </p:cNvGrpSpPr>
            <p:nvPr/>
          </p:nvGrpSpPr>
          <p:grpSpPr bwMode="auto">
            <a:xfrm>
              <a:off x="-526223" y="5771072"/>
              <a:ext cx="3155250" cy="221195"/>
              <a:chOff x="-526223" y="5788324"/>
              <a:chExt cx="3155250" cy="221195"/>
            </a:xfrm>
          </p:grpSpPr>
          <p:grpSp>
            <p:nvGrpSpPr>
              <p:cNvPr id="248891" name="Group 194"/>
              <p:cNvGrpSpPr>
                <a:grpSpLocks/>
              </p:cNvGrpSpPr>
              <p:nvPr/>
            </p:nvGrpSpPr>
            <p:grpSpPr bwMode="auto">
              <a:xfrm>
                <a:off x="-526223" y="5788324"/>
                <a:ext cx="3155250" cy="215444"/>
                <a:chOff x="-526223" y="5788324"/>
                <a:chExt cx="3155250" cy="215444"/>
              </a:xfrm>
            </p:grpSpPr>
            <p:pic>
              <p:nvPicPr>
                <p:cNvPr id="24889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9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4889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D0902783</a:t>
                </a:r>
              </a:p>
            </p:txBody>
          </p:sp>
        </p:grpSp>
        <p:grpSp>
          <p:nvGrpSpPr>
            <p:cNvPr id="248886" name="Group 192"/>
            <p:cNvGrpSpPr>
              <a:grpSpLocks/>
            </p:cNvGrpSpPr>
            <p:nvPr/>
          </p:nvGrpSpPr>
          <p:grpSpPr bwMode="auto">
            <a:xfrm>
              <a:off x="2841236" y="5773948"/>
              <a:ext cx="2415125" cy="221194"/>
              <a:chOff x="2841236" y="5773948"/>
              <a:chExt cx="2415125" cy="221194"/>
            </a:xfrm>
          </p:grpSpPr>
          <p:sp>
            <p:nvSpPr>
              <p:cNvPr id="24888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8888" name="Group 191"/>
              <p:cNvGrpSpPr>
                <a:grpSpLocks/>
              </p:cNvGrpSpPr>
              <p:nvPr/>
            </p:nvGrpSpPr>
            <p:grpSpPr bwMode="auto">
              <a:xfrm>
                <a:off x="2841236" y="5779698"/>
                <a:ext cx="1280160" cy="215444"/>
                <a:chOff x="2841236" y="5779698"/>
                <a:chExt cx="1280160" cy="215444"/>
              </a:xfrm>
            </p:grpSpPr>
            <p:pic>
              <p:nvPicPr>
                <p:cNvPr id="24888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9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8849" name="Group 219"/>
          <p:cNvGrpSpPr>
            <a:grpSpLocks/>
          </p:cNvGrpSpPr>
          <p:nvPr/>
        </p:nvGrpSpPr>
        <p:grpSpPr bwMode="auto">
          <a:xfrm>
            <a:off x="1919114" y="4795615"/>
            <a:ext cx="5783263" cy="223837"/>
            <a:chOff x="-526223" y="5771072"/>
            <a:chExt cx="5782584" cy="224070"/>
          </a:xfrm>
        </p:grpSpPr>
        <p:grpSp>
          <p:nvGrpSpPr>
            <p:cNvPr id="248875" name="Group 195"/>
            <p:cNvGrpSpPr>
              <a:grpSpLocks/>
            </p:cNvGrpSpPr>
            <p:nvPr/>
          </p:nvGrpSpPr>
          <p:grpSpPr bwMode="auto">
            <a:xfrm>
              <a:off x="-526223" y="5771072"/>
              <a:ext cx="3155250" cy="221195"/>
              <a:chOff x="-526223" y="5788324"/>
              <a:chExt cx="3155250" cy="221195"/>
            </a:xfrm>
          </p:grpSpPr>
          <p:grpSp>
            <p:nvGrpSpPr>
              <p:cNvPr id="248881" name="Group 194"/>
              <p:cNvGrpSpPr>
                <a:grpSpLocks/>
              </p:cNvGrpSpPr>
              <p:nvPr/>
            </p:nvGrpSpPr>
            <p:grpSpPr bwMode="auto">
              <a:xfrm>
                <a:off x="-526223" y="5788324"/>
                <a:ext cx="3155250" cy="215444"/>
                <a:chOff x="-526223" y="5788324"/>
                <a:chExt cx="3155250" cy="215444"/>
              </a:xfrm>
            </p:grpSpPr>
            <p:pic>
              <p:nvPicPr>
                <p:cNvPr id="24888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84"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48882"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D0902783</a:t>
                </a:r>
                <a:endParaRPr lang="en-US" sz="800" b="1" dirty="0">
                  <a:latin typeface="Comic Sans MS" pitchFamily="66" charset="0"/>
                </a:endParaRPr>
              </a:p>
            </p:txBody>
          </p:sp>
        </p:grpSp>
        <p:grpSp>
          <p:nvGrpSpPr>
            <p:cNvPr id="248876" name="Group 192"/>
            <p:cNvGrpSpPr>
              <a:grpSpLocks/>
            </p:cNvGrpSpPr>
            <p:nvPr/>
          </p:nvGrpSpPr>
          <p:grpSpPr bwMode="auto">
            <a:xfrm>
              <a:off x="2841236" y="5773948"/>
              <a:ext cx="2415125" cy="221194"/>
              <a:chOff x="2841236" y="5773948"/>
              <a:chExt cx="2415125" cy="221194"/>
            </a:xfrm>
          </p:grpSpPr>
          <p:sp>
            <p:nvSpPr>
              <p:cNvPr id="248877"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8878" name="Group 191"/>
              <p:cNvGrpSpPr>
                <a:grpSpLocks/>
              </p:cNvGrpSpPr>
              <p:nvPr/>
            </p:nvGrpSpPr>
            <p:grpSpPr bwMode="auto">
              <a:xfrm>
                <a:off x="2841236" y="5779698"/>
                <a:ext cx="1280160" cy="215444"/>
                <a:chOff x="2841236" y="5779698"/>
                <a:chExt cx="1280160" cy="215444"/>
              </a:xfrm>
            </p:grpSpPr>
            <p:pic>
              <p:nvPicPr>
                <p:cNvPr id="24887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80"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8850" name="Group 230"/>
          <p:cNvGrpSpPr>
            <a:grpSpLocks/>
          </p:cNvGrpSpPr>
          <p:nvPr/>
        </p:nvGrpSpPr>
        <p:grpSpPr bwMode="auto">
          <a:xfrm>
            <a:off x="2206452" y="4565344"/>
            <a:ext cx="5495925" cy="223838"/>
            <a:chOff x="-238683" y="5771072"/>
            <a:chExt cx="5495044" cy="224070"/>
          </a:xfrm>
        </p:grpSpPr>
        <p:grpSp>
          <p:nvGrpSpPr>
            <p:cNvPr id="248865" name="Group 195"/>
            <p:cNvGrpSpPr>
              <a:grpSpLocks/>
            </p:cNvGrpSpPr>
            <p:nvPr/>
          </p:nvGrpSpPr>
          <p:grpSpPr bwMode="auto">
            <a:xfrm>
              <a:off x="-238683" y="5771072"/>
              <a:ext cx="2867710" cy="221195"/>
              <a:chOff x="-238683" y="5788324"/>
              <a:chExt cx="2867710" cy="221195"/>
            </a:xfrm>
          </p:grpSpPr>
          <p:grpSp>
            <p:nvGrpSpPr>
              <p:cNvPr id="248871" name="Group 194"/>
              <p:cNvGrpSpPr>
                <a:grpSpLocks/>
              </p:cNvGrpSpPr>
              <p:nvPr/>
            </p:nvGrpSpPr>
            <p:grpSpPr bwMode="auto">
              <a:xfrm>
                <a:off x="-238683" y="5788324"/>
                <a:ext cx="2867710" cy="215444"/>
                <a:chOff x="-238683" y="5788324"/>
                <a:chExt cx="2867710" cy="215444"/>
              </a:xfrm>
            </p:grpSpPr>
            <p:pic>
              <p:nvPicPr>
                <p:cNvPr id="24887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74"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4887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D070081</a:t>
                </a:r>
                <a:endParaRPr lang="en-US" sz="800" b="1" dirty="0">
                  <a:latin typeface="Comic Sans MS" pitchFamily="66" charset="0"/>
                </a:endParaRPr>
              </a:p>
            </p:txBody>
          </p:sp>
        </p:grpSp>
        <p:grpSp>
          <p:nvGrpSpPr>
            <p:cNvPr id="248866" name="Group 192"/>
            <p:cNvGrpSpPr>
              <a:grpSpLocks/>
            </p:cNvGrpSpPr>
            <p:nvPr/>
          </p:nvGrpSpPr>
          <p:grpSpPr bwMode="auto">
            <a:xfrm>
              <a:off x="2841236" y="5773948"/>
              <a:ext cx="2415125" cy="221194"/>
              <a:chOff x="2841236" y="5773948"/>
              <a:chExt cx="2415125" cy="221194"/>
            </a:xfrm>
          </p:grpSpPr>
          <p:sp>
            <p:nvSpPr>
              <p:cNvPr id="24886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8868" name="Group 191"/>
              <p:cNvGrpSpPr>
                <a:grpSpLocks/>
              </p:cNvGrpSpPr>
              <p:nvPr/>
            </p:nvGrpSpPr>
            <p:grpSpPr bwMode="auto">
              <a:xfrm>
                <a:off x="2841236" y="5779698"/>
                <a:ext cx="1280160" cy="215444"/>
                <a:chOff x="2841236" y="5779698"/>
                <a:chExt cx="1280160" cy="215444"/>
              </a:xfrm>
            </p:grpSpPr>
            <p:pic>
              <p:nvPicPr>
                <p:cNvPr id="24886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7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25" name="Group 124"/>
          <p:cNvGrpSpPr/>
          <p:nvPr/>
        </p:nvGrpSpPr>
        <p:grpSpPr>
          <a:xfrm>
            <a:off x="8373488" y="1704975"/>
            <a:ext cx="383464" cy="2971800"/>
            <a:chOff x="8323263" y="1704975"/>
            <a:chExt cx="383464" cy="2971800"/>
          </a:xfrm>
        </p:grpSpPr>
        <p:pic>
          <p:nvPicPr>
            <p:cNvPr id="126" name="Picture 118">
              <a:hlinkClick r:id="rId9"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Rectangle 126"/>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1" action="ppaction://hlinksldjump"/>
                </a:rPr>
                <a:t>PSY-032</a:t>
              </a:r>
              <a:endParaRPr lang="en-US" sz="900" dirty="0"/>
            </a:p>
          </p:txBody>
        </p:sp>
      </p:grpSp>
      <p:grpSp>
        <p:nvGrpSpPr>
          <p:cNvPr id="128" name="Group 127"/>
          <p:cNvGrpSpPr/>
          <p:nvPr/>
        </p:nvGrpSpPr>
        <p:grpSpPr>
          <a:xfrm>
            <a:off x="7988123" y="1704975"/>
            <a:ext cx="391085" cy="1038225"/>
            <a:chOff x="7980628" y="1704975"/>
            <a:chExt cx="391085" cy="1038225"/>
          </a:xfrm>
        </p:grpSpPr>
        <p:pic>
          <p:nvPicPr>
            <p:cNvPr id="129" name="Picture 119">
              <a:hlinkClick r:id="rId9"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Rectangle 129"/>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1" action="ppaction://hlinksldjump"/>
                </a:rPr>
                <a:t>PSY-034</a:t>
              </a:r>
              <a:endParaRPr lang="en-US" sz="900" dirty="0"/>
            </a:p>
          </p:txBody>
        </p:sp>
      </p:grpSp>
      <p:grpSp>
        <p:nvGrpSpPr>
          <p:cNvPr id="131" name="Group 130"/>
          <p:cNvGrpSpPr/>
          <p:nvPr/>
        </p:nvGrpSpPr>
        <p:grpSpPr>
          <a:xfrm>
            <a:off x="8757122" y="1712271"/>
            <a:ext cx="386878" cy="2971800"/>
            <a:chOff x="8424863" y="1701800"/>
            <a:chExt cx="386878" cy="2971800"/>
          </a:xfrm>
        </p:grpSpPr>
        <p:pic>
          <p:nvPicPr>
            <p:cNvPr id="132" name="Picture 117">
              <a:hlinkClick r:id="rId13" action="ppaction://hlinksldjump"/>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32"/>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1" action="ppaction://hlinksldjump"/>
                </a:rPr>
                <a:t>PSO-045</a:t>
              </a:r>
              <a:endParaRPr lang="en-US" sz="900" dirty="0"/>
            </a:p>
          </p:txBody>
        </p:sp>
      </p:grpSp>
      <p:sp>
        <p:nvSpPr>
          <p:cNvPr id="123"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&lt;&lt; </a:t>
            </a:r>
            <a:r>
              <a:rPr lang="en-US" sz="800" b="1" dirty="0" smtClean="0">
                <a:latin typeface="Comic Sans MS" pitchFamily="66" charset="0"/>
                <a:hlinkClick r:id="rId15" action="ppaction://hlinksldjump"/>
              </a:rPr>
              <a:t>CERX Racks</a:t>
            </a:r>
            <a:endParaRPr lang="en-US" sz="800" b="1" dirty="0">
              <a:latin typeface="Comic Sans MS" pitchFamily="66" charset="0"/>
            </a:endParaRPr>
          </a:p>
        </p:txBody>
      </p:sp>
      <p:grpSp>
        <p:nvGrpSpPr>
          <p:cNvPr id="124" name="Group 359"/>
          <p:cNvGrpSpPr>
            <a:grpSpLocks/>
          </p:cNvGrpSpPr>
          <p:nvPr/>
        </p:nvGrpSpPr>
        <p:grpSpPr bwMode="auto">
          <a:xfrm>
            <a:off x="2023053" y="5403853"/>
            <a:ext cx="5695950" cy="455612"/>
            <a:chOff x="-234712" y="6097725"/>
            <a:chExt cx="5695241" cy="455953"/>
          </a:xfrm>
        </p:grpSpPr>
        <p:grpSp>
          <p:nvGrpSpPr>
            <p:cNvPr id="134" name="Group 220"/>
            <p:cNvGrpSpPr>
              <a:grpSpLocks/>
            </p:cNvGrpSpPr>
            <p:nvPr/>
          </p:nvGrpSpPr>
          <p:grpSpPr bwMode="auto">
            <a:xfrm>
              <a:off x="-234712" y="6101482"/>
              <a:ext cx="3059271" cy="452196"/>
              <a:chOff x="-234712" y="6110108"/>
              <a:chExt cx="3059271" cy="452196"/>
            </a:xfrm>
          </p:grpSpPr>
          <p:pic>
            <p:nvPicPr>
              <p:cNvPr id="139"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0"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l1pemex </a:t>
                </a:r>
                <a:r>
                  <a:rPr lang="en-US" sz="800" b="1" dirty="0">
                    <a:latin typeface="Comic Sans MS" pitchFamily="66" charset="0"/>
                    <a:hlinkClick r:id="rId17" action="ppaction://hlinksldjump"/>
                  </a:rPr>
                  <a:t>I/O Extension Chassis</a:t>
                </a:r>
                <a:endParaRPr lang="en-US" sz="800" b="1" dirty="0">
                  <a:latin typeface="Comic Sans MS" pitchFamily="66" charset="0"/>
                </a:endParaRPr>
              </a:p>
            </p:txBody>
          </p:sp>
          <p:sp>
            <p:nvSpPr>
              <p:cNvPr id="14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8"/>
                  </a:rPr>
                  <a:t>D1001715</a:t>
                </a:r>
                <a:endParaRPr lang="en-US" sz="800" b="1">
                  <a:solidFill>
                    <a:schemeClr val="bg1"/>
                  </a:solidFill>
                  <a:latin typeface="Comic Sans MS" pitchFamily="66" charset="0"/>
                </a:endParaRPr>
              </a:p>
            </p:txBody>
          </p:sp>
        </p:grpSp>
        <p:grpSp>
          <p:nvGrpSpPr>
            <p:cNvPr id="135" name="Group 221"/>
            <p:cNvGrpSpPr>
              <a:grpSpLocks/>
            </p:cNvGrpSpPr>
            <p:nvPr/>
          </p:nvGrpSpPr>
          <p:grpSpPr bwMode="auto">
            <a:xfrm>
              <a:off x="3042258" y="6097725"/>
              <a:ext cx="2418271" cy="452196"/>
              <a:chOff x="3042258" y="6097725"/>
              <a:chExt cx="2418271" cy="452196"/>
            </a:xfrm>
          </p:grpSpPr>
          <p:pic>
            <p:nvPicPr>
              <p:cNvPr id="136"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+24V@5A</a:t>
                </a:r>
                <a:endParaRPr lang="en-US" sz="800" b="1" dirty="0">
                  <a:latin typeface="Comic Sans MS" pitchFamily="66" charset="0"/>
                </a:endParaRPr>
              </a:p>
            </p:txBody>
          </p:sp>
          <p:sp>
            <p:nvSpPr>
              <p:cNvPr id="13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9"/>
                  </a:rPr>
                  <a:t>S1000536</a:t>
                </a:r>
                <a:endParaRPr lang="en-US" sz="800" b="1" dirty="0">
                  <a:solidFill>
                    <a:schemeClr val="bg1"/>
                  </a:solidFill>
                  <a:latin typeface="Comic Sans MS" pitchFamily="66" charset="0"/>
                </a:endParaRPr>
              </a:p>
            </p:txBody>
          </p:sp>
        </p:grpSp>
      </p:grpSp>
      <p:grpSp>
        <p:nvGrpSpPr>
          <p:cNvPr id="158" name="Group 157"/>
          <p:cNvGrpSpPr/>
          <p:nvPr/>
        </p:nvGrpSpPr>
        <p:grpSpPr>
          <a:xfrm>
            <a:off x="7155361" y="794546"/>
            <a:ext cx="1923327" cy="492245"/>
            <a:chOff x="712506" y="5554543"/>
            <a:chExt cx="1923327" cy="492245"/>
          </a:xfrm>
        </p:grpSpPr>
        <p:pic>
          <p:nvPicPr>
            <p:cNvPr id="159" name="Picture 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0"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161"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D1200757</a:t>
              </a:r>
              <a:endParaRPr lang="en-US" sz="800" b="1" dirty="0">
                <a:latin typeface="Comic Sans MS" pitchFamily="66" charset="0"/>
              </a:endParaRPr>
            </a:p>
          </p:txBody>
        </p:sp>
        <p:sp>
          <p:nvSpPr>
            <p:cNvPr id="162"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S1202548</a:t>
              </a:r>
              <a:endParaRPr lang="en-US" sz="800" b="1" dirty="0">
                <a:latin typeface="Comic Sans MS" pitchFamily="66" charset="0"/>
              </a:endParaRPr>
            </a:p>
          </p:txBody>
        </p:sp>
      </p:grpSp>
      <p:sp>
        <p:nvSpPr>
          <p:cNvPr id="163" name="TextBox 36"/>
          <p:cNvSpPr txBox="1">
            <a:spLocks noChangeArrowheads="1"/>
          </p:cNvSpPr>
          <p:nvPr/>
        </p:nvSpPr>
        <p:spPr bwMode="auto">
          <a:xfrm>
            <a:off x="1690688" y="723900"/>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L1-ISC-XC1 X-End Remote Rack </a:t>
            </a:r>
            <a:r>
              <a:rPr lang="en-US" sz="800" b="1" dirty="0">
                <a:latin typeface="Comic Sans MS" pitchFamily="66" charset="0"/>
              </a:rPr>
              <a:t>Layout </a:t>
            </a:r>
            <a:r>
              <a:rPr lang="en-US" sz="800" b="1" dirty="0" smtClean="0">
                <a:latin typeface="Comic Sans MS" pitchFamily="66" charset="0"/>
              </a:rPr>
              <a:t>(</a:t>
            </a:r>
            <a:r>
              <a:rPr lang="en-US" sz="800" b="1" dirty="0" smtClean="0">
                <a:latin typeface="Comic Sans MS" pitchFamily="66" charset="0"/>
                <a:hlinkClick r:id="rId23"/>
              </a:rPr>
              <a:t>D1201084</a:t>
            </a:r>
            <a:r>
              <a:rPr lang="en-US" sz="800" b="1" dirty="0" smtClean="0">
                <a:latin typeface="Comic Sans MS" pitchFamily="66" charset="0"/>
              </a:rPr>
              <a:t>) (</a:t>
            </a:r>
            <a:r>
              <a:rPr lang="en-US" sz="800" b="1" dirty="0" smtClean="0">
                <a:latin typeface="Comic Sans MS" pitchFamily="66" charset="0"/>
                <a:hlinkClick r:id="rId24"/>
              </a:rPr>
              <a:t>S1202948</a:t>
            </a:r>
            <a:r>
              <a:rPr lang="en-US" sz="800" b="1" dirty="0" smtClean="0">
                <a:latin typeface="Comic Sans MS" pitchFamily="66" charset="0"/>
              </a:rPr>
              <a:t>)</a:t>
            </a:r>
            <a:endParaRPr lang="en-US" sz="800" b="1" dirty="0">
              <a:latin typeface="Comic Sans MS" pitchFamily="66" charset="0"/>
            </a:endParaRPr>
          </a:p>
        </p:txBody>
      </p:sp>
      <p:sp>
        <p:nvSpPr>
          <p:cNvPr id="164"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ISC-XC1 is part of </a:t>
            </a:r>
            <a:r>
              <a:rPr lang="en-US" sz="800" b="1" dirty="0">
                <a:latin typeface="Comic Sans MS" pitchFamily="66" charset="0"/>
                <a:hlinkClick r:id="rId25"/>
              </a:rPr>
              <a:t>D1001459</a:t>
            </a:r>
            <a:endParaRPr lang="en-US" sz="800" b="1" dirty="0">
              <a:latin typeface="Comic Sans MS" pitchFamily="66" charset="0"/>
            </a:endParaRPr>
          </a:p>
        </p:txBody>
      </p:sp>
      <p:grpSp>
        <p:nvGrpSpPr>
          <p:cNvPr id="165" name="Group 237"/>
          <p:cNvGrpSpPr>
            <a:grpSpLocks/>
          </p:cNvGrpSpPr>
          <p:nvPr/>
        </p:nvGrpSpPr>
        <p:grpSpPr bwMode="auto">
          <a:xfrm>
            <a:off x="2252287" y="1182944"/>
            <a:ext cx="5459413" cy="236538"/>
            <a:chOff x="-195532" y="6202393"/>
            <a:chExt cx="5460528" cy="237549"/>
          </a:xfrm>
        </p:grpSpPr>
        <p:grpSp>
          <p:nvGrpSpPr>
            <p:cNvPr id="166" name="Group 261"/>
            <p:cNvGrpSpPr>
              <a:grpSpLocks/>
            </p:cNvGrpSpPr>
            <p:nvPr/>
          </p:nvGrpSpPr>
          <p:grpSpPr bwMode="auto">
            <a:xfrm>
              <a:off x="-195532" y="6204909"/>
              <a:ext cx="2818809" cy="229282"/>
              <a:chOff x="-195532" y="6204909"/>
              <a:chExt cx="2818809" cy="229282"/>
            </a:xfrm>
          </p:grpSpPr>
          <p:pic>
            <p:nvPicPr>
              <p:cNvPr id="171" name="Picture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Distribution Panel 22</a:t>
                </a:r>
                <a:endParaRPr lang="en-US" sz="800" b="1" dirty="0">
                  <a:latin typeface="Comic Sans MS" pitchFamily="66" charset="0"/>
                </a:endParaRPr>
              </a:p>
            </p:txBody>
          </p:sp>
          <p:sp>
            <p:nvSpPr>
              <p:cNvPr id="173"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67" name="Group 262"/>
            <p:cNvGrpSpPr>
              <a:grpSpLocks/>
            </p:cNvGrpSpPr>
            <p:nvPr/>
          </p:nvGrpSpPr>
          <p:grpSpPr bwMode="auto">
            <a:xfrm>
              <a:off x="2841546" y="6202393"/>
              <a:ext cx="2423450" cy="237549"/>
              <a:chOff x="2841546" y="6202393"/>
              <a:chExt cx="2423450" cy="237549"/>
            </a:xfrm>
          </p:grpSpPr>
          <p:pic>
            <p:nvPicPr>
              <p:cNvPr id="168" name="Picture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841546"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170"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74" name="Group 67"/>
          <p:cNvGrpSpPr>
            <a:grpSpLocks/>
          </p:cNvGrpSpPr>
          <p:nvPr/>
        </p:nvGrpSpPr>
        <p:grpSpPr bwMode="auto">
          <a:xfrm>
            <a:off x="2020554" y="1628273"/>
            <a:ext cx="5694363" cy="230185"/>
            <a:chOff x="1768979" y="806791"/>
            <a:chExt cx="5693681" cy="228601"/>
          </a:xfrm>
        </p:grpSpPr>
        <p:pic>
          <p:nvPicPr>
            <p:cNvPr id="175" name="Picture 2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2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71 MHz Oscillator</a:t>
              </a:r>
              <a:endParaRPr lang="en-US" sz="800" b="1" dirty="0">
                <a:latin typeface="Comic Sans MS" pitchFamily="66" charset="0"/>
              </a:endParaRPr>
            </a:p>
          </p:txBody>
        </p:sp>
        <p:sp>
          <p:nvSpPr>
            <p:cNvPr id="178"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D080702</a:t>
              </a:r>
              <a:endParaRPr lang="en-US" sz="800" b="1" dirty="0">
                <a:latin typeface="Comic Sans MS" pitchFamily="66" charset="0"/>
              </a:endParaRPr>
            </a:p>
          </p:txBody>
        </p:sp>
        <p:sp>
          <p:nvSpPr>
            <p:cNvPr id="179"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+12VDC, ±24VDC</a:t>
              </a:r>
              <a:endParaRPr lang="en-US" sz="800" dirty="0">
                <a:solidFill>
                  <a:prstClr val="black"/>
                </a:solidFill>
                <a:latin typeface="Comic Sans MS" pitchFamily="66" charset="0"/>
              </a:endParaRPr>
            </a:p>
          </p:txBody>
        </p:sp>
        <p:sp>
          <p:nvSpPr>
            <p:cNvPr id="180"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S1000562</a:t>
              </a:r>
              <a:endParaRPr lang="en-US" sz="800" b="1" dirty="0">
                <a:latin typeface="Comic Sans MS" pitchFamily="66" charset="0"/>
              </a:endParaRPr>
            </a:p>
          </p:txBody>
        </p:sp>
      </p:grpSp>
      <p:grpSp>
        <p:nvGrpSpPr>
          <p:cNvPr id="181" name="Group 237"/>
          <p:cNvGrpSpPr>
            <a:grpSpLocks/>
          </p:cNvGrpSpPr>
          <p:nvPr/>
        </p:nvGrpSpPr>
        <p:grpSpPr bwMode="auto">
          <a:xfrm>
            <a:off x="2249571" y="1400656"/>
            <a:ext cx="5459413" cy="236538"/>
            <a:chOff x="-195532" y="6202393"/>
            <a:chExt cx="5460528" cy="237549"/>
          </a:xfrm>
        </p:grpSpPr>
        <p:grpSp>
          <p:nvGrpSpPr>
            <p:cNvPr id="182" name="Group 261"/>
            <p:cNvGrpSpPr>
              <a:grpSpLocks/>
            </p:cNvGrpSpPr>
            <p:nvPr/>
          </p:nvGrpSpPr>
          <p:grpSpPr bwMode="auto">
            <a:xfrm>
              <a:off x="-195532" y="6204909"/>
              <a:ext cx="2818809" cy="229282"/>
              <a:chOff x="-195532" y="6204909"/>
              <a:chExt cx="2818809" cy="229282"/>
            </a:xfrm>
          </p:grpSpPr>
          <p:pic>
            <p:nvPicPr>
              <p:cNvPr id="187" name="Picture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Distribution Panel 23</a:t>
                </a:r>
                <a:endParaRPr lang="en-US" sz="800" b="1" dirty="0">
                  <a:latin typeface="Comic Sans MS" pitchFamily="66" charset="0"/>
                </a:endParaRPr>
              </a:p>
            </p:txBody>
          </p:sp>
          <p:sp>
            <p:nvSpPr>
              <p:cNvPr id="189"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83" name="Group 262"/>
            <p:cNvGrpSpPr>
              <a:grpSpLocks/>
            </p:cNvGrpSpPr>
            <p:nvPr/>
          </p:nvGrpSpPr>
          <p:grpSpPr bwMode="auto">
            <a:xfrm>
              <a:off x="2846725" y="6202393"/>
              <a:ext cx="2418271" cy="237549"/>
              <a:chOff x="2846725" y="6202393"/>
              <a:chExt cx="2418271" cy="237549"/>
            </a:xfrm>
          </p:grpSpPr>
          <p:pic>
            <p:nvPicPr>
              <p:cNvPr id="184" name="Picture 30"/>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849712"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186"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90" name="Group 67"/>
          <p:cNvGrpSpPr>
            <a:grpSpLocks/>
          </p:cNvGrpSpPr>
          <p:nvPr/>
        </p:nvGrpSpPr>
        <p:grpSpPr bwMode="auto">
          <a:xfrm>
            <a:off x="2020554" y="2061655"/>
            <a:ext cx="5694363" cy="230185"/>
            <a:chOff x="1768979" y="806791"/>
            <a:chExt cx="5693681" cy="228601"/>
          </a:xfrm>
        </p:grpSpPr>
        <p:pic>
          <p:nvPicPr>
            <p:cNvPr id="191" name="Picture 2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2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24.4 MHz Oscillator</a:t>
              </a:r>
              <a:endParaRPr lang="en-US" sz="800" b="1" dirty="0">
                <a:latin typeface="Comic Sans MS" pitchFamily="66" charset="0"/>
              </a:endParaRPr>
            </a:p>
          </p:txBody>
        </p:sp>
        <p:sp>
          <p:nvSpPr>
            <p:cNvPr id="194"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D080702</a:t>
              </a:r>
              <a:endParaRPr lang="en-US" sz="800" b="1" dirty="0">
                <a:latin typeface="Comic Sans MS" pitchFamily="66" charset="0"/>
              </a:endParaRPr>
            </a:p>
          </p:txBody>
        </p:sp>
        <p:sp>
          <p:nvSpPr>
            <p:cNvPr id="195"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+12VDC, ±24VDC</a:t>
              </a:r>
              <a:endParaRPr lang="en-US" sz="800" dirty="0">
                <a:solidFill>
                  <a:prstClr val="black"/>
                </a:solidFill>
                <a:latin typeface="Comic Sans MS" pitchFamily="66" charset="0"/>
              </a:endParaRPr>
            </a:p>
          </p:txBody>
        </p:sp>
        <p:sp>
          <p:nvSpPr>
            <p:cNvPr id="196"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S1000577</a:t>
              </a:r>
              <a:endParaRPr lang="en-US" sz="800" b="1" dirty="0">
                <a:latin typeface="Comic Sans MS" pitchFamily="66" charset="0"/>
              </a:endParaRPr>
            </a:p>
          </p:txBody>
        </p:sp>
      </p:grpSp>
      <p:grpSp>
        <p:nvGrpSpPr>
          <p:cNvPr id="197" name="Group 282"/>
          <p:cNvGrpSpPr>
            <a:grpSpLocks/>
          </p:cNvGrpSpPr>
          <p:nvPr/>
        </p:nvGrpSpPr>
        <p:grpSpPr bwMode="auto">
          <a:xfrm>
            <a:off x="1918308" y="2237711"/>
            <a:ext cx="6910388" cy="223838"/>
            <a:chOff x="-526223" y="5771072"/>
            <a:chExt cx="6909759" cy="224070"/>
          </a:xfrm>
        </p:grpSpPr>
        <p:grpSp>
          <p:nvGrpSpPr>
            <p:cNvPr id="198" name="Group 195"/>
            <p:cNvGrpSpPr>
              <a:grpSpLocks/>
            </p:cNvGrpSpPr>
            <p:nvPr/>
          </p:nvGrpSpPr>
          <p:grpSpPr bwMode="auto">
            <a:xfrm>
              <a:off x="-526223" y="5771072"/>
              <a:ext cx="3155250" cy="221195"/>
              <a:chOff x="-526223" y="5788324"/>
              <a:chExt cx="3155250" cy="221195"/>
            </a:xfrm>
          </p:grpSpPr>
          <p:grpSp>
            <p:nvGrpSpPr>
              <p:cNvPr id="204" name="Group 194"/>
              <p:cNvGrpSpPr>
                <a:grpSpLocks/>
              </p:cNvGrpSpPr>
              <p:nvPr/>
            </p:nvGrpSpPr>
            <p:grpSpPr bwMode="auto">
              <a:xfrm>
                <a:off x="-526223" y="5788324"/>
                <a:ext cx="3155250" cy="215444"/>
                <a:chOff x="-526223" y="5788324"/>
                <a:chExt cx="3155250" cy="215444"/>
              </a:xfrm>
            </p:grpSpPr>
            <p:pic>
              <p:nvPicPr>
                <p:cNvPr id="206"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1" action="ppaction://hlinksldjump"/>
                    </a:rPr>
                    <a:t>24.4 MHz Distribution Amplifier</a:t>
                  </a:r>
                  <a:endParaRPr lang="en-US" sz="800" b="1" dirty="0">
                    <a:latin typeface="Comic Sans MS" pitchFamily="66" charset="0"/>
                  </a:endParaRPr>
                </a:p>
              </p:txBody>
            </p:sp>
          </p:grpSp>
          <p:sp>
            <p:nvSpPr>
              <p:cNvPr id="205"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D1000124</a:t>
                </a:r>
                <a:endParaRPr lang="en-US" sz="800" b="1" dirty="0">
                  <a:latin typeface="Comic Sans MS" pitchFamily="66" charset="0"/>
                </a:endParaRPr>
              </a:p>
            </p:txBody>
          </p:sp>
        </p:grpSp>
        <p:grpSp>
          <p:nvGrpSpPr>
            <p:cNvPr id="199" name="Group 192"/>
            <p:cNvGrpSpPr>
              <a:grpSpLocks/>
            </p:cNvGrpSpPr>
            <p:nvPr/>
          </p:nvGrpSpPr>
          <p:grpSpPr bwMode="auto">
            <a:xfrm>
              <a:off x="2841236" y="5773948"/>
              <a:ext cx="3542300" cy="221194"/>
              <a:chOff x="2841236" y="5773948"/>
              <a:chExt cx="3542300" cy="221194"/>
            </a:xfrm>
          </p:grpSpPr>
          <p:sp>
            <p:nvSpPr>
              <p:cNvPr id="200"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201" name="Group 191"/>
              <p:cNvGrpSpPr>
                <a:grpSpLocks/>
              </p:cNvGrpSpPr>
              <p:nvPr/>
            </p:nvGrpSpPr>
            <p:grpSpPr bwMode="auto">
              <a:xfrm>
                <a:off x="2841236" y="5779698"/>
                <a:ext cx="1280160" cy="215444"/>
                <a:chOff x="2841236" y="5779698"/>
                <a:chExt cx="1280160" cy="215444"/>
              </a:xfrm>
            </p:grpSpPr>
            <p:pic>
              <p:nvPicPr>
                <p:cNvPr id="202"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S1000670</a:t>
                  </a:r>
                  <a:endParaRPr lang="en-US" sz="800" b="1" dirty="0">
                    <a:latin typeface="Comic Sans MS" pitchFamily="66" charset="0"/>
                  </a:endParaRPr>
                </a:p>
              </p:txBody>
            </p:sp>
          </p:grpSp>
        </p:grpSp>
      </p:grpSp>
      <p:grpSp>
        <p:nvGrpSpPr>
          <p:cNvPr id="208" name="Group 207"/>
          <p:cNvGrpSpPr/>
          <p:nvPr/>
        </p:nvGrpSpPr>
        <p:grpSpPr>
          <a:xfrm>
            <a:off x="2094355" y="2773454"/>
            <a:ext cx="5620699" cy="223840"/>
            <a:chOff x="-364486" y="5556162"/>
            <a:chExt cx="5620699" cy="223840"/>
          </a:xfrm>
        </p:grpSpPr>
        <p:pic>
          <p:nvPicPr>
            <p:cNvPr id="20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9497" y="5572602"/>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7741" y="5585292"/>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 name="TextBox 112"/>
            <p:cNvSpPr txBox="1">
              <a:spLocks noChangeArrowheads="1"/>
            </p:cNvSpPr>
            <p:nvPr/>
          </p:nvSpPr>
          <p:spPr bwMode="auto">
            <a:xfrm>
              <a:off x="-364486" y="5556162"/>
              <a:ext cx="17039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2" action="ppaction://hlinksldjump"/>
                </a:rPr>
                <a:t>RF Amplifier Concentrator 3</a:t>
              </a:r>
              <a:endParaRPr lang="en-US" sz="800" b="1" dirty="0">
                <a:latin typeface="Comic Sans MS" pitchFamily="66" charset="0"/>
              </a:endParaRPr>
            </a:p>
          </p:txBody>
        </p:sp>
        <p:sp>
          <p:nvSpPr>
            <p:cNvPr id="212" name="TextBox 111"/>
            <p:cNvSpPr txBox="1">
              <a:spLocks noChangeArrowheads="1"/>
            </p:cNvSpPr>
            <p:nvPr/>
          </p:nvSpPr>
          <p:spPr bwMode="auto">
            <a:xfrm>
              <a:off x="1336621" y="5562046"/>
              <a:ext cx="1262437" cy="215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D1100262</a:t>
              </a:r>
              <a:endParaRPr lang="en-US" sz="800" b="1" dirty="0">
                <a:latin typeface="Comic Sans MS" pitchFamily="66" charset="0"/>
              </a:endParaRPr>
            </a:p>
          </p:txBody>
        </p:sp>
        <p:sp>
          <p:nvSpPr>
            <p:cNvPr id="213" name="TextBox 109"/>
            <p:cNvSpPr txBox="1">
              <a:spLocks noChangeArrowheads="1"/>
            </p:cNvSpPr>
            <p:nvPr/>
          </p:nvSpPr>
          <p:spPr bwMode="auto">
            <a:xfrm>
              <a:off x="4108805" y="5559098"/>
              <a:ext cx="1147408" cy="215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214" name="TextBox 107"/>
            <p:cNvSpPr txBox="1">
              <a:spLocks noChangeArrowheads="1"/>
            </p:cNvSpPr>
            <p:nvPr/>
          </p:nvSpPr>
          <p:spPr bwMode="auto">
            <a:xfrm>
              <a:off x="2837741" y="5564841"/>
              <a:ext cx="1271065" cy="215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S1103463</a:t>
              </a:r>
              <a:endParaRPr lang="en-US" sz="800" b="1" dirty="0">
                <a:latin typeface="Comic Sans MS" pitchFamily="66" charset="0"/>
              </a:endParaRPr>
            </a:p>
          </p:txBody>
        </p:sp>
      </p:grpSp>
      <p:grpSp>
        <p:nvGrpSpPr>
          <p:cNvPr id="215" name="Group 214"/>
          <p:cNvGrpSpPr/>
          <p:nvPr/>
        </p:nvGrpSpPr>
        <p:grpSpPr>
          <a:xfrm>
            <a:off x="2653078" y="4001904"/>
            <a:ext cx="3924325" cy="184666"/>
            <a:chOff x="2173288" y="6524880"/>
            <a:chExt cx="3924325" cy="184666"/>
          </a:xfrm>
        </p:grpSpPr>
        <p:sp>
          <p:nvSpPr>
            <p:cNvPr id="216"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17"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8"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19" name="Group 218"/>
          <p:cNvGrpSpPr/>
          <p:nvPr/>
        </p:nvGrpSpPr>
        <p:grpSpPr>
          <a:xfrm>
            <a:off x="2666690" y="4448208"/>
            <a:ext cx="3924325" cy="184666"/>
            <a:chOff x="2173288" y="6524880"/>
            <a:chExt cx="3924325" cy="184666"/>
          </a:xfrm>
        </p:grpSpPr>
        <p:sp>
          <p:nvSpPr>
            <p:cNvPr id="220"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21"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2"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3" name="Group 222"/>
          <p:cNvGrpSpPr/>
          <p:nvPr/>
        </p:nvGrpSpPr>
        <p:grpSpPr>
          <a:xfrm>
            <a:off x="2020554" y="3728587"/>
            <a:ext cx="5688572" cy="350002"/>
            <a:chOff x="4029958" y="5695769"/>
            <a:chExt cx="5688572" cy="350002"/>
          </a:xfrm>
        </p:grpSpPr>
        <p:pic>
          <p:nvPicPr>
            <p:cNvPr id="224"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6" name="Group 225"/>
            <p:cNvGrpSpPr/>
            <p:nvPr/>
          </p:nvGrpSpPr>
          <p:grpSpPr>
            <a:xfrm>
              <a:off x="4029958" y="5754526"/>
              <a:ext cx="5688572" cy="234635"/>
              <a:chOff x="4029958" y="5754526"/>
              <a:chExt cx="5688572" cy="234635"/>
            </a:xfrm>
          </p:grpSpPr>
          <p:grpSp>
            <p:nvGrpSpPr>
              <p:cNvPr id="227" name="Group 261"/>
              <p:cNvGrpSpPr>
                <a:grpSpLocks/>
              </p:cNvGrpSpPr>
              <p:nvPr/>
            </p:nvGrpSpPr>
            <p:grpSpPr bwMode="auto">
              <a:xfrm>
                <a:off x="4029958" y="5754526"/>
                <a:ext cx="3031416" cy="231755"/>
                <a:chOff x="-423103" y="6211704"/>
                <a:chExt cx="3031165" cy="230280"/>
              </a:xfrm>
            </p:grpSpPr>
            <p:sp>
              <p:nvSpPr>
                <p:cNvPr id="231" name="TextBox 80"/>
                <p:cNvSpPr txBox="1">
                  <a:spLocks noChangeArrowheads="1"/>
                </p:cNvSpPr>
                <p:nvPr/>
              </p:nvSpPr>
              <p:spPr bwMode="auto">
                <a:xfrm>
                  <a:off x="-423103" y="6211704"/>
                  <a:ext cx="177170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Common Beckhoff Chassis</a:t>
                  </a:r>
                  <a:endParaRPr lang="en-US" sz="800" b="1" dirty="0">
                    <a:latin typeface="Comic Sans MS" pitchFamily="66" charset="0"/>
                  </a:endParaRPr>
                </a:p>
              </p:txBody>
            </p:sp>
            <p:sp>
              <p:nvSpPr>
                <p:cNvPr id="232"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5"/>
                    </a:rPr>
                    <a:t>D1002961</a:t>
                  </a:r>
                  <a:endParaRPr lang="en-US" sz="800" b="1" dirty="0">
                    <a:latin typeface="Comic Sans MS" pitchFamily="66" charset="0"/>
                  </a:endParaRPr>
                </a:p>
              </p:txBody>
            </p:sp>
          </p:grpSp>
          <p:grpSp>
            <p:nvGrpSpPr>
              <p:cNvPr id="228" name="Group 262"/>
              <p:cNvGrpSpPr>
                <a:grpSpLocks/>
              </p:cNvGrpSpPr>
              <p:nvPr/>
            </p:nvGrpSpPr>
            <p:grpSpPr bwMode="auto">
              <a:xfrm>
                <a:off x="7309890" y="5756721"/>
                <a:ext cx="2408640" cy="232440"/>
                <a:chOff x="2856556" y="6213896"/>
                <a:chExt cx="2408440" cy="230961"/>
              </a:xfrm>
            </p:grpSpPr>
            <p:sp>
              <p:nvSpPr>
                <p:cNvPr id="229"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230"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233" name="Group 232"/>
          <p:cNvGrpSpPr/>
          <p:nvPr/>
        </p:nvGrpSpPr>
        <p:grpSpPr>
          <a:xfrm>
            <a:off x="2015007" y="4171942"/>
            <a:ext cx="5688572" cy="350002"/>
            <a:chOff x="4029958" y="5695769"/>
            <a:chExt cx="5688572" cy="350002"/>
          </a:xfrm>
        </p:grpSpPr>
        <p:pic>
          <p:nvPicPr>
            <p:cNvPr id="234"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6" name="Group 235"/>
            <p:cNvGrpSpPr/>
            <p:nvPr/>
          </p:nvGrpSpPr>
          <p:grpSpPr>
            <a:xfrm>
              <a:off x="4029958" y="5754526"/>
              <a:ext cx="5688572" cy="234635"/>
              <a:chOff x="4029958" y="5754526"/>
              <a:chExt cx="5688572" cy="234635"/>
            </a:xfrm>
          </p:grpSpPr>
          <p:grpSp>
            <p:nvGrpSpPr>
              <p:cNvPr id="237" name="Group 261"/>
              <p:cNvGrpSpPr>
                <a:grpSpLocks/>
              </p:cNvGrpSpPr>
              <p:nvPr/>
            </p:nvGrpSpPr>
            <p:grpSpPr bwMode="auto">
              <a:xfrm>
                <a:off x="4029958" y="5754526"/>
                <a:ext cx="3031416" cy="231755"/>
                <a:chOff x="-423103" y="6211704"/>
                <a:chExt cx="3031165" cy="230280"/>
              </a:xfrm>
            </p:grpSpPr>
            <p:sp>
              <p:nvSpPr>
                <p:cNvPr id="241" name="TextBox 80"/>
                <p:cNvSpPr txBox="1">
                  <a:spLocks noChangeArrowheads="1"/>
                </p:cNvSpPr>
                <p:nvPr/>
              </p:nvSpPr>
              <p:spPr bwMode="auto">
                <a:xfrm>
                  <a:off x="-423103" y="6211704"/>
                  <a:ext cx="177170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End 2 Beckhoff Chassis</a:t>
                  </a:r>
                  <a:endParaRPr lang="en-US" sz="800" b="1" dirty="0">
                    <a:latin typeface="Comic Sans MS" pitchFamily="66" charset="0"/>
                  </a:endParaRPr>
                </a:p>
              </p:txBody>
            </p:sp>
            <p:sp>
              <p:nvSpPr>
                <p:cNvPr id="242"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6"/>
                    </a:rPr>
                    <a:t>D1100682</a:t>
                  </a:r>
                  <a:endParaRPr lang="en-US" sz="800" b="1" dirty="0">
                    <a:latin typeface="Comic Sans MS" pitchFamily="66" charset="0"/>
                  </a:endParaRPr>
                </a:p>
              </p:txBody>
            </p:sp>
          </p:grpSp>
          <p:grpSp>
            <p:nvGrpSpPr>
              <p:cNvPr id="238" name="Group 262"/>
              <p:cNvGrpSpPr>
                <a:grpSpLocks/>
              </p:cNvGrpSpPr>
              <p:nvPr/>
            </p:nvGrpSpPr>
            <p:grpSpPr bwMode="auto">
              <a:xfrm>
                <a:off x="7309890" y="5756721"/>
                <a:ext cx="2408640" cy="232440"/>
                <a:chOff x="2856556" y="6213896"/>
                <a:chExt cx="2408440" cy="230961"/>
              </a:xfrm>
            </p:grpSpPr>
            <p:sp>
              <p:nvSpPr>
                <p:cNvPr id="239"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240"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250" name="Group 67"/>
          <p:cNvGrpSpPr>
            <a:grpSpLocks/>
          </p:cNvGrpSpPr>
          <p:nvPr/>
        </p:nvGrpSpPr>
        <p:grpSpPr bwMode="auto">
          <a:xfrm>
            <a:off x="2024640" y="2513015"/>
            <a:ext cx="5694363" cy="230185"/>
            <a:chOff x="1768979" y="806791"/>
            <a:chExt cx="5693681" cy="228601"/>
          </a:xfrm>
        </p:grpSpPr>
        <p:pic>
          <p:nvPicPr>
            <p:cNvPr id="251" name="Picture 2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21"/>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3"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Aeroflex</a:t>
              </a:r>
              <a:r>
                <a:rPr lang="en-US" sz="800" b="1" dirty="0" smtClean="0">
                  <a:latin typeface="Comic Sans MS" pitchFamily="66" charset="0"/>
                </a:rPr>
                <a:t> Diagnostics</a:t>
              </a:r>
              <a:endParaRPr lang="en-US" sz="800" b="1" dirty="0">
                <a:latin typeface="Comic Sans MS" pitchFamily="66" charset="0"/>
              </a:endParaRPr>
            </a:p>
          </p:txBody>
        </p:sp>
        <p:sp>
          <p:nvSpPr>
            <p:cNvPr id="254"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2023A</a:t>
              </a:r>
              <a:endParaRPr lang="en-US" sz="800" b="1" dirty="0">
                <a:latin typeface="Comic Sans MS" pitchFamily="66" charset="0"/>
              </a:endParaRPr>
            </a:p>
          </p:txBody>
        </p:sp>
        <p:sp>
          <p:nvSpPr>
            <p:cNvPr id="255"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110VAC</a:t>
              </a:r>
              <a:endParaRPr lang="en-US" sz="800" dirty="0">
                <a:solidFill>
                  <a:prstClr val="black"/>
                </a:solidFill>
                <a:latin typeface="Comic Sans MS" pitchFamily="66" charset="0"/>
              </a:endParaRPr>
            </a:p>
          </p:txBody>
        </p:sp>
        <p:sp>
          <p:nvSpPr>
            <p:cNvPr id="256"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pic>
        <p:nvPicPr>
          <p:cNvPr id="596994" name="Picture 2"/>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196743" y="1458233"/>
            <a:ext cx="2824739" cy="39071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57" name="Group 256"/>
          <p:cNvGrpSpPr/>
          <p:nvPr/>
        </p:nvGrpSpPr>
        <p:grpSpPr>
          <a:xfrm>
            <a:off x="1194828" y="3396740"/>
            <a:ext cx="6508751" cy="229001"/>
            <a:chOff x="3209779" y="5751490"/>
            <a:chExt cx="6508751" cy="229001"/>
          </a:xfrm>
        </p:grpSpPr>
        <p:pic>
          <p:nvPicPr>
            <p:cNvPr id="258" name="Picture 15"/>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15"/>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0" name="Group 259"/>
            <p:cNvGrpSpPr/>
            <p:nvPr/>
          </p:nvGrpSpPr>
          <p:grpSpPr>
            <a:xfrm>
              <a:off x="3209779" y="5754513"/>
              <a:ext cx="6508751" cy="224814"/>
              <a:chOff x="3209779" y="5754513"/>
              <a:chExt cx="6508751" cy="224814"/>
            </a:xfrm>
          </p:grpSpPr>
          <p:grpSp>
            <p:nvGrpSpPr>
              <p:cNvPr id="261" name="Group 261"/>
              <p:cNvGrpSpPr>
                <a:grpSpLocks/>
              </p:cNvGrpSpPr>
              <p:nvPr/>
            </p:nvGrpSpPr>
            <p:grpSpPr bwMode="auto">
              <a:xfrm>
                <a:off x="3209779" y="5754513"/>
                <a:ext cx="3851596" cy="221923"/>
                <a:chOff x="-1243214" y="6211703"/>
                <a:chExt cx="3851276" cy="220511"/>
              </a:xfrm>
            </p:grpSpPr>
            <p:sp>
              <p:nvSpPr>
                <p:cNvPr id="265" name="TextBox 80"/>
                <p:cNvSpPr txBox="1">
                  <a:spLocks noChangeArrowheads="1"/>
                </p:cNvSpPr>
                <p:nvPr/>
              </p:nvSpPr>
              <p:spPr bwMode="auto">
                <a:xfrm>
                  <a:off x="-1243214" y="6211703"/>
                  <a:ext cx="259181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9" action="ppaction://hlinksldjump"/>
                    </a:rPr>
                    <a:t>384 Channel Binary Output</a:t>
                  </a:r>
                  <a:endParaRPr lang="en-US" sz="800" b="1" dirty="0">
                    <a:latin typeface="Comic Sans MS" pitchFamily="66" charset="0"/>
                  </a:endParaRPr>
                </a:p>
              </p:txBody>
            </p:sp>
            <p:sp>
              <p:nvSpPr>
                <p:cNvPr id="266"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0"/>
                    </a:rPr>
                    <a:t>D1100251</a:t>
                  </a:r>
                  <a:endParaRPr lang="en-US" sz="800" b="1" dirty="0">
                    <a:latin typeface="Comic Sans MS" pitchFamily="66" charset="0"/>
                  </a:endParaRPr>
                </a:p>
              </p:txBody>
            </p:sp>
          </p:grpSp>
          <p:grpSp>
            <p:nvGrpSpPr>
              <p:cNvPr id="262" name="Group 262"/>
              <p:cNvGrpSpPr>
                <a:grpSpLocks/>
              </p:cNvGrpSpPr>
              <p:nvPr/>
            </p:nvGrpSpPr>
            <p:grpSpPr bwMode="auto">
              <a:xfrm>
                <a:off x="7309890" y="5757409"/>
                <a:ext cx="2408640" cy="221918"/>
                <a:chOff x="2856556" y="6214581"/>
                <a:chExt cx="2408440" cy="220506"/>
              </a:xfrm>
            </p:grpSpPr>
            <p:sp>
              <p:nvSpPr>
                <p:cNvPr id="263"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264"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1"/>
                    </a:rPr>
                    <a:t>S1203281</a:t>
                  </a:r>
                  <a:endParaRPr lang="en-US" sz="800" b="1" dirty="0">
                    <a:latin typeface="Comic Sans MS" pitchFamily="66" charset="0"/>
                  </a:endParaRPr>
                </a:p>
              </p:txBody>
            </p:sp>
          </p:grpSp>
        </p:grpSp>
      </p:grpSp>
      <p:grpSp>
        <p:nvGrpSpPr>
          <p:cNvPr id="2" name="Group 1"/>
          <p:cNvGrpSpPr/>
          <p:nvPr/>
        </p:nvGrpSpPr>
        <p:grpSpPr>
          <a:xfrm>
            <a:off x="7997449" y="2802584"/>
            <a:ext cx="399177" cy="1024977"/>
            <a:chOff x="7788602" y="4462454"/>
            <a:chExt cx="399177" cy="1024977"/>
          </a:xfrm>
        </p:grpSpPr>
        <p:pic>
          <p:nvPicPr>
            <p:cNvPr id="267" name="Picture 3"/>
            <p:cNvPicPr>
              <a:picLocks noChangeAspect="1" noChangeArrowheads="1"/>
            </p:cNvPicPr>
            <p:nvPr/>
          </p:nvPicPr>
          <p:blipFill>
            <a:blip r:embed="rId42" cstate="print">
              <a:extLst>
                <a:ext uri="{28A0092B-C50C-407E-A947-70E740481C1C}">
                  <a14:useLocalDpi xmlns:a14="http://schemas.microsoft.com/office/drawing/2010/main" val="0"/>
                </a:ext>
              </a:extLst>
            </a:blip>
            <a:srcRect/>
            <a:stretch>
              <a:fillRect/>
            </a:stretch>
          </p:blipFill>
          <p:spPr bwMode="auto">
            <a:xfrm>
              <a:off x="7788602" y="4462454"/>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0" name="Rectangle 269"/>
            <p:cNvSpPr/>
            <p:nvPr/>
          </p:nvSpPr>
          <p:spPr>
            <a:xfrm rot="16200000">
              <a:off x="7709924" y="4718776"/>
              <a:ext cx="724878" cy="230832"/>
            </a:xfrm>
            <a:prstGeom prst="rect">
              <a:avLst/>
            </a:prstGeom>
          </p:spPr>
          <p:txBody>
            <a:bodyPr wrap="none">
              <a:spAutoFit/>
            </a:bodyPr>
            <a:lstStyle/>
            <a:p>
              <a:r>
                <a:rPr lang="en-US" sz="900" b="1" dirty="0" smtClean="0">
                  <a:latin typeface="Comic Sans MS" pitchFamily="66" charset="0"/>
                </a:rPr>
                <a:t>PSG-XXX</a:t>
              </a:r>
              <a:endParaRPr lang="en-US" sz="900" dirty="0"/>
            </a:p>
          </p:txBody>
        </p:sp>
      </p:grpSp>
      <p:sp>
        <p:nvSpPr>
          <p:cNvPr id="271" name="TextBox 36"/>
          <p:cNvSpPr txBox="1">
            <a:spLocks noChangeArrowheads="1"/>
          </p:cNvSpPr>
          <p:nvPr/>
        </p:nvSpPr>
        <p:spPr bwMode="auto">
          <a:xfrm>
            <a:off x="131501" y="6199187"/>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L1-ISC-XC1 is </a:t>
            </a:r>
            <a:r>
              <a:rPr lang="en-US" sz="800" b="1" dirty="0">
                <a:latin typeface="Comic Sans MS" pitchFamily="66" charset="0"/>
                <a:hlinkClick r:id="rId23"/>
              </a:rPr>
              <a:t>D1201084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67"/>
          <p:cNvGrpSpPr>
            <a:grpSpLocks/>
          </p:cNvGrpSpPr>
          <p:nvPr/>
        </p:nvGrpSpPr>
        <p:grpSpPr bwMode="auto">
          <a:xfrm>
            <a:off x="2465852" y="738312"/>
            <a:ext cx="5694363" cy="230185"/>
            <a:chOff x="1768979" y="806791"/>
            <a:chExt cx="5693681" cy="228601"/>
          </a:xfrm>
        </p:grpSpPr>
        <p:pic>
          <p:nvPicPr>
            <p:cNvPr id="4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71 MHz Oscillator</a:t>
              </a:r>
              <a:endParaRPr lang="en-US" sz="800" b="1" dirty="0">
                <a:latin typeface="Comic Sans MS" pitchFamily="66" charset="0"/>
              </a:endParaRPr>
            </a:p>
          </p:txBody>
        </p:sp>
        <p:sp>
          <p:nvSpPr>
            <p:cNvPr id="5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sp>
          <p:nvSpPr>
            <p:cNvPr id="5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+12VDC, ±24VDC</a:t>
              </a:r>
              <a:endParaRPr lang="en-US" sz="800" dirty="0">
                <a:solidFill>
                  <a:prstClr val="black"/>
                </a:solidFill>
                <a:latin typeface="Comic Sans MS" pitchFamily="66" charset="0"/>
              </a:endParaRPr>
            </a:p>
          </p:txBody>
        </p:sp>
        <p:sp>
          <p:nvSpPr>
            <p:cNvPr id="5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454</a:t>
            </a:fld>
            <a:endParaRPr lang="en-US" smtClean="0">
              <a:solidFill>
                <a:srgbClr val="898989"/>
              </a:solidFill>
              <a:latin typeface="Calibri" pitchFamily="34" charset="0"/>
            </a:endParaRPr>
          </a:p>
        </p:txBody>
      </p:sp>
      <p:grpSp>
        <p:nvGrpSpPr>
          <p:cNvPr id="39" name="Group 38"/>
          <p:cNvGrpSpPr/>
          <p:nvPr/>
        </p:nvGrpSpPr>
        <p:grpSpPr>
          <a:xfrm>
            <a:off x="1009890" y="3764335"/>
            <a:ext cx="7688261" cy="1788385"/>
            <a:chOff x="1011238" y="3765683"/>
            <a:chExt cx="7688261" cy="1788385"/>
          </a:xfrm>
        </p:grpSpPr>
        <p:grpSp>
          <p:nvGrpSpPr>
            <p:cNvPr id="58" name="Group 30"/>
            <p:cNvGrpSpPr>
              <a:grpSpLocks/>
            </p:cNvGrpSpPr>
            <p:nvPr/>
          </p:nvGrpSpPr>
          <p:grpSpPr bwMode="auto">
            <a:xfrm>
              <a:off x="7428122" y="3831952"/>
              <a:ext cx="1271377" cy="433513"/>
              <a:chOff x="7427707" y="4452144"/>
              <a:chExt cx="1271163" cy="432915"/>
            </a:xfrm>
          </p:grpSpPr>
          <p:sp>
            <p:nvSpPr>
              <p:cNvPr id="6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6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148864" y="5070742"/>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89089" y="46599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0982" y="4651841"/>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6" name="Group 65"/>
          <p:cNvGrpSpPr/>
          <p:nvPr/>
        </p:nvGrpSpPr>
        <p:grpSpPr>
          <a:xfrm>
            <a:off x="945152" y="1461293"/>
            <a:ext cx="7740061" cy="2115387"/>
            <a:chOff x="945152" y="1461293"/>
            <a:chExt cx="7740061" cy="2115387"/>
          </a:xfrm>
        </p:grpSpPr>
        <p:grpSp>
          <p:nvGrpSpPr>
            <p:cNvPr id="67" name="Group 66"/>
            <p:cNvGrpSpPr/>
            <p:nvPr/>
          </p:nvGrpSpPr>
          <p:grpSpPr>
            <a:xfrm>
              <a:off x="945152" y="1461293"/>
              <a:ext cx="7740061" cy="1842075"/>
              <a:chOff x="945152" y="1461293"/>
              <a:chExt cx="7740061" cy="1842075"/>
            </a:xfrm>
          </p:grpSpPr>
          <p:grpSp>
            <p:nvGrpSpPr>
              <p:cNvPr id="71" name="Group 70"/>
              <p:cNvGrpSpPr/>
              <p:nvPr/>
            </p:nvGrpSpPr>
            <p:grpSpPr>
              <a:xfrm>
                <a:off x="1011238" y="1461293"/>
                <a:ext cx="7673975" cy="1356575"/>
                <a:chOff x="1011238" y="1461293"/>
                <a:chExt cx="7673975" cy="1356575"/>
              </a:xfrm>
            </p:grpSpPr>
            <p:sp>
              <p:nvSpPr>
                <p:cNvPr id="8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D080702</a:t>
                  </a:r>
                  <a:endParaRPr lang="en-US" sz="800" b="1" dirty="0">
                    <a:solidFill>
                      <a:prstClr val="black"/>
                    </a:solidFill>
                    <a:latin typeface="Comic Sans MS" pitchFamily="66" charset="0"/>
                  </a:endParaRPr>
                </a:p>
              </p:txBody>
            </p:sp>
            <p:sp>
              <p:nvSpPr>
                <p:cNvPr id="8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8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84122" y="201322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805358" y="2163610"/>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45152" y="2823084"/>
                <a:ext cx="6243027" cy="480284"/>
                <a:chOff x="945152" y="2823084"/>
                <a:chExt cx="6243027" cy="480284"/>
              </a:xfrm>
            </p:grpSpPr>
            <p:grpSp>
              <p:nvGrpSpPr>
                <p:cNvPr id="73" name="Group 72"/>
                <p:cNvGrpSpPr/>
                <p:nvPr/>
              </p:nvGrpSpPr>
              <p:grpSpPr>
                <a:xfrm>
                  <a:off x="945152" y="2829811"/>
                  <a:ext cx="930680" cy="473557"/>
                  <a:chOff x="945152" y="2829811"/>
                  <a:chExt cx="930680" cy="473557"/>
                </a:xfrm>
              </p:grpSpPr>
              <p:pic>
                <p:nvPicPr>
                  <p:cNvPr id="7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Output</a:t>
                    </a:r>
                    <a:endParaRPr lang="en-US" sz="800" b="1" dirty="0">
                      <a:solidFill>
                        <a:prstClr val="black"/>
                      </a:solidFill>
                      <a:latin typeface="Comic Sans MS" pitchFamily="66" charset="0"/>
                    </a:endParaRPr>
                  </a:p>
                </p:txBody>
              </p:sp>
            </p:grpSp>
            <p:grpSp>
              <p:nvGrpSpPr>
                <p:cNvPr id="74" name="Group 73"/>
                <p:cNvGrpSpPr/>
                <p:nvPr/>
              </p:nvGrpSpPr>
              <p:grpSpPr>
                <a:xfrm>
                  <a:off x="6257499" y="2823084"/>
                  <a:ext cx="930680" cy="434147"/>
                  <a:chOff x="5319208" y="5808135"/>
                  <a:chExt cx="930680" cy="434147"/>
                </a:xfrm>
              </p:grpSpPr>
              <p:pic>
                <p:nvPicPr>
                  <p:cNvPr id="7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77"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Lock</a:t>
                    </a:r>
                    <a:endParaRPr lang="en-US" sz="800" b="1" dirty="0">
                      <a:solidFill>
                        <a:prstClr val="black"/>
                      </a:solidFill>
                      <a:latin typeface="Comic Sans MS" pitchFamily="66" charset="0"/>
                    </a:endParaRPr>
                  </a:p>
                </p:txBody>
              </p:sp>
            </p:grpSp>
          </p:grpSp>
        </p:grpSp>
        <p:grpSp>
          <p:nvGrpSpPr>
            <p:cNvPr id="68" name="Group 67"/>
            <p:cNvGrpSpPr/>
            <p:nvPr/>
          </p:nvGrpSpPr>
          <p:grpSpPr>
            <a:xfrm>
              <a:off x="5830536" y="2297225"/>
              <a:ext cx="215742" cy="1279455"/>
              <a:chOff x="5830536" y="2297225"/>
              <a:chExt cx="215742" cy="1279455"/>
            </a:xfrm>
          </p:grpSpPr>
          <p:sp>
            <p:nvSpPr>
              <p:cNvPr id="69" name="TextBox 353"/>
              <p:cNvSpPr txBox="1">
                <a:spLocks noChangeArrowheads="1"/>
              </p:cNvSpPr>
              <p:nvPr/>
            </p:nvSpPr>
            <p:spPr bwMode="auto">
              <a:xfrm rot="16200000">
                <a:off x="5564972" y="3095374"/>
                <a:ext cx="746869" cy="215742"/>
              </a:xfrm>
              <a:prstGeom prst="rect">
                <a:avLst/>
              </a:prstGeom>
              <a:solidFill>
                <a:schemeClr val="bg2"/>
              </a:solidFill>
              <a:ln w="9525">
                <a:solidFill>
                  <a:srgbClr val="000000"/>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dirty="0">
                  <a:solidFill>
                    <a:prstClr val="black"/>
                  </a:solidFill>
                  <a:latin typeface="Comic Sans MS" pitchFamily="66" charset="0"/>
                </a:endParaRPr>
              </a:p>
            </p:txBody>
          </p:sp>
          <p:sp>
            <p:nvSpPr>
              <p:cNvPr id="70" name="TextBox 353"/>
              <p:cNvSpPr txBox="1">
                <a:spLocks noChangeArrowheads="1"/>
              </p:cNvSpPr>
              <p:nvPr/>
            </p:nvSpPr>
            <p:spPr bwMode="auto">
              <a:xfrm rot="16200000">
                <a:off x="5298679" y="2829082"/>
                <a:ext cx="1279455" cy="21574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To …</a:t>
                </a:r>
                <a:endParaRPr lang="en-US" sz="800" b="1" dirty="0">
                  <a:solidFill>
                    <a:prstClr val="black"/>
                  </a:solidFill>
                  <a:latin typeface="Comic Sans MS" pitchFamily="66" charset="0"/>
                </a:endParaRPr>
              </a:p>
            </p:txBody>
          </p:sp>
        </p:grpSp>
      </p:grpSp>
      <p:sp>
        <p:nvSpPr>
          <p:cNvPr id="4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2" action="ppaction://hlinksldjump"/>
              </a:rPr>
              <a:t>&lt;&lt; L1-ISC-XC1</a:t>
            </a:r>
            <a:endParaRPr lang="en-US" sz="800" b="1" dirty="0">
              <a:latin typeface="Comic Sans MS" pitchFamily="66" charset="0"/>
            </a:endParaRPr>
          </a:p>
        </p:txBody>
      </p:sp>
    </p:spTree>
    <p:extLst>
      <p:ext uri="{BB962C8B-B14F-4D97-AF65-F5344CB8AC3E}">
        <p14:creationId xmlns:p14="http://schemas.microsoft.com/office/powerpoint/2010/main" val="4252831853"/>
      </p:ext>
    </p:extLst>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 name="Group 282"/>
          <p:cNvGrpSpPr>
            <a:grpSpLocks/>
          </p:cNvGrpSpPr>
          <p:nvPr/>
        </p:nvGrpSpPr>
        <p:grpSpPr bwMode="auto">
          <a:xfrm>
            <a:off x="2364036" y="737119"/>
            <a:ext cx="6910388" cy="223838"/>
            <a:chOff x="-526223" y="5771072"/>
            <a:chExt cx="6909759" cy="224070"/>
          </a:xfrm>
        </p:grpSpPr>
        <p:grpSp>
          <p:nvGrpSpPr>
            <p:cNvPr id="125" name="Group 195"/>
            <p:cNvGrpSpPr>
              <a:grpSpLocks/>
            </p:cNvGrpSpPr>
            <p:nvPr/>
          </p:nvGrpSpPr>
          <p:grpSpPr bwMode="auto">
            <a:xfrm>
              <a:off x="-526223" y="5771072"/>
              <a:ext cx="3155250" cy="221195"/>
              <a:chOff x="-526223" y="5788324"/>
              <a:chExt cx="3155250" cy="221195"/>
            </a:xfrm>
          </p:grpSpPr>
          <p:grpSp>
            <p:nvGrpSpPr>
              <p:cNvPr id="131" name="Group 194"/>
              <p:cNvGrpSpPr>
                <a:grpSpLocks/>
              </p:cNvGrpSpPr>
              <p:nvPr/>
            </p:nvGrpSpPr>
            <p:grpSpPr bwMode="auto">
              <a:xfrm>
                <a:off x="-526223" y="5788324"/>
                <a:ext cx="3155250" cy="215444"/>
                <a:chOff x="-526223" y="5788324"/>
                <a:chExt cx="3155250" cy="215444"/>
              </a:xfrm>
            </p:grpSpPr>
            <p:pic>
              <p:nvPicPr>
                <p:cNvPr id="1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 action="ppaction://hlinksldjump"/>
                    </a:rPr>
                    <a:t>71 MHz Distribution Amplifier</a:t>
                  </a:r>
                  <a:endParaRPr lang="en-US" sz="800" b="1" dirty="0">
                    <a:latin typeface="Comic Sans MS" pitchFamily="66" charset="0"/>
                  </a:endParaRPr>
                </a:p>
              </p:txBody>
            </p:sp>
          </p:grpSp>
          <p:sp>
            <p:nvSpPr>
              <p:cNvPr id="132"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D1000124</a:t>
                </a:r>
                <a:endParaRPr lang="en-US" sz="800" b="1" dirty="0">
                  <a:latin typeface="Comic Sans MS" pitchFamily="66" charset="0"/>
                </a:endParaRPr>
              </a:p>
            </p:txBody>
          </p:sp>
        </p:grpSp>
        <p:grpSp>
          <p:nvGrpSpPr>
            <p:cNvPr id="126" name="Group 192"/>
            <p:cNvGrpSpPr>
              <a:grpSpLocks/>
            </p:cNvGrpSpPr>
            <p:nvPr/>
          </p:nvGrpSpPr>
          <p:grpSpPr bwMode="auto">
            <a:xfrm>
              <a:off x="2841236" y="5773948"/>
              <a:ext cx="3542300" cy="221194"/>
              <a:chOff x="2841236" y="5773948"/>
              <a:chExt cx="3542300" cy="221194"/>
            </a:xfrm>
          </p:grpSpPr>
          <p:sp>
            <p:nvSpPr>
              <p:cNvPr id="127"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128" name="Group 191"/>
              <p:cNvGrpSpPr>
                <a:grpSpLocks/>
              </p:cNvGrpSpPr>
              <p:nvPr/>
            </p:nvGrpSpPr>
            <p:grpSpPr bwMode="auto">
              <a:xfrm>
                <a:off x="2841236" y="5779698"/>
                <a:ext cx="1280160" cy="215444"/>
                <a:chOff x="2841236" y="5779698"/>
                <a:chExt cx="1280160" cy="215444"/>
              </a:xfrm>
            </p:grpSpPr>
            <p:pic>
              <p:nvPicPr>
                <p:cNvPr id="12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455</a:t>
            </a:fld>
            <a:endParaRPr lang="en-US" smtClean="0">
              <a:solidFill>
                <a:srgbClr val="898989"/>
              </a:solidFill>
              <a:latin typeface="Calibri" pitchFamily="34" charset="0"/>
            </a:endParaRPr>
          </a:p>
        </p:txBody>
      </p:sp>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D1000124</a:t>
                </a:r>
                <a:endParaRPr lang="en-US" sz="800" b="1" dirty="0">
                  <a:solidFill>
                    <a:prstClr val="black"/>
                  </a:solidFill>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10 </a:t>
                  </a:r>
                  <a:r>
                    <a:rPr lang="en-US" sz="800" b="1" dirty="0" err="1" smtClean="0">
                      <a:solidFill>
                        <a:prstClr val="black"/>
                      </a:solidFill>
                      <a:latin typeface="Comic Sans MS" pitchFamily="66" charset="0"/>
                    </a:rPr>
                    <a:t>dBm</a:t>
                  </a:r>
                  <a:endParaRPr lang="en-US" sz="800" b="1" dirty="0">
                    <a:solidFill>
                      <a:prstClr val="black"/>
                    </a:solidFill>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2</a:t>
                  </a:r>
                  <a:endParaRPr lang="en-US" sz="800" b="1" dirty="0">
                    <a:solidFill>
                      <a:prstClr val="black"/>
                    </a:solidFill>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3</a:t>
                  </a:r>
                  <a:endParaRPr lang="en-US" sz="800" b="1" dirty="0">
                    <a:solidFill>
                      <a:prstClr val="black"/>
                    </a:solidFill>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4</a:t>
                  </a:r>
                  <a:endParaRPr lang="en-US" sz="800" b="1" dirty="0">
                    <a:solidFill>
                      <a:prstClr val="black"/>
                    </a:solidFill>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5</a:t>
                  </a:r>
                  <a:endParaRPr lang="en-US" sz="800" b="1" dirty="0">
                    <a:solidFill>
                      <a:prstClr val="black"/>
                    </a:solidFill>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6</a:t>
                  </a:r>
                  <a:endParaRPr lang="en-US" sz="800" b="1" dirty="0">
                    <a:solidFill>
                      <a:prstClr val="black"/>
                    </a:solidFill>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7</a:t>
                  </a:r>
                  <a:endParaRPr lang="en-US" sz="800" b="1" dirty="0">
                    <a:solidFill>
                      <a:prstClr val="black"/>
                    </a:solidFill>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8</a:t>
                  </a:r>
                  <a:endParaRPr lang="en-US" sz="800" b="1" dirty="0">
                    <a:solidFill>
                      <a:prstClr val="black"/>
                    </a:solidFill>
                    <a:latin typeface="Comic Sans MS" pitchFamily="66" charset="0"/>
                  </a:endParaRPr>
                </a:p>
              </p:txBody>
            </p:sp>
          </p:grpSp>
        </p:grpSp>
      </p:grpSp>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62"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M1</a:t>
              </a:r>
              <a:endParaRPr lang="en-US" sz="800" b="1" dirty="0">
                <a:solidFill>
                  <a:prstClr val="black"/>
                </a:solidFill>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M2</a:t>
              </a:r>
              <a:endParaRPr lang="en-US" sz="800" b="1" dirty="0">
                <a:solidFill>
                  <a:prstClr val="black"/>
                </a:solidFill>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M3</a:t>
              </a:r>
              <a:endParaRPr lang="en-US" sz="800" b="1" dirty="0">
                <a:solidFill>
                  <a:prstClr val="black"/>
                </a:solidFill>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Controls</a:t>
              </a:r>
              <a:endParaRPr lang="en-US" sz="800" b="1" dirty="0">
                <a:solidFill>
                  <a:prstClr val="black"/>
                </a:solidFill>
                <a:latin typeface="Comic Sans MS" pitchFamily="66" charset="0"/>
              </a:endParaRPr>
            </a:p>
          </p:txBody>
        </p:sp>
      </p:grpSp>
      <p:sp>
        <p:nvSpPr>
          <p:cNvPr id="1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5" action="ppaction://hlinksldjump"/>
              </a:rPr>
              <a:t>&lt;&lt; L1-ISC-XC1</a:t>
            </a:r>
            <a:endParaRPr lang="en-US" sz="800" b="1" dirty="0">
              <a:latin typeface="Comic Sans MS" pitchFamily="66" charset="0"/>
            </a:endParaRPr>
          </a:p>
        </p:txBody>
      </p:sp>
    </p:spTree>
    <p:extLst>
      <p:ext uri="{BB962C8B-B14F-4D97-AF65-F5344CB8AC3E}">
        <p14:creationId xmlns:p14="http://schemas.microsoft.com/office/powerpoint/2010/main" val="426271847"/>
      </p:ext>
    </p:extLst>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456</a:t>
            </a:fld>
            <a:endParaRPr lang="en-US" smtClean="0">
              <a:solidFill>
                <a:srgbClr val="898989"/>
              </a:solidFill>
              <a:latin typeface="Calibri" pitchFamily="34"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24.4 MHz Oscillator</a:t>
                  </a:r>
                </a:p>
              </p:txBody>
            </p:sp>
            <p:pic>
              <p:nvPicPr>
                <p:cNvPr id="3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D080702</a:t>
                </a:r>
                <a:endParaRPr lang="en-US" sz="800" b="1" dirty="0">
                  <a:solidFill>
                    <a:prstClr val="black"/>
                  </a:solidFill>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+12VDC</a:t>
                  </a:r>
                  <a:r>
                    <a:rPr lang="en-US" sz="800" b="1" dirty="0">
                      <a:solidFill>
                        <a:prstClr val="black"/>
                      </a:solidFill>
                      <a:latin typeface="Comic Sans MS" pitchFamily="66" charset="0"/>
                    </a:rPr>
                    <a:t>, </a:t>
                  </a:r>
                  <a:r>
                    <a:rPr lang="en-US" sz="800" b="1" dirty="0" smtClean="0">
                      <a:solidFill>
                        <a:prstClr val="black"/>
                      </a:solidFill>
                      <a:latin typeface="Comic Sans MS" pitchFamily="66" charset="0"/>
                    </a:rPr>
                    <a:t>±24VDC</a:t>
                  </a:r>
                  <a:endParaRPr lang="en-US" sz="800" dirty="0">
                    <a:solidFill>
                      <a:prstClr val="black"/>
                    </a:solidFill>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grpSp>
        <p:nvGrpSpPr>
          <p:cNvPr id="39" name="Group 38"/>
          <p:cNvGrpSpPr/>
          <p:nvPr/>
        </p:nvGrpSpPr>
        <p:grpSpPr>
          <a:xfrm>
            <a:off x="1009890" y="3764335"/>
            <a:ext cx="7688261" cy="1788385"/>
            <a:chOff x="1011238" y="3765683"/>
            <a:chExt cx="7688261" cy="1788385"/>
          </a:xfrm>
        </p:grpSpPr>
        <p:grpSp>
          <p:nvGrpSpPr>
            <p:cNvPr id="58" name="Group 30"/>
            <p:cNvGrpSpPr>
              <a:grpSpLocks/>
            </p:cNvGrpSpPr>
            <p:nvPr/>
          </p:nvGrpSpPr>
          <p:grpSpPr bwMode="auto">
            <a:xfrm>
              <a:off x="7428122" y="3831952"/>
              <a:ext cx="1271377" cy="433513"/>
              <a:chOff x="7427707" y="4452144"/>
              <a:chExt cx="1271163" cy="432915"/>
            </a:xfrm>
          </p:grpSpPr>
          <p:sp>
            <p:nvSpPr>
              <p:cNvPr id="6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6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5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148864" y="5070742"/>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389089" y="46599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0982" y="4651841"/>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6" name="Group 65"/>
          <p:cNvGrpSpPr/>
          <p:nvPr/>
        </p:nvGrpSpPr>
        <p:grpSpPr>
          <a:xfrm>
            <a:off x="945152" y="1461293"/>
            <a:ext cx="7740061" cy="2115387"/>
            <a:chOff x="945152" y="1461293"/>
            <a:chExt cx="7740061" cy="2115387"/>
          </a:xfrm>
        </p:grpSpPr>
        <p:grpSp>
          <p:nvGrpSpPr>
            <p:cNvPr id="67" name="Group 66"/>
            <p:cNvGrpSpPr/>
            <p:nvPr/>
          </p:nvGrpSpPr>
          <p:grpSpPr>
            <a:xfrm>
              <a:off x="945152" y="1461293"/>
              <a:ext cx="7740061" cy="1842075"/>
              <a:chOff x="945152" y="1461293"/>
              <a:chExt cx="7740061" cy="1842075"/>
            </a:xfrm>
          </p:grpSpPr>
          <p:grpSp>
            <p:nvGrpSpPr>
              <p:cNvPr id="71" name="Group 70"/>
              <p:cNvGrpSpPr/>
              <p:nvPr/>
            </p:nvGrpSpPr>
            <p:grpSpPr>
              <a:xfrm>
                <a:off x="1011238" y="1461293"/>
                <a:ext cx="7673975" cy="1356575"/>
                <a:chOff x="1011238" y="1461293"/>
                <a:chExt cx="7673975" cy="1356575"/>
              </a:xfrm>
            </p:grpSpPr>
            <p:sp>
              <p:nvSpPr>
                <p:cNvPr id="8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D080702</a:t>
                  </a:r>
                  <a:endParaRPr lang="en-US" sz="800" b="1" dirty="0">
                    <a:solidFill>
                      <a:prstClr val="black"/>
                    </a:solidFill>
                    <a:latin typeface="Comic Sans MS" pitchFamily="66" charset="0"/>
                  </a:endParaRPr>
                </a:p>
              </p:txBody>
            </p:sp>
            <p:sp>
              <p:nvSpPr>
                <p:cNvPr id="8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8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84122" y="201322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805358" y="2163610"/>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45152" y="2823084"/>
                <a:ext cx="6243027" cy="480284"/>
                <a:chOff x="945152" y="2823084"/>
                <a:chExt cx="6243027" cy="480284"/>
              </a:xfrm>
            </p:grpSpPr>
            <p:grpSp>
              <p:nvGrpSpPr>
                <p:cNvPr id="73" name="Group 72"/>
                <p:cNvGrpSpPr/>
                <p:nvPr/>
              </p:nvGrpSpPr>
              <p:grpSpPr>
                <a:xfrm>
                  <a:off x="945152" y="2829811"/>
                  <a:ext cx="930680" cy="473557"/>
                  <a:chOff x="945152" y="2829811"/>
                  <a:chExt cx="930680" cy="473557"/>
                </a:xfrm>
              </p:grpSpPr>
              <p:pic>
                <p:nvPicPr>
                  <p:cNvPr id="7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Output</a:t>
                    </a:r>
                    <a:endParaRPr lang="en-US" sz="800" b="1" dirty="0">
                      <a:solidFill>
                        <a:prstClr val="black"/>
                      </a:solidFill>
                      <a:latin typeface="Comic Sans MS" pitchFamily="66" charset="0"/>
                    </a:endParaRPr>
                  </a:p>
                </p:txBody>
              </p:sp>
            </p:grpSp>
            <p:grpSp>
              <p:nvGrpSpPr>
                <p:cNvPr id="74" name="Group 73"/>
                <p:cNvGrpSpPr/>
                <p:nvPr/>
              </p:nvGrpSpPr>
              <p:grpSpPr>
                <a:xfrm>
                  <a:off x="6257499" y="2823084"/>
                  <a:ext cx="930680" cy="434147"/>
                  <a:chOff x="5319208" y="5808135"/>
                  <a:chExt cx="930680" cy="434147"/>
                </a:xfrm>
              </p:grpSpPr>
              <p:pic>
                <p:nvPicPr>
                  <p:cNvPr id="7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77"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Lock</a:t>
                    </a:r>
                    <a:endParaRPr lang="en-US" sz="800" b="1" dirty="0">
                      <a:solidFill>
                        <a:prstClr val="black"/>
                      </a:solidFill>
                      <a:latin typeface="Comic Sans MS" pitchFamily="66" charset="0"/>
                    </a:endParaRPr>
                  </a:p>
                </p:txBody>
              </p:sp>
            </p:grpSp>
          </p:grpSp>
        </p:grpSp>
        <p:grpSp>
          <p:nvGrpSpPr>
            <p:cNvPr id="68" name="Group 67"/>
            <p:cNvGrpSpPr/>
            <p:nvPr/>
          </p:nvGrpSpPr>
          <p:grpSpPr>
            <a:xfrm>
              <a:off x="5830536" y="2297225"/>
              <a:ext cx="215742" cy="1279455"/>
              <a:chOff x="5830536" y="2297225"/>
              <a:chExt cx="215742" cy="1279455"/>
            </a:xfrm>
          </p:grpSpPr>
          <p:sp>
            <p:nvSpPr>
              <p:cNvPr id="69" name="TextBox 353"/>
              <p:cNvSpPr txBox="1">
                <a:spLocks noChangeArrowheads="1"/>
              </p:cNvSpPr>
              <p:nvPr/>
            </p:nvSpPr>
            <p:spPr bwMode="auto">
              <a:xfrm rot="16200000">
                <a:off x="5564972" y="3095374"/>
                <a:ext cx="746869" cy="215742"/>
              </a:xfrm>
              <a:prstGeom prst="rect">
                <a:avLst/>
              </a:prstGeom>
              <a:solidFill>
                <a:schemeClr val="bg2"/>
              </a:solidFill>
              <a:ln w="9525">
                <a:solidFill>
                  <a:srgbClr val="000000"/>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dirty="0">
                  <a:solidFill>
                    <a:prstClr val="black"/>
                  </a:solidFill>
                  <a:latin typeface="Comic Sans MS" pitchFamily="66" charset="0"/>
                </a:endParaRPr>
              </a:p>
            </p:txBody>
          </p:sp>
          <p:sp>
            <p:nvSpPr>
              <p:cNvPr id="70" name="TextBox 353"/>
              <p:cNvSpPr txBox="1">
                <a:spLocks noChangeArrowheads="1"/>
              </p:cNvSpPr>
              <p:nvPr/>
            </p:nvSpPr>
            <p:spPr bwMode="auto">
              <a:xfrm rot="16200000">
                <a:off x="5298679" y="2829082"/>
                <a:ext cx="1279455" cy="21574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To …</a:t>
                </a:r>
                <a:endParaRPr lang="en-US" sz="800" b="1" dirty="0">
                  <a:solidFill>
                    <a:prstClr val="black"/>
                  </a:solidFill>
                  <a:latin typeface="Comic Sans MS" pitchFamily="66" charset="0"/>
                </a:endParaRPr>
              </a:p>
            </p:txBody>
          </p:sp>
        </p:grpSp>
      </p:grpSp>
      <p:sp>
        <p:nvSpPr>
          <p:cNvPr id="4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2" action="ppaction://hlinksldjump"/>
              </a:rPr>
              <a:t>&lt;&lt; L1-ISC-XC1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960759487"/>
      </p:ext>
    </p:extLst>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D1100262 -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457</a:t>
            </a:fld>
            <a:endParaRPr lang="en-US" smtClean="0">
              <a:solidFill>
                <a:srgbClr val="898989"/>
              </a:solidFill>
              <a:latin typeface="Calibri" pitchFamily="34" charset="0"/>
            </a:endParaRPr>
          </a:p>
        </p:txBody>
      </p:sp>
      <p:grpSp>
        <p:nvGrpSpPr>
          <p:cNvPr id="37" name="Group 36"/>
          <p:cNvGrpSpPr/>
          <p:nvPr/>
        </p:nvGrpSpPr>
        <p:grpSpPr>
          <a:xfrm>
            <a:off x="1821976" y="735055"/>
            <a:ext cx="6349924" cy="234634"/>
            <a:chOff x="2055888" y="6282253"/>
            <a:chExt cx="6349924" cy="234634"/>
          </a:xfrm>
        </p:grpSpPr>
        <p:pic>
          <p:nvPicPr>
            <p:cNvPr id="3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Box 80"/>
            <p:cNvSpPr txBox="1">
              <a:spLocks noChangeArrowheads="1"/>
            </p:cNvSpPr>
            <p:nvPr/>
          </p:nvSpPr>
          <p:spPr bwMode="auto">
            <a:xfrm>
              <a:off x="2055888" y="6282253"/>
              <a:ext cx="2433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Amplifier Concentrator 1</a:t>
              </a:r>
              <a:endParaRPr lang="en-US" sz="800" b="1" dirty="0">
                <a:latin typeface="Comic Sans MS" pitchFamily="66" charset="0"/>
              </a:endParaRPr>
            </a:p>
          </p:txBody>
        </p:sp>
        <p:sp>
          <p:nvSpPr>
            <p:cNvPr id="42"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D1100262</a:t>
              </a:r>
              <a:endParaRPr lang="en-US" sz="800" b="1" dirty="0">
                <a:latin typeface="Comic Sans MS" pitchFamily="66" charset="0"/>
              </a:endParaRPr>
            </a:p>
          </p:txBody>
        </p:sp>
        <p:sp>
          <p:nvSpPr>
            <p:cNvPr id="43" name="TextBox 77"/>
            <p:cNvSpPr txBox="1">
              <a:spLocks noChangeArrowheads="1"/>
            </p:cNvSpPr>
            <p:nvPr/>
          </p:nvSpPr>
          <p:spPr bwMode="auto">
            <a:xfrm>
              <a:off x="7258404" y="6285137"/>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sp>
          <p:nvSpPr>
            <p:cNvPr id="44"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nvGrpSpPr>
          <p:cNvPr id="8" name="Group 7"/>
          <p:cNvGrpSpPr/>
          <p:nvPr/>
        </p:nvGrpSpPr>
        <p:grpSpPr>
          <a:xfrm>
            <a:off x="940195" y="1345285"/>
            <a:ext cx="7759304" cy="4456338"/>
            <a:chOff x="940195" y="1345285"/>
            <a:chExt cx="7759304" cy="4456338"/>
          </a:xfrm>
        </p:grpSpPr>
        <p:grpSp>
          <p:nvGrpSpPr>
            <p:cNvPr id="7" name="Group 6"/>
            <p:cNvGrpSpPr/>
            <p:nvPr/>
          </p:nvGrpSpPr>
          <p:grpSpPr>
            <a:xfrm>
              <a:off x="940195" y="1345285"/>
              <a:ext cx="7745018" cy="887414"/>
              <a:chOff x="940195" y="1345285"/>
              <a:chExt cx="7745018" cy="887414"/>
            </a:xfrm>
          </p:grpSpPr>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D1100262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59494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1345285"/>
                <a:ext cx="6400800" cy="8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 name="Group 5"/>
            <p:cNvGrpSpPr/>
            <p:nvPr/>
          </p:nvGrpSpPr>
          <p:grpSpPr>
            <a:xfrm>
              <a:off x="998538" y="3548537"/>
              <a:ext cx="7700961" cy="2253086"/>
              <a:chOff x="998538" y="3548537"/>
              <a:chExt cx="7700961" cy="2253086"/>
            </a:xfrm>
          </p:grpSpPr>
          <p:grpSp>
            <p:nvGrpSpPr>
              <p:cNvPr id="5" name="Group 4"/>
              <p:cNvGrpSpPr/>
              <p:nvPr/>
            </p:nvGrpSpPr>
            <p:grpSpPr>
              <a:xfrm>
                <a:off x="998538" y="3548537"/>
                <a:ext cx="7700961" cy="997636"/>
                <a:chOff x="998538" y="3548537"/>
                <a:chExt cx="7700961" cy="997636"/>
              </a:xfrm>
            </p:grpSpPr>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 name="Group 2"/>
                <p:cNvGrpSpPr/>
                <p:nvPr/>
              </p:nvGrpSpPr>
              <p:grpSpPr>
                <a:xfrm>
                  <a:off x="998538" y="3548537"/>
                  <a:ext cx="6400800" cy="997636"/>
                  <a:chOff x="998538" y="3548537"/>
                  <a:chExt cx="6400800" cy="997636"/>
                </a:xfrm>
              </p:grpSpPr>
              <p:pic>
                <p:nvPicPr>
                  <p:cNvPr id="59494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8538" y="3548537"/>
                    <a:ext cx="6400800" cy="997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86682"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1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81354" y="4088573"/>
                    <a:ext cx="1062837"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60486" y="4084001"/>
                    <a:ext cx="604088" cy="210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93806"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00931"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4065"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81189"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88314"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514"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2638"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9763"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98793"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05917"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13042"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1429218" y="4609809"/>
                <a:ext cx="5795620" cy="1191814"/>
                <a:chOff x="1429218" y="4609809"/>
                <a:chExt cx="5795620" cy="1191814"/>
              </a:xfrm>
            </p:grpSpPr>
            <p:pic>
              <p:nvPicPr>
                <p:cNvPr id="2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79557"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81354" y="4780033"/>
                  <a:ext cx="1062000"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6681"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93806"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66940"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74064"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81189"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28389"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35513"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42638"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391668"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398792"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405917"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53"/>
                <p:cNvSpPr txBox="1">
                  <a:spLocks noChangeArrowheads="1"/>
                </p:cNvSpPr>
                <p:nvPr/>
              </p:nvSpPr>
              <p:spPr bwMode="auto">
                <a:xfrm>
                  <a:off x="2970368" y="476688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a:t>
                  </a:r>
                  <a:endParaRPr lang="en-US" sz="800" b="1" dirty="0">
                    <a:latin typeface="Comic Sans MS" pitchFamily="66" charset="0"/>
                  </a:endParaRPr>
                </a:p>
              </p:txBody>
            </p:sp>
            <p:sp>
              <p:nvSpPr>
                <p:cNvPr id="61" name="TextBox 353"/>
                <p:cNvSpPr txBox="1">
                  <a:spLocks noChangeArrowheads="1"/>
                </p:cNvSpPr>
                <p:nvPr/>
              </p:nvSpPr>
              <p:spPr bwMode="auto">
                <a:xfrm>
                  <a:off x="3530755" y="46112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2" name="TextBox 353"/>
                <p:cNvSpPr txBox="1">
                  <a:spLocks noChangeArrowheads="1"/>
                </p:cNvSpPr>
                <p:nvPr/>
              </p:nvSpPr>
              <p:spPr bwMode="auto">
                <a:xfrm>
                  <a:off x="2250969" y="4610972"/>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sp>
              <p:nvSpPr>
                <p:cNvPr id="63" name="TextBox 353"/>
                <p:cNvSpPr txBox="1">
                  <a:spLocks noChangeArrowheads="1"/>
                </p:cNvSpPr>
                <p:nvPr/>
              </p:nvSpPr>
              <p:spPr bwMode="auto">
                <a:xfrm>
                  <a:off x="2969020" y="517014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5</a:t>
                  </a:r>
                  <a:endParaRPr lang="en-US" sz="800" b="1" dirty="0">
                    <a:latin typeface="Comic Sans MS" pitchFamily="66" charset="0"/>
                  </a:endParaRPr>
                </a:p>
              </p:txBody>
            </p:sp>
            <p:sp>
              <p:nvSpPr>
                <p:cNvPr id="64" name="TextBox 353"/>
                <p:cNvSpPr txBox="1">
                  <a:spLocks noChangeArrowheads="1"/>
                </p:cNvSpPr>
                <p:nvPr/>
              </p:nvSpPr>
              <p:spPr bwMode="auto">
                <a:xfrm>
                  <a:off x="3529407" y="5014477"/>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5" name="TextBox 353"/>
                <p:cNvSpPr txBox="1">
                  <a:spLocks noChangeArrowheads="1"/>
                </p:cNvSpPr>
                <p:nvPr/>
              </p:nvSpPr>
              <p:spPr bwMode="auto">
                <a:xfrm>
                  <a:off x="2967672" y="558148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9</a:t>
                  </a:r>
                  <a:endParaRPr lang="en-US" sz="800" b="1" dirty="0">
                    <a:latin typeface="Comic Sans MS" pitchFamily="66" charset="0"/>
                  </a:endParaRPr>
                </a:p>
              </p:txBody>
            </p:sp>
            <p:sp>
              <p:nvSpPr>
                <p:cNvPr id="66" name="TextBox 353"/>
                <p:cNvSpPr txBox="1">
                  <a:spLocks noChangeArrowheads="1"/>
                </p:cNvSpPr>
                <p:nvPr/>
              </p:nvSpPr>
              <p:spPr bwMode="auto">
                <a:xfrm>
                  <a:off x="3528059" y="542582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7" name="TextBox 353"/>
                <p:cNvSpPr txBox="1">
                  <a:spLocks noChangeArrowheads="1"/>
                </p:cNvSpPr>
                <p:nvPr/>
              </p:nvSpPr>
              <p:spPr bwMode="auto">
                <a:xfrm>
                  <a:off x="3959341"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a:t>
                  </a:r>
                  <a:endParaRPr lang="en-US" sz="800" b="1" dirty="0">
                    <a:latin typeface="Comic Sans MS" pitchFamily="66" charset="0"/>
                  </a:endParaRPr>
                </a:p>
              </p:txBody>
            </p:sp>
            <p:sp>
              <p:nvSpPr>
                <p:cNvPr id="68" name="TextBox 353"/>
                <p:cNvSpPr txBox="1">
                  <a:spLocks noChangeArrowheads="1"/>
                </p:cNvSpPr>
                <p:nvPr/>
              </p:nvSpPr>
              <p:spPr bwMode="auto">
                <a:xfrm>
                  <a:off x="4519728"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9" name="TextBox 353"/>
                <p:cNvSpPr txBox="1">
                  <a:spLocks noChangeArrowheads="1"/>
                </p:cNvSpPr>
                <p:nvPr/>
              </p:nvSpPr>
              <p:spPr bwMode="auto">
                <a:xfrm>
                  <a:off x="3957993"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6</a:t>
                  </a:r>
                  <a:endParaRPr lang="en-US" sz="800" b="1" dirty="0">
                    <a:latin typeface="Comic Sans MS" pitchFamily="66" charset="0"/>
                  </a:endParaRPr>
                </a:p>
              </p:txBody>
            </p:sp>
            <p:sp>
              <p:nvSpPr>
                <p:cNvPr id="70" name="TextBox 353"/>
                <p:cNvSpPr txBox="1">
                  <a:spLocks noChangeArrowheads="1"/>
                </p:cNvSpPr>
                <p:nvPr/>
              </p:nvSpPr>
              <p:spPr bwMode="auto">
                <a:xfrm>
                  <a:off x="4518380"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1" name="TextBox 353"/>
                <p:cNvSpPr txBox="1">
                  <a:spLocks noChangeArrowheads="1"/>
                </p:cNvSpPr>
                <p:nvPr/>
              </p:nvSpPr>
              <p:spPr bwMode="auto">
                <a:xfrm>
                  <a:off x="4003068" y="558731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72" name="TextBox 353"/>
                <p:cNvSpPr txBox="1">
                  <a:spLocks noChangeArrowheads="1"/>
                </p:cNvSpPr>
                <p:nvPr/>
              </p:nvSpPr>
              <p:spPr bwMode="auto">
                <a:xfrm>
                  <a:off x="4517032"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3" name="TextBox 353"/>
                <p:cNvSpPr txBox="1">
                  <a:spLocks noChangeArrowheads="1"/>
                </p:cNvSpPr>
                <p:nvPr/>
              </p:nvSpPr>
              <p:spPr bwMode="auto">
                <a:xfrm>
                  <a:off x="4924420"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a:t>
                  </a:r>
                  <a:endParaRPr lang="en-US" sz="800" b="1" dirty="0">
                    <a:latin typeface="Comic Sans MS" pitchFamily="66" charset="0"/>
                  </a:endParaRPr>
                </a:p>
              </p:txBody>
            </p:sp>
            <p:sp>
              <p:nvSpPr>
                <p:cNvPr id="74" name="TextBox 353"/>
                <p:cNvSpPr txBox="1">
                  <a:spLocks noChangeArrowheads="1"/>
                </p:cNvSpPr>
                <p:nvPr/>
              </p:nvSpPr>
              <p:spPr bwMode="auto">
                <a:xfrm>
                  <a:off x="5484807"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5" name="TextBox 353"/>
                <p:cNvSpPr txBox="1">
                  <a:spLocks noChangeArrowheads="1"/>
                </p:cNvSpPr>
                <p:nvPr/>
              </p:nvSpPr>
              <p:spPr bwMode="auto">
                <a:xfrm>
                  <a:off x="4923072"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a:t>
                  </a:r>
                  <a:endParaRPr lang="en-US" sz="800" b="1" dirty="0">
                    <a:latin typeface="Comic Sans MS" pitchFamily="66" charset="0"/>
                  </a:endParaRPr>
                </a:p>
              </p:txBody>
            </p:sp>
            <p:sp>
              <p:nvSpPr>
                <p:cNvPr id="78" name="TextBox 353"/>
                <p:cNvSpPr txBox="1">
                  <a:spLocks noChangeArrowheads="1"/>
                </p:cNvSpPr>
                <p:nvPr/>
              </p:nvSpPr>
              <p:spPr bwMode="auto">
                <a:xfrm>
                  <a:off x="5483459"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9" name="TextBox 353"/>
                <p:cNvSpPr txBox="1">
                  <a:spLocks noChangeArrowheads="1"/>
                </p:cNvSpPr>
                <p:nvPr/>
              </p:nvSpPr>
              <p:spPr bwMode="auto">
                <a:xfrm>
                  <a:off x="4970276" y="558073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11</a:t>
                  </a:r>
                  <a:endParaRPr lang="en-US" sz="800" b="1" dirty="0">
                    <a:latin typeface="Comic Sans MS" pitchFamily="66" charset="0"/>
                  </a:endParaRPr>
                </a:p>
              </p:txBody>
            </p:sp>
            <p:sp>
              <p:nvSpPr>
                <p:cNvPr id="80" name="TextBox 353"/>
                <p:cNvSpPr txBox="1">
                  <a:spLocks noChangeArrowheads="1"/>
                </p:cNvSpPr>
                <p:nvPr/>
              </p:nvSpPr>
              <p:spPr bwMode="auto">
                <a:xfrm>
                  <a:off x="5482111"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1" name="TextBox 353"/>
                <p:cNvSpPr txBox="1">
                  <a:spLocks noChangeArrowheads="1"/>
                </p:cNvSpPr>
                <p:nvPr/>
              </p:nvSpPr>
              <p:spPr bwMode="auto">
                <a:xfrm>
                  <a:off x="5894513" y="47654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a:t>
                  </a:r>
                  <a:endParaRPr lang="en-US" sz="800" b="1" dirty="0">
                    <a:latin typeface="Comic Sans MS" pitchFamily="66" charset="0"/>
                  </a:endParaRPr>
                </a:p>
              </p:txBody>
            </p:sp>
            <p:sp>
              <p:nvSpPr>
                <p:cNvPr id="82" name="TextBox 353"/>
                <p:cNvSpPr txBox="1">
                  <a:spLocks noChangeArrowheads="1"/>
                </p:cNvSpPr>
                <p:nvPr/>
              </p:nvSpPr>
              <p:spPr bwMode="auto">
                <a:xfrm>
                  <a:off x="6454900" y="460980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3" name="TextBox 353"/>
                <p:cNvSpPr txBox="1">
                  <a:spLocks noChangeArrowheads="1"/>
                </p:cNvSpPr>
                <p:nvPr/>
              </p:nvSpPr>
              <p:spPr bwMode="auto">
                <a:xfrm>
                  <a:off x="5893165" y="516872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a:t>
                  </a:r>
                  <a:endParaRPr lang="en-US" sz="800" b="1" dirty="0">
                    <a:latin typeface="Comic Sans MS" pitchFamily="66" charset="0"/>
                  </a:endParaRPr>
                </a:p>
              </p:txBody>
            </p:sp>
            <p:sp>
              <p:nvSpPr>
                <p:cNvPr id="84" name="TextBox 353"/>
                <p:cNvSpPr txBox="1">
                  <a:spLocks noChangeArrowheads="1"/>
                </p:cNvSpPr>
                <p:nvPr/>
              </p:nvSpPr>
              <p:spPr bwMode="auto">
                <a:xfrm>
                  <a:off x="6453552" y="501306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5" name="TextBox 353"/>
                <p:cNvSpPr txBox="1">
                  <a:spLocks noChangeArrowheads="1"/>
                </p:cNvSpPr>
                <p:nvPr/>
              </p:nvSpPr>
              <p:spPr bwMode="auto">
                <a:xfrm>
                  <a:off x="5932277" y="558006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12</a:t>
                  </a:r>
                  <a:endParaRPr lang="en-US" sz="800" b="1" dirty="0">
                    <a:latin typeface="Comic Sans MS" pitchFamily="66" charset="0"/>
                  </a:endParaRPr>
                </a:p>
              </p:txBody>
            </p:sp>
            <p:sp>
              <p:nvSpPr>
                <p:cNvPr id="86" name="TextBox 353"/>
                <p:cNvSpPr txBox="1">
                  <a:spLocks noChangeArrowheads="1"/>
                </p:cNvSpPr>
                <p:nvPr/>
              </p:nvSpPr>
              <p:spPr bwMode="auto">
                <a:xfrm>
                  <a:off x="6452204" y="542440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7" name="TextBox 353"/>
                <p:cNvSpPr txBox="1">
                  <a:spLocks noChangeArrowheads="1"/>
                </p:cNvSpPr>
                <p:nvPr/>
              </p:nvSpPr>
              <p:spPr bwMode="auto">
                <a:xfrm>
                  <a:off x="1429218" y="47636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Rear</a:t>
                  </a:r>
                  <a:endParaRPr lang="en-US" sz="800" b="1" dirty="0">
                    <a:latin typeface="Comic Sans MS" pitchFamily="66" charset="0"/>
                  </a:endParaRPr>
                </a:p>
              </p:txBody>
            </p:sp>
          </p:grpSp>
        </p:grpSp>
      </p:grpSp>
      <p:sp>
        <p:nvSpPr>
          <p:cNvPr id="8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2" action="ppaction://hlinksldjump"/>
              </a:rPr>
              <a:t>&lt;&lt; L1-ISC-XC1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605983728"/>
      </p:ext>
    </p:extLst>
  </p:cSld>
  <p:clrMapOvr>
    <a:masterClrMapping/>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458</a:t>
            </a:fld>
            <a:endParaRPr lang="en-US" smtClean="0">
              <a:solidFill>
                <a:srgbClr val="898989"/>
              </a:solidFill>
              <a:latin typeface="Calibri" pitchFamily="34"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384 Channel Binary Output</a:t>
                  </a:r>
                </a:p>
              </p:txBody>
            </p:sp>
            <p:pic>
              <p:nvPicPr>
                <p:cNvPr id="3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D1100251</a:t>
                </a:r>
                <a:endParaRPr lang="en-US" sz="800" b="1" dirty="0">
                  <a:solidFill>
                    <a:prstClr val="black"/>
                  </a:solidFill>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+24VDC</a:t>
                  </a:r>
                  <a:endParaRPr lang="en-US" sz="800" dirty="0">
                    <a:solidFill>
                      <a:prstClr val="black"/>
                    </a:solidFill>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sp>
        <p:nvSpPr>
          <p:cNvPr id="4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4" action="ppaction://hlinksldjump"/>
              </a:rPr>
              <a:t>&lt;&lt; L1-ISC-XC1</a:t>
            </a:r>
            <a:endParaRPr lang="en-US" sz="800" b="1" dirty="0">
              <a:solidFill>
                <a:prstClr val="black"/>
              </a:solidFill>
              <a:latin typeface="Comic Sans MS" pitchFamily="66" charset="0"/>
            </a:endParaRPr>
          </a:p>
        </p:txBody>
      </p:sp>
      <p:grpSp>
        <p:nvGrpSpPr>
          <p:cNvPr id="15" name="Group 14"/>
          <p:cNvGrpSpPr/>
          <p:nvPr/>
        </p:nvGrpSpPr>
        <p:grpSpPr>
          <a:xfrm>
            <a:off x="1022350" y="1461293"/>
            <a:ext cx="7675801" cy="5087673"/>
            <a:chOff x="1022350" y="1461293"/>
            <a:chExt cx="7675801" cy="5087673"/>
          </a:xfrm>
        </p:grpSpPr>
        <p:grpSp>
          <p:nvGrpSpPr>
            <p:cNvPr id="134" name="Group 133"/>
            <p:cNvGrpSpPr/>
            <p:nvPr/>
          </p:nvGrpSpPr>
          <p:grpSpPr>
            <a:xfrm>
              <a:off x="1029689" y="1461293"/>
              <a:ext cx="7655524" cy="2112799"/>
              <a:chOff x="1029689" y="1461293"/>
              <a:chExt cx="7655524" cy="2112799"/>
            </a:xfrm>
          </p:grpSpPr>
          <p:grpSp>
            <p:nvGrpSpPr>
              <p:cNvPr id="176" name="Group 175"/>
              <p:cNvGrpSpPr/>
              <p:nvPr/>
            </p:nvGrpSpPr>
            <p:grpSpPr>
              <a:xfrm>
                <a:off x="1029689" y="1461293"/>
                <a:ext cx="7655524" cy="1350547"/>
                <a:chOff x="1029689" y="1461293"/>
                <a:chExt cx="7655524" cy="1350547"/>
              </a:xfrm>
            </p:grpSpPr>
            <p:pic>
              <p:nvPicPr>
                <p:cNvPr id="196"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9689" y="1461293"/>
                  <a:ext cx="6400800" cy="1350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7"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D1100251</a:t>
                  </a:r>
                  <a:endParaRPr lang="en-US" sz="800" b="1" dirty="0">
                    <a:solidFill>
                      <a:prstClr val="black"/>
                    </a:solidFill>
                    <a:latin typeface="Comic Sans MS" pitchFamily="66" charset="0"/>
                  </a:endParaRPr>
                </a:p>
              </p:txBody>
            </p:sp>
            <p:sp>
              <p:nvSpPr>
                <p:cNvPr id="198"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99"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40964"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40964"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91332" y="1796406"/>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91332" y="2280579"/>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35375"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35375"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176"/>
              <p:cNvGrpSpPr/>
              <p:nvPr/>
            </p:nvGrpSpPr>
            <p:grpSpPr>
              <a:xfrm>
                <a:off x="1364882" y="2789822"/>
                <a:ext cx="5238695" cy="784270"/>
                <a:chOff x="1364882" y="2789822"/>
                <a:chExt cx="5238695" cy="784270"/>
              </a:xfrm>
            </p:grpSpPr>
            <p:pic>
              <p:nvPicPr>
                <p:cNvPr id="178"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8416"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8416"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7251"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7251"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52269"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52269"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TextBox 353"/>
                <p:cNvSpPr txBox="1">
                  <a:spLocks noChangeArrowheads="1"/>
                </p:cNvSpPr>
                <p:nvPr/>
              </p:nvSpPr>
              <p:spPr bwMode="auto">
                <a:xfrm>
                  <a:off x="1364883" y="2957933"/>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85" name="TextBox 353"/>
                <p:cNvSpPr txBox="1">
                  <a:spLocks noChangeArrowheads="1"/>
                </p:cNvSpPr>
                <p:nvPr/>
              </p:nvSpPr>
              <p:spPr bwMode="auto">
                <a:xfrm>
                  <a:off x="1803401" y="2795091"/>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1</a:t>
                  </a:r>
                  <a:endParaRPr lang="en-US" sz="800" b="1" dirty="0">
                    <a:solidFill>
                      <a:prstClr val="black"/>
                    </a:solidFill>
                    <a:latin typeface="Comic Sans MS" pitchFamily="66" charset="0"/>
                  </a:endParaRPr>
                </a:p>
              </p:txBody>
            </p:sp>
            <p:sp>
              <p:nvSpPr>
                <p:cNvPr id="186" name="TextBox 353"/>
                <p:cNvSpPr txBox="1">
                  <a:spLocks noChangeArrowheads="1"/>
                </p:cNvSpPr>
                <p:nvPr/>
              </p:nvSpPr>
              <p:spPr bwMode="auto">
                <a:xfrm>
                  <a:off x="1364882" y="335966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87" name="TextBox 353"/>
                <p:cNvSpPr txBox="1">
                  <a:spLocks noChangeArrowheads="1"/>
                </p:cNvSpPr>
                <p:nvPr/>
              </p:nvSpPr>
              <p:spPr bwMode="auto">
                <a:xfrm>
                  <a:off x="1803400" y="319681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2</a:t>
                  </a:r>
                  <a:endParaRPr lang="en-US" sz="800" b="1" dirty="0">
                    <a:solidFill>
                      <a:prstClr val="black"/>
                    </a:solidFill>
                    <a:latin typeface="Comic Sans MS" pitchFamily="66" charset="0"/>
                  </a:endParaRPr>
                </a:p>
              </p:txBody>
            </p:sp>
            <p:sp>
              <p:nvSpPr>
                <p:cNvPr id="188" name="TextBox 353"/>
                <p:cNvSpPr txBox="1">
                  <a:spLocks noChangeArrowheads="1"/>
                </p:cNvSpPr>
                <p:nvPr/>
              </p:nvSpPr>
              <p:spPr bwMode="auto">
                <a:xfrm>
                  <a:off x="3077562" y="295805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89" name="TextBox 353"/>
                <p:cNvSpPr txBox="1">
                  <a:spLocks noChangeArrowheads="1"/>
                </p:cNvSpPr>
                <p:nvPr/>
              </p:nvSpPr>
              <p:spPr bwMode="auto">
                <a:xfrm>
                  <a:off x="3516080" y="279520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1</a:t>
                  </a:r>
                  <a:endParaRPr lang="en-US" sz="800" b="1" dirty="0">
                    <a:solidFill>
                      <a:prstClr val="black"/>
                    </a:solidFill>
                    <a:latin typeface="Comic Sans MS" pitchFamily="66" charset="0"/>
                  </a:endParaRPr>
                </a:p>
              </p:txBody>
            </p:sp>
            <p:sp>
              <p:nvSpPr>
                <p:cNvPr id="190" name="TextBox 353"/>
                <p:cNvSpPr txBox="1">
                  <a:spLocks noChangeArrowheads="1"/>
                </p:cNvSpPr>
                <p:nvPr/>
              </p:nvSpPr>
              <p:spPr bwMode="auto">
                <a:xfrm>
                  <a:off x="3077561" y="335977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91" name="TextBox 353"/>
                <p:cNvSpPr txBox="1">
                  <a:spLocks noChangeArrowheads="1"/>
                </p:cNvSpPr>
                <p:nvPr/>
              </p:nvSpPr>
              <p:spPr bwMode="auto">
                <a:xfrm>
                  <a:off x="3516079" y="3196937"/>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2</a:t>
                  </a:r>
                  <a:endParaRPr lang="en-US" sz="800" b="1" dirty="0">
                    <a:solidFill>
                      <a:prstClr val="black"/>
                    </a:solidFill>
                    <a:latin typeface="Comic Sans MS" pitchFamily="66" charset="0"/>
                  </a:endParaRPr>
                </a:p>
              </p:txBody>
            </p:sp>
            <p:sp>
              <p:nvSpPr>
                <p:cNvPr id="192" name="TextBox 353"/>
                <p:cNvSpPr txBox="1">
                  <a:spLocks noChangeArrowheads="1"/>
                </p:cNvSpPr>
                <p:nvPr/>
              </p:nvSpPr>
              <p:spPr bwMode="auto">
                <a:xfrm>
                  <a:off x="4828229" y="29526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93" name="TextBox 353"/>
                <p:cNvSpPr txBox="1">
                  <a:spLocks noChangeArrowheads="1"/>
                </p:cNvSpPr>
                <p:nvPr/>
              </p:nvSpPr>
              <p:spPr bwMode="auto">
                <a:xfrm>
                  <a:off x="5266747" y="27898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1</a:t>
                  </a:r>
                  <a:endParaRPr lang="en-US" sz="800" b="1" dirty="0">
                    <a:solidFill>
                      <a:prstClr val="black"/>
                    </a:solidFill>
                    <a:latin typeface="Comic Sans MS" pitchFamily="66" charset="0"/>
                  </a:endParaRPr>
                </a:p>
              </p:txBody>
            </p:sp>
            <p:sp>
              <p:nvSpPr>
                <p:cNvPr id="194" name="TextBox 353"/>
                <p:cNvSpPr txBox="1">
                  <a:spLocks noChangeArrowheads="1"/>
                </p:cNvSpPr>
                <p:nvPr/>
              </p:nvSpPr>
              <p:spPr bwMode="auto">
                <a:xfrm>
                  <a:off x="4828228" y="335439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95" name="TextBox 353"/>
                <p:cNvSpPr txBox="1">
                  <a:spLocks noChangeArrowheads="1"/>
                </p:cNvSpPr>
                <p:nvPr/>
              </p:nvSpPr>
              <p:spPr bwMode="auto">
                <a:xfrm>
                  <a:off x="5266746" y="319155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2</a:t>
                  </a:r>
                  <a:endParaRPr lang="en-US" sz="800" b="1" dirty="0">
                    <a:solidFill>
                      <a:prstClr val="black"/>
                    </a:solidFill>
                    <a:latin typeface="Comic Sans MS" pitchFamily="66" charset="0"/>
                  </a:endParaRPr>
                </a:p>
              </p:txBody>
            </p:sp>
          </p:grpSp>
        </p:grpSp>
        <p:grpSp>
          <p:nvGrpSpPr>
            <p:cNvPr id="14" name="Group 13"/>
            <p:cNvGrpSpPr/>
            <p:nvPr/>
          </p:nvGrpSpPr>
          <p:grpSpPr>
            <a:xfrm>
              <a:off x="1022350" y="3767238"/>
              <a:ext cx="7675801" cy="2781728"/>
              <a:chOff x="1022350" y="3767238"/>
              <a:chExt cx="7675801" cy="2781728"/>
            </a:xfrm>
          </p:grpSpPr>
          <p:pic>
            <p:nvPicPr>
              <p:cNvPr id="136"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163118" y="5085578"/>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 name="Group 12"/>
              <p:cNvGrpSpPr/>
              <p:nvPr/>
            </p:nvGrpSpPr>
            <p:grpSpPr>
              <a:xfrm>
                <a:off x="1022350" y="3767238"/>
                <a:ext cx="7675801" cy="1302156"/>
                <a:chOff x="1022350" y="3767238"/>
                <a:chExt cx="7675801" cy="1302156"/>
              </a:xfrm>
            </p:grpSpPr>
            <p:grpSp>
              <p:nvGrpSpPr>
                <p:cNvPr id="58" name="Group 30"/>
                <p:cNvGrpSpPr>
                  <a:grpSpLocks/>
                </p:cNvGrpSpPr>
                <p:nvPr/>
              </p:nvGrpSpPr>
              <p:grpSpPr bwMode="auto">
                <a:xfrm>
                  <a:off x="7426774" y="3830604"/>
                  <a:ext cx="1271377" cy="433513"/>
                  <a:chOff x="7427707" y="4452144"/>
                  <a:chExt cx="1271163" cy="432915"/>
                </a:xfrm>
              </p:grpSpPr>
              <p:sp>
                <p:nvSpPr>
                  <p:cNvPr id="6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6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grpSp>
              <p:nvGrpSpPr>
                <p:cNvPr id="137" name="Group 136"/>
                <p:cNvGrpSpPr/>
                <p:nvPr/>
              </p:nvGrpSpPr>
              <p:grpSpPr>
                <a:xfrm>
                  <a:off x="1022350" y="3767238"/>
                  <a:ext cx="6400800" cy="1302156"/>
                  <a:chOff x="1022350" y="3767238"/>
                  <a:chExt cx="6400800" cy="1302156"/>
                </a:xfrm>
              </p:grpSpPr>
              <p:pic>
                <p:nvPicPr>
                  <p:cNvPr id="165"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22350" y="3767238"/>
                    <a:ext cx="6400800" cy="1302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03343" y="46100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7"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12392"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12392"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800760"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800760"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59325"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59325"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53172" y="3905193"/>
                    <a:ext cx="539456" cy="54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458171" y="4264117"/>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5"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140231" y="4267439"/>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38" name="Group 137"/>
              <p:cNvGrpSpPr/>
              <p:nvPr/>
            </p:nvGrpSpPr>
            <p:grpSpPr>
              <a:xfrm>
                <a:off x="1867111" y="5083730"/>
                <a:ext cx="6375944" cy="1465236"/>
                <a:chOff x="1867111" y="5083730"/>
                <a:chExt cx="6375944" cy="1465236"/>
              </a:xfrm>
            </p:grpSpPr>
            <p:pic>
              <p:nvPicPr>
                <p:cNvPr id="139"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780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83066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79886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172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18674"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51537"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 name="TextBox 353"/>
                <p:cNvSpPr txBox="1">
                  <a:spLocks noChangeArrowheads="1"/>
                </p:cNvSpPr>
                <p:nvPr/>
              </p:nvSpPr>
              <p:spPr bwMode="auto">
                <a:xfrm>
                  <a:off x="2586320" y="52465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46" name="TextBox 353"/>
                <p:cNvSpPr txBox="1">
                  <a:spLocks noChangeArrowheads="1"/>
                </p:cNvSpPr>
                <p:nvPr/>
              </p:nvSpPr>
              <p:spPr bwMode="auto">
                <a:xfrm>
                  <a:off x="3024838" y="508373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1</a:t>
                  </a:r>
                  <a:endParaRPr lang="en-US" sz="800" b="1" dirty="0">
                    <a:solidFill>
                      <a:prstClr val="black"/>
                    </a:solidFill>
                    <a:latin typeface="Comic Sans MS" pitchFamily="66" charset="0"/>
                  </a:endParaRPr>
                </a:p>
              </p:txBody>
            </p:sp>
            <p:sp>
              <p:nvSpPr>
                <p:cNvPr id="147" name="TextBox 353"/>
                <p:cNvSpPr txBox="1">
                  <a:spLocks noChangeArrowheads="1"/>
                </p:cNvSpPr>
                <p:nvPr/>
              </p:nvSpPr>
              <p:spPr bwMode="auto">
                <a:xfrm>
                  <a:off x="3211287" y="569501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48" name="TextBox 353"/>
                <p:cNvSpPr txBox="1">
                  <a:spLocks noChangeArrowheads="1"/>
                </p:cNvSpPr>
                <p:nvPr/>
              </p:nvSpPr>
              <p:spPr bwMode="auto">
                <a:xfrm>
                  <a:off x="3649805" y="5532174"/>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2</a:t>
                  </a:r>
                  <a:endParaRPr lang="en-US" sz="800" b="1" dirty="0">
                    <a:solidFill>
                      <a:prstClr val="black"/>
                    </a:solidFill>
                    <a:latin typeface="Comic Sans MS" pitchFamily="66" charset="0"/>
                  </a:endParaRPr>
                </a:p>
              </p:txBody>
            </p:sp>
            <p:sp>
              <p:nvSpPr>
                <p:cNvPr id="149" name="TextBox 353"/>
                <p:cNvSpPr txBox="1">
                  <a:spLocks noChangeArrowheads="1"/>
                </p:cNvSpPr>
                <p:nvPr/>
              </p:nvSpPr>
              <p:spPr bwMode="auto">
                <a:xfrm>
                  <a:off x="4182082"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0" name="TextBox 353"/>
                <p:cNvSpPr txBox="1">
                  <a:spLocks noChangeArrowheads="1"/>
                </p:cNvSpPr>
                <p:nvPr/>
              </p:nvSpPr>
              <p:spPr bwMode="auto">
                <a:xfrm>
                  <a:off x="4620600"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1</a:t>
                  </a:r>
                  <a:endParaRPr lang="en-US" sz="800" b="1" dirty="0">
                    <a:solidFill>
                      <a:prstClr val="black"/>
                    </a:solidFill>
                    <a:latin typeface="Comic Sans MS" pitchFamily="66" charset="0"/>
                  </a:endParaRPr>
                </a:p>
              </p:txBody>
            </p:sp>
            <p:sp>
              <p:nvSpPr>
                <p:cNvPr id="151" name="TextBox 353"/>
                <p:cNvSpPr txBox="1">
                  <a:spLocks noChangeArrowheads="1"/>
                </p:cNvSpPr>
                <p:nvPr/>
              </p:nvSpPr>
              <p:spPr bwMode="auto">
                <a:xfrm>
                  <a:off x="4807049"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2" name="TextBox 353"/>
                <p:cNvSpPr txBox="1">
                  <a:spLocks noChangeArrowheads="1"/>
                </p:cNvSpPr>
                <p:nvPr/>
              </p:nvSpPr>
              <p:spPr bwMode="auto">
                <a:xfrm>
                  <a:off x="5245567"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2</a:t>
                  </a:r>
                  <a:endParaRPr lang="en-US" sz="800" b="1" dirty="0">
                    <a:solidFill>
                      <a:prstClr val="black"/>
                    </a:solidFill>
                    <a:latin typeface="Comic Sans MS" pitchFamily="66" charset="0"/>
                  </a:endParaRPr>
                </a:p>
              </p:txBody>
            </p:sp>
            <p:sp>
              <p:nvSpPr>
                <p:cNvPr id="153" name="TextBox 353"/>
                <p:cNvSpPr txBox="1">
                  <a:spLocks noChangeArrowheads="1"/>
                </p:cNvSpPr>
                <p:nvPr/>
              </p:nvSpPr>
              <p:spPr bwMode="auto">
                <a:xfrm>
                  <a:off x="5842740"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4" name="TextBox 353"/>
                <p:cNvSpPr txBox="1">
                  <a:spLocks noChangeArrowheads="1"/>
                </p:cNvSpPr>
                <p:nvPr/>
              </p:nvSpPr>
              <p:spPr bwMode="auto">
                <a:xfrm>
                  <a:off x="6281258"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1</a:t>
                  </a:r>
                  <a:endParaRPr lang="en-US" sz="800" b="1" dirty="0">
                    <a:solidFill>
                      <a:prstClr val="black"/>
                    </a:solidFill>
                    <a:latin typeface="Comic Sans MS" pitchFamily="66" charset="0"/>
                  </a:endParaRPr>
                </a:p>
              </p:txBody>
            </p:sp>
            <p:sp>
              <p:nvSpPr>
                <p:cNvPr id="155" name="TextBox 353"/>
                <p:cNvSpPr txBox="1">
                  <a:spLocks noChangeArrowheads="1"/>
                </p:cNvSpPr>
                <p:nvPr/>
              </p:nvSpPr>
              <p:spPr bwMode="auto">
                <a:xfrm>
                  <a:off x="6467707"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6" name="TextBox 353"/>
                <p:cNvSpPr txBox="1">
                  <a:spLocks noChangeArrowheads="1"/>
                </p:cNvSpPr>
                <p:nvPr/>
              </p:nvSpPr>
              <p:spPr bwMode="auto">
                <a:xfrm>
                  <a:off x="6906225"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2</a:t>
                  </a:r>
                  <a:endParaRPr lang="en-US" sz="800" b="1" dirty="0">
                    <a:solidFill>
                      <a:prstClr val="black"/>
                    </a:solidFill>
                    <a:latin typeface="Comic Sans MS" pitchFamily="66" charset="0"/>
                  </a:endParaRPr>
                </a:p>
              </p:txBody>
            </p:sp>
            <p:grpSp>
              <p:nvGrpSpPr>
                <p:cNvPr id="157" name="Group 156"/>
                <p:cNvGrpSpPr/>
                <p:nvPr/>
              </p:nvGrpSpPr>
              <p:grpSpPr>
                <a:xfrm>
                  <a:off x="1867111" y="5870705"/>
                  <a:ext cx="950720" cy="412278"/>
                  <a:chOff x="1867111" y="5870705"/>
                  <a:chExt cx="950720" cy="412278"/>
                </a:xfrm>
              </p:grpSpPr>
              <p:pic>
                <p:nvPicPr>
                  <p:cNvPr id="162"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458171" y="6038456"/>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3" name="TextBox 353"/>
                  <p:cNvSpPr txBox="1">
                    <a:spLocks noChangeArrowheads="1"/>
                  </p:cNvSpPr>
                  <p:nvPr/>
                </p:nvSpPr>
                <p:spPr bwMode="auto">
                  <a:xfrm>
                    <a:off x="1867111" y="603845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64" name="TextBox 353"/>
                  <p:cNvSpPr txBox="1">
                    <a:spLocks noChangeArrowheads="1"/>
                  </p:cNvSpPr>
                  <p:nvPr/>
                </p:nvSpPr>
                <p:spPr bwMode="auto">
                  <a:xfrm>
                    <a:off x="2382961" y="5870705"/>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In</a:t>
                    </a:r>
                    <a:endParaRPr lang="en-US" sz="800" b="1" dirty="0">
                      <a:solidFill>
                        <a:prstClr val="black"/>
                      </a:solidFill>
                      <a:latin typeface="Comic Sans MS" pitchFamily="66" charset="0"/>
                    </a:endParaRPr>
                  </a:p>
                </p:txBody>
              </p:sp>
            </p:grpSp>
            <p:grpSp>
              <p:nvGrpSpPr>
                <p:cNvPr id="158" name="Group 157"/>
                <p:cNvGrpSpPr/>
                <p:nvPr/>
              </p:nvGrpSpPr>
              <p:grpSpPr>
                <a:xfrm>
                  <a:off x="2549477" y="6145612"/>
                  <a:ext cx="950720" cy="403354"/>
                  <a:chOff x="2517080" y="5879630"/>
                  <a:chExt cx="950720" cy="403354"/>
                </a:xfrm>
              </p:grpSpPr>
              <p:pic>
                <p:nvPicPr>
                  <p:cNvPr id="15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24894" y="6038457"/>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0" name="TextBox 353"/>
                  <p:cNvSpPr txBox="1">
                    <a:spLocks noChangeArrowheads="1"/>
                  </p:cNvSpPr>
                  <p:nvPr/>
                </p:nvSpPr>
                <p:spPr bwMode="auto">
                  <a:xfrm>
                    <a:off x="2517080" y="604738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61" name="TextBox 353"/>
                  <p:cNvSpPr txBox="1">
                    <a:spLocks noChangeArrowheads="1"/>
                  </p:cNvSpPr>
                  <p:nvPr/>
                </p:nvSpPr>
                <p:spPr bwMode="auto">
                  <a:xfrm>
                    <a:off x="3032930" y="5879630"/>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a:t>
                    </a:r>
                    <a:endParaRPr lang="en-US" sz="800" b="1" dirty="0">
                      <a:solidFill>
                        <a:prstClr val="black"/>
                      </a:solidFill>
                      <a:latin typeface="Comic Sans MS" pitchFamily="66" charset="0"/>
                    </a:endParaRPr>
                  </a:p>
                </p:txBody>
              </p:sp>
            </p:grpSp>
          </p:grpSp>
        </p:grpSp>
      </p:grpSp>
    </p:spTree>
    <p:extLst>
      <p:ext uri="{BB962C8B-B14F-4D97-AF65-F5344CB8AC3E}">
        <p14:creationId xmlns:p14="http://schemas.microsoft.com/office/powerpoint/2010/main" val="2019213288"/>
      </p:ext>
    </p:extLst>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459</a:t>
            </a:fld>
            <a:endParaRPr lang="en-US" smtClean="0">
              <a:solidFill>
                <a:srgbClr val="898989"/>
              </a:solidFill>
              <a:latin typeface="Calibri" pitchFamily="34"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24.4 MHz Distribution Amplifier</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D1000124</a:t>
                </a:r>
                <a:endParaRPr lang="en-US" sz="800" b="1" dirty="0">
                  <a:solidFill>
                    <a:prstClr val="black"/>
                  </a:solidFill>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dirty="0">
                    <a:solidFill>
                      <a:prstClr val="black"/>
                    </a:solidFill>
                  </a:endParaRPr>
                </a:p>
              </p:txBody>
            </p:sp>
          </p:grpSp>
        </p:grpSp>
      </p:grpSp>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D1000124</a:t>
                </a:r>
                <a:endParaRPr lang="en-US" sz="800" b="1" dirty="0">
                  <a:solidFill>
                    <a:prstClr val="black"/>
                  </a:solidFill>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1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10 </a:t>
                  </a:r>
                  <a:r>
                    <a:rPr lang="en-US" sz="800" b="1" dirty="0" err="1" smtClean="0">
                      <a:solidFill>
                        <a:prstClr val="black"/>
                      </a:solidFill>
                      <a:latin typeface="Comic Sans MS" pitchFamily="66" charset="0"/>
                    </a:rPr>
                    <a:t>dBm</a:t>
                  </a:r>
                  <a:endParaRPr lang="en-US" sz="800" b="1" dirty="0">
                    <a:solidFill>
                      <a:prstClr val="black"/>
                    </a:solidFill>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2</a:t>
                  </a:r>
                  <a:endParaRPr lang="en-US" sz="800" b="1" dirty="0">
                    <a:solidFill>
                      <a:prstClr val="black"/>
                    </a:solidFill>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3</a:t>
                  </a:r>
                  <a:endParaRPr lang="en-US" sz="800" b="1" dirty="0">
                    <a:solidFill>
                      <a:prstClr val="black"/>
                    </a:solidFill>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4</a:t>
                  </a:r>
                  <a:endParaRPr lang="en-US" sz="800" b="1" dirty="0">
                    <a:solidFill>
                      <a:prstClr val="black"/>
                    </a:solidFill>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5</a:t>
                  </a:r>
                  <a:endParaRPr lang="en-US" sz="800" b="1" dirty="0">
                    <a:solidFill>
                      <a:prstClr val="black"/>
                    </a:solidFill>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6</a:t>
                  </a:r>
                  <a:endParaRPr lang="en-US" sz="800" b="1" dirty="0">
                    <a:solidFill>
                      <a:prstClr val="black"/>
                    </a:solidFill>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7</a:t>
                  </a:r>
                  <a:endParaRPr lang="en-US" sz="800" b="1" dirty="0">
                    <a:solidFill>
                      <a:prstClr val="black"/>
                    </a:solidFill>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8</a:t>
                  </a:r>
                  <a:endParaRPr lang="en-US" sz="800" b="1" dirty="0">
                    <a:solidFill>
                      <a:prstClr val="black"/>
                    </a:solidFill>
                    <a:latin typeface="Comic Sans MS" pitchFamily="66" charset="0"/>
                  </a:endParaRPr>
                </a:p>
              </p:txBody>
            </p:sp>
          </p:grpSp>
        </p:grpSp>
      </p:grpSp>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6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M1</a:t>
              </a:r>
              <a:endParaRPr lang="en-US" sz="800" b="1" dirty="0">
                <a:solidFill>
                  <a:prstClr val="black"/>
                </a:solidFill>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M2</a:t>
              </a:r>
              <a:endParaRPr lang="en-US" sz="800" b="1" dirty="0">
                <a:solidFill>
                  <a:prstClr val="black"/>
                </a:solidFill>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M3</a:t>
              </a:r>
              <a:endParaRPr lang="en-US" sz="800" b="1" dirty="0">
                <a:solidFill>
                  <a:prstClr val="black"/>
                </a:solidFill>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Controls</a:t>
              </a:r>
              <a:endParaRPr lang="en-US" sz="800" b="1" dirty="0">
                <a:solidFill>
                  <a:prstClr val="black"/>
                </a:solidFill>
                <a:latin typeface="Comic Sans MS" pitchFamily="66" charset="0"/>
              </a:endParaRPr>
            </a:p>
          </p:txBody>
        </p:sp>
      </p:grpSp>
      <p:sp>
        <p:nvSpPr>
          <p:cNvPr id="1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4" action="ppaction://hlinksldjump"/>
              </a:rPr>
              <a:t>&lt;&lt; L1-ISC-XC1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846012228"/>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AF3DDAA-F361-478E-8BC3-70DCB907CF19}" type="slidenum">
              <a:rPr lang="en-US" smtClean="0">
                <a:solidFill>
                  <a:srgbClr val="898989"/>
                </a:solidFill>
                <a:latin typeface="Calibri" pitchFamily="34" charset="0"/>
              </a:rPr>
              <a:pPr eaLnBrk="1" hangingPunct="1"/>
              <a:t>46</a:t>
            </a:fld>
            <a:endParaRPr lang="en-US" smtClean="0">
              <a:solidFill>
                <a:srgbClr val="898989"/>
              </a:solidFill>
              <a:latin typeface="Calibri" pitchFamily="34" charset="0"/>
            </a:endParaRPr>
          </a:p>
        </p:txBody>
      </p:sp>
      <p:sp>
        <p:nvSpPr>
          <p:cNvPr id="388"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cs typeface="+mn-cs"/>
              </a:rPr>
              <a:t>DC Power Rack – VAC Wiring</a:t>
            </a:r>
            <a:endParaRPr lang="en-US" dirty="0"/>
          </a:p>
        </p:txBody>
      </p:sp>
      <p:grpSp>
        <p:nvGrpSpPr>
          <p:cNvPr id="22533" name="Group 2"/>
          <p:cNvGrpSpPr>
            <a:grpSpLocks/>
          </p:cNvGrpSpPr>
          <p:nvPr/>
        </p:nvGrpSpPr>
        <p:grpSpPr bwMode="auto">
          <a:xfrm>
            <a:off x="6115050" y="1317625"/>
            <a:ext cx="2841625" cy="4664075"/>
            <a:chOff x="6115820" y="1318326"/>
            <a:chExt cx="2841625" cy="4663386"/>
          </a:xfrm>
        </p:grpSpPr>
        <p:sp>
          <p:nvSpPr>
            <p:cNvPr id="22674" name="Rectangle 316"/>
            <p:cNvSpPr>
              <a:spLocks noChangeArrowheads="1"/>
            </p:cNvSpPr>
            <p:nvPr/>
          </p:nvSpPr>
          <p:spPr bwMode="auto">
            <a:xfrm>
              <a:off x="6548190" y="1318326"/>
              <a:ext cx="199072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800" b="1">
                  <a:latin typeface="Comic Sans MS" pitchFamily="66" charset="0"/>
                </a:rPr>
                <a:t>12 @ 125V, 20A Circuits per Rack </a:t>
              </a:r>
            </a:p>
          </p:txBody>
        </p:sp>
        <p:grpSp>
          <p:nvGrpSpPr>
            <p:cNvPr id="22675" name="Group 188"/>
            <p:cNvGrpSpPr>
              <a:grpSpLocks/>
            </p:cNvGrpSpPr>
            <p:nvPr/>
          </p:nvGrpSpPr>
          <p:grpSpPr bwMode="auto">
            <a:xfrm>
              <a:off x="6115820" y="1557349"/>
              <a:ext cx="2841625" cy="4424363"/>
              <a:chOff x="6164413" y="1521151"/>
              <a:chExt cx="2841445" cy="4424293"/>
            </a:xfrm>
          </p:grpSpPr>
          <p:pic>
            <p:nvPicPr>
              <p:cNvPr id="2267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0313" y="1521151"/>
                <a:ext cx="1343485" cy="4206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77" name="TextBox 36"/>
              <p:cNvSpPr txBox="1">
                <a:spLocks noChangeArrowheads="1"/>
              </p:cNvSpPr>
              <p:nvPr/>
            </p:nvSpPr>
            <p:spPr bwMode="auto">
              <a:xfrm>
                <a:off x="6919304" y="5730000"/>
                <a:ext cx="1291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sp>
            <p:nvSpPr>
              <p:cNvPr id="22678" name="TextBox 36"/>
              <p:cNvSpPr txBox="1">
                <a:spLocks noChangeArrowheads="1"/>
              </p:cNvSpPr>
              <p:nvPr/>
            </p:nvSpPr>
            <p:spPr bwMode="auto">
              <a:xfrm>
                <a:off x="8251025" y="1959881"/>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7</a:t>
                </a:r>
                <a:endParaRPr lang="en-US" sz="800" b="1" dirty="0">
                  <a:latin typeface="Comic Sans MS" pitchFamily="66" charset="0"/>
                </a:endParaRPr>
              </a:p>
            </p:txBody>
          </p:sp>
          <p:sp>
            <p:nvSpPr>
              <p:cNvPr id="22679" name="TextBox 36"/>
              <p:cNvSpPr txBox="1">
                <a:spLocks noChangeArrowheads="1"/>
              </p:cNvSpPr>
              <p:nvPr/>
            </p:nvSpPr>
            <p:spPr bwMode="auto">
              <a:xfrm>
                <a:off x="8258146" y="2701941"/>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8</a:t>
                </a:r>
                <a:endParaRPr lang="en-US" sz="800" b="1" dirty="0">
                  <a:latin typeface="Comic Sans MS" pitchFamily="66" charset="0"/>
                </a:endParaRPr>
              </a:p>
            </p:txBody>
          </p:sp>
          <p:sp>
            <p:nvSpPr>
              <p:cNvPr id="22680" name="TextBox 36"/>
              <p:cNvSpPr txBox="1">
                <a:spLocks noChangeArrowheads="1"/>
              </p:cNvSpPr>
              <p:nvPr/>
            </p:nvSpPr>
            <p:spPr bwMode="auto">
              <a:xfrm>
                <a:off x="8258146" y="3334330"/>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9</a:t>
                </a:r>
                <a:endParaRPr lang="en-US" sz="800" b="1" dirty="0">
                  <a:latin typeface="Comic Sans MS" pitchFamily="66" charset="0"/>
                </a:endParaRPr>
              </a:p>
            </p:txBody>
          </p:sp>
          <p:sp>
            <p:nvSpPr>
              <p:cNvPr id="22681" name="TextBox 36"/>
              <p:cNvSpPr txBox="1">
                <a:spLocks noChangeArrowheads="1"/>
              </p:cNvSpPr>
              <p:nvPr/>
            </p:nvSpPr>
            <p:spPr bwMode="auto">
              <a:xfrm>
                <a:off x="8258146" y="3966719"/>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10</a:t>
                </a:r>
                <a:endParaRPr lang="en-US" sz="800" b="1" dirty="0">
                  <a:latin typeface="Comic Sans MS" pitchFamily="66" charset="0"/>
                </a:endParaRPr>
              </a:p>
            </p:txBody>
          </p:sp>
          <p:sp>
            <p:nvSpPr>
              <p:cNvPr id="22682" name="TextBox 36"/>
              <p:cNvSpPr txBox="1">
                <a:spLocks noChangeArrowheads="1"/>
              </p:cNvSpPr>
              <p:nvPr/>
            </p:nvSpPr>
            <p:spPr bwMode="auto">
              <a:xfrm>
                <a:off x="8249601" y="4582016"/>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11</a:t>
                </a:r>
                <a:endParaRPr lang="en-US" sz="800" b="1" dirty="0">
                  <a:latin typeface="Comic Sans MS" pitchFamily="66" charset="0"/>
                </a:endParaRPr>
              </a:p>
            </p:txBody>
          </p:sp>
          <p:sp>
            <p:nvSpPr>
              <p:cNvPr id="22683" name="TextBox 36"/>
              <p:cNvSpPr txBox="1">
                <a:spLocks noChangeArrowheads="1"/>
              </p:cNvSpPr>
              <p:nvPr/>
            </p:nvSpPr>
            <p:spPr bwMode="auto">
              <a:xfrm>
                <a:off x="8258147" y="5240042"/>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12</a:t>
                </a:r>
                <a:endParaRPr lang="en-US" sz="800" b="1" dirty="0">
                  <a:latin typeface="Comic Sans MS" pitchFamily="66" charset="0"/>
                </a:endParaRPr>
              </a:p>
            </p:txBody>
          </p:sp>
          <p:sp>
            <p:nvSpPr>
              <p:cNvPr id="22684" name="TextBox 36"/>
              <p:cNvSpPr txBox="1">
                <a:spLocks noChangeArrowheads="1"/>
              </p:cNvSpPr>
              <p:nvPr/>
            </p:nvSpPr>
            <p:spPr bwMode="auto">
              <a:xfrm>
                <a:off x="6165837" y="1900060"/>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a:t>
                </a:r>
                <a:r>
                  <a:rPr lang="en-US" sz="800" b="1" dirty="0" smtClean="0">
                    <a:latin typeface="Comic Sans MS" pitchFamily="66" charset="0"/>
                  </a:rPr>
                  <a:t>1</a:t>
                </a:r>
                <a:endParaRPr lang="en-US" sz="800" b="1" dirty="0">
                  <a:latin typeface="Comic Sans MS" pitchFamily="66" charset="0"/>
                </a:endParaRPr>
              </a:p>
            </p:txBody>
          </p:sp>
          <p:sp>
            <p:nvSpPr>
              <p:cNvPr id="22685" name="TextBox 36"/>
              <p:cNvSpPr txBox="1">
                <a:spLocks noChangeArrowheads="1"/>
              </p:cNvSpPr>
              <p:nvPr/>
            </p:nvSpPr>
            <p:spPr bwMode="auto">
              <a:xfrm>
                <a:off x="6172958" y="2642120"/>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a:t>
                </a:r>
                <a:r>
                  <a:rPr lang="en-US" sz="800" b="1" dirty="0" smtClean="0">
                    <a:latin typeface="Comic Sans MS" pitchFamily="66" charset="0"/>
                  </a:rPr>
                  <a:t>2</a:t>
                </a:r>
                <a:endParaRPr lang="en-US" sz="800" b="1" dirty="0">
                  <a:latin typeface="Comic Sans MS" pitchFamily="66" charset="0"/>
                </a:endParaRPr>
              </a:p>
            </p:txBody>
          </p:sp>
          <p:sp>
            <p:nvSpPr>
              <p:cNvPr id="22686" name="TextBox 36"/>
              <p:cNvSpPr txBox="1">
                <a:spLocks noChangeArrowheads="1"/>
              </p:cNvSpPr>
              <p:nvPr/>
            </p:nvSpPr>
            <p:spPr bwMode="auto">
              <a:xfrm>
                <a:off x="6172958" y="3274509"/>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a:t>
                </a:r>
                <a:r>
                  <a:rPr lang="en-US" sz="800" b="1" dirty="0" smtClean="0">
                    <a:latin typeface="Comic Sans MS" pitchFamily="66" charset="0"/>
                  </a:rPr>
                  <a:t>3</a:t>
                </a:r>
                <a:endParaRPr lang="en-US" sz="800" b="1" dirty="0">
                  <a:latin typeface="Comic Sans MS" pitchFamily="66" charset="0"/>
                </a:endParaRPr>
              </a:p>
            </p:txBody>
          </p:sp>
          <p:sp>
            <p:nvSpPr>
              <p:cNvPr id="22687" name="TextBox 36"/>
              <p:cNvSpPr txBox="1">
                <a:spLocks noChangeArrowheads="1"/>
              </p:cNvSpPr>
              <p:nvPr/>
            </p:nvSpPr>
            <p:spPr bwMode="auto">
              <a:xfrm>
                <a:off x="6172958" y="3906898"/>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4</a:t>
                </a:r>
              </a:p>
            </p:txBody>
          </p:sp>
          <p:sp>
            <p:nvSpPr>
              <p:cNvPr id="22688" name="TextBox 36"/>
              <p:cNvSpPr txBox="1">
                <a:spLocks noChangeArrowheads="1"/>
              </p:cNvSpPr>
              <p:nvPr/>
            </p:nvSpPr>
            <p:spPr bwMode="auto">
              <a:xfrm>
                <a:off x="6164413" y="4522195"/>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5</a:t>
                </a:r>
              </a:p>
            </p:txBody>
          </p:sp>
          <p:sp>
            <p:nvSpPr>
              <p:cNvPr id="22689" name="TextBox 36"/>
              <p:cNvSpPr txBox="1">
                <a:spLocks noChangeArrowheads="1"/>
              </p:cNvSpPr>
              <p:nvPr/>
            </p:nvSpPr>
            <p:spPr bwMode="auto">
              <a:xfrm>
                <a:off x="6172959" y="5180221"/>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6</a:t>
                </a:r>
              </a:p>
            </p:txBody>
          </p:sp>
        </p:grpSp>
      </p:grpSp>
      <p:grpSp>
        <p:nvGrpSpPr>
          <p:cNvPr id="22534" name="Group 1"/>
          <p:cNvGrpSpPr>
            <a:grpSpLocks/>
          </p:cNvGrpSpPr>
          <p:nvPr/>
        </p:nvGrpSpPr>
        <p:grpSpPr bwMode="auto">
          <a:xfrm>
            <a:off x="134938" y="858838"/>
            <a:ext cx="5064125" cy="5307012"/>
            <a:chOff x="135005" y="858434"/>
            <a:chExt cx="5064058" cy="5307012"/>
          </a:xfrm>
        </p:grpSpPr>
        <p:pic>
          <p:nvPicPr>
            <p:cNvPr id="22536"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2793" y="1206096"/>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37"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5780" y="1206096"/>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38"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90868" y="1314046"/>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39" name="TextBox 36"/>
            <p:cNvSpPr txBox="1">
              <a:spLocks noChangeArrowheads="1"/>
            </p:cNvSpPr>
            <p:nvPr/>
          </p:nvSpPr>
          <p:spPr bwMode="auto">
            <a:xfrm>
              <a:off x="1255779" y="858434"/>
              <a:ext cx="28368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 Power Rack</a:t>
              </a:r>
            </a:p>
          </p:txBody>
        </p:sp>
        <p:grpSp>
          <p:nvGrpSpPr>
            <p:cNvPr id="22540" name="Group 182"/>
            <p:cNvGrpSpPr>
              <a:grpSpLocks/>
            </p:cNvGrpSpPr>
            <p:nvPr/>
          </p:nvGrpSpPr>
          <p:grpSpPr bwMode="auto">
            <a:xfrm>
              <a:off x="135005" y="5641571"/>
              <a:ext cx="5051425" cy="355600"/>
              <a:chOff x="809625" y="5711825"/>
              <a:chExt cx="5051425" cy="355600"/>
            </a:xfrm>
          </p:grpSpPr>
          <p:grpSp>
            <p:nvGrpSpPr>
              <p:cNvPr id="22662" name="Group 196"/>
              <p:cNvGrpSpPr>
                <a:grpSpLocks/>
              </p:cNvGrpSpPr>
              <p:nvPr/>
            </p:nvGrpSpPr>
            <p:grpSpPr bwMode="auto">
              <a:xfrm>
                <a:off x="3454400" y="5716588"/>
                <a:ext cx="2406650" cy="350837"/>
                <a:chOff x="-310964" y="2166658"/>
                <a:chExt cx="2406651" cy="350112"/>
              </a:xfrm>
            </p:grpSpPr>
            <p:grpSp>
              <p:nvGrpSpPr>
                <p:cNvPr id="22669" name="Group 131"/>
                <p:cNvGrpSpPr>
                  <a:grpSpLocks/>
                </p:cNvGrpSpPr>
                <p:nvPr/>
              </p:nvGrpSpPr>
              <p:grpSpPr bwMode="auto">
                <a:xfrm>
                  <a:off x="-310964" y="2166658"/>
                  <a:ext cx="1279525" cy="350112"/>
                  <a:chOff x="-310964" y="2166658"/>
                  <a:chExt cx="1279525" cy="350112"/>
                </a:xfrm>
              </p:grpSpPr>
              <p:pic>
                <p:nvPicPr>
                  <p:cNvPr id="2267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7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7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63" name="Group 190"/>
              <p:cNvGrpSpPr>
                <a:grpSpLocks/>
              </p:cNvGrpSpPr>
              <p:nvPr/>
            </p:nvGrpSpPr>
            <p:grpSpPr bwMode="auto">
              <a:xfrm>
                <a:off x="809625" y="5711825"/>
                <a:ext cx="2427288" cy="350838"/>
                <a:chOff x="-1475815" y="2767293"/>
                <a:chExt cx="2426447" cy="350274"/>
              </a:xfrm>
            </p:grpSpPr>
            <p:grpSp>
              <p:nvGrpSpPr>
                <p:cNvPr id="22664" name="Group 132"/>
                <p:cNvGrpSpPr>
                  <a:grpSpLocks/>
                </p:cNvGrpSpPr>
                <p:nvPr/>
              </p:nvGrpSpPr>
              <p:grpSpPr bwMode="auto">
                <a:xfrm>
                  <a:off x="-328893" y="2767293"/>
                  <a:ext cx="1279525" cy="350274"/>
                  <a:chOff x="-328893" y="2767293"/>
                  <a:chExt cx="1279525" cy="350274"/>
                </a:xfrm>
              </p:grpSpPr>
              <p:pic>
                <p:nvPicPr>
                  <p:cNvPr id="22666"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6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1" name="Group 183"/>
            <p:cNvGrpSpPr>
              <a:grpSpLocks/>
            </p:cNvGrpSpPr>
            <p:nvPr/>
          </p:nvGrpSpPr>
          <p:grpSpPr bwMode="auto">
            <a:xfrm>
              <a:off x="142123" y="5187205"/>
              <a:ext cx="5051425" cy="355600"/>
              <a:chOff x="809625" y="5711825"/>
              <a:chExt cx="5051425" cy="355600"/>
            </a:xfrm>
          </p:grpSpPr>
          <p:grpSp>
            <p:nvGrpSpPr>
              <p:cNvPr id="22650" name="Group 196"/>
              <p:cNvGrpSpPr>
                <a:grpSpLocks/>
              </p:cNvGrpSpPr>
              <p:nvPr/>
            </p:nvGrpSpPr>
            <p:grpSpPr bwMode="auto">
              <a:xfrm>
                <a:off x="3454400" y="5716588"/>
                <a:ext cx="2406650" cy="350837"/>
                <a:chOff x="-310964" y="2166658"/>
                <a:chExt cx="2406651" cy="350112"/>
              </a:xfrm>
            </p:grpSpPr>
            <p:grpSp>
              <p:nvGrpSpPr>
                <p:cNvPr id="22657" name="Group 131"/>
                <p:cNvGrpSpPr>
                  <a:grpSpLocks/>
                </p:cNvGrpSpPr>
                <p:nvPr/>
              </p:nvGrpSpPr>
              <p:grpSpPr bwMode="auto">
                <a:xfrm>
                  <a:off x="-310964" y="2166658"/>
                  <a:ext cx="1279525" cy="350112"/>
                  <a:chOff x="-310964" y="2166658"/>
                  <a:chExt cx="1279525" cy="350112"/>
                </a:xfrm>
              </p:grpSpPr>
              <p:pic>
                <p:nvPicPr>
                  <p:cNvPr id="22659"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5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51" name="Group 190"/>
              <p:cNvGrpSpPr>
                <a:grpSpLocks/>
              </p:cNvGrpSpPr>
              <p:nvPr/>
            </p:nvGrpSpPr>
            <p:grpSpPr bwMode="auto">
              <a:xfrm>
                <a:off x="809625" y="5711825"/>
                <a:ext cx="2427288" cy="350838"/>
                <a:chOff x="-1475815" y="2767293"/>
                <a:chExt cx="2426447" cy="350274"/>
              </a:xfrm>
            </p:grpSpPr>
            <p:grpSp>
              <p:nvGrpSpPr>
                <p:cNvPr id="22652" name="Group 132"/>
                <p:cNvGrpSpPr>
                  <a:grpSpLocks/>
                </p:cNvGrpSpPr>
                <p:nvPr/>
              </p:nvGrpSpPr>
              <p:grpSpPr bwMode="auto">
                <a:xfrm>
                  <a:off x="-328893" y="2767293"/>
                  <a:ext cx="1279525" cy="350274"/>
                  <a:chOff x="-328893" y="2767293"/>
                  <a:chExt cx="1279525" cy="350274"/>
                </a:xfrm>
              </p:grpSpPr>
              <p:pic>
                <p:nvPicPr>
                  <p:cNvPr id="2265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5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5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5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2" name="Group 184"/>
            <p:cNvGrpSpPr>
              <a:grpSpLocks/>
            </p:cNvGrpSpPr>
            <p:nvPr/>
          </p:nvGrpSpPr>
          <p:grpSpPr bwMode="auto">
            <a:xfrm>
              <a:off x="140520" y="4742840"/>
              <a:ext cx="5051425" cy="355600"/>
              <a:chOff x="809625" y="5711825"/>
              <a:chExt cx="5051425" cy="355600"/>
            </a:xfrm>
          </p:grpSpPr>
          <p:grpSp>
            <p:nvGrpSpPr>
              <p:cNvPr id="22638" name="Group 196"/>
              <p:cNvGrpSpPr>
                <a:grpSpLocks/>
              </p:cNvGrpSpPr>
              <p:nvPr/>
            </p:nvGrpSpPr>
            <p:grpSpPr bwMode="auto">
              <a:xfrm>
                <a:off x="3454400" y="5716588"/>
                <a:ext cx="2406650" cy="350837"/>
                <a:chOff x="-310964" y="2166658"/>
                <a:chExt cx="2406651" cy="350112"/>
              </a:xfrm>
            </p:grpSpPr>
            <p:grpSp>
              <p:nvGrpSpPr>
                <p:cNvPr id="22645" name="Group 131"/>
                <p:cNvGrpSpPr>
                  <a:grpSpLocks/>
                </p:cNvGrpSpPr>
                <p:nvPr/>
              </p:nvGrpSpPr>
              <p:grpSpPr bwMode="auto">
                <a:xfrm>
                  <a:off x="-310964" y="2166658"/>
                  <a:ext cx="1279525" cy="350112"/>
                  <a:chOff x="-310964" y="2166658"/>
                  <a:chExt cx="1279525" cy="350112"/>
                </a:xfrm>
              </p:grpSpPr>
              <p:pic>
                <p:nvPicPr>
                  <p:cNvPr id="22647"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4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39" name="Group 190"/>
              <p:cNvGrpSpPr>
                <a:grpSpLocks/>
              </p:cNvGrpSpPr>
              <p:nvPr/>
            </p:nvGrpSpPr>
            <p:grpSpPr bwMode="auto">
              <a:xfrm>
                <a:off x="809625" y="5711825"/>
                <a:ext cx="2427288" cy="350838"/>
                <a:chOff x="-1475815" y="2767293"/>
                <a:chExt cx="2426447" cy="350274"/>
              </a:xfrm>
            </p:grpSpPr>
            <p:grpSp>
              <p:nvGrpSpPr>
                <p:cNvPr id="22640" name="Group 132"/>
                <p:cNvGrpSpPr>
                  <a:grpSpLocks/>
                </p:cNvGrpSpPr>
                <p:nvPr/>
              </p:nvGrpSpPr>
              <p:grpSpPr bwMode="auto">
                <a:xfrm>
                  <a:off x="-328893" y="2767293"/>
                  <a:ext cx="1279525" cy="350274"/>
                  <a:chOff x="-328893" y="2767293"/>
                  <a:chExt cx="1279525" cy="350274"/>
                </a:xfrm>
              </p:grpSpPr>
              <p:pic>
                <p:nvPicPr>
                  <p:cNvPr id="2264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4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3" name="Group 185"/>
            <p:cNvGrpSpPr>
              <a:grpSpLocks/>
            </p:cNvGrpSpPr>
            <p:nvPr/>
          </p:nvGrpSpPr>
          <p:grpSpPr bwMode="auto">
            <a:xfrm>
              <a:off x="147638" y="4305566"/>
              <a:ext cx="5051425" cy="355600"/>
              <a:chOff x="809625" y="5711825"/>
              <a:chExt cx="5051425" cy="355600"/>
            </a:xfrm>
          </p:grpSpPr>
          <p:grpSp>
            <p:nvGrpSpPr>
              <p:cNvPr id="22626" name="Group 196"/>
              <p:cNvGrpSpPr>
                <a:grpSpLocks/>
              </p:cNvGrpSpPr>
              <p:nvPr/>
            </p:nvGrpSpPr>
            <p:grpSpPr bwMode="auto">
              <a:xfrm>
                <a:off x="3454400" y="5716588"/>
                <a:ext cx="2406650" cy="350837"/>
                <a:chOff x="-310964" y="2166658"/>
                <a:chExt cx="2406651" cy="350112"/>
              </a:xfrm>
            </p:grpSpPr>
            <p:grpSp>
              <p:nvGrpSpPr>
                <p:cNvPr id="22633" name="Group 131"/>
                <p:cNvGrpSpPr>
                  <a:grpSpLocks/>
                </p:cNvGrpSpPr>
                <p:nvPr/>
              </p:nvGrpSpPr>
              <p:grpSpPr bwMode="auto">
                <a:xfrm>
                  <a:off x="-310964" y="2166658"/>
                  <a:ext cx="1279525" cy="350112"/>
                  <a:chOff x="-310964" y="2166658"/>
                  <a:chExt cx="1279525" cy="350112"/>
                </a:xfrm>
              </p:grpSpPr>
              <p:pic>
                <p:nvPicPr>
                  <p:cNvPr id="2263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3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27" name="Group 265"/>
              <p:cNvGrpSpPr>
                <a:grpSpLocks/>
              </p:cNvGrpSpPr>
              <p:nvPr/>
            </p:nvGrpSpPr>
            <p:grpSpPr bwMode="auto">
              <a:xfrm>
                <a:off x="809625" y="5711825"/>
                <a:ext cx="2427288" cy="350838"/>
                <a:chOff x="-1475815" y="2767293"/>
                <a:chExt cx="2426447" cy="350274"/>
              </a:xfrm>
            </p:grpSpPr>
            <p:grpSp>
              <p:nvGrpSpPr>
                <p:cNvPr id="22628" name="Group 132"/>
                <p:cNvGrpSpPr>
                  <a:grpSpLocks/>
                </p:cNvGrpSpPr>
                <p:nvPr/>
              </p:nvGrpSpPr>
              <p:grpSpPr bwMode="auto">
                <a:xfrm>
                  <a:off x="-328893" y="2767293"/>
                  <a:ext cx="1279525" cy="350274"/>
                  <a:chOff x="-328893" y="2767293"/>
                  <a:chExt cx="1279525" cy="350274"/>
                </a:xfrm>
              </p:grpSpPr>
              <p:pic>
                <p:nvPicPr>
                  <p:cNvPr id="2263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2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4" name="Group 186"/>
            <p:cNvGrpSpPr>
              <a:grpSpLocks/>
            </p:cNvGrpSpPr>
            <p:nvPr/>
          </p:nvGrpSpPr>
          <p:grpSpPr bwMode="auto">
            <a:xfrm>
              <a:off x="139092" y="3854076"/>
              <a:ext cx="5051425" cy="355600"/>
              <a:chOff x="809625" y="5711825"/>
              <a:chExt cx="5051425" cy="355600"/>
            </a:xfrm>
          </p:grpSpPr>
          <p:grpSp>
            <p:nvGrpSpPr>
              <p:cNvPr id="22614" name="Group 196"/>
              <p:cNvGrpSpPr>
                <a:grpSpLocks/>
              </p:cNvGrpSpPr>
              <p:nvPr/>
            </p:nvGrpSpPr>
            <p:grpSpPr bwMode="auto">
              <a:xfrm>
                <a:off x="3454400" y="5716588"/>
                <a:ext cx="2406650" cy="350837"/>
                <a:chOff x="-310964" y="2166658"/>
                <a:chExt cx="2406651" cy="350112"/>
              </a:xfrm>
            </p:grpSpPr>
            <p:grpSp>
              <p:nvGrpSpPr>
                <p:cNvPr id="22621" name="Group 131"/>
                <p:cNvGrpSpPr>
                  <a:grpSpLocks/>
                </p:cNvGrpSpPr>
                <p:nvPr/>
              </p:nvGrpSpPr>
              <p:grpSpPr bwMode="auto">
                <a:xfrm>
                  <a:off x="-310964" y="2166658"/>
                  <a:ext cx="1279525" cy="350112"/>
                  <a:chOff x="-310964" y="2166658"/>
                  <a:chExt cx="1279525" cy="350112"/>
                </a:xfrm>
              </p:grpSpPr>
              <p:pic>
                <p:nvPicPr>
                  <p:cNvPr id="2262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2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2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2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15" name="Group 190"/>
              <p:cNvGrpSpPr>
                <a:grpSpLocks/>
              </p:cNvGrpSpPr>
              <p:nvPr/>
            </p:nvGrpSpPr>
            <p:grpSpPr bwMode="auto">
              <a:xfrm>
                <a:off x="809625" y="5711825"/>
                <a:ext cx="2427288" cy="350838"/>
                <a:chOff x="-1475815" y="2767293"/>
                <a:chExt cx="2426447" cy="350274"/>
              </a:xfrm>
            </p:grpSpPr>
            <p:grpSp>
              <p:nvGrpSpPr>
                <p:cNvPr id="22616" name="Group 132"/>
                <p:cNvGrpSpPr>
                  <a:grpSpLocks/>
                </p:cNvGrpSpPr>
                <p:nvPr/>
              </p:nvGrpSpPr>
              <p:grpSpPr bwMode="auto">
                <a:xfrm>
                  <a:off x="-328893" y="2767293"/>
                  <a:ext cx="1279525" cy="350274"/>
                  <a:chOff x="-328893" y="2767293"/>
                  <a:chExt cx="1279525" cy="350274"/>
                </a:xfrm>
              </p:grpSpPr>
              <p:pic>
                <p:nvPicPr>
                  <p:cNvPr id="2261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1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2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1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5" name="Group 187"/>
            <p:cNvGrpSpPr>
              <a:grpSpLocks/>
            </p:cNvGrpSpPr>
            <p:nvPr/>
          </p:nvGrpSpPr>
          <p:grpSpPr bwMode="auto">
            <a:xfrm>
              <a:off x="146210" y="3399710"/>
              <a:ext cx="5051425" cy="355600"/>
              <a:chOff x="809625" y="5711825"/>
              <a:chExt cx="5051425" cy="355600"/>
            </a:xfrm>
          </p:grpSpPr>
          <p:grpSp>
            <p:nvGrpSpPr>
              <p:cNvPr id="22602" name="Group 196"/>
              <p:cNvGrpSpPr>
                <a:grpSpLocks/>
              </p:cNvGrpSpPr>
              <p:nvPr/>
            </p:nvGrpSpPr>
            <p:grpSpPr bwMode="auto">
              <a:xfrm>
                <a:off x="3454400" y="5716588"/>
                <a:ext cx="2406650" cy="350837"/>
                <a:chOff x="-310964" y="2166658"/>
                <a:chExt cx="2406651" cy="350112"/>
              </a:xfrm>
            </p:grpSpPr>
            <p:grpSp>
              <p:nvGrpSpPr>
                <p:cNvPr id="22609" name="Group 131"/>
                <p:cNvGrpSpPr>
                  <a:grpSpLocks/>
                </p:cNvGrpSpPr>
                <p:nvPr/>
              </p:nvGrpSpPr>
              <p:grpSpPr bwMode="auto">
                <a:xfrm>
                  <a:off x="-310964" y="2166658"/>
                  <a:ext cx="1279525" cy="350112"/>
                  <a:chOff x="-310964" y="2166658"/>
                  <a:chExt cx="1279525" cy="350112"/>
                </a:xfrm>
              </p:grpSpPr>
              <p:pic>
                <p:nvPicPr>
                  <p:cNvPr id="2261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1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1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1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03" name="Group 190"/>
              <p:cNvGrpSpPr>
                <a:grpSpLocks/>
              </p:cNvGrpSpPr>
              <p:nvPr/>
            </p:nvGrpSpPr>
            <p:grpSpPr bwMode="auto">
              <a:xfrm>
                <a:off x="809625" y="5711825"/>
                <a:ext cx="2427288" cy="350838"/>
                <a:chOff x="-1475815" y="2767293"/>
                <a:chExt cx="2426447" cy="350274"/>
              </a:xfrm>
            </p:grpSpPr>
            <p:grpSp>
              <p:nvGrpSpPr>
                <p:cNvPr id="22604" name="Group 132"/>
                <p:cNvGrpSpPr>
                  <a:grpSpLocks/>
                </p:cNvGrpSpPr>
                <p:nvPr/>
              </p:nvGrpSpPr>
              <p:grpSpPr bwMode="auto">
                <a:xfrm>
                  <a:off x="-328893" y="2767293"/>
                  <a:ext cx="1279525" cy="350274"/>
                  <a:chOff x="-328893" y="2767293"/>
                  <a:chExt cx="1279525" cy="350274"/>
                </a:xfrm>
              </p:grpSpPr>
              <p:pic>
                <p:nvPicPr>
                  <p:cNvPr id="22606"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0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6" name="Group 188"/>
            <p:cNvGrpSpPr>
              <a:grpSpLocks/>
            </p:cNvGrpSpPr>
            <p:nvPr/>
          </p:nvGrpSpPr>
          <p:grpSpPr bwMode="auto">
            <a:xfrm>
              <a:off x="144607" y="2955345"/>
              <a:ext cx="5051425" cy="355600"/>
              <a:chOff x="809625" y="5711825"/>
              <a:chExt cx="5051425" cy="355600"/>
            </a:xfrm>
          </p:grpSpPr>
          <p:grpSp>
            <p:nvGrpSpPr>
              <p:cNvPr id="22590" name="Group 196"/>
              <p:cNvGrpSpPr>
                <a:grpSpLocks/>
              </p:cNvGrpSpPr>
              <p:nvPr/>
            </p:nvGrpSpPr>
            <p:grpSpPr bwMode="auto">
              <a:xfrm>
                <a:off x="3454400" y="5716588"/>
                <a:ext cx="2406650" cy="350837"/>
                <a:chOff x="-310964" y="2166658"/>
                <a:chExt cx="2406651" cy="350112"/>
              </a:xfrm>
            </p:grpSpPr>
            <p:grpSp>
              <p:nvGrpSpPr>
                <p:cNvPr id="22597" name="Group 131"/>
                <p:cNvGrpSpPr>
                  <a:grpSpLocks/>
                </p:cNvGrpSpPr>
                <p:nvPr/>
              </p:nvGrpSpPr>
              <p:grpSpPr bwMode="auto">
                <a:xfrm>
                  <a:off x="-310964" y="2166658"/>
                  <a:ext cx="1279525" cy="350112"/>
                  <a:chOff x="-310964" y="2166658"/>
                  <a:chExt cx="1279525" cy="350112"/>
                </a:xfrm>
              </p:grpSpPr>
              <p:pic>
                <p:nvPicPr>
                  <p:cNvPr id="22599"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9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91" name="Group 190"/>
              <p:cNvGrpSpPr>
                <a:grpSpLocks/>
              </p:cNvGrpSpPr>
              <p:nvPr/>
            </p:nvGrpSpPr>
            <p:grpSpPr bwMode="auto">
              <a:xfrm>
                <a:off x="809625" y="5711825"/>
                <a:ext cx="2427288" cy="350838"/>
                <a:chOff x="-1475815" y="2767293"/>
                <a:chExt cx="2426447" cy="350274"/>
              </a:xfrm>
            </p:grpSpPr>
            <p:grpSp>
              <p:nvGrpSpPr>
                <p:cNvPr id="22592" name="Group 132"/>
                <p:cNvGrpSpPr>
                  <a:grpSpLocks/>
                </p:cNvGrpSpPr>
                <p:nvPr/>
              </p:nvGrpSpPr>
              <p:grpSpPr bwMode="auto">
                <a:xfrm>
                  <a:off x="-328893" y="2767293"/>
                  <a:ext cx="1279525" cy="350274"/>
                  <a:chOff x="-328893" y="2767293"/>
                  <a:chExt cx="1279525" cy="350274"/>
                </a:xfrm>
              </p:grpSpPr>
              <p:pic>
                <p:nvPicPr>
                  <p:cNvPr id="2259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9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9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9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7" name="Group 189"/>
            <p:cNvGrpSpPr>
              <a:grpSpLocks/>
            </p:cNvGrpSpPr>
            <p:nvPr/>
          </p:nvGrpSpPr>
          <p:grpSpPr bwMode="auto">
            <a:xfrm>
              <a:off x="143179" y="2509525"/>
              <a:ext cx="5051425" cy="355600"/>
              <a:chOff x="809625" y="5711825"/>
              <a:chExt cx="5051425" cy="355600"/>
            </a:xfrm>
          </p:grpSpPr>
          <p:grpSp>
            <p:nvGrpSpPr>
              <p:cNvPr id="22578" name="Group 196"/>
              <p:cNvGrpSpPr>
                <a:grpSpLocks/>
              </p:cNvGrpSpPr>
              <p:nvPr/>
            </p:nvGrpSpPr>
            <p:grpSpPr bwMode="auto">
              <a:xfrm>
                <a:off x="3454400" y="5716588"/>
                <a:ext cx="2406650" cy="350837"/>
                <a:chOff x="-310964" y="2166658"/>
                <a:chExt cx="2406651" cy="350112"/>
              </a:xfrm>
            </p:grpSpPr>
            <p:grpSp>
              <p:nvGrpSpPr>
                <p:cNvPr id="22585" name="Group 131"/>
                <p:cNvGrpSpPr>
                  <a:grpSpLocks/>
                </p:cNvGrpSpPr>
                <p:nvPr/>
              </p:nvGrpSpPr>
              <p:grpSpPr bwMode="auto">
                <a:xfrm>
                  <a:off x="-310964" y="2166658"/>
                  <a:ext cx="1279525" cy="350112"/>
                  <a:chOff x="-310964" y="2166658"/>
                  <a:chExt cx="1279525" cy="350112"/>
                </a:xfrm>
              </p:grpSpPr>
              <p:pic>
                <p:nvPicPr>
                  <p:cNvPr id="22587"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8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79" name="Group 217"/>
              <p:cNvGrpSpPr>
                <a:grpSpLocks/>
              </p:cNvGrpSpPr>
              <p:nvPr/>
            </p:nvGrpSpPr>
            <p:grpSpPr bwMode="auto">
              <a:xfrm>
                <a:off x="809625" y="5711825"/>
                <a:ext cx="2427288" cy="350838"/>
                <a:chOff x="-1475815" y="2767293"/>
                <a:chExt cx="2426447" cy="350274"/>
              </a:xfrm>
            </p:grpSpPr>
            <p:grpSp>
              <p:nvGrpSpPr>
                <p:cNvPr id="22580" name="Group 132"/>
                <p:cNvGrpSpPr>
                  <a:grpSpLocks/>
                </p:cNvGrpSpPr>
                <p:nvPr/>
              </p:nvGrpSpPr>
              <p:grpSpPr bwMode="auto">
                <a:xfrm>
                  <a:off x="-328893" y="2767293"/>
                  <a:ext cx="1279525" cy="350274"/>
                  <a:chOff x="-328893" y="2767293"/>
                  <a:chExt cx="1279525" cy="350274"/>
                </a:xfrm>
              </p:grpSpPr>
              <p:pic>
                <p:nvPicPr>
                  <p:cNvPr id="2258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8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8" name="Group 190"/>
            <p:cNvGrpSpPr>
              <a:grpSpLocks/>
            </p:cNvGrpSpPr>
            <p:nvPr/>
          </p:nvGrpSpPr>
          <p:grpSpPr bwMode="auto">
            <a:xfrm>
              <a:off x="140836" y="2072472"/>
              <a:ext cx="5051425" cy="355600"/>
              <a:chOff x="809625" y="5711825"/>
              <a:chExt cx="5051425" cy="355600"/>
            </a:xfrm>
          </p:grpSpPr>
          <p:grpSp>
            <p:nvGrpSpPr>
              <p:cNvPr id="22566" name="Group 196"/>
              <p:cNvGrpSpPr>
                <a:grpSpLocks/>
              </p:cNvGrpSpPr>
              <p:nvPr/>
            </p:nvGrpSpPr>
            <p:grpSpPr bwMode="auto">
              <a:xfrm>
                <a:off x="3454400" y="5716588"/>
                <a:ext cx="2406650" cy="350837"/>
                <a:chOff x="-310964" y="2166658"/>
                <a:chExt cx="2406651" cy="350112"/>
              </a:xfrm>
            </p:grpSpPr>
            <p:grpSp>
              <p:nvGrpSpPr>
                <p:cNvPr id="22573" name="Group 131"/>
                <p:cNvGrpSpPr>
                  <a:grpSpLocks/>
                </p:cNvGrpSpPr>
                <p:nvPr/>
              </p:nvGrpSpPr>
              <p:grpSpPr bwMode="auto">
                <a:xfrm>
                  <a:off x="-310964" y="2166658"/>
                  <a:ext cx="1279525" cy="350112"/>
                  <a:chOff x="-310964" y="2166658"/>
                  <a:chExt cx="1279525" cy="350112"/>
                </a:xfrm>
              </p:grpSpPr>
              <p:pic>
                <p:nvPicPr>
                  <p:cNvPr id="2257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7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67" name="Group 190"/>
              <p:cNvGrpSpPr>
                <a:grpSpLocks/>
              </p:cNvGrpSpPr>
              <p:nvPr/>
            </p:nvGrpSpPr>
            <p:grpSpPr bwMode="auto">
              <a:xfrm>
                <a:off x="809625" y="5711825"/>
                <a:ext cx="2427288" cy="350838"/>
                <a:chOff x="-1475815" y="2767293"/>
                <a:chExt cx="2426447" cy="350274"/>
              </a:xfrm>
            </p:grpSpPr>
            <p:grpSp>
              <p:nvGrpSpPr>
                <p:cNvPr id="22568" name="Group 132"/>
                <p:cNvGrpSpPr>
                  <a:grpSpLocks/>
                </p:cNvGrpSpPr>
                <p:nvPr/>
              </p:nvGrpSpPr>
              <p:grpSpPr bwMode="auto">
                <a:xfrm>
                  <a:off x="-328893" y="2767293"/>
                  <a:ext cx="1279525" cy="350274"/>
                  <a:chOff x="-328893" y="2767293"/>
                  <a:chExt cx="1279525" cy="350274"/>
                </a:xfrm>
              </p:grpSpPr>
              <p:pic>
                <p:nvPicPr>
                  <p:cNvPr id="2257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6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9" name="Group 191"/>
            <p:cNvGrpSpPr>
              <a:grpSpLocks/>
            </p:cNvGrpSpPr>
            <p:nvPr/>
          </p:nvGrpSpPr>
          <p:grpSpPr bwMode="auto">
            <a:xfrm>
              <a:off x="139408" y="1626652"/>
              <a:ext cx="5051425" cy="355600"/>
              <a:chOff x="809625" y="5711825"/>
              <a:chExt cx="5051425" cy="355600"/>
            </a:xfrm>
          </p:grpSpPr>
          <p:grpSp>
            <p:nvGrpSpPr>
              <p:cNvPr id="22554" name="Group 196"/>
              <p:cNvGrpSpPr>
                <a:grpSpLocks/>
              </p:cNvGrpSpPr>
              <p:nvPr/>
            </p:nvGrpSpPr>
            <p:grpSpPr bwMode="auto">
              <a:xfrm>
                <a:off x="3454400" y="5716588"/>
                <a:ext cx="2406650" cy="350837"/>
                <a:chOff x="-310964" y="2166658"/>
                <a:chExt cx="2406651" cy="350112"/>
              </a:xfrm>
            </p:grpSpPr>
            <p:grpSp>
              <p:nvGrpSpPr>
                <p:cNvPr id="22561" name="Group 131"/>
                <p:cNvGrpSpPr>
                  <a:grpSpLocks/>
                </p:cNvGrpSpPr>
                <p:nvPr/>
              </p:nvGrpSpPr>
              <p:grpSpPr bwMode="auto">
                <a:xfrm>
                  <a:off x="-310964" y="2166658"/>
                  <a:ext cx="1279525" cy="350112"/>
                  <a:chOff x="-310964" y="2166658"/>
                  <a:chExt cx="1279525" cy="350112"/>
                </a:xfrm>
              </p:grpSpPr>
              <p:pic>
                <p:nvPicPr>
                  <p:cNvPr id="2256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6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6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6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55" name="Group 190"/>
              <p:cNvGrpSpPr>
                <a:grpSpLocks/>
              </p:cNvGrpSpPr>
              <p:nvPr/>
            </p:nvGrpSpPr>
            <p:grpSpPr bwMode="auto">
              <a:xfrm>
                <a:off x="809625" y="5711825"/>
                <a:ext cx="2427288" cy="350838"/>
                <a:chOff x="-1475815" y="2767293"/>
                <a:chExt cx="2426447" cy="350274"/>
              </a:xfrm>
            </p:grpSpPr>
            <p:grpSp>
              <p:nvGrpSpPr>
                <p:cNvPr id="22556" name="Group 132"/>
                <p:cNvGrpSpPr>
                  <a:grpSpLocks/>
                </p:cNvGrpSpPr>
                <p:nvPr/>
              </p:nvGrpSpPr>
              <p:grpSpPr bwMode="auto">
                <a:xfrm>
                  <a:off x="-328893" y="2767293"/>
                  <a:ext cx="1279525" cy="350274"/>
                  <a:chOff x="-328893" y="2767293"/>
                  <a:chExt cx="1279525" cy="350274"/>
                </a:xfrm>
              </p:grpSpPr>
              <p:pic>
                <p:nvPicPr>
                  <p:cNvPr id="2255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5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6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5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sp>
          <p:nvSpPr>
            <p:cNvPr id="22550" name="TextBox 282"/>
            <p:cNvSpPr txBox="1">
              <a:spLocks noChangeArrowheads="1"/>
            </p:cNvSpPr>
            <p:nvPr/>
          </p:nvSpPr>
          <p:spPr bwMode="auto">
            <a:xfrm>
              <a:off x="1427168" y="5959715"/>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2551" name="TextBox 282"/>
            <p:cNvSpPr txBox="1">
              <a:spLocks noChangeArrowheads="1"/>
            </p:cNvSpPr>
            <p:nvPr/>
          </p:nvSpPr>
          <p:spPr bwMode="auto">
            <a:xfrm>
              <a:off x="2103216" y="5959715"/>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2552" name="TextBox 282"/>
            <p:cNvSpPr txBox="1">
              <a:spLocks noChangeArrowheads="1"/>
            </p:cNvSpPr>
            <p:nvPr/>
          </p:nvSpPr>
          <p:spPr bwMode="auto">
            <a:xfrm>
              <a:off x="3626290" y="5965369"/>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2553" name="TextBox 282"/>
            <p:cNvSpPr txBox="1">
              <a:spLocks noChangeArrowheads="1"/>
            </p:cNvSpPr>
            <p:nvPr/>
          </p:nvSpPr>
          <p:spPr bwMode="auto">
            <a:xfrm>
              <a:off x="2925759" y="5958621"/>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sp>
        <p:nvSpPr>
          <p:cNvPr id="22535"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1" action="ppaction://hlinksldjump"/>
              </a:rPr>
              <a:t>&lt;&lt; CPR</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Title 118"/>
          <p:cNvSpPr>
            <a:spLocks noGrp="1"/>
          </p:cNvSpPr>
          <p:nvPr>
            <p:ph type="title"/>
          </p:nvPr>
        </p:nvSpPr>
        <p:spPr/>
        <p:txBody>
          <a:bodyPr/>
          <a:lstStyle/>
          <a:p>
            <a:r>
              <a:rPr lang="en-US" dirty="0" smtClean="0">
                <a:ea typeface="ＭＳ Ｐゴシック" pitchFamily="34" charset="-128"/>
              </a:rPr>
              <a:t>l1pemex - D1001715 – S1000536</a:t>
            </a:r>
          </a:p>
        </p:txBody>
      </p:sp>
      <p:sp>
        <p:nvSpPr>
          <p:cNvPr id="235" name="Date Placeholder 234"/>
          <p:cNvSpPr>
            <a:spLocks noGrp="1"/>
          </p:cNvSpPr>
          <p:nvPr>
            <p:ph type="dt" sz="quarter" idx="10"/>
          </p:nvPr>
        </p:nvSpPr>
        <p:spPr/>
        <p:txBody>
          <a:bodyPr/>
          <a:lstStyle/>
          <a:p>
            <a:pPr>
              <a:defRPr/>
            </a:pPr>
            <a:r>
              <a:rPr lang="en-US" smtClean="0"/>
              <a:t>LIGO-G1001032-V10</a:t>
            </a:r>
            <a:endParaRPr lang="en-US"/>
          </a:p>
        </p:txBody>
      </p:sp>
      <p:sp>
        <p:nvSpPr>
          <p:cNvPr id="230404"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A5A51D7-738A-437E-9810-D378299190E8}" type="slidenum">
              <a:rPr lang="en-US" smtClean="0">
                <a:solidFill>
                  <a:srgbClr val="898989"/>
                </a:solidFill>
                <a:latin typeface="Calibri" pitchFamily="34" charset="0"/>
              </a:rPr>
              <a:pPr eaLnBrk="1" hangingPunct="1"/>
              <a:t>460</a:t>
            </a:fld>
            <a:endParaRPr lang="en-US" smtClean="0">
              <a:solidFill>
                <a:srgbClr val="898989"/>
              </a:solidFill>
              <a:latin typeface="Calibri" pitchFamily="34" charset="0"/>
            </a:endParaRPr>
          </a:p>
        </p:txBody>
      </p:sp>
      <p:grpSp>
        <p:nvGrpSpPr>
          <p:cNvPr id="230405" name="Group 150"/>
          <p:cNvGrpSpPr>
            <a:grpSpLocks/>
          </p:cNvGrpSpPr>
          <p:nvPr/>
        </p:nvGrpSpPr>
        <p:grpSpPr bwMode="auto">
          <a:xfrm>
            <a:off x="241300" y="1209675"/>
            <a:ext cx="8832850" cy="5381625"/>
            <a:chOff x="234950" y="1212157"/>
            <a:chExt cx="8832132" cy="5381256"/>
          </a:xfrm>
        </p:grpSpPr>
        <p:grpSp>
          <p:nvGrpSpPr>
            <p:cNvPr id="230422" name="Group 70"/>
            <p:cNvGrpSpPr>
              <a:grpSpLocks/>
            </p:cNvGrpSpPr>
            <p:nvPr/>
          </p:nvGrpSpPr>
          <p:grpSpPr bwMode="auto">
            <a:xfrm>
              <a:off x="234950" y="1212157"/>
              <a:ext cx="7659687" cy="2281931"/>
              <a:chOff x="234950" y="1212157"/>
              <a:chExt cx="7659687" cy="2281931"/>
            </a:xfrm>
          </p:grpSpPr>
          <p:grpSp>
            <p:nvGrpSpPr>
              <p:cNvPr id="230529" name="Group 60"/>
              <p:cNvGrpSpPr>
                <a:grpSpLocks/>
              </p:cNvGrpSpPr>
              <p:nvPr/>
            </p:nvGrpSpPr>
            <p:grpSpPr bwMode="auto">
              <a:xfrm>
                <a:off x="234950" y="1212157"/>
                <a:ext cx="7659687" cy="2281931"/>
                <a:chOff x="1025269" y="1269311"/>
                <a:chExt cx="7659941" cy="2281413"/>
              </a:xfrm>
            </p:grpSpPr>
            <p:pic>
              <p:nvPicPr>
                <p:cNvPr id="23053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30533" name="Group 26"/>
                <p:cNvGrpSpPr>
                  <a:grpSpLocks/>
                </p:cNvGrpSpPr>
                <p:nvPr/>
              </p:nvGrpSpPr>
              <p:grpSpPr bwMode="auto">
                <a:xfrm>
                  <a:off x="7421517" y="1269311"/>
                  <a:ext cx="1263693" cy="368091"/>
                  <a:chOff x="7420915" y="1268217"/>
                  <a:chExt cx="1263514" cy="368358"/>
                </a:xfrm>
              </p:grpSpPr>
              <p:sp>
                <p:nvSpPr>
                  <p:cNvPr id="23053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3053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53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ction="ppaction://hlinksldjump"/>
                  </a:rPr>
                  <a:t>Timing Slot</a:t>
                </a:r>
                <a:endParaRPr lang="en-US" sz="800" b="1">
                  <a:latin typeface="Comic Sans MS" pitchFamily="66" charset="0"/>
                </a:endParaRPr>
              </a:p>
            </p:txBody>
          </p:sp>
        </p:grpSp>
        <p:grpSp>
          <p:nvGrpSpPr>
            <p:cNvPr id="230423" name="Group 453"/>
            <p:cNvGrpSpPr>
              <a:grpSpLocks/>
            </p:cNvGrpSpPr>
            <p:nvPr/>
          </p:nvGrpSpPr>
          <p:grpSpPr bwMode="auto">
            <a:xfrm>
              <a:off x="234950" y="3554877"/>
              <a:ext cx="8832132" cy="3038536"/>
              <a:chOff x="234950" y="3554877"/>
              <a:chExt cx="8832132" cy="3038536"/>
            </a:xfrm>
          </p:grpSpPr>
          <p:grpSp>
            <p:nvGrpSpPr>
              <p:cNvPr id="230424" name="Group 294"/>
              <p:cNvGrpSpPr>
                <a:grpSpLocks/>
              </p:cNvGrpSpPr>
              <p:nvPr/>
            </p:nvGrpSpPr>
            <p:grpSpPr bwMode="auto">
              <a:xfrm>
                <a:off x="234950" y="3554877"/>
                <a:ext cx="8832132" cy="3038536"/>
                <a:chOff x="234950" y="3554877"/>
                <a:chExt cx="8832132" cy="3038536"/>
              </a:xfrm>
            </p:grpSpPr>
            <p:pic>
              <p:nvPicPr>
                <p:cNvPr id="23043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044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3044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3044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3044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3044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3044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3044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3045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3045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3045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3045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30454" name="Group 71"/>
                <p:cNvGrpSpPr>
                  <a:grpSpLocks/>
                </p:cNvGrpSpPr>
                <p:nvPr/>
              </p:nvGrpSpPr>
              <p:grpSpPr bwMode="auto">
                <a:xfrm>
                  <a:off x="4685716" y="3595684"/>
                  <a:ext cx="215899" cy="1858574"/>
                  <a:chOff x="8442323" y="2253457"/>
                  <a:chExt cx="215474" cy="1857625"/>
                </a:xfrm>
              </p:grpSpPr>
              <p:grpSp>
                <p:nvGrpSpPr>
                  <p:cNvPr id="230525" name="Group 72"/>
                  <p:cNvGrpSpPr>
                    <a:grpSpLocks/>
                  </p:cNvGrpSpPr>
                  <p:nvPr/>
                </p:nvGrpSpPr>
                <p:grpSpPr bwMode="auto">
                  <a:xfrm>
                    <a:off x="8442323" y="2253457"/>
                    <a:ext cx="214313" cy="1836738"/>
                    <a:chOff x="6193857" y="1433230"/>
                    <a:chExt cx="215444" cy="1837022"/>
                  </a:xfrm>
                </p:grpSpPr>
                <p:pic>
                  <p:nvPicPr>
                    <p:cNvPr id="23052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2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23052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30455" name="Group 100"/>
                <p:cNvGrpSpPr>
                  <a:grpSpLocks/>
                </p:cNvGrpSpPr>
                <p:nvPr/>
              </p:nvGrpSpPr>
              <p:grpSpPr bwMode="auto">
                <a:xfrm>
                  <a:off x="4973718" y="3600848"/>
                  <a:ext cx="233358" cy="1849052"/>
                  <a:chOff x="4100712" y="3595688"/>
                  <a:chExt cx="233361" cy="1849437"/>
                </a:xfrm>
              </p:grpSpPr>
              <p:grpSp>
                <p:nvGrpSpPr>
                  <p:cNvPr id="230519" name="Group 72"/>
                  <p:cNvGrpSpPr>
                    <a:grpSpLocks/>
                  </p:cNvGrpSpPr>
                  <p:nvPr/>
                </p:nvGrpSpPr>
                <p:grpSpPr bwMode="auto">
                  <a:xfrm>
                    <a:off x="4100712" y="3595688"/>
                    <a:ext cx="233361" cy="1849437"/>
                    <a:chOff x="7985155" y="2757488"/>
                    <a:chExt cx="233328" cy="1848894"/>
                  </a:xfrm>
                </p:grpSpPr>
                <p:grpSp>
                  <p:nvGrpSpPr>
                    <p:cNvPr id="230521" name="Group 70"/>
                    <p:cNvGrpSpPr>
                      <a:grpSpLocks/>
                    </p:cNvGrpSpPr>
                    <p:nvPr/>
                  </p:nvGrpSpPr>
                  <p:grpSpPr bwMode="auto">
                    <a:xfrm>
                      <a:off x="7988855" y="2757488"/>
                      <a:ext cx="229628" cy="1836737"/>
                      <a:chOff x="6178463" y="1433228"/>
                      <a:chExt cx="230840" cy="1837026"/>
                    </a:xfrm>
                  </p:grpSpPr>
                  <p:sp>
                    <p:nvSpPr>
                      <p:cNvPr id="23052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23052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0522"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3052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0456"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51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30457" name="Group 26"/>
                <p:cNvGrpSpPr>
                  <a:grpSpLocks/>
                </p:cNvGrpSpPr>
                <p:nvPr/>
              </p:nvGrpSpPr>
              <p:grpSpPr bwMode="auto">
                <a:xfrm>
                  <a:off x="6622358" y="3554877"/>
                  <a:ext cx="1272188" cy="342709"/>
                  <a:chOff x="7412367" y="1267773"/>
                  <a:chExt cx="1272066" cy="342946"/>
                </a:xfrm>
              </p:grpSpPr>
              <p:sp>
                <p:nvSpPr>
                  <p:cNvPr id="23051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S1000536</a:t>
                    </a:r>
                    <a:endParaRPr lang="en-US" sz="800" b="1" dirty="0">
                      <a:solidFill>
                        <a:schemeClr val="bg1"/>
                      </a:solidFill>
                      <a:latin typeface="Comic Sans MS" pitchFamily="66" charset="0"/>
                    </a:endParaRPr>
                  </a:p>
                </p:txBody>
              </p:sp>
              <p:sp>
                <p:nvSpPr>
                  <p:cNvPr id="23051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30458" name="Group 151"/>
                <p:cNvGrpSpPr>
                  <a:grpSpLocks/>
                </p:cNvGrpSpPr>
                <p:nvPr/>
              </p:nvGrpSpPr>
              <p:grpSpPr bwMode="auto">
                <a:xfrm>
                  <a:off x="6520479" y="3870500"/>
                  <a:ext cx="2546603" cy="2722913"/>
                  <a:chOff x="6537571" y="3930322"/>
                  <a:chExt cx="2546603" cy="2722913"/>
                </a:xfrm>
              </p:grpSpPr>
              <p:grpSp>
                <p:nvGrpSpPr>
                  <p:cNvPr id="230459" name="Group 77"/>
                  <p:cNvGrpSpPr>
                    <a:grpSpLocks/>
                  </p:cNvGrpSpPr>
                  <p:nvPr/>
                </p:nvGrpSpPr>
                <p:grpSpPr bwMode="auto">
                  <a:xfrm>
                    <a:off x="6659892" y="3930322"/>
                    <a:ext cx="2412866" cy="222946"/>
                    <a:chOff x="5388330" y="5700074"/>
                    <a:chExt cx="2411543" cy="224521"/>
                  </a:xfrm>
                </p:grpSpPr>
                <p:pic>
                  <p:nvPicPr>
                    <p:cNvPr id="23051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1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1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30460" name="Group 77"/>
                  <p:cNvGrpSpPr>
                    <a:grpSpLocks/>
                  </p:cNvGrpSpPr>
                  <p:nvPr/>
                </p:nvGrpSpPr>
                <p:grpSpPr bwMode="auto">
                  <a:xfrm>
                    <a:off x="6593115" y="4126888"/>
                    <a:ext cx="2488203" cy="222936"/>
                    <a:chOff x="5313031" y="5665686"/>
                    <a:chExt cx="2486842" cy="224513"/>
                  </a:xfrm>
                </p:grpSpPr>
                <p:pic>
                  <p:nvPicPr>
                    <p:cNvPr id="23050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1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30461" name="Group 77"/>
                  <p:cNvGrpSpPr>
                    <a:grpSpLocks/>
                  </p:cNvGrpSpPr>
                  <p:nvPr/>
                </p:nvGrpSpPr>
                <p:grpSpPr bwMode="auto">
                  <a:xfrm>
                    <a:off x="6594543" y="4316328"/>
                    <a:ext cx="2488203" cy="222936"/>
                    <a:chOff x="5313031" y="5665686"/>
                    <a:chExt cx="2486842" cy="224513"/>
                  </a:xfrm>
                </p:grpSpPr>
                <p:pic>
                  <p:nvPicPr>
                    <p:cNvPr id="23050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0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30462" name="Group 77"/>
                  <p:cNvGrpSpPr>
                    <a:grpSpLocks/>
                  </p:cNvGrpSpPr>
                  <p:nvPr/>
                </p:nvGrpSpPr>
                <p:grpSpPr bwMode="auto">
                  <a:xfrm>
                    <a:off x="6595973" y="4505768"/>
                    <a:ext cx="2488201" cy="222936"/>
                    <a:chOff x="5313033" y="5665686"/>
                    <a:chExt cx="2486840" cy="224513"/>
                  </a:xfrm>
                </p:grpSpPr>
                <p:pic>
                  <p:nvPicPr>
                    <p:cNvPr id="23050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0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0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30463" name="Group 77"/>
                  <p:cNvGrpSpPr>
                    <a:grpSpLocks/>
                  </p:cNvGrpSpPr>
                  <p:nvPr/>
                </p:nvGrpSpPr>
                <p:grpSpPr bwMode="auto">
                  <a:xfrm>
                    <a:off x="6605338" y="4703660"/>
                    <a:ext cx="2478580" cy="222894"/>
                    <a:chOff x="5322652" y="5665686"/>
                    <a:chExt cx="2477221" cy="224475"/>
                  </a:xfrm>
                </p:grpSpPr>
                <p:pic>
                  <p:nvPicPr>
                    <p:cNvPr id="23050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0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D1001421</a:t>
                      </a:r>
                      <a:endParaRPr lang="en-US" sz="800" b="1" dirty="0">
                        <a:latin typeface="Comic Sans MS" pitchFamily="66" charset="0"/>
                      </a:endParaRPr>
                    </a:p>
                  </p:txBody>
                </p:sp>
                <p:sp>
                  <p:nvSpPr>
                    <p:cNvPr id="23050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30464" name="Group 77"/>
                  <p:cNvGrpSpPr>
                    <a:grpSpLocks/>
                  </p:cNvGrpSpPr>
                  <p:nvPr/>
                </p:nvGrpSpPr>
                <p:grpSpPr bwMode="auto">
                  <a:xfrm>
                    <a:off x="6605338" y="4899447"/>
                    <a:ext cx="2478580" cy="222894"/>
                    <a:chOff x="5322652" y="5665686"/>
                    <a:chExt cx="2477221" cy="224475"/>
                  </a:xfrm>
                </p:grpSpPr>
                <p:pic>
                  <p:nvPicPr>
                    <p:cNvPr id="23049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30465" name="Group 77"/>
                  <p:cNvGrpSpPr>
                    <a:grpSpLocks/>
                  </p:cNvGrpSpPr>
                  <p:nvPr/>
                </p:nvGrpSpPr>
                <p:grpSpPr bwMode="auto">
                  <a:xfrm>
                    <a:off x="6605272" y="5087454"/>
                    <a:ext cx="2478664" cy="222894"/>
                    <a:chOff x="5322675" y="5665686"/>
                    <a:chExt cx="2477198" cy="224474"/>
                  </a:xfrm>
                </p:grpSpPr>
                <p:pic>
                  <p:nvPicPr>
                    <p:cNvPr id="23049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30466" name="Group 77"/>
                  <p:cNvGrpSpPr>
                    <a:grpSpLocks/>
                  </p:cNvGrpSpPr>
                  <p:nvPr/>
                </p:nvGrpSpPr>
                <p:grpSpPr bwMode="auto">
                  <a:xfrm>
                    <a:off x="6602754" y="5274400"/>
                    <a:ext cx="2478581" cy="222894"/>
                    <a:chOff x="5322651" y="5665686"/>
                    <a:chExt cx="2477222" cy="224475"/>
                  </a:xfrm>
                </p:grpSpPr>
                <p:pic>
                  <p:nvPicPr>
                    <p:cNvPr id="23049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30467" name="Group 77"/>
                  <p:cNvGrpSpPr>
                    <a:grpSpLocks/>
                  </p:cNvGrpSpPr>
                  <p:nvPr/>
                </p:nvGrpSpPr>
                <p:grpSpPr bwMode="auto">
                  <a:xfrm>
                    <a:off x="6602755" y="5462440"/>
                    <a:ext cx="2478580" cy="222894"/>
                    <a:chOff x="5322652" y="5665686"/>
                    <a:chExt cx="2477221" cy="224475"/>
                  </a:xfrm>
                </p:grpSpPr>
                <p:pic>
                  <p:nvPicPr>
                    <p:cNvPr id="230488"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30468" name="Group 77"/>
                  <p:cNvGrpSpPr>
                    <a:grpSpLocks/>
                  </p:cNvGrpSpPr>
                  <p:nvPr/>
                </p:nvGrpSpPr>
                <p:grpSpPr bwMode="auto">
                  <a:xfrm>
                    <a:off x="6602689" y="5658194"/>
                    <a:ext cx="2478664" cy="222894"/>
                    <a:chOff x="5322675" y="5665686"/>
                    <a:chExt cx="2477198" cy="224474"/>
                  </a:xfrm>
                </p:grpSpPr>
                <p:pic>
                  <p:nvPicPr>
                    <p:cNvPr id="23048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8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30469" name="Group 77"/>
                  <p:cNvGrpSpPr>
                    <a:grpSpLocks/>
                  </p:cNvGrpSpPr>
                  <p:nvPr/>
                </p:nvGrpSpPr>
                <p:grpSpPr bwMode="auto">
                  <a:xfrm>
                    <a:off x="6602758" y="5847694"/>
                    <a:ext cx="2478580" cy="222894"/>
                    <a:chOff x="5322652" y="5665686"/>
                    <a:chExt cx="2477221" cy="224475"/>
                  </a:xfrm>
                </p:grpSpPr>
                <p:pic>
                  <p:nvPicPr>
                    <p:cNvPr id="23048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8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30470" name="Group 77"/>
                  <p:cNvGrpSpPr>
                    <a:grpSpLocks/>
                  </p:cNvGrpSpPr>
                  <p:nvPr/>
                </p:nvGrpSpPr>
                <p:grpSpPr bwMode="auto">
                  <a:xfrm>
                    <a:off x="6602758" y="6035734"/>
                    <a:ext cx="2478580" cy="222894"/>
                    <a:chOff x="5322652" y="5665686"/>
                    <a:chExt cx="2477221" cy="224475"/>
                  </a:xfrm>
                </p:grpSpPr>
                <p:pic>
                  <p:nvPicPr>
                    <p:cNvPr id="23047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8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30471" name="Group 77"/>
                  <p:cNvGrpSpPr>
                    <a:grpSpLocks/>
                  </p:cNvGrpSpPr>
                  <p:nvPr/>
                </p:nvGrpSpPr>
                <p:grpSpPr bwMode="auto">
                  <a:xfrm>
                    <a:off x="6602692" y="6231488"/>
                    <a:ext cx="2478664" cy="222894"/>
                    <a:chOff x="5322675" y="5665686"/>
                    <a:chExt cx="2477198" cy="224474"/>
                  </a:xfrm>
                </p:grpSpPr>
                <p:pic>
                  <p:nvPicPr>
                    <p:cNvPr id="23047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7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30472" name="Group 77"/>
                  <p:cNvGrpSpPr>
                    <a:grpSpLocks/>
                  </p:cNvGrpSpPr>
                  <p:nvPr/>
                </p:nvGrpSpPr>
                <p:grpSpPr bwMode="auto">
                  <a:xfrm>
                    <a:off x="6537571" y="6430341"/>
                    <a:ext cx="2541183" cy="222894"/>
                    <a:chOff x="5260195" y="5665686"/>
                    <a:chExt cx="2539678" cy="224474"/>
                  </a:xfrm>
                </p:grpSpPr>
                <p:pic>
                  <p:nvPicPr>
                    <p:cNvPr id="23047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7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30425" name="Group 439"/>
              <p:cNvGrpSpPr>
                <a:grpSpLocks/>
              </p:cNvGrpSpPr>
              <p:nvPr/>
            </p:nvGrpSpPr>
            <p:grpSpPr bwMode="auto">
              <a:xfrm>
                <a:off x="2363420" y="5458525"/>
                <a:ext cx="3690745" cy="364202"/>
                <a:chOff x="2514671" y="5583891"/>
                <a:chExt cx="3690745" cy="364202"/>
              </a:xfrm>
            </p:grpSpPr>
            <p:sp>
              <p:nvSpPr>
                <p:cNvPr id="23042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3042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3042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3042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3043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3043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3043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3043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3043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3043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3043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3043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3043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23040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0407" name="Group 359"/>
          <p:cNvGrpSpPr>
            <a:grpSpLocks/>
          </p:cNvGrpSpPr>
          <p:nvPr/>
        </p:nvGrpSpPr>
        <p:grpSpPr bwMode="auto">
          <a:xfrm>
            <a:off x="2238375" y="746125"/>
            <a:ext cx="5695950" cy="455613"/>
            <a:chOff x="-234712" y="6097725"/>
            <a:chExt cx="5695241" cy="455953"/>
          </a:xfrm>
        </p:grpSpPr>
        <p:grpSp>
          <p:nvGrpSpPr>
            <p:cNvPr id="230414" name="Group 220"/>
            <p:cNvGrpSpPr>
              <a:grpSpLocks/>
            </p:cNvGrpSpPr>
            <p:nvPr/>
          </p:nvGrpSpPr>
          <p:grpSpPr bwMode="auto">
            <a:xfrm>
              <a:off x="-234712" y="6101482"/>
              <a:ext cx="3059271" cy="452196"/>
              <a:chOff x="-234712" y="6110108"/>
              <a:chExt cx="3059271" cy="452196"/>
            </a:xfrm>
          </p:grpSpPr>
          <p:pic>
            <p:nvPicPr>
              <p:cNvPr id="23041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0420"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l1pemex </a:t>
                </a:r>
                <a:r>
                  <a:rPr lang="en-US" sz="800" b="1" dirty="0">
                    <a:latin typeface="Comic Sans MS" pitchFamily="66" charset="0"/>
                  </a:rPr>
                  <a:t>I/O Extension Chassis</a:t>
                </a:r>
              </a:p>
            </p:txBody>
          </p:sp>
          <p:sp>
            <p:nvSpPr>
              <p:cNvPr id="23042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30415" name="Group 221"/>
            <p:cNvGrpSpPr>
              <a:grpSpLocks/>
            </p:cNvGrpSpPr>
            <p:nvPr/>
          </p:nvGrpSpPr>
          <p:grpSpPr bwMode="auto">
            <a:xfrm>
              <a:off x="3042258" y="6097725"/>
              <a:ext cx="2418271" cy="452196"/>
              <a:chOff x="3042258" y="6097725"/>
              <a:chExt cx="2418271" cy="452196"/>
            </a:xfrm>
          </p:grpSpPr>
          <p:pic>
            <p:nvPicPr>
              <p:cNvPr id="2304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041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3041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0"/>
                  </a:rPr>
                  <a:t>S1000536</a:t>
                </a:r>
                <a:endParaRPr lang="en-US" sz="800" b="1" dirty="0">
                  <a:solidFill>
                    <a:schemeClr val="bg1"/>
                  </a:solidFill>
                  <a:latin typeface="Comic Sans MS" pitchFamily="66" charset="0"/>
                </a:endParaRPr>
              </a:p>
            </p:txBody>
          </p:sp>
        </p:grpSp>
      </p:grpSp>
      <p:grpSp>
        <p:nvGrpSpPr>
          <p:cNvPr id="230408" name="Group 144"/>
          <p:cNvGrpSpPr>
            <a:grpSpLocks/>
          </p:cNvGrpSpPr>
          <p:nvPr/>
        </p:nvGrpSpPr>
        <p:grpSpPr bwMode="auto">
          <a:xfrm>
            <a:off x="1133475" y="4843463"/>
            <a:ext cx="254000" cy="2006600"/>
            <a:chOff x="3103263" y="4394964"/>
            <a:chExt cx="253280" cy="2005829"/>
          </a:xfrm>
        </p:grpSpPr>
        <p:sp>
          <p:nvSpPr>
            <p:cNvPr id="230411"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138" name="Straight Arrow Connector 137"/>
            <p:cNvCxnSpPr>
              <a:stCxn id="230411"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30410"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l1pemex – </a:t>
            </a:r>
            <a:r>
              <a:rPr lang="en-US" dirty="0">
                <a:solidFill>
                  <a:schemeClr val="bg1"/>
                </a:solidFill>
              </a:rPr>
              <a:t>I/O Extender </a:t>
            </a:r>
          </a:p>
        </p:txBody>
      </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3" action="ppaction://hlinksldjump"/>
              </a:rPr>
              <a:t>&lt;&lt; L1-ISC-XC1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1940" name="Picture 3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18" y="729713"/>
            <a:ext cx="2357438" cy="297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90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908"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09" name="Title 8"/>
          <p:cNvSpPr>
            <a:spLocks noGrp="1"/>
          </p:cNvSpPr>
          <p:nvPr>
            <p:ph type="title"/>
          </p:nvPr>
        </p:nvSpPr>
        <p:spPr/>
        <p:txBody>
          <a:bodyPr/>
          <a:lstStyle/>
          <a:p>
            <a:pPr eaLnBrk="1" hangingPunct="1"/>
            <a:r>
              <a:rPr lang="en-US" smtClean="0">
                <a:ea typeface="ＭＳ Ｐゴシック" pitchFamily="34" charset="-128"/>
              </a:rPr>
              <a:t>L1-SEI-XC1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5191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3786E3-2B72-4CB1-B549-0C5459CFB9F9}" type="slidenum">
              <a:rPr lang="en-US" smtClean="0">
                <a:solidFill>
                  <a:srgbClr val="898989"/>
                </a:solidFill>
                <a:latin typeface="Calibri" pitchFamily="34" charset="0"/>
              </a:rPr>
              <a:pPr eaLnBrk="1" hangingPunct="1"/>
              <a:t>461</a:t>
            </a:fld>
            <a:endParaRPr lang="en-US" smtClean="0">
              <a:solidFill>
                <a:srgbClr val="898989"/>
              </a:solidFill>
              <a:latin typeface="Calibri" pitchFamily="34" charset="0"/>
            </a:endParaRPr>
          </a:p>
        </p:txBody>
      </p:sp>
      <p:pic>
        <p:nvPicPr>
          <p:cNvPr id="251912"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13" name="TextBox 367"/>
          <p:cNvSpPr txBox="1">
            <a:spLocks noChangeArrowheads="1"/>
          </p:cNvSpPr>
          <p:nvPr/>
        </p:nvSpPr>
        <p:spPr bwMode="auto">
          <a:xfrm>
            <a:off x="7105650" y="513715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4A</a:t>
            </a:r>
          </a:p>
          <a:p>
            <a:pPr eaLnBrk="1" hangingPunct="1"/>
            <a:r>
              <a:rPr lang="en-US" sz="800">
                <a:latin typeface="Comic Sans MS" pitchFamily="66" charset="0"/>
              </a:rPr>
              <a:t>-18VDC	4A</a:t>
            </a:r>
          </a:p>
          <a:p>
            <a:pPr eaLnBrk="1" hangingPunct="1"/>
            <a:r>
              <a:rPr lang="en-US" sz="800">
                <a:latin typeface="Comic Sans MS" pitchFamily="66" charset="0"/>
              </a:rPr>
              <a:t>+24VDC	15A</a:t>
            </a:r>
          </a:p>
        </p:txBody>
      </p:sp>
      <p:grpSp>
        <p:nvGrpSpPr>
          <p:cNvPr id="251917" name="Group 230"/>
          <p:cNvGrpSpPr>
            <a:grpSpLocks/>
          </p:cNvGrpSpPr>
          <p:nvPr/>
        </p:nvGrpSpPr>
        <p:grpSpPr bwMode="auto">
          <a:xfrm>
            <a:off x="1800225" y="2903538"/>
            <a:ext cx="5894388" cy="223837"/>
            <a:chOff x="-637082" y="5770953"/>
            <a:chExt cx="5893443" cy="224189"/>
          </a:xfrm>
        </p:grpSpPr>
        <p:grpSp>
          <p:nvGrpSpPr>
            <p:cNvPr id="251928" name="Group 195"/>
            <p:cNvGrpSpPr>
              <a:grpSpLocks/>
            </p:cNvGrpSpPr>
            <p:nvPr/>
          </p:nvGrpSpPr>
          <p:grpSpPr bwMode="auto">
            <a:xfrm>
              <a:off x="-637082" y="5770953"/>
              <a:ext cx="3266109" cy="221314"/>
              <a:chOff x="-637082" y="5788205"/>
              <a:chExt cx="3266109" cy="221314"/>
            </a:xfrm>
          </p:grpSpPr>
          <p:grpSp>
            <p:nvGrpSpPr>
              <p:cNvPr id="251934" name="Group 194"/>
              <p:cNvGrpSpPr>
                <a:grpSpLocks/>
              </p:cNvGrpSpPr>
              <p:nvPr/>
            </p:nvGrpSpPr>
            <p:grpSpPr bwMode="auto">
              <a:xfrm>
                <a:off x="-637082" y="5788205"/>
                <a:ext cx="3266109" cy="215668"/>
                <a:chOff x="-637082" y="5788205"/>
                <a:chExt cx="3266109" cy="215668"/>
              </a:xfrm>
            </p:grpSpPr>
            <p:pic>
              <p:nvPicPr>
                <p:cNvPr id="25193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3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BSC-4 8 Channel Valve Driver</a:t>
                  </a:r>
                  <a:endParaRPr lang="en-US" sz="800" b="1">
                    <a:latin typeface="Comic Sans MS" pitchFamily="66" charset="0"/>
                  </a:endParaRPr>
                </a:p>
              </p:txBody>
            </p:sp>
          </p:grpSp>
          <p:sp>
            <p:nvSpPr>
              <p:cNvPr id="25193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D020373</a:t>
                </a:r>
                <a:endParaRPr lang="en-US" sz="800" b="1">
                  <a:latin typeface="Comic Sans MS" pitchFamily="66" charset="0"/>
                </a:endParaRPr>
              </a:p>
            </p:txBody>
          </p:sp>
        </p:grpSp>
        <p:grpSp>
          <p:nvGrpSpPr>
            <p:cNvPr id="251929" name="Group 192"/>
            <p:cNvGrpSpPr>
              <a:grpSpLocks/>
            </p:cNvGrpSpPr>
            <p:nvPr/>
          </p:nvGrpSpPr>
          <p:grpSpPr bwMode="auto">
            <a:xfrm>
              <a:off x="2841236" y="5773948"/>
              <a:ext cx="2415125" cy="221194"/>
              <a:chOff x="2841236" y="5773948"/>
              <a:chExt cx="2415125" cy="221194"/>
            </a:xfrm>
          </p:grpSpPr>
          <p:sp>
            <p:nvSpPr>
              <p:cNvPr id="25193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51931" name="Group 191"/>
              <p:cNvGrpSpPr>
                <a:grpSpLocks/>
              </p:cNvGrpSpPr>
              <p:nvPr/>
            </p:nvGrpSpPr>
            <p:grpSpPr bwMode="auto">
              <a:xfrm>
                <a:off x="2841236" y="5779698"/>
                <a:ext cx="1280160" cy="215444"/>
                <a:chOff x="2841236" y="5779698"/>
                <a:chExt cx="1280160" cy="215444"/>
              </a:xfrm>
            </p:grpSpPr>
            <p:pic>
              <p:nvPicPr>
                <p:cNvPr id="25193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3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S1001098</a:t>
                  </a:r>
                  <a:endParaRPr lang="en-US" sz="800" b="1" dirty="0">
                    <a:latin typeface="Comic Sans MS" pitchFamily="66" charset="0"/>
                  </a:endParaRPr>
                </a:p>
              </p:txBody>
            </p:sp>
          </p:grpSp>
        </p:grpSp>
      </p:grpSp>
      <p:grpSp>
        <p:nvGrpSpPr>
          <p:cNvPr id="251918" name="Group 359"/>
          <p:cNvGrpSpPr>
            <a:grpSpLocks/>
          </p:cNvGrpSpPr>
          <p:nvPr/>
        </p:nvGrpSpPr>
        <p:grpSpPr bwMode="auto">
          <a:xfrm>
            <a:off x="2235200" y="4394200"/>
            <a:ext cx="5478463" cy="455613"/>
            <a:chOff x="-17251" y="6097725"/>
            <a:chExt cx="5477780" cy="455953"/>
          </a:xfrm>
        </p:grpSpPr>
        <p:grpSp>
          <p:nvGrpSpPr>
            <p:cNvPr id="251920" name="Group 220"/>
            <p:cNvGrpSpPr>
              <a:grpSpLocks/>
            </p:cNvGrpSpPr>
            <p:nvPr/>
          </p:nvGrpSpPr>
          <p:grpSpPr bwMode="auto">
            <a:xfrm>
              <a:off x="-17251" y="6101482"/>
              <a:ext cx="2841810" cy="452196"/>
              <a:chOff x="-17251" y="6110108"/>
              <a:chExt cx="2841810" cy="452196"/>
            </a:xfrm>
          </p:grpSpPr>
          <p:pic>
            <p:nvPicPr>
              <p:cNvPr id="25192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1926"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I/O Extension Chassis</a:t>
                </a:r>
                <a:endParaRPr lang="en-US" sz="800" b="1">
                  <a:latin typeface="Comic Sans MS" pitchFamily="66" charset="0"/>
                </a:endParaRPr>
              </a:p>
            </p:txBody>
          </p:sp>
          <p:sp>
            <p:nvSpPr>
              <p:cNvPr id="25192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3"/>
                  </a:rPr>
                  <a:t>D1001715</a:t>
                </a:r>
                <a:endParaRPr lang="en-US" sz="800" b="1">
                  <a:solidFill>
                    <a:schemeClr val="bg1"/>
                  </a:solidFill>
                  <a:latin typeface="Comic Sans MS" pitchFamily="66" charset="0"/>
                </a:endParaRPr>
              </a:p>
            </p:txBody>
          </p:sp>
        </p:grpSp>
        <p:grpSp>
          <p:nvGrpSpPr>
            <p:cNvPr id="251921" name="Group 221"/>
            <p:cNvGrpSpPr>
              <a:grpSpLocks/>
            </p:cNvGrpSpPr>
            <p:nvPr/>
          </p:nvGrpSpPr>
          <p:grpSpPr bwMode="auto">
            <a:xfrm>
              <a:off x="3042258" y="6097725"/>
              <a:ext cx="2418271" cy="452196"/>
              <a:chOff x="3042258" y="6097725"/>
              <a:chExt cx="2418271" cy="452196"/>
            </a:xfrm>
          </p:grpSpPr>
          <p:pic>
            <p:nvPicPr>
              <p:cNvPr id="251922"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192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5192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pic>
        <p:nvPicPr>
          <p:cNvPr id="251938" name="Picture 3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024061" y="2613030"/>
            <a:ext cx="1620501" cy="3783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939" name="Picture 3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5300" y="1614465"/>
            <a:ext cx="2717831" cy="39052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6" name="Group 35"/>
          <p:cNvGrpSpPr/>
          <p:nvPr/>
        </p:nvGrpSpPr>
        <p:grpSpPr>
          <a:xfrm>
            <a:off x="8373488" y="1704975"/>
            <a:ext cx="383464" cy="2971800"/>
            <a:chOff x="8323263" y="1704975"/>
            <a:chExt cx="383464" cy="2971800"/>
          </a:xfrm>
        </p:grpSpPr>
        <p:pic>
          <p:nvPicPr>
            <p:cNvPr id="37" name="Picture 118">
              <a:hlinkClick r:id="rId16" action="ppaction://hlinksldjump"/>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Rectangle 37"/>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8" action="ppaction://hlinksldjump"/>
                </a:rPr>
                <a:t>PSY-032</a:t>
              </a:r>
              <a:endParaRPr lang="en-US" sz="900" dirty="0"/>
            </a:p>
          </p:txBody>
        </p:sp>
      </p:grpSp>
      <p:grpSp>
        <p:nvGrpSpPr>
          <p:cNvPr id="39" name="Group 38"/>
          <p:cNvGrpSpPr/>
          <p:nvPr/>
        </p:nvGrpSpPr>
        <p:grpSpPr>
          <a:xfrm>
            <a:off x="7988123" y="1704975"/>
            <a:ext cx="391085" cy="1038225"/>
            <a:chOff x="7980628" y="1704975"/>
            <a:chExt cx="391085" cy="1038225"/>
          </a:xfrm>
        </p:grpSpPr>
        <p:pic>
          <p:nvPicPr>
            <p:cNvPr id="40" name="Picture 119">
              <a:hlinkClick r:id="rId16" action="ppaction://hlinksldjump"/>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4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8" action="ppaction://hlinksldjump"/>
                </a:rPr>
                <a:t>PSY-034</a:t>
              </a:r>
              <a:endParaRPr lang="en-US" sz="900" dirty="0"/>
            </a:p>
          </p:txBody>
        </p:sp>
      </p:grpSp>
      <p:grpSp>
        <p:nvGrpSpPr>
          <p:cNvPr id="42" name="Group 41"/>
          <p:cNvGrpSpPr/>
          <p:nvPr/>
        </p:nvGrpSpPr>
        <p:grpSpPr>
          <a:xfrm>
            <a:off x="8757122" y="1712271"/>
            <a:ext cx="386878" cy="2971800"/>
            <a:chOff x="8424863" y="1701800"/>
            <a:chExt cx="386878" cy="2971800"/>
          </a:xfrm>
        </p:grpSpPr>
        <p:pic>
          <p:nvPicPr>
            <p:cNvPr id="43" name="Picture 117">
              <a:hlinkClick r:id="rId20"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Rectangle 4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8" action="ppaction://hlinksldjump"/>
                </a:rPr>
                <a:t>PSO-045</a:t>
              </a:r>
              <a:endParaRPr lang="en-US" sz="900" dirty="0"/>
            </a:p>
          </p:txBody>
        </p:sp>
      </p:grpSp>
      <p:sp>
        <p:nvSpPr>
          <p:cNvPr id="45"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2" action="ppaction://hlinksldjump"/>
              </a:rPr>
              <a:t>&lt;&lt; </a:t>
            </a:r>
            <a:r>
              <a:rPr lang="en-US" sz="800" b="1" dirty="0" smtClean="0">
                <a:latin typeface="Comic Sans MS" pitchFamily="66" charset="0"/>
                <a:hlinkClick r:id="rId22" action="ppaction://hlinksldjump"/>
              </a:rPr>
              <a:t>CERX Racks</a:t>
            </a:r>
            <a:endParaRPr lang="en-US" sz="800" b="1" dirty="0">
              <a:latin typeface="Comic Sans MS" pitchFamily="66" charset="0"/>
            </a:endParaRPr>
          </a:p>
        </p:txBody>
      </p:sp>
      <p:sp>
        <p:nvSpPr>
          <p:cNvPr id="46"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L1-SEI-XC1 (BSC4) X-End Remote Rack 1 Layout (</a:t>
            </a:r>
            <a:r>
              <a:rPr lang="en-US" sz="800" b="1" dirty="0" smtClean="0">
                <a:latin typeface="Comic Sans MS" pitchFamily="66" charset="0"/>
                <a:hlinkClick r:id="rId23"/>
              </a:rPr>
              <a:t>D1201081</a:t>
            </a:r>
            <a:r>
              <a:rPr lang="en-US" sz="800" b="1" dirty="0" smtClean="0">
                <a:latin typeface="Comic Sans MS" pitchFamily="66" charset="0"/>
              </a:rPr>
              <a:t>) (</a:t>
            </a:r>
            <a:r>
              <a:rPr lang="en-US" sz="800" b="1" dirty="0" smtClean="0">
                <a:latin typeface="Comic Sans MS" pitchFamily="66" charset="0"/>
                <a:hlinkClick r:id="rId24"/>
              </a:rPr>
              <a:t>S1202945</a:t>
            </a:r>
            <a:r>
              <a:rPr lang="en-US" sz="800" b="1" dirty="0" smtClean="0">
                <a:latin typeface="Comic Sans MS" pitchFamily="66" charset="0"/>
              </a:rPr>
              <a:t>)</a:t>
            </a:r>
            <a:endParaRPr lang="en-US" sz="800" b="1" dirty="0">
              <a:latin typeface="Comic Sans MS" pitchFamily="66" charset="0"/>
            </a:endParaRPr>
          </a:p>
        </p:txBody>
      </p:sp>
      <p:sp>
        <p:nvSpPr>
          <p:cNvPr id="47"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SEI-XC1 is part of </a:t>
            </a:r>
            <a:r>
              <a:rPr lang="en-US" sz="800" b="1" dirty="0" smtClean="0">
                <a:latin typeface="Comic Sans MS" pitchFamily="66" charset="0"/>
                <a:hlinkClick r:id="rId25"/>
              </a:rPr>
              <a:t>D0901301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Title 2"/>
          <p:cNvSpPr>
            <a:spLocks noGrp="1"/>
          </p:cNvSpPr>
          <p:nvPr>
            <p:ph type="title"/>
          </p:nvPr>
        </p:nvSpPr>
        <p:spPr/>
        <p:txBody>
          <a:bodyPr/>
          <a:lstStyle/>
          <a:p>
            <a:r>
              <a:rPr lang="en-US" smtClean="0">
                <a:ea typeface="ＭＳ Ｐゴシック" pitchFamily="34" charset="-128"/>
              </a:rPr>
              <a:t>D020373 – S1001098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5293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CFD7619-BFA3-435A-B677-C6E12EE9162A}" type="slidenum">
              <a:rPr lang="en-US" smtClean="0">
                <a:solidFill>
                  <a:srgbClr val="898989"/>
                </a:solidFill>
                <a:latin typeface="Calibri" pitchFamily="34" charset="0"/>
              </a:rPr>
              <a:pPr eaLnBrk="1" hangingPunct="1"/>
              <a:t>462</a:t>
            </a:fld>
            <a:endParaRPr lang="en-US" smtClean="0">
              <a:solidFill>
                <a:srgbClr val="898989"/>
              </a:solidFill>
              <a:latin typeface="Calibri" pitchFamily="34" charset="0"/>
            </a:endParaRPr>
          </a:p>
        </p:txBody>
      </p:sp>
      <p:grpSp>
        <p:nvGrpSpPr>
          <p:cNvPr id="252933" name="Group 30"/>
          <p:cNvGrpSpPr>
            <a:grpSpLocks/>
          </p:cNvGrpSpPr>
          <p:nvPr/>
        </p:nvGrpSpPr>
        <p:grpSpPr bwMode="auto">
          <a:xfrm>
            <a:off x="1030288" y="4449763"/>
            <a:ext cx="7669212" cy="604837"/>
            <a:chOff x="1030950" y="4450544"/>
            <a:chExt cx="7667920" cy="604003"/>
          </a:xfrm>
        </p:grpSpPr>
        <p:pic>
          <p:nvPicPr>
            <p:cNvPr id="252989"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9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S1001098</a:t>
              </a:r>
              <a:endParaRPr lang="en-US" sz="800" b="1" dirty="0">
                <a:latin typeface="Comic Sans MS" pitchFamily="66" charset="0"/>
              </a:endParaRPr>
            </a:p>
          </p:txBody>
        </p:sp>
        <p:sp>
          <p:nvSpPr>
            <p:cNvPr id="25299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52934"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grpSp>
        <p:nvGrpSpPr>
          <p:cNvPr id="252935" name="Group 77"/>
          <p:cNvGrpSpPr>
            <a:grpSpLocks/>
          </p:cNvGrpSpPr>
          <p:nvPr/>
        </p:nvGrpSpPr>
        <p:grpSpPr bwMode="auto">
          <a:xfrm>
            <a:off x="1023938" y="2106613"/>
            <a:ext cx="7661275" cy="1550987"/>
            <a:chOff x="1023938" y="2106613"/>
            <a:chExt cx="7661275" cy="1551660"/>
          </a:xfrm>
        </p:grpSpPr>
        <p:pic>
          <p:nvPicPr>
            <p:cNvPr id="25296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6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sp>
          <p:nvSpPr>
            <p:cNvPr id="25296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52965" name="Group 73"/>
            <p:cNvGrpSpPr>
              <a:grpSpLocks/>
            </p:cNvGrpSpPr>
            <p:nvPr/>
          </p:nvGrpSpPr>
          <p:grpSpPr bwMode="auto">
            <a:xfrm>
              <a:off x="2109031" y="2710238"/>
              <a:ext cx="1248075" cy="371450"/>
              <a:chOff x="2109031" y="2710238"/>
              <a:chExt cx="1248075" cy="371450"/>
            </a:xfrm>
          </p:grpSpPr>
          <p:pic>
            <p:nvPicPr>
              <p:cNvPr id="252986"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7" name="TextBox 353"/>
              <p:cNvSpPr txBox="1">
                <a:spLocks noChangeArrowheads="1"/>
              </p:cNvSpPr>
              <p:nvPr/>
            </p:nvSpPr>
            <p:spPr bwMode="auto">
              <a:xfrm>
                <a:off x="2796356" y="27102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88"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252966" name="Group 74"/>
            <p:cNvGrpSpPr>
              <a:grpSpLocks/>
            </p:cNvGrpSpPr>
            <p:nvPr/>
          </p:nvGrpSpPr>
          <p:grpSpPr bwMode="auto">
            <a:xfrm>
              <a:off x="2717492" y="2885242"/>
              <a:ext cx="1257608" cy="388727"/>
              <a:chOff x="2717492" y="2916238"/>
              <a:chExt cx="1257608" cy="388727"/>
            </a:xfrm>
          </p:grpSpPr>
          <p:pic>
            <p:nvPicPr>
              <p:cNvPr id="25298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4"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85"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25296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25296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252969" name="Group 75"/>
            <p:cNvGrpSpPr>
              <a:grpSpLocks/>
            </p:cNvGrpSpPr>
            <p:nvPr/>
          </p:nvGrpSpPr>
          <p:grpSpPr bwMode="auto">
            <a:xfrm>
              <a:off x="3749459" y="3079020"/>
              <a:ext cx="1247991" cy="371472"/>
              <a:chOff x="3749459" y="2745813"/>
              <a:chExt cx="1247991" cy="371472"/>
            </a:xfrm>
          </p:grpSpPr>
          <p:pic>
            <p:nvPicPr>
              <p:cNvPr id="25298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1" name="TextBox 353"/>
              <p:cNvSpPr txBox="1">
                <a:spLocks noChangeArrowheads="1"/>
              </p:cNvSpPr>
              <p:nvPr/>
            </p:nvSpPr>
            <p:spPr bwMode="auto">
              <a:xfrm>
                <a:off x="4436803" y="274581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82"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252970" name="Group 76"/>
            <p:cNvGrpSpPr>
              <a:grpSpLocks/>
            </p:cNvGrpSpPr>
            <p:nvPr/>
          </p:nvGrpSpPr>
          <p:grpSpPr bwMode="auto">
            <a:xfrm>
              <a:off x="4318775" y="3269523"/>
              <a:ext cx="1257924" cy="388750"/>
              <a:chOff x="4318775" y="2959563"/>
              <a:chExt cx="1257924" cy="388750"/>
            </a:xfrm>
          </p:grpSpPr>
          <p:pic>
            <p:nvPicPr>
              <p:cNvPr id="252977"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78" name="TextBox 353"/>
              <p:cNvSpPr txBox="1">
                <a:spLocks noChangeArrowheads="1"/>
              </p:cNvSpPr>
              <p:nvPr/>
            </p:nvSpPr>
            <p:spPr bwMode="auto">
              <a:xfrm>
                <a:off x="5015577" y="29595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79"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25297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25297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25297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7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7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7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2936"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sp>
        <p:nvSpPr>
          <p:cNvPr id="252937"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252938" name="Group 83"/>
          <p:cNvGrpSpPr>
            <a:grpSpLocks/>
          </p:cNvGrpSpPr>
          <p:nvPr/>
        </p:nvGrpSpPr>
        <p:grpSpPr bwMode="auto">
          <a:xfrm>
            <a:off x="742950" y="5060950"/>
            <a:ext cx="1835150" cy="387350"/>
            <a:chOff x="4269248" y="5122863"/>
            <a:chExt cx="1833954" cy="388076"/>
          </a:xfrm>
        </p:grpSpPr>
        <p:grpSp>
          <p:nvGrpSpPr>
            <p:cNvPr id="252958" name="Group 72"/>
            <p:cNvGrpSpPr>
              <a:grpSpLocks/>
            </p:cNvGrpSpPr>
            <p:nvPr/>
          </p:nvGrpSpPr>
          <p:grpSpPr bwMode="auto">
            <a:xfrm>
              <a:off x="4269248" y="5122863"/>
              <a:ext cx="1833954" cy="384893"/>
              <a:chOff x="4610204" y="5122863"/>
              <a:chExt cx="1833954" cy="384893"/>
            </a:xfrm>
          </p:grpSpPr>
          <p:sp>
            <p:nvSpPr>
              <p:cNvPr id="252960"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61"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25295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2939" name="Picture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40" name="Group 82"/>
          <p:cNvGrpSpPr>
            <a:grpSpLocks/>
          </p:cNvGrpSpPr>
          <p:nvPr/>
        </p:nvGrpSpPr>
        <p:grpSpPr bwMode="auto">
          <a:xfrm>
            <a:off x="2633663" y="2332038"/>
            <a:ext cx="77787" cy="165100"/>
            <a:chOff x="2578692" y="5919788"/>
            <a:chExt cx="326433" cy="644955"/>
          </a:xfrm>
        </p:grpSpPr>
        <p:pic>
          <p:nvPicPr>
            <p:cNvPr id="252956"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57"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2941" name="TextBox 353"/>
          <p:cNvSpPr txBox="1">
            <a:spLocks noChangeArrowheads="1"/>
          </p:cNvSpPr>
          <p:nvPr/>
        </p:nvSpPr>
        <p:spPr bwMode="auto">
          <a:xfrm>
            <a:off x="7519988"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D040049</a:t>
            </a:r>
            <a:endParaRPr lang="en-US" sz="800" b="1">
              <a:latin typeface="Comic Sans MS" pitchFamily="66" charset="0"/>
            </a:endParaRPr>
          </a:p>
        </p:txBody>
      </p:sp>
      <p:pic>
        <p:nvPicPr>
          <p:cNvPr id="252942"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43" name="Group 230"/>
          <p:cNvGrpSpPr>
            <a:grpSpLocks/>
          </p:cNvGrpSpPr>
          <p:nvPr/>
        </p:nvGrpSpPr>
        <p:grpSpPr bwMode="auto">
          <a:xfrm>
            <a:off x="1800225" y="779463"/>
            <a:ext cx="5894388" cy="223837"/>
            <a:chOff x="-637082" y="5770953"/>
            <a:chExt cx="5893443" cy="224189"/>
          </a:xfrm>
        </p:grpSpPr>
        <p:grpSp>
          <p:nvGrpSpPr>
            <p:cNvPr id="252946" name="Group 195"/>
            <p:cNvGrpSpPr>
              <a:grpSpLocks/>
            </p:cNvGrpSpPr>
            <p:nvPr/>
          </p:nvGrpSpPr>
          <p:grpSpPr bwMode="auto">
            <a:xfrm>
              <a:off x="-637082" y="5770953"/>
              <a:ext cx="3266109" cy="221314"/>
              <a:chOff x="-637082" y="5788205"/>
              <a:chExt cx="3266109" cy="221314"/>
            </a:xfrm>
          </p:grpSpPr>
          <p:grpSp>
            <p:nvGrpSpPr>
              <p:cNvPr id="252952" name="Group 194"/>
              <p:cNvGrpSpPr>
                <a:grpSpLocks/>
              </p:cNvGrpSpPr>
              <p:nvPr/>
            </p:nvGrpSpPr>
            <p:grpSpPr bwMode="auto">
              <a:xfrm>
                <a:off x="-637082" y="5788205"/>
                <a:ext cx="3266109" cy="215668"/>
                <a:chOff x="-637082" y="5788205"/>
                <a:chExt cx="3266109" cy="215668"/>
              </a:xfrm>
            </p:grpSpPr>
            <p:pic>
              <p:nvPicPr>
                <p:cNvPr id="252954"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8 Channel Valve Driver</a:t>
                  </a:r>
                </a:p>
              </p:txBody>
            </p:sp>
          </p:grpSp>
          <p:sp>
            <p:nvSpPr>
              <p:cNvPr id="25295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grpSp>
        <p:grpSp>
          <p:nvGrpSpPr>
            <p:cNvPr id="252947" name="Group 192"/>
            <p:cNvGrpSpPr>
              <a:grpSpLocks/>
            </p:cNvGrpSpPr>
            <p:nvPr/>
          </p:nvGrpSpPr>
          <p:grpSpPr bwMode="auto">
            <a:xfrm>
              <a:off x="2841236" y="5773948"/>
              <a:ext cx="2415125" cy="221194"/>
              <a:chOff x="2841236" y="5773948"/>
              <a:chExt cx="2415125" cy="221194"/>
            </a:xfrm>
          </p:grpSpPr>
          <p:sp>
            <p:nvSpPr>
              <p:cNvPr id="25294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52949" name="Group 191"/>
              <p:cNvGrpSpPr>
                <a:grpSpLocks/>
              </p:cNvGrpSpPr>
              <p:nvPr/>
            </p:nvGrpSpPr>
            <p:grpSpPr bwMode="auto">
              <a:xfrm>
                <a:off x="2841236" y="5779698"/>
                <a:ext cx="1280160" cy="215444"/>
                <a:chOff x="2841236" y="5779698"/>
                <a:chExt cx="1280160" cy="215444"/>
              </a:xfrm>
            </p:grpSpPr>
            <p:pic>
              <p:nvPicPr>
                <p:cNvPr id="25295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S1001098</a:t>
                  </a:r>
                  <a:endParaRPr lang="en-US" sz="800" b="1" dirty="0">
                    <a:latin typeface="Comic Sans MS" pitchFamily="66" charset="0"/>
                  </a:endParaRPr>
                </a:p>
              </p:txBody>
            </p:sp>
          </p:grpSp>
        </p:grpSp>
      </p:grpSp>
      <p:sp>
        <p:nvSpPr>
          <p:cNvPr id="252944" name="TextBox 36"/>
          <p:cNvSpPr txBox="1">
            <a:spLocks noChangeArrowheads="1"/>
          </p:cNvSpPr>
          <p:nvPr/>
        </p:nvSpPr>
        <p:spPr bwMode="auto">
          <a:xfrm>
            <a:off x="493713"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2" action="ppaction://hlinksldjump"/>
              </a:rPr>
              <a:t>&lt;&lt; L1-SEI-XC1</a:t>
            </a:r>
            <a:endParaRPr lang="en-US" sz="800" b="1">
              <a:latin typeface="Comic Sans MS" pitchFamily="66" charset="0"/>
            </a:endParaRPr>
          </a:p>
        </p:txBody>
      </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BSC4</a:t>
            </a:r>
          </a:p>
        </p:txBody>
      </p:sp>
    </p:spTree>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Title 118"/>
          <p:cNvSpPr>
            <a:spLocks noGrp="1"/>
          </p:cNvSpPr>
          <p:nvPr>
            <p:ph type="title"/>
          </p:nvPr>
        </p:nvSpPr>
        <p:spPr/>
        <p:txBody>
          <a:bodyPr/>
          <a:lstStyle/>
          <a:p>
            <a:r>
              <a:rPr lang="en-US" dirty="0" smtClean="0">
                <a:ea typeface="ＭＳ Ｐゴシック" pitchFamily="34" charset="-128"/>
              </a:rPr>
              <a:t>l1seiex D1001715 - Sxxxxxxx</a:t>
            </a: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253956"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1FE7009-DF24-49E4-8344-F27423270F70}" type="slidenum">
              <a:rPr lang="en-US" smtClean="0">
                <a:solidFill>
                  <a:srgbClr val="898989"/>
                </a:solidFill>
                <a:latin typeface="Calibri" pitchFamily="34" charset="0"/>
              </a:rPr>
              <a:pPr eaLnBrk="1" hangingPunct="1"/>
              <a:t>463</a:t>
            </a:fld>
            <a:endParaRPr lang="en-US" smtClean="0">
              <a:solidFill>
                <a:srgbClr val="898989"/>
              </a:solidFill>
              <a:latin typeface="Calibri" pitchFamily="34" charset="0"/>
            </a:endParaRPr>
          </a:p>
        </p:txBody>
      </p:sp>
      <p:grpSp>
        <p:nvGrpSpPr>
          <p:cNvPr id="253957" name="Group 123"/>
          <p:cNvGrpSpPr>
            <a:grpSpLocks/>
          </p:cNvGrpSpPr>
          <p:nvPr/>
        </p:nvGrpSpPr>
        <p:grpSpPr bwMode="auto">
          <a:xfrm>
            <a:off x="229883" y="728663"/>
            <a:ext cx="8832850" cy="5843587"/>
            <a:chOff x="234950" y="749909"/>
            <a:chExt cx="8832132" cy="5843504"/>
          </a:xfrm>
        </p:grpSpPr>
        <p:grpSp>
          <p:nvGrpSpPr>
            <p:cNvPr id="253959" name="Group 359"/>
            <p:cNvGrpSpPr>
              <a:grpSpLocks/>
            </p:cNvGrpSpPr>
            <p:nvPr/>
          </p:nvGrpSpPr>
          <p:grpSpPr bwMode="auto">
            <a:xfrm>
              <a:off x="1833060" y="749909"/>
              <a:ext cx="5930897" cy="458787"/>
              <a:chOff x="-469488" y="6101482"/>
              <a:chExt cx="5930017" cy="457947"/>
            </a:xfrm>
          </p:grpSpPr>
          <p:grpSp>
            <p:nvGrpSpPr>
              <p:cNvPr id="254110" name="Group 220"/>
              <p:cNvGrpSpPr>
                <a:grpSpLocks/>
              </p:cNvGrpSpPr>
              <p:nvPr/>
            </p:nvGrpSpPr>
            <p:grpSpPr bwMode="auto">
              <a:xfrm>
                <a:off x="-469488" y="6101482"/>
                <a:ext cx="3294047" cy="452196"/>
                <a:chOff x="-469488" y="6110108"/>
                <a:chExt cx="3294047" cy="452196"/>
              </a:xfrm>
            </p:grpSpPr>
            <p:pic>
              <p:nvPicPr>
                <p:cNvPr id="25411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4116"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l1seiex I/O </a:t>
                  </a:r>
                  <a:r>
                    <a:rPr lang="en-US" sz="800" b="1" dirty="0">
                      <a:latin typeface="Comic Sans MS" pitchFamily="66" charset="0"/>
                    </a:rPr>
                    <a:t>Extension Chassis</a:t>
                  </a:r>
                </a:p>
              </p:txBody>
            </p:sp>
            <p:sp>
              <p:nvSpPr>
                <p:cNvPr id="25411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54111" name="Group 221"/>
              <p:cNvGrpSpPr>
                <a:grpSpLocks/>
              </p:cNvGrpSpPr>
              <p:nvPr/>
            </p:nvGrpSpPr>
            <p:grpSpPr bwMode="auto">
              <a:xfrm>
                <a:off x="3042258" y="6107233"/>
                <a:ext cx="2418271" cy="452196"/>
                <a:chOff x="3042258" y="6107233"/>
                <a:chExt cx="2418271" cy="452196"/>
              </a:xfrm>
            </p:grpSpPr>
            <p:pic>
              <p:nvPicPr>
                <p:cNvPr id="25411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411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25411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53960" name="Group 70"/>
            <p:cNvGrpSpPr>
              <a:grpSpLocks/>
            </p:cNvGrpSpPr>
            <p:nvPr/>
          </p:nvGrpSpPr>
          <p:grpSpPr bwMode="auto">
            <a:xfrm>
              <a:off x="234950" y="1212157"/>
              <a:ext cx="7659687" cy="2281931"/>
              <a:chOff x="234950" y="1212157"/>
              <a:chExt cx="7659687" cy="2281931"/>
            </a:xfrm>
          </p:grpSpPr>
          <p:grpSp>
            <p:nvGrpSpPr>
              <p:cNvPr id="254103" name="Group 60"/>
              <p:cNvGrpSpPr>
                <a:grpSpLocks/>
              </p:cNvGrpSpPr>
              <p:nvPr/>
            </p:nvGrpSpPr>
            <p:grpSpPr bwMode="auto">
              <a:xfrm>
                <a:off x="234950" y="1212157"/>
                <a:ext cx="7659687" cy="2281931"/>
                <a:chOff x="1025269" y="1269311"/>
                <a:chExt cx="7659941" cy="2281413"/>
              </a:xfrm>
            </p:grpSpPr>
            <p:pic>
              <p:nvPicPr>
                <p:cNvPr id="25410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54107" name="Group 26"/>
                <p:cNvGrpSpPr>
                  <a:grpSpLocks/>
                </p:cNvGrpSpPr>
                <p:nvPr/>
              </p:nvGrpSpPr>
              <p:grpSpPr bwMode="auto">
                <a:xfrm>
                  <a:off x="7421517" y="1269311"/>
                  <a:ext cx="1263693" cy="368091"/>
                  <a:chOff x="7420915" y="1268217"/>
                  <a:chExt cx="1263514" cy="368358"/>
                </a:xfrm>
              </p:grpSpPr>
              <p:sp>
                <p:nvSpPr>
                  <p:cNvPr id="25410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5410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70" name="Rectangle 269"/>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410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253961" name="Group 453"/>
            <p:cNvGrpSpPr>
              <a:grpSpLocks/>
            </p:cNvGrpSpPr>
            <p:nvPr/>
          </p:nvGrpSpPr>
          <p:grpSpPr bwMode="auto">
            <a:xfrm>
              <a:off x="234950" y="3554877"/>
              <a:ext cx="8832132" cy="3038536"/>
              <a:chOff x="234950" y="3554877"/>
              <a:chExt cx="8832132" cy="3038536"/>
            </a:xfrm>
          </p:grpSpPr>
          <p:grpSp>
            <p:nvGrpSpPr>
              <p:cNvPr id="253962" name="Group 294"/>
              <p:cNvGrpSpPr>
                <a:grpSpLocks/>
              </p:cNvGrpSpPr>
              <p:nvPr/>
            </p:nvGrpSpPr>
            <p:grpSpPr bwMode="auto">
              <a:xfrm>
                <a:off x="234950" y="3554877"/>
                <a:ext cx="8832132" cy="3038536"/>
                <a:chOff x="234950" y="3554877"/>
                <a:chExt cx="8832132" cy="3038536"/>
              </a:xfrm>
            </p:grpSpPr>
            <p:pic>
              <p:nvPicPr>
                <p:cNvPr id="25397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397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5397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46"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47"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5398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49"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5398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5398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5398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5398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5398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5398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5399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5399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53992" name="Group 71"/>
                <p:cNvGrpSpPr>
                  <a:grpSpLocks/>
                </p:cNvGrpSpPr>
                <p:nvPr/>
              </p:nvGrpSpPr>
              <p:grpSpPr bwMode="auto">
                <a:xfrm>
                  <a:off x="4685716" y="3595684"/>
                  <a:ext cx="215899" cy="1858574"/>
                  <a:chOff x="8442323" y="2253457"/>
                  <a:chExt cx="215474" cy="1857625"/>
                </a:xfrm>
              </p:grpSpPr>
              <p:grpSp>
                <p:nvGrpSpPr>
                  <p:cNvPr id="254099" name="Group 72"/>
                  <p:cNvGrpSpPr>
                    <a:grpSpLocks/>
                  </p:cNvGrpSpPr>
                  <p:nvPr/>
                </p:nvGrpSpPr>
                <p:grpSpPr bwMode="auto">
                  <a:xfrm>
                    <a:off x="8442323" y="2253457"/>
                    <a:ext cx="214313" cy="1836738"/>
                    <a:chOff x="6193857" y="1433230"/>
                    <a:chExt cx="215444" cy="1837022"/>
                  </a:xfrm>
                </p:grpSpPr>
                <p:pic>
                  <p:nvPicPr>
                    <p:cNvPr id="25410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10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10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3993" name="Group 73"/>
                <p:cNvGrpSpPr>
                  <a:grpSpLocks/>
                </p:cNvGrpSpPr>
                <p:nvPr/>
              </p:nvGrpSpPr>
              <p:grpSpPr bwMode="auto">
                <a:xfrm>
                  <a:off x="3234870" y="3603430"/>
                  <a:ext cx="215897" cy="1858575"/>
                  <a:chOff x="8442325" y="2253456"/>
                  <a:chExt cx="215472" cy="1857626"/>
                </a:xfrm>
              </p:grpSpPr>
              <p:grpSp>
                <p:nvGrpSpPr>
                  <p:cNvPr id="254095" name="Group 72"/>
                  <p:cNvGrpSpPr>
                    <a:grpSpLocks/>
                  </p:cNvGrpSpPr>
                  <p:nvPr/>
                </p:nvGrpSpPr>
                <p:grpSpPr bwMode="auto">
                  <a:xfrm>
                    <a:off x="8442325" y="2253456"/>
                    <a:ext cx="214313" cy="1836738"/>
                    <a:chOff x="6193859" y="1433229"/>
                    <a:chExt cx="215444" cy="1837022"/>
                  </a:xfrm>
                </p:grpSpPr>
                <p:pic>
                  <p:nvPicPr>
                    <p:cNvPr id="25409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9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09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3994" name="Group 99"/>
                <p:cNvGrpSpPr>
                  <a:grpSpLocks/>
                </p:cNvGrpSpPr>
                <p:nvPr/>
              </p:nvGrpSpPr>
              <p:grpSpPr bwMode="auto">
                <a:xfrm>
                  <a:off x="4100662" y="3595683"/>
                  <a:ext cx="233360" cy="1849052"/>
                  <a:chOff x="4100710" y="3595688"/>
                  <a:chExt cx="233363" cy="1849437"/>
                </a:xfrm>
              </p:grpSpPr>
              <p:grpSp>
                <p:nvGrpSpPr>
                  <p:cNvPr id="254089" name="Group 141"/>
                  <p:cNvGrpSpPr>
                    <a:grpSpLocks/>
                  </p:cNvGrpSpPr>
                  <p:nvPr/>
                </p:nvGrpSpPr>
                <p:grpSpPr bwMode="auto">
                  <a:xfrm>
                    <a:off x="4100710" y="3595688"/>
                    <a:ext cx="233363" cy="1849437"/>
                    <a:chOff x="7985153" y="2757488"/>
                    <a:chExt cx="233330" cy="1848894"/>
                  </a:xfrm>
                </p:grpSpPr>
                <p:grpSp>
                  <p:nvGrpSpPr>
                    <p:cNvPr id="254091" name="Group 70"/>
                    <p:cNvGrpSpPr>
                      <a:grpSpLocks/>
                    </p:cNvGrpSpPr>
                    <p:nvPr/>
                  </p:nvGrpSpPr>
                  <p:grpSpPr bwMode="auto">
                    <a:xfrm>
                      <a:off x="7988855" y="2757488"/>
                      <a:ext cx="229628" cy="1836737"/>
                      <a:chOff x="6178463" y="1433228"/>
                      <a:chExt cx="230840" cy="1837026"/>
                    </a:xfrm>
                  </p:grpSpPr>
                  <p:sp>
                    <p:nvSpPr>
                      <p:cNvPr id="25409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9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9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9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5" name="Group 100"/>
                <p:cNvGrpSpPr>
                  <a:grpSpLocks/>
                </p:cNvGrpSpPr>
                <p:nvPr/>
              </p:nvGrpSpPr>
              <p:grpSpPr bwMode="auto">
                <a:xfrm>
                  <a:off x="4973716" y="3600848"/>
                  <a:ext cx="233360" cy="1849052"/>
                  <a:chOff x="4100710" y="3595688"/>
                  <a:chExt cx="233363" cy="1849437"/>
                </a:xfrm>
              </p:grpSpPr>
              <p:grpSp>
                <p:nvGrpSpPr>
                  <p:cNvPr id="254083" name="Group 72"/>
                  <p:cNvGrpSpPr>
                    <a:grpSpLocks/>
                  </p:cNvGrpSpPr>
                  <p:nvPr/>
                </p:nvGrpSpPr>
                <p:grpSpPr bwMode="auto">
                  <a:xfrm>
                    <a:off x="4100710" y="3595688"/>
                    <a:ext cx="233363" cy="1849437"/>
                    <a:chOff x="7985153" y="2757488"/>
                    <a:chExt cx="233330" cy="1848894"/>
                  </a:xfrm>
                </p:grpSpPr>
                <p:grpSp>
                  <p:nvGrpSpPr>
                    <p:cNvPr id="254085" name="Group 70"/>
                    <p:cNvGrpSpPr>
                      <a:grpSpLocks/>
                    </p:cNvGrpSpPr>
                    <p:nvPr/>
                  </p:nvGrpSpPr>
                  <p:grpSpPr bwMode="auto">
                    <a:xfrm>
                      <a:off x="7988855" y="2757488"/>
                      <a:ext cx="229628" cy="1836737"/>
                      <a:chOff x="6178463" y="1433228"/>
                      <a:chExt cx="230840" cy="1837026"/>
                    </a:xfrm>
                  </p:grpSpPr>
                  <p:sp>
                    <p:nvSpPr>
                      <p:cNvPr id="25408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8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8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8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6" name="Group 107"/>
                <p:cNvGrpSpPr>
                  <a:grpSpLocks/>
                </p:cNvGrpSpPr>
                <p:nvPr/>
              </p:nvGrpSpPr>
              <p:grpSpPr bwMode="auto">
                <a:xfrm>
                  <a:off x="4392544" y="3600848"/>
                  <a:ext cx="233360" cy="1849052"/>
                  <a:chOff x="4100710" y="3595688"/>
                  <a:chExt cx="233363" cy="1849437"/>
                </a:xfrm>
              </p:grpSpPr>
              <p:grpSp>
                <p:nvGrpSpPr>
                  <p:cNvPr id="254077" name="Group 72"/>
                  <p:cNvGrpSpPr>
                    <a:grpSpLocks/>
                  </p:cNvGrpSpPr>
                  <p:nvPr/>
                </p:nvGrpSpPr>
                <p:grpSpPr bwMode="auto">
                  <a:xfrm>
                    <a:off x="4100710" y="3595688"/>
                    <a:ext cx="233363" cy="1849437"/>
                    <a:chOff x="7985153" y="2757488"/>
                    <a:chExt cx="233330" cy="1848894"/>
                  </a:xfrm>
                </p:grpSpPr>
                <p:grpSp>
                  <p:nvGrpSpPr>
                    <p:cNvPr id="254079" name="Group 70"/>
                    <p:cNvGrpSpPr>
                      <a:grpSpLocks/>
                    </p:cNvGrpSpPr>
                    <p:nvPr/>
                  </p:nvGrpSpPr>
                  <p:grpSpPr bwMode="auto">
                    <a:xfrm>
                      <a:off x="7988855" y="2757488"/>
                      <a:ext cx="229628" cy="1836737"/>
                      <a:chOff x="6178463" y="1433228"/>
                      <a:chExt cx="230840" cy="1837026"/>
                    </a:xfrm>
                  </p:grpSpPr>
                  <p:sp>
                    <p:nvSpPr>
                      <p:cNvPr id="25408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8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8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7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7" name="Group 114"/>
                <p:cNvGrpSpPr>
                  <a:grpSpLocks/>
                </p:cNvGrpSpPr>
                <p:nvPr/>
              </p:nvGrpSpPr>
              <p:grpSpPr bwMode="auto">
                <a:xfrm>
                  <a:off x="3811365" y="3600848"/>
                  <a:ext cx="233360" cy="1849052"/>
                  <a:chOff x="4100710" y="3595688"/>
                  <a:chExt cx="233363" cy="1849437"/>
                </a:xfrm>
              </p:grpSpPr>
              <p:grpSp>
                <p:nvGrpSpPr>
                  <p:cNvPr id="254071" name="Group 72"/>
                  <p:cNvGrpSpPr>
                    <a:grpSpLocks/>
                  </p:cNvGrpSpPr>
                  <p:nvPr/>
                </p:nvGrpSpPr>
                <p:grpSpPr bwMode="auto">
                  <a:xfrm>
                    <a:off x="4100710" y="3595688"/>
                    <a:ext cx="233363" cy="1849437"/>
                    <a:chOff x="7985153" y="2757488"/>
                    <a:chExt cx="233330" cy="1848894"/>
                  </a:xfrm>
                </p:grpSpPr>
                <p:grpSp>
                  <p:nvGrpSpPr>
                    <p:cNvPr id="254073" name="Group 70"/>
                    <p:cNvGrpSpPr>
                      <a:grpSpLocks/>
                    </p:cNvGrpSpPr>
                    <p:nvPr/>
                  </p:nvGrpSpPr>
                  <p:grpSpPr bwMode="auto">
                    <a:xfrm>
                      <a:off x="7988855" y="2757488"/>
                      <a:ext cx="229628" cy="1836737"/>
                      <a:chOff x="6178463" y="1433228"/>
                      <a:chExt cx="230840" cy="1837026"/>
                    </a:xfrm>
                  </p:grpSpPr>
                  <p:sp>
                    <p:nvSpPr>
                      <p:cNvPr id="25407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7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7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8" name="Group 73"/>
                <p:cNvGrpSpPr>
                  <a:grpSpLocks/>
                </p:cNvGrpSpPr>
                <p:nvPr/>
              </p:nvGrpSpPr>
              <p:grpSpPr bwMode="auto">
                <a:xfrm>
                  <a:off x="3519000" y="3600851"/>
                  <a:ext cx="215897" cy="1858575"/>
                  <a:chOff x="8442325" y="2253456"/>
                  <a:chExt cx="215472" cy="1857626"/>
                </a:xfrm>
              </p:grpSpPr>
              <p:grpSp>
                <p:nvGrpSpPr>
                  <p:cNvPr id="254067" name="Group 72"/>
                  <p:cNvGrpSpPr>
                    <a:grpSpLocks/>
                  </p:cNvGrpSpPr>
                  <p:nvPr/>
                </p:nvGrpSpPr>
                <p:grpSpPr bwMode="auto">
                  <a:xfrm>
                    <a:off x="8442325" y="2253456"/>
                    <a:ext cx="214313" cy="1836738"/>
                    <a:chOff x="6193859" y="1433229"/>
                    <a:chExt cx="215444" cy="1837022"/>
                  </a:xfrm>
                </p:grpSpPr>
                <p:pic>
                  <p:nvPicPr>
                    <p:cNvPr id="25406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7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06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3999" name="Group 73"/>
                <p:cNvGrpSpPr>
                  <a:grpSpLocks/>
                </p:cNvGrpSpPr>
                <p:nvPr/>
              </p:nvGrpSpPr>
              <p:grpSpPr bwMode="auto">
                <a:xfrm>
                  <a:off x="2937833" y="3593107"/>
                  <a:ext cx="215897" cy="1858577"/>
                  <a:chOff x="8442325" y="2253456"/>
                  <a:chExt cx="215472" cy="1857626"/>
                </a:xfrm>
              </p:grpSpPr>
              <p:grpSp>
                <p:nvGrpSpPr>
                  <p:cNvPr id="254063" name="Group 72"/>
                  <p:cNvGrpSpPr>
                    <a:grpSpLocks/>
                  </p:cNvGrpSpPr>
                  <p:nvPr/>
                </p:nvGrpSpPr>
                <p:grpSpPr bwMode="auto">
                  <a:xfrm>
                    <a:off x="8442325" y="2253456"/>
                    <a:ext cx="214313" cy="1836738"/>
                    <a:chOff x="6193859" y="1433229"/>
                    <a:chExt cx="215444" cy="1837022"/>
                  </a:xfrm>
                </p:grpSpPr>
                <p:pic>
                  <p:nvPicPr>
                    <p:cNvPr id="25406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6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0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4000" name="Group 133"/>
                <p:cNvGrpSpPr>
                  <a:grpSpLocks/>
                </p:cNvGrpSpPr>
                <p:nvPr/>
              </p:nvGrpSpPr>
              <p:grpSpPr bwMode="auto">
                <a:xfrm>
                  <a:off x="555625" y="3859212"/>
                  <a:ext cx="1443038" cy="1812925"/>
                  <a:chOff x="501360" y="3783323"/>
                  <a:chExt cx="1123399" cy="1143003"/>
                </a:xfrm>
              </p:grpSpPr>
              <p:sp>
                <p:nvSpPr>
                  <p:cNvPr id="227" name="Rectangle 226"/>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406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54001" name="Group 26"/>
                <p:cNvGrpSpPr>
                  <a:grpSpLocks/>
                </p:cNvGrpSpPr>
                <p:nvPr/>
              </p:nvGrpSpPr>
              <p:grpSpPr bwMode="auto">
                <a:xfrm>
                  <a:off x="6622358" y="3554877"/>
                  <a:ext cx="1272188" cy="342709"/>
                  <a:chOff x="7412367" y="1267773"/>
                  <a:chExt cx="1272066" cy="342946"/>
                </a:xfrm>
              </p:grpSpPr>
              <p:sp>
                <p:nvSpPr>
                  <p:cNvPr id="25405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SN</a:t>
                    </a:r>
                  </a:p>
                </p:txBody>
              </p:sp>
              <p:sp>
                <p:nvSpPr>
                  <p:cNvPr id="25406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54002" name="Group 151"/>
                <p:cNvGrpSpPr>
                  <a:grpSpLocks/>
                </p:cNvGrpSpPr>
                <p:nvPr/>
              </p:nvGrpSpPr>
              <p:grpSpPr bwMode="auto">
                <a:xfrm>
                  <a:off x="6520479" y="3870500"/>
                  <a:ext cx="2546603" cy="2722913"/>
                  <a:chOff x="6537571" y="3930322"/>
                  <a:chExt cx="2546603" cy="2722913"/>
                </a:xfrm>
              </p:grpSpPr>
              <p:grpSp>
                <p:nvGrpSpPr>
                  <p:cNvPr id="254003" name="Group 77"/>
                  <p:cNvGrpSpPr>
                    <a:grpSpLocks/>
                  </p:cNvGrpSpPr>
                  <p:nvPr/>
                </p:nvGrpSpPr>
                <p:grpSpPr bwMode="auto">
                  <a:xfrm>
                    <a:off x="6659892" y="3930322"/>
                    <a:ext cx="2412866" cy="222946"/>
                    <a:chOff x="5388330" y="5700074"/>
                    <a:chExt cx="2411543" cy="224521"/>
                  </a:xfrm>
                </p:grpSpPr>
                <p:pic>
                  <p:nvPicPr>
                    <p:cNvPr id="25405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5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5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54004" name="Group 77"/>
                  <p:cNvGrpSpPr>
                    <a:grpSpLocks/>
                  </p:cNvGrpSpPr>
                  <p:nvPr/>
                </p:nvGrpSpPr>
                <p:grpSpPr bwMode="auto">
                  <a:xfrm>
                    <a:off x="6593115" y="4126888"/>
                    <a:ext cx="2488203" cy="222936"/>
                    <a:chOff x="5313031" y="5665686"/>
                    <a:chExt cx="2486842" cy="224513"/>
                  </a:xfrm>
                </p:grpSpPr>
                <p:pic>
                  <p:nvPicPr>
                    <p:cNvPr id="25405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5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5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54005" name="Group 77"/>
                  <p:cNvGrpSpPr>
                    <a:grpSpLocks/>
                  </p:cNvGrpSpPr>
                  <p:nvPr/>
                </p:nvGrpSpPr>
                <p:grpSpPr bwMode="auto">
                  <a:xfrm>
                    <a:off x="6594543" y="4316328"/>
                    <a:ext cx="2488203" cy="222936"/>
                    <a:chOff x="5313031" y="5665686"/>
                    <a:chExt cx="2486842" cy="224513"/>
                  </a:xfrm>
                </p:grpSpPr>
                <p:pic>
                  <p:nvPicPr>
                    <p:cNvPr id="25405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5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5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54006" name="Group 77"/>
                  <p:cNvGrpSpPr>
                    <a:grpSpLocks/>
                  </p:cNvGrpSpPr>
                  <p:nvPr/>
                </p:nvGrpSpPr>
                <p:grpSpPr bwMode="auto">
                  <a:xfrm>
                    <a:off x="6595973" y="4505768"/>
                    <a:ext cx="2488201" cy="222936"/>
                    <a:chOff x="5313033" y="5665686"/>
                    <a:chExt cx="2486840" cy="224513"/>
                  </a:xfrm>
                </p:grpSpPr>
                <p:pic>
                  <p:nvPicPr>
                    <p:cNvPr id="25404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4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54007" name="Group 77"/>
                  <p:cNvGrpSpPr>
                    <a:grpSpLocks/>
                  </p:cNvGrpSpPr>
                  <p:nvPr/>
                </p:nvGrpSpPr>
                <p:grpSpPr bwMode="auto">
                  <a:xfrm>
                    <a:off x="6605338" y="4703660"/>
                    <a:ext cx="2478580" cy="222894"/>
                    <a:chOff x="5322652" y="5665686"/>
                    <a:chExt cx="2477221" cy="224475"/>
                  </a:xfrm>
                </p:grpSpPr>
                <p:pic>
                  <p:nvPicPr>
                    <p:cNvPr id="254044"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4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54008" name="Group 77"/>
                  <p:cNvGrpSpPr>
                    <a:grpSpLocks/>
                  </p:cNvGrpSpPr>
                  <p:nvPr/>
                </p:nvGrpSpPr>
                <p:grpSpPr bwMode="auto">
                  <a:xfrm>
                    <a:off x="6605338" y="4899447"/>
                    <a:ext cx="2478580" cy="222894"/>
                    <a:chOff x="5322652" y="5665686"/>
                    <a:chExt cx="2477221" cy="224475"/>
                  </a:xfrm>
                </p:grpSpPr>
                <p:pic>
                  <p:nvPicPr>
                    <p:cNvPr id="25404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54009" name="Group 77"/>
                  <p:cNvGrpSpPr>
                    <a:grpSpLocks/>
                  </p:cNvGrpSpPr>
                  <p:nvPr/>
                </p:nvGrpSpPr>
                <p:grpSpPr bwMode="auto">
                  <a:xfrm>
                    <a:off x="6605272" y="5087454"/>
                    <a:ext cx="2478664" cy="222894"/>
                    <a:chOff x="5322675" y="5665686"/>
                    <a:chExt cx="2477198" cy="224474"/>
                  </a:xfrm>
                </p:grpSpPr>
                <p:pic>
                  <p:nvPicPr>
                    <p:cNvPr id="25403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54010" name="Group 77"/>
                  <p:cNvGrpSpPr>
                    <a:grpSpLocks/>
                  </p:cNvGrpSpPr>
                  <p:nvPr/>
                </p:nvGrpSpPr>
                <p:grpSpPr bwMode="auto">
                  <a:xfrm>
                    <a:off x="6602754" y="5274400"/>
                    <a:ext cx="2478581" cy="222894"/>
                    <a:chOff x="5322651" y="5665686"/>
                    <a:chExt cx="2477222" cy="224475"/>
                  </a:xfrm>
                </p:grpSpPr>
                <p:pic>
                  <p:nvPicPr>
                    <p:cNvPr id="25403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3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54011" name="Group 77"/>
                  <p:cNvGrpSpPr>
                    <a:grpSpLocks/>
                  </p:cNvGrpSpPr>
                  <p:nvPr/>
                </p:nvGrpSpPr>
                <p:grpSpPr bwMode="auto">
                  <a:xfrm>
                    <a:off x="6602755" y="5462440"/>
                    <a:ext cx="2478580" cy="222894"/>
                    <a:chOff x="5322652" y="5665686"/>
                    <a:chExt cx="2477221" cy="224475"/>
                  </a:xfrm>
                </p:grpSpPr>
                <p:pic>
                  <p:nvPicPr>
                    <p:cNvPr id="254032"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54012" name="Group 77"/>
                  <p:cNvGrpSpPr>
                    <a:grpSpLocks/>
                  </p:cNvGrpSpPr>
                  <p:nvPr/>
                </p:nvGrpSpPr>
                <p:grpSpPr bwMode="auto">
                  <a:xfrm>
                    <a:off x="6602689" y="5658194"/>
                    <a:ext cx="2478664" cy="222894"/>
                    <a:chOff x="5322675" y="5665686"/>
                    <a:chExt cx="2477198" cy="224474"/>
                  </a:xfrm>
                </p:grpSpPr>
                <p:pic>
                  <p:nvPicPr>
                    <p:cNvPr id="25402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3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54013" name="Group 77"/>
                  <p:cNvGrpSpPr>
                    <a:grpSpLocks/>
                  </p:cNvGrpSpPr>
                  <p:nvPr/>
                </p:nvGrpSpPr>
                <p:grpSpPr bwMode="auto">
                  <a:xfrm>
                    <a:off x="6602758" y="5847694"/>
                    <a:ext cx="2478580" cy="222894"/>
                    <a:chOff x="5322652" y="5665686"/>
                    <a:chExt cx="2477221" cy="224475"/>
                  </a:xfrm>
                </p:grpSpPr>
                <p:pic>
                  <p:nvPicPr>
                    <p:cNvPr id="25402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2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54014" name="Group 77"/>
                  <p:cNvGrpSpPr>
                    <a:grpSpLocks/>
                  </p:cNvGrpSpPr>
                  <p:nvPr/>
                </p:nvGrpSpPr>
                <p:grpSpPr bwMode="auto">
                  <a:xfrm>
                    <a:off x="6602758" y="6035734"/>
                    <a:ext cx="2478580" cy="222894"/>
                    <a:chOff x="5322652" y="5665686"/>
                    <a:chExt cx="2477221" cy="224475"/>
                  </a:xfrm>
                </p:grpSpPr>
                <p:pic>
                  <p:nvPicPr>
                    <p:cNvPr id="25402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2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54015" name="Group 77"/>
                  <p:cNvGrpSpPr>
                    <a:grpSpLocks/>
                  </p:cNvGrpSpPr>
                  <p:nvPr/>
                </p:nvGrpSpPr>
                <p:grpSpPr bwMode="auto">
                  <a:xfrm>
                    <a:off x="6602692" y="6231488"/>
                    <a:ext cx="2478664" cy="222894"/>
                    <a:chOff x="5322675" y="5665686"/>
                    <a:chExt cx="2477198" cy="224474"/>
                  </a:xfrm>
                </p:grpSpPr>
                <p:pic>
                  <p:nvPicPr>
                    <p:cNvPr id="25402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2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54016" name="Group 77"/>
                  <p:cNvGrpSpPr>
                    <a:grpSpLocks/>
                  </p:cNvGrpSpPr>
                  <p:nvPr/>
                </p:nvGrpSpPr>
                <p:grpSpPr bwMode="auto">
                  <a:xfrm>
                    <a:off x="6537571" y="6430341"/>
                    <a:ext cx="2541183" cy="222894"/>
                    <a:chOff x="5260195" y="5665686"/>
                    <a:chExt cx="2539678" cy="224474"/>
                  </a:xfrm>
                </p:grpSpPr>
                <p:pic>
                  <p:nvPicPr>
                    <p:cNvPr id="25401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1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53963" name="Group 439"/>
              <p:cNvGrpSpPr>
                <a:grpSpLocks/>
              </p:cNvGrpSpPr>
              <p:nvPr/>
            </p:nvGrpSpPr>
            <p:grpSpPr bwMode="auto">
              <a:xfrm>
                <a:off x="2363420" y="5458525"/>
                <a:ext cx="3690745" cy="364202"/>
                <a:chOff x="2514671" y="5583891"/>
                <a:chExt cx="3690745" cy="364202"/>
              </a:xfrm>
            </p:grpSpPr>
            <p:sp>
              <p:nvSpPr>
                <p:cNvPr id="25396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5396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5396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5396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5396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5396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5397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5397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5397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5397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5397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5397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5397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253958" name="TextBox 36"/>
          <p:cNvSpPr txBox="1">
            <a:spLocks noChangeArrowheads="1"/>
          </p:cNvSpPr>
          <p:nvPr/>
        </p:nvSpPr>
        <p:spPr bwMode="auto">
          <a:xfrm>
            <a:off x="493713"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L1-SEI-XC1</a:t>
            </a:r>
            <a:endParaRPr lang="en-US" sz="800" b="1">
              <a:latin typeface="Comic Sans MS" pitchFamily="66" charset="0"/>
            </a:endParaRPr>
          </a:p>
        </p:txBody>
      </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prstClr val="white"/>
                </a:solidFill>
              </a:rPr>
              <a:t>l1seiex – </a:t>
            </a:r>
            <a:r>
              <a:rPr lang="en-US" dirty="0">
                <a:solidFill>
                  <a:prstClr val="white"/>
                </a:solidFill>
              </a:rPr>
              <a:t>I/O Extender </a:t>
            </a:r>
          </a:p>
        </p:txBody>
      </p:sp>
    </p:spTree>
  </p:cSld>
  <p:clrMapOvr>
    <a:masterClrMapping/>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985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985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60" name="Title 8"/>
          <p:cNvSpPr>
            <a:spLocks noGrp="1"/>
          </p:cNvSpPr>
          <p:nvPr>
            <p:ph type="title"/>
          </p:nvPr>
        </p:nvSpPr>
        <p:spPr/>
        <p:txBody>
          <a:bodyPr/>
          <a:lstStyle/>
          <a:p>
            <a:pPr eaLnBrk="1" hangingPunct="1"/>
            <a:r>
              <a:rPr lang="en-US" smtClean="0">
                <a:ea typeface="ＭＳ Ｐゴシック" pitchFamily="34" charset="-128"/>
              </a:rPr>
              <a:t>L1-SUS-XC1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4986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12B337-9CB5-419E-8FB8-9C673856062F}" type="slidenum">
              <a:rPr lang="en-US" smtClean="0">
                <a:solidFill>
                  <a:srgbClr val="898989"/>
                </a:solidFill>
                <a:latin typeface="Calibri" pitchFamily="34" charset="0"/>
              </a:rPr>
              <a:pPr eaLnBrk="1" hangingPunct="1"/>
              <a:t>464</a:t>
            </a:fld>
            <a:endParaRPr lang="en-US" smtClean="0">
              <a:solidFill>
                <a:srgbClr val="898989"/>
              </a:solidFill>
              <a:latin typeface="Calibri" pitchFamily="34" charset="0"/>
            </a:endParaRPr>
          </a:p>
        </p:txBody>
      </p:sp>
      <p:pic>
        <p:nvPicPr>
          <p:cNvPr id="24986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9865" name="Group 219"/>
          <p:cNvGrpSpPr>
            <a:grpSpLocks/>
          </p:cNvGrpSpPr>
          <p:nvPr/>
        </p:nvGrpSpPr>
        <p:grpSpPr bwMode="auto">
          <a:xfrm>
            <a:off x="1610316" y="2899789"/>
            <a:ext cx="6090647" cy="223947"/>
            <a:chOff x="-833571" y="5770963"/>
            <a:chExt cx="6089932" cy="224179"/>
          </a:xfrm>
        </p:grpSpPr>
        <p:grpSp>
          <p:nvGrpSpPr>
            <p:cNvPr id="250013" name="Group 195"/>
            <p:cNvGrpSpPr>
              <a:grpSpLocks/>
            </p:cNvGrpSpPr>
            <p:nvPr/>
          </p:nvGrpSpPr>
          <p:grpSpPr bwMode="auto">
            <a:xfrm>
              <a:off x="-833571" y="5770963"/>
              <a:ext cx="3462598" cy="221304"/>
              <a:chOff x="-833571" y="5788215"/>
              <a:chExt cx="3462598" cy="221304"/>
            </a:xfrm>
          </p:grpSpPr>
          <p:grpSp>
            <p:nvGrpSpPr>
              <p:cNvPr id="250019" name="Group 194"/>
              <p:cNvGrpSpPr>
                <a:grpSpLocks/>
              </p:cNvGrpSpPr>
              <p:nvPr/>
            </p:nvGrpSpPr>
            <p:grpSpPr bwMode="auto">
              <a:xfrm>
                <a:off x="-833571" y="5788215"/>
                <a:ext cx="3462598" cy="215667"/>
                <a:chOff x="-833571" y="5788215"/>
                <a:chExt cx="3462598" cy="215667"/>
              </a:xfrm>
            </p:grpSpPr>
            <p:pic>
              <p:nvPicPr>
                <p:cNvPr id="2500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22" name="TextBox 336"/>
                <p:cNvSpPr txBox="1">
                  <a:spLocks noChangeArrowheads="1"/>
                </p:cNvSpPr>
                <p:nvPr/>
              </p:nvSpPr>
              <p:spPr bwMode="auto">
                <a:xfrm>
                  <a:off x="-833571" y="5788215"/>
                  <a:ext cx="218216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Anti-Image Chassis (2*DB15, 1*DB9)</a:t>
                  </a:r>
                  <a:endParaRPr lang="en-US" sz="800" b="1" dirty="0">
                    <a:latin typeface="Comic Sans MS" pitchFamily="66" charset="0"/>
                  </a:endParaRPr>
                </a:p>
              </p:txBody>
            </p:sp>
          </p:grpSp>
          <p:sp>
            <p:nvSpPr>
              <p:cNvPr id="25002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8"/>
                  </a:rPr>
                  <a:t>D1100815</a:t>
                </a:r>
                <a:endParaRPr lang="en-US" sz="800" b="1" dirty="0">
                  <a:latin typeface="Comic Sans MS" pitchFamily="66" charset="0"/>
                </a:endParaRPr>
              </a:p>
            </p:txBody>
          </p:sp>
        </p:grpSp>
        <p:grpSp>
          <p:nvGrpSpPr>
            <p:cNvPr id="250014" name="Group 192"/>
            <p:cNvGrpSpPr>
              <a:grpSpLocks/>
            </p:cNvGrpSpPr>
            <p:nvPr/>
          </p:nvGrpSpPr>
          <p:grpSpPr bwMode="auto">
            <a:xfrm>
              <a:off x="2841236" y="5773948"/>
              <a:ext cx="2415125" cy="221194"/>
              <a:chOff x="2841236" y="5773948"/>
              <a:chExt cx="2415125" cy="221194"/>
            </a:xfrm>
          </p:grpSpPr>
          <p:sp>
            <p:nvSpPr>
              <p:cNvPr id="25001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50016" name="Group 191"/>
              <p:cNvGrpSpPr>
                <a:grpSpLocks/>
              </p:cNvGrpSpPr>
              <p:nvPr/>
            </p:nvGrpSpPr>
            <p:grpSpPr bwMode="auto">
              <a:xfrm>
                <a:off x="2841236" y="5779698"/>
                <a:ext cx="1280160" cy="215444"/>
                <a:chOff x="2841236" y="5779698"/>
                <a:chExt cx="1280160" cy="215444"/>
              </a:xfrm>
            </p:grpSpPr>
            <p:pic>
              <p:nvPicPr>
                <p:cNvPr id="25001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1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rPr>
                    <a:t>S1103825</a:t>
                  </a:r>
                  <a:endParaRPr lang="en-US" sz="800" b="1" dirty="0">
                    <a:latin typeface="Comic Sans MS" pitchFamily="66" charset="0"/>
                  </a:endParaRPr>
                </a:p>
              </p:txBody>
            </p:sp>
          </p:grpSp>
        </p:grpSp>
      </p:grpSp>
      <p:grpSp>
        <p:nvGrpSpPr>
          <p:cNvPr id="249866" name="Group 219"/>
          <p:cNvGrpSpPr>
            <a:grpSpLocks/>
          </p:cNvGrpSpPr>
          <p:nvPr/>
        </p:nvGrpSpPr>
        <p:grpSpPr bwMode="auto">
          <a:xfrm>
            <a:off x="1911350" y="1680135"/>
            <a:ext cx="5783263" cy="223838"/>
            <a:chOff x="-526223" y="5771072"/>
            <a:chExt cx="5782584" cy="224070"/>
          </a:xfrm>
        </p:grpSpPr>
        <p:grpSp>
          <p:nvGrpSpPr>
            <p:cNvPr id="250003" name="Group 195"/>
            <p:cNvGrpSpPr>
              <a:grpSpLocks/>
            </p:cNvGrpSpPr>
            <p:nvPr/>
          </p:nvGrpSpPr>
          <p:grpSpPr bwMode="auto">
            <a:xfrm>
              <a:off x="-526223" y="5771072"/>
              <a:ext cx="3155250" cy="221195"/>
              <a:chOff x="-526223" y="5788324"/>
              <a:chExt cx="3155250" cy="221195"/>
            </a:xfrm>
          </p:grpSpPr>
          <p:grpSp>
            <p:nvGrpSpPr>
              <p:cNvPr id="250009" name="Group 194"/>
              <p:cNvGrpSpPr>
                <a:grpSpLocks/>
              </p:cNvGrpSpPr>
              <p:nvPr/>
            </p:nvGrpSpPr>
            <p:grpSpPr bwMode="auto">
              <a:xfrm>
                <a:off x="-526223" y="5788324"/>
                <a:ext cx="3155250" cy="215444"/>
                <a:chOff x="-526223" y="5788324"/>
                <a:chExt cx="3155250" cy="215444"/>
              </a:xfrm>
            </p:grpSpPr>
            <p:pic>
              <p:nvPicPr>
                <p:cNvPr id="25001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1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Transmon </a:t>
                  </a:r>
                  <a:r>
                    <a:rPr lang="en-US" sz="800" b="1" dirty="0">
                      <a:latin typeface="Comic Sans MS" pitchFamily="66" charset="0"/>
                      <a:hlinkClick r:id="rId10" action="ppaction://hlinksldjump"/>
                    </a:rPr>
                    <a:t>Coil Driver Chassis</a:t>
                  </a:r>
                  <a:endParaRPr lang="en-US" sz="800" b="1" dirty="0">
                    <a:latin typeface="Comic Sans MS" pitchFamily="66" charset="0"/>
                  </a:endParaRPr>
                </a:p>
              </p:txBody>
            </p:sp>
          </p:grpSp>
          <p:sp>
            <p:nvSpPr>
              <p:cNvPr id="25001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D1100301</a:t>
                </a:r>
                <a:endParaRPr lang="en-US" sz="800" b="1" dirty="0">
                  <a:latin typeface="Comic Sans MS" pitchFamily="66" charset="0"/>
                </a:endParaRPr>
              </a:p>
            </p:txBody>
          </p:sp>
        </p:grpSp>
        <p:grpSp>
          <p:nvGrpSpPr>
            <p:cNvPr id="250004" name="Group 192"/>
            <p:cNvGrpSpPr>
              <a:grpSpLocks/>
            </p:cNvGrpSpPr>
            <p:nvPr/>
          </p:nvGrpSpPr>
          <p:grpSpPr bwMode="auto">
            <a:xfrm>
              <a:off x="2841236" y="5773948"/>
              <a:ext cx="2415125" cy="221194"/>
              <a:chOff x="2841236" y="5773948"/>
              <a:chExt cx="2415125" cy="221194"/>
            </a:xfrm>
          </p:grpSpPr>
          <p:sp>
            <p:nvSpPr>
              <p:cNvPr id="25000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250006" name="Group 191"/>
              <p:cNvGrpSpPr>
                <a:grpSpLocks/>
              </p:cNvGrpSpPr>
              <p:nvPr/>
            </p:nvGrpSpPr>
            <p:grpSpPr bwMode="auto">
              <a:xfrm>
                <a:off x="2841236" y="5779698"/>
                <a:ext cx="1280160" cy="215444"/>
                <a:chOff x="2841236" y="5779698"/>
                <a:chExt cx="1280160" cy="215444"/>
              </a:xfrm>
            </p:grpSpPr>
            <p:pic>
              <p:nvPicPr>
                <p:cNvPr id="25000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0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2"/>
                    </a:rPr>
                    <a:t>S1001559</a:t>
                  </a:r>
                  <a:endParaRPr lang="en-US" sz="800" b="1" dirty="0">
                    <a:latin typeface="Comic Sans MS" pitchFamily="66" charset="0"/>
                  </a:endParaRPr>
                </a:p>
              </p:txBody>
            </p:sp>
          </p:grpSp>
        </p:grpSp>
      </p:grpSp>
      <p:grpSp>
        <p:nvGrpSpPr>
          <p:cNvPr id="249867" name="Group 219"/>
          <p:cNvGrpSpPr>
            <a:grpSpLocks/>
          </p:cNvGrpSpPr>
          <p:nvPr/>
        </p:nvGrpSpPr>
        <p:grpSpPr bwMode="auto">
          <a:xfrm>
            <a:off x="1911350" y="1786353"/>
            <a:ext cx="5783263" cy="229058"/>
            <a:chOff x="-526223" y="5771072"/>
            <a:chExt cx="5782584" cy="229295"/>
          </a:xfrm>
        </p:grpSpPr>
        <p:grpSp>
          <p:nvGrpSpPr>
            <p:cNvPr id="249993" name="Group 195"/>
            <p:cNvGrpSpPr>
              <a:grpSpLocks/>
            </p:cNvGrpSpPr>
            <p:nvPr/>
          </p:nvGrpSpPr>
          <p:grpSpPr bwMode="auto">
            <a:xfrm>
              <a:off x="-526223" y="5771072"/>
              <a:ext cx="3155250" cy="229295"/>
              <a:chOff x="-526223" y="5788324"/>
              <a:chExt cx="3155250" cy="229295"/>
            </a:xfrm>
          </p:grpSpPr>
          <p:grpSp>
            <p:nvGrpSpPr>
              <p:cNvPr id="249999" name="Group 194"/>
              <p:cNvGrpSpPr>
                <a:grpSpLocks/>
              </p:cNvGrpSpPr>
              <p:nvPr/>
            </p:nvGrpSpPr>
            <p:grpSpPr bwMode="auto">
              <a:xfrm>
                <a:off x="-526223" y="5788324"/>
                <a:ext cx="3155250" cy="215444"/>
                <a:chOff x="-526223" y="5788324"/>
                <a:chExt cx="3155250" cy="215444"/>
              </a:xfrm>
            </p:grpSpPr>
            <p:pic>
              <p:nvPicPr>
                <p:cNvPr id="25000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0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Transmon Coil Driver Chassis</a:t>
                  </a:r>
                  <a:endParaRPr lang="en-US" sz="800" b="1" dirty="0">
                    <a:latin typeface="Comic Sans MS" pitchFamily="66" charset="0"/>
                  </a:endParaRPr>
                </a:p>
              </p:txBody>
            </p:sp>
          </p:grpSp>
          <p:sp>
            <p:nvSpPr>
              <p:cNvPr id="250000"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D1100301</a:t>
                </a:r>
                <a:endParaRPr lang="en-US" sz="800" b="1" dirty="0">
                  <a:latin typeface="Comic Sans MS" pitchFamily="66" charset="0"/>
                </a:endParaRPr>
              </a:p>
            </p:txBody>
          </p:sp>
        </p:grpSp>
        <p:grpSp>
          <p:nvGrpSpPr>
            <p:cNvPr id="249994" name="Group 192"/>
            <p:cNvGrpSpPr>
              <a:grpSpLocks/>
            </p:cNvGrpSpPr>
            <p:nvPr/>
          </p:nvGrpSpPr>
          <p:grpSpPr bwMode="auto">
            <a:xfrm>
              <a:off x="2841236" y="5773948"/>
              <a:ext cx="2415125" cy="221194"/>
              <a:chOff x="2841236" y="5773948"/>
              <a:chExt cx="2415125" cy="221194"/>
            </a:xfrm>
          </p:grpSpPr>
          <p:sp>
            <p:nvSpPr>
              <p:cNvPr id="24999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996" name="Group 191"/>
              <p:cNvGrpSpPr>
                <a:grpSpLocks/>
              </p:cNvGrpSpPr>
              <p:nvPr/>
            </p:nvGrpSpPr>
            <p:grpSpPr bwMode="auto">
              <a:xfrm>
                <a:off x="2841236" y="5779698"/>
                <a:ext cx="1280160" cy="215444"/>
                <a:chOff x="2841236" y="5779698"/>
                <a:chExt cx="1280160" cy="215444"/>
              </a:xfrm>
            </p:grpSpPr>
            <p:pic>
              <p:nvPicPr>
                <p:cNvPr id="24999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9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4"/>
                    </a:rPr>
                    <a:t>S1001556</a:t>
                  </a:r>
                  <a:endParaRPr lang="en-US" sz="800" b="1" dirty="0">
                    <a:latin typeface="Comic Sans MS" pitchFamily="66" charset="0"/>
                  </a:endParaRPr>
                </a:p>
              </p:txBody>
            </p:sp>
          </p:grpSp>
        </p:grpSp>
      </p:grpSp>
      <p:grpSp>
        <p:nvGrpSpPr>
          <p:cNvPr id="249868" name="Group 219"/>
          <p:cNvGrpSpPr>
            <a:grpSpLocks/>
          </p:cNvGrpSpPr>
          <p:nvPr/>
        </p:nvGrpSpPr>
        <p:grpSpPr bwMode="auto">
          <a:xfrm>
            <a:off x="1919442" y="2005398"/>
            <a:ext cx="5783263" cy="229058"/>
            <a:chOff x="-526223" y="5771072"/>
            <a:chExt cx="5782584" cy="229295"/>
          </a:xfrm>
        </p:grpSpPr>
        <p:grpSp>
          <p:nvGrpSpPr>
            <p:cNvPr id="249983" name="Group 195"/>
            <p:cNvGrpSpPr>
              <a:grpSpLocks/>
            </p:cNvGrpSpPr>
            <p:nvPr/>
          </p:nvGrpSpPr>
          <p:grpSpPr bwMode="auto">
            <a:xfrm>
              <a:off x="-526223" y="5771072"/>
              <a:ext cx="3155250" cy="229295"/>
              <a:chOff x="-526223" y="5788324"/>
              <a:chExt cx="3155250" cy="229295"/>
            </a:xfrm>
          </p:grpSpPr>
          <p:grpSp>
            <p:nvGrpSpPr>
              <p:cNvPr id="249989" name="Group 194"/>
              <p:cNvGrpSpPr>
                <a:grpSpLocks/>
              </p:cNvGrpSpPr>
              <p:nvPr/>
            </p:nvGrpSpPr>
            <p:grpSpPr bwMode="auto">
              <a:xfrm>
                <a:off x="-526223" y="5788324"/>
                <a:ext cx="3155250" cy="215444"/>
                <a:chOff x="-526223" y="5788324"/>
                <a:chExt cx="3155250" cy="215444"/>
              </a:xfrm>
            </p:grpSpPr>
            <p:pic>
              <p:nvPicPr>
                <p:cNvPr id="24999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9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Anti-Alias Chassis (8*DB9)</a:t>
                  </a:r>
                  <a:endParaRPr lang="en-US" sz="800" b="1" dirty="0">
                    <a:latin typeface="Comic Sans MS" pitchFamily="66" charset="0"/>
                  </a:endParaRPr>
                </a:p>
              </p:txBody>
            </p:sp>
          </p:grpSp>
          <p:sp>
            <p:nvSpPr>
              <p:cNvPr id="249990"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D0902783</a:t>
                </a:r>
                <a:endParaRPr lang="en-US" sz="800" b="1" dirty="0">
                  <a:latin typeface="Comic Sans MS" pitchFamily="66" charset="0"/>
                </a:endParaRPr>
              </a:p>
            </p:txBody>
          </p:sp>
        </p:grpSp>
        <p:grpSp>
          <p:nvGrpSpPr>
            <p:cNvPr id="249984" name="Group 192"/>
            <p:cNvGrpSpPr>
              <a:grpSpLocks/>
            </p:cNvGrpSpPr>
            <p:nvPr/>
          </p:nvGrpSpPr>
          <p:grpSpPr bwMode="auto">
            <a:xfrm>
              <a:off x="2841236" y="5773943"/>
              <a:ext cx="2415125" cy="221199"/>
              <a:chOff x="2841236" y="5773943"/>
              <a:chExt cx="2415125" cy="221199"/>
            </a:xfrm>
          </p:grpSpPr>
          <p:sp>
            <p:nvSpPr>
              <p:cNvPr id="249985" name="TextBox 310"/>
              <p:cNvSpPr txBox="1">
                <a:spLocks noChangeArrowheads="1"/>
              </p:cNvSpPr>
              <p:nvPr/>
            </p:nvSpPr>
            <p:spPr bwMode="auto">
              <a:xfrm>
                <a:off x="4109048" y="5773943"/>
                <a:ext cx="1147313"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986" name="Group 191"/>
              <p:cNvGrpSpPr>
                <a:grpSpLocks/>
              </p:cNvGrpSpPr>
              <p:nvPr/>
            </p:nvGrpSpPr>
            <p:grpSpPr bwMode="auto">
              <a:xfrm>
                <a:off x="2841236" y="5779698"/>
                <a:ext cx="1280160" cy="215444"/>
                <a:chOff x="2841236" y="5779698"/>
                <a:chExt cx="1280160" cy="215444"/>
              </a:xfrm>
            </p:grpSpPr>
            <p:pic>
              <p:nvPicPr>
                <p:cNvPr id="24998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8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7"/>
                    </a:rPr>
                    <a:t>S1001157</a:t>
                  </a:r>
                  <a:endParaRPr lang="en-US" sz="800" b="1" dirty="0">
                    <a:latin typeface="Comic Sans MS" pitchFamily="66" charset="0"/>
                  </a:endParaRPr>
                </a:p>
              </p:txBody>
            </p:sp>
          </p:grpSp>
        </p:grpSp>
      </p:grpSp>
      <p:grpSp>
        <p:nvGrpSpPr>
          <p:cNvPr id="249869" name="Group 219"/>
          <p:cNvGrpSpPr>
            <a:grpSpLocks/>
          </p:cNvGrpSpPr>
          <p:nvPr/>
        </p:nvGrpSpPr>
        <p:grpSpPr bwMode="auto">
          <a:xfrm>
            <a:off x="1919442" y="2231578"/>
            <a:ext cx="5775171" cy="229063"/>
            <a:chOff x="-518132" y="5771067"/>
            <a:chExt cx="5774493" cy="229300"/>
          </a:xfrm>
        </p:grpSpPr>
        <p:grpSp>
          <p:nvGrpSpPr>
            <p:cNvPr id="249973" name="Group 195"/>
            <p:cNvGrpSpPr>
              <a:grpSpLocks/>
            </p:cNvGrpSpPr>
            <p:nvPr/>
          </p:nvGrpSpPr>
          <p:grpSpPr bwMode="auto">
            <a:xfrm>
              <a:off x="-518132" y="5771067"/>
              <a:ext cx="3147159" cy="229300"/>
              <a:chOff x="-518132" y="5788319"/>
              <a:chExt cx="3147159" cy="229300"/>
            </a:xfrm>
          </p:grpSpPr>
          <p:grpSp>
            <p:nvGrpSpPr>
              <p:cNvPr id="249979" name="Group 194"/>
              <p:cNvGrpSpPr>
                <a:grpSpLocks/>
              </p:cNvGrpSpPr>
              <p:nvPr/>
            </p:nvGrpSpPr>
            <p:grpSpPr bwMode="auto">
              <a:xfrm>
                <a:off x="-518132" y="5788319"/>
                <a:ext cx="3147159" cy="215443"/>
                <a:chOff x="-518132" y="5788319"/>
                <a:chExt cx="3147159" cy="215443"/>
              </a:xfrm>
            </p:grpSpPr>
            <p:pic>
              <p:nvPicPr>
                <p:cNvPr id="24998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82" name="TextBox 318"/>
                <p:cNvSpPr txBox="1">
                  <a:spLocks noChangeArrowheads="1"/>
                </p:cNvSpPr>
                <p:nvPr/>
              </p:nvSpPr>
              <p:spPr bwMode="auto">
                <a:xfrm>
                  <a:off x="-518132" y="5788319"/>
                  <a:ext cx="187481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Anti-Image Chassis (4*DB9)</a:t>
                  </a:r>
                  <a:endParaRPr lang="en-US" sz="800" b="1" dirty="0">
                    <a:latin typeface="Comic Sans MS" pitchFamily="66" charset="0"/>
                  </a:endParaRPr>
                </a:p>
              </p:txBody>
            </p:sp>
          </p:grpSp>
          <p:sp>
            <p:nvSpPr>
              <p:cNvPr id="249980" name="TextBox 316"/>
              <p:cNvSpPr txBox="1">
                <a:spLocks noChangeArrowheads="1"/>
              </p:cNvSpPr>
              <p:nvPr/>
            </p:nvSpPr>
            <p:spPr bwMode="auto">
              <a:xfrm>
                <a:off x="1353813"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rPr>
                  <a:t>D1000305</a:t>
                </a:r>
                <a:endParaRPr lang="en-US" sz="800" b="1" dirty="0">
                  <a:latin typeface="Comic Sans MS" pitchFamily="66" charset="0"/>
                </a:endParaRPr>
              </a:p>
            </p:txBody>
          </p:sp>
        </p:grpSp>
        <p:grpSp>
          <p:nvGrpSpPr>
            <p:cNvPr id="249974" name="Group 192"/>
            <p:cNvGrpSpPr>
              <a:grpSpLocks/>
            </p:cNvGrpSpPr>
            <p:nvPr/>
          </p:nvGrpSpPr>
          <p:grpSpPr bwMode="auto">
            <a:xfrm>
              <a:off x="2841236" y="5773948"/>
              <a:ext cx="2415125" cy="221194"/>
              <a:chOff x="2841236" y="5773948"/>
              <a:chExt cx="2415125" cy="221194"/>
            </a:xfrm>
          </p:grpSpPr>
          <p:sp>
            <p:nvSpPr>
              <p:cNvPr id="24997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976" name="Group 191"/>
              <p:cNvGrpSpPr>
                <a:grpSpLocks/>
              </p:cNvGrpSpPr>
              <p:nvPr/>
            </p:nvGrpSpPr>
            <p:grpSpPr bwMode="auto">
              <a:xfrm>
                <a:off x="2841236" y="5779698"/>
                <a:ext cx="1280160" cy="215444"/>
                <a:chOff x="2841236" y="5779698"/>
                <a:chExt cx="1280160" cy="215444"/>
              </a:xfrm>
            </p:grpSpPr>
            <p:pic>
              <p:nvPicPr>
                <p:cNvPr id="24997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7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0"/>
                    </a:rPr>
                    <a:t>S1004364</a:t>
                  </a:r>
                  <a:endParaRPr lang="en-US" sz="800" b="1" dirty="0">
                    <a:latin typeface="Comic Sans MS" pitchFamily="66" charset="0"/>
                  </a:endParaRPr>
                </a:p>
              </p:txBody>
            </p:sp>
          </p:grpSp>
        </p:grpSp>
      </p:grpSp>
      <p:grpSp>
        <p:nvGrpSpPr>
          <p:cNvPr id="249870" name="Group 219"/>
          <p:cNvGrpSpPr>
            <a:grpSpLocks/>
          </p:cNvGrpSpPr>
          <p:nvPr/>
        </p:nvGrpSpPr>
        <p:grpSpPr bwMode="auto">
          <a:xfrm>
            <a:off x="1911350" y="2337791"/>
            <a:ext cx="5783263" cy="229058"/>
            <a:chOff x="-526223" y="5771072"/>
            <a:chExt cx="5782584" cy="229295"/>
          </a:xfrm>
        </p:grpSpPr>
        <p:grpSp>
          <p:nvGrpSpPr>
            <p:cNvPr id="249963" name="Group 195"/>
            <p:cNvGrpSpPr>
              <a:grpSpLocks/>
            </p:cNvGrpSpPr>
            <p:nvPr/>
          </p:nvGrpSpPr>
          <p:grpSpPr bwMode="auto">
            <a:xfrm>
              <a:off x="-526223" y="5771072"/>
              <a:ext cx="3155250" cy="229295"/>
              <a:chOff x="-526223" y="5788324"/>
              <a:chExt cx="3155250" cy="229295"/>
            </a:xfrm>
          </p:grpSpPr>
          <p:grpSp>
            <p:nvGrpSpPr>
              <p:cNvPr id="249969" name="Group 194"/>
              <p:cNvGrpSpPr>
                <a:grpSpLocks/>
              </p:cNvGrpSpPr>
              <p:nvPr/>
            </p:nvGrpSpPr>
            <p:grpSpPr bwMode="auto">
              <a:xfrm>
                <a:off x="-526223" y="5788324"/>
                <a:ext cx="3155250" cy="215444"/>
                <a:chOff x="-526223" y="5788324"/>
                <a:chExt cx="3155250" cy="215444"/>
              </a:xfrm>
            </p:grpSpPr>
            <p:pic>
              <p:nvPicPr>
                <p:cNvPr id="24997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7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Anti-Image </a:t>
                  </a:r>
                  <a:r>
                    <a:rPr lang="en-US" sz="800" b="1" dirty="0" smtClean="0">
                      <a:latin typeface="Comic Sans MS" pitchFamily="66" charset="0"/>
                      <a:hlinkClick r:id="rId21" action="ppaction://hlinksldjump"/>
                    </a:rPr>
                    <a:t>Chassis (4*DB9)</a:t>
                  </a:r>
                  <a:endParaRPr lang="en-US" sz="800" b="1" dirty="0">
                    <a:latin typeface="Comic Sans MS" pitchFamily="66" charset="0"/>
                  </a:endParaRPr>
                </a:p>
              </p:txBody>
            </p:sp>
          </p:grpSp>
          <p:sp>
            <p:nvSpPr>
              <p:cNvPr id="249970"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9"/>
                  </a:rPr>
                  <a:t>D1000305</a:t>
                </a:r>
                <a:endParaRPr lang="en-US" sz="800" b="1" dirty="0">
                  <a:latin typeface="Comic Sans MS" pitchFamily="66" charset="0"/>
                </a:endParaRPr>
              </a:p>
            </p:txBody>
          </p:sp>
        </p:grpSp>
        <p:grpSp>
          <p:nvGrpSpPr>
            <p:cNvPr id="249964" name="Group 192"/>
            <p:cNvGrpSpPr>
              <a:grpSpLocks/>
            </p:cNvGrpSpPr>
            <p:nvPr/>
          </p:nvGrpSpPr>
          <p:grpSpPr bwMode="auto">
            <a:xfrm>
              <a:off x="2841236" y="5773948"/>
              <a:ext cx="2415125" cy="221194"/>
              <a:chOff x="2841236" y="5773948"/>
              <a:chExt cx="2415125" cy="221194"/>
            </a:xfrm>
          </p:grpSpPr>
          <p:sp>
            <p:nvSpPr>
              <p:cNvPr id="24996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966" name="Group 191"/>
              <p:cNvGrpSpPr>
                <a:grpSpLocks/>
              </p:cNvGrpSpPr>
              <p:nvPr/>
            </p:nvGrpSpPr>
            <p:grpSpPr bwMode="auto">
              <a:xfrm>
                <a:off x="2841236" y="5779698"/>
                <a:ext cx="1280160" cy="215444"/>
                <a:chOff x="2841236" y="5779698"/>
                <a:chExt cx="1280160" cy="215444"/>
              </a:xfrm>
            </p:grpSpPr>
            <p:pic>
              <p:nvPicPr>
                <p:cNvPr id="24996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6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S1004365</a:t>
                  </a:r>
                  <a:endParaRPr lang="en-US" sz="800" b="1" dirty="0">
                    <a:latin typeface="Comic Sans MS" pitchFamily="66" charset="0"/>
                  </a:endParaRPr>
                </a:p>
              </p:txBody>
            </p:sp>
          </p:grpSp>
        </p:grpSp>
      </p:grpSp>
      <p:grpSp>
        <p:nvGrpSpPr>
          <p:cNvPr id="249871" name="Group 230"/>
          <p:cNvGrpSpPr>
            <a:grpSpLocks/>
          </p:cNvGrpSpPr>
          <p:nvPr/>
        </p:nvGrpSpPr>
        <p:grpSpPr bwMode="auto">
          <a:xfrm>
            <a:off x="1690688" y="3011501"/>
            <a:ext cx="6013061" cy="229169"/>
            <a:chOff x="-755736" y="5770960"/>
            <a:chExt cx="6012097" cy="229407"/>
          </a:xfrm>
        </p:grpSpPr>
        <p:grpSp>
          <p:nvGrpSpPr>
            <p:cNvPr id="249953" name="Group 195"/>
            <p:cNvGrpSpPr>
              <a:grpSpLocks/>
            </p:cNvGrpSpPr>
            <p:nvPr/>
          </p:nvGrpSpPr>
          <p:grpSpPr bwMode="auto">
            <a:xfrm>
              <a:off x="-755736" y="5770960"/>
              <a:ext cx="3384763" cy="229407"/>
              <a:chOff x="-755736" y="5788212"/>
              <a:chExt cx="3384763" cy="229407"/>
            </a:xfrm>
          </p:grpSpPr>
          <p:grpSp>
            <p:nvGrpSpPr>
              <p:cNvPr id="249959" name="Group 194"/>
              <p:cNvGrpSpPr>
                <a:grpSpLocks/>
              </p:cNvGrpSpPr>
              <p:nvPr/>
            </p:nvGrpSpPr>
            <p:grpSpPr bwMode="auto">
              <a:xfrm>
                <a:off x="-755736" y="5788212"/>
                <a:ext cx="3384763" cy="215668"/>
                <a:chOff x="-755736" y="5788212"/>
                <a:chExt cx="3384763" cy="215668"/>
              </a:xfrm>
            </p:grpSpPr>
            <p:pic>
              <p:nvPicPr>
                <p:cNvPr id="24996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62" name="TextBox 358"/>
                <p:cNvSpPr txBox="1">
                  <a:spLocks noChangeArrowheads="1"/>
                </p:cNvSpPr>
                <p:nvPr/>
              </p:nvSpPr>
              <p:spPr bwMode="auto">
                <a:xfrm>
                  <a:off x="-755736" y="5788212"/>
                  <a:ext cx="2104333"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Anti-Alias Chassis (2*DB15, 5*DB9)</a:t>
                  </a:r>
                  <a:endParaRPr lang="en-US" sz="800" b="1" dirty="0">
                    <a:latin typeface="Comic Sans MS" pitchFamily="66" charset="0"/>
                  </a:endParaRPr>
                </a:p>
              </p:txBody>
            </p:sp>
          </p:grpSp>
          <p:sp>
            <p:nvSpPr>
              <p:cNvPr id="249960" name="TextBox 353"/>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4"/>
                  </a:rPr>
                  <a:t>D1100809</a:t>
                </a:r>
                <a:endParaRPr lang="en-US" sz="800" b="1" dirty="0">
                  <a:latin typeface="Comic Sans MS" pitchFamily="66" charset="0"/>
                </a:endParaRPr>
              </a:p>
            </p:txBody>
          </p:sp>
        </p:grpSp>
        <p:grpSp>
          <p:nvGrpSpPr>
            <p:cNvPr id="249954" name="Group 192"/>
            <p:cNvGrpSpPr>
              <a:grpSpLocks/>
            </p:cNvGrpSpPr>
            <p:nvPr/>
          </p:nvGrpSpPr>
          <p:grpSpPr bwMode="auto">
            <a:xfrm>
              <a:off x="2841236" y="5773948"/>
              <a:ext cx="2415125" cy="221194"/>
              <a:chOff x="2841236" y="5773948"/>
              <a:chExt cx="2415125" cy="221194"/>
            </a:xfrm>
          </p:grpSpPr>
          <p:sp>
            <p:nvSpPr>
              <p:cNvPr id="24995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956" name="Group 191"/>
              <p:cNvGrpSpPr>
                <a:grpSpLocks/>
              </p:cNvGrpSpPr>
              <p:nvPr/>
            </p:nvGrpSpPr>
            <p:grpSpPr bwMode="auto">
              <a:xfrm>
                <a:off x="2841236" y="5779698"/>
                <a:ext cx="1280160" cy="215444"/>
                <a:chOff x="2841236" y="5779698"/>
                <a:chExt cx="1280160" cy="215444"/>
              </a:xfrm>
            </p:grpSpPr>
            <p:pic>
              <p:nvPicPr>
                <p:cNvPr id="24995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S1104073</a:t>
                  </a:r>
                  <a:endParaRPr lang="en-US" sz="800" b="1" dirty="0">
                    <a:latin typeface="Comic Sans MS" pitchFamily="66" charset="0"/>
                  </a:endParaRPr>
                </a:p>
              </p:txBody>
            </p:sp>
          </p:grpSp>
        </p:grpSp>
      </p:grpSp>
      <p:grpSp>
        <p:nvGrpSpPr>
          <p:cNvPr id="249872" name="Group 230"/>
          <p:cNvGrpSpPr>
            <a:grpSpLocks/>
          </p:cNvGrpSpPr>
          <p:nvPr/>
        </p:nvGrpSpPr>
        <p:grpSpPr bwMode="auto">
          <a:xfrm>
            <a:off x="1464658" y="3660085"/>
            <a:ext cx="6239091" cy="240052"/>
            <a:chOff x="-981730" y="5760066"/>
            <a:chExt cx="6238091" cy="240301"/>
          </a:xfrm>
        </p:grpSpPr>
        <p:grpSp>
          <p:nvGrpSpPr>
            <p:cNvPr id="249943" name="Group 195"/>
            <p:cNvGrpSpPr>
              <a:grpSpLocks/>
            </p:cNvGrpSpPr>
            <p:nvPr/>
          </p:nvGrpSpPr>
          <p:grpSpPr bwMode="auto">
            <a:xfrm>
              <a:off x="-981730" y="5760066"/>
              <a:ext cx="3610757" cy="240301"/>
              <a:chOff x="-981730" y="5777318"/>
              <a:chExt cx="3610757" cy="240301"/>
            </a:xfrm>
          </p:grpSpPr>
          <p:grpSp>
            <p:nvGrpSpPr>
              <p:cNvPr id="249949" name="Group 194"/>
              <p:cNvGrpSpPr>
                <a:grpSpLocks/>
              </p:cNvGrpSpPr>
              <p:nvPr/>
            </p:nvGrpSpPr>
            <p:grpSpPr bwMode="auto">
              <a:xfrm>
                <a:off x="-981730" y="5777318"/>
                <a:ext cx="3610757" cy="215668"/>
                <a:chOff x="-981730" y="5777318"/>
                <a:chExt cx="3610757" cy="215668"/>
              </a:xfrm>
            </p:grpSpPr>
            <p:pic>
              <p:nvPicPr>
                <p:cNvPr id="2499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52" name="TextBox 358"/>
                <p:cNvSpPr txBox="1">
                  <a:spLocks noChangeArrowheads="1"/>
                </p:cNvSpPr>
                <p:nvPr/>
              </p:nvSpPr>
              <p:spPr bwMode="auto">
                <a:xfrm>
                  <a:off x="-981730" y="5777318"/>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Binary Output Chassis (4*DB9, 2*DB37)</a:t>
                  </a:r>
                  <a:endParaRPr lang="en-US" sz="800" b="1" dirty="0">
                    <a:latin typeface="Comic Sans MS" pitchFamily="66" charset="0"/>
                  </a:endParaRPr>
                </a:p>
              </p:txBody>
            </p:sp>
          </p:grpSp>
          <p:sp>
            <p:nvSpPr>
              <p:cNvPr id="249950" name="TextBox 353"/>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7"/>
                  </a:rPr>
                  <a:t>D1001270</a:t>
                </a:r>
                <a:endParaRPr lang="en-US" sz="800" b="1" dirty="0">
                  <a:latin typeface="Comic Sans MS" pitchFamily="66" charset="0"/>
                </a:endParaRPr>
              </a:p>
            </p:txBody>
          </p:sp>
        </p:grpSp>
        <p:grpSp>
          <p:nvGrpSpPr>
            <p:cNvPr id="249944" name="Group 192"/>
            <p:cNvGrpSpPr>
              <a:grpSpLocks/>
            </p:cNvGrpSpPr>
            <p:nvPr/>
          </p:nvGrpSpPr>
          <p:grpSpPr bwMode="auto">
            <a:xfrm>
              <a:off x="2841236" y="5773948"/>
              <a:ext cx="2415125" cy="221194"/>
              <a:chOff x="2841236" y="5773948"/>
              <a:chExt cx="2415125" cy="221194"/>
            </a:xfrm>
          </p:grpSpPr>
          <p:sp>
            <p:nvSpPr>
              <p:cNvPr id="24994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946" name="Group 191"/>
              <p:cNvGrpSpPr>
                <a:grpSpLocks/>
              </p:cNvGrpSpPr>
              <p:nvPr/>
            </p:nvGrpSpPr>
            <p:grpSpPr bwMode="auto">
              <a:xfrm>
                <a:off x="2841236" y="5779698"/>
                <a:ext cx="1280160" cy="215444"/>
                <a:chOff x="2841236" y="5779698"/>
                <a:chExt cx="1280160" cy="215444"/>
              </a:xfrm>
            </p:grpSpPr>
            <p:pic>
              <p:nvPicPr>
                <p:cNvPr id="24994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8"/>
                    </a:rPr>
                    <a:t>S1106208</a:t>
                  </a:r>
                  <a:endParaRPr lang="en-US" sz="800" b="1" dirty="0">
                    <a:latin typeface="Comic Sans MS" pitchFamily="66" charset="0"/>
                  </a:endParaRPr>
                </a:p>
              </p:txBody>
            </p:sp>
          </p:grpSp>
        </p:grpSp>
      </p:grpSp>
      <p:grpSp>
        <p:nvGrpSpPr>
          <p:cNvPr id="249875" name="Group 219"/>
          <p:cNvGrpSpPr>
            <a:grpSpLocks/>
          </p:cNvGrpSpPr>
          <p:nvPr/>
        </p:nvGrpSpPr>
        <p:grpSpPr bwMode="auto">
          <a:xfrm>
            <a:off x="1920486" y="4005248"/>
            <a:ext cx="5783263" cy="223838"/>
            <a:chOff x="-526223" y="5771072"/>
            <a:chExt cx="5782584" cy="224070"/>
          </a:xfrm>
        </p:grpSpPr>
        <p:grpSp>
          <p:nvGrpSpPr>
            <p:cNvPr id="249913" name="Group 195"/>
            <p:cNvGrpSpPr>
              <a:grpSpLocks/>
            </p:cNvGrpSpPr>
            <p:nvPr/>
          </p:nvGrpSpPr>
          <p:grpSpPr bwMode="auto">
            <a:xfrm>
              <a:off x="-526223" y="5771072"/>
              <a:ext cx="3155250" cy="221195"/>
              <a:chOff x="-526223" y="5788324"/>
              <a:chExt cx="3155250" cy="221195"/>
            </a:xfrm>
          </p:grpSpPr>
          <p:grpSp>
            <p:nvGrpSpPr>
              <p:cNvPr id="249919" name="Group 194"/>
              <p:cNvGrpSpPr>
                <a:grpSpLocks/>
              </p:cNvGrpSpPr>
              <p:nvPr/>
            </p:nvGrpSpPr>
            <p:grpSpPr bwMode="auto">
              <a:xfrm>
                <a:off x="-526223" y="5788324"/>
                <a:ext cx="3155250" cy="215444"/>
                <a:chOff x="-526223" y="5788324"/>
                <a:chExt cx="3155250" cy="215444"/>
              </a:xfrm>
            </p:grpSpPr>
            <p:pic>
              <p:nvPicPr>
                <p:cNvPr id="2499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9" action="ppaction://hlinksldjump"/>
                    </a:rPr>
                    <a:t>Binary </a:t>
                  </a:r>
                  <a:r>
                    <a:rPr lang="en-US" sz="800" b="1" dirty="0" smtClean="0">
                      <a:latin typeface="Comic Sans MS" pitchFamily="66" charset="0"/>
                      <a:hlinkClick r:id="rId29" action="ppaction://hlinksldjump"/>
                    </a:rPr>
                    <a:t>Input </a:t>
                  </a:r>
                  <a:r>
                    <a:rPr lang="en-US" sz="800" b="1" dirty="0">
                      <a:latin typeface="Comic Sans MS" pitchFamily="66" charset="0"/>
                      <a:hlinkClick r:id="rId29" action="ppaction://hlinksldjump"/>
                    </a:rPr>
                    <a:t>Chassis (8*DB9)</a:t>
                  </a:r>
                  <a:endParaRPr lang="en-US" sz="800" b="1" dirty="0">
                    <a:latin typeface="Comic Sans MS" pitchFamily="66" charset="0"/>
                  </a:endParaRPr>
                </a:p>
              </p:txBody>
            </p:sp>
          </p:grpSp>
          <p:sp>
            <p:nvSpPr>
              <p:cNvPr id="2499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0"/>
                  </a:rPr>
                  <a:t>D1001726</a:t>
                </a:r>
                <a:endParaRPr lang="en-US" sz="800" b="1" dirty="0">
                  <a:latin typeface="Comic Sans MS" pitchFamily="66" charset="0"/>
                </a:endParaRPr>
              </a:p>
            </p:txBody>
          </p:sp>
        </p:grpSp>
        <p:grpSp>
          <p:nvGrpSpPr>
            <p:cNvPr id="249914" name="Group 192"/>
            <p:cNvGrpSpPr>
              <a:grpSpLocks/>
            </p:cNvGrpSpPr>
            <p:nvPr/>
          </p:nvGrpSpPr>
          <p:grpSpPr bwMode="auto">
            <a:xfrm>
              <a:off x="2841236" y="5773948"/>
              <a:ext cx="2415125" cy="221194"/>
              <a:chOff x="2841236" y="5773948"/>
              <a:chExt cx="2415125" cy="221194"/>
            </a:xfrm>
          </p:grpSpPr>
          <p:sp>
            <p:nvSpPr>
              <p:cNvPr id="2499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916" name="Group 191"/>
              <p:cNvGrpSpPr>
                <a:grpSpLocks/>
              </p:cNvGrpSpPr>
              <p:nvPr/>
            </p:nvGrpSpPr>
            <p:grpSpPr bwMode="auto">
              <a:xfrm>
                <a:off x="2841236" y="5779698"/>
                <a:ext cx="1280160" cy="215444"/>
                <a:chOff x="2841236" y="5779698"/>
                <a:chExt cx="1280160" cy="215444"/>
              </a:xfrm>
            </p:grpSpPr>
            <p:pic>
              <p:nvPicPr>
                <p:cNvPr id="24991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S1103096</a:t>
                  </a:r>
                  <a:endParaRPr lang="en-US" sz="800" b="1" dirty="0">
                    <a:latin typeface="Comic Sans MS" pitchFamily="66" charset="0"/>
                  </a:endParaRPr>
                </a:p>
              </p:txBody>
            </p:sp>
          </p:grpSp>
        </p:grpSp>
      </p:grpSp>
      <p:sp>
        <p:nvSpPr>
          <p:cNvPr id="24987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L1-SUS-XC1 (ETM) X-End Remote Rack 1 (of 2) Layout (</a:t>
            </a:r>
            <a:r>
              <a:rPr lang="en-US" sz="800" b="1" dirty="0" smtClean="0">
                <a:latin typeface="Comic Sans MS" pitchFamily="66" charset="0"/>
                <a:hlinkClick r:id="rId32"/>
              </a:rPr>
              <a:t>D1201082</a:t>
            </a:r>
            <a:r>
              <a:rPr lang="en-US" sz="800" b="1" dirty="0" smtClean="0">
                <a:latin typeface="Comic Sans MS" pitchFamily="66" charset="0"/>
              </a:rPr>
              <a:t>) (</a:t>
            </a:r>
            <a:r>
              <a:rPr lang="en-US" sz="800" b="1" dirty="0" smtClean="0">
                <a:latin typeface="Comic Sans MS" pitchFamily="66" charset="0"/>
                <a:hlinkClick r:id="rId33"/>
              </a:rPr>
              <a:t>S1202946</a:t>
            </a:r>
            <a:r>
              <a:rPr lang="en-US" sz="800" b="1" dirty="0" smtClean="0">
                <a:latin typeface="Comic Sans MS" pitchFamily="66" charset="0"/>
              </a:rPr>
              <a:t>)</a:t>
            </a:r>
            <a:endParaRPr lang="en-US" sz="800" b="1" dirty="0">
              <a:latin typeface="Comic Sans MS" pitchFamily="66" charset="0"/>
            </a:endParaRPr>
          </a:p>
        </p:txBody>
      </p:sp>
      <p:grpSp>
        <p:nvGrpSpPr>
          <p:cNvPr id="249878" name="Group 282"/>
          <p:cNvGrpSpPr>
            <a:grpSpLocks/>
          </p:cNvGrpSpPr>
          <p:nvPr/>
        </p:nvGrpSpPr>
        <p:grpSpPr bwMode="auto">
          <a:xfrm>
            <a:off x="1464658" y="3890881"/>
            <a:ext cx="7369391" cy="223949"/>
            <a:chOff x="-985184" y="5770961"/>
            <a:chExt cx="7368720" cy="224181"/>
          </a:xfrm>
        </p:grpSpPr>
        <p:grpSp>
          <p:nvGrpSpPr>
            <p:cNvPr id="249893" name="Group 195"/>
            <p:cNvGrpSpPr>
              <a:grpSpLocks/>
            </p:cNvGrpSpPr>
            <p:nvPr/>
          </p:nvGrpSpPr>
          <p:grpSpPr bwMode="auto">
            <a:xfrm>
              <a:off x="-985184" y="5770961"/>
              <a:ext cx="3614211" cy="221306"/>
              <a:chOff x="-985184" y="5788213"/>
              <a:chExt cx="3614211" cy="221306"/>
            </a:xfrm>
          </p:grpSpPr>
          <p:grpSp>
            <p:nvGrpSpPr>
              <p:cNvPr id="249899" name="Group 194"/>
              <p:cNvGrpSpPr>
                <a:grpSpLocks/>
              </p:cNvGrpSpPr>
              <p:nvPr/>
            </p:nvGrpSpPr>
            <p:grpSpPr bwMode="auto">
              <a:xfrm>
                <a:off x="-985184" y="5788213"/>
                <a:ext cx="3614211" cy="215667"/>
                <a:chOff x="-985184" y="5788213"/>
                <a:chExt cx="3614211" cy="215667"/>
              </a:xfrm>
            </p:grpSpPr>
            <p:pic>
              <p:nvPicPr>
                <p:cNvPr id="24990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02" name="TextBox 306"/>
                <p:cNvSpPr txBox="1">
                  <a:spLocks noChangeArrowheads="1"/>
                </p:cNvSpPr>
                <p:nvPr/>
              </p:nvSpPr>
              <p:spPr bwMode="auto">
                <a:xfrm>
                  <a:off x="-985184" y="5788213"/>
                  <a:ext cx="233378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4" action="ppaction://hlinksldjump"/>
                    </a:rPr>
                    <a:t>Binary Output Chassis </a:t>
                  </a:r>
                  <a:r>
                    <a:rPr lang="en-US" sz="800" b="1" dirty="0" smtClean="0">
                      <a:latin typeface="Comic Sans MS" pitchFamily="66" charset="0"/>
                      <a:hlinkClick r:id="rId34" action="ppaction://hlinksldjump"/>
                    </a:rPr>
                    <a:t>(8*DB9)</a:t>
                  </a:r>
                  <a:endParaRPr lang="en-US" sz="800" b="1" dirty="0">
                    <a:latin typeface="Comic Sans MS" pitchFamily="66" charset="0"/>
                  </a:endParaRPr>
                </a:p>
              </p:txBody>
            </p:sp>
          </p:grpSp>
          <p:sp>
            <p:nvSpPr>
              <p:cNvPr id="249900"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5"/>
                  </a:rPr>
                  <a:t>D1002593</a:t>
                </a:r>
                <a:endParaRPr lang="en-US" sz="800" b="1" dirty="0">
                  <a:latin typeface="Comic Sans MS" pitchFamily="66" charset="0"/>
                </a:endParaRPr>
              </a:p>
            </p:txBody>
          </p:sp>
        </p:grpSp>
        <p:grpSp>
          <p:nvGrpSpPr>
            <p:cNvPr id="249894" name="Group 192"/>
            <p:cNvGrpSpPr>
              <a:grpSpLocks/>
            </p:cNvGrpSpPr>
            <p:nvPr/>
          </p:nvGrpSpPr>
          <p:grpSpPr bwMode="auto">
            <a:xfrm>
              <a:off x="2841236" y="5773948"/>
              <a:ext cx="3542300" cy="221194"/>
              <a:chOff x="2841236" y="5773948"/>
              <a:chExt cx="3542300" cy="221194"/>
            </a:xfrm>
          </p:grpSpPr>
          <p:sp>
            <p:nvSpPr>
              <p:cNvPr id="249895"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896" name="Group 191"/>
              <p:cNvGrpSpPr>
                <a:grpSpLocks/>
              </p:cNvGrpSpPr>
              <p:nvPr/>
            </p:nvGrpSpPr>
            <p:grpSpPr bwMode="auto">
              <a:xfrm>
                <a:off x="2841236" y="5779698"/>
                <a:ext cx="1280160" cy="215444"/>
                <a:chOff x="2841236" y="5779698"/>
                <a:chExt cx="1280160" cy="215444"/>
              </a:xfrm>
            </p:grpSpPr>
            <p:pic>
              <p:nvPicPr>
                <p:cNvPr id="24989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98"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S1103225</a:t>
                  </a:r>
                  <a:endParaRPr lang="en-US" sz="800" b="1" dirty="0">
                    <a:latin typeface="Comic Sans MS" pitchFamily="66" charset="0"/>
                  </a:endParaRPr>
                </a:p>
              </p:txBody>
            </p:sp>
          </p:grpSp>
        </p:grpSp>
      </p:grpSp>
      <p:grpSp>
        <p:nvGrpSpPr>
          <p:cNvPr id="249879" name="Group 282"/>
          <p:cNvGrpSpPr>
            <a:grpSpLocks/>
          </p:cNvGrpSpPr>
          <p:nvPr/>
        </p:nvGrpSpPr>
        <p:grpSpPr bwMode="auto">
          <a:xfrm>
            <a:off x="1690688" y="3773787"/>
            <a:ext cx="7143361" cy="223949"/>
            <a:chOff x="-759175" y="5770961"/>
            <a:chExt cx="7142711" cy="224181"/>
          </a:xfrm>
        </p:grpSpPr>
        <p:grpSp>
          <p:nvGrpSpPr>
            <p:cNvPr id="249883" name="Group 195"/>
            <p:cNvGrpSpPr>
              <a:grpSpLocks/>
            </p:cNvGrpSpPr>
            <p:nvPr/>
          </p:nvGrpSpPr>
          <p:grpSpPr bwMode="auto">
            <a:xfrm>
              <a:off x="-759175" y="5770961"/>
              <a:ext cx="3388202" cy="221306"/>
              <a:chOff x="-759175" y="5788213"/>
              <a:chExt cx="3388202" cy="221306"/>
            </a:xfrm>
          </p:grpSpPr>
          <p:grpSp>
            <p:nvGrpSpPr>
              <p:cNvPr id="249889" name="Group 194"/>
              <p:cNvGrpSpPr>
                <a:grpSpLocks/>
              </p:cNvGrpSpPr>
              <p:nvPr/>
            </p:nvGrpSpPr>
            <p:grpSpPr bwMode="auto">
              <a:xfrm>
                <a:off x="-759175" y="5788213"/>
                <a:ext cx="3388202" cy="215667"/>
                <a:chOff x="-759175" y="5788213"/>
                <a:chExt cx="3388202" cy="215667"/>
              </a:xfrm>
            </p:grpSpPr>
            <p:pic>
              <p:nvPicPr>
                <p:cNvPr id="24989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92" name="TextBox 306"/>
                <p:cNvSpPr txBox="1">
                  <a:spLocks noChangeArrowheads="1"/>
                </p:cNvSpPr>
                <p:nvPr/>
              </p:nvSpPr>
              <p:spPr bwMode="auto">
                <a:xfrm>
                  <a:off x="-759175" y="5788213"/>
                  <a:ext cx="210777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Binary Input Chassis (4*DB9, 2*DB37)</a:t>
                  </a:r>
                  <a:endParaRPr lang="en-US" sz="800" b="1" dirty="0">
                    <a:latin typeface="Comic Sans MS" pitchFamily="66" charset="0"/>
                  </a:endParaRPr>
                </a:p>
              </p:txBody>
            </p:sp>
          </p:grpSp>
          <p:sp>
            <p:nvSpPr>
              <p:cNvPr id="249890"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8"/>
                  </a:rPr>
                  <a:t>D1001269</a:t>
                </a:r>
                <a:endParaRPr lang="en-US" sz="800" b="1" dirty="0">
                  <a:latin typeface="Comic Sans MS" pitchFamily="66" charset="0"/>
                </a:endParaRPr>
              </a:p>
            </p:txBody>
          </p:sp>
        </p:grpSp>
        <p:grpSp>
          <p:nvGrpSpPr>
            <p:cNvPr id="249884" name="Group 192"/>
            <p:cNvGrpSpPr>
              <a:grpSpLocks/>
            </p:cNvGrpSpPr>
            <p:nvPr/>
          </p:nvGrpSpPr>
          <p:grpSpPr bwMode="auto">
            <a:xfrm>
              <a:off x="2841236" y="5773948"/>
              <a:ext cx="3542300" cy="221194"/>
              <a:chOff x="2841236" y="5773948"/>
              <a:chExt cx="3542300" cy="221194"/>
            </a:xfrm>
          </p:grpSpPr>
          <p:sp>
            <p:nvSpPr>
              <p:cNvPr id="249885"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9886" name="Group 191"/>
              <p:cNvGrpSpPr>
                <a:grpSpLocks/>
              </p:cNvGrpSpPr>
              <p:nvPr/>
            </p:nvGrpSpPr>
            <p:grpSpPr bwMode="auto">
              <a:xfrm>
                <a:off x="2841236" y="5779698"/>
                <a:ext cx="1280160" cy="215444"/>
                <a:chOff x="2841236" y="5779698"/>
                <a:chExt cx="1280160" cy="215444"/>
              </a:xfrm>
            </p:grpSpPr>
            <p:pic>
              <p:nvPicPr>
                <p:cNvPr id="24988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88"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9"/>
                    </a:rPr>
                    <a:t>S1106115</a:t>
                  </a:r>
                  <a:endParaRPr lang="en-US" sz="800" b="1" dirty="0">
                    <a:latin typeface="Comic Sans MS" pitchFamily="66" charset="0"/>
                  </a:endParaRPr>
                </a:p>
              </p:txBody>
            </p:sp>
          </p:grpSp>
        </p:grpSp>
      </p:grpSp>
      <p:grpSp>
        <p:nvGrpSpPr>
          <p:cNvPr id="173" name="Group 172"/>
          <p:cNvGrpSpPr/>
          <p:nvPr/>
        </p:nvGrpSpPr>
        <p:grpSpPr>
          <a:xfrm>
            <a:off x="8757122" y="1712271"/>
            <a:ext cx="386878" cy="2971800"/>
            <a:chOff x="8424863" y="1701800"/>
            <a:chExt cx="386878" cy="2971800"/>
          </a:xfrm>
        </p:grpSpPr>
        <p:pic>
          <p:nvPicPr>
            <p:cNvPr id="174" name="Picture 117">
              <a:hlinkClick r:id="rId40" action="ppaction://hlinksldjump"/>
            </p:cNvPr>
            <p:cNvPicPr>
              <a:picLocks noChangeAspect="1" noChangeArrowheads="1"/>
            </p:cNvPicPr>
            <p:nvPr/>
          </p:nvPicPr>
          <p:blipFill>
            <a:blip r:embed="rId4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Rectangle 174"/>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2" action="ppaction://hlinksldjump"/>
                </a:rPr>
                <a:t>PSO-042</a:t>
              </a:r>
              <a:endParaRPr lang="en-US" sz="900" dirty="0"/>
            </a:p>
          </p:txBody>
        </p:sp>
      </p:grpSp>
      <p:sp>
        <p:nvSpPr>
          <p:cNvPr id="176"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3" action="ppaction://hlinksldjump"/>
              </a:rPr>
              <a:t>&lt;&lt; </a:t>
            </a:r>
            <a:r>
              <a:rPr lang="en-US" sz="800" b="1" dirty="0" smtClean="0">
                <a:latin typeface="Comic Sans MS" pitchFamily="66" charset="0"/>
                <a:hlinkClick r:id="rId43" action="ppaction://hlinksldjump"/>
              </a:rPr>
              <a:t>CERX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 name="Group 219"/>
          <p:cNvGrpSpPr>
            <a:grpSpLocks/>
          </p:cNvGrpSpPr>
          <p:nvPr/>
        </p:nvGrpSpPr>
        <p:grpSpPr bwMode="auto">
          <a:xfrm>
            <a:off x="1903945" y="776039"/>
            <a:ext cx="5783263" cy="223838"/>
            <a:chOff x="-526223" y="5771072"/>
            <a:chExt cx="5782584" cy="224070"/>
          </a:xfrm>
        </p:grpSpPr>
        <p:grpSp>
          <p:nvGrpSpPr>
            <p:cNvPr id="95" name="Group 195"/>
            <p:cNvGrpSpPr>
              <a:grpSpLocks/>
            </p:cNvGrpSpPr>
            <p:nvPr/>
          </p:nvGrpSpPr>
          <p:grpSpPr bwMode="auto">
            <a:xfrm>
              <a:off x="-526223" y="5771072"/>
              <a:ext cx="3155250" cy="221195"/>
              <a:chOff x="-526223" y="5788324"/>
              <a:chExt cx="3155250" cy="221195"/>
            </a:xfrm>
          </p:grpSpPr>
          <p:grpSp>
            <p:nvGrpSpPr>
              <p:cNvPr id="101" name="Group 194"/>
              <p:cNvGrpSpPr>
                <a:grpSpLocks/>
              </p:cNvGrpSpPr>
              <p:nvPr/>
            </p:nvGrpSpPr>
            <p:grpSpPr bwMode="auto">
              <a:xfrm>
                <a:off x="-526223" y="5788324"/>
                <a:ext cx="3155250" cy="215444"/>
                <a:chOff x="-526223" y="5788324"/>
                <a:chExt cx="3155250" cy="215444"/>
              </a:xfrm>
            </p:grpSpPr>
            <p:pic>
              <p:nvPicPr>
                <p:cNvPr id="10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Transmon </a:t>
                  </a:r>
                  <a:r>
                    <a:rPr lang="en-US" sz="800" b="1" dirty="0">
                      <a:latin typeface="Comic Sans MS" pitchFamily="66" charset="0"/>
                    </a:rPr>
                    <a:t>Coil Driver Chassis</a:t>
                  </a:r>
                </a:p>
              </p:txBody>
            </p:sp>
          </p:grpSp>
          <p:sp>
            <p:nvSpPr>
              <p:cNvPr id="1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D1100301</a:t>
                </a:r>
                <a:endParaRPr lang="en-US" sz="800" b="1" dirty="0">
                  <a:latin typeface="Comic Sans MS" pitchFamily="66" charset="0"/>
                </a:endParaRPr>
              </a:p>
            </p:txBody>
          </p:sp>
        </p:grpSp>
        <p:grpSp>
          <p:nvGrpSpPr>
            <p:cNvPr id="96" name="Group 192"/>
            <p:cNvGrpSpPr>
              <a:grpSpLocks/>
            </p:cNvGrpSpPr>
            <p:nvPr/>
          </p:nvGrpSpPr>
          <p:grpSpPr bwMode="auto">
            <a:xfrm>
              <a:off x="2841236" y="5773948"/>
              <a:ext cx="2415125" cy="221194"/>
              <a:chOff x="2841236" y="5773948"/>
              <a:chExt cx="2415125" cy="221194"/>
            </a:xfrm>
          </p:grpSpPr>
          <p:sp>
            <p:nvSpPr>
              <p:cNvPr id="9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98" name="Group 191"/>
              <p:cNvGrpSpPr>
                <a:grpSpLocks/>
              </p:cNvGrpSpPr>
              <p:nvPr/>
            </p:nvGrpSpPr>
            <p:grpSpPr bwMode="auto">
              <a:xfrm>
                <a:off x="2841236" y="5779698"/>
                <a:ext cx="1280160" cy="215444"/>
                <a:chOff x="2841236" y="5779698"/>
                <a:chExt cx="1280160" cy="215444"/>
              </a:xfrm>
            </p:grpSpPr>
            <p:pic>
              <p:nvPicPr>
                <p:cNvPr id="9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S1001559</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465</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D1100301-S1001559</a:t>
            </a:r>
          </a:p>
        </p:txBody>
      </p:sp>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D1100301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S1001559</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2" action="ppaction://hlinksldjump"/>
              </a:rPr>
              <a:t>&lt;&lt; L1-SUS-XC1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757772749"/>
      </p:ext>
    </p:extLst>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 name="Group 219"/>
          <p:cNvGrpSpPr>
            <a:grpSpLocks/>
          </p:cNvGrpSpPr>
          <p:nvPr/>
        </p:nvGrpSpPr>
        <p:grpSpPr bwMode="auto">
          <a:xfrm>
            <a:off x="1903945" y="776039"/>
            <a:ext cx="5783263" cy="223838"/>
            <a:chOff x="-526223" y="5771072"/>
            <a:chExt cx="5782584" cy="224070"/>
          </a:xfrm>
        </p:grpSpPr>
        <p:grpSp>
          <p:nvGrpSpPr>
            <p:cNvPr id="95" name="Group 195"/>
            <p:cNvGrpSpPr>
              <a:grpSpLocks/>
            </p:cNvGrpSpPr>
            <p:nvPr/>
          </p:nvGrpSpPr>
          <p:grpSpPr bwMode="auto">
            <a:xfrm>
              <a:off x="-526223" y="5771072"/>
              <a:ext cx="3155250" cy="221195"/>
              <a:chOff x="-526223" y="5788324"/>
              <a:chExt cx="3155250" cy="221195"/>
            </a:xfrm>
          </p:grpSpPr>
          <p:grpSp>
            <p:nvGrpSpPr>
              <p:cNvPr id="101" name="Group 194"/>
              <p:cNvGrpSpPr>
                <a:grpSpLocks/>
              </p:cNvGrpSpPr>
              <p:nvPr/>
            </p:nvGrpSpPr>
            <p:grpSpPr bwMode="auto">
              <a:xfrm>
                <a:off x="-526223" y="5788324"/>
                <a:ext cx="3155250" cy="215444"/>
                <a:chOff x="-526223" y="5788324"/>
                <a:chExt cx="3155250" cy="215444"/>
              </a:xfrm>
            </p:grpSpPr>
            <p:pic>
              <p:nvPicPr>
                <p:cNvPr id="10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Transmon </a:t>
                  </a:r>
                  <a:r>
                    <a:rPr lang="en-US" sz="800" b="1" dirty="0">
                      <a:latin typeface="Comic Sans MS" pitchFamily="66" charset="0"/>
                    </a:rPr>
                    <a:t>Coil Driver Chassis</a:t>
                  </a:r>
                </a:p>
              </p:txBody>
            </p:sp>
          </p:grpSp>
          <p:sp>
            <p:nvSpPr>
              <p:cNvPr id="1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D1100301</a:t>
                </a:r>
                <a:endParaRPr lang="en-US" sz="800" b="1" dirty="0">
                  <a:latin typeface="Comic Sans MS" pitchFamily="66" charset="0"/>
                </a:endParaRPr>
              </a:p>
            </p:txBody>
          </p:sp>
        </p:grpSp>
        <p:grpSp>
          <p:nvGrpSpPr>
            <p:cNvPr id="96" name="Group 192"/>
            <p:cNvGrpSpPr>
              <a:grpSpLocks/>
            </p:cNvGrpSpPr>
            <p:nvPr/>
          </p:nvGrpSpPr>
          <p:grpSpPr bwMode="auto">
            <a:xfrm>
              <a:off x="2841236" y="5773948"/>
              <a:ext cx="2415125" cy="221194"/>
              <a:chOff x="2841236" y="5773948"/>
              <a:chExt cx="2415125" cy="221194"/>
            </a:xfrm>
          </p:grpSpPr>
          <p:sp>
            <p:nvSpPr>
              <p:cNvPr id="9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98" name="Group 191"/>
              <p:cNvGrpSpPr>
                <a:grpSpLocks/>
              </p:cNvGrpSpPr>
              <p:nvPr/>
            </p:nvGrpSpPr>
            <p:grpSpPr bwMode="auto">
              <a:xfrm>
                <a:off x="2841236" y="5779698"/>
                <a:ext cx="1280160" cy="215444"/>
                <a:chOff x="2841236" y="5779698"/>
                <a:chExt cx="1280160" cy="215444"/>
              </a:xfrm>
            </p:grpSpPr>
            <p:pic>
              <p:nvPicPr>
                <p:cNvPr id="9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S1001556</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466</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D1100301-S1001556</a:t>
            </a:r>
          </a:p>
        </p:txBody>
      </p:sp>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D1100301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S1001556</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2" action="ppaction://hlinksldjump"/>
              </a:rPr>
              <a:t>&lt;&lt; L1-SUS-XC1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733012957"/>
      </p:ext>
    </p:extLst>
  </p:cSld>
  <p:clrMapOvr>
    <a:masterClrMapping/>
  </p:clrMapOvr>
  <p:timing>
    <p:tnLst>
      <p:par>
        <p:cTn id="1" dur="indefinite" restart="never" nodeType="tmRoot"/>
      </p:par>
    </p:tnLst>
  </p:timing>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467</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D0902783-S1001157</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(8*DB9)</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S1001157</a:t>
                  </a:r>
                  <a:endParaRPr lang="en-US" sz="800" b="1" dirty="0">
                    <a:solidFill>
                      <a:prstClr val="black"/>
                    </a:solidFill>
                    <a:latin typeface="Comic Sans MS" pitchFamily="66" charset="0"/>
                  </a:endParaRPr>
                </a:p>
              </p:txBody>
            </p:sp>
          </p:grpSp>
        </p:grpSp>
      </p:grpSp>
      <p:grpSp>
        <p:nvGrpSpPr>
          <p:cNvPr id="10" name="Group 9"/>
          <p:cNvGrpSpPr/>
          <p:nvPr/>
        </p:nvGrpSpPr>
        <p:grpSpPr>
          <a:xfrm>
            <a:off x="1023938" y="2106613"/>
            <a:ext cx="7675562" cy="3336967"/>
            <a:chOff x="1023938" y="2106613"/>
            <a:chExt cx="7675562" cy="3336967"/>
          </a:xfrm>
        </p:grpSpPr>
        <p:grpSp>
          <p:nvGrpSpPr>
            <p:cNvPr id="9" name="Group 8"/>
            <p:cNvGrpSpPr/>
            <p:nvPr/>
          </p:nvGrpSpPr>
          <p:grpSpPr>
            <a:xfrm>
              <a:off x="1023938" y="2106613"/>
              <a:ext cx="7661275" cy="1574492"/>
              <a:chOff x="1023938" y="2106613"/>
              <a:chExt cx="7661275" cy="1574492"/>
            </a:xfrm>
          </p:grpSpPr>
          <p:grpSp>
            <p:nvGrpSpPr>
              <p:cNvPr id="2" name="Group 1"/>
              <p:cNvGrpSpPr/>
              <p:nvPr/>
            </p:nvGrpSpPr>
            <p:grpSpPr>
              <a:xfrm>
                <a:off x="1195106" y="2698278"/>
                <a:ext cx="5744405" cy="982827"/>
                <a:chOff x="1195106" y="2698278"/>
                <a:chExt cx="5744405" cy="982827"/>
              </a:xfrm>
            </p:grpSpPr>
            <p:grpSp>
              <p:nvGrpSpPr>
                <p:cNvPr id="323600" name="Group 117"/>
                <p:cNvGrpSpPr>
                  <a:grpSpLocks/>
                </p:cNvGrpSpPr>
                <p:nvPr/>
              </p:nvGrpSpPr>
              <p:grpSpPr bwMode="auto">
                <a:xfrm>
                  <a:off x="1195106" y="2717326"/>
                  <a:ext cx="1011237" cy="363706"/>
                  <a:chOff x="1418863" y="2734279"/>
                  <a:chExt cx="1010012" cy="363455"/>
                </a:xfrm>
              </p:grpSpPr>
              <p:sp>
                <p:nvSpPr>
                  <p:cNvPr id="323666" name="TextBox 353"/>
                  <p:cNvSpPr txBox="1">
                    <a:spLocks noChangeArrowheads="1"/>
                  </p:cNvSpPr>
                  <p:nvPr/>
                </p:nvSpPr>
                <p:spPr bwMode="auto">
                  <a:xfrm>
                    <a:off x="1868821" y="2734279"/>
                    <a:ext cx="560054"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1-4</a:t>
                    </a:r>
                  </a:p>
                </p:txBody>
              </p:sp>
              <p:pic>
                <p:nvPicPr>
                  <p:cNvPr id="32366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323601" name="Group 113"/>
                <p:cNvGrpSpPr>
                  <a:grpSpLocks/>
                </p:cNvGrpSpPr>
                <p:nvPr/>
              </p:nvGrpSpPr>
              <p:grpSpPr bwMode="auto">
                <a:xfrm>
                  <a:off x="3772247" y="2698278"/>
                  <a:ext cx="1207156" cy="363704"/>
                  <a:chOff x="3608461" y="2715231"/>
                  <a:chExt cx="1207081" cy="363453"/>
                </a:xfrm>
              </p:grpSpPr>
              <p:sp>
                <p:nvSpPr>
                  <p:cNvPr id="323663" name="TextBox 353"/>
                  <p:cNvSpPr txBox="1">
                    <a:spLocks noChangeArrowheads="1"/>
                  </p:cNvSpPr>
                  <p:nvPr/>
                </p:nvSpPr>
                <p:spPr bwMode="auto">
                  <a:xfrm>
                    <a:off x="4019767" y="2715231"/>
                    <a:ext cx="795775"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17-20</a:t>
                    </a:r>
                  </a:p>
                </p:txBody>
              </p:sp>
              <p:pic>
                <p:nvPicPr>
                  <p:cNvPr id="32366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323602" name="Group 116"/>
                <p:cNvGrpSpPr>
                  <a:grpSpLocks/>
                </p:cNvGrpSpPr>
                <p:nvPr/>
              </p:nvGrpSpPr>
              <p:grpSpPr bwMode="auto">
                <a:xfrm>
                  <a:off x="1724713" y="2907822"/>
                  <a:ext cx="1020762" cy="373234"/>
                  <a:chOff x="1980804" y="2924776"/>
                  <a:chExt cx="1019571" cy="372985"/>
                </a:xfrm>
              </p:grpSpPr>
              <p:sp>
                <p:nvSpPr>
                  <p:cNvPr id="323660" name="TextBox 353"/>
                  <p:cNvSpPr txBox="1">
                    <a:spLocks noChangeArrowheads="1"/>
                  </p:cNvSpPr>
                  <p:nvPr/>
                </p:nvSpPr>
                <p:spPr bwMode="auto">
                  <a:xfrm>
                    <a:off x="2440321" y="2924776"/>
                    <a:ext cx="560054"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5-8</a:t>
                    </a: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5-8</a:t>
                    </a:r>
                    <a:endParaRPr lang="en-US" b="1" dirty="0">
                      <a:solidFill>
                        <a:prstClr val="black"/>
                      </a:solidFill>
                      <a:latin typeface="Comic Sans MS" pitchFamily="66" charset="0"/>
                    </a:endParaRPr>
                  </a:p>
                </p:txBody>
              </p:sp>
              <p:pic>
                <p:nvPicPr>
                  <p:cNvPr id="323662"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500579" y="3107846"/>
                  <a:ext cx="1082675" cy="373234"/>
                  <a:chOff x="2517984" y="3124801"/>
                  <a:chExt cx="1082466" cy="372985"/>
                </a:xfrm>
              </p:grpSpPr>
              <p:sp>
                <p:nvSpPr>
                  <p:cNvPr id="323657" name="TextBox 353"/>
                  <p:cNvSpPr txBox="1">
                    <a:spLocks noChangeArrowheads="1"/>
                  </p:cNvSpPr>
                  <p:nvPr/>
                </p:nvSpPr>
                <p:spPr bwMode="auto">
                  <a:xfrm>
                    <a:off x="2981445" y="3124801"/>
                    <a:ext cx="619005"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9-12</a:t>
                    </a: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32365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54956" y="3307871"/>
                  <a:ext cx="1206509" cy="373234"/>
                  <a:chOff x="3036474" y="3324826"/>
                  <a:chExt cx="1206945" cy="372985"/>
                </a:xfrm>
              </p:grpSpPr>
              <p:sp>
                <p:nvSpPr>
                  <p:cNvPr id="323654" name="TextBox 353"/>
                  <p:cNvSpPr txBox="1">
                    <a:spLocks noChangeArrowheads="1"/>
                  </p:cNvSpPr>
                  <p:nvPr/>
                </p:nvSpPr>
                <p:spPr bwMode="auto">
                  <a:xfrm>
                    <a:off x="3492861" y="3324826"/>
                    <a:ext cx="750558"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13-16</a:t>
                    </a: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32365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298074" y="2880679"/>
                  <a:ext cx="1198518" cy="373234"/>
                  <a:chOff x="4198966" y="2905726"/>
                  <a:chExt cx="1198487" cy="372985"/>
                </a:xfrm>
              </p:grpSpPr>
              <p:sp>
                <p:nvSpPr>
                  <p:cNvPr id="323651" name="TextBox 353"/>
                  <p:cNvSpPr txBox="1">
                    <a:spLocks noChangeArrowheads="1"/>
                  </p:cNvSpPr>
                  <p:nvPr/>
                </p:nvSpPr>
                <p:spPr bwMode="auto">
                  <a:xfrm>
                    <a:off x="4637562" y="2905726"/>
                    <a:ext cx="759891"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21-24</a:t>
                    </a: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323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131546" y="3080704"/>
                  <a:ext cx="1193138" cy="373234"/>
                  <a:chOff x="4817648" y="3105751"/>
                  <a:chExt cx="1193571" cy="372985"/>
                </a:xfrm>
              </p:grpSpPr>
              <p:sp>
                <p:nvSpPr>
                  <p:cNvPr id="323648" name="TextBox 353"/>
                  <p:cNvSpPr txBox="1">
                    <a:spLocks noChangeArrowheads="1"/>
                  </p:cNvSpPr>
                  <p:nvPr/>
                </p:nvSpPr>
                <p:spPr bwMode="auto">
                  <a:xfrm>
                    <a:off x="5207100" y="3105751"/>
                    <a:ext cx="804119"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25-28</a:t>
                    </a: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32365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681636" y="3280729"/>
                  <a:ext cx="1257875" cy="373234"/>
                  <a:chOff x="5417722" y="3305776"/>
                  <a:chExt cx="1258333" cy="372985"/>
                </a:xfrm>
              </p:grpSpPr>
              <p:sp>
                <p:nvSpPr>
                  <p:cNvPr id="323645" name="TextBox 353"/>
                  <p:cNvSpPr txBox="1">
                    <a:spLocks noChangeArrowheads="1"/>
                  </p:cNvSpPr>
                  <p:nvPr/>
                </p:nvSpPr>
                <p:spPr bwMode="auto">
                  <a:xfrm>
                    <a:off x="5871933" y="3305776"/>
                    <a:ext cx="804122"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prstClr val="black"/>
                        </a:solidFill>
                        <a:latin typeface="Comic Sans MS" pitchFamily="66" charset="0"/>
                      </a:rPr>
                      <a:t>IN </a:t>
                    </a:r>
                    <a:r>
                      <a:rPr lang="en-US" sz="700" b="1" dirty="0" smtClean="0">
                        <a:solidFill>
                          <a:prstClr val="black"/>
                        </a:solidFill>
                        <a:latin typeface="Comic Sans MS" pitchFamily="66" charset="0"/>
                      </a:rPr>
                      <a:t>29-32</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32364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 name="Group 6"/>
              <p:cNvGrpSpPr/>
              <p:nvPr/>
            </p:nvGrpSpPr>
            <p:grpSpPr>
              <a:xfrm>
                <a:off x="1023938" y="2106613"/>
                <a:ext cx="7661275" cy="604837"/>
                <a:chOff x="1023938" y="2106613"/>
                <a:chExt cx="7661275" cy="604837"/>
              </a:xfrm>
            </p:grpSpPr>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D0902783</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3" name="Group 2"/>
                <p:cNvGrpSpPr/>
                <p:nvPr/>
              </p:nvGrpSpPr>
              <p:grpSpPr>
                <a:xfrm>
                  <a:off x="1023938" y="2106613"/>
                  <a:ext cx="6401707" cy="604837"/>
                  <a:chOff x="1023938" y="2106613"/>
                  <a:chExt cx="6401707" cy="604837"/>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2683" y="2106613"/>
                    <a:ext cx="5797296" cy="6030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59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20568"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59700"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68904"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75668"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12014"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3782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5225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28329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615793"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26425"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64129"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42393"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16764"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04553" y="2366499"/>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47483" y="2366499"/>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750023" y="2366499"/>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6" name="Group 5"/>
            <p:cNvGrpSpPr/>
            <p:nvPr/>
          </p:nvGrpSpPr>
          <p:grpSpPr>
            <a:xfrm>
              <a:off x="1030288" y="4449763"/>
              <a:ext cx="7669212" cy="993817"/>
              <a:chOff x="1030288" y="4449763"/>
              <a:chExt cx="7669212" cy="993817"/>
            </a:xfrm>
          </p:grpSpPr>
          <p:grpSp>
            <p:nvGrpSpPr>
              <p:cNvPr id="323610" name="Group 128"/>
              <p:cNvGrpSpPr>
                <a:grpSpLocks/>
              </p:cNvGrpSpPr>
              <p:nvPr/>
            </p:nvGrpSpPr>
            <p:grpSpPr bwMode="auto">
              <a:xfrm>
                <a:off x="4368225" y="5041943"/>
                <a:ext cx="1966912" cy="401637"/>
                <a:chOff x="4852967" y="5484636"/>
                <a:chExt cx="1966341" cy="401812"/>
              </a:xfrm>
            </p:grpSpPr>
            <p:pic>
              <p:nvPicPr>
                <p:cNvPr id="32364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To </a:t>
                  </a:r>
                  <a:r>
                    <a:rPr lang="en-US" sz="800" b="1" dirty="0" smtClean="0">
                      <a:solidFill>
                        <a:prstClr val="black"/>
                      </a:solidFill>
                      <a:latin typeface="Comic Sans MS" pitchFamily="66" charset="0"/>
                    </a:rPr>
                    <a:t>ADC</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grpSp>
            <p:nvGrpSpPr>
              <p:cNvPr id="5" name="Group 4"/>
              <p:cNvGrpSpPr/>
              <p:nvPr/>
            </p:nvGrpSpPr>
            <p:grpSpPr>
              <a:xfrm>
                <a:off x="1030288" y="4449763"/>
                <a:ext cx="7669212" cy="604837"/>
                <a:chOff x="1030288" y="4449763"/>
                <a:chExt cx="7669212" cy="604837"/>
              </a:xfrm>
            </p:grpSpPr>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S1001157</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030288" y="4449763"/>
                  <a:ext cx="6401878" cy="604837"/>
                  <a:chOff x="1030288" y="4449763"/>
                  <a:chExt cx="6401878"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904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24928" y="4465947"/>
                    <a:ext cx="5797296" cy="580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0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43919" y="4659158"/>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8" action="ppaction://hlinksldjump"/>
              </a:rPr>
              <a:t>&lt;&lt; L1-SUS-XC1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4153805543"/>
      </p:ext>
    </p:extLst>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468</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S1004364</a:t>
            </a: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 (4*DB9)</a:t>
                  </a:r>
                  <a:endParaRPr lang="en-US" sz="800" b="1" dirty="0">
                    <a:solidFill>
                      <a:prstClr val="black"/>
                    </a:solidFill>
                    <a:latin typeface="Comic Sans MS" pitchFamily="66" charset="0"/>
                  </a:endParaRP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S1004364</a:t>
                  </a:r>
                  <a:endParaRPr lang="en-US" sz="800" b="1" dirty="0">
                    <a:solidFill>
                      <a:prstClr val="black"/>
                    </a:solidFill>
                    <a:latin typeface="Comic Sans MS" pitchFamily="66" charset="0"/>
                  </a:endParaRPr>
                </a:p>
              </p:txBody>
            </p:sp>
          </p:grpSp>
        </p:grpSp>
      </p:grpSp>
      <p:sp>
        <p:nvSpPr>
          <p:cNvPr id="7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6" action="ppaction://hlinksldjump"/>
              </a:rPr>
              <a:t>&lt;&lt; L1-SUS-XC1</a:t>
            </a:r>
            <a:endParaRPr lang="en-US" sz="800" b="1" dirty="0">
              <a:solidFill>
                <a:prstClr val="black"/>
              </a:solidFill>
              <a:latin typeface="Comic Sans MS" pitchFamily="66" charset="0"/>
            </a:endParaRPr>
          </a:p>
        </p:txBody>
      </p:sp>
      <p:grpSp>
        <p:nvGrpSpPr>
          <p:cNvPr id="14" name="Group 13"/>
          <p:cNvGrpSpPr/>
          <p:nvPr/>
        </p:nvGrpSpPr>
        <p:grpSpPr>
          <a:xfrm>
            <a:off x="1023801" y="2106047"/>
            <a:ext cx="7675699" cy="3609241"/>
            <a:chOff x="1023801" y="2106047"/>
            <a:chExt cx="7675699" cy="3609241"/>
          </a:xfrm>
        </p:grpSpPr>
        <p:grpSp>
          <p:nvGrpSpPr>
            <p:cNvPr id="12" name="Group 11"/>
            <p:cNvGrpSpPr/>
            <p:nvPr/>
          </p:nvGrpSpPr>
          <p:grpSpPr>
            <a:xfrm>
              <a:off x="1023801" y="2106047"/>
              <a:ext cx="7661412" cy="1187922"/>
              <a:chOff x="1023801" y="2106047"/>
              <a:chExt cx="7661412" cy="1187922"/>
            </a:xfrm>
          </p:grpSpPr>
          <p:grpSp>
            <p:nvGrpSpPr>
              <p:cNvPr id="10" name="Group 9"/>
              <p:cNvGrpSpPr/>
              <p:nvPr/>
            </p:nvGrpSpPr>
            <p:grpSpPr>
              <a:xfrm>
                <a:off x="2410314" y="2687093"/>
                <a:ext cx="3113437" cy="606876"/>
                <a:chOff x="2410314" y="2808473"/>
                <a:chExt cx="3113437" cy="606876"/>
              </a:xfrm>
            </p:grpSpPr>
            <p:sp>
              <p:nvSpPr>
                <p:cNvPr id="143" name="Rectangle 39"/>
                <p:cNvSpPr>
                  <a:spLocks noChangeArrowheads="1"/>
                </p:cNvSpPr>
                <p:nvPr/>
              </p:nvSpPr>
              <p:spPr bwMode="auto">
                <a:xfrm>
                  <a:off x="2410314" y="2947546"/>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p>
              </p:txBody>
            </p:sp>
            <p:sp>
              <p:nvSpPr>
                <p:cNvPr id="144" name="Rectangle 42"/>
                <p:cNvSpPr>
                  <a:spLocks noChangeArrowheads="1"/>
                </p:cNvSpPr>
                <p:nvPr/>
              </p:nvSpPr>
              <p:spPr bwMode="auto">
                <a:xfrm>
                  <a:off x="2947538" y="3199905"/>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5-8</a:t>
                  </a:r>
                  <a:endParaRPr lang="en-US" sz="800" b="1" dirty="0">
                    <a:solidFill>
                      <a:prstClr val="black"/>
                    </a:solidFill>
                    <a:latin typeface="Comic Sans MS" pitchFamily="66" charset="0"/>
                  </a:endParaRPr>
                </a:p>
              </p:txBody>
            </p:sp>
            <p:sp>
              <p:nvSpPr>
                <p:cNvPr id="149" name="Rectangle 39"/>
                <p:cNvSpPr>
                  <a:spLocks noChangeArrowheads="1"/>
                </p:cNvSpPr>
                <p:nvPr/>
              </p:nvSpPr>
              <p:spPr bwMode="auto">
                <a:xfrm>
                  <a:off x="3751896" y="2943611"/>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p>
              </p:txBody>
            </p:sp>
            <p:sp>
              <p:nvSpPr>
                <p:cNvPr id="150" name="Rectangle 42"/>
                <p:cNvSpPr>
                  <a:spLocks noChangeArrowheads="1"/>
                </p:cNvSpPr>
                <p:nvPr/>
              </p:nvSpPr>
              <p:spPr bwMode="auto">
                <a:xfrm>
                  <a:off x="4193407" y="3189133"/>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p>
              </p:txBody>
            </p:sp>
            <p:sp>
              <p:nvSpPr>
                <p:cNvPr id="107" name="Rectangle 145"/>
                <p:cNvSpPr>
                  <a:spLocks noChangeArrowheads="1"/>
                </p:cNvSpPr>
                <p:nvPr/>
              </p:nvSpPr>
              <p:spPr bwMode="auto">
                <a:xfrm>
                  <a:off x="2959686" y="280847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1-4</a:t>
                  </a:r>
                  <a:endParaRPr lang="en-US" sz="1600" b="1" dirty="0">
                    <a:solidFill>
                      <a:prstClr val="black"/>
                    </a:solidFill>
                    <a:latin typeface="Comic Sans MS" pitchFamily="66" charset="0"/>
                  </a:endParaRPr>
                </a:p>
              </p:txBody>
            </p:sp>
            <p:sp>
              <p:nvSpPr>
                <p:cNvPr id="108" name="Rectangle 145"/>
                <p:cNvSpPr>
                  <a:spLocks noChangeArrowheads="1"/>
                </p:cNvSpPr>
                <p:nvPr/>
              </p:nvSpPr>
              <p:spPr bwMode="auto">
                <a:xfrm>
                  <a:off x="3539306" y="3072491"/>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5-8</a:t>
                  </a:r>
                  <a:endParaRPr lang="en-US" sz="1600" b="1" dirty="0">
                    <a:solidFill>
                      <a:prstClr val="black"/>
                    </a:solidFill>
                    <a:latin typeface="Comic Sans MS" pitchFamily="66" charset="0"/>
                  </a:endParaRPr>
                </a:p>
              </p:txBody>
            </p:sp>
            <p:pic>
              <p:nvPicPr>
                <p:cNvPr id="1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96598" y="321260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48186" y="2956680"/>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0963"/>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9-12</a:t>
                  </a:r>
                  <a:endParaRPr lang="en-US" sz="1600" b="1" dirty="0">
                    <a:solidFill>
                      <a:prstClr val="black"/>
                    </a:solidFill>
                    <a:latin typeface="Comic Sans MS" pitchFamily="66" charset="0"/>
                  </a:endParaRPr>
                </a:p>
              </p:txBody>
            </p:sp>
            <p:sp>
              <p:nvSpPr>
                <p:cNvPr id="202" name="Rectangle 145"/>
                <p:cNvSpPr>
                  <a:spLocks noChangeArrowheads="1"/>
                </p:cNvSpPr>
                <p:nvPr/>
              </p:nvSpPr>
              <p:spPr bwMode="auto">
                <a:xfrm>
                  <a:off x="4827727" y="3060705"/>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13-16</a:t>
                  </a:r>
                  <a:endParaRPr lang="en-US" sz="1600" b="1" dirty="0">
                    <a:solidFill>
                      <a:prstClr val="black"/>
                    </a:solidFill>
                    <a:latin typeface="Comic Sans MS" pitchFamily="66" charset="0"/>
                  </a:endParaRPr>
                </a:p>
              </p:txBody>
            </p:sp>
            <p:pic>
              <p:nvPicPr>
                <p:cNvPr id="20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4849" y="3206192"/>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50035" y="2966451"/>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p:cNvGrpSpPr/>
              <p:nvPr/>
            </p:nvGrpSpPr>
            <p:grpSpPr>
              <a:xfrm>
                <a:off x="1023801" y="2106047"/>
                <a:ext cx="7661412" cy="605425"/>
                <a:chOff x="1023801" y="2106047"/>
                <a:chExt cx="7661412" cy="605425"/>
              </a:xfrm>
            </p:grpSpPr>
            <p:sp>
              <p:nvSpPr>
                <p:cNvPr id="137" name="TextBox 353"/>
                <p:cNvSpPr txBox="1">
                  <a:spLocks noChangeArrowheads="1"/>
                </p:cNvSpPr>
                <p:nvPr/>
              </p:nvSpPr>
              <p:spPr bwMode="auto">
                <a:xfrm>
                  <a:off x="7423150" y="2106047"/>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5" name="Group 4"/>
                <p:cNvGrpSpPr/>
                <p:nvPr/>
              </p:nvGrpSpPr>
              <p:grpSpPr>
                <a:xfrm>
                  <a:off x="1023801" y="2108181"/>
                  <a:ext cx="6400937" cy="603291"/>
                  <a:chOff x="1023801" y="2108181"/>
                  <a:chExt cx="6400937" cy="603291"/>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87062" y="2108181"/>
                    <a:ext cx="5873392" cy="5844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25300" y="2370000"/>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32302" y="2373263"/>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16174" y="2376596"/>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76439" y="2324959"/>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3266" y="2319272"/>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66734" y="2319243"/>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25468" y="2329740"/>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13" name="Group 12"/>
            <p:cNvGrpSpPr/>
            <p:nvPr/>
          </p:nvGrpSpPr>
          <p:grpSpPr>
            <a:xfrm>
              <a:off x="1030288" y="4449763"/>
              <a:ext cx="7669212" cy="1265525"/>
              <a:chOff x="1030288" y="4449763"/>
              <a:chExt cx="7669212" cy="1265525"/>
            </a:xfrm>
          </p:grpSpPr>
          <p:grpSp>
            <p:nvGrpSpPr>
              <p:cNvPr id="9" name="Group 8"/>
              <p:cNvGrpSpPr/>
              <p:nvPr/>
            </p:nvGrpSpPr>
            <p:grpSpPr>
              <a:xfrm>
                <a:off x="2315415" y="5069683"/>
                <a:ext cx="4180709" cy="645605"/>
                <a:chOff x="2315415" y="5069683"/>
                <a:chExt cx="4180709" cy="645605"/>
              </a:xfrm>
            </p:grpSpPr>
            <p:sp>
              <p:nvSpPr>
                <p:cNvPr id="194" name="TextBox 353"/>
                <p:cNvSpPr txBox="1">
                  <a:spLocks noChangeArrowheads="1"/>
                </p:cNvSpPr>
                <p:nvPr/>
              </p:nvSpPr>
              <p:spPr bwMode="auto">
                <a:xfrm>
                  <a:off x="3776713" y="5499844"/>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0</a:t>
                  </a:r>
                </a:p>
              </p:txBody>
            </p:sp>
            <p:sp>
              <p:nvSpPr>
                <p:cNvPr id="195" name="Rectangle 80"/>
                <p:cNvSpPr>
                  <a:spLocks noChangeArrowheads="1"/>
                </p:cNvSpPr>
                <p:nvPr/>
              </p:nvSpPr>
              <p:spPr bwMode="auto">
                <a:xfrm>
                  <a:off x="5204238" y="5344750"/>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0</a:t>
                  </a:r>
                </a:p>
              </p:txBody>
            </p:sp>
            <p:pic>
              <p:nvPicPr>
                <p:cNvPr id="207"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82038" y="5528681"/>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2315415" y="5224777"/>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a:t>
                  </a:r>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sp>
              <p:nvSpPr>
                <p:cNvPr id="215" name="Rectangle 80"/>
                <p:cNvSpPr>
                  <a:spLocks noChangeArrowheads="1"/>
                </p:cNvSpPr>
                <p:nvPr/>
              </p:nvSpPr>
              <p:spPr bwMode="auto">
                <a:xfrm>
                  <a:off x="3767216" y="5069683"/>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a:t>
                  </a:r>
                  <a:r>
                    <a:rPr lang="en-US" sz="700" b="1" dirty="0" smtClean="0">
                      <a:solidFill>
                        <a:prstClr val="black"/>
                      </a:solidFill>
                      <a:latin typeface="Comic Sans MS" pitchFamily="66" charset="0"/>
                    </a:rPr>
                    <a:t>1</a:t>
                  </a:r>
                  <a:endParaRPr lang="en-US" sz="700" b="1" dirty="0">
                    <a:solidFill>
                      <a:prstClr val="black"/>
                    </a:solidFill>
                    <a:latin typeface="Comic Sans MS" pitchFamily="66" charset="0"/>
                  </a:endParaRPr>
                </a:p>
              </p:txBody>
            </p:sp>
            <p:pic>
              <p:nvPicPr>
                <p:cNvPr id="216"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04556" y="5253614"/>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6"/>
              <p:cNvGrpSpPr/>
              <p:nvPr/>
            </p:nvGrpSpPr>
            <p:grpSpPr>
              <a:xfrm>
                <a:off x="1030288" y="4449763"/>
                <a:ext cx="7669212" cy="604837"/>
                <a:chOff x="1030288" y="4449763"/>
                <a:chExt cx="7669212" cy="604837"/>
              </a:xfrm>
            </p:grpSpPr>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S1004364</a:t>
                  </a:r>
                  <a:endParaRPr lang="en-US" sz="800" b="1" dirty="0">
                    <a:solidFill>
                      <a:prstClr val="black"/>
                    </a:solidFill>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6" name="Group 5"/>
                <p:cNvGrpSpPr/>
                <p:nvPr/>
              </p:nvGrpSpPr>
              <p:grpSpPr>
                <a:xfrm>
                  <a:off x="1030288" y="4449763"/>
                  <a:ext cx="6401878" cy="604837"/>
                  <a:chOff x="1030288" y="4449763"/>
                  <a:chExt cx="6401878" cy="604837"/>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17081" y="4470592"/>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32201" y="4651424"/>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422722" y="4650275"/>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1639895" y="4490574"/>
                    <a:ext cx="1379946" cy="455613"/>
                    <a:chOff x="1639895" y="4490574"/>
                    <a:chExt cx="1379946" cy="455613"/>
                  </a:xfrm>
                </p:grpSpPr>
                <p:pic>
                  <p:nvPicPr>
                    <p:cNvPr id="76"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64705" y="4856702"/>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261145" y="4575334"/>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99477" y="466639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99477" y="476200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grpSp>
    </p:spTree>
    <p:extLst>
      <p:ext uri="{BB962C8B-B14F-4D97-AF65-F5344CB8AC3E}">
        <p14:creationId xmlns:p14="http://schemas.microsoft.com/office/powerpoint/2010/main" val="4149712073"/>
      </p:ext>
    </p:extLst>
  </p:cSld>
  <p:clrMapOvr>
    <a:masterClrMapping/>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469</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S1004365</a:t>
            </a: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Anti-Image Chassis (4*DB9)</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S1004365</a:t>
                  </a:r>
                  <a:endParaRPr lang="en-US" sz="800" b="1" dirty="0">
                    <a:solidFill>
                      <a:prstClr val="black"/>
                    </a:solidFill>
                    <a:latin typeface="Comic Sans MS" pitchFamily="66" charset="0"/>
                  </a:endParaRPr>
                </a:p>
              </p:txBody>
            </p:sp>
          </p:grpSp>
        </p:grpSp>
      </p:grpSp>
      <p:sp>
        <p:nvSpPr>
          <p:cNvPr id="7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6" action="ppaction://hlinksldjump"/>
              </a:rPr>
              <a:t>&lt;&lt; L1-SUS-XC1</a:t>
            </a:r>
            <a:endParaRPr lang="en-US" sz="800" b="1" dirty="0">
              <a:solidFill>
                <a:prstClr val="black"/>
              </a:solidFill>
              <a:latin typeface="Comic Sans MS" pitchFamily="66" charset="0"/>
            </a:endParaRPr>
          </a:p>
        </p:txBody>
      </p:sp>
      <p:grpSp>
        <p:nvGrpSpPr>
          <p:cNvPr id="14" name="Group 13"/>
          <p:cNvGrpSpPr/>
          <p:nvPr/>
        </p:nvGrpSpPr>
        <p:grpSpPr>
          <a:xfrm>
            <a:off x="1023801" y="2106047"/>
            <a:ext cx="7675699" cy="3609241"/>
            <a:chOff x="1023801" y="2106047"/>
            <a:chExt cx="7675699" cy="3609241"/>
          </a:xfrm>
        </p:grpSpPr>
        <p:grpSp>
          <p:nvGrpSpPr>
            <p:cNvPr id="12" name="Group 11"/>
            <p:cNvGrpSpPr/>
            <p:nvPr/>
          </p:nvGrpSpPr>
          <p:grpSpPr>
            <a:xfrm>
              <a:off x="1023801" y="2106047"/>
              <a:ext cx="7661412" cy="1187922"/>
              <a:chOff x="1023801" y="2106047"/>
              <a:chExt cx="7661412" cy="1187922"/>
            </a:xfrm>
          </p:grpSpPr>
          <p:grpSp>
            <p:nvGrpSpPr>
              <p:cNvPr id="10" name="Group 9"/>
              <p:cNvGrpSpPr/>
              <p:nvPr/>
            </p:nvGrpSpPr>
            <p:grpSpPr>
              <a:xfrm>
                <a:off x="2410314" y="2687093"/>
                <a:ext cx="3113437" cy="606876"/>
                <a:chOff x="2410314" y="2808473"/>
                <a:chExt cx="3113437" cy="606876"/>
              </a:xfrm>
            </p:grpSpPr>
            <p:sp>
              <p:nvSpPr>
                <p:cNvPr id="143" name="Rectangle 39"/>
                <p:cNvSpPr>
                  <a:spLocks noChangeArrowheads="1"/>
                </p:cNvSpPr>
                <p:nvPr/>
              </p:nvSpPr>
              <p:spPr bwMode="auto">
                <a:xfrm>
                  <a:off x="2410314" y="2947546"/>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p>
              </p:txBody>
            </p:sp>
            <p:sp>
              <p:nvSpPr>
                <p:cNvPr id="144" name="Rectangle 42"/>
                <p:cNvSpPr>
                  <a:spLocks noChangeArrowheads="1"/>
                </p:cNvSpPr>
                <p:nvPr/>
              </p:nvSpPr>
              <p:spPr bwMode="auto">
                <a:xfrm>
                  <a:off x="2947538" y="3199905"/>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5-8</a:t>
                  </a:r>
                  <a:endParaRPr lang="en-US" sz="800" b="1" dirty="0">
                    <a:solidFill>
                      <a:prstClr val="black"/>
                    </a:solidFill>
                    <a:latin typeface="Comic Sans MS" pitchFamily="66" charset="0"/>
                  </a:endParaRPr>
                </a:p>
              </p:txBody>
            </p:sp>
            <p:sp>
              <p:nvSpPr>
                <p:cNvPr id="149" name="Rectangle 39"/>
                <p:cNvSpPr>
                  <a:spLocks noChangeArrowheads="1"/>
                </p:cNvSpPr>
                <p:nvPr/>
              </p:nvSpPr>
              <p:spPr bwMode="auto">
                <a:xfrm>
                  <a:off x="3751896" y="2943611"/>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p>
              </p:txBody>
            </p:sp>
            <p:sp>
              <p:nvSpPr>
                <p:cNvPr id="150" name="Rectangle 42"/>
                <p:cNvSpPr>
                  <a:spLocks noChangeArrowheads="1"/>
                </p:cNvSpPr>
                <p:nvPr/>
              </p:nvSpPr>
              <p:spPr bwMode="auto">
                <a:xfrm>
                  <a:off x="4193407" y="3189133"/>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p>
              </p:txBody>
            </p:sp>
            <p:sp>
              <p:nvSpPr>
                <p:cNvPr id="107" name="Rectangle 145"/>
                <p:cNvSpPr>
                  <a:spLocks noChangeArrowheads="1"/>
                </p:cNvSpPr>
                <p:nvPr/>
              </p:nvSpPr>
              <p:spPr bwMode="auto">
                <a:xfrm>
                  <a:off x="2959686" y="280847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1-4</a:t>
                  </a:r>
                  <a:endParaRPr lang="en-US" sz="1600" b="1" dirty="0">
                    <a:solidFill>
                      <a:prstClr val="black"/>
                    </a:solidFill>
                    <a:latin typeface="Comic Sans MS" pitchFamily="66" charset="0"/>
                  </a:endParaRPr>
                </a:p>
              </p:txBody>
            </p:sp>
            <p:sp>
              <p:nvSpPr>
                <p:cNvPr id="108" name="Rectangle 145"/>
                <p:cNvSpPr>
                  <a:spLocks noChangeArrowheads="1"/>
                </p:cNvSpPr>
                <p:nvPr/>
              </p:nvSpPr>
              <p:spPr bwMode="auto">
                <a:xfrm>
                  <a:off x="3539306" y="3072491"/>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5-8</a:t>
                  </a:r>
                  <a:endParaRPr lang="en-US" sz="1600" b="1" dirty="0">
                    <a:solidFill>
                      <a:prstClr val="black"/>
                    </a:solidFill>
                    <a:latin typeface="Comic Sans MS" pitchFamily="66" charset="0"/>
                  </a:endParaRPr>
                </a:p>
              </p:txBody>
            </p:sp>
            <p:pic>
              <p:nvPicPr>
                <p:cNvPr id="19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96598" y="321260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48186" y="2956680"/>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0963"/>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9-12</a:t>
                  </a:r>
                  <a:endParaRPr lang="en-US" sz="1600" b="1" dirty="0">
                    <a:solidFill>
                      <a:prstClr val="black"/>
                    </a:solidFill>
                    <a:latin typeface="Comic Sans MS" pitchFamily="66" charset="0"/>
                  </a:endParaRPr>
                </a:p>
              </p:txBody>
            </p:sp>
            <p:sp>
              <p:nvSpPr>
                <p:cNvPr id="202" name="Rectangle 145"/>
                <p:cNvSpPr>
                  <a:spLocks noChangeArrowheads="1"/>
                </p:cNvSpPr>
                <p:nvPr/>
              </p:nvSpPr>
              <p:spPr bwMode="auto">
                <a:xfrm>
                  <a:off x="4827727" y="3060705"/>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13-16</a:t>
                  </a:r>
                  <a:endParaRPr lang="en-US" sz="1600" b="1" dirty="0">
                    <a:solidFill>
                      <a:prstClr val="black"/>
                    </a:solidFill>
                    <a:latin typeface="Comic Sans MS" pitchFamily="66" charset="0"/>
                  </a:endParaRPr>
                </a:p>
              </p:txBody>
            </p:sp>
            <p:pic>
              <p:nvPicPr>
                <p:cNvPr id="20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4849" y="3206192"/>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50035" y="2966451"/>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p:cNvGrpSpPr/>
              <p:nvPr/>
            </p:nvGrpSpPr>
            <p:grpSpPr>
              <a:xfrm>
                <a:off x="1023801" y="2106047"/>
                <a:ext cx="7661412" cy="605425"/>
                <a:chOff x="1023801" y="2106047"/>
                <a:chExt cx="7661412" cy="605425"/>
              </a:xfrm>
            </p:grpSpPr>
            <p:sp>
              <p:nvSpPr>
                <p:cNvPr id="137" name="TextBox 353"/>
                <p:cNvSpPr txBox="1">
                  <a:spLocks noChangeArrowheads="1"/>
                </p:cNvSpPr>
                <p:nvPr/>
              </p:nvSpPr>
              <p:spPr bwMode="auto">
                <a:xfrm>
                  <a:off x="7423150" y="2106047"/>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5" name="Group 4"/>
                <p:cNvGrpSpPr/>
                <p:nvPr/>
              </p:nvGrpSpPr>
              <p:grpSpPr>
                <a:xfrm>
                  <a:off x="1023801" y="2108181"/>
                  <a:ext cx="6400937" cy="603291"/>
                  <a:chOff x="1023801" y="2108181"/>
                  <a:chExt cx="6400937" cy="603291"/>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87062" y="2108181"/>
                    <a:ext cx="5873392" cy="5844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25300" y="2370000"/>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32302" y="2373263"/>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16174" y="2376596"/>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576439" y="2324959"/>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3266" y="2319272"/>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966734" y="2319243"/>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25468" y="2329740"/>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13" name="Group 12"/>
            <p:cNvGrpSpPr/>
            <p:nvPr/>
          </p:nvGrpSpPr>
          <p:grpSpPr>
            <a:xfrm>
              <a:off x="1030288" y="4449763"/>
              <a:ext cx="7669212" cy="1265525"/>
              <a:chOff x="1030288" y="4449763"/>
              <a:chExt cx="7669212" cy="1265525"/>
            </a:xfrm>
          </p:grpSpPr>
          <p:grpSp>
            <p:nvGrpSpPr>
              <p:cNvPr id="9" name="Group 8"/>
              <p:cNvGrpSpPr/>
              <p:nvPr/>
            </p:nvGrpSpPr>
            <p:grpSpPr>
              <a:xfrm>
                <a:off x="2315415" y="5069683"/>
                <a:ext cx="4180709" cy="645605"/>
                <a:chOff x="2315415" y="5069683"/>
                <a:chExt cx="4180709" cy="645605"/>
              </a:xfrm>
            </p:grpSpPr>
            <p:sp>
              <p:nvSpPr>
                <p:cNvPr id="194" name="TextBox 353"/>
                <p:cNvSpPr txBox="1">
                  <a:spLocks noChangeArrowheads="1"/>
                </p:cNvSpPr>
                <p:nvPr/>
              </p:nvSpPr>
              <p:spPr bwMode="auto">
                <a:xfrm>
                  <a:off x="3776713" y="5499844"/>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0</a:t>
                  </a:r>
                </a:p>
              </p:txBody>
            </p:sp>
            <p:sp>
              <p:nvSpPr>
                <p:cNvPr id="195" name="Rectangle 80"/>
                <p:cNvSpPr>
                  <a:spLocks noChangeArrowheads="1"/>
                </p:cNvSpPr>
                <p:nvPr/>
              </p:nvSpPr>
              <p:spPr bwMode="auto">
                <a:xfrm>
                  <a:off x="5204238" y="5344750"/>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0</a:t>
                  </a:r>
                </a:p>
              </p:txBody>
            </p:sp>
            <p:pic>
              <p:nvPicPr>
                <p:cNvPr id="207"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82038" y="5528681"/>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2315415" y="5224777"/>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a:t>
                  </a:r>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sp>
              <p:nvSpPr>
                <p:cNvPr id="215" name="Rectangle 80"/>
                <p:cNvSpPr>
                  <a:spLocks noChangeArrowheads="1"/>
                </p:cNvSpPr>
                <p:nvPr/>
              </p:nvSpPr>
              <p:spPr bwMode="auto">
                <a:xfrm>
                  <a:off x="3767216" y="5069683"/>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a:t>
                  </a:r>
                  <a:r>
                    <a:rPr lang="en-US" sz="700" b="1" dirty="0" smtClean="0">
                      <a:solidFill>
                        <a:prstClr val="black"/>
                      </a:solidFill>
                      <a:latin typeface="Comic Sans MS" pitchFamily="66" charset="0"/>
                    </a:rPr>
                    <a:t>1</a:t>
                  </a:r>
                  <a:endParaRPr lang="en-US" sz="700" b="1" dirty="0">
                    <a:solidFill>
                      <a:prstClr val="black"/>
                    </a:solidFill>
                    <a:latin typeface="Comic Sans MS" pitchFamily="66" charset="0"/>
                  </a:endParaRPr>
                </a:p>
              </p:txBody>
            </p:sp>
            <p:pic>
              <p:nvPicPr>
                <p:cNvPr id="216"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04556" y="5253614"/>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6"/>
              <p:cNvGrpSpPr/>
              <p:nvPr/>
            </p:nvGrpSpPr>
            <p:grpSpPr>
              <a:xfrm>
                <a:off x="1030288" y="4449763"/>
                <a:ext cx="7669212" cy="604837"/>
                <a:chOff x="1030288" y="4449763"/>
                <a:chExt cx="7669212" cy="604837"/>
              </a:xfrm>
            </p:grpSpPr>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S1004365</a:t>
                  </a:r>
                  <a:endParaRPr lang="en-US" sz="800" b="1" dirty="0">
                    <a:solidFill>
                      <a:prstClr val="black"/>
                    </a:solidFill>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6" name="Group 5"/>
                <p:cNvGrpSpPr/>
                <p:nvPr/>
              </p:nvGrpSpPr>
              <p:grpSpPr>
                <a:xfrm>
                  <a:off x="1030288" y="4449763"/>
                  <a:ext cx="6401878" cy="604837"/>
                  <a:chOff x="1030288" y="4449763"/>
                  <a:chExt cx="6401878" cy="604837"/>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17081" y="4470592"/>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32201" y="4651424"/>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422722" y="4650275"/>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1639895" y="4490574"/>
                    <a:ext cx="1379946" cy="455613"/>
                    <a:chOff x="1639895" y="4490574"/>
                    <a:chExt cx="1379946" cy="455613"/>
                  </a:xfrm>
                </p:grpSpPr>
                <p:pic>
                  <p:nvPicPr>
                    <p:cNvPr id="76"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64705" y="4856702"/>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261145" y="4575334"/>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99477" y="466639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99477" y="476200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grpSp>
    </p:spTree>
    <p:extLst>
      <p:ext uri="{BB962C8B-B14F-4D97-AF65-F5344CB8AC3E}">
        <p14:creationId xmlns:p14="http://schemas.microsoft.com/office/powerpoint/2010/main" val="1816347568"/>
      </p:ext>
    </p:ext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31C5A6E-7EDA-432B-AB01-C45E3199E517}" type="slidenum">
              <a:rPr lang="en-US" smtClean="0">
                <a:solidFill>
                  <a:srgbClr val="898989"/>
                </a:solidFill>
                <a:latin typeface="Calibri" pitchFamily="34" charset="0"/>
              </a:rPr>
              <a:pPr eaLnBrk="1" hangingPunct="1"/>
              <a:t>47</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L1-VDC-C1 </a:t>
            </a:r>
            <a:r>
              <a:rPr lang="en-US" dirty="0" smtClean="0">
                <a:latin typeface="Comic Sans MS"/>
                <a:ea typeface="ＭＳ Ｐゴシック"/>
                <a:cs typeface="+mn-cs"/>
              </a:rPr>
              <a:t>Power Racks – Required Supplies</a:t>
            </a:r>
            <a:endParaRPr lang="en-US" dirty="0"/>
          </a:p>
        </p:txBody>
      </p:sp>
      <p:sp>
        <p:nvSpPr>
          <p:cNvPr id="2355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3558" name="Group 2"/>
          <p:cNvGrpSpPr>
            <a:grpSpLocks/>
          </p:cNvGrpSpPr>
          <p:nvPr/>
        </p:nvGrpSpPr>
        <p:grpSpPr bwMode="auto">
          <a:xfrm>
            <a:off x="1458913" y="1143000"/>
            <a:ext cx="6202362" cy="5213350"/>
            <a:chOff x="1476024" y="1143000"/>
            <a:chExt cx="6202630" cy="5213350"/>
          </a:xfrm>
        </p:grpSpPr>
        <p:grpSp>
          <p:nvGrpSpPr>
            <p:cNvPr id="23560" name="Group 1"/>
            <p:cNvGrpSpPr>
              <a:grpSpLocks/>
            </p:cNvGrpSpPr>
            <p:nvPr/>
          </p:nvGrpSpPr>
          <p:grpSpPr bwMode="auto">
            <a:xfrm>
              <a:off x="5364479" y="1143000"/>
              <a:ext cx="1782200" cy="5211763"/>
              <a:chOff x="5364479" y="1143000"/>
              <a:chExt cx="1782200" cy="5211763"/>
            </a:xfrm>
          </p:grpSpPr>
          <p:pic>
            <p:nvPicPr>
              <p:cNvPr id="2372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28"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L1-VDC-C1 Power Rack</a:t>
                </a:r>
              </a:p>
            </p:txBody>
          </p:sp>
          <p:pic>
            <p:nvPicPr>
              <p:cNvPr id="2372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30"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3731"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3561"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L1-VDC-C1 Power Rack</a:t>
              </a:r>
            </a:p>
          </p:txBody>
        </p:sp>
        <p:grpSp>
          <p:nvGrpSpPr>
            <p:cNvPr id="23562" name="Group 302"/>
            <p:cNvGrpSpPr>
              <a:grpSpLocks/>
            </p:cNvGrpSpPr>
            <p:nvPr/>
          </p:nvGrpSpPr>
          <p:grpSpPr bwMode="auto">
            <a:xfrm>
              <a:off x="2297126" y="1391856"/>
              <a:ext cx="1333504" cy="4964494"/>
              <a:chOff x="2061245" y="1420431"/>
              <a:chExt cx="1333504" cy="4964494"/>
            </a:xfrm>
          </p:grpSpPr>
          <p:pic>
            <p:nvPicPr>
              <p:cNvPr id="23723"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2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25"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3726"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3563" name="Group 303"/>
            <p:cNvGrpSpPr>
              <a:grpSpLocks/>
            </p:cNvGrpSpPr>
            <p:nvPr/>
          </p:nvGrpSpPr>
          <p:grpSpPr bwMode="auto">
            <a:xfrm>
              <a:off x="1479929" y="5365981"/>
              <a:ext cx="2917395" cy="350907"/>
              <a:chOff x="1241425" y="5849147"/>
              <a:chExt cx="2917395" cy="350907"/>
            </a:xfrm>
          </p:grpSpPr>
          <p:sp>
            <p:nvSpPr>
              <p:cNvPr id="23716"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nvGrpSpPr>
              <p:cNvPr id="23717" name="Group 132"/>
              <p:cNvGrpSpPr>
                <a:grpSpLocks/>
              </p:cNvGrpSpPr>
              <p:nvPr/>
            </p:nvGrpSpPr>
            <p:grpSpPr bwMode="auto">
              <a:xfrm>
                <a:off x="2087790" y="5849147"/>
                <a:ext cx="1279972" cy="350907"/>
                <a:chOff x="-328893" y="2767293"/>
                <a:chExt cx="1279525" cy="350274"/>
              </a:xfrm>
            </p:grpSpPr>
            <p:pic>
              <p:nvPicPr>
                <p:cNvPr id="2372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2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2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719"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grpSp>
          <p:nvGrpSpPr>
            <p:cNvPr id="23564" name="Group 304"/>
            <p:cNvGrpSpPr>
              <a:grpSpLocks/>
            </p:cNvGrpSpPr>
            <p:nvPr/>
          </p:nvGrpSpPr>
          <p:grpSpPr bwMode="auto">
            <a:xfrm>
              <a:off x="1479696" y="4932449"/>
              <a:ext cx="2917395" cy="350907"/>
              <a:chOff x="1241425" y="5849147"/>
              <a:chExt cx="2917395" cy="350907"/>
            </a:xfrm>
          </p:grpSpPr>
          <p:sp>
            <p:nvSpPr>
              <p:cNvPr id="23709"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nvGrpSpPr>
              <p:cNvPr id="23710" name="Group 132"/>
              <p:cNvGrpSpPr>
                <a:grpSpLocks/>
              </p:cNvGrpSpPr>
              <p:nvPr/>
            </p:nvGrpSpPr>
            <p:grpSpPr bwMode="auto">
              <a:xfrm>
                <a:off x="2087790" y="5849147"/>
                <a:ext cx="1279972" cy="350907"/>
                <a:chOff x="-328893" y="2767293"/>
                <a:chExt cx="1279525" cy="350274"/>
              </a:xfrm>
            </p:grpSpPr>
            <p:pic>
              <p:nvPicPr>
                <p:cNvPr id="2371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1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1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712"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grpSp>
          <p:nvGrpSpPr>
            <p:cNvPr id="23565" name="Group 305"/>
            <p:cNvGrpSpPr>
              <a:grpSpLocks/>
            </p:cNvGrpSpPr>
            <p:nvPr/>
          </p:nvGrpSpPr>
          <p:grpSpPr bwMode="auto">
            <a:xfrm>
              <a:off x="1482319" y="4485741"/>
              <a:ext cx="2917395" cy="350907"/>
              <a:chOff x="1241425" y="5849147"/>
              <a:chExt cx="2917395" cy="350907"/>
            </a:xfrm>
          </p:grpSpPr>
          <p:sp>
            <p:nvSpPr>
              <p:cNvPr id="23702"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703" name="Group 132"/>
              <p:cNvGrpSpPr>
                <a:grpSpLocks/>
              </p:cNvGrpSpPr>
              <p:nvPr/>
            </p:nvGrpSpPr>
            <p:grpSpPr bwMode="auto">
              <a:xfrm>
                <a:off x="2087790" y="5849147"/>
                <a:ext cx="1279972" cy="350907"/>
                <a:chOff x="-328893" y="2767293"/>
                <a:chExt cx="1279525" cy="350274"/>
              </a:xfrm>
            </p:grpSpPr>
            <p:pic>
              <p:nvPicPr>
                <p:cNvPr id="2370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705"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66" name="Group 306"/>
            <p:cNvGrpSpPr>
              <a:grpSpLocks/>
            </p:cNvGrpSpPr>
            <p:nvPr/>
          </p:nvGrpSpPr>
          <p:grpSpPr bwMode="auto">
            <a:xfrm>
              <a:off x="1481284" y="4049582"/>
              <a:ext cx="2917395" cy="350907"/>
              <a:chOff x="1241425" y="5849147"/>
              <a:chExt cx="2917395" cy="350907"/>
            </a:xfrm>
          </p:grpSpPr>
          <p:sp>
            <p:nvSpPr>
              <p:cNvPr id="23695"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696" name="Group 132"/>
              <p:cNvGrpSpPr>
                <a:grpSpLocks/>
              </p:cNvGrpSpPr>
              <p:nvPr/>
            </p:nvGrpSpPr>
            <p:grpSpPr bwMode="auto">
              <a:xfrm>
                <a:off x="2087790" y="5849147"/>
                <a:ext cx="1279972" cy="350907"/>
                <a:chOff x="-328893" y="2767293"/>
                <a:chExt cx="1279525" cy="350274"/>
              </a:xfrm>
            </p:grpSpPr>
            <p:pic>
              <p:nvPicPr>
                <p:cNvPr id="2369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98"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67" name="Group 307"/>
            <p:cNvGrpSpPr>
              <a:grpSpLocks/>
            </p:cNvGrpSpPr>
            <p:nvPr/>
          </p:nvGrpSpPr>
          <p:grpSpPr bwMode="auto">
            <a:xfrm>
              <a:off x="1476024" y="3594991"/>
              <a:ext cx="2917395" cy="350907"/>
              <a:chOff x="1241425" y="5849147"/>
              <a:chExt cx="2917395" cy="350907"/>
            </a:xfrm>
          </p:grpSpPr>
          <p:sp>
            <p:nvSpPr>
              <p:cNvPr id="23688"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nvGrpSpPr>
              <p:cNvPr id="23689" name="Group 132"/>
              <p:cNvGrpSpPr>
                <a:grpSpLocks/>
              </p:cNvGrpSpPr>
              <p:nvPr/>
            </p:nvGrpSpPr>
            <p:grpSpPr bwMode="auto">
              <a:xfrm>
                <a:off x="2087790" y="5849147"/>
                <a:ext cx="1279972" cy="350907"/>
                <a:chOff x="-328893" y="2767293"/>
                <a:chExt cx="1279525" cy="350274"/>
              </a:xfrm>
            </p:grpSpPr>
            <p:pic>
              <p:nvPicPr>
                <p:cNvPr id="2369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9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9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91"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grpSp>
          <p:nvGrpSpPr>
            <p:cNvPr id="23568" name="Group 308"/>
            <p:cNvGrpSpPr>
              <a:grpSpLocks/>
            </p:cNvGrpSpPr>
            <p:nvPr/>
          </p:nvGrpSpPr>
          <p:grpSpPr bwMode="auto">
            <a:xfrm>
              <a:off x="1482319" y="3139936"/>
              <a:ext cx="2917395" cy="350907"/>
              <a:chOff x="1241425" y="5849147"/>
              <a:chExt cx="2917395" cy="350907"/>
            </a:xfrm>
          </p:grpSpPr>
          <p:sp>
            <p:nvSpPr>
              <p:cNvPr id="23681"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82" name="Group 132"/>
              <p:cNvGrpSpPr>
                <a:grpSpLocks/>
              </p:cNvGrpSpPr>
              <p:nvPr/>
            </p:nvGrpSpPr>
            <p:grpSpPr bwMode="auto">
              <a:xfrm>
                <a:off x="2087790" y="5849147"/>
                <a:ext cx="1279972" cy="350907"/>
                <a:chOff x="-328893" y="2767293"/>
                <a:chExt cx="1279525" cy="350274"/>
              </a:xfrm>
            </p:grpSpPr>
            <p:pic>
              <p:nvPicPr>
                <p:cNvPr id="2368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8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84"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69" name="Group 309"/>
            <p:cNvGrpSpPr>
              <a:grpSpLocks/>
            </p:cNvGrpSpPr>
            <p:nvPr/>
          </p:nvGrpSpPr>
          <p:grpSpPr bwMode="auto">
            <a:xfrm>
              <a:off x="1477059" y="2701111"/>
              <a:ext cx="2917395" cy="350907"/>
              <a:chOff x="1241425" y="5849147"/>
              <a:chExt cx="2917395" cy="350907"/>
            </a:xfrm>
          </p:grpSpPr>
          <p:sp>
            <p:nvSpPr>
              <p:cNvPr id="23674"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75" name="Group 132"/>
              <p:cNvGrpSpPr>
                <a:grpSpLocks/>
              </p:cNvGrpSpPr>
              <p:nvPr/>
            </p:nvGrpSpPr>
            <p:grpSpPr bwMode="auto">
              <a:xfrm>
                <a:off x="2087790" y="5849147"/>
                <a:ext cx="1279972" cy="350907"/>
                <a:chOff x="-328893" y="2767293"/>
                <a:chExt cx="1279525" cy="350274"/>
              </a:xfrm>
            </p:grpSpPr>
            <p:pic>
              <p:nvPicPr>
                <p:cNvPr id="2367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7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8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77"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70" name="Group 310"/>
            <p:cNvGrpSpPr>
              <a:grpSpLocks/>
            </p:cNvGrpSpPr>
            <p:nvPr/>
          </p:nvGrpSpPr>
          <p:grpSpPr bwMode="auto">
            <a:xfrm>
              <a:off x="1476024" y="2257068"/>
              <a:ext cx="2910571" cy="356524"/>
              <a:chOff x="1241425" y="5849146"/>
              <a:chExt cx="2910571" cy="356524"/>
            </a:xfrm>
          </p:grpSpPr>
          <p:sp>
            <p:nvSpPr>
              <p:cNvPr id="23667"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nvGrpSpPr>
              <p:cNvPr id="23668" name="Group 132"/>
              <p:cNvGrpSpPr>
                <a:grpSpLocks/>
              </p:cNvGrpSpPr>
              <p:nvPr/>
            </p:nvGrpSpPr>
            <p:grpSpPr bwMode="auto">
              <a:xfrm>
                <a:off x="2087790" y="5849146"/>
                <a:ext cx="1279972" cy="356524"/>
                <a:chOff x="-328893" y="2767293"/>
                <a:chExt cx="1279525" cy="355881"/>
              </a:xfrm>
            </p:grpSpPr>
            <p:pic>
              <p:nvPicPr>
                <p:cNvPr id="2367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7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7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70" name="TextBox 282"/>
              <p:cNvSpPr txBox="1">
                <a:spLocks noChangeArrowheads="1"/>
              </p:cNvSpPr>
              <p:nvPr/>
            </p:nvSpPr>
            <p:spPr bwMode="auto">
              <a:xfrm>
                <a:off x="3364159"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grpSp>
          <p:nvGrpSpPr>
            <p:cNvPr id="23571" name="Group 311"/>
            <p:cNvGrpSpPr>
              <a:grpSpLocks/>
            </p:cNvGrpSpPr>
            <p:nvPr/>
          </p:nvGrpSpPr>
          <p:grpSpPr bwMode="auto">
            <a:xfrm>
              <a:off x="1478647" y="1802478"/>
              <a:ext cx="2917395" cy="350907"/>
              <a:chOff x="1241425" y="5849147"/>
              <a:chExt cx="2917395" cy="350907"/>
            </a:xfrm>
          </p:grpSpPr>
          <p:sp>
            <p:nvSpPr>
              <p:cNvPr id="2366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nvGrpSpPr>
              <p:cNvPr id="23661" name="Group 132"/>
              <p:cNvGrpSpPr>
                <a:grpSpLocks/>
              </p:cNvGrpSpPr>
              <p:nvPr/>
            </p:nvGrpSpPr>
            <p:grpSpPr bwMode="auto">
              <a:xfrm>
                <a:off x="2087790" y="5849147"/>
                <a:ext cx="1279972" cy="350907"/>
                <a:chOff x="-328893" y="2767293"/>
                <a:chExt cx="1279525" cy="350274"/>
              </a:xfrm>
            </p:grpSpPr>
            <p:pic>
              <p:nvPicPr>
                <p:cNvPr id="2366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6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6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63"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grpSp>
          <p:nvGrpSpPr>
            <p:cNvPr id="23572" name="Group 312"/>
            <p:cNvGrpSpPr>
              <a:grpSpLocks/>
            </p:cNvGrpSpPr>
            <p:nvPr/>
          </p:nvGrpSpPr>
          <p:grpSpPr bwMode="auto">
            <a:xfrm>
              <a:off x="1477306" y="5812689"/>
              <a:ext cx="2917395" cy="350907"/>
              <a:chOff x="1241425" y="5849147"/>
              <a:chExt cx="2917395" cy="350907"/>
            </a:xfrm>
          </p:grpSpPr>
          <p:sp>
            <p:nvSpPr>
              <p:cNvPr id="2365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nvGrpSpPr>
              <p:cNvPr id="23654" name="Group 132"/>
              <p:cNvGrpSpPr>
                <a:grpSpLocks/>
              </p:cNvGrpSpPr>
              <p:nvPr/>
            </p:nvGrpSpPr>
            <p:grpSpPr bwMode="auto">
              <a:xfrm>
                <a:off x="2087790" y="5849147"/>
                <a:ext cx="1279972" cy="350907"/>
                <a:chOff x="-328893" y="2767293"/>
                <a:chExt cx="1279525" cy="350274"/>
              </a:xfrm>
            </p:grpSpPr>
            <p:pic>
              <p:nvPicPr>
                <p:cNvPr id="2365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56"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grpSp>
          <p:nvGrpSpPr>
            <p:cNvPr id="23573" name="Group 399"/>
            <p:cNvGrpSpPr>
              <a:grpSpLocks/>
            </p:cNvGrpSpPr>
            <p:nvPr/>
          </p:nvGrpSpPr>
          <p:grpSpPr bwMode="auto">
            <a:xfrm>
              <a:off x="4758869" y="5360840"/>
              <a:ext cx="2917395" cy="350907"/>
              <a:chOff x="1241425" y="5849147"/>
              <a:chExt cx="2917395" cy="350907"/>
            </a:xfrm>
          </p:grpSpPr>
          <p:sp>
            <p:nvSpPr>
              <p:cNvPr id="23646"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nvGrpSpPr>
              <p:cNvPr id="23647" name="Group 132"/>
              <p:cNvGrpSpPr>
                <a:grpSpLocks/>
              </p:cNvGrpSpPr>
              <p:nvPr/>
            </p:nvGrpSpPr>
            <p:grpSpPr bwMode="auto">
              <a:xfrm>
                <a:off x="2087790" y="5849147"/>
                <a:ext cx="1279972" cy="350907"/>
                <a:chOff x="-328893" y="2767293"/>
                <a:chExt cx="1279525" cy="350274"/>
              </a:xfrm>
            </p:grpSpPr>
            <p:pic>
              <p:nvPicPr>
                <p:cNvPr id="2365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49"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grpSp>
          <p:nvGrpSpPr>
            <p:cNvPr id="23574" name="Group 407"/>
            <p:cNvGrpSpPr>
              <a:grpSpLocks/>
            </p:cNvGrpSpPr>
            <p:nvPr/>
          </p:nvGrpSpPr>
          <p:grpSpPr bwMode="auto">
            <a:xfrm>
              <a:off x="4758636" y="4927308"/>
              <a:ext cx="2917395" cy="350907"/>
              <a:chOff x="1241425" y="5849147"/>
              <a:chExt cx="2917395" cy="350907"/>
            </a:xfrm>
          </p:grpSpPr>
          <p:sp>
            <p:nvSpPr>
              <p:cNvPr id="23639"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nvGrpSpPr>
              <p:cNvPr id="23640" name="Group 132"/>
              <p:cNvGrpSpPr>
                <a:grpSpLocks/>
              </p:cNvGrpSpPr>
              <p:nvPr/>
            </p:nvGrpSpPr>
            <p:grpSpPr bwMode="auto">
              <a:xfrm>
                <a:off x="2087790" y="5849147"/>
                <a:ext cx="1279972" cy="350907"/>
                <a:chOff x="-328893" y="2767293"/>
                <a:chExt cx="1279525" cy="350274"/>
              </a:xfrm>
            </p:grpSpPr>
            <p:pic>
              <p:nvPicPr>
                <p:cNvPr id="2364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4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4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42"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grpSp>
          <p:nvGrpSpPr>
            <p:cNvPr id="23575" name="Group 416"/>
            <p:cNvGrpSpPr>
              <a:grpSpLocks/>
            </p:cNvGrpSpPr>
            <p:nvPr/>
          </p:nvGrpSpPr>
          <p:grpSpPr bwMode="auto">
            <a:xfrm>
              <a:off x="4761259" y="4480600"/>
              <a:ext cx="2917395" cy="350907"/>
              <a:chOff x="1241425" y="5849147"/>
              <a:chExt cx="2917395" cy="350907"/>
            </a:xfrm>
          </p:grpSpPr>
          <p:sp>
            <p:nvSpPr>
              <p:cNvPr id="23632"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633" name="Group 132"/>
              <p:cNvGrpSpPr>
                <a:grpSpLocks/>
              </p:cNvGrpSpPr>
              <p:nvPr/>
            </p:nvGrpSpPr>
            <p:grpSpPr bwMode="auto">
              <a:xfrm>
                <a:off x="2087790" y="5849147"/>
                <a:ext cx="1279972" cy="350907"/>
                <a:chOff x="-328893" y="2767293"/>
                <a:chExt cx="1279525" cy="350274"/>
              </a:xfrm>
            </p:grpSpPr>
            <p:pic>
              <p:nvPicPr>
                <p:cNvPr id="2363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35"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76" name="Group 424"/>
            <p:cNvGrpSpPr>
              <a:grpSpLocks/>
            </p:cNvGrpSpPr>
            <p:nvPr/>
          </p:nvGrpSpPr>
          <p:grpSpPr bwMode="auto">
            <a:xfrm>
              <a:off x="4760224" y="4044441"/>
              <a:ext cx="2917395" cy="350907"/>
              <a:chOff x="1241425" y="5849147"/>
              <a:chExt cx="2917395" cy="350907"/>
            </a:xfrm>
          </p:grpSpPr>
          <p:sp>
            <p:nvSpPr>
              <p:cNvPr id="23625"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626" name="Group 132"/>
              <p:cNvGrpSpPr>
                <a:grpSpLocks/>
              </p:cNvGrpSpPr>
              <p:nvPr/>
            </p:nvGrpSpPr>
            <p:grpSpPr bwMode="auto">
              <a:xfrm>
                <a:off x="2087790" y="5849147"/>
                <a:ext cx="1279972" cy="350907"/>
                <a:chOff x="-328893" y="2767293"/>
                <a:chExt cx="1279525" cy="350274"/>
              </a:xfrm>
            </p:grpSpPr>
            <p:pic>
              <p:nvPicPr>
                <p:cNvPr id="2362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28"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77" name="Group 432"/>
            <p:cNvGrpSpPr>
              <a:grpSpLocks/>
            </p:cNvGrpSpPr>
            <p:nvPr/>
          </p:nvGrpSpPr>
          <p:grpSpPr bwMode="auto">
            <a:xfrm>
              <a:off x="4754964" y="3589850"/>
              <a:ext cx="2917395" cy="350907"/>
              <a:chOff x="1241425" y="5849147"/>
              <a:chExt cx="2917395" cy="350907"/>
            </a:xfrm>
          </p:grpSpPr>
          <p:sp>
            <p:nvSpPr>
              <p:cNvPr id="23618"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nvGrpSpPr>
              <p:cNvPr id="23619" name="Group 132"/>
              <p:cNvGrpSpPr>
                <a:grpSpLocks/>
              </p:cNvGrpSpPr>
              <p:nvPr/>
            </p:nvGrpSpPr>
            <p:grpSpPr bwMode="auto">
              <a:xfrm>
                <a:off x="2087790" y="5849147"/>
                <a:ext cx="1279972" cy="350907"/>
                <a:chOff x="-328893" y="2767293"/>
                <a:chExt cx="1279525" cy="350274"/>
              </a:xfrm>
            </p:grpSpPr>
            <p:pic>
              <p:nvPicPr>
                <p:cNvPr id="2362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2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2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21"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grpSp>
          <p:nvGrpSpPr>
            <p:cNvPr id="23578" name="Group 440"/>
            <p:cNvGrpSpPr>
              <a:grpSpLocks/>
            </p:cNvGrpSpPr>
            <p:nvPr/>
          </p:nvGrpSpPr>
          <p:grpSpPr bwMode="auto">
            <a:xfrm>
              <a:off x="4761259" y="3134795"/>
              <a:ext cx="2917395" cy="350907"/>
              <a:chOff x="1241425" y="5849147"/>
              <a:chExt cx="2917395" cy="350907"/>
            </a:xfrm>
          </p:grpSpPr>
          <p:sp>
            <p:nvSpPr>
              <p:cNvPr id="23611"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12" name="Group 132"/>
              <p:cNvGrpSpPr>
                <a:grpSpLocks/>
              </p:cNvGrpSpPr>
              <p:nvPr/>
            </p:nvGrpSpPr>
            <p:grpSpPr bwMode="auto">
              <a:xfrm>
                <a:off x="2087790" y="5849147"/>
                <a:ext cx="1279972" cy="350907"/>
                <a:chOff x="-328893" y="2767293"/>
                <a:chExt cx="1279525" cy="350274"/>
              </a:xfrm>
            </p:grpSpPr>
            <p:pic>
              <p:nvPicPr>
                <p:cNvPr id="2361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1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1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14"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79" name="Group 448"/>
            <p:cNvGrpSpPr>
              <a:grpSpLocks/>
            </p:cNvGrpSpPr>
            <p:nvPr/>
          </p:nvGrpSpPr>
          <p:grpSpPr bwMode="auto">
            <a:xfrm>
              <a:off x="4755999" y="2695970"/>
              <a:ext cx="2917395" cy="350907"/>
              <a:chOff x="1241425" y="5849147"/>
              <a:chExt cx="2917395" cy="350907"/>
            </a:xfrm>
          </p:grpSpPr>
          <p:sp>
            <p:nvSpPr>
              <p:cNvPr id="23604"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05" name="Group 132"/>
              <p:cNvGrpSpPr>
                <a:grpSpLocks/>
              </p:cNvGrpSpPr>
              <p:nvPr/>
            </p:nvGrpSpPr>
            <p:grpSpPr bwMode="auto">
              <a:xfrm>
                <a:off x="2087790" y="5849147"/>
                <a:ext cx="1279972" cy="350907"/>
                <a:chOff x="-328893" y="2767293"/>
                <a:chExt cx="1279525" cy="350274"/>
              </a:xfrm>
            </p:grpSpPr>
            <p:pic>
              <p:nvPicPr>
                <p:cNvPr id="2360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0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07"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80" name="Group 456"/>
            <p:cNvGrpSpPr>
              <a:grpSpLocks/>
            </p:cNvGrpSpPr>
            <p:nvPr/>
          </p:nvGrpSpPr>
          <p:grpSpPr bwMode="auto">
            <a:xfrm>
              <a:off x="4754964" y="2251927"/>
              <a:ext cx="2917395" cy="356524"/>
              <a:chOff x="1241425" y="5849146"/>
              <a:chExt cx="2917395" cy="356524"/>
            </a:xfrm>
          </p:grpSpPr>
          <p:sp>
            <p:nvSpPr>
              <p:cNvPr id="23597"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nvGrpSpPr>
              <p:cNvPr id="23598" name="Group 132"/>
              <p:cNvGrpSpPr>
                <a:grpSpLocks/>
              </p:cNvGrpSpPr>
              <p:nvPr/>
            </p:nvGrpSpPr>
            <p:grpSpPr bwMode="auto">
              <a:xfrm>
                <a:off x="2087790" y="5849146"/>
                <a:ext cx="1279972" cy="356524"/>
                <a:chOff x="-328893" y="2767293"/>
                <a:chExt cx="1279525" cy="355881"/>
              </a:xfrm>
            </p:grpSpPr>
            <p:pic>
              <p:nvPicPr>
                <p:cNvPr id="2360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0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0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00"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grpSp>
          <p:nvGrpSpPr>
            <p:cNvPr id="23581" name="Group 464"/>
            <p:cNvGrpSpPr>
              <a:grpSpLocks/>
            </p:cNvGrpSpPr>
            <p:nvPr/>
          </p:nvGrpSpPr>
          <p:grpSpPr bwMode="auto">
            <a:xfrm>
              <a:off x="4757587" y="1797337"/>
              <a:ext cx="2917395" cy="350907"/>
              <a:chOff x="1241425" y="5849147"/>
              <a:chExt cx="2917395" cy="350907"/>
            </a:xfrm>
          </p:grpSpPr>
          <p:sp>
            <p:nvSpPr>
              <p:cNvPr id="2359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nvGrpSpPr>
              <p:cNvPr id="23591" name="Group 132"/>
              <p:cNvGrpSpPr>
                <a:grpSpLocks/>
              </p:cNvGrpSpPr>
              <p:nvPr/>
            </p:nvGrpSpPr>
            <p:grpSpPr bwMode="auto">
              <a:xfrm>
                <a:off x="2087790" y="5849147"/>
                <a:ext cx="1279972" cy="350907"/>
                <a:chOff x="-328893" y="2767293"/>
                <a:chExt cx="1279525" cy="350274"/>
              </a:xfrm>
            </p:grpSpPr>
            <p:pic>
              <p:nvPicPr>
                <p:cNvPr id="2359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9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9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593"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grpSp>
          <p:nvGrpSpPr>
            <p:cNvPr id="23582" name="Group 472"/>
            <p:cNvGrpSpPr>
              <a:grpSpLocks/>
            </p:cNvGrpSpPr>
            <p:nvPr/>
          </p:nvGrpSpPr>
          <p:grpSpPr bwMode="auto">
            <a:xfrm>
              <a:off x="4756246" y="5807548"/>
              <a:ext cx="2917395" cy="350907"/>
              <a:chOff x="1241425" y="5849147"/>
              <a:chExt cx="2917395" cy="350907"/>
            </a:xfrm>
          </p:grpSpPr>
          <p:sp>
            <p:nvSpPr>
              <p:cNvPr id="2358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nvGrpSpPr>
              <p:cNvPr id="23584" name="Group 132"/>
              <p:cNvGrpSpPr>
                <a:grpSpLocks/>
              </p:cNvGrpSpPr>
              <p:nvPr/>
            </p:nvGrpSpPr>
            <p:grpSpPr bwMode="auto">
              <a:xfrm>
                <a:off x="2087790" y="5849147"/>
                <a:ext cx="1279972" cy="350907"/>
                <a:chOff x="-328893" y="2767293"/>
                <a:chExt cx="1279525" cy="350274"/>
              </a:xfrm>
            </p:grpSpPr>
            <p:pic>
              <p:nvPicPr>
                <p:cNvPr id="2358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8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8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586"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grpSp>
      <p:sp>
        <p:nvSpPr>
          <p:cNvPr id="23559"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8" action="ppaction://hlinksldjump"/>
              </a:rPr>
              <a:t>&lt;&lt; CPR</a:t>
            </a:r>
            <a:endParaRPr lang="en-US" sz="800" b="1" dirty="0">
              <a:latin typeface="Comic Sans MS" pitchFamily="66" charset="0"/>
            </a:endParaRPr>
          </a:p>
        </p:txBody>
      </p:sp>
      <p:grpSp>
        <p:nvGrpSpPr>
          <p:cNvPr id="2" name="Group 1"/>
          <p:cNvGrpSpPr/>
          <p:nvPr/>
        </p:nvGrpSpPr>
        <p:grpSpPr>
          <a:xfrm>
            <a:off x="2309394" y="1871869"/>
            <a:ext cx="1273212" cy="200120"/>
            <a:chOff x="439639" y="1258392"/>
            <a:chExt cx="1273212" cy="200120"/>
          </a:xfrm>
        </p:grpSpPr>
        <p:sp>
          <p:nvSpPr>
            <p:cNvPr id="18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7" name="Group 186"/>
          <p:cNvGrpSpPr/>
          <p:nvPr/>
        </p:nvGrpSpPr>
        <p:grpSpPr>
          <a:xfrm>
            <a:off x="2304712" y="2324422"/>
            <a:ext cx="1273212" cy="200120"/>
            <a:chOff x="439639" y="1258392"/>
            <a:chExt cx="1273212" cy="200120"/>
          </a:xfrm>
        </p:grpSpPr>
        <p:sp>
          <p:nvSpPr>
            <p:cNvPr id="1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0" name="Group 189"/>
          <p:cNvGrpSpPr/>
          <p:nvPr/>
        </p:nvGrpSpPr>
        <p:grpSpPr>
          <a:xfrm>
            <a:off x="2306984" y="2770254"/>
            <a:ext cx="1273212" cy="200120"/>
            <a:chOff x="439639" y="1258392"/>
            <a:chExt cx="1273212" cy="200120"/>
          </a:xfrm>
        </p:grpSpPr>
        <p:sp>
          <p:nvSpPr>
            <p:cNvPr id="1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3" name="Group 192"/>
          <p:cNvGrpSpPr/>
          <p:nvPr/>
        </p:nvGrpSpPr>
        <p:grpSpPr>
          <a:xfrm>
            <a:off x="2311417" y="3207612"/>
            <a:ext cx="1273212" cy="200120"/>
            <a:chOff x="439639" y="1258392"/>
            <a:chExt cx="1273212" cy="200120"/>
          </a:xfrm>
        </p:grpSpPr>
        <p:sp>
          <p:nvSpPr>
            <p:cNvPr id="1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6" name="Group 195"/>
          <p:cNvGrpSpPr/>
          <p:nvPr/>
        </p:nvGrpSpPr>
        <p:grpSpPr>
          <a:xfrm>
            <a:off x="2313689" y="3667092"/>
            <a:ext cx="1273212" cy="200120"/>
            <a:chOff x="439639" y="1258392"/>
            <a:chExt cx="1273212" cy="200120"/>
          </a:xfrm>
        </p:grpSpPr>
        <p:sp>
          <p:nvSpPr>
            <p:cNvPr id="19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9" name="Group 198"/>
          <p:cNvGrpSpPr/>
          <p:nvPr/>
        </p:nvGrpSpPr>
        <p:grpSpPr>
          <a:xfrm>
            <a:off x="2313689" y="4124300"/>
            <a:ext cx="1273212" cy="200120"/>
            <a:chOff x="439639" y="1258392"/>
            <a:chExt cx="1273212" cy="200120"/>
          </a:xfrm>
        </p:grpSpPr>
        <p:sp>
          <p:nvSpPr>
            <p:cNvPr id="20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2" name="Group 201"/>
          <p:cNvGrpSpPr/>
          <p:nvPr/>
        </p:nvGrpSpPr>
        <p:grpSpPr>
          <a:xfrm>
            <a:off x="2315970" y="4550348"/>
            <a:ext cx="1273212" cy="200120"/>
            <a:chOff x="439639" y="1258392"/>
            <a:chExt cx="1273212" cy="200120"/>
          </a:xfrm>
        </p:grpSpPr>
        <p:sp>
          <p:nvSpPr>
            <p:cNvPr id="20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5" name="Group 204"/>
          <p:cNvGrpSpPr/>
          <p:nvPr/>
        </p:nvGrpSpPr>
        <p:grpSpPr>
          <a:xfrm>
            <a:off x="2295024" y="5003261"/>
            <a:ext cx="1273212" cy="200120"/>
            <a:chOff x="439639" y="1258392"/>
            <a:chExt cx="1273212" cy="200120"/>
          </a:xfrm>
        </p:grpSpPr>
        <p:sp>
          <p:nvSpPr>
            <p:cNvPr id="20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8" name="Group 207"/>
          <p:cNvGrpSpPr/>
          <p:nvPr/>
        </p:nvGrpSpPr>
        <p:grpSpPr>
          <a:xfrm>
            <a:off x="2304712" y="5429567"/>
            <a:ext cx="1273212" cy="200120"/>
            <a:chOff x="439639" y="1258392"/>
            <a:chExt cx="1273212" cy="200120"/>
          </a:xfrm>
        </p:grpSpPr>
        <p:sp>
          <p:nvSpPr>
            <p:cNvPr id="20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1" name="Group 210"/>
          <p:cNvGrpSpPr/>
          <p:nvPr/>
        </p:nvGrpSpPr>
        <p:grpSpPr>
          <a:xfrm>
            <a:off x="2314569" y="5882080"/>
            <a:ext cx="1273212" cy="200120"/>
            <a:chOff x="439639" y="1258392"/>
            <a:chExt cx="1273212" cy="200120"/>
          </a:xfrm>
        </p:grpSpPr>
        <p:sp>
          <p:nvSpPr>
            <p:cNvPr id="21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4" name="Group 213"/>
          <p:cNvGrpSpPr/>
          <p:nvPr/>
        </p:nvGrpSpPr>
        <p:grpSpPr>
          <a:xfrm>
            <a:off x="5584039" y="1858667"/>
            <a:ext cx="1273212" cy="200120"/>
            <a:chOff x="439639" y="1258392"/>
            <a:chExt cx="1273212" cy="200120"/>
          </a:xfrm>
        </p:grpSpPr>
        <p:sp>
          <p:nvSpPr>
            <p:cNvPr id="2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7" name="Group 216"/>
          <p:cNvGrpSpPr/>
          <p:nvPr/>
        </p:nvGrpSpPr>
        <p:grpSpPr>
          <a:xfrm>
            <a:off x="5582407" y="2311002"/>
            <a:ext cx="1273212" cy="200120"/>
            <a:chOff x="439639" y="1258392"/>
            <a:chExt cx="1273212" cy="200120"/>
          </a:xfrm>
        </p:grpSpPr>
        <p:sp>
          <p:nvSpPr>
            <p:cNvPr id="21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3" name="Group 222"/>
          <p:cNvGrpSpPr/>
          <p:nvPr/>
        </p:nvGrpSpPr>
        <p:grpSpPr>
          <a:xfrm>
            <a:off x="5577852" y="2770502"/>
            <a:ext cx="1273212" cy="200120"/>
            <a:chOff x="439639" y="1258392"/>
            <a:chExt cx="1273212" cy="200120"/>
          </a:xfrm>
        </p:grpSpPr>
        <p:sp>
          <p:nvSpPr>
            <p:cNvPr id="22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6" name="Group 225"/>
          <p:cNvGrpSpPr/>
          <p:nvPr/>
        </p:nvGrpSpPr>
        <p:grpSpPr>
          <a:xfrm>
            <a:off x="5593686" y="3203522"/>
            <a:ext cx="1273212" cy="200120"/>
            <a:chOff x="439639" y="1258392"/>
            <a:chExt cx="1273212" cy="200120"/>
          </a:xfrm>
        </p:grpSpPr>
        <p:sp>
          <p:nvSpPr>
            <p:cNvPr id="22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9" name="Group 228"/>
          <p:cNvGrpSpPr/>
          <p:nvPr/>
        </p:nvGrpSpPr>
        <p:grpSpPr>
          <a:xfrm>
            <a:off x="5589299" y="3660448"/>
            <a:ext cx="1273212" cy="200120"/>
            <a:chOff x="439639" y="1258392"/>
            <a:chExt cx="1273212" cy="200120"/>
          </a:xfrm>
        </p:grpSpPr>
        <p:sp>
          <p:nvSpPr>
            <p:cNvPr id="23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3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2" name="Group 231"/>
          <p:cNvGrpSpPr/>
          <p:nvPr/>
        </p:nvGrpSpPr>
        <p:grpSpPr>
          <a:xfrm>
            <a:off x="5605326" y="4112149"/>
            <a:ext cx="1273212" cy="200120"/>
            <a:chOff x="439639" y="1258392"/>
            <a:chExt cx="1273212" cy="200120"/>
          </a:xfrm>
        </p:grpSpPr>
        <p:sp>
          <p:nvSpPr>
            <p:cNvPr id="23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3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5" name="Group 234"/>
          <p:cNvGrpSpPr/>
          <p:nvPr/>
        </p:nvGrpSpPr>
        <p:grpSpPr>
          <a:xfrm>
            <a:off x="5587599" y="4543460"/>
            <a:ext cx="1273212" cy="200120"/>
            <a:chOff x="439639" y="1258392"/>
            <a:chExt cx="1273212" cy="200120"/>
          </a:xfrm>
        </p:grpSpPr>
        <p:sp>
          <p:nvSpPr>
            <p:cNvPr id="23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3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8" name="Group 237"/>
          <p:cNvGrpSpPr/>
          <p:nvPr/>
        </p:nvGrpSpPr>
        <p:grpSpPr>
          <a:xfrm>
            <a:off x="5596588" y="4996035"/>
            <a:ext cx="1273212" cy="200120"/>
            <a:chOff x="439639" y="1258392"/>
            <a:chExt cx="1273212" cy="200120"/>
          </a:xfrm>
        </p:grpSpPr>
        <p:sp>
          <p:nvSpPr>
            <p:cNvPr id="23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4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41" name="Group 240"/>
          <p:cNvGrpSpPr/>
          <p:nvPr/>
        </p:nvGrpSpPr>
        <p:grpSpPr>
          <a:xfrm>
            <a:off x="5598502" y="5428905"/>
            <a:ext cx="1273212" cy="200120"/>
            <a:chOff x="439639" y="1258392"/>
            <a:chExt cx="1273212" cy="200120"/>
          </a:xfrm>
        </p:grpSpPr>
        <p:sp>
          <p:nvSpPr>
            <p:cNvPr id="24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4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44" name="Group 243"/>
          <p:cNvGrpSpPr/>
          <p:nvPr/>
        </p:nvGrpSpPr>
        <p:grpSpPr>
          <a:xfrm>
            <a:off x="5587148" y="5874019"/>
            <a:ext cx="1273212" cy="200120"/>
            <a:chOff x="439639" y="1258392"/>
            <a:chExt cx="1273212" cy="200120"/>
          </a:xfrm>
        </p:grpSpPr>
        <p:sp>
          <p:nvSpPr>
            <p:cNvPr id="24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4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22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L1-VDC-C1 Corner </a:t>
            </a:r>
            <a:r>
              <a:rPr lang="en-US" sz="800" b="1" dirty="0">
                <a:latin typeface="Comic Sans MS" pitchFamily="66" charset="0"/>
              </a:rPr>
              <a:t>Station DC Power Rack Layout (</a:t>
            </a:r>
            <a:r>
              <a:rPr lang="en-US" sz="800" b="1" dirty="0" smtClean="0">
                <a:latin typeface="Comic Sans MS" pitchFamily="66" charset="0"/>
                <a:hlinkClick r:id="rId19"/>
              </a:rPr>
              <a:t>D1200890</a:t>
            </a:r>
            <a:r>
              <a:rPr lang="en-US" sz="800" b="1" dirty="0" smtClean="0">
                <a:latin typeface="Comic Sans MS" pitchFamily="66" charset="0"/>
              </a:rPr>
              <a:t>) (</a:t>
            </a:r>
            <a:r>
              <a:rPr lang="en-US" sz="800" b="1" u="sng" dirty="0">
                <a:latin typeface="Comic Sans MS" pitchFamily="66" charset="0"/>
                <a:hlinkClick r:id="rId20"/>
              </a:rPr>
              <a:t>S1105247</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470</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D1100815 - S1103825</a:t>
            </a: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 (2*DB15, 1*DB9)</a:t>
                  </a:r>
                  <a:endParaRPr lang="en-US" sz="800" b="1" dirty="0">
                    <a:solidFill>
                      <a:prstClr val="black"/>
                    </a:solidFill>
                    <a:latin typeface="Comic Sans MS" pitchFamily="66" charset="0"/>
                  </a:endParaRP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D1100815</a:t>
                </a:r>
                <a:endParaRPr lang="en-US" sz="800" b="1" dirty="0">
                  <a:solidFill>
                    <a:prstClr val="black"/>
                  </a:solidFill>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S1103825</a:t>
                  </a:r>
                  <a:endParaRPr lang="en-US" sz="800" b="1" dirty="0">
                    <a:solidFill>
                      <a:prstClr val="black"/>
                    </a:solidFill>
                    <a:latin typeface="Comic Sans MS" pitchFamily="66" charset="0"/>
                  </a:endParaRPr>
                </a:p>
              </p:txBody>
            </p:sp>
          </p:grpSp>
        </p:grpSp>
      </p:grpSp>
      <p:sp>
        <p:nvSpPr>
          <p:cNvPr id="7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6" action="ppaction://hlinksldjump"/>
              </a:rPr>
              <a:t>&lt;&lt; L1-SUS-XC1</a:t>
            </a:r>
            <a:endParaRPr lang="en-US" sz="800" b="1" dirty="0">
              <a:solidFill>
                <a:prstClr val="black"/>
              </a:solidFill>
              <a:latin typeface="Comic Sans MS" pitchFamily="66" charset="0"/>
            </a:endParaRPr>
          </a:p>
        </p:txBody>
      </p:sp>
      <p:grpSp>
        <p:nvGrpSpPr>
          <p:cNvPr id="27" name="Group 26"/>
          <p:cNvGrpSpPr/>
          <p:nvPr/>
        </p:nvGrpSpPr>
        <p:grpSpPr>
          <a:xfrm>
            <a:off x="1030288" y="4449763"/>
            <a:ext cx="7669212" cy="1265525"/>
            <a:chOff x="1030288" y="4449763"/>
            <a:chExt cx="7669212" cy="1265525"/>
          </a:xfrm>
        </p:grpSpPr>
        <p:grpSp>
          <p:nvGrpSpPr>
            <p:cNvPr id="26" name="Group 25"/>
            <p:cNvGrpSpPr/>
            <p:nvPr/>
          </p:nvGrpSpPr>
          <p:grpSpPr>
            <a:xfrm>
              <a:off x="2315415" y="5069683"/>
              <a:ext cx="4180709" cy="645605"/>
              <a:chOff x="2315415" y="5069683"/>
              <a:chExt cx="4180709" cy="645605"/>
            </a:xfrm>
          </p:grpSpPr>
          <p:grpSp>
            <p:nvGrpSpPr>
              <p:cNvPr id="25" name="Group 24"/>
              <p:cNvGrpSpPr/>
              <p:nvPr/>
            </p:nvGrpSpPr>
            <p:grpSpPr>
              <a:xfrm>
                <a:off x="3776713" y="5344750"/>
                <a:ext cx="2719411" cy="370538"/>
                <a:chOff x="3776713" y="5344750"/>
                <a:chExt cx="2719411" cy="370538"/>
              </a:xfrm>
            </p:grpSpPr>
            <p:grpSp>
              <p:nvGrpSpPr>
                <p:cNvPr id="23" name="Group 22"/>
                <p:cNvGrpSpPr/>
                <p:nvPr/>
              </p:nvGrpSpPr>
              <p:grpSpPr>
                <a:xfrm>
                  <a:off x="3776713" y="5344750"/>
                  <a:ext cx="2719411" cy="370538"/>
                  <a:chOff x="3776713" y="5344750"/>
                  <a:chExt cx="2719411" cy="370538"/>
                </a:xfrm>
              </p:grpSpPr>
              <p:sp>
                <p:nvSpPr>
                  <p:cNvPr id="194" name="TextBox 353"/>
                  <p:cNvSpPr txBox="1">
                    <a:spLocks noChangeArrowheads="1"/>
                  </p:cNvSpPr>
                  <p:nvPr/>
                </p:nvSpPr>
                <p:spPr bwMode="auto">
                  <a:xfrm>
                    <a:off x="3776713" y="5499844"/>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0</a:t>
                    </a:r>
                  </a:p>
                </p:txBody>
              </p:sp>
              <p:sp>
                <p:nvSpPr>
                  <p:cNvPr id="195" name="Rectangle 80"/>
                  <p:cNvSpPr>
                    <a:spLocks noChangeArrowheads="1"/>
                  </p:cNvSpPr>
                  <p:nvPr/>
                </p:nvSpPr>
                <p:spPr bwMode="auto">
                  <a:xfrm>
                    <a:off x="5204238" y="5344750"/>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0</a:t>
                    </a:r>
                  </a:p>
                </p:txBody>
              </p:sp>
            </p:grpSp>
            <p:pic>
              <p:nvPicPr>
                <p:cNvPr id="207"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82038" y="5528681"/>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p:cNvGrpSpPr/>
              <p:nvPr/>
            </p:nvGrpSpPr>
            <p:grpSpPr>
              <a:xfrm>
                <a:off x="2315415" y="5069683"/>
                <a:ext cx="2743687" cy="370538"/>
                <a:chOff x="2315415" y="5069683"/>
                <a:chExt cx="2743687" cy="370538"/>
              </a:xfrm>
            </p:grpSpPr>
            <p:sp>
              <p:nvSpPr>
                <p:cNvPr id="214" name="TextBox 353"/>
                <p:cNvSpPr txBox="1">
                  <a:spLocks noChangeArrowheads="1"/>
                </p:cNvSpPr>
                <p:nvPr/>
              </p:nvSpPr>
              <p:spPr bwMode="auto">
                <a:xfrm>
                  <a:off x="2315415" y="5224777"/>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a:t>
                  </a:r>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sp>
              <p:nvSpPr>
                <p:cNvPr id="215" name="Rectangle 80"/>
                <p:cNvSpPr>
                  <a:spLocks noChangeArrowheads="1"/>
                </p:cNvSpPr>
                <p:nvPr/>
              </p:nvSpPr>
              <p:spPr bwMode="auto">
                <a:xfrm>
                  <a:off x="3767216" y="5069683"/>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a:t>
                  </a:r>
                  <a:r>
                    <a:rPr lang="en-US" sz="700" b="1" dirty="0" smtClean="0">
                      <a:solidFill>
                        <a:prstClr val="black"/>
                      </a:solidFill>
                      <a:latin typeface="Comic Sans MS" pitchFamily="66" charset="0"/>
                    </a:rPr>
                    <a:t>1</a:t>
                  </a:r>
                  <a:endParaRPr lang="en-US" sz="700" b="1" dirty="0">
                    <a:solidFill>
                      <a:prstClr val="black"/>
                    </a:solidFill>
                    <a:latin typeface="Comic Sans MS" pitchFamily="66" charset="0"/>
                  </a:endParaRPr>
                </a:p>
              </p:txBody>
            </p:sp>
            <p:pic>
              <p:nvPicPr>
                <p:cNvPr id="216"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04556" y="5253614"/>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 name="Group 21"/>
            <p:cNvGrpSpPr/>
            <p:nvPr/>
          </p:nvGrpSpPr>
          <p:grpSpPr>
            <a:xfrm>
              <a:off x="1030288" y="4449763"/>
              <a:ext cx="7669212" cy="604837"/>
              <a:chOff x="1030288" y="4449763"/>
              <a:chExt cx="7669212" cy="604837"/>
            </a:xfrm>
          </p:grpSpPr>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S1103825</a:t>
                </a:r>
                <a:endParaRPr lang="en-US" sz="800" b="1" dirty="0">
                  <a:solidFill>
                    <a:prstClr val="black"/>
                  </a:solidFill>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21" name="Group 20"/>
              <p:cNvGrpSpPr/>
              <p:nvPr/>
            </p:nvGrpSpPr>
            <p:grpSpPr>
              <a:xfrm>
                <a:off x="1030288" y="4449763"/>
                <a:ext cx="6401878" cy="604837"/>
                <a:chOff x="1030288" y="4449763"/>
                <a:chExt cx="6401878" cy="604837"/>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17081" y="4470592"/>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32201" y="4651424"/>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22722" y="4650275"/>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1639895" y="4490574"/>
                  <a:ext cx="1379946" cy="455613"/>
                  <a:chOff x="1639895" y="4490574"/>
                  <a:chExt cx="1379946" cy="455613"/>
                </a:xfrm>
              </p:grpSpPr>
              <p:pic>
                <p:nvPicPr>
                  <p:cNvPr id="76" name="Picture 2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264705" y="4856702"/>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261145" y="4575334"/>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99477" y="466639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299477" y="476200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grpSp>
        <p:nvGrpSpPr>
          <p:cNvPr id="19" name="Group 18"/>
          <p:cNvGrpSpPr/>
          <p:nvPr/>
        </p:nvGrpSpPr>
        <p:grpSpPr>
          <a:xfrm>
            <a:off x="1023801" y="2106047"/>
            <a:ext cx="7661412" cy="605425"/>
            <a:chOff x="1023801" y="2106047"/>
            <a:chExt cx="7661412" cy="605425"/>
          </a:xfrm>
        </p:grpSpPr>
        <p:sp>
          <p:nvSpPr>
            <p:cNvPr id="137" name="TextBox 353"/>
            <p:cNvSpPr txBox="1">
              <a:spLocks noChangeArrowheads="1"/>
            </p:cNvSpPr>
            <p:nvPr/>
          </p:nvSpPr>
          <p:spPr bwMode="auto">
            <a:xfrm>
              <a:off x="7423150" y="2106047"/>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D1100815</a:t>
              </a:r>
              <a:endParaRPr lang="en-US" sz="800" b="1" dirty="0">
                <a:solidFill>
                  <a:prstClr val="black"/>
                </a:solidFill>
                <a:latin typeface="Comic Sans MS" pitchFamily="66" charset="0"/>
              </a:endParaRP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18" name="Group 17"/>
            <p:cNvGrpSpPr/>
            <p:nvPr/>
          </p:nvGrpSpPr>
          <p:grpSpPr>
            <a:xfrm>
              <a:off x="1023801" y="2108181"/>
              <a:ext cx="6400937" cy="603291"/>
              <a:chOff x="1023801" y="2108181"/>
              <a:chExt cx="6400937" cy="603291"/>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109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294758" y="2114139"/>
                <a:ext cx="5865695" cy="586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966734" y="2319243"/>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1"/>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925303" y="2294792"/>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11"/>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029933" y="2307017"/>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p:cNvGrpSpPr/>
          <p:nvPr/>
        </p:nvGrpSpPr>
        <p:grpSpPr>
          <a:xfrm>
            <a:off x="2532449" y="2376595"/>
            <a:ext cx="3642331" cy="1133178"/>
            <a:chOff x="2532449" y="2376595"/>
            <a:chExt cx="3642331" cy="1133178"/>
          </a:xfrm>
        </p:grpSpPr>
        <p:grpSp>
          <p:nvGrpSpPr>
            <p:cNvPr id="3" name="Group 2"/>
            <p:cNvGrpSpPr/>
            <p:nvPr/>
          </p:nvGrpSpPr>
          <p:grpSpPr>
            <a:xfrm>
              <a:off x="4283175" y="3165901"/>
              <a:ext cx="1240576" cy="343872"/>
              <a:chOff x="4283175" y="2939325"/>
              <a:chExt cx="1240576" cy="343872"/>
            </a:xfrm>
          </p:grpSpPr>
          <p:sp>
            <p:nvSpPr>
              <p:cNvPr id="150" name="Rectangle 42"/>
              <p:cNvSpPr>
                <a:spLocks noChangeArrowheads="1"/>
              </p:cNvSpPr>
              <p:nvPr/>
            </p:nvSpPr>
            <p:spPr bwMode="auto">
              <a:xfrm>
                <a:off x="4283175" y="3067753"/>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a:t>
                </a:r>
                <a:r>
                  <a:rPr lang="en-US" sz="800" b="1" dirty="0">
                    <a:solidFill>
                      <a:prstClr val="black"/>
                    </a:solidFill>
                    <a:latin typeface="Comic Sans MS" pitchFamily="66" charset="0"/>
                  </a:rPr>
                  <a:t>13-16</a:t>
                </a:r>
              </a:p>
            </p:txBody>
          </p:sp>
          <p:sp>
            <p:nvSpPr>
              <p:cNvPr id="202" name="Rectangle 145"/>
              <p:cNvSpPr>
                <a:spLocks noChangeArrowheads="1"/>
              </p:cNvSpPr>
              <p:nvPr/>
            </p:nvSpPr>
            <p:spPr bwMode="auto">
              <a:xfrm>
                <a:off x="4904671" y="293932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13-16</a:t>
                </a:r>
                <a:endParaRPr lang="en-US" sz="1600" b="1" dirty="0">
                  <a:solidFill>
                    <a:prstClr val="black"/>
                  </a:solidFill>
                  <a:latin typeface="Comic Sans MS" pitchFamily="66" charset="0"/>
                </a:endParaRPr>
              </a:p>
            </p:txBody>
          </p:sp>
          <p:pic>
            <p:nvPicPr>
              <p:cNvPr id="203" name="Picture 9"/>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964849" y="3084812"/>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082716" y="2376595"/>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967963" y="2376596"/>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3338929" y="2951111"/>
              <a:ext cx="1175496" cy="342858"/>
              <a:chOff x="2974789" y="2951111"/>
              <a:chExt cx="1175496" cy="342858"/>
            </a:xfrm>
          </p:grpSpPr>
          <p:sp>
            <p:nvSpPr>
              <p:cNvPr id="144" name="Rectangle 42"/>
              <p:cNvSpPr>
                <a:spLocks noChangeArrowheads="1"/>
              </p:cNvSpPr>
              <p:nvPr/>
            </p:nvSpPr>
            <p:spPr bwMode="auto">
              <a:xfrm>
                <a:off x="2974789" y="3078525"/>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7-12</a:t>
                </a:r>
                <a:endParaRPr lang="en-US" sz="800" b="1" dirty="0">
                  <a:solidFill>
                    <a:prstClr val="black"/>
                  </a:solidFill>
                  <a:latin typeface="Comic Sans MS" pitchFamily="66" charset="0"/>
                </a:endParaRPr>
              </a:p>
            </p:txBody>
          </p:sp>
          <p:sp>
            <p:nvSpPr>
              <p:cNvPr id="108" name="Rectangle 145"/>
              <p:cNvSpPr>
                <a:spLocks noChangeArrowheads="1"/>
              </p:cNvSpPr>
              <p:nvPr/>
            </p:nvSpPr>
            <p:spPr bwMode="auto">
              <a:xfrm>
                <a:off x="3561749" y="2951111"/>
                <a:ext cx="56457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7-12</a:t>
                </a:r>
                <a:endParaRPr lang="en-US" sz="1600" b="1" dirty="0">
                  <a:solidFill>
                    <a:prstClr val="black"/>
                  </a:solidFill>
                  <a:latin typeface="Comic Sans MS" pitchFamily="66" charset="0"/>
                </a:endParaRPr>
              </a:p>
            </p:txBody>
          </p:sp>
          <p:pic>
            <p:nvPicPr>
              <p:cNvPr id="74"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3538437" y="3083577"/>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 name="Group 15"/>
            <p:cNvGrpSpPr/>
            <p:nvPr/>
          </p:nvGrpSpPr>
          <p:grpSpPr>
            <a:xfrm>
              <a:off x="2532449" y="2687093"/>
              <a:ext cx="1097511" cy="354517"/>
              <a:chOff x="2500081" y="2687093"/>
              <a:chExt cx="1097511" cy="354517"/>
            </a:xfrm>
          </p:grpSpPr>
          <p:sp>
            <p:nvSpPr>
              <p:cNvPr id="143" name="Rectangle 39"/>
              <p:cNvSpPr>
                <a:spLocks noChangeArrowheads="1"/>
              </p:cNvSpPr>
              <p:nvPr/>
            </p:nvSpPr>
            <p:spPr bwMode="auto">
              <a:xfrm>
                <a:off x="2500081" y="2826166"/>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1-6</a:t>
                </a:r>
                <a:endParaRPr lang="en-US" sz="800" b="1" dirty="0">
                  <a:solidFill>
                    <a:prstClr val="black"/>
                  </a:solidFill>
                  <a:latin typeface="Comic Sans MS" pitchFamily="66" charset="0"/>
                </a:endParaRPr>
              </a:p>
            </p:txBody>
          </p:sp>
          <p:sp>
            <p:nvSpPr>
              <p:cNvPr id="107" name="Rectangle 145"/>
              <p:cNvSpPr>
                <a:spLocks noChangeArrowheads="1"/>
              </p:cNvSpPr>
              <p:nvPr/>
            </p:nvSpPr>
            <p:spPr bwMode="auto">
              <a:xfrm>
                <a:off x="3036630" y="268709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1-6</a:t>
                </a:r>
                <a:endParaRPr lang="en-US" sz="1600" b="1" dirty="0">
                  <a:solidFill>
                    <a:prstClr val="black"/>
                  </a:solidFill>
                  <a:latin typeface="Comic Sans MS" pitchFamily="66" charset="0"/>
                </a:endParaRPr>
              </a:p>
            </p:txBody>
          </p:sp>
          <p:pic>
            <p:nvPicPr>
              <p:cNvPr id="86"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985744" y="2830658"/>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9" name="Rectangular Callout 28"/>
          <p:cNvSpPr/>
          <p:nvPr/>
        </p:nvSpPr>
        <p:spPr bwMode="auto">
          <a:xfrm>
            <a:off x="1023801" y="1270450"/>
            <a:ext cx="1711462" cy="534074"/>
          </a:xfrm>
          <a:prstGeom prst="wedgeRectCallout">
            <a:avLst>
              <a:gd name="adj1" fmla="val 75148"/>
              <a:gd name="adj2" fmla="val 120076"/>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800" dirty="0" smtClean="0">
                <a:solidFill>
                  <a:schemeClr val="tx1"/>
                </a:solidFill>
              </a:rPr>
              <a:t>D1100815 is an AI, which means it has OUTPUTS, not INPUTS.  The labels are incorrect.</a:t>
            </a:r>
            <a:endParaRPr lang="en-US" sz="800" dirty="0">
              <a:solidFill>
                <a:schemeClr val="tx1"/>
              </a:solidFill>
            </a:endParaRPr>
          </a:p>
        </p:txBody>
      </p:sp>
    </p:spTree>
    <p:extLst>
      <p:ext uri="{BB962C8B-B14F-4D97-AF65-F5344CB8AC3E}">
        <p14:creationId xmlns:p14="http://schemas.microsoft.com/office/powerpoint/2010/main" val="2916264634"/>
      </p:ext>
    </p:extLst>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2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18601" y="2104537"/>
            <a:ext cx="5797296" cy="616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471</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D1100809-S1104073</a:t>
            </a:r>
          </a:p>
        </p:txBody>
      </p:sp>
      <p:grpSp>
        <p:nvGrpSpPr>
          <p:cNvPr id="323591" name="Group 230"/>
          <p:cNvGrpSpPr>
            <a:grpSpLocks/>
          </p:cNvGrpSpPr>
          <p:nvPr/>
        </p:nvGrpSpPr>
        <p:grpSpPr bwMode="auto">
          <a:xfrm>
            <a:off x="1529395" y="779408"/>
            <a:ext cx="6165218" cy="223895"/>
            <a:chOff x="-907869" y="5770895"/>
            <a:chExt cx="6164230" cy="224247"/>
          </a:xfrm>
        </p:grpSpPr>
        <p:grpSp>
          <p:nvGrpSpPr>
            <p:cNvPr id="323669" name="Group 195"/>
            <p:cNvGrpSpPr>
              <a:grpSpLocks/>
            </p:cNvGrpSpPr>
            <p:nvPr/>
          </p:nvGrpSpPr>
          <p:grpSpPr bwMode="auto">
            <a:xfrm>
              <a:off x="-907869" y="5770895"/>
              <a:ext cx="3536896" cy="221372"/>
              <a:chOff x="-907869" y="5788147"/>
              <a:chExt cx="3536896" cy="221372"/>
            </a:xfrm>
          </p:grpSpPr>
          <p:grpSp>
            <p:nvGrpSpPr>
              <p:cNvPr id="323675" name="Group 194"/>
              <p:cNvGrpSpPr>
                <a:grpSpLocks/>
              </p:cNvGrpSpPr>
              <p:nvPr/>
            </p:nvGrpSpPr>
            <p:grpSpPr bwMode="auto">
              <a:xfrm>
                <a:off x="-907869" y="5788147"/>
                <a:ext cx="3536896" cy="215783"/>
                <a:chOff x="-907869" y="5788147"/>
                <a:chExt cx="3536896" cy="215783"/>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907869" y="5788147"/>
                  <a:ext cx="2256465"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a:t>
                  </a:r>
                  <a:r>
                    <a:rPr lang="en-US" sz="800" b="1" dirty="0">
                      <a:solidFill>
                        <a:prstClr val="black"/>
                      </a:solidFill>
                      <a:latin typeface="Comic Sans MS" pitchFamily="66" charset="0"/>
                    </a:rPr>
                    <a:t>Chassis </a:t>
                  </a:r>
                  <a:r>
                    <a:rPr lang="en-US" sz="800" b="1" dirty="0" smtClean="0">
                      <a:solidFill>
                        <a:prstClr val="black"/>
                      </a:solidFill>
                      <a:latin typeface="Comic Sans MS" pitchFamily="66" charset="0"/>
                    </a:rPr>
                    <a:t>(2*DB15, 5*DB9</a:t>
                  </a:r>
                  <a:r>
                    <a:rPr lang="en-US" sz="800" b="1" dirty="0">
                      <a:solidFill>
                        <a:prstClr val="black"/>
                      </a:solidFill>
                      <a:latin typeface="Comic Sans MS" pitchFamily="66" charset="0"/>
                    </a:rPr>
                    <a:t>)</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6"/>
                  </a:rPr>
                  <a:t>D1100809</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7"/>
                    </a:rPr>
                    <a:t>S1104073</a:t>
                  </a:r>
                  <a:endParaRPr lang="en-US" sz="800" b="1" dirty="0">
                    <a:solidFill>
                      <a:prstClr val="black"/>
                    </a:solidFill>
                    <a:latin typeface="Comic Sans MS" pitchFamily="66" charset="0"/>
                  </a:endParaRPr>
                </a:p>
              </p:txBody>
            </p:sp>
          </p:grpSp>
        </p:grpSp>
      </p:grpSp>
      <p:grpSp>
        <p:nvGrpSpPr>
          <p:cNvPr id="323601" name="Group 113"/>
          <p:cNvGrpSpPr>
            <a:grpSpLocks/>
          </p:cNvGrpSpPr>
          <p:nvPr/>
        </p:nvGrpSpPr>
        <p:grpSpPr bwMode="auto">
          <a:xfrm>
            <a:off x="3772247" y="2698278"/>
            <a:ext cx="1207156" cy="363704"/>
            <a:chOff x="3608461" y="2715231"/>
            <a:chExt cx="1207081" cy="363453"/>
          </a:xfrm>
        </p:grpSpPr>
        <p:sp>
          <p:nvSpPr>
            <p:cNvPr id="323663" name="TextBox 353"/>
            <p:cNvSpPr txBox="1">
              <a:spLocks noChangeArrowheads="1"/>
            </p:cNvSpPr>
            <p:nvPr/>
          </p:nvSpPr>
          <p:spPr bwMode="auto">
            <a:xfrm>
              <a:off x="4019767" y="2715231"/>
              <a:ext cx="795775"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17-20</a:t>
              </a:r>
            </a:p>
          </p:txBody>
        </p:sp>
        <p:pic>
          <p:nvPicPr>
            <p:cNvPr id="32366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323605" name="Group 112"/>
          <p:cNvGrpSpPr>
            <a:grpSpLocks/>
          </p:cNvGrpSpPr>
          <p:nvPr/>
        </p:nvGrpSpPr>
        <p:grpSpPr bwMode="auto">
          <a:xfrm>
            <a:off x="4298074" y="2880679"/>
            <a:ext cx="1198518" cy="373234"/>
            <a:chOff x="4198966" y="2905726"/>
            <a:chExt cx="1198487" cy="372985"/>
          </a:xfrm>
        </p:grpSpPr>
        <p:sp>
          <p:nvSpPr>
            <p:cNvPr id="323651" name="TextBox 353"/>
            <p:cNvSpPr txBox="1">
              <a:spLocks noChangeArrowheads="1"/>
            </p:cNvSpPr>
            <p:nvPr/>
          </p:nvSpPr>
          <p:spPr bwMode="auto">
            <a:xfrm>
              <a:off x="4637562" y="2905726"/>
              <a:ext cx="759891"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21-24</a:t>
              </a: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323653"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058718" y="3080704"/>
            <a:ext cx="1193138" cy="373234"/>
            <a:chOff x="4817648" y="3105751"/>
            <a:chExt cx="1193571" cy="372985"/>
          </a:xfrm>
        </p:grpSpPr>
        <p:sp>
          <p:nvSpPr>
            <p:cNvPr id="323648" name="TextBox 353"/>
            <p:cNvSpPr txBox="1">
              <a:spLocks noChangeArrowheads="1"/>
            </p:cNvSpPr>
            <p:nvPr/>
          </p:nvSpPr>
          <p:spPr bwMode="auto">
            <a:xfrm>
              <a:off x="5207100" y="3105751"/>
              <a:ext cx="804119"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25-28</a:t>
              </a: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3236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608808" y="3280729"/>
            <a:ext cx="1257875" cy="373234"/>
            <a:chOff x="5417722" y="3305776"/>
            <a:chExt cx="1258333" cy="372985"/>
          </a:xfrm>
        </p:grpSpPr>
        <p:sp>
          <p:nvSpPr>
            <p:cNvPr id="323645" name="TextBox 353"/>
            <p:cNvSpPr txBox="1">
              <a:spLocks noChangeArrowheads="1"/>
            </p:cNvSpPr>
            <p:nvPr/>
          </p:nvSpPr>
          <p:spPr bwMode="auto">
            <a:xfrm>
              <a:off x="5871933" y="3305776"/>
              <a:ext cx="804122"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prstClr val="black"/>
                  </a:solidFill>
                  <a:latin typeface="Comic Sans MS" pitchFamily="66" charset="0"/>
                </a:rPr>
                <a:t>IN </a:t>
              </a:r>
              <a:r>
                <a:rPr lang="en-US" sz="700" b="1" dirty="0" smtClean="0">
                  <a:solidFill>
                    <a:prstClr val="black"/>
                  </a:solidFill>
                  <a:latin typeface="Comic Sans MS" pitchFamily="66" charset="0"/>
                </a:rPr>
                <a:t>29-32</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3236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D1100809</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323596"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12014"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3782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9430"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210470"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07129"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27752"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48019" y="5229339"/>
            <a:ext cx="987118" cy="21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289596" y="5041943"/>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To </a:t>
            </a:r>
            <a:r>
              <a:rPr lang="en-US" sz="800" b="1" dirty="0" smtClean="0">
                <a:solidFill>
                  <a:prstClr val="black"/>
                </a:solidFill>
                <a:latin typeface="Comic Sans MS" pitchFamily="66" charset="0"/>
              </a:rPr>
              <a:t>ADC</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368225" y="5211392"/>
            <a:ext cx="10182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7"/>
              </a:rPr>
              <a:t>S1104073</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pic>
        <p:nvPicPr>
          <p:cNvPr id="32360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43919" y="4659158"/>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8" action="ppaction://hlinksldjump"/>
              </a:rPr>
              <a:t>&lt;&lt; L1-SUS-XC1</a:t>
            </a:r>
            <a:endParaRPr lang="en-US" sz="800" b="1" dirty="0">
              <a:solidFill>
                <a:prstClr val="black"/>
              </a:solidFill>
              <a:latin typeface="Comic Sans MS" pitchFamily="66" charset="0"/>
            </a:endParaRPr>
          </a:p>
        </p:txBody>
      </p:sp>
      <p:grpSp>
        <p:nvGrpSpPr>
          <p:cNvPr id="14" name="Group 13"/>
          <p:cNvGrpSpPr/>
          <p:nvPr/>
        </p:nvGrpSpPr>
        <p:grpSpPr>
          <a:xfrm>
            <a:off x="2876291" y="3165901"/>
            <a:ext cx="1240576" cy="343872"/>
            <a:chOff x="3021947" y="3165901"/>
            <a:chExt cx="1240576" cy="343872"/>
          </a:xfrm>
        </p:grpSpPr>
        <p:pic>
          <p:nvPicPr>
            <p:cNvPr id="17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05355" y="3319146"/>
              <a:ext cx="445887" cy="190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42"/>
            <p:cNvSpPr>
              <a:spLocks noChangeArrowheads="1"/>
            </p:cNvSpPr>
            <p:nvPr/>
          </p:nvSpPr>
          <p:spPr bwMode="auto">
            <a:xfrm>
              <a:off x="3021947" y="3294329"/>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a:t>
              </a:r>
              <a:r>
                <a:rPr lang="en-US" sz="800" b="1" dirty="0">
                  <a:solidFill>
                    <a:prstClr val="black"/>
                  </a:solidFill>
                  <a:latin typeface="Comic Sans MS" pitchFamily="66" charset="0"/>
                </a:rPr>
                <a:t>13-16</a:t>
              </a:r>
            </a:p>
          </p:txBody>
        </p:sp>
        <p:sp>
          <p:nvSpPr>
            <p:cNvPr id="167" name="Rectangle 145"/>
            <p:cNvSpPr>
              <a:spLocks noChangeArrowheads="1"/>
            </p:cNvSpPr>
            <p:nvPr/>
          </p:nvSpPr>
          <p:spPr bwMode="auto">
            <a:xfrm>
              <a:off x="3643443" y="316590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13-16</a:t>
              </a:r>
              <a:endParaRPr lang="en-US" sz="1600" b="1" dirty="0">
                <a:solidFill>
                  <a:prstClr val="black"/>
                </a:solidFill>
                <a:latin typeface="Comic Sans MS" pitchFamily="66" charset="0"/>
              </a:endParaRPr>
            </a:p>
          </p:txBody>
        </p:sp>
      </p:grpSp>
      <p:pic>
        <p:nvPicPr>
          <p:cNvPr id="168"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2682" y="230784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12"/>
          <p:cNvGrpSpPr/>
          <p:nvPr/>
        </p:nvGrpSpPr>
        <p:grpSpPr>
          <a:xfrm>
            <a:off x="2077701" y="2951111"/>
            <a:ext cx="1179596" cy="347463"/>
            <a:chOff x="2077701" y="2951111"/>
            <a:chExt cx="1179596" cy="347463"/>
          </a:xfrm>
        </p:grpSpPr>
        <p:pic>
          <p:nvPicPr>
            <p:cNvPr id="169"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645449" y="3083577"/>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Rectangle 42"/>
            <p:cNvSpPr>
              <a:spLocks noChangeArrowheads="1"/>
            </p:cNvSpPr>
            <p:nvPr/>
          </p:nvSpPr>
          <p:spPr bwMode="auto">
            <a:xfrm>
              <a:off x="2077701" y="3078525"/>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7-12</a:t>
              </a:r>
              <a:endParaRPr lang="en-US" sz="800" b="1" dirty="0">
                <a:solidFill>
                  <a:prstClr val="black"/>
                </a:solidFill>
                <a:latin typeface="Comic Sans MS" pitchFamily="66" charset="0"/>
              </a:endParaRPr>
            </a:p>
          </p:txBody>
        </p:sp>
        <p:sp>
          <p:nvSpPr>
            <p:cNvPr id="164" name="Rectangle 145"/>
            <p:cNvSpPr>
              <a:spLocks noChangeArrowheads="1"/>
            </p:cNvSpPr>
            <p:nvPr/>
          </p:nvSpPr>
          <p:spPr bwMode="auto">
            <a:xfrm>
              <a:off x="2664661" y="2951111"/>
              <a:ext cx="56457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7-12</a:t>
              </a:r>
              <a:endParaRPr lang="en-US" sz="1600" b="1" dirty="0">
                <a:solidFill>
                  <a:prstClr val="black"/>
                </a:solidFill>
                <a:latin typeface="Comic Sans MS" pitchFamily="66" charset="0"/>
              </a:endParaRPr>
            </a:p>
          </p:txBody>
        </p:sp>
      </p:grpSp>
      <p:pic>
        <p:nvPicPr>
          <p:cNvPr id="165"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674334" y="2306695"/>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 name="Group 11"/>
          <p:cNvGrpSpPr/>
          <p:nvPr/>
        </p:nvGrpSpPr>
        <p:grpSpPr>
          <a:xfrm>
            <a:off x="1352141" y="2687093"/>
            <a:ext cx="1101797" cy="358562"/>
            <a:chOff x="1352141" y="2687093"/>
            <a:chExt cx="1101797" cy="358562"/>
          </a:xfrm>
        </p:grpSpPr>
        <p:pic>
          <p:nvPicPr>
            <p:cNvPr id="17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842090" y="2830658"/>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Rectangle 39"/>
            <p:cNvSpPr>
              <a:spLocks noChangeArrowheads="1"/>
            </p:cNvSpPr>
            <p:nvPr/>
          </p:nvSpPr>
          <p:spPr bwMode="auto">
            <a:xfrm>
              <a:off x="1352141" y="2826166"/>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1-6</a:t>
              </a:r>
              <a:endParaRPr lang="en-US" sz="800" b="1" dirty="0">
                <a:solidFill>
                  <a:prstClr val="black"/>
                </a:solidFill>
                <a:latin typeface="Comic Sans MS" pitchFamily="66" charset="0"/>
              </a:endParaRPr>
            </a:p>
          </p:txBody>
        </p:sp>
        <p:sp>
          <p:nvSpPr>
            <p:cNvPr id="161" name="Rectangle 145"/>
            <p:cNvSpPr>
              <a:spLocks noChangeArrowheads="1"/>
            </p:cNvSpPr>
            <p:nvPr/>
          </p:nvSpPr>
          <p:spPr bwMode="auto">
            <a:xfrm>
              <a:off x="1888690" y="268709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1-6</a:t>
              </a:r>
              <a:endParaRPr lang="en-US" sz="1600" b="1" dirty="0">
                <a:solidFill>
                  <a:prstClr val="black"/>
                </a:solidFill>
                <a:latin typeface="Comic Sans MS" pitchFamily="66" charset="0"/>
              </a:endParaRPr>
            </a:p>
          </p:txBody>
        </p:sp>
      </p:grpSp>
      <p:pic>
        <p:nvPicPr>
          <p:cNvPr id="162"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854959" y="2310291"/>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45311797"/>
      </p:ext>
    </p:extLst>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 (4*DB9, 2*DB37)</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D1001270</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S1106208</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472</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D1001270-S1106208</a:t>
            </a:r>
          </a:p>
        </p:txBody>
      </p:sp>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6" action="ppaction://hlinksldjump"/>
              </a:rPr>
              <a:t>&lt;&lt; L1-SUS-XC1</a:t>
            </a:r>
            <a:endParaRPr lang="en-US" sz="800" b="1" dirty="0">
              <a:solidFill>
                <a:prstClr val="black"/>
              </a:solidFill>
              <a:latin typeface="Comic Sans MS" pitchFamily="66" charset="0"/>
            </a:endParaRP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S1106208</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Ch 32-63</a:t>
                </a: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Ch 32-63</a:t>
                </a:r>
              </a:p>
            </p:txBody>
          </p:sp>
        </p:grpSp>
      </p:grpSp>
      <p:grpSp>
        <p:nvGrpSpPr>
          <p:cNvPr id="22" name="Group 21"/>
          <p:cNvGrpSpPr/>
          <p:nvPr/>
        </p:nvGrpSpPr>
        <p:grpSpPr>
          <a:xfrm>
            <a:off x="1023938" y="2098495"/>
            <a:ext cx="7661275" cy="1926416"/>
            <a:chOff x="1023938" y="2098495"/>
            <a:chExt cx="7661275" cy="1926416"/>
          </a:xfrm>
        </p:grpSpPr>
        <p:grpSp>
          <p:nvGrpSpPr>
            <p:cNvPr id="10" name="Group 9"/>
            <p:cNvGrpSpPr/>
            <p:nvPr/>
          </p:nvGrpSpPr>
          <p:grpSpPr>
            <a:xfrm>
              <a:off x="1023938" y="2098495"/>
              <a:ext cx="7661275" cy="612955"/>
              <a:chOff x="1023938" y="2098495"/>
              <a:chExt cx="7661275" cy="61295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D1001270</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9" name="Group 8"/>
              <p:cNvGrpSpPr/>
              <p:nvPr/>
            </p:nvGrpSpPr>
            <p:grpSpPr>
              <a:xfrm>
                <a:off x="1352141" y="2098495"/>
                <a:ext cx="5797296" cy="612955"/>
                <a:chOff x="1318601" y="1384528"/>
                <a:chExt cx="5797296" cy="612955"/>
              </a:xfrm>
            </p:grpSpPr>
            <p:pic>
              <p:nvPicPr>
                <p:cNvPr id="59597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18601" y="1384528"/>
                  <a:ext cx="5797296" cy="6129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33443" y="1617593"/>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09265"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34563"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64463"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89761"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16136" y="1617593"/>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1" name="Group 20"/>
            <p:cNvGrpSpPr/>
            <p:nvPr/>
          </p:nvGrpSpPr>
          <p:grpSpPr>
            <a:xfrm>
              <a:off x="1671791" y="2673845"/>
              <a:ext cx="4679418" cy="1351066"/>
              <a:chOff x="1671791" y="2673845"/>
              <a:chExt cx="4679418" cy="1351066"/>
            </a:xfrm>
          </p:grpSpPr>
          <p:grpSp>
            <p:nvGrpSpPr>
              <p:cNvPr id="18" name="Group 17"/>
              <p:cNvGrpSpPr/>
              <p:nvPr/>
            </p:nvGrpSpPr>
            <p:grpSpPr>
              <a:xfrm>
                <a:off x="1671791" y="2673845"/>
                <a:ext cx="1088138" cy="363649"/>
                <a:chOff x="1671791" y="2673845"/>
                <a:chExt cx="1088138" cy="363649"/>
              </a:xfrm>
            </p:grpSpPr>
            <p:pic>
              <p:nvPicPr>
                <p:cNvPr id="110"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54813" y="283487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3"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sp>
              <p:nvSpPr>
                <p:cNvPr id="323665" name="Rectangle 79"/>
                <p:cNvSpPr>
                  <a:spLocks noChangeArrowheads="1"/>
                </p:cNvSpPr>
                <p:nvPr/>
              </p:nvSpPr>
              <p:spPr bwMode="auto">
                <a:xfrm>
                  <a:off x="1671791" y="2822050"/>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nvGrpSpPr>
              <p:cNvPr id="17" name="Group 16"/>
              <p:cNvGrpSpPr/>
              <p:nvPr/>
            </p:nvGrpSpPr>
            <p:grpSpPr>
              <a:xfrm>
                <a:off x="2131232" y="2987305"/>
                <a:ext cx="1120224" cy="373562"/>
                <a:chOff x="2131232" y="2987305"/>
                <a:chExt cx="1120224" cy="373562"/>
              </a:xfrm>
            </p:grpSpPr>
            <p:pic>
              <p:nvPicPr>
                <p:cNvPr id="111"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695982" y="3171065"/>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51" name="TextBox 353"/>
                <p:cNvSpPr txBox="1">
                  <a:spLocks noChangeArrowheads="1"/>
                </p:cNvSpPr>
                <p:nvPr/>
              </p:nvSpPr>
              <p:spPr bwMode="auto">
                <a:xfrm>
                  <a:off x="2491544" y="298730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2131232" y="314504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grpSp>
          <p:grpSp>
            <p:nvGrpSpPr>
              <p:cNvPr id="16" name="Group 15"/>
              <p:cNvGrpSpPr/>
              <p:nvPr/>
            </p:nvGrpSpPr>
            <p:grpSpPr>
              <a:xfrm>
                <a:off x="2580542" y="3320137"/>
                <a:ext cx="1177187" cy="373182"/>
                <a:chOff x="2580542" y="3320137"/>
                <a:chExt cx="1177187" cy="373182"/>
              </a:xfrm>
            </p:grpSpPr>
            <p:pic>
              <p:nvPicPr>
                <p:cNvPr id="11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207620" y="349764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8" name="TextBox 353"/>
                <p:cNvSpPr txBox="1">
                  <a:spLocks noChangeArrowheads="1"/>
                </p:cNvSpPr>
                <p:nvPr/>
              </p:nvSpPr>
              <p:spPr bwMode="auto">
                <a:xfrm>
                  <a:off x="2953903"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2580542" y="3477875"/>
                  <a:ext cx="6655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grpSp>
          <p:grpSp>
            <p:nvGrpSpPr>
              <p:cNvPr id="15" name="Group 14"/>
              <p:cNvGrpSpPr/>
              <p:nvPr/>
            </p:nvGrpSpPr>
            <p:grpSpPr>
              <a:xfrm>
                <a:off x="3117722" y="3651729"/>
                <a:ext cx="1241923" cy="373182"/>
                <a:chOff x="3117722" y="3651729"/>
                <a:chExt cx="1241923" cy="373182"/>
              </a:xfrm>
            </p:grpSpPr>
            <p:pic>
              <p:nvPicPr>
                <p:cNvPr id="11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741030" y="383510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5"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grpSp>
          <p:grpSp>
            <p:nvGrpSpPr>
              <p:cNvPr id="20" name="Group 19"/>
              <p:cNvGrpSpPr/>
              <p:nvPr/>
            </p:nvGrpSpPr>
            <p:grpSpPr>
              <a:xfrm>
                <a:off x="3648026" y="2700411"/>
                <a:ext cx="1612300" cy="349555"/>
                <a:chOff x="3648026" y="2700411"/>
                <a:chExt cx="1612300" cy="349555"/>
              </a:xfrm>
            </p:grpSpPr>
            <p:pic>
              <p:nvPicPr>
                <p:cNvPr id="89"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54644" y="2846994"/>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336995" y="2700411"/>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32-47</a:t>
                  </a:r>
                  <a:endParaRPr lang="en-US" sz="700" b="1" dirty="0">
                    <a:solidFill>
                      <a:prstClr val="black"/>
                    </a:solidFill>
                    <a:latin typeface="Comic Sans MS" pitchFamily="66" charset="0"/>
                  </a:endParaRPr>
                </a:p>
              </p:txBody>
            </p:sp>
            <p:sp>
              <p:nvSpPr>
                <p:cNvPr id="105" name="Rectangle 91"/>
                <p:cNvSpPr>
                  <a:spLocks noChangeArrowheads="1"/>
                </p:cNvSpPr>
                <p:nvPr/>
              </p:nvSpPr>
              <p:spPr bwMode="auto">
                <a:xfrm>
                  <a:off x="3648026" y="283452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32-47</a:t>
                  </a:r>
                  <a:endParaRPr lang="en-US" b="1" dirty="0">
                    <a:solidFill>
                      <a:prstClr val="black"/>
                    </a:solidFill>
                    <a:latin typeface="Comic Sans MS" pitchFamily="66" charset="0"/>
                  </a:endParaRPr>
                </a:p>
              </p:txBody>
            </p:sp>
          </p:grpSp>
          <p:grpSp>
            <p:nvGrpSpPr>
              <p:cNvPr id="19" name="Group 18"/>
              <p:cNvGrpSpPr/>
              <p:nvPr/>
            </p:nvGrpSpPr>
            <p:grpSpPr>
              <a:xfrm>
                <a:off x="4738909" y="2946662"/>
                <a:ext cx="1612300" cy="349555"/>
                <a:chOff x="4738909" y="2946662"/>
                <a:chExt cx="1612300" cy="349555"/>
              </a:xfrm>
            </p:grpSpPr>
            <p:pic>
              <p:nvPicPr>
                <p:cNvPr id="10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45527" y="3093245"/>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353"/>
                <p:cNvSpPr txBox="1">
                  <a:spLocks noChangeArrowheads="1"/>
                </p:cNvSpPr>
                <p:nvPr/>
              </p:nvSpPr>
              <p:spPr bwMode="auto">
                <a:xfrm>
                  <a:off x="5427878" y="2946662"/>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48-63</a:t>
                  </a:r>
                  <a:endParaRPr lang="en-US" sz="700" b="1" dirty="0">
                    <a:solidFill>
                      <a:prstClr val="black"/>
                    </a:solidFill>
                    <a:latin typeface="Comic Sans MS" pitchFamily="66" charset="0"/>
                  </a:endParaRPr>
                </a:p>
              </p:txBody>
            </p:sp>
            <p:sp>
              <p:nvSpPr>
                <p:cNvPr id="109" name="Rectangle 91"/>
                <p:cNvSpPr>
                  <a:spLocks noChangeArrowheads="1"/>
                </p:cNvSpPr>
                <p:nvPr/>
              </p:nvSpPr>
              <p:spPr bwMode="auto">
                <a:xfrm>
                  <a:off x="4738909" y="3080773"/>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48-63</a:t>
                  </a:r>
                  <a:endParaRPr lang="en-US" b="1" dirty="0">
                    <a:solidFill>
                      <a:prstClr val="black"/>
                    </a:solidFill>
                    <a:latin typeface="Comic Sans MS" pitchFamily="66" charset="0"/>
                  </a:endParaRPr>
                </a:p>
              </p:txBody>
            </p:sp>
          </p:grpSp>
        </p:grpSp>
      </p:grpSp>
    </p:spTree>
    <p:extLst>
      <p:ext uri="{BB962C8B-B14F-4D97-AF65-F5344CB8AC3E}">
        <p14:creationId xmlns:p14="http://schemas.microsoft.com/office/powerpoint/2010/main" val="2377306572"/>
      </p:ext>
    </p:extLst>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Input Chassis (4*DB9, 2*DB37)</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D1001270</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S1106115</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473</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D1001269-S1106115</a:t>
            </a:r>
          </a:p>
        </p:txBody>
      </p:sp>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6" action="ppaction://hlinksldjump"/>
              </a:rPr>
              <a:t>&lt;&lt; L1-SUS-XC1</a:t>
            </a:r>
            <a:endParaRPr lang="en-US" sz="800" b="1" dirty="0">
              <a:solidFill>
                <a:prstClr val="black"/>
              </a:solidFill>
              <a:latin typeface="Comic Sans MS" pitchFamily="66" charset="0"/>
            </a:endParaRP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S1106115</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sz="800" b="1" dirty="0">
                    <a:solidFill>
                      <a:prstClr val="black"/>
                    </a:solidFill>
                    <a:latin typeface="Comic Sans MS" pitchFamily="66" charset="0"/>
                  </a:rPr>
                  <a:t>Ch 32-63</a:t>
                </a: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Ch 32-63</a:t>
                </a:r>
              </a:p>
            </p:txBody>
          </p:sp>
        </p:grpSp>
      </p:grpSp>
      <p:grpSp>
        <p:nvGrpSpPr>
          <p:cNvPr id="14" name="Group 13"/>
          <p:cNvGrpSpPr/>
          <p:nvPr/>
        </p:nvGrpSpPr>
        <p:grpSpPr>
          <a:xfrm>
            <a:off x="1023938" y="2100630"/>
            <a:ext cx="7661275" cy="1924281"/>
            <a:chOff x="1023938" y="2100630"/>
            <a:chExt cx="7661275" cy="1924281"/>
          </a:xfrm>
        </p:grpSpPr>
        <p:grpSp>
          <p:nvGrpSpPr>
            <p:cNvPr id="11" name="Group 10"/>
            <p:cNvGrpSpPr/>
            <p:nvPr/>
          </p:nvGrpSpPr>
          <p:grpSpPr>
            <a:xfrm>
              <a:off x="1671791" y="2673845"/>
              <a:ext cx="4679418" cy="1351066"/>
              <a:chOff x="1671791" y="2880679"/>
              <a:chExt cx="4679418" cy="1351066"/>
            </a:xfrm>
          </p:grpSpPr>
          <p:grpSp>
            <p:nvGrpSpPr>
              <p:cNvPr id="323601" name="Group 113"/>
              <p:cNvGrpSpPr>
                <a:grpSpLocks/>
              </p:cNvGrpSpPr>
              <p:nvPr/>
            </p:nvGrpSpPr>
            <p:grpSpPr bwMode="auto">
              <a:xfrm>
                <a:off x="1671791" y="2880679"/>
                <a:ext cx="1088138" cy="363649"/>
                <a:chOff x="3749244" y="2715231"/>
                <a:chExt cx="1088069" cy="363398"/>
              </a:xfrm>
            </p:grpSpPr>
            <p:sp>
              <p:nvSpPr>
                <p:cNvPr id="323663" name="TextBox 353"/>
                <p:cNvSpPr txBox="1">
                  <a:spLocks noChangeArrowheads="1"/>
                </p:cNvSpPr>
                <p:nvPr/>
              </p:nvSpPr>
              <p:spPr bwMode="auto">
                <a:xfrm>
                  <a:off x="4041538" y="2715231"/>
                  <a:ext cx="795775"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749244" y="2863334"/>
                  <a:ext cx="540499"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nvGrpSpPr>
              <p:cNvPr id="323605" name="Group 112"/>
              <p:cNvGrpSpPr>
                <a:grpSpLocks/>
              </p:cNvGrpSpPr>
              <p:nvPr/>
            </p:nvGrpSpPr>
            <p:grpSpPr bwMode="auto">
              <a:xfrm>
                <a:off x="2131232" y="3194139"/>
                <a:ext cx="1120224" cy="373182"/>
                <a:chOff x="4277260" y="2905726"/>
                <a:chExt cx="1120193" cy="372933"/>
              </a:xfrm>
            </p:grpSpPr>
            <p:sp>
              <p:nvSpPr>
                <p:cNvPr id="323651" name="TextBox 353"/>
                <p:cNvSpPr txBox="1">
                  <a:spLocks noChangeArrowheads="1"/>
                </p:cNvSpPr>
                <p:nvPr/>
              </p:nvSpPr>
              <p:spPr bwMode="auto">
                <a:xfrm>
                  <a:off x="4637562" y="2905726"/>
                  <a:ext cx="759891"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4277260" y="3063359"/>
                  <a:ext cx="60303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pic>
              <p:nvPicPr>
                <p:cNvPr id="32365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2580542" y="3526971"/>
                <a:ext cx="1177187" cy="373182"/>
                <a:chOff x="4833603" y="3105751"/>
                <a:chExt cx="1177616" cy="372933"/>
              </a:xfrm>
            </p:grpSpPr>
            <p:sp>
              <p:nvSpPr>
                <p:cNvPr id="323648" name="TextBox 353"/>
                <p:cNvSpPr txBox="1">
                  <a:spLocks noChangeArrowheads="1"/>
                </p:cNvSpPr>
                <p:nvPr/>
              </p:nvSpPr>
              <p:spPr bwMode="auto">
                <a:xfrm>
                  <a:off x="5207100" y="3105751"/>
                  <a:ext cx="804119"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4833603" y="3263384"/>
                  <a:ext cx="665809"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pic>
              <p:nvPicPr>
                <p:cNvPr id="32365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3117722" y="3858563"/>
                <a:ext cx="1241923" cy="373182"/>
                <a:chOff x="5433679" y="3305776"/>
                <a:chExt cx="1242376" cy="372933"/>
              </a:xfrm>
            </p:grpSpPr>
            <p:sp>
              <p:nvSpPr>
                <p:cNvPr id="323645" name="TextBox 353"/>
                <p:cNvSpPr txBox="1">
                  <a:spLocks noChangeArrowheads="1"/>
                </p:cNvSpPr>
                <p:nvPr/>
              </p:nvSpPr>
              <p:spPr bwMode="auto">
                <a:xfrm>
                  <a:off x="5871933" y="3305776"/>
                  <a:ext cx="804122"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5433679" y="3463409"/>
                  <a:ext cx="665810"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pic>
              <p:nvPicPr>
                <p:cNvPr id="323647"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6"/>
              <p:cNvGrpSpPr/>
              <p:nvPr/>
            </p:nvGrpSpPr>
            <p:grpSpPr>
              <a:xfrm>
                <a:off x="3648026" y="2907245"/>
                <a:ext cx="1612300" cy="349555"/>
                <a:chOff x="3604482" y="2907245"/>
                <a:chExt cx="1612300" cy="349555"/>
              </a:xfrm>
            </p:grpSpPr>
            <p:pic>
              <p:nvPicPr>
                <p:cNvPr id="89"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1100" y="305382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293451" y="2907245"/>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32-47</a:t>
                  </a:r>
                  <a:endParaRPr lang="en-US" sz="700" b="1" dirty="0">
                    <a:solidFill>
                      <a:prstClr val="black"/>
                    </a:solidFill>
                    <a:latin typeface="Comic Sans MS" pitchFamily="66" charset="0"/>
                  </a:endParaRPr>
                </a:p>
              </p:txBody>
            </p:sp>
            <p:sp>
              <p:nvSpPr>
                <p:cNvPr id="105" name="Rectangle 91"/>
                <p:cNvSpPr>
                  <a:spLocks noChangeArrowheads="1"/>
                </p:cNvSpPr>
                <p:nvPr/>
              </p:nvSpPr>
              <p:spPr bwMode="auto">
                <a:xfrm>
                  <a:off x="3604482" y="304135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32-47</a:t>
                  </a:r>
                  <a:endParaRPr lang="en-US" b="1" dirty="0">
                    <a:solidFill>
                      <a:prstClr val="black"/>
                    </a:solidFill>
                    <a:latin typeface="Comic Sans MS" pitchFamily="66" charset="0"/>
                  </a:endParaRPr>
                </a:p>
              </p:txBody>
            </p:sp>
          </p:grpSp>
          <p:grpSp>
            <p:nvGrpSpPr>
              <p:cNvPr id="106" name="Group 105"/>
              <p:cNvGrpSpPr/>
              <p:nvPr/>
            </p:nvGrpSpPr>
            <p:grpSpPr>
              <a:xfrm>
                <a:off x="4738909" y="3153496"/>
                <a:ext cx="1612300" cy="349555"/>
                <a:chOff x="3604482" y="2907245"/>
                <a:chExt cx="1612300" cy="349555"/>
              </a:xfrm>
            </p:grpSpPr>
            <p:pic>
              <p:nvPicPr>
                <p:cNvPr id="10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1100" y="305382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353"/>
                <p:cNvSpPr txBox="1">
                  <a:spLocks noChangeArrowheads="1"/>
                </p:cNvSpPr>
                <p:nvPr/>
              </p:nvSpPr>
              <p:spPr bwMode="auto">
                <a:xfrm>
                  <a:off x="4293451" y="2907245"/>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48-63</a:t>
                  </a:r>
                  <a:endParaRPr lang="en-US" sz="700" b="1" dirty="0">
                    <a:solidFill>
                      <a:prstClr val="black"/>
                    </a:solidFill>
                    <a:latin typeface="Comic Sans MS" pitchFamily="66" charset="0"/>
                  </a:endParaRPr>
                </a:p>
              </p:txBody>
            </p:sp>
            <p:sp>
              <p:nvSpPr>
                <p:cNvPr id="109" name="Rectangle 91"/>
                <p:cNvSpPr>
                  <a:spLocks noChangeArrowheads="1"/>
                </p:cNvSpPr>
                <p:nvPr/>
              </p:nvSpPr>
              <p:spPr bwMode="auto">
                <a:xfrm>
                  <a:off x="3604482" y="304135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48-63</a:t>
                  </a:r>
                  <a:endParaRPr lang="en-US" b="1" dirty="0">
                    <a:solidFill>
                      <a:prstClr val="black"/>
                    </a:solidFill>
                    <a:latin typeface="Comic Sans MS" pitchFamily="66" charset="0"/>
                  </a:endParaRPr>
                </a:p>
              </p:txBody>
            </p:sp>
          </p:grpSp>
        </p:grpSp>
        <p:grpSp>
          <p:nvGrpSpPr>
            <p:cNvPr id="13" name="Group 12"/>
            <p:cNvGrpSpPr/>
            <p:nvPr/>
          </p:nvGrpSpPr>
          <p:grpSpPr>
            <a:xfrm>
              <a:off x="1023938" y="2100630"/>
              <a:ext cx="7661275" cy="618073"/>
              <a:chOff x="1023938" y="2100630"/>
              <a:chExt cx="7661275" cy="618073"/>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D1001270</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12" name="Group 11"/>
              <p:cNvGrpSpPr/>
              <p:nvPr/>
            </p:nvGrpSpPr>
            <p:grpSpPr>
              <a:xfrm>
                <a:off x="1351924" y="2100630"/>
                <a:ext cx="5797296" cy="618073"/>
                <a:chOff x="1351924" y="1390651"/>
                <a:chExt cx="5797296" cy="618073"/>
              </a:xfrm>
            </p:grpSpPr>
            <p:pic>
              <p:nvPicPr>
                <p:cNvPr id="59699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51924" y="1390651"/>
                  <a:ext cx="5797296" cy="6180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40826" y="1637444"/>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651688" y="1637444"/>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195984" y="1637440"/>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729394" y="1637436"/>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65526" y="162775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43236" y="1627754"/>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Tree>
    <p:extLst>
      <p:ext uri="{BB962C8B-B14F-4D97-AF65-F5344CB8AC3E}">
        <p14:creationId xmlns:p14="http://schemas.microsoft.com/office/powerpoint/2010/main" val="2817777823"/>
      </p:ext>
    </p:extLst>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 (8*DB9)</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D1002593</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S1103225</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474</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D1002593-S1103225</a:t>
            </a:r>
          </a:p>
        </p:txBody>
      </p:sp>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6" action="ppaction://hlinksldjump"/>
              </a:rPr>
              <a:t>&lt;&lt; L1-SUS-XC1</a:t>
            </a:r>
            <a:endParaRPr lang="en-US" sz="800" b="1" dirty="0">
              <a:solidFill>
                <a:prstClr val="black"/>
              </a:solidFill>
              <a:latin typeface="Comic Sans MS" pitchFamily="66" charset="0"/>
            </a:endParaRP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S1103225</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Ch 32-63</a:t>
                </a: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Ch 32-63</a:t>
                </a:r>
              </a:p>
            </p:txBody>
          </p:sp>
        </p:grpSp>
      </p:grpSp>
      <p:grpSp>
        <p:nvGrpSpPr>
          <p:cNvPr id="13" name="Group 12"/>
          <p:cNvGrpSpPr/>
          <p:nvPr/>
        </p:nvGrpSpPr>
        <p:grpSpPr>
          <a:xfrm>
            <a:off x="1023938" y="2076108"/>
            <a:ext cx="7661275" cy="1948803"/>
            <a:chOff x="1023938" y="2076108"/>
            <a:chExt cx="7661275" cy="1948803"/>
          </a:xfrm>
        </p:grpSpPr>
        <p:grpSp>
          <p:nvGrpSpPr>
            <p:cNvPr id="11" name="Group 10"/>
            <p:cNvGrpSpPr/>
            <p:nvPr/>
          </p:nvGrpSpPr>
          <p:grpSpPr>
            <a:xfrm>
              <a:off x="1023938" y="2076108"/>
              <a:ext cx="7661275" cy="667118"/>
              <a:chOff x="1023938" y="2076108"/>
              <a:chExt cx="7661275" cy="667118"/>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D1002593</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7" name="Group 6"/>
              <p:cNvGrpSpPr/>
              <p:nvPr/>
            </p:nvGrpSpPr>
            <p:grpSpPr>
              <a:xfrm>
                <a:off x="1352141" y="2076108"/>
                <a:ext cx="5797296" cy="667118"/>
                <a:chOff x="1352141" y="1340984"/>
                <a:chExt cx="5797296" cy="667118"/>
              </a:xfrm>
            </p:grpSpPr>
            <p:pic>
              <p:nvPicPr>
                <p:cNvPr id="59801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352141" y="1340984"/>
                  <a:ext cx="5797296" cy="6671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142805"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668103"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98003"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23301"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61716"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787014"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16914"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42212"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2" name="Group 11"/>
            <p:cNvGrpSpPr/>
            <p:nvPr/>
          </p:nvGrpSpPr>
          <p:grpSpPr>
            <a:xfrm>
              <a:off x="1671791" y="2659417"/>
              <a:ext cx="4780502" cy="1365494"/>
              <a:chOff x="1671791" y="2659417"/>
              <a:chExt cx="4780502" cy="1365494"/>
            </a:xfrm>
          </p:grpSpPr>
          <p:grpSp>
            <p:nvGrpSpPr>
              <p:cNvPr id="18" name="Group 17"/>
              <p:cNvGrpSpPr/>
              <p:nvPr/>
            </p:nvGrpSpPr>
            <p:grpSpPr>
              <a:xfrm>
                <a:off x="1671791" y="2673845"/>
                <a:ext cx="1088138" cy="363649"/>
                <a:chOff x="1671791" y="2673845"/>
                <a:chExt cx="1088138" cy="363649"/>
              </a:xfrm>
            </p:grpSpPr>
            <p:pic>
              <p:nvPicPr>
                <p:cNvPr id="110"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54813" y="283487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3"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sp>
              <p:nvSpPr>
                <p:cNvPr id="323665" name="Rectangle 79"/>
                <p:cNvSpPr>
                  <a:spLocks noChangeArrowheads="1"/>
                </p:cNvSpPr>
                <p:nvPr/>
              </p:nvSpPr>
              <p:spPr bwMode="auto">
                <a:xfrm>
                  <a:off x="1671791" y="2822050"/>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nvGrpSpPr>
              <p:cNvPr id="17" name="Group 16"/>
              <p:cNvGrpSpPr/>
              <p:nvPr/>
            </p:nvGrpSpPr>
            <p:grpSpPr>
              <a:xfrm>
                <a:off x="2131232" y="2987305"/>
                <a:ext cx="1120224" cy="373562"/>
                <a:chOff x="2131232" y="2987305"/>
                <a:chExt cx="1120224" cy="373562"/>
              </a:xfrm>
            </p:grpSpPr>
            <p:pic>
              <p:nvPicPr>
                <p:cNvPr id="111"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695982" y="3171065"/>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51" name="TextBox 353"/>
                <p:cNvSpPr txBox="1">
                  <a:spLocks noChangeArrowheads="1"/>
                </p:cNvSpPr>
                <p:nvPr/>
              </p:nvSpPr>
              <p:spPr bwMode="auto">
                <a:xfrm>
                  <a:off x="2491544" y="298730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2131232" y="314504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grpSp>
          <p:grpSp>
            <p:nvGrpSpPr>
              <p:cNvPr id="16" name="Group 15"/>
              <p:cNvGrpSpPr/>
              <p:nvPr/>
            </p:nvGrpSpPr>
            <p:grpSpPr>
              <a:xfrm>
                <a:off x="2580542" y="3320137"/>
                <a:ext cx="1177187" cy="373182"/>
                <a:chOff x="2580542" y="3320137"/>
                <a:chExt cx="1177187" cy="373182"/>
              </a:xfrm>
            </p:grpSpPr>
            <p:pic>
              <p:nvPicPr>
                <p:cNvPr id="11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207620" y="349764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8" name="TextBox 353"/>
                <p:cNvSpPr txBox="1">
                  <a:spLocks noChangeArrowheads="1"/>
                </p:cNvSpPr>
                <p:nvPr/>
              </p:nvSpPr>
              <p:spPr bwMode="auto">
                <a:xfrm>
                  <a:off x="2953903"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2580542" y="3477875"/>
                  <a:ext cx="6655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grpSp>
          <p:grpSp>
            <p:nvGrpSpPr>
              <p:cNvPr id="15" name="Group 14"/>
              <p:cNvGrpSpPr/>
              <p:nvPr/>
            </p:nvGrpSpPr>
            <p:grpSpPr>
              <a:xfrm>
                <a:off x="3117722" y="3651729"/>
                <a:ext cx="1241923" cy="373182"/>
                <a:chOff x="3117722" y="3651729"/>
                <a:chExt cx="1241923" cy="373182"/>
              </a:xfrm>
            </p:grpSpPr>
            <p:pic>
              <p:nvPicPr>
                <p:cNvPr id="11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741030" y="383510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5"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grpSp>
          <p:grpSp>
            <p:nvGrpSpPr>
              <p:cNvPr id="86" name="Group 85"/>
              <p:cNvGrpSpPr/>
              <p:nvPr/>
            </p:nvGrpSpPr>
            <p:grpSpPr>
              <a:xfrm>
                <a:off x="3639405" y="2659417"/>
                <a:ext cx="1213172" cy="363649"/>
                <a:chOff x="1546757" y="2673845"/>
                <a:chExt cx="1213172" cy="363649"/>
              </a:xfrm>
            </p:grpSpPr>
            <p:pic>
              <p:nvPicPr>
                <p:cNvPr id="87"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54813" y="283487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32-39</a:t>
                  </a:r>
                  <a:endParaRPr lang="en-US" sz="700" b="1" dirty="0">
                    <a:solidFill>
                      <a:prstClr val="black"/>
                    </a:solidFill>
                    <a:latin typeface="Comic Sans MS" pitchFamily="66" charset="0"/>
                  </a:endParaRPr>
                </a:p>
              </p:txBody>
            </p:sp>
            <p:sp>
              <p:nvSpPr>
                <p:cNvPr id="106" name="Rectangle 79"/>
                <p:cNvSpPr>
                  <a:spLocks noChangeArrowheads="1"/>
                </p:cNvSpPr>
                <p:nvPr/>
              </p:nvSpPr>
              <p:spPr bwMode="auto">
                <a:xfrm>
                  <a:off x="1546757" y="282205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32-39</a:t>
                  </a:r>
                  <a:endParaRPr lang="en-US" sz="800" b="1" dirty="0">
                    <a:solidFill>
                      <a:prstClr val="black"/>
                    </a:solidFill>
                    <a:latin typeface="Comic Sans MS" pitchFamily="66" charset="0"/>
                  </a:endParaRPr>
                </a:p>
              </p:txBody>
            </p:sp>
          </p:grpSp>
          <p:grpSp>
            <p:nvGrpSpPr>
              <p:cNvPr id="114" name="Group 113"/>
              <p:cNvGrpSpPr/>
              <p:nvPr/>
            </p:nvGrpSpPr>
            <p:grpSpPr>
              <a:xfrm>
                <a:off x="4161363" y="2972877"/>
                <a:ext cx="1182741" cy="373562"/>
                <a:chOff x="2068715" y="2987305"/>
                <a:chExt cx="1182741" cy="373562"/>
              </a:xfrm>
            </p:grpSpPr>
            <p:pic>
              <p:nvPicPr>
                <p:cNvPr id="115"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695982" y="3171065"/>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53"/>
                <p:cNvSpPr txBox="1">
                  <a:spLocks noChangeArrowheads="1"/>
                </p:cNvSpPr>
                <p:nvPr/>
              </p:nvSpPr>
              <p:spPr bwMode="auto">
                <a:xfrm>
                  <a:off x="2491544" y="298730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40-47</a:t>
                  </a:r>
                  <a:endParaRPr lang="en-US" sz="700" b="1" dirty="0">
                    <a:solidFill>
                      <a:prstClr val="black"/>
                    </a:solidFill>
                    <a:latin typeface="Comic Sans MS" pitchFamily="66" charset="0"/>
                  </a:endParaRPr>
                </a:p>
              </p:txBody>
            </p:sp>
            <p:sp>
              <p:nvSpPr>
                <p:cNvPr id="117" name="Rectangle 83"/>
                <p:cNvSpPr>
                  <a:spLocks noChangeArrowheads="1"/>
                </p:cNvSpPr>
                <p:nvPr/>
              </p:nvSpPr>
              <p:spPr bwMode="auto">
                <a:xfrm>
                  <a:off x="2068715" y="3145043"/>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40-47</a:t>
                  </a:r>
                  <a:endParaRPr lang="en-US" b="1" dirty="0">
                    <a:solidFill>
                      <a:prstClr val="black"/>
                    </a:solidFill>
                    <a:latin typeface="Comic Sans MS" pitchFamily="66" charset="0"/>
                  </a:endParaRPr>
                </a:p>
              </p:txBody>
            </p:sp>
          </p:grpSp>
          <p:grpSp>
            <p:nvGrpSpPr>
              <p:cNvPr id="118" name="Group 117"/>
              <p:cNvGrpSpPr/>
              <p:nvPr/>
            </p:nvGrpSpPr>
            <p:grpSpPr>
              <a:xfrm>
                <a:off x="4673189" y="3305709"/>
                <a:ext cx="1177188" cy="373182"/>
                <a:chOff x="2580541" y="3320137"/>
                <a:chExt cx="1177188" cy="373182"/>
              </a:xfrm>
            </p:grpSpPr>
            <p:pic>
              <p:nvPicPr>
                <p:cNvPr id="119"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207620" y="349764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53"/>
                <p:cNvSpPr txBox="1">
                  <a:spLocks noChangeArrowheads="1"/>
                </p:cNvSpPr>
                <p:nvPr/>
              </p:nvSpPr>
              <p:spPr bwMode="auto">
                <a:xfrm>
                  <a:off x="2953903"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48-55</a:t>
                  </a:r>
                  <a:endParaRPr lang="en-US" sz="700" b="1" dirty="0">
                    <a:solidFill>
                      <a:prstClr val="black"/>
                    </a:solidFill>
                    <a:latin typeface="Comic Sans MS" pitchFamily="66" charset="0"/>
                  </a:endParaRPr>
                </a:p>
              </p:txBody>
            </p:sp>
            <p:sp>
              <p:nvSpPr>
                <p:cNvPr id="121" name="Rectangle 87"/>
                <p:cNvSpPr>
                  <a:spLocks noChangeArrowheads="1"/>
                </p:cNvSpPr>
                <p:nvPr/>
              </p:nvSpPr>
              <p:spPr bwMode="auto">
                <a:xfrm>
                  <a:off x="2580541" y="347787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48-55</a:t>
                  </a:r>
                  <a:endParaRPr lang="en-US" sz="800" b="1" dirty="0">
                    <a:solidFill>
                      <a:prstClr val="black"/>
                    </a:solidFill>
                    <a:latin typeface="Comic Sans MS" pitchFamily="66" charset="0"/>
                  </a:endParaRPr>
                </a:p>
              </p:txBody>
            </p:sp>
          </p:grpSp>
          <p:grpSp>
            <p:nvGrpSpPr>
              <p:cNvPr id="122" name="Group 121"/>
              <p:cNvGrpSpPr/>
              <p:nvPr/>
            </p:nvGrpSpPr>
            <p:grpSpPr>
              <a:xfrm>
                <a:off x="5210370" y="3637301"/>
                <a:ext cx="1241923" cy="373182"/>
                <a:chOff x="3117722" y="3651729"/>
                <a:chExt cx="1241923" cy="373182"/>
              </a:xfrm>
            </p:grpSpPr>
            <p:pic>
              <p:nvPicPr>
                <p:cNvPr id="12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741030" y="383510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56-63</a:t>
                  </a:r>
                  <a:endParaRPr lang="en-US" sz="700" b="1" dirty="0">
                    <a:solidFill>
                      <a:prstClr val="black"/>
                    </a:solidFill>
                    <a:latin typeface="Comic Sans MS" pitchFamily="66" charset="0"/>
                  </a:endParaRPr>
                </a:p>
              </p:txBody>
            </p:sp>
            <p:sp>
              <p:nvSpPr>
                <p:cNvPr id="125"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56-63</a:t>
                  </a:r>
                  <a:endParaRPr lang="en-US" b="1" dirty="0">
                    <a:solidFill>
                      <a:prstClr val="black"/>
                    </a:solidFill>
                    <a:latin typeface="Comic Sans MS" pitchFamily="66" charset="0"/>
                  </a:endParaRPr>
                </a:p>
              </p:txBody>
            </p:sp>
          </p:grpSp>
        </p:grpSp>
      </p:grpSp>
    </p:spTree>
    <p:extLst>
      <p:ext uri="{BB962C8B-B14F-4D97-AF65-F5344CB8AC3E}">
        <p14:creationId xmlns:p14="http://schemas.microsoft.com/office/powerpoint/2010/main" val="1155013943"/>
      </p:ext>
    </p:extLst>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Input Chassis (8*DB9)</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D1001726</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S1103096</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475</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D1001726-S1103096</a:t>
            </a:r>
          </a:p>
        </p:txBody>
      </p:sp>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6" action="ppaction://hlinksldjump"/>
              </a:rPr>
              <a:t>&lt;&lt; L1-SUS-XC1</a:t>
            </a:r>
            <a:endParaRPr lang="en-US" sz="800" b="1" dirty="0">
              <a:solidFill>
                <a:prstClr val="black"/>
              </a:solidFill>
              <a:latin typeface="Comic Sans MS" pitchFamily="66" charset="0"/>
            </a:endParaRP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S1103096</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32-63</a:t>
                </a:r>
                <a:endParaRPr lang="en-US" sz="800" b="1" dirty="0">
                  <a:solidFill>
                    <a:prstClr val="black"/>
                  </a:solidFill>
                  <a:latin typeface="Comic Sans MS" pitchFamily="66" charset="0"/>
                </a:endParaRP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32-63</a:t>
                </a:r>
                <a:endParaRPr lang="en-US" b="1" dirty="0">
                  <a:solidFill>
                    <a:prstClr val="black"/>
                  </a:solidFill>
                  <a:latin typeface="Comic Sans MS" pitchFamily="66" charset="0"/>
                </a:endParaRPr>
              </a:p>
            </p:txBody>
          </p:sp>
        </p:grpSp>
      </p:grpSp>
      <p:grpSp>
        <p:nvGrpSpPr>
          <p:cNvPr id="323689" name="Group 323688"/>
          <p:cNvGrpSpPr/>
          <p:nvPr/>
        </p:nvGrpSpPr>
        <p:grpSpPr>
          <a:xfrm>
            <a:off x="1023938" y="2106613"/>
            <a:ext cx="7661275" cy="1918298"/>
            <a:chOff x="1023938" y="2106613"/>
            <a:chExt cx="7661275" cy="1918298"/>
          </a:xfrm>
        </p:grpSpPr>
        <p:grpSp>
          <p:nvGrpSpPr>
            <p:cNvPr id="323688" name="Group 323687"/>
            <p:cNvGrpSpPr/>
            <p:nvPr/>
          </p:nvGrpSpPr>
          <p:grpSpPr>
            <a:xfrm>
              <a:off x="1671791" y="2659417"/>
              <a:ext cx="4780502" cy="1365494"/>
              <a:chOff x="1671791" y="2659417"/>
              <a:chExt cx="4780502" cy="1365494"/>
            </a:xfrm>
          </p:grpSpPr>
          <p:grpSp>
            <p:nvGrpSpPr>
              <p:cNvPr id="323687" name="Group 323686"/>
              <p:cNvGrpSpPr/>
              <p:nvPr/>
            </p:nvGrpSpPr>
            <p:grpSpPr>
              <a:xfrm>
                <a:off x="1671791" y="2673845"/>
                <a:ext cx="1088138" cy="363649"/>
                <a:chOff x="1671791" y="2673845"/>
                <a:chExt cx="1088138" cy="363649"/>
              </a:xfrm>
            </p:grpSpPr>
            <p:pic>
              <p:nvPicPr>
                <p:cNvPr id="137"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54813" y="2838110"/>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19"/>
                <p:cNvGrpSpPr/>
                <p:nvPr/>
              </p:nvGrpSpPr>
              <p:grpSpPr>
                <a:xfrm>
                  <a:off x="1671791" y="2673845"/>
                  <a:ext cx="1088138" cy="363649"/>
                  <a:chOff x="1671791" y="2673845"/>
                  <a:chExt cx="1088138" cy="363649"/>
                </a:xfrm>
              </p:grpSpPr>
              <p:sp>
                <p:nvSpPr>
                  <p:cNvPr id="323663"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sp>
                <p:nvSpPr>
                  <p:cNvPr id="323665" name="Rectangle 79"/>
                  <p:cNvSpPr>
                    <a:spLocks noChangeArrowheads="1"/>
                  </p:cNvSpPr>
                  <p:nvPr/>
                </p:nvSpPr>
                <p:spPr bwMode="auto">
                  <a:xfrm>
                    <a:off x="1671791" y="2822050"/>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grpSp>
            <p:nvGrpSpPr>
              <p:cNvPr id="323686" name="Group 323685"/>
              <p:cNvGrpSpPr/>
              <p:nvPr/>
            </p:nvGrpSpPr>
            <p:grpSpPr>
              <a:xfrm>
                <a:off x="2131232" y="3002810"/>
                <a:ext cx="1181703" cy="357677"/>
                <a:chOff x="2131232" y="3002810"/>
                <a:chExt cx="1181703" cy="357677"/>
              </a:xfrm>
            </p:grpSpPr>
            <p:pic>
              <p:nvPicPr>
                <p:cNvPr id="13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698915" y="3154138"/>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 name="Group 20"/>
                <p:cNvGrpSpPr/>
                <p:nvPr/>
              </p:nvGrpSpPr>
              <p:grpSpPr>
                <a:xfrm>
                  <a:off x="2131232" y="3002810"/>
                  <a:ext cx="1181703" cy="357677"/>
                  <a:chOff x="2131232" y="3002810"/>
                  <a:chExt cx="1181703" cy="357677"/>
                </a:xfrm>
              </p:grpSpPr>
              <p:sp>
                <p:nvSpPr>
                  <p:cNvPr id="323651" name="TextBox 353"/>
                  <p:cNvSpPr txBox="1">
                    <a:spLocks noChangeArrowheads="1"/>
                  </p:cNvSpPr>
                  <p:nvPr/>
                </p:nvSpPr>
                <p:spPr bwMode="auto">
                  <a:xfrm>
                    <a:off x="2553023" y="3002810"/>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2131232" y="314504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grpSp>
          </p:grpSp>
          <p:grpSp>
            <p:nvGrpSpPr>
              <p:cNvPr id="323685" name="Group 323684"/>
              <p:cNvGrpSpPr/>
              <p:nvPr/>
            </p:nvGrpSpPr>
            <p:grpSpPr>
              <a:xfrm>
                <a:off x="2580542" y="3320137"/>
                <a:ext cx="1271876" cy="373182"/>
                <a:chOff x="2580542" y="3320137"/>
                <a:chExt cx="1271876" cy="373182"/>
              </a:xfrm>
            </p:grpSpPr>
            <p:pic>
              <p:nvPicPr>
                <p:cNvPr id="13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209599" y="3501167"/>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 name="Group 21"/>
                <p:cNvGrpSpPr/>
                <p:nvPr/>
              </p:nvGrpSpPr>
              <p:grpSpPr>
                <a:xfrm>
                  <a:off x="2580542" y="3320137"/>
                  <a:ext cx="1271876" cy="373182"/>
                  <a:chOff x="2580542" y="3320137"/>
                  <a:chExt cx="1271876" cy="373182"/>
                </a:xfrm>
              </p:grpSpPr>
              <p:sp>
                <p:nvSpPr>
                  <p:cNvPr id="323648" name="TextBox 353"/>
                  <p:cNvSpPr txBox="1">
                    <a:spLocks noChangeArrowheads="1"/>
                  </p:cNvSpPr>
                  <p:nvPr/>
                </p:nvSpPr>
                <p:spPr bwMode="auto">
                  <a:xfrm>
                    <a:off x="3048592"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2580542" y="3477875"/>
                    <a:ext cx="6655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grpSp>
          </p:grpSp>
          <p:grpSp>
            <p:nvGrpSpPr>
              <p:cNvPr id="31" name="Group 30"/>
              <p:cNvGrpSpPr/>
              <p:nvPr/>
            </p:nvGrpSpPr>
            <p:grpSpPr>
              <a:xfrm>
                <a:off x="3117722" y="3651729"/>
                <a:ext cx="1241923" cy="373182"/>
                <a:chOff x="3117722" y="3651729"/>
                <a:chExt cx="1241923" cy="373182"/>
              </a:xfrm>
            </p:grpSpPr>
            <p:pic>
              <p:nvPicPr>
                <p:cNvPr id="13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43770" y="3834273"/>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 name="Group 22"/>
                <p:cNvGrpSpPr/>
                <p:nvPr/>
              </p:nvGrpSpPr>
              <p:grpSpPr>
                <a:xfrm>
                  <a:off x="3117722" y="3651729"/>
                  <a:ext cx="1241923" cy="373182"/>
                  <a:chOff x="3117722" y="3651729"/>
                  <a:chExt cx="1241923" cy="373182"/>
                </a:xfrm>
              </p:grpSpPr>
              <p:sp>
                <p:nvSpPr>
                  <p:cNvPr id="323645"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grpSp>
          </p:grpSp>
          <p:grpSp>
            <p:nvGrpSpPr>
              <p:cNvPr id="30" name="Group 29"/>
              <p:cNvGrpSpPr/>
              <p:nvPr/>
            </p:nvGrpSpPr>
            <p:grpSpPr>
              <a:xfrm>
                <a:off x="3639405" y="2659417"/>
                <a:ext cx="1213172" cy="363649"/>
                <a:chOff x="3639405" y="2659417"/>
                <a:chExt cx="1213172" cy="363649"/>
              </a:xfrm>
            </p:grpSpPr>
            <p:pic>
              <p:nvPicPr>
                <p:cNvPr id="13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49335" y="282963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 name="Group 18"/>
                <p:cNvGrpSpPr/>
                <p:nvPr/>
              </p:nvGrpSpPr>
              <p:grpSpPr>
                <a:xfrm>
                  <a:off x="3639405" y="2659417"/>
                  <a:ext cx="1213172" cy="363649"/>
                  <a:chOff x="3639405" y="2659417"/>
                  <a:chExt cx="1213172" cy="363649"/>
                </a:xfrm>
              </p:grpSpPr>
              <p:sp>
                <p:nvSpPr>
                  <p:cNvPr id="95" name="TextBox 353"/>
                  <p:cNvSpPr txBox="1">
                    <a:spLocks noChangeArrowheads="1"/>
                  </p:cNvSpPr>
                  <p:nvPr/>
                </p:nvSpPr>
                <p:spPr bwMode="auto">
                  <a:xfrm>
                    <a:off x="4056752" y="2659417"/>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32-39</a:t>
                    </a:r>
                    <a:endParaRPr lang="en-US" sz="700" b="1" dirty="0">
                      <a:solidFill>
                        <a:prstClr val="black"/>
                      </a:solidFill>
                      <a:latin typeface="Comic Sans MS" pitchFamily="66" charset="0"/>
                    </a:endParaRPr>
                  </a:p>
                </p:txBody>
              </p:sp>
              <p:sp>
                <p:nvSpPr>
                  <p:cNvPr id="106" name="Rectangle 79"/>
                  <p:cNvSpPr>
                    <a:spLocks noChangeArrowheads="1"/>
                  </p:cNvSpPr>
                  <p:nvPr/>
                </p:nvSpPr>
                <p:spPr bwMode="auto">
                  <a:xfrm>
                    <a:off x="3639405" y="280762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32-39</a:t>
                    </a:r>
                    <a:endParaRPr lang="en-US" sz="800" b="1" dirty="0">
                      <a:solidFill>
                        <a:prstClr val="black"/>
                      </a:solidFill>
                      <a:latin typeface="Comic Sans MS" pitchFamily="66" charset="0"/>
                    </a:endParaRPr>
                  </a:p>
                </p:txBody>
              </p:sp>
            </p:grpSp>
          </p:grpSp>
          <p:grpSp>
            <p:nvGrpSpPr>
              <p:cNvPr id="29" name="Group 28"/>
              <p:cNvGrpSpPr/>
              <p:nvPr/>
            </p:nvGrpSpPr>
            <p:grpSpPr>
              <a:xfrm>
                <a:off x="4161363" y="3005535"/>
                <a:ext cx="1226285" cy="340524"/>
                <a:chOff x="4161363" y="3005535"/>
                <a:chExt cx="1226285" cy="340524"/>
              </a:xfrm>
            </p:grpSpPr>
            <p:pic>
              <p:nvPicPr>
                <p:cNvPr id="13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88630" y="3154139"/>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 name="Group 13"/>
                <p:cNvGrpSpPr/>
                <p:nvPr/>
              </p:nvGrpSpPr>
              <p:grpSpPr>
                <a:xfrm>
                  <a:off x="4161363" y="3005535"/>
                  <a:ext cx="1226285" cy="340524"/>
                  <a:chOff x="4161363" y="3005535"/>
                  <a:chExt cx="1226285" cy="340524"/>
                </a:xfrm>
              </p:grpSpPr>
              <p:sp>
                <p:nvSpPr>
                  <p:cNvPr id="116" name="TextBox 353"/>
                  <p:cNvSpPr txBox="1">
                    <a:spLocks noChangeArrowheads="1"/>
                  </p:cNvSpPr>
                  <p:nvPr/>
                </p:nvSpPr>
                <p:spPr bwMode="auto">
                  <a:xfrm>
                    <a:off x="4627736" y="300553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40-47</a:t>
                    </a:r>
                    <a:endParaRPr lang="en-US" sz="700" b="1" dirty="0">
                      <a:solidFill>
                        <a:prstClr val="black"/>
                      </a:solidFill>
                      <a:latin typeface="Comic Sans MS" pitchFamily="66" charset="0"/>
                    </a:endParaRPr>
                  </a:p>
                </p:txBody>
              </p:sp>
              <p:sp>
                <p:nvSpPr>
                  <p:cNvPr id="117" name="Rectangle 83"/>
                  <p:cNvSpPr>
                    <a:spLocks noChangeArrowheads="1"/>
                  </p:cNvSpPr>
                  <p:nvPr/>
                </p:nvSpPr>
                <p:spPr bwMode="auto">
                  <a:xfrm>
                    <a:off x="4161363" y="313061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40-47</a:t>
                    </a:r>
                    <a:endParaRPr lang="en-US" b="1" dirty="0">
                      <a:solidFill>
                        <a:prstClr val="black"/>
                      </a:solidFill>
                      <a:latin typeface="Comic Sans MS" pitchFamily="66" charset="0"/>
                    </a:endParaRPr>
                  </a:p>
                </p:txBody>
              </p:sp>
            </p:grpSp>
          </p:grpSp>
          <p:grpSp>
            <p:nvGrpSpPr>
              <p:cNvPr id="28" name="Group 27"/>
              <p:cNvGrpSpPr/>
              <p:nvPr/>
            </p:nvGrpSpPr>
            <p:grpSpPr>
              <a:xfrm>
                <a:off x="4673189" y="3305709"/>
                <a:ext cx="1263488" cy="373182"/>
                <a:chOff x="4673189" y="3305709"/>
                <a:chExt cx="1263488" cy="373182"/>
              </a:xfrm>
            </p:grpSpPr>
            <p:pic>
              <p:nvPicPr>
                <p:cNvPr id="132"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1726" y="3472665"/>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9"/>
                <p:cNvGrpSpPr/>
                <p:nvPr/>
              </p:nvGrpSpPr>
              <p:grpSpPr>
                <a:xfrm>
                  <a:off x="4673189" y="3305709"/>
                  <a:ext cx="1263488" cy="373182"/>
                  <a:chOff x="4673189" y="3305709"/>
                  <a:chExt cx="1263488" cy="373182"/>
                </a:xfrm>
              </p:grpSpPr>
              <p:sp>
                <p:nvSpPr>
                  <p:cNvPr id="120" name="TextBox 353"/>
                  <p:cNvSpPr txBox="1">
                    <a:spLocks noChangeArrowheads="1"/>
                  </p:cNvSpPr>
                  <p:nvPr/>
                </p:nvSpPr>
                <p:spPr bwMode="auto">
                  <a:xfrm>
                    <a:off x="5132851" y="3305709"/>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48-55</a:t>
                    </a:r>
                    <a:endParaRPr lang="en-US" sz="700" b="1" dirty="0">
                      <a:solidFill>
                        <a:prstClr val="black"/>
                      </a:solidFill>
                      <a:latin typeface="Comic Sans MS" pitchFamily="66" charset="0"/>
                    </a:endParaRPr>
                  </a:p>
                </p:txBody>
              </p:sp>
              <p:sp>
                <p:nvSpPr>
                  <p:cNvPr id="121" name="Rectangle 87"/>
                  <p:cNvSpPr>
                    <a:spLocks noChangeArrowheads="1"/>
                  </p:cNvSpPr>
                  <p:nvPr/>
                </p:nvSpPr>
                <p:spPr bwMode="auto">
                  <a:xfrm>
                    <a:off x="4673189" y="346344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48-55</a:t>
                    </a:r>
                    <a:endParaRPr lang="en-US" sz="800" b="1" dirty="0">
                      <a:solidFill>
                        <a:prstClr val="black"/>
                      </a:solidFill>
                      <a:latin typeface="Comic Sans MS" pitchFamily="66" charset="0"/>
                    </a:endParaRPr>
                  </a:p>
                </p:txBody>
              </p:sp>
            </p:grpSp>
          </p:grpSp>
          <p:grpSp>
            <p:nvGrpSpPr>
              <p:cNvPr id="27" name="Group 26"/>
              <p:cNvGrpSpPr/>
              <p:nvPr/>
            </p:nvGrpSpPr>
            <p:grpSpPr>
              <a:xfrm>
                <a:off x="5210370" y="3648187"/>
                <a:ext cx="1241923" cy="362296"/>
                <a:chOff x="5210370" y="3648187"/>
                <a:chExt cx="1241923" cy="362296"/>
              </a:xfrm>
            </p:grpSpPr>
            <p:pic>
              <p:nvPicPr>
                <p:cNvPr id="13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3678" y="3807445"/>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8"/>
                <p:cNvGrpSpPr/>
                <p:nvPr/>
              </p:nvGrpSpPr>
              <p:grpSpPr>
                <a:xfrm>
                  <a:off x="5210370" y="3648187"/>
                  <a:ext cx="1241923" cy="362296"/>
                  <a:chOff x="5210370" y="3648187"/>
                  <a:chExt cx="1241923" cy="362296"/>
                </a:xfrm>
              </p:grpSpPr>
              <p:sp>
                <p:nvSpPr>
                  <p:cNvPr id="124" name="TextBox 353"/>
                  <p:cNvSpPr txBox="1">
                    <a:spLocks noChangeArrowheads="1"/>
                  </p:cNvSpPr>
                  <p:nvPr/>
                </p:nvSpPr>
                <p:spPr bwMode="auto">
                  <a:xfrm>
                    <a:off x="5648464" y="3648187"/>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56-63</a:t>
                    </a:r>
                    <a:endParaRPr lang="en-US" sz="700" b="1" dirty="0">
                      <a:solidFill>
                        <a:prstClr val="black"/>
                      </a:solidFill>
                      <a:latin typeface="Comic Sans MS" pitchFamily="66" charset="0"/>
                    </a:endParaRPr>
                  </a:p>
                </p:txBody>
              </p:sp>
              <p:sp>
                <p:nvSpPr>
                  <p:cNvPr id="125" name="Rectangle 91"/>
                  <p:cNvSpPr>
                    <a:spLocks noChangeArrowheads="1"/>
                  </p:cNvSpPr>
                  <p:nvPr/>
                </p:nvSpPr>
                <p:spPr bwMode="auto">
                  <a:xfrm>
                    <a:off x="5210370" y="379503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56-63</a:t>
                    </a:r>
                    <a:endParaRPr lang="en-US" b="1" dirty="0">
                      <a:solidFill>
                        <a:prstClr val="black"/>
                      </a:solidFill>
                      <a:latin typeface="Comic Sans MS" pitchFamily="66" charset="0"/>
                    </a:endParaRPr>
                  </a:p>
                </p:txBody>
              </p:sp>
            </p:grpSp>
          </p:grpSp>
        </p:grpSp>
        <p:grpSp>
          <p:nvGrpSpPr>
            <p:cNvPr id="26" name="Group 25"/>
            <p:cNvGrpSpPr/>
            <p:nvPr/>
          </p:nvGrpSpPr>
          <p:grpSpPr>
            <a:xfrm>
              <a:off x="1023938" y="2106613"/>
              <a:ext cx="7661275" cy="612524"/>
              <a:chOff x="1023938" y="2106613"/>
              <a:chExt cx="7661275" cy="612524"/>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D1001726</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25" name="Group 24"/>
              <p:cNvGrpSpPr/>
              <p:nvPr/>
            </p:nvGrpSpPr>
            <p:grpSpPr>
              <a:xfrm>
                <a:off x="1354453" y="2112846"/>
                <a:ext cx="5797296" cy="606291"/>
                <a:chOff x="1354453" y="2112846"/>
                <a:chExt cx="5797296" cy="606291"/>
              </a:xfrm>
            </p:grpSpPr>
            <p:pic>
              <p:nvPicPr>
                <p:cNvPr id="59904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54453" y="2112846"/>
                  <a:ext cx="5797296" cy="606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32486"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666124"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198003"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713307"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244075"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794068"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314935"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838412" y="2338020"/>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350960" y="2340566"/>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spTree>
    <p:extLst>
      <p:ext uri="{BB962C8B-B14F-4D97-AF65-F5344CB8AC3E}">
        <p14:creationId xmlns:p14="http://schemas.microsoft.com/office/powerpoint/2010/main" val="153049910"/>
      </p:ext>
    </p:extLst>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088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88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884" name="Title 8"/>
          <p:cNvSpPr>
            <a:spLocks noGrp="1"/>
          </p:cNvSpPr>
          <p:nvPr>
            <p:ph type="title"/>
          </p:nvPr>
        </p:nvSpPr>
        <p:spPr/>
        <p:txBody>
          <a:bodyPr/>
          <a:lstStyle/>
          <a:p>
            <a:pPr eaLnBrk="1" hangingPunct="1"/>
            <a:r>
              <a:rPr lang="en-US" smtClean="0">
                <a:ea typeface="ＭＳ Ｐゴシック" pitchFamily="34" charset="-128"/>
              </a:rPr>
              <a:t>L1-SUS-XC2</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5088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811A6B2-BAA8-47AC-8DFC-9B4B062CAAEF}" type="slidenum">
              <a:rPr lang="en-US" smtClean="0">
                <a:solidFill>
                  <a:srgbClr val="898989"/>
                </a:solidFill>
                <a:latin typeface="Calibri" pitchFamily="34" charset="0"/>
              </a:rPr>
              <a:pPr eaLnBrk="1" hangingPunct="1"/>
              <a:t>476</a:t>
            </a:fld>
            <a:endParaRPr lang="en-US" smtClean="0">
              <a:solidFill>
                <a:srgbClr val="898989"/>
              </a:solidFill>
              <a:latin typeface="Calibri" pitchFamily="34" charset="0"/>
            </a:endParaRPr>
          </a:p>
        </p:txBody>
      </p:sp>
      <p:pic>
        <p:nvPicPr>
          <p:cNvPr id="25088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0897" name="Group 219"/>
          <p:cNvGrpSpPr>
            <a:grpSpLocks/>
          </p:cNvGrpSpPr>
          <p:nvPr/>
        </p:nvGrpSpPr>
        <p:grpSpPr bwMode="auto">
          <a:xfrm>
            <a:off x="1919556" y="1571509"/>
            <a:ext cx="5783263" cy="223838"/>
            <a:chOff x="-526223" y="5771072"/>
            <a:chExt cx="5782584" cy="224070"/>
          </a:xfrm>
        </p:grpSpPr>
        <p:grpSp>
          <p:nvGrpSpPr>
            <p:cNvPr id="250957" name="Group 195"/>
            <p:cNvGrpSpPr>
              <a:grpSpLocks/>
            </p:cNvGrpSpPr>
            <p:nvPr/>
          </p:nvGrpSpPr>
          <p:grpSpPr bwMode="auto">
            <a:xfrm>
              <a:off x="-526223" y="5771072"/>
              <a:ext cx="3155250" cy="221195"/>
              <a:chOff x="-526223" y="5788324"/>
              <a:chExt cx="3155250" cy="221195"/>
            </a:xfrm>
          </p:grpSpPr>
          <p:grpSp>
            <p:nvGrpSpPr>
              <p:cNvPr id="250963" name="Group 194"/>
              <p:cNvGrpSpPr>
                <a:grpSpLocks/>
              </p:cNvGrpSpPr>
              <p:nvPr/>
            </p:nvGrpSpPr>
            <p:grpSpPr bwMode="auto">
              <a:xfrm>
                <a:off x="-526223" y="5788324"/>
                <a:ext cx="3155250" cy="215444"/>
                <a:chOff x="-526223" y="5788324"/>
                <a:chExt cx="3155250" cy="215444"/>
              </a:xfrm>
            </p:grpSpPr>
            <p:pic>
              <p:nvPicPr>
                <p:cNvPr id="25096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6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7" action="ppaction://hlinksldjump"/>
                    </a:rPr>
                    <a:t>SUS Anti-Alias </a:t>
                  </a:r>
                  <a:r>
                    <a:rPr lang="en-US" sz="800" b="1" dirty="0">
                      <a:solidFill>
                        <a:prstClr val="black"/>
                      </a:solidFill>
                      <a:latin typeface="Comic Sans MS" pitchFamily="66" charset="0"/>
                      <a:hlinkClick r:id="rId7" action="ppaction://hlinksldjump"/>
                    </a:rPr>
                    <a:t>Chassis</a:t>
                  </a:r>
                  <a:endParaRPr lang="en-US" sz="800" b="1" dirty="0">
                    <a:solidFill>
                      <a:prstClr val="black"/>
                    </a:solidFill>
                    <a:latin typeface="Comic Sans MS" pitchFamily="66" charset="0"/>
                  </a:endParaRPr>
                </a:p>
              </p:txBody>
            </p:sp>
          </p:grpSp>
          <p:sp>
            <p:nvSpPr>
              <p:cNvPr id="25096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D1000721</a:t>
                </a:r>
                <a:endParaRPr lang="en-US" sz="800" b="1" dirty="0">
                  <a:latin typeface="Comic Sans MS" pitchFamily="66" charset="0"/>
                </a:endParaRPr>
              </a:p>
            </p:txBody>
          </p:sp>
        </p:grpSp>
        <p:grpSp>
          <p:nvGrpSpPr>
            <p:cNvPr id="250958" name="Group 192"/>
            <p:cNvGrpSpPr>
              <a:grpSpLocks/>
            </p:cNvGrpSpPr>
            <p:nvPr/>
          </p:nvGrpSpPr>
          <p:grpSpPr bwMode="auto">
            <a:xfrm>
              <a:off x="2841236" y="5773948"/>
              <a:ext cx="2415125" cy="221194"/>
              <a:chOff x="2841236" y="5773948"/>
              <a:chExt cx="2415125" cy="221194"/>
            </a:xfrm>
          </p:grpSpPr>
          <p:sp>
            <p:nvSpPr>
              <p:cNvPr id="25095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50960" name="Group 191"/>
              <p:cNvGrpSpPr>
                <a:grpSpLocks/>
              </p:cNvGrpSpPr>
              <p:nvPr/>
            </p:nvGrpSpPr>
            <p:grpSpPr bwMode="auto">
              <a:xfrm>
                <a:off x="2841236" y="5779698"/>
                <a:ext cx="1280160" cy="215444"/>
                <a:chOff x="2841236" y="5779698"/>
                <a:chExt cx="1280160" cy="215444"/>
              </a:xfrm>
            </p:grpSpPr>
            <p:pic>
              <p:nvPicPr>
                <p:cNvPr id="25096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6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rPr>
                    <a:t>S1201127</a:t>
                  </a:r>
                  <a:endParaRPr lang="en-US" sz="800" b="1" dirty="0">
                    <a:latin typeface="Comic Sans MS" pitchFamily="66" charset="0"/>
                  </a:endParaRPr>
                </a:p>
              </p:txBody>
            </p:sp>
          </p:grpSp>
        </p:grpSp>
      </p:grpSp>
      <p:grpSp>
        <p:nvGrpSpPr>
          <p:cNvPr id="250898" name="Group 219"/>
          <p:cNvGrpSpPr>
            <a:grpSpLocks/>
          </p:cNvGrpSpPr>
          <p:nvPr/>
        </p:nvGrpSpPr>
        <p:grpSpPr bwMode="auto">
          <a:xfrm>
            <a:off x="1919556" y="1685809"/>
            <a:ext cx="5783263" cy="223838"/>
            <a:chOff x="-526223" y="5771072"/>
            <a:chExt cx="5782584" cy="224070"/>
          </a:xfrm>
        </p:grpSpPr>
        <p:grpSp>
          <p:nvGrpSpPr>
            <p:cNvPr id="250947" name="Group 195"/>
            <p:cNvGrpSpPr>
              <a:grpSpLocks/>
            </p:cNvGrpSpPr>
            <p:nvPr/>
          </p:nvGrpSpPr>
          <p:grpSpPr bwMode="auto">
            <a:xfrm>
              <a:off x="-526223" y="5771072"/>
              <a:ext cx="3155250" cy="221195"/>
              <a:chOff x="-526223" y="5788324"/>
              <a:chExt cx="3155250" cy="221195"/>
            </a:xfrm>
          </p:grpSpPr>
          <p:grpSp>
            <p:nvGrpSpPr>
              <p:cNvPr id="250953" name="Group 194"/>
              <p:cNvGrpSpPr>
                <a:grpSpLocks/>
              </p:cNvGrpSpPr>
              <p:nvPr/>
            </p:nvGrpSpPr>
            <p:grpSpPr bwMode="auto">
              <a:xfrm>
                <a:off x="-526223" y="5788324"/>
                <a:ext cx="3155250" cy="215444"/>
                <a:chOff x="-526223" y="5788324"/>
                <a:chExt cx="3155250" cy="215444"/>
              </a:xfrm>
            </p:grpSpPr>
            <p:pic>
              <p:nvPicPr>
                <p:cNvPr id="25095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5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10" action="ppaction://hlinksldjump"/>
                    </a:rPr>
                    <a:t>SUS Anti-Alias </a:t>
                  </a:r>
                  <a:r>
                    <a:rPr lang="en-US" sz="800" b="1" dirty="0">
                      <a:solidFill>
                        <a:prstClr val="black"/>
                      </a:solidFill>
                      <a:latin typeface="Comic Sans MS" pitchFamily="66" charset="0"/>
                      <a:hlinkClick r:id="rId10" action="ppaction://hlinksldjump"/>
                    </a:rPr>
                    <a:t>Chassis</a:t>
                  </a:r>
                  <a:endParaRPr lang="en-US" sz="800" b="1" dirty="0">
                    <a:solidFill>
                      <a:prstClr val="black"/>
                    </a:solidFill>
                    <a:latin typeface="Comic Sans MS" pitchFamily="66" charset="0"/>
                  </a:endParaRPr>
                </a:p>
              </p:txBody>
            </p:sp>
          </p:grpSp>
          <p:sp>
            <p:nvSpPr>
              <p:cNvPr id="25095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D1000721</a:t>
                </a:r>
                <a:endParaRPr lang="en-US" sz="800" b="1" dirty="0">
                  <a:latin typeface="Comic Sans MS" pitchFamily="66" charset="0"/>
                </a:endParaRPr>
              </a:p>
            </p:txBody>
          </p:sp>
        </p:grpSp>
        <p:grpSp>
          <p:nvGrpSpPr>
            <p:cNvPr id="250948" name="Group 192"/>
            <p:cNvGrpSpPr>
              <a:grpSpLocks/>
            </p:cNvGrpSpPr>
            <p:nvPr/>
          </p:nvGrpSpPr>
          <p:grpSpPr bwMode="auto">
            <a:xfrm>
              <a:off x="2841236" y="5773948"/>
              <a:ext cx="2415125" cy="221194"/>
              <a:chOff x="2841236" y="5773948"/>
              <a:chExt cx="2415125" cy="221194"/>
            </a:xfrm>
          </p:grpSpPr>
          <p:sp>
            <p:nvSpPr>
              <p:cNvPr id="25094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50950" name="Group 191"/>
              <p:cNvGrpSpPr>
                <a:grpSpLocks/>
              </p:cNvGrpSpPr>
              <p:nvPr/>
            </p:nvGrpSpPr>
            <p:grpSpPr bwMode="auto">
              <a:xfrm>
                <a:off x="2841236" y="5779698"/>
                <a:ext cx="1280160" cy="215444"/>
                <a:chOff x="2841236" y="5779698"/>
                <a:chExt cx="1280160" cy="215444"/>
              </a:xfrm>
            </p:grpSpPr>
            <p:pic>
              <p:nvPicPr>
                <p:cNvPr id="2509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5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S1201126</a:t>
                  </a:r>
                  <a:endParaRPr lang="en-US" sz="800" b="1" dirty="0">
                    <a:latin typeface="Comic Sans MS" pitchFamily="66" charset="0"/>
                  </a:endParaRPr>
                </a:p>
              </p:txBody>
            </p:sp>
          </p:grpSp>
        </p:grpSp>
      </p:grpSp>
      <p:grpSp>
        <p:nvGrpSpPr>
          <p:cNvPr id="250899" name="Group 219"/>
          <p:cNvGrpSpPr>
            <a:grpSpLocks/>
          </p:cNvGrpSpPr>
          <p:nvPr/>
        </p:nvGrpSpPr>
        <p:grpSpPr bwMode="auto">
          <a:xfrm>
            <a:off x="1919556" y="1229631"/>
            <a:ext cx="5783263" cy="229058"/>
            <a:chOff x="-526223" y="5771072"/>
            <a:chExt cx="5782584" cy="229295"/>
          </a:xfrm>
        </p:grpSpPr>
        <p:grpSp>
          <p:nvGrpSpPr>
            <p:cNvPr id="250937" name="Group 195"/>
            <p:cNvGrpSpPr>
              <a:grpSpLocks/>
            </p:cNvGrpSpPr>
            <p:nvPr/>
          </p:nvGrpSpPr>
          <p:grpSpPr bwMode="auto">
            <a:xfrm>
              <a:off x="-526223" y="5771072"/>
              <a:ext cx="3155250" cy="229295"/>
              <a:chOff x="-526223" y="5788324"/>
              <a:chExt cx="3155250" cy="229295"/>
            </a:xfrm>
          </p:grpSpPr>
          <p:grpSp>
            <p:nvGrpSpPr>
              <p:cNvPr id="250943" name="Group 194"/>
              <p:cNvGrpSpPr>
                <a:grpSpLocks/>
              </p:cNvGrpSpPr>
              <p:nvPr/>
            </p:nvGrpSpPr>
            <p:grpSpPr bwMode="auto">
              <a:xfrm>
                <a:off x="-526223" y="5788324"/>
                <a:ext cx="3155250" cy="215444"/>
                <a:chOff x="-526223" y="5788324"/>
                <a:chExt cx="3155250" cy="215444"/>
              </a:xfrm>
            </p:grpSpPr>
            <p:pic>
              <p:nvPicPr>
                <p:cNvPr id="25094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4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12" action="ppaction://hlinksldjump"/>
                    </a:rPr>
                    <a:t>SUS Anti-Alias </a:t>
                  </a:r>
                  <a:r>
                    <a:rPr lang="en-US" sz="800" b="1" dirty="0">
                      <a:solidFill>
                        <a:prstClr val="black"/>
                      </a:solidFill>
                      <a:latin typeface="Comic Sans MS" pitchFamily="66" charset="0"/>
                      <a:hlinkClick r:id="rId12" action="ppaction://hlinksldjump"/>
                    </a:rPr>
                    <a:t>Chassis</a:t>
                  </a:r>
                  <a:endParaRPr lang="en-US" sz="800" b="1" dirty="0">
                    <a:solidFill>
                      <a:prstClr val="black"/>
                    </a:solidFill>
                    <a:latin typeface="Comic Sans MS" pitchFamily="66" charset="0"/>
                  </a:endParaRPr>
                </a:p>
              </p:txBody>
            </p:sp>
          </p:grpSp>
          <p:sp>
            <p:nvSpPr>
              <p:cNvPr id="250944"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D1000721</a:t>
                </a:r>
                <a:endParaRPr lang="en-US" sz="800" b="1" dirty="0">
                  <a:latin typeface="Comic Sans MS" pitchFamily="66" charset="0"/>
                </a:endParaRPr>
              </a:p>
            </p:txBody>
          </p:sp>
        </p:grpSp>
        <p:grpSp>
          <p:nvGrpSpPr>
            <p:cNvPr id="250938" name="Group 192"/>
            <p:cNvGrpSpPr>
              <a:grpSpLocks/>
            </p:cNvGrpSpPr>
            <p:nvPr/>
          </p:nvGrpSpPr>
          <p:grpSpPr bwMode="auto">
            <a:xfrm>
              <a:off x="2841236" y="5773948"/>
              <a:ext cx="2415125" cy="221194"/>
              <a:chOff x="2841236" y="5773948"/>
              <a:chExt cx="2415125" cy="221194"/>
            </a:xfrm>
          </p:grpSpPr>
          <p:sp>
            <p:nvSpPr>
              <p:cNvPr id="25093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250940" name="Group 191"/>
              <p:cNvGrpSpPr>
                <a:grpSpLocks/>
              </p:cNvGrpSpPr>
              <p:nvPr/>
            </p:nvGrpSpPr>
            <p:grpSpPr bwMode="auto">
              <a:xfrm>
                <a:off x="2841236" y="5779698"/>
                <a:ext cx="1280160" cy="215444"/>
                <a:chOff x="2841236" y="5779698"/>
                <a:chExt cx="1280160" cy="215444"/>
              </a:xfrm>
            </p:grpSpPr>
            <p:pic>
              <p:nvPicPr>
                <p:cNvPr id="25094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4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S1201130</a:t>
                  </a:r>
                  <a:endParaRPr lang="en-US" sz="800" b="1" dirty="0">
                    <a:latin typeface="Comic Sans MS" pitchFamily="66" charset="0"/>
                  </a:endParaRPr>
                </a:p>
              </p:txBody>
            </p:sp>
          </p:grpSp>
        </p:grpSp>
      </p:grpSp>
      <p:grpSp>
        <p:nvGrpSpPr>
          <p:cNvPr id="250900" name="Group 219"/>
          <p:cNvGrpSpPr>
            <a:grpSpLocks/>
          </p:cNvGrpSpPr>
          <p:nvPr/>
        </p:nvGrpSpPr>
        <p:grpSpPr bwMode="auto">
          <a:xfrm>
            <a:off x="1919556" y="1343921"/>
            <a:ext cx="5783263" cy="223838"/>
            <a:chOff x="-526223" y="5771072"/>
            <a:chExt cx="5782584" cy="224070"/>
          </a:xfrm>
        </p:grpSpPr>
        <p:grpSp>
          <p:nvGrpSpPr>
            <p:cNvPr id="250927" name="Group 195"/>
            <p:cNvGrpSpPr>
              <a:grpSpLocks/>
            </p:cNvGrpSpPr>
            <p:nvPr/>
          </p:nvGrpSpPr>
          <p:grpSpPr bwMode="auto">
            <a:xfrm>
              <a:off x="-526223" y="5771072"/>
              <a:ext cx="3155250" cy="221195"/>
              <a:chOff x="-526223" y="5788324"/>
              <a:chExt cx="3155250" cy="221195"/>
            </a:xfrm>
          </p:grpSpPr>
          <p:grpSp>
            <p:nvGrpSpPr>
              <p:cNvPr id="250933" name="Group 194"/>
              <p:cNvGrpSpPr>
                <a:grpSpLocks/>
              </p:cNvGrpSpPr>
              <p:nvPr/>
            </p:nvGrpSpPr>
            <p:grpSpPr bwMode="auto">
              <a:xfrm>
                <a:off x="-526223" y="5788324"/>
                <a:ext cx="3155250" cy="215444"/>
                <a:chOff x="-526223" y="5788324"/>
                <a:chExt cx="3155250" cy="215444"/>
              </a:xfrm>
            </p:grpSpPr>
            <p:pic>
              <p:nvPicPr>
                <p:cNvPr id="25093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14" action="ppaction://hlinksldjump"/>
                    </a:rPr>
                    <a:t>SUS Anti-Alias </a:t>
                  </a:r>
                  <a:r>
                    <a:rPr lang="en-US" sz="800" b="1" dirty="0">
                      <a:solidFill>
                        <a:prstClr val="black"/>
                      </a:solidFill>
                      <a:latin typeface="Comic Sans MS" pitchFamily="66" charset="0"/>
                      <a:hlinkClick r:id="rId14" action="ppaction://hlinksldjump"/>
                    </a:rPr>
                    <a:t>Chassis</a:t>
                  </a:r>
                  <a:endParaRPr lang="en-US" sz="800" b="1" dirty="0">
                    <a:solidFill>
                      <a:prstClr val="black"/>
                    </a:solidFill>
                    <a:latin typeface="Comic Sans MS" pitchFamily="66" charset="0"/>
                  </a:endParaRPr>
                </a:p>
              </p:txBody>
            </p:sp>
          </p:grpSp>
          <p:sp>
            <p:nvSpPr>
              <p:cNvPr id="25093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D1000721</a:t>
                </a:r>
                <a:endParaRPr lang="en-US" sz="800" b="1" dirty="0">
                  <a:latin typeface="Comic Sans MS" pitchFamily="66" charset="0"/>
                </a:endParaRPr>
              </a:p>
            </p:txBody>
          </p:sp>
        </p:grpSp>
        <p:grpSp>
          <p:nvGrpSpPr>
            <p:cNvPr id="250928" name="Group 192"/>
            <p:cNvGrpSpPr>
              <a:grpSpLocks/>
            </p:cNvGrpSpPr>
            <p:nvPr/>
          </p:nvGrpSpPr>
          <p:grpSpPr bwMode="auto">
            <a:xfrm>
              <a:off x="2841236" y="5773948"/>
              <a:ext cx="2415125" cy="221194"/>
              <a:chOff x="2841236" y="5773948"/>
              <a:chExt cx="2415125" cy="221194"/>
            </a:xfrm>
          </p:grpSpPr>
          <p:sp>
            <p:nvSpPr>
              <p:cNvPr id="25092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50930" name="Group 191"/>
              <p:cNvGrpSpPr>
                <a:grpSpLocks/>
              </p:cNvGrpSpPr>
              <p:nvPr/>
            </p:nvGrpSpPr>
            <p:grpSpPr bwMode="auto">
              <a:xfrm>
                <a:off x="2841236" y="5779698"/>
                <a:ext cx="1280160" cy="215444"/>
                <a:chOff x="2841236" y="5779698"/>
                <a:chExt cx="1280160" cy="215444"/>
              </a:xfrm>
            </p:grpSpPr>
            <p:pic>
              <p:nvPicPr>
                <p:cNvPr id="25093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S1201131</a:t>
                  </a:r>
                  <a:endParaRPr lang="en-US" sz="800" b="1" dirty="0">
                    <a:latin typeface="Comic Sans MS" pitchFamily="66" charset="0"/>
                  </a:endParaRPr>
                </a:p>
              </p:txBody>
            </p:sp>
          </p:grpSp>
        </p:grpSp>
      </p:grpSp>
      <p:grpSp>
        <p:nvGrpSpPr>
          <p:cNvPr id="176" name="Group 175"/>
          <p:cNvGrpSpPr/>
          <p:nvPr/>
        </p:nvGrpSpPr>
        <p:grpSpPr>
          <a:xfrm>
            <a:off x="8373488" y="1704975"/>
            <a:ext cx="383463" cy="2971800"/>
            <a:chOff x="8323263" y="1704975"/>
            <a:chExt cx="383463" cy="2971800"/>
          </a:xfrm>
        </p:grpSpPr>
        <p:pic>
          <p:nvPicPr>
            <p:cNvPr id="177" name="Picture 118">
              <a:hlinkClick r:id="rId16" action="ppaction://hlinksldjump"/>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77"/>
            <p:cNvSpPr/>
            <p:nvPr/>
          </p:nvSpPr>
          <p:spPr>
            <a:xfrm rot="16200000">
              <a:off x="8302609" y="1963382"/>
              <a:ext cx="577402" cy="230832"/>
            </a:xfrm>
            <a:prstGeom prst="rect">
              <a:avLst/>
            </a:prstGeom>
          </p:spPr>
          <p:txBody>
            <a:bodyPr wrap="none">
              <a:spAutoFit/>
            </a:bodyPr>
            <a:lstStyle/>
            <a:p>
              <a:r>
                <a:rPr lang="en-US" sz="900" b="1" dirty="0" smtClean="0">
                  <a:latin typeface="Comic Sans MS" pitchFamily="66" charset="0"/>
                </a:rPr>
                <a:t>Unused</a:t>
              </a:r>
              <a:endParaRPr lang="en-US" sz="900" dirty="0"/>
            </a:p>
          </p:txBody>
        </p:sp>
      </p:grpSp>
      <p:grpSp>
        <p:nvGrpSpPr>
          <p:cNvPr id="179" name="Group 178"/>
          <p:cNvGrpSpPr/>
          <p:nvPr/>
        </p:nvGrpSpPr>
        <p:grpSpPr>
          <a:xfrm>
            <a:off x="7988123" y="1704975"/>
            <a:ext cx="391085" cy="1038225"/>
            <a:chOff x="7980628" y="1704975"/>
            <a:chExt cx="391085" cy="1038225"/>
          </a:xfrm>
        </p:grpSpPr>
        <p:pic>
          <p:nvPicPr>
            <p:cNvPr id="180" name="Picture 119">
              <a:hlinkClick r:id="rId16"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Rectangle 18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PSY-036</a:t>
              </a:r>
              <a:endParaRPr lang="en-US" sz="900" dirty="0"/>
            </a:p>
          </p:txBody>
        </p:sp>
      </p:grpSp>
      <p:grpSp>
        <p:nvGrpSpPr>
          <p:cNvPr id="182" name="Group 181"/>
          <p:cNvGrpSpPr/>
          <p:nvPr/>
        </p:nvGrpSpPr>
        <p:grpSpPr>
          <a:xfrm>
            <a:off x="8757122" y="1712271"/>
            <a:ext cx="386878" cy="2971800"/>
            <a:chOff x="8424863" y="1701800"/>
            <a:chExt cx="386878" cy="2971800"/>
          </a:xfrm>
        </p:grpSpPr>
        <p:pic>
          <p:nvPicPr>
            <p:cNvPr id="183" name="Picture 117">
              <a:hlinkClick r:id="rId20"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Rectangle 18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9" action="ppaction://hlinksldjump"/>
                </a:rPr>
                <a:t>PSO-043</a:t>
              </a:r>
              <a:endParaRPr lang="en-US" sz="900" dirty="0"/>
            </a:p>
          </p:txBody>
        </p:sp>
      </p:grpSp>
      <p:sp>
        <p:nvSpPr>
          <p:cNvPr id="17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2" action="ppaction://hlinksldjump"/>
              </a:rPr>
              <a:t>&lt;&lt; </a:t>
            </a:r>
            <a:r>
              <a:rPr lang="en-US" sz="800" b="1" dirty="0" smtClean="0">
                <a:latin typeface="Comic Sans MS" pitchFamily="66" charset="0"/>
                <a:hlinkClick r:id="rId22" action="ppaction://hlinksldjump"/>
              </a:rPr>
              <a:t>CERX Racks</a:t>
            </a:r>
            <a:endParaRPr lang="en-US" sz="800" b="1" dirty="0">
              <a:latin typeface="Comic Sans MS" pitchFamily="66" charset="0"/>
            </a:endParaRPr>
          </a:p>
        </p:txBody>
      </p:sp>
      <p:sp>
        <p:nvSpPr>
          <p:cNvPr id="17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L1-SUS-XC1 (ETM) X-End Remote Rack 1 (of 2) Layout (</a:t>
            </a:r>
            <a:r>
              <a:rPr lang="en-US" sz="800" b="1" dirty="0" smtClean="0">
                <a:latin typeface="Comic Sans MS" pitchFamily="66" charset="0"/>
                <a:hlinkClick r:id="rId23"/>
              </a:rPr>
              <a:t>D1201083</a:t>
            </a:r>
            <a:r>
              <a:rPr lang="en-US" sz="800" b="1" dirty="0" smtClean="0">
                <a:latin typeface="Comic Sans MS" pitchFamily="66" charset="0"/>
              </a:rPr>
              <a:t>) (</a:t>
            </a:r>
            <a:r>
              <a:rPr lang="en-US" sz="800" b="1" dirty="0" smtClean="0">
                <a:latin typeface="Comic Sans MS" pitchFamily="66" charset="0"/>
                <a:hlinkClick r:id="rId24"/>
              </a:rPr>
              <a:t>S1202947</a:t>
            </a:r>
            <a:r>
              <a:rPr lang="en-US" sz="800" b="1" dirty="0" smtClean="0">
                <a:latin typeface="Comic Sans MS" pitchFamily="66" charset="0"/>
              </a:rPr>
              <a:t>)</a:t>
            </a:r>
            <a:endParaRPr lang="en-US" sz="800" b="1" dirty="0">
              <a:latin typeface="Comic Sans MS" pitchFamily="66" charset="0"/>
            </a:endParaRPr>
          </a:p>
        </p:txBody>
      </p:sp>
      <p:grpSp>
        <p:nvGrpSpPr>
          <p:cNvPr id="185" name="Group 359"/>
          <p:cNvGrpSpPr>
            <a:grpSpLocks/>
          </p:cNvGrpSpPr>
          <p:nvPr/>
        </p:nvGrpSpPr>
        <p:grpSpPr bwMode="auto">
          <a:xfrm>
            <a:off x="2014961" y="2830586"/>
            <a:ext cx="5695950" cy="455612"/>
            <a:chOff x="-234712" y="6097725"/>
            <a:chExt cx="5695241" cy="455953"/>
          </a:xfrm>
        </p:grpSpPr>
        <p:grpSp>
          <p:nvGrpSpPr>
            <p:cNvPr id="186" name="Group 220"/>
            <p:cNvGrpSpPr>
              <a:grpSpLocks/>
            </p:cNvGrpSpPr>
            <p:nvPr/>
          </p:nvGrpSpPr>
          <p:grpSpPr bwMode="auto">
            <a:xfrm>
              <a:off x="-234712" y="6101482"/>
              <a:ext cx="3059271" cy="452196"/>
              <a:chOff x="-234712" y="6110108"/>
              <a:chExt cx="3059271" cy="452196"/>
            </a:xfrm>
          </p:grpSpPr>
          <p:pic>
            <p:nvPicPr>
              <p:cNvPr id="191" name="Picture 3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l1susex </a:t>
                </a:r>
                <a:r>
                  <a:rPr lang="en-US" sz="800" b="1" dirty="0">
                    <a:latin typeface="Comic Sans MS" pitchFamily="66" charset="0"/>
                    <a:hlinkClick r:id="rId26" action="ppaction://hlinksldjump"/>
                  </a:rPr>
                  <a:t>I/O Extension Chassis</a:t>
                </a:r>
                <a:endParaRPr lang="en-US" sz="800" b="1" dirty="0">
                  <a:latin typeface="Comic Sans MS" pitchFamily="66" charset="0"/>
                </a:endParaRPr>
              </a:p>
            </p:txBody>
          </p:sp>
          <p:sp>
            <p:nvSpPr>
              <p:cNvPr id="19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27"/>
                  </a:rPr>
                  <a:t>D1001715</a:t>
                </a:r>
                <a:endParaRPr lang="en-US" sz="800" b="1">
                  <a:solidFill>
                    <a:schemeClr val="bg1"/>
                  </a:solidFill>
                  <a:latin typeface="Comic Sans MS" pitchFamily="66" charset="0"/>
                </a:endParaRPr>
              </a:p>
            </p:txBody>
          </p:sp>
        </p:grpSp>
        <p:grpSp>
          <p:nvGrpSpPr>
            <p:cNvPr id="187" name="Group 221"/>
            <p:cNvGrpSpPr>
              <a:grpSpLocks/>
            </p:cNvGrpSpPr>
            <p:nvPr/>
          </p:nvGrpSpPr>
          <p:grpSpPr bwMode="auto">
            <a:xfrm>
              <a:off x="3042258" y="6097725"/>
              <a:ext cx="2418271" cy="452196"/>
              <a:chOff x="3042258" y="6097725"/>
              <a:chExt cx="2418271" cy="452196"/>
            </a:xfrm>
          </p:grpSpPr>
          <p:pic>
            <p:nvPicPr>
              <p:cNvPr id="188" name="Picture 3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+24V@5A</a:t>
                </a:r>
                <a:endParaRPr lang="en-US" sz="800" b="1" dirty="0">
                  <a:latin typeface="Comic Sans MS" pitchFamily="66" charset="0"/>
                </a:endParaRPr>
              </a:p>
            </p:txBody>
          </p:sp>
          <p:sp>
            <p:nvSpPr>
              <p:cNvPr id="19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8"/>
                  </a:rPr>
                  <a:t>S1103367</a:t>
                </a:r>
                <a:endParaRPr lang="en-US" sz="800" b="1" dirty="0">
                  <a:solidFill>
                    <a:schemeClr val="bg1"/>
                  </a:solidFill>
                  <a:latin typeface="Comic Sans MS" pitchFamily="66" charset="0"/>
                </a:endParaRPr>
              </a:p>
            </p:txBody>
          </p:sp>
        </p:grpSp>
      </p:grpSp>
      <p:grpSp>
        <p:nvGrpSpPr>
          <p:cNvPr id="194" name="Group 359"/>
          <p:cNvGrpSpPr>
            <a:grpSpLocks/>
          </p:cNvGrpSpPr>
          <p:nvPr/>
        </p:nvGrpSpPr>
        <p:grpSpPr bwMode="auto">
          <a:xfrm>
            <a:off x="1828801" y="2174300"/>
            <a:ext cx="5882110" cy="455612"/>
            <a:chOff x="-420849" y="6097725"/>
            <a:chExt cx="5881378" cy="455953"/>
          </a:xfrm>
        </p:grpSpPr>
        <p:grpSp>
          <p:nvGrpSpPr>
            <p:cNvPr id="195" name="Group 220"/>
            <p:cNvGrpSpPr>
              <a:grpSpLocks/>
            </p:cNvGrpSpPr>
            <p:nvPr/>
          </p:nvGrpSpPr>
          <p:grpSpPr bwMode="auto">
            <a:xfrm>
              <a:off x="-420849" y="6101482"/>
              <a:ext cx="3245408" cy="452196"/>
              <a:chOff x="-420849" y="6110108"/>
              <a:chExt cx="3245408" cy="452196"/>
            </a:xfrm>
          </p:grpSpPr>
          <p:pic>
            <p:nvPicPr>
              <p:cNvPr id="200" name="Picture 3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01" name="TextBox 372"/>
              <p:cNvSpPr txBox="1">
                <a:spLocks noChangeArrowheads="1"/>
              </p:cNvSpPr>
              <p:nvPr/>
            </p:nvSpPr>
            <p:spPr bwMode="auto">
              <a:xfrm>
                <a:off x="-420849" y="6216689"/>
                <a:ext cx="1964989"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9" action="ppaction://hlinksldjump"/>
                  </a:rPr>
                  <a:t>l1susauxex </a:t>
                </a:r>
                <a:r>
                  <a:rPr lang="en-US" sz="800" b="1" dirty="0">
                    <a:latin typeface="Comic Sans MS" pitchFamily="66" charset="0"/>
                    <a:hlinkClick r:id="rId29" action="ppaction://hlinksldjump"/>
                  </a:rPr>
                  <a:t>I/O Extension Chassis</a:t>
                </a:r>
                <a:endParaRPr lang="en-US" sz="800" b="1" dirty="0">
                  <a:latin typeface="Comic Sans MS" pitchFamily="66" charset="0"/>
                </a:endParaRPr>
              </a:p>
            </p:txBody>
          </p:sp>
          <p:sp>
            <p:nvSpPr>
              <p:cNvPr id="202"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27"/>
                  </a:rPr>
                  <a:t>D1001715</a:t>
                </a:r>
                <a:endParaRPr lang="en-US" sz="800" b="1">
                  <a:solidFill>
                    <a:schemeClr val="bg1"/>
                  </a:solidFill>
                  <a:latin typeface="Comic Sans MS" pitchFamily="66" charset="0"/>
                </a:endParaRPr>
              </a:p>
            </p:txBody>
          </p:sp>
        </p:grpSp>
        <p:grpSp>
          <p:nvGrpSpPr>
            <p:cNvPr id="196" name="Group 221"/>
            <p:cNvGrpSpPr>
              <a:grpSpLocks/>
            </p:cNvGrpSpPr>
            <p:nvPr/>
          </p:nvGrpSpPr>
          <p:grpSpPr bwMode="auto">
            <a:xfrm>
              <a:off x="3042258" y="6097725"/>
              <a:ext cx="2418271" cy="452196"/>
              <a:chOff x="3042258" y="6097725"/>
              <a:chExt cx="2418271" cy="452196"/>
            </a:xfrm>
          </p:grpSpPr>
          <p:pic>
            <p:nvPicPr>
              <p:cNvPr id="197" name="Picture 37"/>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8"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+24V@5A</a:t>
                </a:r>
                <a:endParaRPr lang="en-US" sz="800" b="1" dirty="0">
                  <a:latin typeface="Comic Sans MS" pitchFamily="66" charset="0"/>
                </a:endParaRPr>
              </a:p>
            </p:txBody>
          </p:sp>
          <p:sp>
            <p:nvSpPr>
              <p:cNvPr id="199"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0"/>
                  </a:rPr>
                  <a:t>S1201779</a:t>
                </a:r>
                <a:endParaRPr lang="en-US" sz="800" b="1" dirty="0">
                  <a:solidFill>
                    <a:schemeClr val="bg1"/>
                  </a:solidFill>
                  <a:latin typeface="Comic Sans MS" pitchFamily="66" charset="0"/>
                </a:endParaRPr>
              </a:p>
            </p:txBody>
          </p:sp>
        </p:grpSp>
      </p:grpSp>
    </p:spTree>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477</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D1000721-S1201130</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S1201130</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0" y="2700029"/>
                <a:ext cx="1268190" cy="380948"/>
                <a:chOff x="4333046" y="3583765"/>
                <a:chExt cx="1267653"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6"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S1201130</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L1-SUS-XC2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665764881"/>
      </p:ext>
    </p:extLst>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478</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D1000721-S1201131</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S1201131</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2" y="2700029"/>
                <a:ext cx="1268188" cy="380948"/>
                <a:chOff x="4333048" y="3583765"/>
                <a:chExt cx="1267651"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8"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S1201131</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L1-SUS-XC2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419045232"/>
      </p:ext>
    </p:extLst>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479</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D1000721-S1201127</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S1201127</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2" y="2700029"/>
                <a:ext cx="1268188" cy="380948"/>
                <a:chOff x="4333048" y="3583765"/>
                <a:chExt cx="1267651"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8"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S1201127</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L1-SUS-XC2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318555630"/>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itle 2"/>
          <p:cNvSpPr>
            <a:spLocks noGrp="1"/>
          </p:cNvSpPr>
          <p:nvPr>
            <p:ph type="title"/>
          </p:nvPr>
        </p:nvSpPr>
        <p:spPr>
          <a:xfrm>
            <a:off x="1725613" y="0"/>
            <a:ext cx="6961187" cy="681038"/>
          </a:xfrm>
        </p:spPr>
        <p:txBody>
          <a:bodyPr/>
          <a:lstStyle/>
          <a:p>
            <a:r>
              <a:rPr lang="en-US" smtClean="0">
                <a:ea typeface="ＭＳ Ｐゴシック" pitchFamily="34" charset="-128"/>
              </a:rPr>
              <a:t>L1-VDC-C1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072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92856D-F9E6-42E8-A702-F5A2AE98BA71}" type="slidenum">
              <a:rPr lang="en-US" smtClean="0">
                <a:solidFill>
                  <a:srgbClr val="898989"/>
                </a:solidFill>
                <a:latin typeface="Calibri" pitchFamily="34" charset="0"/>
              </a:rPr>
              <a:pPr eaLnBrk="1" hangingPunct="1"/>
              <a:t>48</a:t>
            </a:fld>
            <a:endParaRPr lang="en-US" smtClean="0">
              <a:solidFill>
                <a:srgbClr val="898989"/>
              </a:solidFill>
              <a:latin typeface="Calibri" pitchFamily="34" charset="0"/>
            </a:endParaRPr>
          </a:p>
        </p:txBody>
      </p:sp>
      <p:sp>
        <p:nvSpPr>
          <p:cNvPr id="30725"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L1-VDC-C1</a:t>
            </a:r>
            <a:endParaRPr lang="en-US" sz="800" b="1" dirty="0">
              <a:latin typeface="Comic Sans MS" pitchFamily="66" charset="0"/>
            </a:endParaRPr>
          </a:p>
        </p:txBody>
      </p:sp>
      <p:sp>
        <p:nvSpPr>
          <p:cNvPr id="10"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L1-VDC-C1 Corner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4"/>
              </a:rPr>
              <a:t>D1200890</a:t>
            </a:r>
            <a:r>
              <a:rPr lang="en-US" sz="800" b="1" dirty="0" smtClean="0">
                <a:latin typeface="Comic Sans MS" pitchFamily="66" charset="0"/>
              </a:rPr>
              <a:t>) (</a:t>
            </a:r>
            <a:r>
              <a:rPr lang="en-US" sz="800" b="1" u="sng" dirty="0">
                <a:latin typeface="Comic Sans MS" pitchFamily="66" charset="0"/>
                <a:hlinkClick r:id="rId5"/>
              </a:rPr>
              <a:t>S1105247</a:t>
            </a:r>
            <a:r>
              <a:rPr lang="en-US" sz="800" b="1" dirty="0" smtClean="0">
                <a:latin typeface="Comic Sans MS" pitchFamily="66" charset="0"/>
              </a:rPr>
              <a:t>)</a:t>
            </a:r>
            <a:endParaRPr lang="en-US" sz="800" b="1" dirty="0">
              <a:latin typeface="Comic Sans MS" pitchFamily="66" charset="0"/>
            </a:endParaRPr>
          </a:p>
        </p:txBody>
      </p:sp>
      <p:graphicFrame>
        <p:nvGraphicFramePr>
          <p:cNvPr id="2" name="Table 1"/>
          <p:cNvGraphicFramePr>
            <a:graphicFrameLocks noGrp="1"/>
          </p:cNvGraphicFramePr>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a:solidFill>
                            <a:srgbClr val="0070C0"/>
                          </a:solidFill>
                          <a:effectLst/>
                          <a:latin typeface="Comic Sans MS"/>
                          <a:hlinkClick r:id="rId5"/>
                        </a:rPr>
                        <a:t>L1-VDC-C1 S1105247</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L1-SUS-C6A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H236372-R1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L1-SUS-C6A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L1-SUS-C6B</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PSO-021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L1-SUS-C6B</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PSO-021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L1-SUS-C4A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L1-SUS-C4A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L1-SUS-C4B</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PSO-022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L1-SUS-C4B</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PSO-022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H210616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H210622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H210617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H210619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PSO-008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63011">
                <a:tc>
                  <a:txBody>
                    <a:bodyPr/>
                    <a:lstStyle/>
                    <a:p>
                      <a:pPr algn="ctr" fontAlgn="ctr"/>
                      <a:r>
                        <a:rPr lang="en-US" sz="700" b="1" i="0" u="sng" strike="noStrike">
                          <a:solidFill>
                            <a:srgbClr val="0070C0"/>
                          </a:solidFill>
                          <a:effectLst/>
                          <a:latin typeface="Comic Sans MS"/>
                          <a:hlinkClick r:id="rId4"/>
                        </a:rPr>
                        <a:t>D1200890</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480</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D1000721-S1201126</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S1201126</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2" y="2700029"/>
                <a:ext cx="1268188" cy="380948"/>
                <a:chOff x="4333048" y="3583765"/>
                <a:chExt cx="1267651"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8"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S1201126</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L1-SUS-XC2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299411156"/>
      </p:ext>
    </p:extLst>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l1susauxex - D1001715 – S11201779</a:t>
            </a:r>
          </a:p>
        </p:txBody>
      </p:sp>
      <p:sp>
        <p:nvSpPr>
          <p:cNvPr id="235" name="Date Placeholder 234"/>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481</a:t>
            </a:fld>
            <a:endParaRPr lang="en-US" smtClean="0">
              <a:solidFill>
                <a:srgbClr val="898989"/>
              </a:solidFill>
              <a:latin typeface="Calibri" pitchFamily="34" charset="0"/>
            </a:endParaRPr>
          </a:p>
        </p:txBody>
      </p:sp>
      <p:grpSp>
        <p:nvGrpSpPr>
          <p:cNvPr id="272389" name="Group 150"/>
          <p:cNvGrpSpPr>
            <a:grpSpLocks/>
          </p:cNvGrpSpPr>
          <p:nvPr/>
        </p:nvGrpSpPr>
        <p:grpSpPr bwMode="auto">
          <a:xfrm>
            <a:off x="241300" y="1209675"/>
            <a:ext cx="8832850" cy="5381625"/>
            <a:chOff x="234950" y="1212157"/>
            <a:chExt cx="8832132" cy="5381256"/>
          </a:xfrm>
        </p:grpSpPr>
        <p:grpSp>
          <p:nvGrpSpPr>
            <p:cNvPr id="272406" name="Group 70"/>
            <p:cNvGrpSpPr>
              <a:grpSpLocks/>
            </p:cNvGrpSpPr>
            <p:nvPr/>
          </p:nvGrpSpPr>
          <p:grpSpPr bwMode="auto">
            <a:xfrm>
              <a:off x="234950" y="1212157"/>
              <a:ext cx="7659687" cy="2281931"/>
              <a:chOff x="234950" y="1212157"/>
              <a:chExt cx="7659687" cy="2281931"/>
            </a:xfrm>
          </p:grpSpPr>
          <p:grpSp>
            <p:nvGrpSpPr>
              <p:cNvPr id="272513" name="Group 60"/>
              <p:cNvGrpSpPr>
                <a:grpSpLocks/>
              </p:cNvGrpSpPr>
              <p:nvPr/>
            </p:nvGrpSpPr>
            <p:grpSpPr bwMode="auto">
              <a:xfrm>
                <a:off x="234950" y="1212157"/>
                <a:ext cx="7659687" cy="2281931"/>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white"/>
                        </a:solidFill>
                        <a:latin typeface="Comic Sans MS" pitchFamily="66" charset="0"/>
                        <a:hlinkClick r:id="rId4"/>
                      </a:rPr>
                      <a:t>D1001715</a:t>
                    </a:r>
                    <a:endParaRPr lang="en-US" sz="800" b="1">
                      <a:solidFill>
                        <a:prstClr val="black"/>
                      </a:solidFill>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1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hlinkClick r:id="rId5" action="ppaction://hlinksldjump"/>
                  </a:rPr>
                  <a:t>Timing Slot</a:t>
                </a:r>
                <a:endParaRPr lang="en-US" sz="800" b="1">
                  <a:solidFill>
                    <a:prstClr val="black"/>
                  </a:solidFill>
                  <a:latin typeface="Comic Sans MS" pitchFamily="66" charset="0"/>
                </a:endParaRPr>
              </a:p>
            </p:txBody>
          </p:sp>
        </p:grpSp>
        <p:grpSp>
          <p:nvGrpSpPr>
            <p:cNvPr id="272407" name="Group 453"/>
            <p:cNvGrpSpPr>
              <a:grpSpLocks/>
            </p:cNvGrpSpPr>
            <p:nvPr/>
          </p:nvGrpSpPr>
          <p:grpSpPr bwMode="auto">
            <a:xfrm>
              <a:off x="234950" y="3554877"/>
              <a:ext cx="8832132" cy="3038536"/>
              <a:chOff x="234950" y="3554877"/>
              <a:chExt cx="8832132" cy="3038536"/>
            </a:xfrm>
          </p:grpSpPr>
          <p:grpSp>
            <p:nvGrpSpPr>
              <p:cNvPr id="272408" name="Group 294"/>
              <p:cNvGrpSpPr>
                <a:grpSpLocks/>
              </p:cNvGrpSpPr>
              <p:nvPr/>
            </p:nvGrpSpPr>
            <p:grpSpPr bwMode="auto">
              <a:xfrm>
                <a:off x="234950" y="3554877"/>
                <a:ext cx="8832132" cy="3038536"/>
                <a:chOff x="234950" y="3554877"/>
                <a:chExt cx="8832132" cy="3038536"/>
              </a:xfrm>
            </p:grpSpPr>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P7</a:t>
                  </a:r>
                </a:p>
              </p:txBody>
            </p:sp>
            <p:sp>
              <p:nvSpPr>
                <p:cNvPr id="27242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E1</a:t>
                  </a:r>
                </a:p>
              </p:txBody>
            </p:sp>
            <p:sp>
              <p:nvSpPr>
                <p:cNvPr id="27242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E3</a:t>
                  </a:r>
                </a:p>
              </p:txBody>
            </p:sp>
            <p:sp>
              <p:nvSpPr>
                <p:cNvPr id="27243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P3</a:t>
                  </a:r>
                </a:p>
              </p:txBody>
            </p:sp>
            <p:sp>
              <p:nvSpPr>
                <p:cNvPr id="27243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P2</a:t>
                  </a:r>
                </a:p>
              </p:txBody>
            </p:sp>
            <p:sp>
              <p:nvSpPr>
                <p:cNvPr id="27243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P4</a:t>
                  </a:r>
                </a:p>
              </p:txBody>
            </p:sp>
            <p:sp>
              <p:nvSpPr>
                <p:cNvPr id="27243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P6</a:t>
                  </a:r>
                </a:p>
              </p:txBody>
            </p:sp>
            <p:sp>
              <p:nvSpPr>
                <p:cNvPr id="27243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P9</a:t>
                  </a:r>
                </a:p>
              </p:txBody>
            </p:sp>
            <p:sp>
              <p:nvSpPr>
                <p:cNvPr id="27243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P8</a:t>
                  </a:r>
                </a:p>
              </p:txBody>
            </p:sp>
            <p:sp>
              <p:nvSpPr>
                <p:cNvPr id="27243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Uplink</a:t>
                  </a:r>
                </a:p>
              </p:txBody>
            </p:sp>
            <p:sp>
              <p:nvSpPr>
                <p:cNvPr id="27243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P10</a:t>
                  </a:r>
                </a:p>
              </p:txBody>
            </p:sp>
            <p:grpSp>
              <p:nvGrpSpPr>
                <p:cNvPr id="272438" name="Group 71"/>
                <p:cNvGrpSpPr>
                  <a:grpSpLocks/>
                </p:cNvGrpSpPr>
                <p:nvPr/>
              </p:nvGrpSpPr>
              <p:grpSpPr bwMode="auto">
                <a:xfrm>
                  <a:off x="4685716" y="3595684"/>
                  <a:ext cx="215899" cy="1858574"/>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7"/>
                        </a:rPr>
                        <a:t>DAC Adapter</a:t>
                      </a:r>
                      <a:endParaRPr lang="en-US" b="1">
                        <a:solidFill>
                          <a:prstClr val="white"/>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nvGrpSpPr>
                <p:cNvPr id="272439" name="Group 100"/>
                <p:cNvGrpSpPr>
                  <a:grpSpLocks/>
                </p:cNvGrpSpPr>
                <p:nvPr/>
              </p:nvGrpSpPr>
              <p:grpSpPr bwMode="auto">
                <a:xfrm>
                  <a:off x="4973718" y="3600848"/>
                  <a:ext cx="233358" cy="1849052"/>
                  <a:chOff x="4100712" y="3595688"/>
                  <a:chExt cx="233361" cy="1849437"/>
                </a:xfrm>
              </p:grpSpPr>
              <p:grpSp>
                <p:nvGrpSpPr>
                  <p:cNvPr id="272503" name="Group 72"/>
                  <p:cNvGrpSpPr>
                    <a:grpSpLocks/>
                  </p:cNvGrpSpPr>
                  <p:nvPr/>
                </p:nvGrpSpPr>
                <p:grpSpPr bwMode="auto">
                  <a:xfrm>
                    <a:off x="4100712" y="3595688"/>
                    <a:ext cx="233361" cy="1849437"/>
                    <a:chOff x="7985155" y="2757488"/>
                    <a:chExt cx="233328"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8"/>
                          </a:rPr>
                          <a:t>ADC Adapter</a:t>
                        </a:r>
                        <a:endParaRPr lang="en-US" b="1">
                          <a:solidFill>
                            <a:prstClr val="white"/>
                          </a:solidFill>
                          <a:latin typeface="Comic Sans MS" pitchFamily="66" charset="0"/>
                        </a:endParaRPr>
                      </a:p>
                    </p:txBody>
                  </p:sp>
                  <p:pic>
                    <p:nvPicPr>
                      <p:cNvPr id="2725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2725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24 VDC</a:t>
                    </a:r>
                  </a:p>
                </p:txBody>
              </p:sp>
            </p:grpSp>
            <p:grpSp>
              <p:nvGrpSpPr>
                <p:cNvPr id="272441" name="Group 26"/>
                <p:cNvGrpSpPr>
                  <a:grpSpLocks/>
                </p:cNvGrpSpPr>
                <p:nvPr/>
              </p:nvGrpSpPr>
              <p:grpSpPr bwMode="auto">
                <a:xfrm>
                  <a:off x="6622358" y="3554877"/>
                  <a:ext cx="1272188" cy="342709"/>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S1201779</a:t>
                    </a:r>
                    <a:endParaRPr lang="en-US" sz="800" b="1" dirty="0">
                      <a:solidFill>
                        <a:prstClr val="white"/>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Rear</a:t>
                    </a:r>
                  </a:p>
                </p:txBody>
              </p:sp>
            </p:grpSp>
            <p:grpSp>
              <p:nvGrpSpPr>
                <p:cNvPr id="272442" name="Group 151"/>
                <p:cNvGrpSpPr>
                  <a:grpSpLocks/>
                </p:cNvGrpSpPr>
                <p:nvPr/>
              </p:nvGrpSpPr>
              <p:grpSpPr bwMode="auto">
                <a:xfrm>
                  <a:off x="6520479" y="3870500"/>
                  <a:ext cx="2546603" cy="2722913"/>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Open</a:t>
                      </a: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P10</a:t>
                      </a:r>
                    </a:p>
                  </p:txBody>
                </p:sp>
              </p:grpSp>
            </p:grpSp>
          </p:grpSp>
          <p:grpSp>
            <p:nvGrpSpPr>
              <p:cNvPr id="272409" name="Group 439"/>
              <p:cNvGrpSpPr>
                <a:grpSpLocks/>
              </p:cNvGrpSpPr>
              <p:nvPr/>
            </p:nvGrpSpPr>
            <p:grpSpPr bwMode="auto">
              <a:xfrm>
                <a:off x="2363420" y="5458525"/>
                <a:ext cx="3690745" cy="364202"/>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E3</a:t>
                  </a:r>
                </a:p>
              </p:txBody>
            </p:sp>
          </p:grpSp>
        </p:grpSp>
      </p:grpSp>
      <p:pic>
        <p:nvPicPr>
          <p:cNvPr id="27239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1920875" y="746125"/>
            <a:ext cx="6013450" cy="455613"/>
            <a:chOff x="-552172" y="6097725"/>
            <a:chExt cx="6012701" cy="455953"/>
          </a:xfrm>
        </p:grpSpPr>
        <p:grpSp>
          <p:nvGrpSpPr>
            <p:cNvPr id="272398" name="Group 220"/>
            <p:cNvGrpSpPr>
              <a:grpSpLocks/>
            </p:cNvGrpSpPr>
            <p:nvPr/>
          </p:nvGrpSpPr>
          <p:grpSpPr bwMode="auto">
            <a:xfrm>
              <a:off x="-552172" y="6101482"/>
              <a:ext cx="3376731" cy="452196"/>
              <a:chOff x="-552172" y="6110108"/>
              <a:chExt cx="3376731"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552172" y="6216689"/>
                <a:ext cx="2096312"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l1susauxex </a:t>
                </a:r>
                <a:r>
                  <a:rPr lang="en-US" sz="800" b="1" dirty="0">
                    <a:solidFill>
                      <a:prstClr val="black"/>
                    </a:solidFill>
                    <a:latin typeface="Comic Sans MS" pitchFamily="66" charset="0"/>
                  </a:rPr>
                  <a:t>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4"/>
                  </a:rPr>
                  <a:t>D1001715</a:t>
                </a:r>
                <a:endParaRPr lang="en-US" sz="800" b="1">
                  <a:solidFill>
                    <a:prstClr val="white"/>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110VAC</a:t>
                </a: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S1201779</a:t>
                </a:r>
                <a:endParaRPr lang="en-US" sz="800" b="1" dirty="0">
                  <a:solidFill>
                    <a:prstClr val="white"/>
                  </a:solidFill>
                  <a:latin typeface="Comic Sans MS" pitchFamily="66" charset="0"/>
                </a:endParaRPr>
              </a:p>
            </p:txBody>
          </p:sp>
        </p:grpSp>
      </p:grpSp>
      <p:grpSp>
        <p:nvGrpSpPr>
          <p:cNvPr id="272392" name="Group 144"/>
          <p:cNvGrpSpPr>
            <a:grpSpLocks/>
          </p:cNvGrpSpPr>
          <p:nvPr/>
        </p:nvGrpSpPr>
        <p:grpSpPr bwMode="auto">
          <a:xfrm>
            <a:off x="1133475" y="4843463"/>
            <a:ext cx="254000" cy="2006600"/>
            <a:chOff x="3103263" y="4394964"/>
            <a:chExt cx="253280" cy="2005829"/>
          </a:xfrm>
        </p:grpSpPr>
        <p:sp>
          <p:nvSpPr>
            <p:cNvPr id="272395"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prstClr val="black"/>
                  </a:solidFill>
                  <a:latin typeface="Comic Sans MS" pitchFamily="66" charset="0"/>
                </a:rPr>
                <a:t>To UPS Power Strip</a:t>
              </a:r>
            </a:p>
          </p:txBody>
        </p:sp>
        <p:cxnSp>
          <p:nvCxnSpPr>
            <p:cNvPr id="138" name="Straight Arrow Connector 137"/>
            <p:cNvCxnSpPr>
              <a:stCxn id="272395"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prstClr val="white"/>
                </a:solidFill>
              </a:rPr>
              <a:t>l1susauxex – </a:t>
            </a:r>
            <a:r>
              <a:rPr lang="en-US" dirty="0">
                <a:solidFill>
                  <a:prstClr val="white"/>
                </a:solidFill>
              </a:rPr>
              <a:t>I/O Extender </a:t>
            </a:r>
          </a:p>
        </p:txBody>
      </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2" action="ppaction://hlinksldjump"/>
              </a:rPr>
              <a:t>&lt;&lt; L1-SUS-XC2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680109745"/>
      </p:ext>
    </p:extLst>
  </p:cSld>
  <p:clrMapOvr>
    <a:masterClrMapping/>
  </p:clrMapOvr>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l1susex - D1001715 – S1103367</a:t>
            </a:r>
          </a:p>
        </p:txBody>
      </p:sp>
      <p:sp>
        <p:nvSpPr>
          <p:cNvPr id="235" name="Date Placeholder 234"/>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482</a:t>
            </a:fld>
            <a:endParaRPr lang="en-US" smtClean="0">
              <a:solidFill>
                <a:srgbClr val="898989"/>
              </a:solidFill>
              <a:latin typeface="Calibri" pitchFamily="34" charset="0"/>
            </a:endParaRPr>
          </a:p>
        </p:txBody>
      </p:sp>
      <p:grpSp>
        <p:nvGrpSpPr>
          <p:cNvPr id="272389" name="Group 150"/>
          <p:cNvGrpSpPr>
            <a:grpSpLocks/>
          </p:cNvGrpSpPr>
          <p:nvPr/>
        </p:nvGrpSpPr>
        <p:grpSpPr bwMode="auto">
          <a:xfrm>
            <a:off x="241300" y="1209675"/>
            <a:ext cx="8832850" cy="5381625"/>
            <a:chOff x="234950" y="1212157"/>
            <a:chExt cx="8832132" cy="5381256"/>
          </a:xfrm>
        </p:grpSpPr>
        <p:grpSp>
          <p:nvGrpSpPr>
            <p:cNvPr id="272406" name="Group 70"/>
            <p:cNvGrpSpPr>
              <a:grpSpLocks/>
            </p:cNvGrpSpPr>
            <p:nvPr/>
          </p:nvGrpSpPr>
          <p:grpSpPr bwMode="auto">
            <a:xfrm>
              <a:off x="234950" y="1212157"/>
              <a:ext cx="7659687" cy="2281931"/>
              <a:chOff x="234950" y="1212157"/>
              <a:chExt cx="7659687" cy="2281931"/>
            </a:xfrm>
          </p:grpSpPr>
          <p:grpSp>
            <p:nvGrpSpPr>
              <p:cNvPr id="272513" name="Group 60"/>
              <p:cNvGrpSpPr>
                <a:grpSpLocks/>
              </p:cNvGrpSpPr>
              <p:nvPr/>
            </p:nvGrpSpPr>
            <p:grpSpPr bwMode="auto">
              <a:xfrm>
                <a:off x="234950" y="1212157"/>
                <a:ext cx="7659687" cy="2281931"/>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white"/>
                        </a:solidFill>
                        <a:latin typeface="Comic Sans MS" pitchFamily="66" charset="0"/>
                        <a:hlinkClick r:id="rId4"/>
                      </a:rPr>
                      <a:t>D1001715</a:t>
                    </a:r>
                    <a:endParaRPr lang="en-US" sz="800" b="1">
                      <a:solidFill>
                        <a:prstClr val="black"/>
                      </a:solidFill>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1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hlinkClick r:id="rId5" action="ppaction://hlinksldjump"/>
                  </a:rPr>
                  <a:t>Timing Slot</a:t>
                </a:r>
                <a:endParaRPr lang="en-US" sz="800" b="1">
                  <a:solidFill>
                    <a:prstClr val="black"/>
                  </a:solidFill>
                  <a:latin typeface="Comic Sans MS" pitchFamily="66" charset="0"/>
                </a:endParaRPr>
              </a:p>
            </p:txBody>
          </p:sp>
        </p:grpSp>
        <p:grpSp>
          <p:nvGrpSpPr>
            <p:cNvPr id="272407" name="Group 453"/>
            <p:cNvGrpSpPr>
              <a:grpSpLocks/>
            </p:cNvGrpSpPr>
            <p:nvPr/>
          </p:nvGrpSpPr>
          <p:grpSpPr bwMode="auto">
            <a:xfrm>
              <a:off x="234950" y="3554877"/>
              <a:ext cx="8832132" cy="3038536"/>
              <a:chOff x="234950" y="3554877"/>
              <a:chExt cx="8832132" cy="3038536"/>
            </a:xfrm>
          </p:grpSpPr>
          <p:grpSp>
            <p:nvGrpSpPr>
              <p:cNvPr id="272408" name="Group 294"/>
              <p:cNvGrpSpPr>
                <a:grpSpLocks/>
              </p:cNvGrpSpPr>
              <p:nvPr/>
            </p:nvGrpSpPr>
            <p:grpSpPr bwMode="auto">
              <a:xfrm>
                <a:off x="234950" y="3554877"/>
                <a:ext cx="8832132" cy="3038536"/>
                <a:chOff x="234950" y="3554877"/>
                <a:chExt cx="8832132" cy="3038536"/>
              </a:xfrm>
            </p:grpSpPr>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P7</a:t>
                  </a:r>
                </a:p>
              </p:txBody>
            </p:sp>
            <p:sp>
              <p:nvSpPr>
                <p:cNvPr id="27242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E1</a:t>
                  </a:r>
                </a:p>
              </p:txBody>
            </p:sp>
            <p:sp>
              <p:nvSpPr>
                <p:cNvPr id="27242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E3</a:t>
                  </a:r>
                </a:p>
              </p:txBody>
            </p:sp>
            <p:sp>
              <p:nvSpPr>
                <p:cNvPr id="27243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P3</a:t>
                  </a:r>
                </a:p>
              </p:txBody>
            </p:sp>
            <p:sp>
              <p:nvSpPr>
                <p:cNvPr id="27243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P2</a:t>
                  </a:r>
                </a:p>
              </p:txBody>
            </p:sp>
            <p:sp>
              <p:nvSpPr>
                <p:cNvPr id="27243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P4</a:t>
                  </a:r>
                </a:p>
              </p:txBody>
            </p:sp>
            <p:sp>
              <p:nvSpPr>
                <p:cNvPr id="27243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P6</a:t>
                  </a:r>
                </a:p>
              </p:txBody>
            </p:sp>
            <p:sp>
              <p:nvSpPr>
                <p:cNvPr id="27243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P9</a:t>
                  </a:r>
                </a:p>
              </p:txBody>
            </p:sp>
            <p:sp>
              <p:nvSpPr>
                <p:cNvPr id="27243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P8</a:t>
                  </a:r>
                </a:p>
              </p:txBody>
            </p:sp>
            <p:sp>
              <p:nvSpPr>
                <p:cNvPr id="27243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Uplink</a:t>
                  </a:r>
                </a:p>
              </p:txBody>
            </p:sp>
            <p:sp>
              <p:nvSpPr>
                <p:cNvPr id="27243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P10</a:t>
                  </a:r>
                </a:p>
              </p:txBody>
            </p:sp>
            <p:grpSp>
              <p:nvGrpSpPr>
                <p:cNvPr id="272438" name="Group 71"/>
                <p:cNvGrpSpPr>
                  <a:grpSpLocks/>
                </p:cNvGrpSpPr>
                <p:nvPr/>
              </p:nvGrpSpPr>
              <p:grpSpPr bwMode="auto">
                <a:xfrm>
                  <a:off x="4685716" y="3595684"/>
                  <a:ext cx="215899" cy="1858574"/>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7"/>
                        </a:rPr>
                        <a:t>DAC Adapter</a:t>
                      </a:r>
                      <a:endParaRPr lang="en-US" b="1">
                        <a:solidFill>
                          <a:prstClr val="white"/>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nvGrpSpPr>
                <p:cNvPr id="272439" name="Group 100"/>
                <p:cNvGrpSpPr>
                  <a:grpSpLocks/>
                </p:cNvGrpSpPr>
                <p:nvPr/>
              </p:nvGrpSpPr>
              <p:grpSpPr bwMode="auto">
                <a:xfrm>
                  <a:off x="4973718" y="3600848"/>
                  <a:ext cx="233358" cy="1849052"/>
                  <a:chOff x="4100712" y="3595688"/>
                  <a:chExt cx="233361" cy="1849437"/>
                </a:xfrm>
              </p:grpSpPr>
              <p:grpSp>
                <p:nvGrpSpPr>
                  <p:cNvPr id="272503" name="Group 72"/>
                  <p:cNvGrpSpPr>
                    <a:grpSpLocks/>
                  </p:cNvGrpSpPr>
                  <p:nvPr/>
                </p:nvGrpSpPr>
                <p:grpSpPr bwMode="auto">
                  <a:xfrm>
                    <a:off x="4100712" y="3595688"/>
                    <a:ext cx="233361" cy="1849437"/>
                    <a:chOff x="7985155" y="2757488"/>
                    <a:chExt cx="233328"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8"/>
                          </a:rPr>
                          <a:t>ADC Adapter</a:t>
                        </a:r>
                        <a:endParaRPr lang="en-US" b="1">
                          <a:solidFill>
                            <a:prstClr val="white"/>
                          </a:solidFill>
                          <a:latin typeface="Comic Sans MS" pitchFamily="66" charset="0"/>
                        </a:endParaRPr>
                      </a:p>
                    </p:txBody>
                  </p:sp>
                  <p:pic>
                    <p:nvPicPr>
                      <p:cNvPr id="2725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2725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24 VDC</a:t>
                    </a:r>
                  </a:p>
                </p:txBody>
              </p:sp>
            </p:grpSp>
            <p:grpSp>
              <p:nvGrpSpPr>
                <p:cNvPr id="272441" name="Group 26"/>
                <p:cNvGrpSpPr>
                  <a:grpSpLocks/>
                </p:cNvGrpSpPr>
                <p:nvPr/>
              </p:nvGrpSpPr>
              <p:grpSpPr bwMode="auto">
                <a:xfrm>
                  <a:off x="6622358" y="3554877"/>
                  <a:ext cx="1272188" cy="342709"/>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S1103367</a:t>
                    </a:r>
                    <a:endParaRPr lang="en-US" sz="800" b="1" dirty="0">
                      <a:solidFill>
                        <a:prstClr val="white"/>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Rear</a:t>
                    </a:r>
                  </a:p>
                </p:txBody>
              </p:sp>
            </p:grpSp>
            <p:grpSp>
              <p:nvGrpSpPr>
                <p:cNvPr id="272442" name="Group 151"/>
                <p:cNvGrpSpPr>
                  <a:grpSpLocks/>
                </p:cNvGrpSpPr>
                <p:nvPr/>
              </p:nvGrpSpPr>
              <p:grpSpPr bwMode="auto">
                <a:xfrm>
                  <a:off x="6520479" y="3870500"/>
                  <a:ext cx="2546603" cy="2722913"/>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Open</a:t>
                      </a: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P10</a:t>
                      </a:r>
                    </a:p>
                  </p:txBody>
                </p:sp>
              </p:grpSp>
            </p:grpSp>
          </p:grpSp>
          <p:grpSp>
            <p:nvGrpSpPr>
              <p:cNvPr id="272409" name="Group 439"/>
              <p:cNvGrpSpPr>
                <a:grpSpLocks/>
              </p:cNvGrpSpPr>
              <p:nvPr/>
            </p:nvGrpSpPr>
            <p:grpSpPr bwMode="auto">
              <a:xfrm>
                <a:off x="2363420" y="5458525"/>
                <a:ext cx="3690745" cy="364202"/>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E3</a:t>
                  </a:r>
                </a:p>
              </p:txBody>
            </p:sp>
          </p:grpSp>
        </p:grpSp>
      </p:grpSp>
      <p:pic>
        <p:nvPicPr>
          <p:cNvPr id="27239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2238375" y="746125"/>
            <a:ext cx="5695950" cy="455613"/>
            <a:chOff x="-234712" y="6097725"/>
            <a:chExt cx="5695241" cy="455953"/>
          </a:xfrm>
        </p:grpSpPr>
        <p:grpSp>
          <p:nvGrpSpPr>
            <p:cNvPr id="272398" name="Group 220"/>
            <p:cNvGrpSpPr>
              <a:grpSpLocks/>
            </p:cNvGrpSpPr>
            <p:nvPr/>
          </p:nvGrpSpPr>
          <p:grpSpPr bwMode="auto">
            <a:xfrm>
              <a:off x="-234712" y="6101482"/>
              <a:ext cx="3059271" cy="452196"/>
              <a:chOff x="-234712" y="6110108"/>
              <a:chExt cx="3059271"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l1susex </a:t>
                </a:r>
                <a:r>
                  <a:rPr lang="en-US" sz="800" b="1" dirty="0">
                    <a:solidFill>
                      <a:prstClr val="black"/>
                    </a:solidFill>
                    <a:latin typeface="Comic Sans MS" pitchFamily="66" charset="0"/>
                  </a:rPr>
                  <a:t>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4"/>
                  </a:rPr>
                  <a:t>D1001715</a:t>
                </a:r>
                <a:endParaRPr lang="en-US" sz="800" b="1">
                  <a:solidFill>
                    <a:prstClr val="white"/>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110VAC</a:t>
                </a: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S1103367</a:t>
                </a:r>
                <a:endParaRPr lang="en-US" sz="800" b="1" dirty="0">
                  <a:solidFill>
                    <a:prstClr val="white"/>
                  </a:solidFill>
                  <a:latin typeface="Comic Sans MS" pitchFamily="66" charset="0"/>
                </a:endParaRPr>
              </a:p>
            </p:txBody>
          </p:sp>
        </p:grpSp>
      </p:grpSp>
      <p:grpSp>
        <p:nvGrpSpPr>
          <p:cNvPr id="272392" name="Group 144"/>
          <p:cNvGrpSpPr>
            <a:grpSpLocks/>
          </p:cNvGrpSpPr>
          <p:nvPr/>
        </p:nvGrpSpPr>
        <p:grpSpPr bwMode="auto">
          <a:xfrm>
            <a:off x="1133475" y="4843463"/>
            <a:ext cx="254000" cy="2006600"/>
            <a:chOff x="3103263" y="4394964"/>
            <a:chExt cx="253280" cy="2005829"/>
          </a:xfrm>
        </p:grpSpPr>
        <p:sp>
          <p:nvSpPr>
            <p:cNvPr id="272395"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prstClr val="black"/>
                  </a:solidFill>
                  <a:latin typeface="Comic Sans MS" pitchFamily="66" charset="0"/>
                </a:rPr>
                <a:t>To UPS Power Strip</a:t>
              </a:r>
            </a:p>
          </p:txBody>
        </p:sp>
        <p:cxnSp>
          <p:nvCxnSpPr>
            <p:cNvPr id="138" name="Straight Arrow Connector 137"/>
            <p:cNvCxnSpPr>
              <a:stCxn id="272395"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prstClr val="white"/>
                </a:solidFill>
              </a:rPr>
              <a:t>l1susex – </a:t>
            </a:r>
            <a:r>
              <a:rPr lang="en-US" dirty="0">
                <a:solidFill>
                  <a:prstClr val="white"/>
                </a:solidFill>
              </a:rPr>
              <a:t>I/O Extender </a:t>
            </a:r>
          </a:p>
        </p:txBody>
      </p:sp>
      <p:sp>
        <p:nvSpPr>
          <p:cNvPr id="13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2" action="ppaction://hlinksldjump"/>
              </a:rPr>
              <a:t>&lt;&lt; L1-SUS-XC2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4119556204"/>
      </p:ext>
    </p:extLst>
  </p:cSld>
  <p:clrMapOvr>
    <a:masterClrMapping/>
  </p:clrMapOvr>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497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497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980" name="Title 8"/>
          <p:cNvSpPr>
            <a:spLocks noGrp="1"/>
          </p:cNvSpPr>
          <p:nvPr>
            <p:ph type="title"/>
          </p:nvPr>
        </p:nvSpPr>
        <p:spPr/>
        <p:txBody>
          <a:bodyPr/>
          <a:lstStyle/>
          <a:p>
            <a:pPr eaLnBrk="1" hangingPunct="1"/>
            <a:r>
              <a:rPr lang="en-US" smtClean="0">
                <a:ea typeface="ＭＳ Ｐゴシック" pitchFamily="34" charset="-128"/>
              </a:rPr>
              <a:t>L1-TCS-XC1</a:t>
            </a:r>
            <a:endParaRPr lang="en-US" dirty="0" smtClean="0">
              <a:ea typeface="ＭＳ Ｐゴシック" pitchFamily="34" charset="-128"/>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5498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A704E99-E1FC-457C-A5B3-E577AEFE085E}" type="slidenum">
              <a:rPr lang="en-US" smtClean="0">
                <a:solidFill>
                  <a:srgbClr val="898989"/>
                </a:solidFill>
                <a:latin typeface="Calibri" pitchFamily="34" charset="0"/>
              </a:rPr>
              <a:pPr eaLnBrk="1" hangingPunct="1"/>
              <a:t>483</a:t>
            </a:fld>
            <a:endParaRPr lang="en-US" smtClean="0">
              <a:solidFill>
                <a:srgbClr val="898989"/>
              </a:solidFill>
              <a:latin typeface="Calibri" pitchFamily="34" charset="0"/>
            </a:endParaRPr>
          </a:p>
        </p:txBody>
      </p:sp>
      <p:pic>
        <p:nvPicPr>
          <p:cNvPr id="25498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985" name="TextBox 36"/>
          <p:cNvSpPr txBox="1">
            <a:spLocks noChangeArrowheads="1"/>
          </p:cNvSpPr>
          <p:nvPr/>
        </p:nvSpPr>
        <p:spPr bwMode="auto">
          <a:xfrm>
            <a:off x="1690688" y="723900"/>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L1-TCS-XC1 X-End Remote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6"/>
              </a:rPr>
              <a:t>D1201129</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7"/>
              </a:rPr>
              <a:t>S1202980</a:t>
            </a:r>
            <a:r>
              <a:rPr lang="en-US" sz="800" b="1" dirty="0" smtClean="0">
                <a:latin typeface="Comic Sans MS" pitchFamily="66" charset="0"/>
              </a:rPr>
              <a:t>)</a:t>
            </a:r>
            <a:endParaRPr lang="en-US" sz="800" b="1" dirty="0">
              <a:latin typeface="Comic Sans MS" pitchFamily="66" charset="0"/>
            </a:endParaRPr>
          </a:p>
        </p:txBody>
      </p:sp>
      <p:sp>
        <p:nvSpPr>
          <p:cNvPr id="22"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ction="ppaction://hlinksldjump"/>
              </a:rPr>
              <a:t>&lt;&lt; </a:t>
            </a:r>
            <a:r>
              <a:rPr lang="en-US" sz="800" b="1" dirty="0" smtClean="0">
                <a:latin typeface="Comic Sans MS" pitchFamily="66" charset="0"/>
                <a:hlinkClick r:id="rId8" action="ppaction://hlinksldjump"/>
              </a:rPr>
              <a:t>CERX Racks</a:t>
            </a:r>
            <a:endParaRPr lang="en-US" sz="800" b="1" dirty="0">
              <a:latin typeface="Comic Sans MS" pitchFamily="66" charset="0"/>
            </a:endParaRPr>
          </a:p>
        </p:txBody>
      </p:sp>
      <p:sp>
        <p:nvSpPr>
          <p:cNvPr id="23"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TCS-XC1 is part of </a:t>
            </a:r>
            <a:r>
              <a:rPr lang="en-US" sz="800" b="1" dirty="0" smtClean="0">
                <a:latin typeface="Comic Sans MS" pitchFamily="66" charset="0"/>
                <a:hlinkClick r:id="rId9"/>
              </a:rPr>
              <a:t>D1200258</a:t>
            </a:r>
            <a:endParaRPr lang="en-US" sz="800" b="1" dirty="0">
              <a:latin typeface="Comic Sans MS" pitchFamily="66" charset="0"/>
            </a:endParaRPr>
          </a:p>
        </p:txBody>
      </p:sp>
      <p:grpSp>
        <p:nvGrpSpPr>
          <p:cNvPr id="33" name="Group 237"/>
          <p:cNvGrpSpPr>
            <a:grpSpLocks/>
          </p:cNvGrpSpPr>
          <p:nvPr/>
        </p:nvGrpSpPr>
        <p:grpSpPr bwMode="auto">
          <a:xfrm>
            <a:off x="2253166" y="2397085"/>
            <a:ext cx="5459413" cy="236538"/>
            <a:chOff x="-195532" y="6202393"/>
            <a:chExt cx="5460528" cy="237549"/>
          </a:xfrm>
        </p:grpSpPr>
        <p:grpSp>
          <p:nvGrpSpPr>
            <p:cNvPr id="34" name="Group 261"/>
            <p:cNvGrpSpPr>
              <a:grpSpLocks/>
            </p:cNvGrpSpPr>
            <p:nvPr/>
          </p:nvGrpSpPr>
          <p:grpSpPr bwMode="auto">
            <a:xfrm>
              <a:off x="-195532" y="6204909"/>
              <a:ext cx="2818809" cy="229282"/>
              <a:chOff x="-195532" y="6204909"/>
              <a:chExt cx="2818809" cy="229282"/>
            </a:xfrm>
          </p:grpSpPr>
          <p:pic>
            <p:nvPicPr>
              <p:cNvPr id="39" name="Picture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Ring Heater Driver</a:t>
                </a:r>
                <a:endParaRPr lang="en-US" sz="800" b="1" dirty="0">
                  <a:latin typeface="Comic Sans MS" pitchFamily="66" charset="0"/>
                </a:endParaRPr>
              </a:p>
            </p:txBody>
          </p:sp>
          <p:sp>
            <p:nvSpPr>
              <p:cNvPr id="41"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D1003254</a:t>
                </a:r>
                <a:endParaRPr lang="en-US" sz="800" b="1" dirty="0">
                  <a:latin typeface="Comic Sans MS" pitchFamily="66" charset="0"/>
                </a:endParaRPr>
              </a:p>
            </p:txBody>
          </p:sp>
        </p:grpSp>
        <p:grpSp>
          <p:nvGrpSpPr>
            <p:cNvPr id="35" name="Group 262"/>
            <p:cNvGrpSpPr>
              <a:grpSpLocks/>
            </p:cNvGrpSpPr>
            <p:nvPr/>
          </p:nvGrpSpPr>
          <p:grpSpPr bwMode="auto">
            <a:xfrm>
              <a:off x="2846725" y="6202393"/>
              <a:ext cx="2418271" cy="237549"/>
              <a:chOff x="2846725" y="6202393"/>
              <a:chExt cx="2418271" cy="237549"/>
            </a:xfrm>
          </p:grpSpPr>
          <p:pic>
            <p:nvPicPr>
              <p:cNvPr id="36" name="Picture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38"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42" name="Group 214"/>
          <p:cNvGrpSpPr>
            <a:grpSpLocks/>
          </p:cNvGrpSpPr>
          <p:nvPr/>
        </p:nvGrpSpPr>
        <p:grpSpPr bwMode="auto">
          <a:xfrm>
            <a:off x="1654525" y="2687119"/>
            <a:ext cx="6049962" cy="223837"/>
            <a:chOff x="-796522" y="4827922"/>
            <a:chExt cx="6050018" cy="224070"/>
          </a:xfrm>
        </p:grpSpPr>
        <p:grpSp>
          <p:nvGrpSpPr>
            <p:cNvPr id="43" name="Group 254"/>
            <p:cNvGrpSpPr>
              <a:grpSpLocks/>
            </p:cNvGrpSpPr>
            <p:nvPr/>
          </p:nvGrpSpPr>
          <p:grpSpPr bwMode="auto">
            <a:xfrm>
              <a:off x="-796522" y="4827922"/>
              <a:ext cx="3419797" cy="221195"/>
              <a:chOff x="-796522" y="4827922"/>
              <a:chExt cx="3419797" cy="221195"/>
            </a:xfrm>
          </p:grpSpPr>
          <p:pic>
            <p:nvPicPr>
              <p:cNvPr id="48"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3" action="ppaction://hlinksldjump"/>
                  </a:rPr>
                  <a:t>Hartmann Sensor Power Supply</a:t>
                </a:r>
                <a:endParaRPr lang="en-US" sz="800" b="1" dirty="0">
                  <a:latin typeface="Comic Sans MS" pitchFamily="66" charset="0"/>
                </a:endParaRPr>
              </a:p>
            </p:txBody>
          </p:sp>
          <p:sp>
            <p:nvSpPr>
              <p:cNvPr id="50"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D1102206</a:t>
                </a:r>
                <a:endParaRPr lang="en-US" sz="800" b="1" dirty="0">
                  <a:latin typeface="Comic Sans MS" pitchFamily="66" charset="0"/>
                </a:endParaRPr>
              </a:p>
            </p:txBody>
          </p:sp>
        </p:grpSp>
        <p:grpSp>
          <p:nvGrpSpPr>
            <p:cNvPr id="44" name="Group 255"/>
            <p:cNvGrpSpPr>
              <a:grpSpLocks/>
            </p:cNvGrpSpPr>
            <p:nvPr/>
          </p:nvGrpSpPr>
          <p:grpSpPr bwMode="auto">
            <a:xfrm>
              <a:off x="2835486" y="4830792"/>
              <a:ext cx="2418010" cy="221200"/>
              <a:chOff x="2835486" y="4830792"/>
              <a:chExt cx="2418010" cy="221200"/>
            </a:xfrm>
          </p:grpSpPr>
          <p:pic>
            <p:nvPicPr>
              <p:cNvPr id="45"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218"/>
              <p:cNvSpPr txBox="1">
                <a:spLocks noChangeArrowheads="1"/>
              </p:cNvSpPr>
              <p:nvPr/>
            </p:nvSpPr>
            <p:spPr bwMode="auto">
              <a:xfrm>
                <a:off x="4106183" y="483079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47"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1" name="Group 123"/>
          <p:cNvGrpSpPr>
            <a:grpSpLocks/>
          </p:cNvGrpSpPr>
          <p:nvPr/>
        </p:nvGrpSpPr>
        <p:grpSpPr bwMode="auto">
          <a:xfrm>
            <a:off x="1954408" y="4684071"/>
            <a:ext cx="5741987" cy="227013"/>
            <a:chOff x="-426695" y="6096039"/>
            <a:chExt cx="5740565" cy="226907"/>
          </a:xfrm>
        </p:grpSpPr>
        <p:grpSp>
          <p:nvGrpSpPr>
            <p:cNvPr id="52" name="Group 375"/>
            <p:cNvGrpSpPr>
              <a:grpSpLocks/>
            </p:cNvGrpSpPr>
            <p:nvPr/>
          </p:nvGrpSpPr>
          <p:grpSpPr bwMode="auto">
            <a:xfrm>
              <a:off x="-426695" y="6096039"/>
              <a:ext cx="3105592" cy="221156"/>
              <a:chOff x="-426695" y="6096039"/>
              <a:chExt cx="3105592" cy="221156"/>
            </a:xfrm>
          </p:grpSpPr>
          <p:pic>
            <p:nvPicPr>
              <p:cNvPr id="57" name="Picture 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Accelerometer Power Supply</a:t>
                </a:r>
                <a:endParaRPr lang="en-US" sz="800" b="1" dirty="0">
                  <a:latin typeface="Comic Sans MS" pitchFamily="66" charset="0"/>
                </a:endParaRPr>
              </a:p>
            </p:txBody>
          </p:sp>
          <p:sp>
            <p:nvSpPr>
              <p:cNvPr id="59"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Isotron 2973</a:t>
                </a:r>
                <a:endParaRPr lang="en-US" sz="800" b="1" dirty="0">
                  <a:latin typeface="Comic Sans MS" pitchFamily="66" charset="0"/>
                </a:endParaRPr>
              </a:p>
            </p:txBody>
          </p:sp>
        </p:grpSp>
        <p:grpSp>
          <p:nvGrpSpPr>
            <p:cNvPr id="53" name="Group 376"/>
            <p:cNvGrpSpPr>
              <a:grpSpLocks/>
            </p:cNvGrpSpPr>
            <p:nvPr/>
          </p:nvGrpSpPr>
          <p:grpSpPr bwMode="auto">
            <a:xfrm>
              <a:off x="2904225" y="6104626"/>
              <a:ext cx="2409645" cy="218320"/>
              <a:chOff x="2904225" y="6104626"/>
              <a:chExt cx="2409645" cy="218320"/>
            </a:xfrm>
          </p:grpSpPr>
          <p:pic>
            <p:nvPicPr>
              <p:cNvPr id="54" name="Picture 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56"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60" name="Group 67"/>
          <p:cNvGrpSpPr>
            <a:grpSpLocks/>
          </p:cNvGrpSpPr>
          <p:nvPr/>
        </p:nvGrpSpPr>
        <p:grpSpPr bwMode="auto">
          <a:xfrm>
            <a:off x="1839571" y="5186979"/>
            <a:ext cx="5871119" cy="230185"/>
            <a:chOff x="1592244" y="806791"/>
            <a:chExt cx="5870416" cy="228601"/>
          </a:xfrm>
        </p:grpSpPr>
        <p:pic>
          <p:nvPicPr>
            <p:cNvPr id="61" name="Picture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2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Box 246"/>
            <p:cNvSpPr txBox="1">
              <a:spLocks noChangeArrowheads="1"/>
            </p:cNvSpPr>
            <p:nvPr/>
          </p:nvSpPr>
          <p:spPr bwMode="auto">
            <a:xfrm>
              <a:off x="1592244" y="813347"/>
              <a:ext cx="1954826"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9" action="ppaction://hlinksldjump"/>
                </a:rPr>
                <a:t>B</a:t>
              </a:r>
              <a:r>
                <a:rPr lang="en-US" sz="800" b="1" dirty="0" smtClean="0">
                  <a:latin typeface="Comic Sans MS" pitchFamily="66" charset="0"/>
                  <a:hlinkClick r:id="rId19" action="ppaction://hlinksldjump"/>
                </a:rPr>
                <a:t>NC </a:t>
              </a:r>
              <a:r>
                <a:rPr lang="en-US" sz="800" b="1" dirty="0">
                  <a:latin typeface="Comic Sans MS" pitchFamily="66" charset="0"/>
                  <a:hlinkClick r:id="rId19" action="ppaction://hlinksldjump"/>
                </a:rPr>
                <a:t>AA Interface </a:t>
              </a:r>
              <a:r>
                <a:rPr lang="en-US" sz="800" b="1" dirty="0" smtClean="0">
                  <a:latin typeface="Comic Sans MS" pitchFamily="66" charset="0"/>
                  <a:hlinkClick r:id="rId19" action="ppaction://hlinksldjump"/>
                </a:rPr>
                <a:t>Chassis (PEM)</a:t>
              </a:r>
              <a:endParaRPr lang="en-US" sz="800" b="1" dirty="0">
                <a:latin typeface="Comic Sans MS" pitchFamily="66" charset="0"/>
              </a:endParaRPr>
            </a:p>
          </p:txBody>
        </p:sp>
        <p:sp>
          <p:nvSpPr>
            <p:cNvPr id="64"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D1001421</a:t>
              </a:r>
              <a:endParaRPr lang="en-US" sz="800" b="1" dirty="0">
                <a:latin typeface="Comic Sans MS" pitchFamily="66" charset="0"/>
              </a:endParaRPr>
            </a:p>
          </p:txBody>
        </p:sp>
        <p:sp>
          <p:nvSpPr>
            <p:cNvPr id="65"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66"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S1001056</a:t>
              </a:r>
              <a:endParaRPr lang="en-US" sz="800" b="1" dirty="0">
                <a:latin typeface="Comic Sans MS" pitchFamily="66" charset="0"/>
              </a:endParaRPr>
            </a:p>
          </p:txBody>
        </p:sp>
      </p:grpSp>
      <p:grpSp>
        <p:nvGrpSpPr>
          <p:cNvPr id="67" name="Group 66"/>
          <p:cNvGrpSpPr/>
          <p:nvPr/>
        </p:nvGrpSpPr>
        <p:grpSpPr>
          <a:xfrm>
            <a:off x="2646381" y="3480160"/>
            <a:ext cx="3924325" cy="184666"/>
            <a:chOff x="2173288" y="6524880"/>
            <a:chExt cx="3924325" cy="184666"/>
          </a:xfrm>
        </p:grpSpPr>
        <p:sp>
          <p:nvSpPr>
            <p:cNvPr id="68"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69" name="Picture 3"/>
            <p:cNvPicPr>
              <a:picLocks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3"/>
            <p:cNvPicPr>
              <a:picLocks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1" name="Group 70"/>
          <p:cNvGrpSpPr/>
          <p:nvPr/>
        </p:nvGrpSpPr>
        <p:grpSpPr>
          <a:xfrm>
            <a:off x="2646381" y="4159696"/>
            <a:ext cx="3924325" cy="184666"/>
            <a:chOff x="2173288" y="6524880"/>
            <a:chExt cx="3924325" cy="184666"/>
          </a:xfrm>
        </p:grpSpPr>
        <p:sp>
          <p:nvSpPr>
            <p:cNvPr id="72"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73" name="Picture 3"/>
            <p:cNvPicPr>
              <a:picLocks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4" name="Picture 3"/>
            <p:cNvPicPr>
              <a:picLocks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9" name="Group 230"/>
          <p:cNvGrpSpPr>
            <a:grpSpLocks/>
          </p:cNvGrpSpPr>
          <p:nvPr/>
        </p:nvGrpSpPr>
        <p:grpSpPr bwMode="auto">
          <a:xfrm>
            <a:off x="1810382" y="1350957"/>
            <a:ext cx="5894388" cy="229059"/>
            <a:chOff x="-637082" y="5770953"/>
            <a:chExt cx="5893443" cy="229419"/>
          </a:xfrm>
        </p:grpSpPr>
        <p:grpSp>
          <p:nvGrpSpPr>
            <p:cNvPr id="80" name="Group 195"/>
            <p:cNvGrpSpPr>
              <a:grpSpLocks/>
            </p:cNvGrpSpPr>
            <p:nvPr/>
          </p:nvGrpSpPr>
          <p:grpSpPr bwMode="auto">
            <a:xfrm>
              <a:off x="-637082" y="5770953"/>
              <a:ext cx="3266109" cy="229419"/>
              <a:chOff x="-637082" y="5788205"/>
              <a:chExt cx="3266109" cy="229419"/>
            </a:xfrm>
          </p:grpSpPr>
          <p:grpSp>
            <p:nvGrpSpPr>
              <p:cNvPr id="86" name="Group 194"/>
              <p:cNvGrpSpPr>
                <a:grpSpLocks/>
              </p:cNvGrpSpPr>
              <p:nvPr/>
            </p:nvGrpSpPr>
            <p:grpSpPr bwMode="auto">
              <a:xfrm>
                <a:off x="-637082" y="5788205"/>
                <a:ext cx="3266109" cy="215668"/>
                <a:chOff x="-637082" y="5788205"/>
                <a:chExt cx="3266109" cy="215668"/>
              </a:xfrm>
            </p:grpSpPr>
            <p:pic>
              <p:nvPicPr>
                <p:cNvPr id="88" name="Picture 2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4" action="ppaction://hlinksldjump"/>
                    </a:rPr>
                    <a:t>Timing Comparator</a:t>
                  </a:r>
                  <a:endParaRPr lang="en-US" sz="800" b="1" dirty="0">
                    <a:latin typeface="Comic Sans MS" pitchFamily="66" charset="0"/>
                  </a:endParaRPr>
                </a:p>
              </p:txBody>
            </p:sp>
          </p:grpSp>
          <p:sp>
            <p:nvSpPr>
              <p:cNvPr id="87" name="TextBox 353"/>
              <p:cNvSpPr txBox="1">
                <a:spLocks noChangeArrowheads="1"/>
              </p:cNvSpPr>
              <p:nvPr/>
            </p:nvSpPr>
            <p:spPr bwMode="auto">
              <a:xfrm>
                <a:off x="1345721" y="580218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5"/>
                  </a:rPr>
                  <a:t>D1001370</a:t>
                </a:r>
                <a:endParaRPr lang="en-US" sz="800" b="1" dirty="0">
                  <a:latin typeface="Comic Sans MS" pitchFamily="66" charset="0"/>
                </a:endParaRPr>
              </a:p>
            </p:txBody>
          </p:sp>
        </p:grpSp>
        <p:grpSp>
          <p:nvGrpSpPr>
            <p:cNvPr id="81" name="Group 192"/>
            <p:cNvGrpSpPr>
              <a:grpSpLocks/>
            </p:cNvGrpSpPr>
            <p:nvPr/>
          </p:nvGrpSpPr>
          <p:grpSpPr bwMode="auto">
            <a:xfrm>
              <a:off x="2841236" y="5773948"/>
              <a:ext cx="2415125" cy="221194"/>
              <a:chOff x="2841236" y="5773948"/>
              <a:chExt cx="2415125" cy="221194"/>
            </a:xfrm>
          </p:grpSpPr>
          <p:sp>
            <p:nvSpPr>
              <p:cNvPr id="8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83" name="Group 191"/>
              <p:cNvGrpSpPr>
                <a:grpSpLocks/>
              </p:cNvGrpSpPr>
              <p:nvPr/>
            </p:nvGrpSpPr>
            <p:grpSpPr bwMode="auto">
              <a:xfrm>
                <a:off x="2841236" y="5779698"/>
                <a:ext cx="1280160" cy="215444"/>
                <a:chOff x="2841236" y="5779698"/>
                <a:chExt cx="1280160" cy="215444"/>
              </a:xfrm>
            </p:grpSpPr>
            <p:pic>
              <p:nvPicPr>
                <p:cNvPr id="84" name="Picture 2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26"/>
                    </a:rPr>
                    <a:t>S1201891</a:t>
                  </a:r>
                  <a:endParaRPr lang="en-US" sz="800" b="1" dirty="0">
                    <a:latin typeface="Comic Sans MS" pitchFamily="66" charset="0"/>
                  </a:endParaRPr>
                </a:p>
              </p:txBody>
            </p:sp>
          </p:grpSp>
        </p:grpSp>
      </p:grpSp>
      <p:grpSp>
        <p:nvGrpSpPr>
          <p:cNvPr id="90" name="Group 230"/>
          <p:cNvGrpSpPr>
            <a:grpSpLocks/>
          </p:cNvGrpSpPr>
          <p:nvPr/>
        </p:nvGrpSpPr>
        <p:grpSpPr bwMode="auto">
          <a:xfrm>
            <a:off x="1811284" y="1232961"/>
            <a:ext cx="5894388" cy="223837"/>
            <a:chOff x="-637082" y="5770953"/>
            <a:chExt cx="5893443" cy="224189"/>
          </a:xfrm>
        </p:grpSpPr>
        <p:grpSp>
          <p:nvGrpSpPr>
            <p:cNvPr id="91" name="Group 195"/>
            <p:cNvGrpSpPr>
              <a:grpSpLocks/>
            </p:cNvGrpSpPr>
            <p:nvPr/>
          </p:nvGrpSpPr>
          <p:grpSpPr bwMode="auto">
            <a:xfrm>
              <a:off x="-637082" y="5770953"/>
              <a:ext cx="3266109" cy="221314"/>
              <a:chOff x="-637082" y="5788205"/>
              <a:chExt cx="3266109" cy="221314"/>
            </a:xfrm>
          </p:grpSpPr>
          <p:grpSp>
            <p:nvGrpSpPr>
              <p:cNvPr id="97" name="Group 194"/>
              <p:cNvGrpSpPr>
                <a:grpSpLocks/>
              </p:cNvGrpSpPr>
              <p:nvPr/>
            </p:nvGrpSpPr>
            <p:grpSpPr bwMode="auto">
              <a:xfrm>
                <a:off x="-637082" y="5788205"/>
                <a:ext cx="3266109" cy="215668"/>
                <a:chOff x="-637082" y="5788205"/>
                <a:chExt cx="3266109" cy="215668"/>
              </a:xfrm>
            </p:grpSpPr>
            <p:pic>
              <p:nvPicPr>
                <p:cNvPr id="99" name="Picture 2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Timing Master (Fanout)</a:t>
                  </a:r>
                  <a:endParaRPr lang="en-US" sz="800" b="1" dirty="0">
                    <a:latin typeface="Comic Sans MS" pitchFamily="66" charset="0"/>
                  </a:endParaRPr>
                </a:p>
              </p:txBody>
            </p:sp>
          </p:grpSp>
          <p:sp>
            <p:nvSpPr>
              <p:cNvPr id="9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8"/>
                  </a:rPr>
                  <a:t>D070011</a:t>
                </a:r>
                <a:endParaRPr lang="en-US" sz="800" b="1">
                  <a:latin typeface="Comic Sans MS" pitchFamily="66" charset="0"/>
                </a:endParaRPr>
              </a:p>
            </p:txBody>
          </p:sp>
        </p:grpSp>
        <p:grpSp>
          <p:nvGrpSpPr>
            <p:cNvPr id="92" name="Group 192"/>
            <p:cNvGrpSpPr>
              <a:grpSpLocks/>
            </p:cNvGrpSpPr>
            <p:nvPr/>
          </p:nvGrpSpPr>
          <p:grpSpPr bwMode="auto">
            <a:xfrm>
              <a:off x="2841236" y="5773948"/>
              <a:ext cx="2415125" cy="221194"/>
              <a:chOff x="2841236" y="5773948"/>
              <a:chExt cx="2415125" cy="221194"/>
            </a:xfrm>
          </p:grpSpPr>
          <p:sp>
            <p:nvSpPr>
              <p:cNvPr id="9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grpSp>
            <p:nvGrpSpPr>
              <p:cNvPr id="94" name="Group 191"/>
              <p:cNvGrpSpPr>
                <a:grpSpLocks/>
              </p:cNvGrpSpPr>
              <p:nvPr/>
            </p:nvGrpSpPr>
            <p:grpSpPr bwMode="auto">
              <a:xfrm>
                <a:off x="2841236" y="5779698"/>
                <a:ext cx="1280160" cy="215444"/>
                <a:chOff x="2841236" y="5779698"/>
                <a:chExt cx="1280160" cy="215444"/>
              </a:xfrm>
            </p:grpSpPr>
            <p:pic>
              <p:nvPicPr>
                <p:cNvPr id="95" name="Picture 2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29"/>
                    </a:rPr>
                    <a:t>S1107511</a:t>
                  </a:r>
                  <a:endParaRPr lang="en-US" sz="800" b="1" dirty="0">
                    <a:latin typeface="Comic Sans MS" pitchFamily="66" charset="0"/>
                  </a:endParaRPr>
                </a:p>
              </p:txBody>
            </p:sp>
          </p:grpSp>
        </p:grpSp>
      </p:grpSp>
      <p:sp>
        <p:nvSpPr>
          <p:cNvPr id="101" name="TextBox 36"/>
          <p:cNvSpPr txBox="1">
            <a:spLocks noChangeArrowheads="1"/>
          </p:cNvSpPr>
          <p:nvPr/>
        </p:nvSpPr>
        <p:spPr bwMode="auto">
          <a:xfrm>
            <a:off x="134846" y="6109833"/>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TCS-XC1 is part of </a:t>
            </a:r>
            <a:r>
              <a:rPr lang="en-US" sz="800" b="1" dirty="0" smtClean="0">
                <a:latin typeface="Comic Sans MS" pitchFamily="66" charset="0"/>
                <a:hlinkClick r:id="rId30"/>
              </a:rPr>
              <a:t>E1100894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itle 2"/>
          <p:cNvSpPr>
            <a:spLocks noGrp="1"/>
          </p:cNvSpPr>
          <p:nvPr>
            <p:ph type="title"/>
          </p:nvPr>
        </p:nvSpPr>
        <p:spPr/>
        <p:txBody>
          <a:bodyPr/>
          <a:lstStyle/>
          <a:p>
            <a:r>
              <a:rPr lang="en-US" dirty="0" smtClean="0">
                <a:ea typeface="ＭＳ Ｐゴシック" pitchFamily="34" charset="-128"/>
              </a:rPr>
              <a:t>D070011 – S1107511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2733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05A811-7E37-428D-B9E7-9F39F00CC8F0}" type="slidenum">
              <a:rPr lang="en-US" smtClean="0">
                <a:solidFill>
                  <a:srgbClr val="898989"/>
                </a:solidFill>
                <a:latin typeface="Calibri" pitchFamily="34" charset="0"/>
              </a:rPr>
              <a:pPr eaLnBrk="1" hangingPunct="1"/>
              <a:t>484</a:t>
            </a:fld>
            <a:endParaRPr lang="en-US" smtClean="0">
              <a:solidFill>
                <a:srgbClr val="898989"/>
              </a:solidFill>
              <a:latin typeface="Calibri" pitchFamily="34" charset="0"/>
            </a:endParaRPr>
          </a:p>
        </p:txBody>
      </p:sp>
      <p:grpSp>
        <p:nvGrpSpPr>
          <p:cNvPr id="227333" name="Group 230"/>
          <p:cNvGrpSpPr>
            <a:grpSpLocks/>
          </p:cNvGrpSpPr>
          <p:nvPr/>
        </p:nvGrpSpPr>
        <p:grpSpPr bwMode="auto">
          <a:xfrm>
            <a:off x="1800225" y="747713"/>
            <a:ext cx="5894388" cy="223837"/>
            <a:chOff x="-637082" y="5770953"/>
            <a:chExt cx="5893443" cy="224189"/>
          </a:xfrm>
        </p:grpSpPr>
        <p:grpSp>
          <p:nvGrpSpPr>
            <p:cNvPr id="227359" name="Group 195"/>
            <p:cNvGrpSpPr>
              <a:grpSpLocks/>
            </p:cNvGrpSpPr>
            <p:nvPr/>
          </p:nvGrpSpPr>
          <p:grpSpPr bwMode="auto">
            <a:xfrm>
              <a:off x="-637082" y="5770953"/>
              <a:ext cx="3266109" cy="221314"/>
              <a:chOff x="-637082" y="5788205"/>
              <a:chExt cx="3266109" cy="221314"/>
            </a:xfrm>
          </p:grpSpPr>
          <p:grpSp>
            <p:nvGrpSpPr>
              <p:cNvPr id="227365" name="Group 194"/>
              <p:cNvGrpSpPr>
                <a:grpSpLocks/>
              </p:cNvGrpSpPr>
              <p:nvPr/>
            </p:nvGrpSpPr>
            <p:grpSpPr bwMode="auto">
              <a:xfrm>
                <a:off x="-637082" y="5788205"/>
                <a:ext cx="3266109" cy="215668"/>
                <a:chOff x="-637082" y="5788205"/>
                <a:chExt cx="3266109" cy="215668"/>
              </a:xfrm>
            </p:grpSpPr>
            <p:pic>
              <p:nvPicPr>
                <p:cNvPr id="22736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Timing Master (Fanout)</a:t>
                  </a:r>
                </a:p>
              </p:txBody>
            </p:sp>
          </p:grpSp>
          <p:sp>
            <p:nvSpPr>
              <p:cNvPr id="22736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grpSp>
        <p:grpSp>
          <p:nvGrpSpPr>
            <p:cNvPr id="227360" name="Group 192"/>
            <p:cNvGrpSpPr>
              <a:grpSpLocks/>
            </p:cNvGrpSpPr>
            <p:nvPr/>
          </p:nvGrpSpPr>
          <p:grpSpPr bwMode="auto">
            <a:xfrm>
              <a:off x="2841236" y="5773948"/>
              <a:ext cx="2415125" cy="221194"/>
              <a:chOff x="2841236" y="5773948"/>
              <a:chExt cx="2415125" cy="221194"/>
            </a:xfrm>
          </p:grpSpPr>
          <p:sp>
            <p:nvSpPr>
              <p:cNvPr id="22736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grpSp>
            <p:nvGrpSpPr>
              <p:cNvPr id="227362" name="Group 191"/>
              <p:cNvGrpSpPr>
                <a:grpSpLocks/>
              </p:cNvGrpSpPr>
              <p:nvPr/>
            </p:nvGrpSpPr>
            <p:grpSpPr bwMode="auto">
              <a:xfrm>
                <a:off x="2841236" y="5779698"/>
                <a:ext cx="1280160" cy="215444"/>
                <a:chOff x="2841236" y="5779698"/>
                <a:chExt cx="1280160" cy="215444"/>
              </a:xfrm>
            </p:grpSpPr>
            <p:pic>
              <p:nvPicPr>
                <p:cNvPr id="22736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S1107511</a:t>
                  </a:r>
                  <a:endParaRPr lang="en-US" sz="800" b="1" dirty="0">
                    <a:latin typeface="Comic Sans MS" pitchFamily="66" charset="0"/>
                  </a:endParaRPr>
                </a:p>
              </p:txBody>
            </p:sp>
          </p:grpSp>
        </p:grpSp>
      </p:grpSp>
      <p:grpSp>
        <p:nvGrpSpPr>
          <p:cNvPr id="227334" name="Group 5"/>
          <p:cNvGrpSpPr>
            <a:grpSpLocks/>
          </p:cNvGrpSpPr>
          <p:nvPr/>
        </p:nvGrpSpPr>
        <p:grpSpPr bwMode="auto">
          <a:xfrm>
            <a:off x="1023938" y="2106613"/>
            <a:ext cx="7661275" cy="604837"/>
            <a:chOff x="1023938" y="2106613"/>
            <a:chExt cx="7661275" cy="604574"/>
          </a:xfrm>
        </p:grpSpPr>
        <p:sp>
          <p:nvSpPr>
            <p:cNvPr id="227354" name="TextBox 353"/>
            <p:cNvSpPr txBox="1">
              <a:spLocks noChangeArrowheads="1"/>
            </p:cNvSpPr>
            <p:nvPr/>
          </p:nvSpPr>
          <p:spPr bwMode="auto">
            <a:xfrm>
              <a:off x="7422499" y="2106613"/>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sp>
          <p:nvSpPr>
            <p:cNvPr id="227355" name="TextBox 353"/>
            <p:cNvSpPr txBox="1">
              <a:spLocks noChangeArrowheads="1"/>
            </p:cNvSpPr>
            <p:nvPr/>
          </p:nvSpPr>
          <p:spPr bwMode="auto">
            <a:xfrm>
              <a:off x="7412973" y="2336213"/>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27356" name="Group 4"/>
            <p:cNvGrpSpPr>
              <a:grpSpLocks/>
            </p:cNvGrpSpPr>
            <p:nvPr/>
          </p:nvGrpSpPr>
          <p:grpSpPr bwMode="auto">
            <a:xfrm>
              <a:off x="1023938" y="2107883"/>
              <a:ext cx="6401707" cy="603304"/>
              <a:chOff x="1023938" y="2107883"/>
              <a:chExt cx="6401707" cy="603304"/>
            </a:xfrm>
          </p:grpSpPr>
          <p:pic>
            <p:nvPicPr>
              <p:cNvPr id="22735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3"/>
                <a:ext cx="6401707" cy="60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58"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77159" y="2128790"/>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7335" name="Group 7"/>
          <p:cNvGrpSpPr>
            <a:grpSpLocks/>
          </p:cNvGrpSpPr>
          <p:nvPr/>
        </p:nvGrpSpPr>
        <p:grpSpPr bwMode="auto">
          <a:xfrm>
            <a:off x="1030288" y="4449763"/>
            <a:ext cx="7669212" cy="604837"/>
            <a:chOff x="1030288" y="4449763"/>
            <a:chExt cx="7669212" cy="604837"/>
          </a:xfrm>
        </p:grpSpPr>
        <p:sp>
          <p:nvSpPr>
            <p:cNvPr id="227349"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S1107511</a:t>
              </a:r>
              <a:endParaRPr lang="en-US" sz="800" b="1" dirty="0">
                <a:latin typeface="Comic Sans MS" pitchFamily="66" charset="0"/>
              </a:endParaRPr>
            </a:p>
          </p:txBody>
        </p:sp>
        <p:sp>
          <p:nvSpPr>
            <p:cNvPr id="227350"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nvGrpSpPr>
            <p:cNvPr id="227351" name="Group 6"/>
            <p:cNvGrpSpPr>
              <a:grpSpLocks/>
            </p:cNvGrpSpPr>
            <p:nvPr/>
          </p:nvGrpSpPr>
          <p:grpSpPr bwMode="auto">
            <a:xfrm>
              <a:off x="1030288" y="4449763"/>
              <a:ext cx="6401878" cy="604837"/>
              <a:chOff x="1030288" y="4449763"/>
              <a:chExt cx="6401878" cy="604837"/>
            </a:xfrm>
          </p:grpSpPr>
          <p:pic>
            <p:nvPicPr>
              <p:cNvPr id="227352"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5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91431" y="4469893"/>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7336" name="Group 80"/>
          <p:cNvGrpSpPr>
            <a:grpSpLocks/>
          </p:cNvGrpSpPr>
          <p:nvPr/>
        </p:nvGrpSpPr>
        <p:grpSpPr bwMode="auto">
          <a:xfrm>
            <a:off x="1909763" y="2352675"/>
            <a:ext cx="215900" cy="1916113"/>
            <a:chOff x="3122797" y="4413397"/>
            <a:chExt cx="215195" cy="1916467"/>
          </a:xfrm>
        </p:grpSpPr>
        <p:sp>
          <p:nvSpPr>
            <p:cNvPr id="227346"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1X23 PP B4, B5</a:t>
              </a:r>
              <a:endParaRPr lang="en-US" sz="800" b="1" dirty="0">
                <a:latin typeface="Comic Sans MS" pitchFamily="66" charset="0"/>
              </a:endParaRPr>
            </a:p>
          </p:txBody>
        </p:sp>
        <p:cxnSp>
          <p:nvCxnSpPr>
            <p:cNvPr id="83" name="Straight Arrow Connector 82"/>
            <p:cNvCxnSpPr>
              <a:stCxn id="227346" idx="3"/>
              <a:endCxn id="84" idx="2"/>
            </p:cNvCxnSpPr>
            <p:nvPr/>
          </p:nvCxnSpPr>
          <p:spPr>
            <a:xfrm flipV="1">
              <a:off x="3230394" y="4572176"/>
              <a:ext cx="1582"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bwMode="auto">
            <a:xfrm>
              <a:off x="3138620" y="4413397"/>
              <a:ext cx="186713"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7337" name="Group 85"/>
          <p:cNvGrpSpPr>
            <a:grpSpLocks/>
          </p:cNvGrpSpPr>
          <p:nvPr/>
        </p:nvGrpSpPr>
        <p:grpSpPr bwMode="auto">
          <a:xfrm>
            <a:off x="2277496" y="2352675"/>
            <a:ext cx="215444" cy="2206390"/>
            <a:chOff x="3122104" y="4413397"/>
            <a:chExt cx="216582" cy="2207121"/>
          </a:xfrm>
        </p:grpSpPr>
        <p:sp>
          <p:nvSpPr>
            <p:cNvPr id="227343" name="TextBox 353"/>
            <p:cNvSpPr txBox="1">
              <a:spLocks noChangeArrowheads="1"/>
            </p:cNvSpPr>
            <p:nvPr/>
          </p:nvSpPr>
          <p:spPr bwMode="auto">
            <a:xfrm rot="16200000">
              <a:off x="2407150" y="5688983"/>
              <a:ext cx="1646489" cy="216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l1pemex </a:t>
              </a:r>
              <a:r>
                <a:rPr lang="en-US" sz="800" b="1" dirty="0">
                  <a:latin typeface="Comic Sans MS" pitchFamily="66" charset="0"/>
                </a:rPr>
                <a:t>IO Front Panel</a:t>
              </a:r>
            </a:p>
          </p:txBody>
        </p:sp>
        <p:cxnSp>
          <p:nvCxnSpPr>
            <p:cNvPr id="88" name="Straight Arrow Connector 87"/>
            <p:cNvCxnSpPr>
              <a:stCxn id="227343" idx="3"/>
              <a:endCxn id="89" idx="2"/>
            </p:cNvCxnSpPr>
            <p:nvPr/>
          </p:nvCxnSpPr>
          <p:spPr>
            <a:xfrm flipV="1">
              <a:off x="3230395" y="4572200"/>
              <a:ext cx="1596" cy="40183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bwMode="auto">
            <a:xfrm>
              <a:off x="3138632" y="4413397"/>
              <a:ext cx="186718" cy="158803"/>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7338" name="Group 90"/>
          <p:cNvGrpSpPr>
            <a:grpSpLocks/>
          </p:cNvGrpSpPr>
          <p:nvPr/>
        </p:nvGrpSpPr>
        <p:grpSpPr bwMode="auto">
          <a:xfrm>
            <a:off x="1900238" y="4708525"/>
            <a:ext cx="509587" cy="2008188"/>
            <a:chOff x="2971552" y="4413397"/>
            <a:chExt cx="511099" cy="2007882"/>
          </a:xfrm>
        </p:grpSpPr>
        <p:sp>
          <p:nvSpPr>
            <p:cNvPr id="227340" name="TextBox 353"/>
            <p:cNvSpPr txBox="1">
              <a:spLocks noChangeArrowheads="1"/>
            </p:cNvSpPr>
            <p:nvPr/>
          </p:nvSpPr>
          <p:spPr bwMode="auto">
            <a:xfrm rot="-5400000">
              <a:off x="2506770" y="5589932"/>
              <a:ext cx="14472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To D070124 Green Cable</a:t>
              </a:r>
              <a:endParaRPr lang="en-US" sz="800" b="1" dirty="0">
                <a:latin typeface="Comic Sans MS" pitchFamily="66" charset="0"/>
              </a:endParaRPr>
            </a:p>
          </p:txBody>
        </p:sp>
        <p:cxnSp>
          <p:nvCxnSpPr>
            <p:cNvPr id="93" name="Straight Arrow Connector 92"/>
            <p:cNvCxnSpPr>
              <a:stCxn id="227340" idx="3"/>
              <a:endCxn id="94" idx="2"/>
            </p:cNvCxnSpPr>
            <p:nvPr/>
          </p:nvCxnSpPr>
          <p:spPr>
            <a:xfrm flipH="1" flipV="1">
              <a:off x="3227897" y="4572123"/>
              <a:ext cx="3184" cy="40157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bwMode="auto">
            <a:xfrm>
              <a:off x="2971552" y="4413397"/>
              <a:ext cx="511099" cy="158726"/>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L1-TCS-XC1</a:t>
            </a:r>
            <a:endParaRPr lang="en-US" sz="800" b="1" dirty="0">
              <a:latin typeface="Comic Sans MS" pitchFamily="66" charset="0"/>
            </a:endParaRPr>
          </a:p>
        </p:txBody>
      </p:sp>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dirty="0" smtClean="0">
                <a:ea typeface="ＭＳ Ｐゴシック" pitchFamily="34" charset="-128"/>
              </a:rPr>
              <a:t>D1001370 – S1201891</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485</a:t>
            </a:fld>
            <a:endParaRPr lang="en-US" smtClean="0">
              <a:solidFill>
                <a:srgbClr val="898989"/>
              </a:solidFill>
              <a:latin typeface="Calibri" pitchFamily="34" charset="0"/>
            </a:endParaRPr>
          </a:p>
        </p:txBody>
      </p:sp>
      <p:grpSp>
        <p:nvGrpSpPr>
          <p:cNvPr id="7" name="Group 6"/>
          <p:cNvGrpSpPr/>
          <p:nvPr/>
        </p:nvGrpSpPr>
        <p:grpSpPr>
          <a:xfrm>
            <a:off x="1114556" y="2618295"/>
            <a:ext cx="7673273" cy="610606"/>
            <a:chOff x="1114556" y="2618295"/>
            <a:chExt cx="7673273" cy="610606"/>
          </a:xfrm>
        </p:grpSpPr>
        <p:grpSp>
          <p:nvGrpSpPr>
            <p:cNvPr id="5" name="Group 4"/>
            <p:cNvGrpSpPr/>
            <p:nvPr/>
          </p:nvGrpSpPr>
          <p:grpSpPr>
            <a:xfrm>
              <a:off x="1114556" y="2618295"/>
              <a:ext cx="6401707" cy="610606"/>
              <a:chOff x="1114556" y="1886656"/>
              <a:chExt cx="6401707" cy="610606"/>
            </a:xfrm>
          </p:grpSpPr>
          <p:pic>
            <p:nvPicPr>
              <p:cNvPr id="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4556" y="1893696"/>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94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08670" y="1886656"/>
                <a:ext cx="5800472" cy="610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 name="TextBox 353"/>
            <p:cNvSpPr txBox="1">
              <a:spLocks noChangeArrowheads="1"/>
            </p:cNvSpPr>
            <p:nvPr/>
          </p:nvSpPr>
          <p:spPr bwMode="auto">
            <a:xfrm>
              <a:off x="7525191" y="2693930"/>
              <a:ext cx="1262638"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D1001370</a:t>
              </a:r>
              <a:endParaRPr lang="en-US" sz="800" b="1" dirty="0">
                <a:latin typeface="Comic Sans MS" pitchFamily="66" charset="0"/>
              </a:endParaRPr>
            </a:p>
          </p:txBody>
        </p:sp>
        <p:sp>
          <p:nvSpPr>
            <p:cNvPr id="29" name="TextBox 353"/>
            <p:cNvSpPr txBox="1">
              <a:spLocks noChangeArrowheads="1"/>
            </p:cNvSpPr>
            <p:nvPr/>
          </p:nvSpPr>
          <p:spPr bwMode="auto">
            <a:xfrm>
              <a:off x="7515666" y="2923598"/>
              <a:ext cx="560099"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6" name="Group 5"/>
          <p:cNvGrpSpPr/>
          <p:nvPr/>
        </p:nvGrpSpPr>
        <p:grpSpPr>
          <a:xfrm>
            <a:off x="1152525" y="4486218"/>
            <a:ext cx="7635301" cy="603566"/>
            <a:chOff x="1152525" y="4486218"/>
            <a:chExt cx="7635301" cy="603566"/>
          </a:xfrm>
        </p:grpSpPr>
        <p:pic>
          <p:nvPicPr>
            <p:cNvPr id="3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525" y="4486218"/>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 name="Group 70"/>
            <p:cNvGrpSpPr>
              <a:grpSpLocks/>
            </p:cNvGrpSpPr>
            <p:nvPr/>
          </p:nvGrpSpPr>
          <p:grpSpPr bwMode="auto">
            <a:xfrm>
              <a:off x="7516517" y="4639142"/>
              <a:ext cx="1271309" cy="433512"/>
              <a:chOff x="7558757" y="4451365"/>
              <a:chExt cx="1271377" cy="433512"/>
            </a:xfrm>
          </p:grpSpPr>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S1201891</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594947"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08670" y="4503348"/>
              <a:ext cx="5797296" cy="5693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 name="Group 230"/>
          <p:cNvGrpSpPr>
            <a:grpSpLocks/>
          </p:cNvGrpSpPr>
          <p:nvPr/>
        </p:nvGrpSpPr>
        <p:grpSpPr bwMode="auto">
          <a:xfrm>
            <a:off x="1800225" y="747713"/>
            <a:ext cx="5894388" cy="223837"/>
            <a:chOff x="-637082" y="5770953"/>
            <a:chExt cx="5893443" cy="224189"/>
          </a:xfrm>
        </p:grpSpPr>
        <p:grpSp>
          <p:nvGrpSpPr>
            <p:cNvPr id="35" name="Group 195"/>
            <p:cNvGrpSpPr>
              <a:grpSpLocks/>
            </p:cNvGrpSpPr>
            <p:nvPr/>
          </p:nvGrpSpPr>
          <p:grpSpPr bwMode="auto">
            <a:xfrm>
              <a:off x="-637082" y="5770953"/>
              <a:ext cx="3266109" cy="221314"/>
              <a:chOff x="-637082" y="5788205"/>
              <a:chExt cx="3266109" cy="221314"/>
            </a:xfrm>
          </p:grpSpPr>
          <p:grpSp>
            <p:nvGrpSpPr>
              <p:cNvPr id="41" name="Group 194"/>
              <p:cNvGrpSpPr>
                <a:grpSpLocks/>
              </p:cNvGrpSpPr>
              <p:nvPr/>
            </p:nvGrpSpPr>
            <p:grpSpPr bwMode="auto">
              <a:xfrm>
                <a:off x="-637082" y="5788205"/>
                <a:ext cx="3266109" cy="215668"/>
                <a:chOff x="-637082" y="5788205"/>
                <a:chExt cx="3266109" cy="215668"/>
              </a:xfrm>
            </p:grpSpPr>
            <p:pic>
              <p:nvPicPr>
                <p:cNvPr id="4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Timing Comparator</a:t>
                  </a:r>
                </a:p>
              </p:txBody>
            </p:sp>
          </p:grpSp>
          <p:sp>
            <p:nvSpPr>
              <p:cNvPr id="4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D1001370</a:t>
                </a:r>
                <a:endParaRPr lang="en-US" sz="800" b="1" dirty="0">
                  <a:latin typeface="Comic Sans MS" pitchFamily="66" charset="0"/>
                </a:endParaRPr>
              </a:p>
            </p:txBody>
          </p:sp>
        </p:grpSp>
        <p:grpSp>
          <p:nvGrpSpPr>
            <p:cNvPr id="36" name="Group 192"/>
            <p:cNvGrpSpPr>
              <a:grpSpLocks/>
            </p:cNvGrpSpPr>
            <p:nvPr/>
          </p:nvGrpSpPr>
          <p:grpSpPr bwMode="auto">
            <a:xfrm>
              <a:off x="2841236" y="5773948"/>
              <a:ext cx="2415125" cy="221194"/>
              <a:chOff x="2841236" y="5773948"/>
              <a:chExt cx="2415125" cy="221194"/>
            </a:xfrm>
          </p:grpSpPr>
          <p:sp>
            <p:nvSpPr>
              <p:cNvPr id="3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38" name="Group 191"/>
              <p:cNvGrpSpPr>
                <a:grpSpLocks/>
              </p:cNvGrpSpPr>
              <p:nvPr/>
            </p:nvGrpSpPr>
            <p:grpSpPr bwMode="auto">
              <a:xfrm>
                <a:off x="2841236" y="5779698"/>
                <a:ext cx="1280160" cy="215444"/>
                <a:chOff x="2841236" y="5779698"/>
                <a:chExt cx="1280160" cy="215444"/>
              </a:xfrm>
            </p:grpSpPr>
            <p:pic>
              <p:nvPicPr>
                <p:cNvPr id="3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S1201891</a:t>
                  </a:r>
                  <a:endParaRPr lang="en-US" sz="800" b="1" dirty="0">
                    <a:latin typeface="Comic Sans MS" pitchFamily="66" charset="0"/>
                  </a:endParaRPr>
                </a:p>
              </p:txBody>
            </p:sp>
          </p:grpSp>
        </p:grpSp>
      </p:grpSp>
      <p:sp>
        <p:nvSpPr>
          <p:cNvPr id="3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L1-TCS-XC1</a:t>
            </a:r>
            <a:endParaRPr lang="en-US" sz="800" b="1" dirty="0">
              <a:latin typeface="Comic Sans MS" pitchFamily="66" charset="0"/>
            </a:endParaRPr>
          </a:p>
        </p:txBody>
      </p:sp>
    </p:spTree>
    <p:extLst>
      <p:ext uri="{BB962C8B-B14F-4D97-AF65-F5344CB8AC3E}">
        <p14:creationId xmlns:p14="http://schemas.microsoft.com/office/powerpoint/2010/main" val="975036413"/>
      </p:ext>
    </p:extLst>
  </p:cSld>
  <p:clrMapOvr>
    <a:masterClrMapping/>
  </p:clrMapOvr>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4556" y="2625335"/>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0066" name="Picture 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8670" y="2636221"/>
            <a:ext cx="5797296" cy="6126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9314" name="Title 2"/>
          <p:cNvSpPr>
            <a:spLocks noGrp="1"/>
          </p:cNvSpPr>
          <p:nvPr>
            <p:ph type="title"/>
          </p:nvPr>
        </p:nvSpPr>
        <p:spPr/>
        <p:txBody>
          <a:bodyPr/>
          <a:lstStyle/>
          <a:p>
            <a:r>
              <a:rPr lang="en-US" dirty="0" smtClean="0">
                <a:ea typeface="ＭＳ Ｐゴシック" pitchFamily="34" charset="-128"/>
              </a:rPr>
              <a:t>D1102206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486</a:t>
            </a:fld>
            <a:endParaRPr lang="en-US" smtClean="0">
              <a:solidFill>
                <a:srgbClr val="898989"/>
              </a:solidFill>
              <a:latin typeface="Calibri" pitchFamily="34" charset="0"/>
            </a:endParaRPr>
          </a:p>
        </p:txBody>
      </p:sp>
      <p:sp>
        <p:nvSpPr>
          <p:cNvPr id="28" name="TextBox 353"/>
          <p:cNvSpPr txBox="1">
            <a:spLocks noChangeArrowheads="1"/>
          </p:cNvSpPr>
          <p:nvPr/>
        </p:nvSpPr>
        <p:spPr bwMode="auto">
          <a:xfrm>
            <a:off x="7525191" y="2693930"/>
            <a:ext cx="1262638"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D1102206</a:t>
            </a:r>
            <a:endParaRPr lang="en-US" sz="800" b="1" dirty="0">
              <a:latin typeface="Comic Sans MS" pitchFamily="66" charset="0"/>
            </a:endParaRPr>
          </a:p>
        </p:txBody>
      </p:sp>
      <p:sp>
        <p:nvSpPr>
          <p:cNvPr id="29" name="TextBox 353"/>
          <p:cNvSpPr txBox="1">
            <a:spLocks noChangeArrowheads="1"/>
          </p:cNvSpPr>
          <p:nvPr/>
        </p:nvSpPr>
        <p:spPr bwMode="auto">
          <a:xfrm>
            <a:off x="7515666" y="2923598"/>
            <a:ext cx="560099"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3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525" y="4486218"/>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 name="Group 70"/>
          <p:cNvGrpSpPr>
            <a:grpSpLocks/>
          </p:cNvGrpSpPr>
          <p:nvPr/>
        </p:nvGrpSpPr>
        <p:grpSpPr bwMode="auto">
          <a:xfrm>
            <a:off x="7516517" y="4639142"/>
            <a:ext cx="1271309" cy="433512"/>
            <a:chOff x="7558757" y="4451365"/>
            <a:chExt cx="1271377" cy="433512"/>
          </a:xfrm>
        </p:grpSpPr>
        <p:sp>
          <p:nvSpPr>
            <p:cNvPr id="59" name="TextBox 349"/>
            <p:cNvSpPr txBox="1">
              <a:spLocks noChangeArrowheads="1"/>
            </p:cNvSpPr>
            <p:nvPr/>
          </p:nvSpPr>
          <p:spPr bwMode="auto">
            <a:xfrm>
              <a:off x="7558757" y="4451365"/>
              <a:ext cx="1271377" cy="215403"/>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34" name="Group 230"/>
          <p:cNvGrpSpPr>
            <a:grpSpLocks/>
          </p:cNvGrpSpPr>
          <p:nvPr/>
        </p:nvGrpSpPr>
        <p:grpSpPr bwMode="auto">
          <a:xfrm>
            <a:off x="1800225" y="747713"/>
            <a:ext cx="5894388" cy="223837"/>
            <a:chOff x="-637082" y="5770953"/>
            <a:chExt cx="5893443" cy="224189"/>
          </a:xfrm>
        </p:grpSpPr>
        <p:grpSp>
          <p:nvGrpSpPr>
            <p:cNvPr id="35" name="Group 195"/>
            <p:cNvGrpSpPr>
              <a:grpSpLocks/>
            </p:cNvGrpSpPr>
            <p:nvPr/>
          </p:nvGrpSpPr>
          <p:grpSpPr bwMode="auto">
            <a:xfrm>
              <a:off x="-637082" y="5770953"/>
              <a:ext cx="3266109" cy="221314"/>
              <a:chOff x="-637082" y="5788205"/>
              <a:chExt cx="3266109" cy="221314"/>
            </a:xfrm>
          </p:grpSpPr>
          <p:grpSp>
            <p:nvGrpSpPr>
              <p:cNvPr id="41" name="Group 194"/>
              <p:cNvGrpSpPr>
                <a:grpSpLocks/>
              </p:cNvGrpSpPr>
              <p:nvPr/>
            </p:nvGrpSpPr>
            <p:grpSpPr bwMode="auto">
              <a:xfrm>
                <a:off x="-637082" y="5788205"/>
                <a:ext cx="3266109" cy="215668"/>
                <a:chOff x="-637082" y="5788205"/>
                <a:chExt cx="3266109" cy="215668"/>
              </a:xfrm>
            </p:grpSpPr>
            <p:pic>
              <p:nvPicPr>
                <p:cNvPr id="4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Hartmann Sensor Power Supply</a:t>
                  </a:r>
                </a:p>
              </p:txBody>
            </p:sp>
          </p:grpSp>
          <p:sp>
            <p:nvSpPr>
              <p:cNvPr id="4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D1102206</a:t>
                </a:r>
                <a:endParaRPr lang="en-US" sz="800" b="1" dirty="0">
                  <a:latin typeface="Comic Sans MS" pitchFamily="66" charset="0"/>
                </a:endParaRPr>
              </a:p>
            </p:txBody>
          </p:sp>
        </p:grpSp>
        <p:grpSp>
          <p:nvGrpSpPr>
            <p:cNvPr id="36" name="Group 192"/>
            <p:cNvGrpSpPr>
              <a:grpSpLocks/>
            </p:cNvGrpSpPr>
            <p:nvPr/>
          </p:nvGrpSpPr>
          <p:grpSpPr bwMode="auto">
            <a:xfrm>
              <a:off x="2841236" y="5773948"/>
              <a:ext cx="2415125" cy="221194"/>
              <a:chOff x="2841236" y="5773948"/>
              <a:chExt cx="2415125" cy="221194"/>
            </a:xfrm>
          </p:grpSpPr>
          <p:sp>
            <p:nvSpPr>
              <p:cNvPr id="3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38" name="Group 191"/>
              <p:cNvGrpSpPr>
                <a:grpSpLocks/>
              </p:cNvGrpSpPr>
              <p:nvPr/>
            </p:nvGrpSpPr>
            <p:grpSpPr bwMode="auto">
              <a:xfrm>
                <a:off x="2841236" y="5779698"/>
                <a:ext cx="1280160" cy="215444"/>
                <a:chOff x="2841236" y="5779698"/>
                <a:chExt cx="1280160" cy="215444"/>
              </a:xfrm>
            </p:grpSpPr>
            <p:pic>
              <p:nvPicPr>
                <p:cNvPr id="3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pic>
        <p:nvPicPr>
          <p:cNvPr id="600067" name="Picture 3"/>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54730" y="4497104"/>
            <a:ext cx="5797296" cy="6126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81627" y="4507990"/>
            <a:ext cx="1504177" cy="5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L1-TCS-XC1</a:t>
            </a:r>
            <a:endParaRPr lang="en-US" sz="800" b="1" dirty="0">
              <a:latin typeface="Comic Sans MS" pitchFamily="66" charset="0"/>
            </a:endParaRPr>
          </a:p>
        </p:txBody>
      </p:sp>
    </p:spTree>
    <p:extLst>
      <p:ext uri="{BB962C8B-B14F-4D97-AF65-F5344CB8AC3E}">
        <p14:creationId xmlns:p14="http://schemas.microsoft.com/office/powerpoint/2010/main" val="1199546195"/>
      </p:ext>
    </p:extLst>
  </p:cSld>
  <p:clrMapOvr>
    <a:masterClrMapping/>
  </p:clrMapOvr>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Title 8"/>
          <p:cNvSpPr>
            <a:spLocks noGrp="1"/>
          </p:cNvSpPr>
          <p:nvPr>
            <p:ph type="title"/>
          </p:nvPr>
        </p:nvSpPr>
        <p:spPr/>
        <p:txBody>
          <a:bodyPr/>
          <a:lstStyle/>
          <a:p>
            <a:pPr eaLnBrk="1" hangingPunct="1"/>
            <a:r>
              <a:rPr lang="en-US" smtClean="0">
                <a:ea typeface="ＭＳ Ｐゴシック" pitchFamily="34" charset="-128"/>
              </a:rPr>
              <a:t>Endevco Isotron 2793</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450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87A1ED3-84A0-43A9-883F-7AE5E839F3D1}" type="slidenum">
              <a:rPr lang="en-US" smtClean="0">
                <a:solidFill>
                  <a:srgbClr val="898989"/>
                </a:solidFill>
                <a:latin typeface="Calibri" pitchFamily="34" charset="0"/>
              </a:rPr>
              <a:pPr eaLnBrk="1" hangingPunct="1"/>
              <a:t>487</a:t>
            </a:fld>
            <a:endParaRPr lang="en-US" smtClean="0">
              <a:solidFill>
                <a:srgbClr val="898989"/>
              </a:solidFill>
              <a:latin typeface="Calibri" pitchFamily="34" charset="0"/>
            </a:endParaRPr>
          </a:p>
        </p:txBody>
      </p:sp>
      <p:sp>
        <p:nvSpPr>
          <p:cNvPr id="234501"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grpSp>
        <p:nvGrpSpPr>
          <p:cNvPr id="234502" name="Group 25"/>
          <p:cNvGrpSpPr>
            <a:grpSpLocks/>
          </p:cNvGrpSpPr>
          <p:nvPr/>
        </p:nvGrpSpPr>
        <p:grpSpPr bwMode="auto">
          <a:xfrm>
            <a:off x="971550" y="4538663"/>
            <a:ext cx="7669213" cy="614362"/>
            <a:chOff x="971294" y="4538254"/>
            <a:chExt cx="7669212" cy="614668"/>
          </a:xfrm>
        </p:grpSpPr>
        <p:grpSp>
          <p:nvGrpSpPr>
            <p:cNvPr id="234608" name="Group 30"/>
            <p:cNvGrpSpPr>
              <a:grpSpLocks/>
            </p:cNvGrpSpPr>
            <p:nvPr/>
          </p:nvGrpSpPr>
          <p:grpSpPr bwMode="auto">
            <a:xfrm>
              <a:off x="971294" y="4538254"/>
              <a:ext cx="7669212" cy="604837"/>
              <a:chOff x="1030950" y="4450544"/>
              <a:chExt cx="7667920" cy="604003"/>
            </a:xfrm>
          </p:grpSpPr>
          <p:pic>
            <p:nvPicPr>
              <p:cNvPr id="23461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2346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23460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4503" name="Group 24"/>
          <p:cNvGrpSpPr>
            <a:grpSpLocks/>
          </p:cNvGrpSpPr>
          <p:nvPr/>
        </p:nvGrpSpPr>
        <p:grpSpPr bwMode="auto">
          <a:xfrm>
            <a:off x="985838" y="1870075"/>
            <a:ext cx="7669212" cy="606425"/>
            <a:chOff x="985942" y="1869861"/>
            <a:chExt cx="7669775" cy="606425"/>
          </a:xfrm>
        </p:grpSpPr>
        <p:grpSp>
          <p:nvGrpSpPr>
            <p:cNvPr id="234603" name="Group 26"/>
            <p:cNvGrpSpPr>
              <a:grpSpLocks/>
            </p:cNvGrpSpPr>
            <p:nvPr/>
          </p:nvGrpSpPr>
          <p:grpSpPr bwMode="auto">
            <a:xfrm>
              <a:off x="994442" y="1870393"/>
              <a:ext cx="7661275" cy="605083"/>
              <a:chOff x="1024242" y="2105878"/>
              <a:chExt cx="7660189" cy="605521"/>
            </a:xfrm>
          </p:grpSpPr>
          <p:pic>
            <p:nvPicPr>
              <p:cNvPr id="23460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06"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sp>
            <p:nvSpPr>
              <p:cNvPr id="23460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23460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4504" name="Group 114"/>
          <p:cNvGrpSpPr>
            <a:grpSpLocks/>
          </p:cNvGrpSpPr>
          <p:nvPr/>
        </p:nvGrpSpPr>
        <p:grpSpPr bwMode="auto">
          <a:xfrm>
            <a:off x="2036763" y="2489200"/>
            <a:ext cx="4484687" cy="1423988"/>
            <a:chOff x="2036272" y="2489659"/>
            <a:chExt cx="4484885" cy="1424311"/>
          </a:xfrm>
        </p:grpSpPr>
        <p:grpSp>
          <p:nvGrpSpPr>
            <p:cNvPr id="234555" name="Group 20"/>
            <p:cNvGrpSpPr>
              <a:grpSpLocks/>
            </p:cNvGrpSpPr>
            <p:nvPr/>
          </p:nvGrpSpPr>
          <p:grpSpPr bwMode="auto">
            <a:xfrm>
              <a:off x="2036272" y="2495367"/>
              <a:ext cx="251860" cy="1418603"/>
              <a:chOff x="2027726" y="2649195"/>
              <a:chExt cx="251860" cy="1418603"/>
            </a:xfrm>
          </p:grpSpPr>
          <p:pic>
            <p:nvPicPr>
              <p:cNvPr id="23460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0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X</a:t>
                </a:r>
              </a:p>
            </p:txBody>
          </p:sp>
        </p:grpSp>
        <p:grpSp>
          <p:nvGrpSpPr>
            <p:cNvPr id="234556" name="Group 21"/>
            <p:cNvGrpSpPr>
              <a:grpSpLocks/>
            </p:cNvGrpSpPr>
            <p:nvPr/>
          </p:nvGrpSpPr>
          <p:grpSpPr bwMode="auto">
            <a:xfrm>
              <a:off x="2316862" y="2493939"/>
              <a:ext cx="251860" cy="1418603"/>
              <a:chOff x="2027726" y="2649195"/>
              <a:chExt cx="251860" cy="1418603"/>
            </a:xfrm>
          </p:grpSpPr>
          <p:pic>
            <p:nvPicPr>
              <p:cNvPr id="23459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0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Y</a:t>
                </a:r>
              </a:p>
            </p:txBody>
          </p:sp>
        </p:grpSp>
        <p:grpSp>
          <p:nvGrpSpPr>
            <p:cNvPr id="234557" name="Group 24"/>
            <p:cNvGrpSpPr>
              <a:grpSpLocks/>
            </p:cNvGrpSpPr>
            <p:nvPr/>
          </p:nvGrpSpPr>
          <p:grpSpPr bwMode="auto">
            <a:xfrm>
              <a:off x="2597452" y="2492511"/>
              <a:ext cx="251860" cy="1418603"/>
              <a:chOff x="2027726" y="2649195"/>
              <a:chExt cx="251860" cy="1418603"/>
            </a:xfrm>
          </p:grpSpPr>
          <p:pic>
            <p:nvPicPr>
              <p:cNvPr id="23459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58" name="Group 27"/>
            <p:cNvGrpSpPr>
              <a:grpSpLocks/>
            </p:cNvGrpSpPr>
            <p:nvPr/>
          </p:nvGrpSpPr>
          <p:grpSpPr bwMode="auto">
            <a:xfrm>
              <a:off x="2879470" y="2492511"/>
              <a:ext cx="251860" cy="1418603"/>
              <a:chOff x="2027726" y="2649195"/>
              <a:chExt cx="251860" cy="1418603"/>
            </a:xfrm>
          </p:grpSpPr>
          <p:pic>
            <p:nvPicPr>
              <p:cNvPr id="23459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Z</a:t>
                </a:r>
              </a:p>
            </p:txBody>
          </p:sp>
        </p:grpSp>
        <p:grpSp>
          <p:nvGrpSpPr>
            <p:cNvPr id="234559" name="Group 30"/>
            <p:cNvGrpSpPr>
              <a:grpSpLocks/>
            </p:cNvGrpSpPr>
            <p:nvPr/>
          </p:nvGrpSpPr>
          <p:grpSpPr bwMode="auto">
            <a:xfrm>
              <a:off x="3162890" y="2493940"/>
              <a:ext cx="251860" cy="1418603"/>
              <a:chOff x="2027726" y="2649195"/>
              <a:chExt cx="251860" cy="1418603"/>
            </a:xfrm>
          </p:grpSpPr>
          <p:pic>
            <p:nvPicPr>
              <p:cNvPr id="23459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0" name="Group 33"/>
            <p:cNvGrpSpPr>
              <a:grpSpLocks/>
            </p:cNvGrpSpPr>
            <p:nvPr/>
          </p:nvGrpSpPr>
          <p:grpSpPr bwMode="auto">
            <a:xfrm>
              <a:off x="3443480" y="2492512"/>
              <a:ext cx="251860" cy="1418603"/>
              <a:chOff x="2027726" y="2649195"/>
              <a:chExt cx="251860" cy="1418603"/>
            </a:xfrm>
          </p:grpSpPr>
          <p:pic>
            <p:nvPicPr>
              <p:cNvPr id="23459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1" name="Group 36"/>
            <p:cNvGrpSpPr>
              <a:grpSpLocks/>
            </p:cNvGrpSpPr>
            <p:nvPr/>
          </p:nvGrpSpPr>
          <p:grpSpPr bwMode="auto">
            <a:xfrm>
              <a:off x="3724070" y="2491084"/>
              <a:ext cx="251860" cy="1418603"/>
              <a:chOff x="2027726" y="2649195"/>
              <a:chExt cx="251860" cy="1418603"/>
            </a:xfrm>
          </p:grpSpPr>
          <p:pic>
            <p:nvPicPr>
              <p:cNvPr id="23458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2" name="Group 39"/>
            <p:cNvGrpSpPr>
              <a:grpSpLocks/>
            </p:cNvGrpSpPr>
            <p:nvPr/>
          </p:nvGrpSpPr>
          <p:grpSpPr bwMode="auto">
            <a:xfrm>
              <a:off x="4006088" y="2491084"/>
              <a:ext cx="251860" cy="1418603"/>
              <a:chOff x="2027726" y="2649195"/>
              <a:chExt cx="251860" cy="1418603"/>
            </a:xfrm>
          </p:grpSpPr>
          <p:pic>
            <p:nvPicPr>
              <p:cNvPr id="23458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3" name="Group 42"/>
            <p:cNvGrpSpPr>
              <a:grpSpLocks/>
            </p:cNvGrpSpPr>
            <p:nvPr/>
          </p:nvGrpSpPr>
          <p:grpSpPr bwMode="auto">
            <a:xfrm>
              <a:off x="4299481" y="2493942"/>
              <a:ext cx="251860" cy="1418603"/>
              <a:chOff x="2027726" y="2649195"/>
              <a:chExt cx="251860" cy="1418603"/>
            </a:xfrm>
          </p:grpSpPr>
          <p:pic>
            <p:nvPicPr>
              <p:cNvPr id="23458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4" name="Group 45"/>
            <p:cNvGrpSpPr>
              <a:grpSpLocks/>
            </p:cNvGrpSpPr>
            <p:nvPr/>
          </p:nvGrpSpPr>
          <p:grpSpPr bwMode="auto">
            <a:xfrm>
              <a:off x="4580071" y="2492514"/>
              <a:ext cx="251860" cy="1418603"/>
              <a:chOff x="2027726" y="2649195"/>
              <a:chExt cx="251860" cy="1418603"/>
            </a:xfrm>
          </p:grpSpPr>
          <p:pic>
            <p:nvPicPr>
              <p:cNvPr id="23458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5" name="Group 48"/>
            <p:cNvGrpSpPr>
              <a:grpSpLocks/>
            </p:cNvGrpSpPr>
            <p:nvPr/>
          </p:nvGrpSpPr>
          <p:grpSpPr bwMode="auto">
            <a:xfrm>
              <a:off x="4860661" y="2491086"/>
              <a:ext cx="251860" cy="1418603"/>
              <a:chOff x="2027726" y="2649195"/>
              <a:chExt cx="251860" cy="1418603"/>
            </a:xfrm>
          </p:grpSpPr>
          <p:pic>
            <p:nvPicPr>
              <p:cNvPr id="23458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6" name="Group 51"/>
            <p:cNvGrpSpPr>
              <a:grpSpLocks/>
            </p:cNvGrpSpPr>
            <p:nvPr/>
          </p:nvGrpSpPr>
          <p:grpSpPr bwMode="auto">
            <a:xfrm>
              <a:off x="5142679" y="2491086"/>
              <a:ext cx="251860" cy="1418603"/>
              <a:chOff x="2027726" y="2649195"/>
              <a:chExt cx="251860" cy="1418603"/>
            </a:xfrm>
          </p:grpSpPr>
          <p:pic>
            <p:nvPicPr>
              <p:cNvPr id="23457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7" name="Group 54"/>
            <p:cNvGrpSpPr>
              <a:grpSpLocks/>
            </p:cNvGrpSpPr>
            <p:nvPr/>
          </p:nvGrpSpPr>
          <p:grpSpPr bwMode="auto">
            <a:xfrm>
              <a:off x="5426099" y="2492515"/>
              <a:ext cx="251860" cy="1418603"/>
              <a:chOff x="2027726" y="2649195"/>
              <a:chExt cx="251860" cy="1418603"/>
            </a:xfrm>
          </p:grpSpPr>
          <p:pic>
            <p:nvPicPr>
              <p:cNvPr id="23457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8" name="Group 57"/>
            <p:cNvGrpSpPr>
              <a:grpSpLocks/>
            </p:cNvGrpSpPr>
            <p:nvPr/>
          </p:nvGrpSpPr>
          <p:grpSpPr bwMode="auto">
            <a:xfrm>
              <a:off x="5706689" y="2491087"/>
              <a:ext cx="251860" cy="1418603"/>
              <a:chOff x="2027726" y="2649195"/>
              <a:chExt cx="251860" cy="1418603"/>
            </a:xfrm>
          </p:grpSpPr>
          <p:pic>
            <p:nvPicPr>
              <p:cNvPr id="23457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9" name="Group 60"/>
            <p:cNvGrpSpPr>
              <a:grpSpLocks/>
            </p:cNvGrpSpPr>
            <p:nvPr/>
          </p:nvGrpSpPr>
          <p:grpSpPr bwMode="auto">
            <a:xfrm>
              <a:off x="5987279" y="2489659"/>
              <a:ext cx="251860" cy="1418603"/>
              <a:chOff x="2027726" y="2649195"/>
              <a:chExt cx="251860" cy="1418603"/>
            </a:xfrm>
          </p:grpSpPr>
          <p:pic>
            <p:nvPicPr>
              <p:cNvPr id="23457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70" name="Group 63"/>
            <p:cNvGrpSpPr>
              <a:grpSpLocks/>
            </p:cNvGrpSpPr>
            <p:nvPr/>
          </p:nvGrpSpPr>
          <p:grpSpPr bwMode="auto">
            <a:xfrm>
              <a:off x="6269297" y="2489659"/>
              <a:ext cx="251860" cy="1418603"/>
              <a:chOff x="2027726" y="2649195"/>
              <a:chExt cx="251860" cy="1418603"/>
            </a:xfrm>
          </p:grpSpPr>
          <p:pic>
            <p:nvPicPr>
              <p:cNvPr id="23457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234505" name="Group 115"/>
          <p:cNvGrpSpPr>
            <a:grpSpLocks/>
          </p:cNvGrpSpPr>
          <p:nvPr/>
        </p:nvGrpSpPr>
        <p:grpSpPr bwMode="auto">
          <a:xfrm>
            <a:off x="2035175" y="5180013"/>
            <a:ext cx="4484688" cy="1423987"/>
            <a:chOff x="2034847" y="5180160"/>
            <a:chExt cx="4484885" cy="1424311"/>
          </a:xfrm>
        </p:grpSpPr>
        <p:grpSp>
          <p:nvGrpSpPr>
            <p:cNvPr id="234507" name="Group 66"/>
            <p:cNvGrpSpPr>
              <a:grpSpLocks/>
            </p:cNvGrpSpPr>
            <p:nvPr/>
          </p:nvGrpSpPr>
          <p:grpSpPr bwMode="auto">
            <a:xfrm>
              <a:off x="2034847" y="5185868"/>
              <a:ext cx="251860" cy="1418603"/>
              <a:chOff x="2027726" y="2649195"/>
              <a:chExt cx="251860" cy="1418603"/>
            </a:xfrm>
          </p:grpSpPr>
          <p:pic>
            <p:nvPicPr>
              <p:cNvPr id="23455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5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08" name="Group 69"/>
            <p:cNvGrpSpPr>
              <a:grpSpLocks/>
            </p:cNvGrpSpPr>
            <p:nvPr/>
          </p:nvGrpSpPr>
          <p:grpSpPr bwMode="auto">
            <a:xfrm>
              <a:off x="2315437" y="5184440"/>
              <a:ext cx="251860" cy="1418603"/>
              <a:chOff x="2027726" y="2649195"/>
              <a:chExt cx="251860" cy="1418603"/>
            </a:xfrm>
          </p:grpSpPr>
          <p:pic>
            <p:nvPicPr>
              <p:cNvPr id="23455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5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09" name="Group 72"/>
            <p:cNvGrpSpPr>
              <a:grpSpLocks/>
            </p:cNvGrpSpPr>
            <p:nvPr/>
          </p:nvGrpSpPr>
          <p:grpSpPr bwMode="auto">
            <a:xfrm>
              <a:off x="2596027" y="5183012"/>
              <a:ext cx="251860" cy="1418603"/>
              <a:chOff x="2027726" y="2649195"/>
              <a:chExt cx="251860" cy="1418603"/>
            </a:xfrm>
          </p:grpSpPr>
          <p:pic>
            <p:nvPicPr>
              <p:cNvPr id="23454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5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0" name="Group 75"/>
            <p:cNvGrpSpPr>
              <a:grpSpLocks/>
            </p:cNvGrpSpPr>
            <p:nvPr/>
          </p:nvGrpSpPr>
          <p:grpSpPr bwMode="auto">
            <a:xfrm>
              <a:off x="2878045" y="5183012"/>
              <a:ext cx="251860" cy="1418603"/>
              <a:chOff x="2027726" y="2649195"/>
              <a:chExt cx="251860" cy="1418603"/>
            </a:xfrm>
          </p:grpSpPr>
          <p:pic>
            <p:nvPicPr>
              <p:cNvPr id="23454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1" name="Group 78"/>
            <p:cNvGrpSpPr>
              <a:grpSpLocks/>
            </p:cNvGrpSpPr>
            <p:nvPr/>
          </p:nvGrpSpPr>
          <p:grpSpPr bwMode="auto">
            <a:xfrm>
              <a:off x="3161465" y="5184441"/>
              <a:ext cx="251860" cy="1418603"/>
              <a:chOff x="2027726" y="2649195"/>
              <a:chExt cx="251860" cy="1418603"/>
            </a:xfrm>
          </p:grpSpPr>
          <p:pic>
            <p:nvPicPr>
              <p:cNvPr id="23454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2" name="Group 81"/>
            <p:cNvGrpSpPr>
              <a:grpSpLocks/>
            </p:cNvGrpSpPr>
            <p:nvPr/>
          </p:nvGrpSpPr>
          <p:grpSpPr bwMode="auto">
            <a:xfrm>
              <a:off x="3442055" y="5183013"/>
              <a:ext cx="251860" cy="1418603"/>
              <a:chOff x="2027726" y="2649195"/>
              <a:chExt cx="251860" cy="1418603"/>
            </a:xfrm>
          </p:grpSpPr>
          <p:pic>
            <p:nvPicPr>
              <p:cNvPr id="23454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3" name="Group 84"/>
            <p:cNvGrpSpPr>
              <a:grpSpLocks/>
            </p:cNvGrpSpPr>
            <p:nvPr/>
          </p:nvGrpSpPr>
          <p:grpSpPr bwMode="auto">
            <a:xfrm>
              <a:off x="3722645" y="5181585"/>
              <a:ext cx="251860" cy="1418603"/>
              <a:chOff x="2027726" y="2649195"/>
              <a:chExt cx="251860" cy="1418603"/>
            </a:xfrm>
          </p:grpSpPr>
          <p:pic>
            <p:nvPicPr>
              <p:cNvPr id="23454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4" name="Group 87"/>
            <p:cNvGrpSpPr>
              <a:grpSpLocks/>
            </p:cNvGrpSpPr>
            <p:nvPr/>
          </p:nvGrpSpPr>
          <p:grpSpPr bwMode="auto">
            <a:xfrm>
              <a:off x="4004663" y="5181585"/>
              <a:ext cx="251860" cy="1418603"/>
              <a:chOff x="2027726" y="2649195"/>
              <a:chExt cx="251860" cy="1418603"/>
            </a:xfrm>
          </p:grpSpPr>
          <p:pic>
            <p:nvPicPr>
              <p:cNvPr id="23453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5" name="Group 90"/>
            <p:cNvGrpSpPr>
              <a:grpSpLocks/>
            </p:cNvGrpSpPr>
            <p:nvPr/>
          </p:nvGrpSpPr>
          <p:grpSpPr bwMode="auto">
            <a:xfrm>
              <a:off x="4298056" y="5184443"/>
              <a:ext cx="251860" cy="1418603"/>
              <a:chOff x="2027726" y="2649195"/>
              <a:chExt cx="251860" cy="1418603"/>
            </a:xfrm>
          </p:grpSpPr>
          <p:pic>
            <p:nvPicPr>
              <p:cNvPr id="23453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6" name="Group 93"/>
            <p:cNvGrpSpPr>
              <a:grpSpLocks/>
            </p:cNvGrpSpPr>
            <p:nvPr/>
          </p:nvGrpSpPr>
          <p:grpSpPr bwMode="auto">
            <a:xfrm>
              <a:off x="4578646" y="5183015"/>
              <a:ext cx="251860" cy="1418603"/>
              <a:chOff x="2027726" y="2649195"/>
              <a:chExt cx="251860" cy="1418603"/>
            </a:xfrm>
          </p:grpSpPr>
          <p:pic>
            <p:nvPicPr>
              <p:cNvPr id="23453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7" name="Group 96"/>
            <p:cNvGrpSpPr>
              <a:grpSpLocks/>
            </p:cNvGrpSpPr>
            <p:nvPr/>
          </p:nvGrpSpPr>
          <p:grpSpPr bwMode="auto">
            <a:xfrm>
              <a:off x="4859236" y="5181587"/>
              <a:ext cx="251860" cy="1418603"/>
              <a:chOff x="2027726" y="2649195"/>
              <a:chExt cx="251860" cy="1418603"/>
            </a:xfrm>
          </p:grpSpPr>
          <p:pic>
            <p:nvPicPr>
              <p:cNvPr id="23453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8" name="Group 99"/>
            <p:cNvGrpSpPr>
              <a:grpSpLocks/>
            </p:cNvGrpSpPr>
            <p:nvPr/>
          </p:nvGrpSpPr>
          <p:grpSpPr bwMode="auto">
            <a:xfrm>
              <a:off x="5141254" y="5181587"/>
              <a:ext cx="251860" cy="1418603"/>
              <a:chOff x="2027726" y="2649195"/>
              <a:chExt cx="251860" cy="1418603"/>
            </a:xfrm>
          </p:grpSpPr>
          <p:pic>
            <p:nvPicPr>
              <p:cNvPr id="23453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9" name="Group 102"/>
            <p:cNvGrpSpPr>
              <a:grpSpLocks/>
            </p:cNvGrpSpPr>
            <p:nvPr/>
          </p:nvGrpSpPr>
          <p:grpSpPr bwMode="auto">
            <a:xfrm>
              <a:off x="5424674" y="5183016"/>
              <a:ext cx="251860" cy="1418603"/>
              <a:chOff x="2027726" y="2649195"/>
              <a:chExt cx="251860" cy="1418603"/>
            </a:xfrm>
          </p:grpSpPr>
          <p:pic>
            <p:nvPicPr>
              <p:cNvPr id="23452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Z</a:t>
                </a:r>
              </a:p>
            </p:txBody>
          </p:sp>
        </p:grpSp>
        <p:grpSp>
          <p:nvGrpSpPr>
            <p:cNvPr id="234520" name="Group 105"/>
            <p:cNvGrpSpPr>
              <a:grpSpLocks/>
            </p:cNvGrpSpPr>
            <p:nvPr/>
          </p:nvGrpSpPr>
          <p:grpSpPr bwMode="auto">
            <a:xfrm>
              <a:off x="5705264" y="5181588"/>
              <a:ext cx="251860" cy="1418603"/>
              <a:chOff x="2027726" y="2649195"/>
              <a:chExt cx="251860" cy="1418603"/>
            </a:xfrm>
          </p:grpSpPr>
          <p:pic>
            <p:nvPicPr>
              <p:cNvPr id="23452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2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21" name="Group 108"/>
            <p:cNvGrpSpPr>
              <a:grpSpLocks/>
            </p:cNvGrpSpPr>
            <p:nvPr/>
          </p:nvGrpSpPr>
          <p:grpSpPr bwMode="auto">
            <a:xfrm>
              <a:off x="5985854" y="5180160"/>
              <a:ext cx="251860" cy="1418603"/>
              <a:chOff x="2027726" y="2649195"/>
              <a:chExt cx="251860" cy="1418603"/>
            </a:xfrm>
          </p:grpSpPr>
          <p:pic>
            <p:nvPicPr>
              <p:cNvPr id="23452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2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Y</a:t>
                </a:r>
              </a:p>
            </p:txBody>
          </p:sp>
        </p:grpSp>
        <p:grpSp>
          <p:nvGrpSpPr>
            <p:cNvPr id="234522" name="Group 111"/>
            <p:cNvGrpSpPr>
              <a:grpSpLocks/>
            </p:cNvGrpSpPr>
            <p:nvPr/>
          </p:nvGrpSpPr>
          <p:grpSpPr bwMode="auto">
            <a:xfrm>
              <a:off x="6267872" y="5180160"/>
              <a:ext cx="251860" cy="1418603"/>
              <a:chOff x="2027726" y="2649195"/>
              <a:chExt cx="251860" cy="1418603"/>
            </a:xfrm>
          </p:grpSpPr>
          <p:pic>
            <p:nvPicPr>
              <p:cNvPr id="23452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2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X</a:t>
                </a:r>
              </a:p>
            </p:txBody>
          </p:sp>
        </p:grpSp>
      </p:grpSp>
      <p:sp>
        <p:nvSpPr>
          <p:cNvPr id="11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L1-TCS-XC1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Title 2"/>
          <p:cNvSpPr>
            <a:spLocks noGrp="1"/>
          </p:cNvSpPr>
          <p:nvPr>
            <p:ph type="title"/>
          </p:nvPr>
        </p:nvSpPr>
        <p:spPr/>
        <p:txBody>
          <a:bodyPr/>
          <a:lstStyle/>
          <a:p>
            <a:r>
              <a:rPr lang="en-US" dirty="0" smtClean="0">
                <a:ea typeface="ＭＳ Ｐゴシック" pitchFamily="34" charset="-128"/>
              </a:rPr>
              <a:t>D1001421 -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324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460B3D-E77A-45B5-957B-3D23C42BC5CE}" type="slidenum">
              <a:rPr lang="en-US" smtClean="0">
                <a:solidFill>
                  <a:srgbClr val="898989"/>
                </a:solidFill>
                <a:latin typeface="Calibri" pitchFamily="34" charset="0"/>
              </a:rPr>
              <a:pPr eaLnBrk="1" hangingPunct="1"/>
              <a:t>488</a:t>
            </a:fld>
            <a:endParaRPr lang="en-US" smtClean="0">
              <a:solidFill>
                <a:srgbClr val="898989"/>
              </a:solidFill>
              <a:latin typeface="Calibri" pitchFamily="34" charset="0"/>
            </a:endParaRPr>
          </a:p>
        </p:txBody>
      </p:sp>
      <p:grpSp>
        <p:nvGrpSpPr>
          <p:cNvPr id="232453" name="Group 70"/>
          <p:cNvGrpSpPr>
            <a:grpSpLocks/>
          </p:cNvGrpSpPr>
          <p:nvPr/>
        </p:nvGrpSpPr>
        <p:grpSpPr bwMode="auto">
          <a:xfrm>
            <a:off x="1147763" y="4938713"/>
            <a:ext cx="7526337" cy="1144587"/>
            <a:chOff x="1172756" y="4203939"/>
            <a:chExt cx="7526744" cy="1144587"/>
          </a:xfrm>
        </p:grpSpPr>
        <p:pic>
          <p:nvPicPr>
            <p:cNvPr id="23259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97"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32598"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32454" name="Group 74"/>
          <p:cNvGrpSpPr>
            <a:grpSpLocks/>
          </p:cNvGrpSpPr>
          <p:nvPr/>
        </p:nvGrpSpPr>
        <p:grpSpPr bwMode="auto">
          <a:xfrm>
            <a:off x="1131888" y="1193800"/>
            <a:ext cx="7553325" cy="1144588"/>
            <a:chOff x="1131426" y="1868862"/>
            <a:chExt cx="7553787" cy="1144587"/>
          </a:xfrm>
        </p:grpSpPr>
        <p:sp>
          <p:nvSpPr>
            <p:cNvPr id="23259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D1001421</a:t>
              </a:r>
              <a:endParaRPr lang="en-US" sz="800" b="1">
                <a:latin typeface="Comic Sans MS" pitchFamily="66" charset="0"/>
              </a:endParaRPr>
            </a:p>
          </p:txBody>
        </p:sp>
        <p:sp>
          <p:nvSpPr>
            <p:cNvPr id="23259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32595"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455" name="Group 45"/>
          <p:cNvGrpSpPr>
            <a:grpSpLocks/>
          </p:cNvGrpSpPr>
          <p:nvPr/>
        </p:nvGrpSpPr>
        <p:grpSpPr bwMode="auto">
          <a:xfrm>
            <a:off x="2068513" y="750888"/>
            <a:ext cx="5692775" cy="338137"/>
            <a:chOff x="1768979" y="751053"/>
            <a:chExt cx="5693681" cy="338554"/>
          </a:xfrm>
        </p:grpSpPr>
        <p:pic>
          <p:nvPicPr>
            <p:cNvPr id="23258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58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9" name="TextBox 246"/>
            <p:cNvSpPr txBox="1">
              <a:spLocks noChangeArrowheads="1"/>
            </p:cNvSpPr>
            <p:nvPr/>
          </p:nvSpPr>
          <p:spPr bwMode="auto">
            <a:xfrm>
              <a:off x="1768979" y="751053"/>
              <a:ext cx="17780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AA Interface Chassis </a:t>
              </a:r>
              <a:br>
                <a:rPr lang="en-US" sz="800" b="1">
                  <a:latin typeface="Comic Sans MS" pitchFamily="66" charset="0"/>
                </a:rPr>
              </a:br>
              <a:r>
                <a:rPr lang="en-US" sz="800" b="1">
                  <a:latin typeface="Comic Sans MS" pitchFamily="66" charset="0"/>
                </a:rPr>
                <a:t>(32 BNC, x10 Gain Version)</a:t>
              </a:r>
            </a:p>
          </p:txBody>
        </p:sp>
        <p:sp>
          <p:nvSpPr>
            <p:cNvPr id="23259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D1001421</a:t>
              </a:r>
              <a:endParaRPr lang="en-US" sz="800" b="1">
                <a:latin typeface="Comic Sans MS" pitchFamily="66" charset="0"/>
              </a:endParaRPr>
            </a:p>
          </p:txBody>
        </p:sp>
        <p:sp>
          <p:nvSpPr>
            <p:cNvPr id="23259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3259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232456" name="Group 4"/>
          <p:cNvGrpSpPr>
            <a:grpSpLocks/>
          </p:cNvGrpSpPr>
          <p:nvPr/>
        </p:nvGrpSpPr>
        <p:grpSpPr bwMode="auto">
          <a:xfrm>
            <a:off x="2136775" y="2420938"/>
            <a:ext cx="4378325" cy="2438400"/>
            <a:chOff x="2136881" y="2532527"/>
            <a:chExt cx="4377696" cy="2437968"/>
          </a:xfrm>
        </p:grpSpPr>
        <p:grpSp>
          <p:nvGrpSpPr>
            <p:cNvPr id="232459" name="Group 66"/>
            <p:cNvGrpSpPr>
              <a:grpSpLocks/>
            </p:cNvGrpSpPr>
            <p:nvPr/>
          </p:nvGrpSpPr>
          <p:grpSpPr bwMode="auto">
            <a:xfrm>
              <a:off x="2196939" y="2712555"/>
              <a:ext cx="251858" cy="1021962"/>
              <a:chOff x="2027726" y="2649195"/>
              <a:chExt cx="251860" cy="1021859"/>
            </a:xfrm>
          </p:grpSpPr>
          <p:pic>
            <p:nvPicPr>
              <p:cNvPr id="23258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X</a:t>
                </a:r>
              </a:p>
            </p:txBody>
          </p:sp>
        </p:grpSp>
        <p:sp>
          <p:nvSpPr>
            <p:cNvPr id="23246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2461" name="Group 66"/>
            <p:cNvGrpSpPr>
              <a:grpSpLocks/>
            </p:cNvGrpSpPr>
            <p:nvPr/>
          </p:nvGrpSpPr>
          <p:grpSpPr bwMode="auto">
            <a:xfrm>
              <a:off x="2191655" y="3948533"/>
              <a:ext cx="251858" cy="1021962"/>
              <a:chOff x="2027726" y="2649195"/>
              <a:chExt cx="251860" cy="1021859"/>
            </a:xfrm>
          </p:grpSpPr>
          <p:pic>
            <p:nvPicPr>
              <p:cNvPr id="23258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Y</a:t>
                </a:r>
              </a:p>
            </p:txBody>
          </p:sp>
        </p:grpSp>
        <p:sp>
          <p:nvSpPr>
            <p:cNvPr id="23246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2463" name="Group 66"/>
            <p:cNvGrpSpPr>
              <a:grpSpLocks/>
            </p:cNvGrpSpPr>
            <p:nvPr/>
          </p:nvGrpSpPr>
          <p:grpSpPr bwMode="auto">
            <a:xfrm>
              <a:off x="2468983" y="2711127"/>
              <a:ext cx="251858" cy="1021962"/>
              <a:chOff x="2027726" y="2649195"/>
              <a:chExt cx="251860" cy="1021859"/>
            </a:xfrm>
          </p:grpSpPr>
          <p:pic>
            <p:nvPicPr>
              <p:cNvPr id="23258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Z</a:t>
                </a:r>
              </a:p>
            </p:txBody>
          </p:sp>
        </p:grpSp>
        <p:sp>
          <p:nvSpPr>
            <p:cNvPr id="23246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2465" name="Group 66"/>
            <p:cNvGrpSpPr>
              <a:grpSpLocks/>
            </p:cNvGrpSpPr>
            <p:nvPr/>
          </p:nvGrpSpPr>
          <p:grpSpPr bwMode="auto">
            <a:xfrm>
              <a:off x="2463699" y="3947105"/>
              <a:ext cx="251858" cy="1021962"/>
              <a:chOff x="2027726" y="2649195"/>
              <a:chExt cx="251860" cy="1021859"/>
            </a:xfrm>
          </p:grpSpPr>
          <p:pic>
            <p:nvPicPr>
              <p:cNvPr id="23257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X</a:t>
                </a:r>
              </a:p>
            </p:txBody>
          </p:sp>
        </p:grpSp>
        <p:sp>
          <p:nvSpPr>
            <p:cNvPr id="23246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2467" name="Group 66"/>
            <p:cNvGrpSpPr>
              <a:grpSpLocks/>
            </p:cNvGrpSpPr>
            <p:nvPr/>
          </p:nvGrpSpPr>
          <p:grpSpPr bwMode="auto">
            <a:xfrm>
              <a:off x="2732481" y="2709699"/>
              <a:ext cx="251858" cy="1021962"/>
              <a:chOff x="2027726" y="2649195"/>
              <a:chExt cx="251860" cy="1021859"/>
            </a:xfrm>
          </p:grpSpPr>
          <p:pic>
            <p:nvPicPr>
              <p:cNvPr id="23257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Y</a:t>
                </a:r>
              </a:p>
            </p:txBody>
          </p:sp>
        </p:grpSp>
        <p:sp>
          <p:nvSpPr>
            <p:cNvPr id="23246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2469" name="Group 66"/>
            <p:cNvGrpSpPr>
              <a:grpSpLocks/>
            </p:cNvGrpSpPr>
            <p:nvPr/>
          </p:nvGrpSpPr>
          <p:grpSpPr bwMode="auto">
            <a:xfrm>
              <a:off x="2727197" y="3945677"/>
              <a:ext cx="251858" cy="1021962"/>
              <a:chOff x="2027726" y="2649195"/>
              <a:chExt cx="251860" cy="1021859"/>
            </a:xfrm>
          </p:grpSpPr>
          <p:pic>
            <p:nvPicPr>
              <p:cNvPr id="23257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Z</a:t>
                </a:r>
              </a:p>
            </p:txBody>
          </p:sp>
        </p:grpSp>
        <p:sp>
          <p:nvSpPr>
            <p:cNvPr id="23247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2471" name="Group 66"/>
            <p:cNvGrpSpPr>
              <a:grpSpLocks/>
            </p:cNvGrpSpPr>
            <p:nvPr/>
          </p:nvGrpSpPr>
          <p:grpSpPr bwMode="auto">
            <a:xfrm>
              <a:off x="2995979" y="2708271"/>
              <a:ext cx="251858" cy="1021962"/>
              <a:chOff x="2027726" y="2649195"/>
              <a:chExt cx="251860" cy="1021859"/>
            </a:xfrm>
          </p:grpSpPr>
          <p:pic>
            <p:nvPicPr>
              <p:cNvPr id="23257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1</a:t>
                </a:r>
              </a:p>
            </p:txBody>
          </p:sp>
        </p:grpSp>
        <p:sp>
          <p:nvSpPr>
            <p:cNvPr id="23247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2473" name="Group 66"/>
            <p:cNvGrpSpPr>
              <a:grpSpLocks/>
            </p:cNvGrpSpPr>
            <p:nvPr/>
          </p:nvGrpSpPr>
          <p:grpSpPr bwMode="auto">
            <a:xfrm>
              <a:off x="2990695" y="3944249"/>
              <a:ext cx="251858" cy="1021962"/>
              <a:chOff x="2027726" y="2649195"/>
              <a:chExt cx="251860" cy="1021859"/>
            </a:xfrm>
          </p:grpSpPr>
          <p:pic>
            <p:nvPicPr>
              <p:cNvPr id="23257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2</a:t>
                </a:r>
              </a:p>
            </p:txBody>
          </p:sp>
        </p:grpSp>
        <p:sp>
          <p:nvSpPr>
            <p:cNvPr id="23247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2475" name="Group 66"/>
            <p:cNvGrpSpPr>
              <a:grpSpLocks/>
            </p:cNvGrpSpPr>
            <p:nvPr/>
          </p:nvGrpSpPr>
          <p:grpSpPr bwMode="auto">
            <a:xfrm>
              <a:off x="3263761" y="2711127"/>
              <a:ext cx="251858" cy="1021962"/>
              <a:chOff x="2027726" y="2649195"/>
              <a:chExt cx="251860" cy="1021859"/>
            </a:xfrm>
          </p:grpSpPr>
          <p:pic>
            <p:nvPicPr>
              <p:cNvPr id="23256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4</a:t>
                </a:r>
              </a:p>
            </p:txBody>
          </p:sp>
        </p:grpSp>
        <p:sp>
          <p:nvSpPr>
            <p:cNvPr id="23247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2477" name="Group 66"/>
            <p:cNvGrpSpPr>
              <a:grpSpLocks/>
            </p:cNvGrpSpPr>
            <p:nvPr/>
          </p:nvGrpSpPr>
          <p:grpSpPr bwMode="auto">
            <a:xfrm>
              <a:off x="3258477" y="3947105"/>
              <a:ext cx="251858" cy="1021962"/>
              <a:chOff x="2027726" y="2649195"/>
              <a:chExt cx="251860" cy="1021859"/>
            </a:xfrm>
          </p:grpSpPr>
          <p:pic>
            <p:nvPicPr>
              <p:cNvPr id="23256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MIC</a:t>
                </a:r>
              </a:p>
            </p:txBody>
          </p:sp>
        </p:grpSp>
        <p:sp>
          <p:nvSpPr>
            <p:cNvPr id="23247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2479" name="Group 66"/>
            <p:cNvGrpSpPr>
              <a:grpSpLocks/>
            </p:cNvGrpSpPr>
            <p:nvPr/>
          </p:nvGrpSpPr>
          <p:grpSpPr bwMode="auto">
            <a:xfrm>
              <a:off x="3535805" y="2709699"/>
              <a:ext cx="251858" cy="1021962"/>
              <a:chOff x="2027726" y="2649195"/>
              <a:chExt cx="251860" cy="1021859"/>
            </a:xfrm>
          </p:grpSpPr>
          <p:pic>
            <p:nvPicPr>
              <p:cNvPr id="23256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BAY MIC</a:t>
                </a:r>
              </a:p>
            </p:txBody>
          </p:sp>
        </p:grpSp>
        <p:sp>
          <p:nvSpPr>
            <p:cNvPr id="23248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2481" name="Group 66"/>
            <p:cNvGrpSpPr>
              <a:grpSpLocks/>
            </p:cNvGrpSpPr>
            <p:nvPr/>
          </p:nvGrpSpPr>
          <p:grpSpPr bwMode="auto">
            <a:xfrm>
              <a:off x="3530521" y="3945677"/>
              <a:ext cx="251858" cy="1021962"/>
              <a:chOff x="2027726" y="2649195"/>
              <a:chExt cx="251860" cy="1021859"/>
            </a:xfrm>
          </p:grpSpPr>
          <p:pic>
            <p:nvPicPr>
              <p:cNvPr id="23256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TEMP</a:t>
                </a:r>
              </a:p>
            </p:txBody>
          </p:sp>
        </p:grpSp>
        <p:sp>
          <p:nvSpPr>
            <p:cNvPr id="23248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2483" name="Group 66"/>
            <p:cNvGrpSpPr>
              <a:grpSpLocks/>
            </p:cNvGrpSpPr>
            <p:nvPr/>
          </p:nvGrpSpPr>
          <p:grpSpPr bwMode="auto">
            <a:xfrm>
              <a:off x="3799303" y="2708271"/>
              <a:ext cx="251858" cy="1021962"/>
              <a:chOff x="2027726" y="2649195"/>
              <a:chExt cx="251860" cy="1021859"/>
            </a:xfrm>
          </p:grpSpPr>
          <p:pic>
            <p:nvPicPr>
              <p:cNvPr id="23256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OPLEV 10</a:t>
                </a:r>
              </a:p>
            </p:txBody>
          </p:sp>
        </p:grpSp>
        <p:sp>
          <p:nvSpPr>
            <p:cNvPr id="23248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2485" name="Group 66"/>
            <p:cNvGrpSpPr>
              <a:grpSpLocks/>
            </p:cNvGrpSpPr>
            <p:nvPr/>
          </p:nvGrpSpPr>
          <p:grpSpPr bwMode="auto">
            <a:xfrm>
              <a:off x="3794019" y="3944249"/>
              <a:ext cx="251858" cy="1021962"/>
              <a:chOff x="2027726" y="2649195"/>
              <a:chExt cx="251860" cy="1021859"/>
            </a:xfrm>
          </p:grpSpPr>
          <p:pic>
            <p:nvPicPr>
              <p:cNvPr id="23255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2487" name="Group 66"/>
            <p:cNvGrpSpPr>
              <a:grpSpLocks/>
            </p:cNvGrpSpPr>
            <p:nvPr/>
          </p:nvGrpSpPr>
          <p:grpSpPr bwMode="auto">
            <a:xfrm>
              <a:off x="4062801" y="2706843"/>
              <a:ext cx="251858" cy="1021962"/>
              <a:chOff x="2027726" y="2649195"/>
              <a:chExt cx="251860" cy="1021859"/>
            </a:xfrm>
          </p:grpSpPr>
          <p:pic>
            <p:nvPicPr>
              <p:cNvPr id="23255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2489" name="Group 66"/>
            <p:cNvGrpSpPr>
              <a:grpSpLocks/>
            </p:cNvGrpSpPr>
            <p:nvPr/>
          </p:nvGrpSpPr>
          <p:grpSpPr bwMode="auto">
            <a:xfrm>
              <a:off x="4057517" y="3942821"/>
              <a:ext cx="251858" cy="1021962"/>
              <a:chOff x="2027726" y="2649195"/>
              <a:chExt cx="251860" cy="1021859"/>
            </a:xfrm>
          </p:grpSpPr>
          <p:pic>
            <p:nvPicPr>
              <p:cNvPr id="23255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32491" name="Group 66"/>
            <p:cNvGrpSpPr>
              <a:grpSpLocks/>
            </p:cNvGrpSpPr>
            <p:nvPr/>
          </p:nvGrpSpPr>
          <p:grpSpPr bwMode="auto">
            <a:xfrm>
              <a:off x="4333773" y="2710953"/>
              <a:ext cx="251858" cy="1021962"/>
              <a:chOff x="2027726" y="2649195"/>
              <a:chExt cx="251860" cy="1021859"/>
            </a:xfrm>
          </p:grpSpPr>
          <p:pic>
            <p:nvPicPr>
              <p:cNvPr id="23255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nvGrpSpPr>
            <p:cNvPr id="232493" name="Group 66"/>
            <p:cNvGrpSpPr>
              <a:grpSpLocks/>
            </p:cNvGrpSpPr>
            <p:nvPr/>
          </p:nvGrpSpPr>
          <p:grpSpPr bwMode="auto">
            <a:xfrm>
              <a:off x="4328489" y="3946931"/>
              <a:ext cx="251858" cy="1021962"/>
              <a:chOff x="2027726" y="2649195"/>
              <a:chExt cx="251860" cy="1021859"/>
            </a:xfrm>
          </p:grpSpPr>
          <p:pic>
            <p:nvPicPr>
              <p:cNvPr id="23255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nvGrpSpPr>
            <p:cNvPr id="232495" name="Group 66"/>
            <p:cNvGrpSpPr>
              <a:grpSpLocks/>
            </p:cNvGrpSpPr>
            <p:nvPr/>
          </p:nvGrpSpPr>
          <p:grpSpPr bwMode="auto">
            <a:xfrm>
              <a:off x="4605817" y="2709525"/>
              <a:ext cx="251858" cy="1021962"/>
              <a:chOff x="2027726" y="2649195"/>
              <a:chExt cx="251860" cy="1021859"/>
            </a:xfrm>
          </p:grpSpPr>
          <p:pic>
            <p:nvPicPr>
              <p:cNvPr id="23254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nvGrpSpPr>
            <p:cNvPr id="232497" name="Group 66"/>
            <p:cNvGrpSpPr>
              <a:grpSpLocks/>
            </p:cNvGrpSpPr>
            <p:nvPr/>
          </p:nvGrpSpPr>
          <p:grpSpPr bwMode="auto">
            <a:xfrm>
              <a:off x="4600533" y="3945503"/>
              <a:ext cx="251858" cy="1021962"/>
              <a:chOff x="2027726" y="2649195"/>
              <a:chExt cx="251860" cy="1021859"/>
            </a:xfrm>
          </p:grpSpPr>
          <p:pic>
            <p:nvPicPr>
              <p:cNvPr id="23254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nvGrpSpPr>
            <p:cNvPr id="232499" name="Group 66"/>
            <p:cNvGrpSpPr>
              <a:grpSpLocks/>
            </p:cNvGrpSpPr>
            <p:nvPr/>
          </p:nvGrpSpPr>
          <p:grpSpPr bwMode="auto">
            <a:xfrm>
              <a:off x="4869315" y="2708097"/>
              <a:ext cx="251858" cy="1021962"/>
              <a:chOff x="2027726" y="2649195"/>
              <a:chExt cx="251860" cy="1021859"/>
            </a:xfrm>
          </p:grpSpPr>
          <p:pic>
            <p:nvPicPr>
              <p:cNvPr id="23254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nvGrpSpPr>
            <p:cNvPr id="232501" name="Group 66"/>
            <p:cNvGrpSpPr>
              <a:grpSpLocks/>
            </p:cNvGrpSpPr>
            <p:nvPr/>
          </p:nvGrpSpPr>
          <p:grpSpPr bwMode="auto">
            <a:xfrm>
              <a:off x="4864031" y="3944075"/>
              <a:ext cx="251858" cy="1021962"/>
              <a:chOff x="2027726" y="2649195"/>
              <a:chExt cx="251860" cy="1021859"/>
            </a:xfrm>
          </p:grpSpPr>
          <p:pic>
            <p:nvPicPr>
              <p:cNvPr id="23254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nvGrpSpPr>
            <p:cNvPr id="232503" name="Group 66"/>
            <p:cNvGrpSpPr>
              <a:grpSpLocks/>
            </p:cNvGrpSpPr>
            <p:nvPr/>
          </p:nvGrpSpPr>
          <p:grpSpPr bwMode="auto">
            <a:xfrm>
              <a:off x="5132813" y="2706669"/>
              <a:ext cx="251858" cy="1021962"/>
              <a:chOff x="2027726" y="2649195"/>
              <a:chExt cx="251860" cy="1021859"/>
            </a:xfrm>
          </p:grpSpPr>
          <p:pic>
            <p:nvPicPr>
              <p:cNvPr id="23254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nvGrpSpPr>
            <p:cNvPr id="232505" name="Group 66"/>
            <p:cNvGrpSpPr>
              <a:grpSpLocks/>
            </p:cNvGrpSpPr>
            <p:nvPr/>
          </p:nvGrpSpPr>
          <p:grpSpPr bwMode="auto">
            <a:xfrm>
              <a:off x="5127529" y="3942647"/>
              <a:ext cx="251858" cy="1021962"/>
              <a:chOff x="2027726" y="2649195"/>
              <a:chExt cx="251860" cy="1021859"/>
            </a:xfrm>
          </p:grpSpPr>
          <p:pic>
            <p:nvPicPr>
              <p:cNvPr id="23253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nvGrpSpPr>
            <p:cNvPr id="232507" name="Group 66"/>
            <p:cNvGrpSpPr>
              <a:grpSpLocks/>
            </p:cNvGrpSpPr>
            <p:nvPr/>
          </p:nvGrpSpPr>
          <p:grpSpPr bwMode="auto">
            <a:xfrm>
              <a:off x="5400595" y="2709525"/>
              <a:ext cx="251858" cy="1021962"/>
              <a:chOff x="2027726" y="2649195"/>
              <a:chExt cx="251860" cy="1021859"/>
            </a:xfrm>
          </p:grpSpPr>
          <p:pic>
            <p:nvPicPr>
              <p:cNvPr id="23253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nvGrpSpPr>
            <p:cNvPr id="232509" name="Group 66"/>
            <p:cNvGrpSpPr>
              <a:grpSpLocks/>
            </p:cNvGrpSpPr>
            <p:nvPr/>
          </p:nvGrpSpPr>
          <p:grpSpPr bwMode="auto">
            <a:xfrm>
              <a:off x="5395311" y="3945503"/>
              <a:ext cx="251858" cy="1021962"/>
              <a:chOff x="2027726" y="2649195"/>
              <a:chExt cx="251860" cy="1021859"/>
            </a:xfrm>
          </p:grpSpPr>
          <p:pic>
            <p:nvPicPr>
              <p:cNvPr id="23253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nvGrpSpPr>
            <p:cNvPr id="232511" name="Group 66"/>
            <p:cNvGrpSpPr>
              <a:grpSpLocks/>
            </p:cNvGrpSpPr>
            <p:nvPr/>
          </p:nvGrpSpPr>
          <p:grpSpPr bwMode="auto">
            <a:xfrm>
              <a:off x="5672639" y="2708097"/>
              <a:ext cx="251858" cy="1021962"/>
              <a:chOff x="2027726" y="2649195"/>
              <a:chExt cx="251860" cy="1021859"/>
            </a:xfrm>
          </p:grpSpPr>
          <p:pic>
            <p:nvPicPr>
              <p:cNvPr id="23253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nvGrpSpPr>
            <p:cNvPr id="232513" name="Group 66"/>
            <p:cNvGrpSpPr>
              <a:grpSpLocks/>
            </p:cNvGrpSpPr>
            <p:nvPr/>
          </p:nvGrpSpPr>
          <p:grpSpPr bwMode="auto">
            <a:xfrm>
              <a:off x="5667355" y="3944075"/>
              <a:ext cx="251858" cy="1021962"/>
              <a:chOff x="2027726" y="2649195"/>
              <a:chExt cx="251860" cy="1021859"/>
            </a:xfrm>
          </p:grpSpPr>
          <p:pic>
            <p:nvPicPr>
              <p:cNvPr id="23253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nvGrpSpPr>
            <p:cNvPr id="232515" name="Group 66"/>
            <p:cNvGrpSpPr>
              <a:grpSpLocks/>
            </p:cNvGrpSpPr>
            <p:nvPr/>
          </p:nvGrpSpPr>
          <p:grpSpPr bwMode="auto">
            <a:xfrm>
              <a:off x="5936137" y="2706669"/>
              <a:ext cx="251858" cy="1021962"/>
              <a:chOff x="2027726" y="2649195"/>
              <a:chExt cx="251860" cy="1021859"/>
            </a:xfrm>
          </p:grpSpPr>
          <p:pic>
            <p:nvPicPr>
              <p:cNvPr id="23252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nvGrpSpPr>
            <p:cNvPr id="232517" name="Group 66"/>
            <p:cNvGrpSpPr>
              <a:grpSpLocks/>
            </p:cNvGrpSpPr>
            <p:nvPr/>
          </p:nvGrpSpPr>
          <p:grpSpPr bwMode="auto">
            <a:xfrm>
              <a:off x="5930853" y="3942647"/>
              <a:ext cx="251858" cy="1021962"/>
              <a:chOff x="2027726" y="2649195"/>
              <a:chExt cx="251860" cy="1021859"/>
            </a:xfrm>
          </p:grpSpPr>
          <p:pic>
            <p:nvPicPr>
              <p:cNvPr id="23252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nvGrpSpPr>
            <p:cNvPr id="232519" name="Group 66"/>
            <p:cNvGrpSpPr>
              <a:grpSpLocks/>
            </p:cNvGrpSpPr>
            <p:nvPr/>
          </p:nvGrpSpPr>
          <p:grpSpPr bwMode="auto">
            <a:xfrm>
              <a:off x="6199635" y="2705241"/>
              <a:ext cx="251858" cy="1021962"/>
              <a:chOff x="2027726" y="2649195"/>
              <a:chExt cx="251860" cy="1021859"/>
            </a:xfrm>
          </p:grpSpPr>
          <p:pic>
            <p:nvPicPr>
              <p:cNvPr id="23252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nvGrpSpPr>
            <p:cNvPr id="232521" name="Group 66"/>
            <p:cNvGrpSpPr>
              <a:grpSpLocks/>
            </p:cNvGrpSpPr>
            <p:nvPr/>
          </p:nvGrpSpPr>
          <p:grpSpPr bwMode="auto">
            <a:xfrm>
              <a:off x="6194351" y="3941219"/>
              <a:ext cx="251858" cy="1021962"/>
              <a:chOff x="2027726" y="2649195"/>
              <a:chExt cx="251860" cy="1021859"/>
            </a:xfrm>
          </p:grpSpPr>
          <p:pic>
            <p:nvPicPr>
              <p:cNvPr id="23252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pic>
        <p:nvPicPr>
          <p:cNvPr id="232457" name="Picture 1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58975" y="1344613"/>
            <a:ext cx="4838700"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L1-TCS-XC1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Title 2"/>
          <p:cNvSpPr>
            <a:spLocks noGrp="1"/>
          </p:cNvSpPr>
          <p:nvPr>
            <p:ph type="title"/>
          </p:nvPr>
        </p:nvSpPr>
        <p:spPr/>
        <p:txBody>
          <a:bodyPr/>
          <a:lstStyle/>
          <a:p>
            <a:r>
              <a:rPr lang="en-US" dirty="0" smtClean="0">
                <a:ea typeface="ＭＳ Ｐゴシック" pitchFamily="34" charset="-128"/>
              </a:rPr>
              <a:t>D1101363 -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3347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334CE50-A01F-4744-B1E6-E1C1B4EEF910}" type="slidenum">
              <a:rPr lang="en-US" smtClean="0">
                <a:solidFill>
                  <a:srgbClr val="898989"/>
                </a:solidFill>
                <a:latin typeface="Calibri" pitchFamily="34" charset="0"/>
              </a:rPr>
              <a:pPr eaLnBrk="1" hangingPunct="1"/>
              <a:t>489</a:t>
            </a:fld>
            <a:endParaRPr lang="en-US" smtClean="0">
              <a:solidFill>
                <a:srgbClr val="898989"/>
              </a:solidFill>
              <a:latin typeface="Calibri" pitchFamily="34" charset="0"/>
            </a:endParaRPr>
          </a:p>
        </p:txBody>
      </p:sp>
      <p:grpSp>
        <p:nvGrpSpPr>
          <p:cNvPr id="233477" name="Group 70"/>
          <p:cNvGrpSpPr>
            <a:grpSpLocks/>
          </p:cNvGrpSpPr>
          <p:nvPr/>
        </p:nvGrpSpPr>
        <p:grpSpPr bwMode="auto">
          <a:xfrm>
            <a:off x="1147763" y="4938713"/>
            <a:ext cx="7526337" cy="1144587"/>
            <a:chOff x="1172756" y="4203939"/>
            <a:chExt cx="7526744" cy="1144587"/>
          </a:xfrm>
        </p:grpSpPr>
        <p:pic>
          <p:nvPicPr>
            <p:cNvPr id="233622"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23"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336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33478" name="Group 74"/>
          <p:cNvGrpSpPr>
            <a:grpSpLocks/>
          </p:cNvGrpSpPr>
          <p:nvPr/>
        </p:nvGrpSpPr>
        <p:grpSpPr bwMode="auto">
          <a:xfrm>
            <a:off x="1131888" y="1193800"/>
            <a:ext cx="7553325" cy="1144588"/>
            <a:chOff x="1131426" y="1868862"/>
            <a:chExt cx="7553787" cy="1144587"/>
          </a:xfrm>
        </p:grpSpPr>
        <p:sp>
          <p:nvSpPr>
            <p:cNvPr id="233619"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D1101363</a:t>
              </a:r>
            </a:p>
          </p:txBody>
        </p:sp>
        <p:sp>
          <p:nvSpPr>
            <p:cNvPr id="233620"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33621"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3479" name="Group 45"/>
          <p:cNvGrpSpPr>
            <a:grpSpLocks/>
          </p:cNvGrpSpPr>
          <p:nvPr/>
        </p:nvGrpSpPr>
        <p:grpSpPr bwMode="auto">
          <a:xfrm>
            <a:off x="1576388" y="806450"/>
            <a:ext cx="6184900" cy="228600"/>
            <a:chOff x="1276940" y="806791"/>
            <a:chExt cx="6185720" cy="228601"/>
          </a:xfrm>
        </p:grpSpPr>
        <p:pic>
          <p:nvPicPr>
            <p:cNvPr id="233613"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614"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15"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Accelerometer Interface Chassis</a:t>
              </a:r>
            </a:p>
          </p:txBody>
        </p:sp>
        <p:sp>
          <p:nvSpPr>
            <p:cNvPr id="233616"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D1101363</a:t>
              </a:r>
              <a:endParaRPr lang="en-US" sz="800" b="1" dirty="0">
                <a:latin typeface="Comic Sans MS" pitchFamily="66" charset="0"/>
              </a:endParaRPr>
            </a:p>
          </p:txBody>
        </p:sp>
        <p:sp>
          <p:nvSpPr>
            <p:cNvPr id="233617"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33618"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233480" name="Group 4"/>
          <p:cNvGrpSpPr>
            <a:grpSpLocks/>
          </p:cNvGrpSpPr>
          <p:nvPr/>
        </p:nvGrpSpPr>
        <p:grpSpPr bwMode="auto">
          <a:xfrm>
            <a:off x="2136775" y="2420938"/>
            <a:ext cx="4378325" cy="2438400"/>
            <a:chOff x="2136881" y="2532527"/>
            <a:chExt cx="4377696" cy="2437968"/>
          </a:xfrm>
        </p:grpSpPr>
        <p:grpSp>
          <p:nvGrpSpPr>
            <p:cNvPr id="233485" name="Group 66"/>
            <p:cNvGrpSpPr>
              <a:grpSpLocks/>
            </p:cNvGrpSpPr>
            <p:nvPr/>
          </p:nvGrpSpPr>
          <p:grpSpPr bwMode="auto">
            <a:xfrm>
              <a:off x="2196939" y="2712555"/>
              <a:ext cx="251858" cy="1021962"/>
              <a:chOff x="2027726" y="2649195"/>
              <a:chExt cx="251860" cy="1021859"/>
            </a:xfrm>
          </p:grpSpPr>
          <p:pic>
            <p:nvPicPr>
              <p:cNvPr id="23361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1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86"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3487" name="Group 66"/>
            <p:cNvGrpSpPr>
              <a:grpSpLocks/>
            </p:cNvGrpSpPr>
            <p:nvPr/>
          </p:nvGrpSpPr>
          <p:grpSpPr bwMode="auto">
            <a:xfrm>
              <a:off x="2191655" y="3948533"/>
              <a:ext cx="251858" cy="1021962"/>
              <a:chOff x="2027726" y="2649195"/>
              <a:chExt cx="251860" cy="1021859"/>
            </a:xfrm>
          </p:grpSpPr>
          <p:pic>
            <p:nvPicPr>
              <p:cNvPr id="23360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1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88"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3489" name="Group 66"/>
            <p:cNvGrpSpPr>
              <a:grpSpLocks/>
            </p:cNvGrpSpPr>
            <p:nvPr/>
          </p:nvGrpSpPr>
          <p:grpSpPr bwMode="auto">
            <a:xfrm>
              <a:off x="2468983" y="2711127"/>
              <a:ext cx="251858" cy="1021962"/>
              <a:chOff x="2027726" y="2649195"/>
              <a:chExt cx="251860" cy="1021859"/>
            </a:xfrm>
          </p:grpSpPr>
          <p:pic>
            <p:nvPicPr>
              <p:cNvPr id="23360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0"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3491" name="Group 66"/>
            <p:cNvGrpSpPr>
              <a:grpSpLocks/>
            </p:cNvGrpSpPr>
            <p:nvPr/>
          </p:nvGrpSpPr>
          <p:grpSpPr bwMode="auto">
            <a:xfrm>
              <a:off x="2463699" y="3947105"/>
              <a:ext cx="251858" cy="1021962"/>
              <a:chOff x="2027726" y="2649195"/>
              <a:chExt cx="251860" cy="1021859"/>
            </a:xfrm>
          </p:grpSpPr>
          <p:pic>
            <p:nvPicPr>
              <p:cNvPr id="23360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2"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3493" name="Group 66"/>
            <p:cNvGrpSpPr>
              <a:grpSpLocks/>
            </p:cNvGrpSpPr>
            <p:nvPr/>
          </p:nvGrpSpPr>
          <p:grpSpPr bwMode="auto">
            <a:xfrm>
              <a:off x="2732481" y="2709699"/>
              <a:ext cx="251858" cy="1021962"/>
              <a:chOff x="2027726" y="2649195"/>
              <a:chExt cx="251860" cy="1021859"/>
            </a:xfrm>
          </p:grpSpPr>
          <p:pic>
            <p:nvPicPr>
              <p:cNvPr id="23360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4"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3495" name="Group 66"/>
            <p:cNvGrpSpPr>
              <a:grpSpLocks/>
            </p:cNvGrpSpPr>
            <p:nvPr/>
          </p:nvGrpSpPr>
          <p:grpSpPr bwMode="auto">
            <a:xfrm>
              <a:off x="2727197" y="3945677"/>
              <a:ext cx="251858" cy="1021962"/>
              <a:chOff x="2027726" y="2649195"/>
              <a:chExt cx="251860" cy="1021859"/>
            </a:xfrm>
          </p:grpSpPr>
          <p:pic>
            <p:nvPicPr>
              <p:cNvPr id="23360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6"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3497" name="Group 66"/>
            <p:cNvGrpSpPr>
              <a:grpSpLocks/>
            </p:cNvGrpSpPr>
            <p:nvPr/>
          </p:nvGrpSpPr>
          <p:grpSpPr bwMode="auto">
            <a:xfrm>
              <a:off x="2995979" y="2708271"/>
              <a:ext cx="251858" cy="1021962"/>
              <a:chOff x="2027726" y="2649195"/>
              <a:chExt cx="251860" cy="1021859"/>
            </a:xfrm>
          </p:grpSpPr>
          <p:pic>
            <p:nvPicPr>
              <p:cNvPr id="23359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8"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3499" name="Group 66"/>
            <p:cNvGrpSpPr>
              <a:grpSpLocks/>
            </p:cNvGrpSpPr>
            <p:nvPr/>
          </p:nvGrpSpPr>
          <p:grpSpPr bwMode="auto">
            <a:xfrm>
              <a:off x="2990695" y="3944249"/>
              <a:ext cx="251858" cy="1021962"/>
              <a:chOff x="2027726" y="2649195"/>
              <a:chExt cx="251860" cy="1021859"/>
            </a:xfrm>
          </p:grpSpPr>
          <p:pic>
            <p:nvPicPr>
              <p:cNvPr id="23359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0"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3501" name="Group 66"/>
            <p:cNvGrpSpPr>
              <a:grpSpLocks/>
            </p:cNvGrpSpPr>
            <p:nvPr/>
          </p:nvGrpSpPr>
          <p:grpSpPr bwMode="auto">
            <a:xfrm>
              <a:off x="3263761" y="2711127"/>
              <a:ext cx="251858" cy="1021962"/>
              <a:chOff x="2027726" y="2649195"/>
              <a:chExt cx="251860" cy="1021859"/>
            </a:xfrm>
          </p:grpSpPr>
          <p:pic>
            <p:nvPicPr>
              <p:cNvPr id="23359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2"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3503" name="Group 66"/>
            <p:cNvGrpSpPr>
              <a:grpSpLocks/>
            </p:cNvGrpSpPr>
            <p:nvPr/>
          </p:nvGrpSpPr>
          <p:grpSpPr bwMode="auto">
            <a:xfrm>
              <a:off x="3258477" y="3947105"/>
              <a:ext cx="251858" cy="1021962"/>
              <a:chOff x="2027726" y="2649195"/>
              <a:chExt cx="251860" cy="1021859"/>
            </a:xfrm>
          </p:grpSpPr>
          <p:pic>
            <p:nvPicPr>
              <p:cNvPr id="23359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4"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3505" name="Group 66"/>
            <p:cNvGrpSpPr>
              <a:grpSpLocks/>
            </p:cNvGrpSpPr>
            <p:nvPr/>
          </p:nvGrpSpPr>
          <p:grpSpPr bwMode="auto">
            <a:xfrm>
              <a:off x="3535805" y="2709699"/>
              <a:ext cx="251858" cy="1021962"/>
              <a:chOff x="2027726" y="2649195"/>
              <a:chExt cx="251860" cy="1021859"/>
            </a:xfrm>
          </p:grpSpPr>
          <p:pic>
            <p:nvPicPr>
              <p:cNvPr id="23359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6"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3507" name="Group 66"/>
            <p:cNvGrpSpPr>
              <a:grpSpLocks/>
            </p:cNvGrpSpPr>
            <p:nvPr/>
          </p:nvGrpSpPr>
          <p:grpSpPr bwMode="auto">
            <a:xfrm>
              <a:off x="3530521" y="3945677"/>
              <a:ext cx="251858" cy="1021962"/>
              <a:chOff x="2027726" y="2649195"/>
              <a:chExt cx="251860" cy="1021859"/>
            </a:xfrm>
          </p:grpSpPr>
          <p:pic>
            <p:nvPicPr>
              <p:cNvPr id="23358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8"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3509" name="Group 66"/>
            <p:cNvGrpSpPr>
              <a:grpSpLocks/>
            </p:cNvGrpSpPr>
            <p:nvPr/>
          </p:nvGrpSpPr>
          <p:grpSpPr bwMode="auto">
            <a:xfrm>
              <a:off x="3799303" y="2708271"/>
              <a:ext cx="251858" cy="1021962"/>
              <a:chOff x="2027726" y="2649195"/>
              <a:chExt cx="251860" cy="1021859"/>
            </a:xfrm>
          </p:grpSpPr>
          <p:pic>
            <p:nvPicPr>
              <p:cNvPr id="23358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0"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3511" name="Group 66"/>
            <p:cNvGrpSpPr>
              <a:grpSpLocks/>
            </p:cNvGrpSpPr>
            <p:nvPr/>
          </p:nvGrpSpPr>
          <p:grpSpPr bwMode="auto">
            <a:xfrm>
              <a:off x="3794019" y="3944249"/>
              <a:ext cx="251858" cy="1021962"/>
              <a:chOff x="2027726" y="2649195"/>
              <a:chExt cx="251860" cy="1021859"/>
            </a:xfrm>
          </p:grpSpPr>
          <p:pic>
            <p:nvPicPr>
              <p:cNvPr id="23358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2"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3513" name="Group 66"/>
            <p:cNvGrpSpPr>
              <a:grpSpLocks/>
            </p:cNvGrpSpPr>
            <p:nvPr/>
          </p:nvGrpSpPr>
          <p:grpSpPr bwMode="auto">
            <a:xfrm>
              <a:off x="4062801" y="2706843"/>
              <a:ext cx="251858" cy="1021962"/>
              <a:chOff x="2027726" y="2649195"/>
              <a:chExt cx="251860" cy="1021859"/>
            </a:xfrm>
          </p:grpSpPr>
          <p:pic>
            <p:nvPicPr>
              <p:cNvPr id="23358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4"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3515" name="Group 66"/>
            <p:cNvGrpSpPr>
              <a:grpSpLocks/>
            </p:cNvGrpSpPr>
            <p:nvPr/>
          </p:nvGrpSpPr>
          <p:grpSpPr bwMode="auto">
            <a:xfrm>
              <a:off x="4057517" y="3942821"/>
              <a:ext cx="251858" cy="1021962"/>
              <a:chOff x="2027726" y="2649195"/>
              <a:chExt cx="251860" cy="1021859"/>
            </a:xfrm>
          </p:grpSpPr>
          <p:pic>
            <p:nvPicPr>
              <p:cNvPr id="23358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6"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3517" name="Group 66"/>
            <p:cNvGrpSpPr>
              <a:grpSpLocks/>
            </p:cNvGrpSpPr>
            <p:nvPr/>
          </p:nvGrpSpPr>
          <p:grpSpPr bwMode="auto">
            <a:xfrm>
              <a:off x="4333773" y="2710953"/>
              <a:ext cx="251858" cy="1021962"/>
              <a:chOff x="2027726" y="2649195"/>
              <a:chExt cx="251860" cy="1021859"/>
            </a:xfrm>
          </p:grpSpPr>
          <p:pic>
            <p:nvPicPr>
              <p:cNvPr id="23357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8"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3519" name="Group 66"/>
            <p:cNvGrpSpPr>
              <a:grpSpLocks/>
            </p:cNvGrpSpPr>
            <p:nvPr/>
          </p:nvGrpSpPr>
          <p:grpSpPr bwMode="auto">
            <a:xfrm>
              <a:off x="4328489" y="3946931"/>
              <a:ext cx="251858" cy="1021962"/>
              <a:chOff x="2027726" y="2649195"/>
              <a:chExt cx="251860" cy="1021859"/>
            </a:xfrm>
          </p:grpSpPr>
          <p:pic>
            <p:nvPicPr>
              <p:cNvPr id="23357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0"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3521" name="Group 66"/>
            <p:cNvGrpSpPr>
              <a:grpSpLocks/>
            </p:cNvGrpSpPr>
            <p:nvPr/>
          </p:nvGrpSpPr>
          <p:grpSpPr bwMode="auto">
            <a:xfrm>
              <a:off x="4605817" y="2709525"/>
              <a:ext cx="251858" cy="1021962"/>
              <a:chOff x="2027726" y="2649195"/>
              <a:chExt cx="251860" cy="1021859"/>
            </a:xfrm>
          </p:grpSpPr>
          <p:pic>
            <p:nvPicPr>
              <p:cNvPr id="23357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2"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3523" name="Group 66"/>
            <p:cNvGrpSpPr>
              <a:grpSpLocks/>
            </p:cNvGrpSpPr>
            <p:nvPr/>
          </p:nvGrpSpPr>
          <p:grpSpPr bwMode="auto">
            <a:xfrm>
              <a:off x="4600533" y="3945503"/>
              <a:ext cx="251858" cy="1021962"/>
              <a:chOff x="2027726" y="2649195"/>
              <a:chExt cx="251860" cy="1021859"/>
            </a:xfrm>
          </p:grpSpPr>
          <p:pic>
            <p:nvPicPr>
              <p:cNvPr id="23357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4"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3525" name="Group 66"/>
            <p:cNvGrpSpPr>
              <a:grpSpLocks/>
            </p:cNvGrpSpPr>
            <p:nvPr/>
          </p:nvGrpSpPr>
          <p:grpSpPr bwMode="auto">
            <a:xfrm>
              <a:off x="4869315" y="2708097"/>
              <a:ext cx="251858" cy="1021962"/>
              <a:chOff x="2027726" y="2649195"/>
              <a:chExt cx="251860" cy="1021859"/>
            </a:xfrm>
          </p:grpSpPr>
          <p:pic>
            <p:nvPicPr>
              <p:cNvPr id="23357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6"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3527" name="Group 66"/>
            <p:cNvGrpSpPr>
              <a:grpSpLocks/>
            </p:cNvGrpSpPr>
            <p:nvPr/>
          </p:nvGrpSpPr>
          <p:grpSpPr bwMode="auto">
            <a:xfrm>
              <a:off x="4864031" y="3944075"/>
              <a:ext cx="251858" cy="1021962"/>
              <a:chOff x="2027726" y="2649195"/>
              <a:chExt cx="251860" cy="1021859"/>
            </a:xfrm>
          </p:grpSpPr>
          <p:pic>
            <p:nvPicPr>
              <p:cNvPr id="23356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8"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3529" name="Group 66"/>
            <p:cNvGrpSpPr>
              <a:grpSpLocks/>
            </p:cNvGrpSpPr>
            <p:nvPr/>
          </p:nvGrpSpPr>
          <p:grpSpPr bwMode="auto">
            <a:xfrm>
              <a:off x="5132813" y="2706669"/>
              <a:ext cx="251858" cy="1021962"/>
              <a:chOff x="2027726" y="2649195"/>
              <a:chExt cx="251860" cy="1021859"/>
            </a:xfrm>
          </p:grpSpPr>
          <p:pic>
            <p:nvPicPr>
              <p:cNvPr id="23356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0"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3531" name="Group 66"/>
            <p:cNvGrpSpPr>
              <a:grpSpLocks/>
            </p:cNvGrpSpPr>
            <p:nvPr/>
          </p:nvGrpSpPr>
          <p:grpSpPr bwMode="auto">
            <a:xfrm>
              <a:off x="5127529" y="3942647"/>
              <a:ext cx="251858" cy="1021962"/>
              <a:chOff x="2027726" y="2649195"/>
              <a:chExt cx="251860" cy="1021859"/>
            </a:xfrm>
          </p:grpSpPr>
          <p:pic>
            <p:nvPicPr>
              <p:cNvPr id="23356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2"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3533" name="Group 66"/>
            <p:cNvGrpSpPr>
              <a:grpSpLocks/>
            </p:cNvGrpSpPr>
            <p:nvPr/>
          </p:nvGrpSpPr>
          <p:grpSpPr bwMode="auto">
            <a:xfrm>
              <a:off x="5400595" y="2709525"/>
              <a:ext cx="251858" cy="1021962"/>
              <a:chOff x="2027726" y="2649195"/>
              <a:chExt cx="251860" cy="1021859"/>
            </a:xfrm>
          </p:grpSpPr>
          <p:pic>
            <p:nvPicPr>
              <p:cNvPr id="23356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4"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3535" name="Group 66"/>
            <p:cNvGrpSpPr>
              <a:grpSpLocks/>
            </p:cNvGrpSpPr>
            <p:nvPr/>
          </p:nvGrpSpPr>
          <p:grpSpPr bwMode="auto">
            <a:xfrm>
              <a:off x="5395311" y="3945503"/>
              <a:ext cx="251858" cy="1021962"/>
              <a:chOff x="2027726" y="2649195"/>
              <a:chExt cx="251860" cy="1021859"/>
            </a:xfrm>
          </p:grpSpPr>
          <p:pic>
            <p:nvPicPr>
              <p:cNvPr id="23356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6"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3537" name="Group 66"/>
            <p:cNvGrpSpPr>
              <a:grpSpLocks/>
            </p:cNvGrpSpPr>
            <p:nvPr/>
          </p:nvGrpSpPr>
          <p:grpSpPr bwMode="auto">
            <a:xfrm>
              <a:off x="5672639" y="2708097"/>
              <a:ext cx="251858" cy="1021962"/>
              <a:chOff x="2027726" y="2649195"/>
              <a:chExt cx="251860" cy="1021859"/>
            </a:xfrm>
          </p:grpSpPr>
          <p:pic>
            <p:nvPicPr>
              <p:cNvPr id="23355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8"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3539" name="Group 66"/>
            <p:cNvGrpSpPr>
              <a:grpSpLocks/>
            </p:cNvGrpSpPr>
            <p:nvPr/>
          </p:nvGrpSpPr>
          <p:grpSpPr bwMode="auto">
            <a:xfrm>
              <a:off x="5667355" y="3944075"/>
              <a:ext cx="251858" cy="1021962"/>
              <a:chOff x="2027726" y="2649195"/>
              <a:chExt cx="251860" cy="1021859"/>
            </a:xfrm>
          </p:grpSpPr>
          <p:pic>
            <p:nvPicPr>
              <p:cNvPr id="23355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0"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3541" name="Group 66"/>
            <p:cNvGrpSpPr>
              <a:grpSpLocks/>
            </p:cNvGrpSpPr>
            <p:nvPr/>
          </p:nvGrpSpPr>
          <p:grpSpPr bwMode="auto">
            <a:xfrm>
              <a:off x="5936137" y="2706669"/>
              <a:ext cx="251858" cy="1021962"/>
              <a:chOff x="2027726" y="2649195"/>
              <a:chExt cx="251860" cy="1021859"/>
            </a:xfrm>
          </p:grpSpPr>
          <p:pic>
            <p:nvPicPr>
              <p:cNvPr id="23355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2"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3543" name="Group 66"/>
            <p:cNvGrpSpPr>
              <a:grpSpLocks/>
            </p:cNvGrpSpPr>
            <p:nvPr/>
          </p:nvGrpSpPr>
          <p:grpSpPr bwMode="auto">
            <a:xfrm>
              <a:off x="5930853" y="3942647"/>
              <a:ext cx="251858" cy="1021962"/>
              <a:chOff x="2027726" y="2649195"/>
              <a:chExt cx="251860" cy="1021859"/>
            </a:xfrm>
          </p:grpSpPr>
          <p:pic>
            <p:nvPicPr>
              <p:cNvPr id="23355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4"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3545" name="Group 66"/>
            <p:cNvGrpSpPr>
              <a:grpSpLocks/>
            </p:cNvGrpSpPr>
            <p:nvPr/>
          </p:nvGrpSpPr>
          <p:grpSpPr bwMode="auto">
            <a:xfrm>
              <a:off x="6199635" y="2705241"/>
              <a:ext cx="251858" cy="1021962"/>
              <a:chOff x="2027726" y="2649195"/>
              <a:chExt cx="251860" cy="1021859"/>
            </a:xfrm>
          </p:grpSpPr>
          <p:pic>
            <p:nvPicPr>
              <p:cNvPr id="23355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6"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33547" name="Group 66"/>
            <p:cNvGrpSpPr>
              <a:grpSpLocks/>
            </p:cNvGrpSpPr>
            <p:nvPr/>
          </p:nvGrpSpPr>
          <p:grpSpPr bwMode="auto">
            <a:xfrm>
              <a:off x="6194351" y="3941219"/>
              <a:ext cx="251858" cy="1021962"/>
              <a:chOff x="2027726" y="2649195"/>
              <a:chExt cx="251860" cy="1021859"/>
            </a:xfrm>
          </p:grpSpPr>
          <p:pic>
            <p:nvPicPr>
              <p:cNvPr id="23354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8"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sp>
        <p:nvSpPr>
          <p:cNvPr id="233481" name="TextBox 353"/>
          <p:cNvSpPr txBox="1">
            <a:spLocks noChangeArrowheads="1"/>
          </p:cNvSpPr>
          <p:nvPr/>
        </p:nvSpPr>
        <p:spPr bwMode="auto">
          <a:xfrm>
            <a:off x="1322388" y="3838575"/>
            <a:ext cx="8032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OUTPUT</a:t>
            </a:r>
          </a:p>
        </p:txBody>
      </p:sp>
      <p:sp>
        <p:nvSpPr>
          <p:cNvPr id="233482" name="TextBox 353"/>
          <p:cNvSpPr txBox="1">
            <a:spLocks noChangeArrowheads="1"/>
          </p:cNvSpPr>
          <p:nvPr/>
        </p:nvSpPr>
        <p:spPr bwMode="auto">
          <a:xfrm>
            <a:off x="1320800" y="2619375"/>
            <a:ext cx="803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INPUT</a:t>
            </a:r>
          </a:p>
        </p:txBody>
      </p:sp>
      <p:pic>
        <p:nvPicPr>
          <p:cNvPr id="233483"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76388" y="1363663"/>
            <a:ext cx="5186362" cy="809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L1-TCS-XC1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CF3131-F60C-4A56-8631-6CB12109D9A9}" type="slidenum">
              <a:rPr lang="en-US" smtClean="0">
                <a:solidFill>
                  <a:srgbClr val="898989"/>
                </a:solidFill>
                <a:latin typeface="Calibri" pitchFamily="34" charset="0"/>
              </a:rPr>
              <a:pPr eaLnBrk="1" hangingPunct="1"/>
              <a:t>49</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24580" name="Title 161"/>
          <p:cNvSpPr>
            <a:spLocks noGrp="1"/>
          </p:cNvSpPr>
          <p:nvPr>
            <p:ph type="title"/>
          </p:nvPr>
        </p:nvSpPr>
        <p:spPr>
          <a:xfrm>
            <a:off x="1725613" y="0"/>
            <a:ext cx="6961187" cy="681038"/>
          </a:xfrm>
        </p:spPr>
        <p:txBody>
          <a:bodyPr/>
          <a:lstStyle/>
          <a:p>
            <a:r>
              <a:rPr lang="en-US" smtClean="0">
                <a:ea typeface="ＭＳ Ｐゴシック" pitchFamily="34" charset="-128"/>
              </a:rPr>
              <a:t>L1-VDC-C2 Power Racks – Required Supplies</a:t>
            </a:r>
          </a:p>
        </p:txBody>
      </p:sp>
      <p:sp>
        <p:nvSpPr>
          <p:cNvPr id="24581"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4582" name="Group 381"/>
          <p:cNvGrpSpPr>
            <a:grpSpLocks/>
          </p:cNvGrpSpPr>
          <p:nvPr/>
        </p:nvGrpSpPr>
        <p:grpSpPr bwMode="auto">
          <a:xfrm>
            <a:off x="1463675" y="1143000"/>
            <a:ext cx="6202363" cy="5213350"/>
            <a:chOff x="1476024" y="1143000"/>
            <a:chExt cx="6202630" cy="5213350"/>
          </a:xfrm>
        </p:grpSpPr>
        <p:grpSp>
          <p:nvGrpSpPr>
            <p:cNvPr id="24584" name="Group 382"/>
            <p:cNvGrpSpPr>
              <a:grpSpLocks/>
            </p:cNvGrpSpPr>
            <p:nvPr/>
          </p:nvGrpSpPr>
          <p:grpSpPr bwMode="auto">
            <a:xfrm>
              <a:off x="5364479" y="1143000"/>
              <a:ext cx="1782200" cy="5211763"/>
              <a:chOff x="5364479" y="1143000"/>
              <a:chExt cx="1782200" cy="5211763"/>
            </a:xfrm>
          </p:grpSpPr>
          <p:pic>
            <p:nvPicPr>
              <p:cNvPr id="2475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52"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L1-VDC-C2 Power Rack</a:t>
                </a:r>
              </a:p>
            </p:txBody>
          </p:sp>
          <p:pic>
            <p:nvPicPr>
              <p:cNvPr id="247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54"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4755"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4585"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L1-VDC-C2 Power Rack</a:t>
              </a:r>
            </a:p>
          </p:txBody>
        </p:sp>
        <p:grpSp>
          <p:nvGrpSpPr>
            <p:cNvPr id="24586" name="Group 384"/>
            <p:cNvGrpSpPr>
              <a:grpSpLocks/>
            </p:cNvGrpSpPr>
            <p:nvPr/>
          </p:nvGrpSpPr>
          <p:grpSpPr bwMode="auto">
            <a:xfrm>
              <a:off x="2297126" y="1391856"/>
              <a:ext cx="1333504" cy="4964494"/>
              <a:chOff x="2061245" y="1420431"/>
              <a:chExt cx="1333504" cy="4964494"/>
            </a:xfrm>
          </p:grpSpPr>
          <p:pic>
            <p:nvPicPr>
              <p:cNvPr id="24747"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48"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49"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4750"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4587" name="Group 385"/>
            <p:cNvGrpSpPr>
              <a:grpSpLocks/>
            </p:cNvGrpSpPr>
            <p:nvPr/>
          </p:nvGrpSpPr>
          <p:grpSpPr bwMode="auto">
            <a:xfrm>
              <a:off x="1479929" y="5365981"/>
              <a:ext cx="2917395" cy="350907"/>
              <a:chOff x="1241425" y="5849147"/>
              <a:chExt cx="2917395" cy="350907"/>
            </a:xfrm>
          </p:grpSpPr>
          <p:sp>
            <p:nvSpPr>
              <p:cNvPr id="24740"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741" name="Group 132"/>
              <p:cNvGrpSpPr>
                <a:grpSpLocks/>
              </p:cNvGrpSpPr>
              <p:nvPr/>
            </p:nvGrpSpPr>
            <p:grpSpPr bwMode="auto">
              <a:xfrm>
                <a:off x="2087790" y="5849147"/>
                <a:ext cx="1279972" cy="350907"/>
                <a:chOff x="-328893" y="2767293"/>
                <a:chExt cx="1279525" cy="350274"/>
              </a:xfrm>
            </p:grpSpPr>
            <p:pic>
              <p:nvPicPr>
                <p:cNvPr id="2474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4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4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43"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88" name="Group 386"/>
            <p:cNvGrpSpPr>
              <a:grpSpLocks/>
            </p:cNvGrpSpPr>
            <p:nvPr/>
          </p:nvGrpSpPr>
          <p:grpSpPr bwMode="auto">
            <a:xfrm>
              <a:off x="1479696" y="4932449"/>
              <a:ext cx="2917395" cy="350907"/>
              <a:chOff x="1241425" y="5849147"/>
              <a:chExt cx="2917395" cy="350907"/>
            </a:xfrm>
          </p:grpSpPr>
          <p:sp>
            <p:nvSpPr>
              <p:cNvPr id="24733"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734" name="Group 132"/>
              <p:cNvGrpSpPr>
                <a:grpSpLocks/>
              </p:cNvGrpSpPr>
              <p:nvPr/>
            </p:nvGrpSpPr>
            <p:grpSpPr bwMode="auto">
              <a:xfrm>
                <a:off x="2087790" y="5849147"/>
                <a:ext cx="1279972" cy="350907"/>
                <a:chOff x="-328893" y="2767293"/>
                <a:chExt cx="1279525" cy="350274"/>
              </a:xfrm>
            </p:grpSpPr>
            <p:pic>
              <p:nvPicPr>
                <p:cNvPr id="2473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36"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89" name="Group 387"/>
            <p:cNvGrpSpPr>
              <a:grpSpLocks/>
            </p:cNvGrpSpPr>
            <p:nvPr/>
          </p:nvGrpSpPr>
          <p:grpSpPr bwMode="auto">
            <a:xfrm>
              <a:off x="1482374" y="4485741"/>
              <a:ext cx="2917951" cy="350907"/>
              <a:chOff x="1241480" y="5849147"/>
              <a:chExt cx="2917951" cy="350907"/>
            </a:xfrm>
          </p:grpSpPr>
          <p:sp>
            <p:nvSpPr>
              <p:cNvPr id="544" name="TextBox 282"/>
              <p:cNvSpPr txBox="1">
                <a:spLocks noChangeArrowheads="1"/>
              </p:cNvSpPr>
              <p:nvPr/>
            </p:nvSpPr>
            <p:spPr bwMode="auto">
              <a:xfrm>
                <a:off x="1241480" y="5917944"/>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727" name="Group 132"/>
              <p:cNvGrpSpPr>
                <a:grpSpLocks/>
              </p:cNvGrpSpPr>
              <p:nvPr/>
            </p:nvGrpSpPr>
            <p:grpSpPr bwMode="auto">
              <a:xfrm>
                <a:off x="2087790" y="5849147"/>
                <a:ext cx="1279972" cy="350907"/>
                <a:chOff x="-328893" y="2767293"/>
                <a:chExt cx="1279525" cy="350274"/>
              </a:xfrm>
            </p:grpSpPr>
            <p:pic>
              <p:nvPicPr>
                <p:cNvPr id="2473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47" name="TextBox 282"/>
              <p:cNvSpPr txBox="1">
                <a:spLocks noChangeArrowheads="1"/>
              </p:cNvSpPr>
              <p:nvPr/>
            </p:nvSpPr>
            <p:spPr bwMode="auto">
              <a:xfrm>
                <a:off x="3371997" y="5903656"/>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590" name="Group 388"/>
            <p:cNvGrpSpPr>
              <a:grpSpLocks/>
            </p:cNvGrpSpPr>
            <p:nvPr/>
          </p:nvGrpSpPr>
          <p:grpSpPr bwMode="auto">
            <a:xfrm>
              <a:off x="1480787" y="4049582"/>
              <a:ext cx="2917951" cy="350907"/>
              <a:chOff x="1240928" y="5849147"/>
              <a:chExt cx="2917951" cy="350907"/>
            </a:xfrm>
          </p:grpSpPr>
          <p:sp>
            <p:nvSpPr>
              <p:cNvPr id="537" name="TextBox 282"/>
              <p:cNvSpPr txBox="1">
                <a:spLocks noChangeArrowheads="1"/>
              </p:cNvSpPr>
              <p:nvPr/>
            </p:nvSpPr>
            <p:spPr bwMode="auto">
              <a:xfrm>
                <a:off x="1240928" y="5917540"/>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720" name="Group 132"/>
              <p:cNvGrpSpPr>
                <a:grpSpLocks/>
              </p:cNvGrpSpPr>
              <p:nvPr/>
            </p:nvGrpSpPr>
            <p:grpSpPr bwMode="auto">
              <a:xfrm>
                <a:off x="2087790" y="5849147"/>
                <a:ext cx="1279972" cy="350907"/>
                <a:chOff x="-328893" y="2767293"/>
                <a:chExt cx="1279525" cy="350274"/>
              </a:xfrm>
            </p:grpSpPr>
            <p:pic>
              <p:nvPicPr>
                <p:cNvPr id="2472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2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2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40" name="TextBox 282"/>
              <p:cNvSpPr txBox="1">
                <a:spLocks noChangeArrowheads="1"/>
              </p:cNvSpPr>
              <p:nvPr/>
            </p:nvSpPr>
            <p:spPr bwMode="auto">
              <a:xfrm>
                <a:off x="3371445" y="5903253"/>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591" name="Group 398"/>
            <p:cNvGrpSpPr>
              <a:grpSpLocks/>
            </p:cNvGrpSpPr>
            <p:nvPr/>
          </p:nvGrpSpPr>
          <p:grpSpPr bwMode="auto">
            <a:xfrm>
              <a:off x="1476024" y="3594991"/>
              <a:ext cx="2917951" cy="350907"/>
              <a:chOff x="1241425" y="5849147"/>
              <a:chExt cx="2917951" cy="350907"/>
            </a:xfrm>
          </p:grpSpPr>
          <p:sp>
            <p:nvSpPr>
              <p:cNvPr id="530" name="TextBox 282"/>
              <p:cNvSpPr txBox="1">
                <a:spLocks noChangeArrowheads="1"/>
              </p:cNvSpPr>
              <p:nvPr/>
            </p:nvSpPr>
            <p:spPr bwMode="auto">
              <a:xfrm>
                <a:off x="1241425" y="5918106"/>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713" name="Group 132"/>
              <p:cNvGrpSpPr>
                <a:grpSpLocks/>
              </p:cNvGrpSpPr>
              <p:nvPr/>
            </p:nvGrpSpPr>
            <p:grpSpPr bwMode="auto">
              <a:xfrm>
                <a:off x="2087790" y="5849147"/>
                <a:ext cx="1279972" cy="350907"/>
                <a:chOff x="-328893" y="2767293"/>
                <a:chExt cx="1279525" cy="350274"/>
              </a:xfrm>
            </p:grpSpPr>
            <p:pic>
              <p:nvPicPr>
                <p:cNvPr id="2471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33" name="TextBox 282"/>
              <p:cNvSpPr txBox="1">
                <a:spLocks noChangeArrowheads="1"/>
              </p:cNvSpPr>
              <p:nvPr/>
            </p:nvSpPr>
            <p:spPr bwMode="auto">
              <a:xfrm>
                <a:off x="3371942" y="5903819"/>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592" name="Group 399"/>
            <p:cNvGrpSpPr>
              <a:grpSpLocks/>
            </p:cNvGrpSpPr>
            <p:nvPr/>
          </p:nvGrpSpPr>
          <p:grpSpPr bwMode="auto">
            <a:xfrm>
              <a:off x="1482374" y="3139936"/>
              <a:ext cx="2917951" cy="350907"/>
              <a:chOff x="1241480" y="5849147"/>
              <a:chExt cx="2917951" cy="350907"/>
            </a:xfrm>
          </p:grpSpPr>
          <p:sp>
            <p:nvSpPr>
              <p:cNvPr id="523" name="TextBox 282"/>
              <p:cNvSpPr txBox="1">
                <a:spLocks noChangeArrowheads="1"/>
              </p:cNvSpPr>
              <p:nvPr/>
            </p:nvSpPr>
            <p:spPr bwMode="auto">
              <a:xfrm>
                <a:off x="1241480" y="5917549"/>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706" name="Group 132"/>
              <p:cNvGrpSpPr>
                <a:grpSpLocks/>
              </p:cNvGrpSpPr>
              <p:nvPr/>
            </p:nvGrpSpPr>
            <p:grpSpPr bwMode="auto">
              <a:xfrm>
                <a:off x="2087790" y="5849147"/>
                <a:ext cx="1279972" cy="350907"/>
                <a:chOff x="-328893" y="2767293"/>
                <a:chExt cx="1279525" cy="350274"/>
              </a:xfrm>
            </p:grpSpPr>
            <p:pic>
              <p:nvPicPr>
                <p:cNvPr id="2470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26" name="TextBox 282"/>
              <p:cNvSpPr txBox="1">
                <a:spLocks noChangeArrowheads="1"/>
              </p:cNvSpPr>
              <p:nvPr/>
            </p:nvSpPr>
            <p:spPr bwMode="auto">
              <a:xfrm>
                <a:off x="3371997" y="590326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593" name="Group 400"/>
            <p:cNvGrpSpPr>
              <a:grpSpLocks/>
            </p:cNvGrpSpPr>
            <p:nvPr/>
          </p:nvGrpSpPr>
          <p:grpSpPr bwMode="auto">
            <a:xfrm>
              <a:off x="1477612" y="2701111"/>
              <a:ext cx="2916363" cy="350907"/>
              <a:chOff x="1241978" y="5849147"/>
              <a:chExt cx="2916363" cy="350907"/>
            </a:xfrm>
          </p:grpSpPr>
          <p:sp>
            <p:nvSpPr>
              <p:cNvPr id="516" name="TextBox 282"/>
              <p:cNvSpPr txBox="1">
                <a:spLocks noChangeArrowheads="1"/>
              </p:cNvSpPr>
              <p:nvPr/>
            </p:nvSpPr>
            <p:spPr bwMode="auto">
              <a:xfrm>
                <a:off x="1241978" y="5918224"/>
                <a:ext cx="84617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99" name="Group 132"/>
              <p:cNvGrpSpPr>
                <a:grpSpLocks/>
              </p:cNvGrpSpPr>
              <p:nvPr/>
            </p:nvGrpSpPr>
            <p:grpSpPr bwMode="auto">
              <a:xfrm>
                <a:off x="2087790" y="5849147"/>
                <a:ext cx="1279972" cy="350907"/>
                <a:chOff x="-328893" y="2767293"/>
                <a:chExt cx="1279525" cy="350274"/>
              </a:xfrm>
            </p:grpSpPr>
            <p:pic>
              <p:nvPicPr>
                <p:cNvPr id="2470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0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0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9" name="TextBox 282"/>
              <p:cNvSpPr txBox="1">
                <a:spLocks noChangeArrowheads="1"/>
              </p:cNvSpPr>
              <p:nvPr/>
            </p:nvSpPr>
            <p:spPr bwMode="auto">
              <a:xfrm>
                <a:off x="3370907" y="5902349"/>
                <a:ext cx="78743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594" name="Group 401"/>
            <p:cNvGrpSpPr>
              <a:grpSpLocks/>
            </p:cNvGrpSpPr>
            <p:nvPr/>
          </p:nvGrpSpPr>
          <p:grpSpPr bwMode="auto">
            <a:xfrm>
              <a:off x="1476024" y="2257068"/>
              <a:ext cx="2917951" cy="356524"/>
              <a:chOff x="1241425" y="5849146"/>
              <a:chExt cx="2917951" cy="356524"/>
            </a:xfrm>
          </p:grpSpPr>
          <p:sp>
            <p:nvSpPr>
              <p:cNvPr id="509" name="TextBox 282"/>
              <p:cNvSpPr txBox="1">
                <a:spLocks noChangeArrowheads="1"/>
              </p:cNvSpPr>
              <p:nvPr/>
            </p:nvSpPr>
            <p:spPr bwMode="auto">
              <a:xfrm>
                <a:off x="1241425" y="5917766"/>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92" name="Group 132"/>
              <p:cNvGrpSpPr>
                <a:grpSpLocks/>
              </p:cNvGrpSpPr>
              <p:nvPr/>
            </p:nvGrpSpPr>
            <p:grpSpPr bwMode="auto">
              <a:xfrm>
                <a:off x="2087790" y="5849146"/>
                <a:ext cx="1279972" cy="356524"/>
                <a:chOff x="-328893" y="2767293"/>
                <a:chExt cx="1279525" cy="355881"/>
              </a:xfrm>
            </p:grpSpPr>
            <p:pic>
              <p:nvPicPr>
                <p:cNvPr id="2469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9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9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2" name="TextBox 282"/>
              <p:cNvSpPr txBox="1">
                <a:spLocks noChangeArrowheads="1"/>
              </p:cNvSpPr>
              <p:nvPr/>
            </p:nvSpPr>
            <p:spPr bwMode="auto">
              <a:xfrm>
                <a:off x="3371942" y="5903478"/>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595" name="Group 402"/>
            <p:cNvGrpSpPr>
              <a:grpSpLocks/>
            </p:cNvGrpSpPr>
            <p:nvPr/>
          </p:nvGrpSpPr>
          <p:grpSpPr bwMode="auto">
            <a:xfrm>
              <a:off x="1479199" y="1802478"/>
              <a:ext cx="2916364" cy="350907"/>
              <a:chOff x="1241977" y="5849147"/>
              <a:chExt cx="2916364" cy="350907"/>
            </a:xfrm>
          </p:grpSpPr>
          <p:sp>
            <p:nvSpPr>
              <p:cNvPr id="502" name="TextBox 282"/>
              <p:cNvSpPr txBox="1">
                <a:spLocks noChangeArrowheads="1"/>
              </p:cNvSpPr>
              <p:nvPr/>
            </p:nvSpPr>
            <p:spPr bwMode="auto">
              <a:xfrm>
                <a:off x="1241977" y="5916744"/>
                <a:ext cx="846175"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685" name="Group 132"/>
              <p:cNvGrpSpPr>
                <a:grpSpLocks/>
              </p:cNvGrpSpPr>
              <p:nvPr/>
            </p:nvGrpSpPr>
            <p:grpSpPr bwMode="auto">
              <a:xfrm>
                <a:off x="2087790" y="5849147"/>
                <a:ext cx="1279972" cy="350907"/>
                <a:chOff x="-328893" y="2767293"/>
                <a:chExt cx="1279525" cy="350274"/>
              </a:xfrm>
            </p:grpSpPr>
            <p:pic>
              <p:nvPicPr>
                <p:cNvPr id="2468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9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05" name="TextBox 282"/>
              <p:cNvSpPr txBox="1">
                <a:spLocks noChangeArrowheads="1"/>
              </p:cNvSpPr>
              <p:nvPr/>
            </p:nvSpPr>
            <p:spPr bwMode="auto">
              <a:xfrm>
                <a:off x="3370907" y="5901891"/>
                <a:ext cx="787434"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smtClean="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596" name="Group 403"/>
            <p:cNvGrpSpPr>
              <a:grpSpLocks/>
            </p:cNvGrpSpPr>
            <p:nvPr/>
          </p:nvGrpSpPr>
          <p:grpSpPr bwMode="auto">
            <a:xfrm>
              <a:off x="1477306" y="5812689"/>
              <a:ext cx="2917395" cy="350907"/>
              <a:chOff x="1241425" y="5849147"/>
              <a:chExt cx="2917395" cy="350907"/>
            </a:xfrm>
          </p:grpSpPr>
          <p:sp>
            <p:nvSpPr>
              <p:cNvPr id="2467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678" name="Group 132"/>
              <p:cNvGrpSpPr>
                <a:grpSpLocks/>
              </p:cNvGrpSpPr>
              <p:nvPr/>
            </p:nvGrpSpPr>
            <p:grpSpPr bwMode="auto">
              <a:xfrm>
                <a:off x="2087790" y="5849147"/>
                <a:ext cx="1279972" cy="350907"/>
                <a:chOff x="-328893" y="2767293"/>
                <a:chExt cx="1279525" cy="350274"/>
              </a:xfrm>
            </p:grpSpPr>
            <p:pic>
              <p:nvPicPr>
                <p:cNvPr id="2468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80"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1" action="ppaction://hlinksldjump"/>
                  </a:rPr>
                  <a:t>L1-ISC-C2</a:t>
                </a:r>
                <a:endParaRPr lang="en-US" sz="800" b="1" dirty="0">
                  <a:latin typeface="Comic Sans MS" pitchFamily="66" charset="0"/>
                </a:endParaRPr>
              </a:p>
            </p:txBody>
          </p:sp>
        </p:grpSp>
        <p:grpSp>
          <p:nvGrpSpPr>
            <p:cNvPr id="24597" name="Group 404"/>
            <p:cNvGrpSpPr>
              <a:grpSpLocks/>
            </p:cNvGrpSpPr>
            <p:nvPr/>
          </p:nvGrpSpPr>
          <p:grpSpPr bwMode="auto">
            <a:xfrm>
              <a:off x="4758869" y="5360840"/>
              <a:ext cx="2917395" cy="350907"/>
              <a:chOff x="1241425" y="5849147"/>
              <a:chExt cx="2917395" cy="350907"/>
            </a:xfrm>
          </p:grpSpPr>
          <p:sp>
            <p:nvSpPr>
              <p:cNvPr id="24670"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671" name="Group 132"/>
              <p:cNvGrpSpPr>
                <a:grpSpLocks/>
              </p:cNvGrpSpPr>
              <p:nvPr/>
            </p:nvGrpSpPr>
            <p:grpSpPr bwMode="auto">
              <a:xfrm>
                <a:off x="2087790" y="5849147"/>
                <a:ext cx="1279972" cy="350907"/>
                <a:chOff x="-328893" y="2767293"/>
                <a:chExt cx="1279525" cy="350274"/>
              </a:xfrm>
            </p:grpSpPr>
            <p:pic>
              <p:nvPicPr>
                <p:cNvPr id="2467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7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7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3"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98" name="Group 405"/>
            <p:cNvGrpSpPr>
              <a:grpSpLocks/>
            </p:cNvGrpSpPr>
            <p:nvPr/>
          </p:nvGrpSpPr>
          <p:grpSpPr bwMode="auto">
            <a:xfrm>
              <a:off x="4758636" y="4927308"/>
              <a:ext cx="2917395" cy="350907"/>
              <a:chOff x="1241425" y="5849147"/>
              <a:chExt cx="2917395" cy="350907"/>
            </a:xfrm>
          </p:grpSpPr>
          <p:sp>
            <p:nvSpPr>
              <p:cNvPr id="24663"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664" name="Group 132"/>
              <p:cNvGrpSpPr>
                <a:grpSpLocks/>
              </p:cNvGrpSpPr>
              <p:nvPr/>
            </p:nvGrpSpPr>
            <p:grpSpPr bwMode="auto">
              <a:xfrm>
                <a:off x="2087790" y="5849147"/>
                <a:ext cx="1279972" cy="350907"/>
                <a:chOff x="-328893" y="2767293"/>
                <a:chExt cx="1279525" cy="350274"/>
              </a:xfrm>
            </p:grpSpPr>
            <p:pic>
              <p:nvPicPr>
                <p:cNvPr id="2466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66"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99" name="Group 406"/>
            <p:cNvGrpSpPr>
              <a:grpSpLocks/>
            </p:cNvGrpSpPr>
            <p:nvPr/>
          </p:nvGrpSpPr>
          <p:grpSpPr bwMode="auto">
            <a:xfrm>
              <a:off x="4760703" y="4480600"/>
              <a:ext cx="2917951" cy="350907"/>
              <a:chOff x="1240869" y="5849147"/>
              <a:chExt cx="2917951" cy="350907"/>
            </a:xfrm>
          </p:grpSpPr>
          <p:sp>
            <p:nvSpPr>
              <p:cNvPr id="474" name="TextBox 282"/>
              <p:cNvSpPr txBox="1">
                <a:spLocks noChangeArrowheads="1"/>
              </p:cNvSpPr>
              <p:nvPr/>
            </p:nvSpPr>
            <p:spPr bwMode="auto">
              <a:xfrm>
                <a:off x="1240869" y="5916735"/>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657" name="Group 132"/>
              <p:cNvGrpSpPr>
                <a:grpSpLocks/>
              </p:cNvGrpSpPr>
              <p:nvPr/>
            </p:nvGrpSpPr>
            <p:grpSpPr bwMode="auto">
              <a:xfrm>
                <a:off x="2087790" y="5849147"/>
                <a:ext cx="1279972" cy="350907"/>
                <a:chOff x="-328893" y="2767293"/>
                <a:chExt cx="1279525" cy="350274"/>
              </a:xfrm>
            </p:grpSpPr>
            <p:pic>
              <p:nvPicPr>
                <p:cNvPr id="2466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7" name="TextBox 282"/>
              <p:cNvSpPr txBox="1">
                <a:spLocks noChangeArrowheads="1"/>
              </p:cNvSpPr>
              <p:nvPr/>
            </p:nvSpPr>
            <p:spPr bwMode="auto">
              <a:xfrm>
                <a:off x="3371386" y="5902447"/>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600" name="Group 407"/>
            <p:cNvGrpSpPr>
              <a:grpSpLocks/>
            </p:cNvGrpSpPr>
            <p:nvPr/>
          </p:nvGrpSpPr>
          <p:grpSpPr bwMode="auto">
            <a:xfrm>
              <a:off x="4760703" y="4044441"/>
              <a:ext cx="2916363" cy="350907"/>
              <a:chOff x="1241904" y="5849147"/>
              <a:chExt cx="2916363" cy="350907"/>
            </a:xfrm>
          </p:grpSpPr>
          <p:sp>
            <p:nvSpPr>
              <p:cNvPr id="467" name="TextBox 282"/>
              <p:cNvSpPr txBox="1">
                <a:spLocks noChangeArrowheads="1"/>
              </p:cNvSpPr>
              <p:nvPr/>
            </p:nvSpPr>
            <p:spPr bwMode="auto">
              <a:xfrm>
                <a:off x="1241904" y="5917919"/>
                <a:ext cx="84617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650" name="Group 132"/>
              <p:cNvGrpSpPr>
                <a:grpSpLocks/>
              </p:cNvGrpSpPr>
              <p:nvPr/>
            </p:nvGrpSpPr>
            <p:grpSpPr bwMode="auto">
              <a:xfrm>
                <a:off x="2087790" y="5849147"/>
                <a:ext cx="1279972" cy="350907"/>
                <a:chOff x="-328893" y="2767293"/>
                <a:chExt cx="1279525" cy="350274"/>
              </a:xfrm>
            </p:grpSpPr>
            <p:pic>
              <p:nvPicPr>
                <p:cNvPr id="2465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5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5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0" name="TextBox 282"/>
              <p:cNvSpPr txBox="1">
                <a:spLocks noChangeArrowheads="1"/>
              </p:cNvSpPr>
              <p:nvPr/>
            </p:nvSpPr>
            <p:spPr bwMode="auto">
              <a:xfrm>
                <a:off x="3370833" y="590363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601" name="Group 408"/>
            <p:cNvGrpSpPr>
              <a:grpSpLocks/>
            </p:cNvGrpSpPr>
            <p:nvPr/>
          </p:nvGrpSpPr>
          <p:grpSpPr bwMode="auto">
            <a:xfrm>
              <a:off x="4754353" y="3589850"/>
              <a:ext cx="2917951" cy="350907"/>
              <a:chOff x="1240814" y="5849147"/>
              <a:chExt cx="2917951" cy="350907"/>
            </a:xfrm>
          </p:grpSpPr>
          <p:sp>
            <p:nvSpPr>
              <p:cNvPr id="460" name="TextBox 282"/>
              <p:cNvSpPr txBox="1">
                <a:spLocks noChangeArrowheads="1"/>
              </p:cNvSpPr>
              <p:nvPr/>
            </p:nvSpPr>
            <p:spPr bwMode="auto">
              <a:xfrm>
                <a:off x="1240814" y="5916897"/>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643" name="Group 132"/>
              <p:cNvGrpSpPr>
                <a:grpSpLocks/>
              </p:cNvGrpSpPr>
              <p:nvPr/>
            </p:nvGrpSpPr>
            <p:grpSpPr bwMode="auto">
              <a:xfrm>
                <a:off x="2087790" y="5849147"/>
                <a:ext cx="1279972" cy="350907"/>
                <a:chOff x="-328893" y="2767293"/>
                <a:chExt cx="1279525" cy="350274"/>
              </a:xfrm>
            </p:grpSpPr>
            <p:pic>
              <p:nvPicPr>
                <p:cNvPr id="2464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3" name="TextBox 282"/>
              <p:cNvSpPr txBox="1">
                <a:spLocks noChangeArrowheads="1"/>
              </p:cNvSpPr>
              <p:nvPr/>
            </p:nvSpPr>
            <p:spPr bwMode="auto">
              <a:xfrm>
                <a:off x="3371331" y="5902610"/>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602" name="Group 409"/>
            <p:cNvGrpSpPr>
              <a:grpSpLocks/>
            </p:cNvGrpSpPr>
            <p:nvPr/>
          </p:nvGrpSpPr>
          <p:grpSpPr bwMode="auto">
            <a:xfrm>
              <a:off x="4760703" y="3134795"/>
              <a:ext cx="2917951" cy="350907"/>
              <a:chOff x="1240869" y="5849147"/>
              <a:chExt cx="2917951" cy="350907"/>
            </a:xfrm>
          </p:grpSpPr>
          <p:sp>
            <p:nvSpPr>
              <p:cNvPr id="453" name="TextBox 282"/>
              <p:cNvSpPr txBox="1">
                <a:spLocks noChangeArrowheads="1"/>
              </p:cNvSpPr>
              <p:nvPr/>
            </p:nvSpPr>
            <p:spPr bwMode="auto">
              <a:xfrm>
                <a:off x="1240869" y="5917927"/>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636" name="Group 132"/>
              <p:cNvGrpSpPr>
                <a:grpSpLocks/>
              </p:cNvGrpSpPr>
              <p:nvPr/>
            </p:nvGrpSpPr>
            <p:grpSpPr bwMode="auto">
              <a:xfrm>
                <a:off x="2087790" y="5849147"/>
                <a:ext cx="1279972" cy="350907"/>
                <a:chOff x="-328893" y="2767293"/>
                <a:chExt cx="1279525" cy="350274"/>
              </a:xfrm>
            </p:grpSpPr>
            <p:pic>
              <p:nvPicPr>
                <p:cNvPr id="2463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6" name="TextBox 282"/>
              <p:cNvSpPr txBox="1">
                <a:spLocks noChangeArrowheads="1"/>
              </p:cNvSpPr>
              <p:nvPr/>
            </p:nvSpPr>
            <p:spPr bwMode="auto">
              <a:xfrm>
                <a:off x="3371386" y="5903640"/>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603" name="Group 411"/>
            <p:cNvGrpSpPr>
              <a:grpSpLocks/>
            </p:cNvGrpSpPr>
            <p:nvPr/>
          </p:nvGrpSpPr>
          <p:grpSpPr bwMode="auto">
            <a:xfrm>
              <a:off x="4755940" y="2695970"/>
              <a:ext cx="2917951" cy="350907"/>
              <a:chOff x="1241366" y="5849147"/>
              <a:chExt cx="2917951" cy="350907"/>
            </a:xfrm>
          </p:grpSpPr>
          <p:sp>
            <p:nvSpPr>
              <p:cNvPr id="446" name="TextBox 282"/>
              <p:cNvSpPr txBox="1">
                <a:spLocks noChangeArrowheads="1"/>
              </p:cNvSpPr>
              <p:nvPr/>
            </p:nvSpPr>
            <p:spPr bwMode="auto">
              <a:xfrm>
                <a:off x="1241366" y="5917015"/>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29" name="Group 132"/>
              <p:cNvGrpSpPr>
                <a:grpSpLocks/>
              </p:cNvGrpSpPr>
              <p:nvPr/>
            </p:nvGrpSpPr>
            <p:grpSpPr bwMode="auto">
              <a:xfrm>
                <a:off x="2087790" y="5849147"/>
                <a:ext cx="1279972" cy="350907"/>
                <a:chOff x="-328893" y="2767293"/>
                <a:chExt cx="1279525" cy="350274"/>
              </a:xfrm>
            </p:grpSpPr>
            <p:pic>
              <p:nvPicPr>
                <p:cNvPr id="2463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3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3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TextBox 282"/>
              <p:cNvSpPr txBox="1">
                <a:spLocks noChangeArrowheads="1"/>
              </p:cNvSpPr>
              <p:nvPr/>
            </p:nvSpPr>
            <p:spPr bwMode="auto">
              <a:xfrm>
                <a:off x="3371883" y="5902727"/>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604" name="Group 412"/>
            <p:cNvGrpSpPr>
              <a:grpSpLocks/>
            </p:cNvGrpSpPr>
            <p:nvPr/>
          </p:nvGrpSpPr>
          <p:grpSpPr bwMode="auto">
            <a:xfrm>
              <a:off x="4754353" y="2251927"/>
              <a:ext cx="2917951" cy="356524"/>
              <a:chOff x="1240814" y="5849146"/>
              <a:chExt cx="2917951" cy="356524"/>
            </a:xfrm>
          </p:grpSpPr>
          <p:sp>
            <p:nvSpPr>
              <p:cNvPr id="439" name="TextBox 282"/>
              <p:cNvSpPr txBox="1">
                <a:spLocks noChangeArrowheads="1"/>
              </p:cNvSpPr>
              <p:nvPr/>
            </p:nvSpPr>
            <p:spPr bwMode="auto">
              <a:xfrm>
                <a:off x="1240814" y="5918144"/>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22" name="Group 132"/>
              <p:cNvGrpSpPr>
                <a:grpSpLocks/>
              </p:cNvGrpSpPr>
              <p:nvPr/>
            </p:nvGrpSpPr>
            <p:grpSpPr bwMode="auto">
              <a:xfrm>
                <a:off x="2087790" y="5849146"/>
                <a:ext cx="1279972" cy="356524"/>
                <a:chOff x="-328893" y="2767293"/>
                <a:chExt cx="1279525" cy="355881"/>
              </a:xfrm>
            </p:grpSpPr>
            <p:pic>
              <p:nvPicPr>
                <p:cNvPr id="2462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2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2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2" name="TextBox 282"/>
              <p:cNvSpPr txBox="1">
                <a:spLocks noChangeArrowheads="1"/>
              </p:cNvSpPr>
              <p:nvPr/>
            </p:nvSpPr>
            <p:spPr bwMode="auto">
              <a:xfrm>
                <a:off x="3371331" y="5903857"/>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605" name="Group 413"/>
            <p:cNvGrpSpPr>
              <a:grpSpLocks/>
            </p:cNvGrpSpPr>
            <p:nvPr/>
          </p:nvGrpSpPr>
          <p:grpSpPr bwMode="auto">
            <a:xfrm>
              <a:off x="4757528" y="1797337"/>
              <a:ext cx="2917951" cy="350907"/>
              <a:chOff x="1241366" y="5849147"/>
              <a:chExt cx="2917951" cy="350907"/>
            </a:xfrm>
          </p:grpSpPr>
          <p:sp>
            <p:nvSpPr>
              <p:cNvPr id="423" name="TextBox 282"/>
              <p:cNvSpPr txBox="1">
                <a:spLocks noChangeArrowheads="1"/>
              </p:cNvSpPr>
              <p:nvPr/>
            </p:nvSpPr>
            <p:spPr bwMode="auto">
              <a:xfrm>
                <a:off x="1241366" y="5917123"/>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15" name="Group 132"/>
              <p:cNvGrpSpPr>
                <a:grpSpLocks/>
              </p:cNvGrpSpPr>
              <p:nvPr/>
            </p:nvGrpSpPr>
            <p:grpSpPr bwMode="auto">
              <a:xfrm>
                <a:off x="2087790" y="5849147"/>
                <a:ext cx="1279972" cy="350907"/>
                <a:chOff x="-328893" y="2767293"/>
                <a:chExt cx="1279525" cy="350274"/>
              </a:xfrm>
            </p:grpSpPr>
            <p:pic>
              <p:nvPicPr>
                <p:cNvPr id="2461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2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6" name="TextBox 282"/>
              <p:cNvSpPr txBox="1">
                <a:spLocks noChangeArrowheads="1"/>
              </p:cNvSpPr>
              <p:nvPr/>
            </p:nvSpPr>
            <p:spPr bwMode="auto">
              <a:xfrm>
                <a:off x="3371883" y="5902835"/>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606" name="Group 414"/>
            <p:cNvGrpSpPr>
              <a:grpSpLocks/>
            </p:cNvGrpSpPr>
            <p:nvPr/>
          </p:nvGrpSpPr>
          <p:grpSpPr bwMode="auto">
            <a:xfrm>
              <a:off x="4756246" y="5807548"/>
              <a:ext cx="2917395" cy="350907"/>
              <a:chOff x="1241425" y="5849147"/>
              <a:chExt cx="2917395" cy="350907"/>
            </a:xfrm>
          </p:grpSpPr>
          <p:sp>
            <p:nvSpPr>
              <p:cNvPr id="2460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1" action="ppaction://hlinksldjump"/>
                  </a:rPr>
                  <a:t>L1-ISC-C2</a:t>
                </a:r>
                <a:endParaRPr lang="en-US" sz="800" dirty="0">
                  <a:latin typeface="Comic Sans MS" pitchFamily="66" charset="0"/>
                </a:endParaRPr>
              </a:p>
            </p:txBody>
          </p:sp>
          <p:grpSp>
            <p:nvGrpSpPr>
              <p:cNvPr id="24608" name="Group 132"/>
              <p:cNvGrpSpPr>
                <a:grpSpLocks/>
              </p:cNvGrpSpPr>
              <p:nvPr/>
            </p:nvGrpSpPr>
            <p:grpSpPr bwMode="auto">
              <a:xfrm>
                <a:off x="2087790" y="5849147"/>
                <a:ext cx="1279972" cy="350907"/>
                <a:chOff x="-328893" y="2767293"/>
                <a:chExt cx="1279525" cy="350274"/>
              </a:xfrm>
            </p:grpSpPr>
            <p:pic>
              <p:nvPicPr>
                <p:cNvPr id="2461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10"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sp>
        <p:nvSpPr>
          <p:cNvPr id="24583"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CPR</a:t>
            </a:r>
            <a:endParaRPr lang="en-US" sz="800" b="1" dirty="0">
              <a:latin typeface="Comic Sans MS" pitchFamily="66" charset="0"/>
            </a:endParaRPr>
          </a:p>
        </p:txBody>
      </p:sp>
      <p:grpSp>
        <p:nvGrpSpPr>
          <p:cNvPr id="180" name="Group 179"/>
          <p:cNvGrpSpPr/>
          <p:nvPr/>
        </p:nvGrpSpPr>
        <p:grpSpPr>
          <a:xfrm>
            <a:off x="2320380" y="2318368"/>
            <a:ext cx="1273212" cy="200120"/>
            <a:chOff x="439639" y="1258392"/>
            <a:chExt cx="1273212" cy="200120"/>
          </a:xfrm>
          <a:solidFill>
            <a:srgbClr val="FFFF11"/>
          </a:solidFill>
        </p:grpSpPr>
        <p:sp>
          <p:nvSpPr>
            <p:cNvPr id="18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4" name="Group 183"/>
          <p:cNvGrpSpPr/>
          <p:nvPr/>
        </p:nvGrpSpPr>
        <p:grpSpPr>
          <a:xfrm>
            <a:off x="2309394" y="1871869"/>
            <a:ext cx="1273212" cy="200120"/>
            <a:chOff x="439639" y="1258392"/>
            <a:chExt cx="1273212" cy="200120"/>
          </a:xfrm>
        </p:grpSpPr>
        <p:sp>
          <p:nvSpPr>
            <p:cNvPr id="185" name="TextBox 368">
              <a:hlinkClick r:id="" action="ppaction://noaction"/>
            </p:cNvPr>
            <p:cNvSpPr txBox="1">
              <a:spLocks noChangeArrowheads="1"/>
            </p:cNvSpPr>
            <p:nvPr/>
          </p:nvSpPr>
          <p:spPr bwMode="auto">
            <a:xfrm>
              <a:off x="439639" y="1258392"/>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+12VDC</a:t>
              </a:r>
              <a:endParaRPr lang="en-US" sz="700" b="1" dirty="0">
                <a:latin typeface="Comic Sans MS" pitchFamily="66" charset="0"/>
              </a:endParaRPr>
            </a:p>
          </p:txBody>
        </p:sp>
        <p:sp>
          <p:nvSpPr>
            <p:cNvPr id="186" name="TextBox 368">
              <a:hlinkClick r:id="" action="ppaction://noaction"/>
            </p:cNvPr>
            <p:cNvSpPr txBox="1">
              <a:spLocks noChangeArrowheads="1"/>
            </p:cNvSpPr>
            <p:nvPr/>
          </p:nvSpPr>
          <p:spPr bwMode="auto">
            <a:xfrm>
              <a:off x="1077877" y="1258457"/>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12VDC</a:t>
              </a:r>
              <a:endParaRPr lang="en-US" sz="700" b="1" dirty="0">
                <a:latin typeface="Comic Sans MS" pitchFamily="66" charset="0"/>
              </a:endParaRPr>
            </a:p>
          </p:txBody>
        </p:sp>
      </p:grpSp>
      <p:grpSp>
        <p:nvGrpSpPr>
          <p:cNvPr id="187" name="Group 186"/>
          <p:cNvGrpSpPr/>
          <p:nvPr/>
        </p:nvGrpSpPr>
        <p:grpSpPr>
          <a:xfrm>
            <a:off x="5584039" y="1858667"/>
            <a:ext cx="1273212" cy="200120"/>
            <a:chOff x="439639" y="1258392"/>
            <a:chExt cx="1273212" cy="200120"/>
          </a:xfrm>
        </p:grpSpPr>
        <p:sp>
          <p:nvSpPr>
            <p:cNvPr id="188" name="TextBox 368">
              <a:hlinkClick r:id="" action="ppaction://noaction"/>
            </p:cNvPr>
            <p:cNvSpPr txBox="1">
              <a:spLocks noChangeArrowheads="1"/>
            </p:cNvSpPr>
            <p:nvPr/>
          </p:nvSpPr>
          <p:spPr bwMode="auto">
            <a:xfrm>
              <a:off x="439639" y="1258392"/>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+12VDC</a:t>
              </a:r>
            </a:p>
          </p:txBody>
        </p:sp>
        <p:sp>
          <p:nvSpPr>
            <p:cNvPr id="189" name="TextBox 368">
              <a:hlinkClick r:id="" action="ppaction://noaction"/>
            </p:cNvPr>
            <p:cNvSpPr txBox="1">
              <a:spLocks noChangeArrowheads="1"/>
            </p:cNvSpPr>
            <p:nvPr/>
          </p:nvSpPr>
          <p:spPr bwMode="auto">
            <a:xfrm>
              <a:off x="1077877" y="1258457"/>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+12VDC</a:t>
              </a:r>
            </a:p>
          </p:txBody>
        </p:sp>
      </p:grpSp>
      <p:grpSp>
        <p:nvGrpSpPr>
          <p:cNvPr id="190" name="Group 189"/>
          <p:cNvGrpSpPr/>
          <p:nvPr/>
        </p:nvGrpSpPr>
        <p:grpSpPr>
          <a:xfrm>
            <a:off x="2307762" y="2772320"/>
            <a:ext cx="1273212" cy="200120"/>
            <a:chOff x="439639" y="1258392"/>
            <a:chExt cx="1273212" cy="200120"/>
          </a:xfrm>
        </p:grpSpPr>
        <p:sp>
          <p:nvSpPr>
            <p:cNvPr id="1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3" name="Group 192"/>
          <p:cNvGrpSpPr/>
          <p:nvPr/>
        </p:nvGrpSpPr>
        <p:grpSpPr>
          <a:xfrm>
            <a:off x="5582407" y="2759118"/>
            <a:ext cx="1273212" cy="200120"/>
            <a:chOff x="439639" y="1258392"/>
            <a:chExt cx="1273212" cy="200120"/>
          </a:xfrm>
        </p:grpSpPr>
        <p:sp>
          <p:nvSpPr>
            <p:cNvPr id="1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8" name="Group 197"/>
          <p:cNvGrpSpPr/>
          <p:nvPr/>
        </p:nvGrpSpPr>
        <p:grpSpPr>
          <a:xfrm>
            <a:off x="2310003" y="4118973"/>
            <a:ext cx="1273212" cy="200120"/>
            <a:chOff x="439639" y="1258392"/>
            <a:chExt cx="1273212" cy="200120"/>
          </a:xfrm>
          <a:solidFill>
            <a:srgbClr val="FFFF11"/>
          </a:solidFill>
        </p:grpSpPr>
        <p:sp>
          <p:nvSpPr>
            <p:cNvPr id="19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01" name="Group 200"/>
          <p:cNvGrpSpPr/>
          <p:nvPr/>
        </p:nvGrpSpPr>
        <p:grpSpPr>
          <a:xfrm>
            <a:off x="5584648" y="4105771"/>
            <a:ext cx="1273212" cy="200120"/>
            <a:chOff x="439639" y="1258392"/>
            <a:chExt cx="1273212" cy="200120"/>
          </a:xfrm>
          <a:solidFill>
            <a:srgbClr val="FFFF11"/>
          </a:solidFill>
        </p:grpSpPr>
        <p:sp>
          <p:nvSpPr>
            <p:cNvPr id="20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04" name="Group 203"/>
          <p:cNvGrpSpPr/>
          <p:nvPr/>
        </p:nvGrpSpPr>
        <p:grpSpPr>
          <a:xfrm>
            <a:off x="2310037" y="5000157"/>
            <a:ext cx="1273212" cy="200120"/>
            <a:chOff x="439639" y="1258392"/>
            <a:chExt cx="1273212" cy="200120"/>
          </a:xfrm>
        </p:grpSpPr>
        <p:sp>
          <p:nvSpPr>
            <p:cNvPr id="205"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6"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07" name="Group 206"/>
          <p:cNvGrpSpPr/>
          <p:nvPr/>
        </p:nvGrpSpPr>
        <p:grpSpPr>
          <a:xfrm>
            <a:off x="5584682" y="4986955"/>
            <a:ext cx="1273212" cy="200120"/>
            <a:chOff x="439639" y="1258392"/>
            <a:chExt cx="1273212" cy="200120"/>
          </a:xfrm>
        </p:grpSpPr>
        <p:sp>
          <p:nvSpPr>
            <p:cNvPr id="208"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9"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10" name="Group 209"/>
          <p:cNvGrpSpPr/>
          <p:nvPr/>
        </p:nvGrpSpPr>
        <p:grpSpPr>
          <a:xfrm>
            <a:off x="2316708" y="5429130"/>
            <a:ext cx="1273212" cy="200120"/>
            <a:chOff x="439639" y="1258392"/>
            <a:chExt cx="1273212" cy="200120"/>
          </a:xfrm>
        </p:grpSpPr>
        <p:sp>
          <p:nvSpPr>
            <p:cNvPr id="21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3" name="Group 212"/>
          <p:cNvGrpSpPr/>
          <p:nvPr/>
        </p:nvGrpSpPr>
        <p:grpSpPr>
          <a:xfrm>
            <a:off x="5591353" y="5429576"/>
            <a:ext cx="1273212" cy="200120"/>
            <a:chOff x="439639" y="1258392"/>
            <a:chExt cx="1273212" cy="200120"/>
          </a:xfrm>
        </p:grpSpPr>
        <p:sp>
          <p:nvSpPr>
            <p:cNvPr id="21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6" name="Group 215"/>
          <p:cNvGrpSpPr/>
          <p:nvPr/>
        </p:nvGrpSpPr>
        <p:grpSpPr>
          <a:xfrm>
            <a:off x="5586314" y="2311400"/>
            <a:ext cx="1273212" cy="200120"/>
            <a:chOff x="439639" y="1258392"/>
            <a:chExt cx="1273212" cy="200120"/>
          </a:xfrm>
          <a:solidFill>
            <a:srgbClr val="FFFF11"/>
          </a:solidFill>
        </p:grpSpPr>
        <p:sp>
          <p:nvSpPr>
            <p:cNvPr id="21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19" name="Group 218"/>
          <p:cNvGrpSpPr/>
          <p:nvPr/>
        </p:nvGrpSpPr>
        <p:grpSpPr>
          <a:xfrm>
            <a:off x="2311026" y="3661649"/>
            <a:ext cx="1273212" cy="200120"/>
            <a:chOff x="439639" y="1258392"/>
            <a:chExt cx="1273212" cy="200120"/>
          </a:xfrm>
          <a:solidFill>
            <a:srgbClr val="FFC000"/>
          </a:solidFill>
        </p:grpSpPr>
        <p:sp>
          <p:nvSpPr>
            <p:cNvPr id="22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2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25" name="Group 224"/>
          <p:cNvGrpSpPr/>
          <p:nvPr/>
        </p:nvGrpSpPr>
        <p:grpSpPr>
          <a:xfrm>
            <a:off x="5588802" y="3656759"/>
            <a:ext cx="1273212" cy="200120"/>
            <a:chOff x="439639" y="1258392"/>
            <a:chExt cx="1273212" cy="200120"/>
          </a:xfrm>
          <a:solidFill>
            <a:srgbClr val="FFFF11"/>
          </a:solidFill>
        </p:grpSpPr>
        <p:sp>
          <p:nvSpPr>
            <p:cNvPr id="22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2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28" name="Group 227"/>
          <p:cNvGrpSpPr/>
          <p:nvPr/>
        </p:nvGrpSpPr>
        <p:grpSpPr>
          <a:xfrm>
            <a:off x="2316158" y="3207644"/>
            <a:ext cx="1273212" cy="200120"/>
            <a:chOff x="439639" y="1258392"/>
            <a:chExt cx="1273212" cy="200120"/>
          </a:xfrm>
          <a:solidFill>
            <a:srgbClr val="FFFF11"/>
          </a:solidFill>
        </p:grpSpPr>
        <p:sp>
          <p:nvSpPr>
            <p:cNvPr id="22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1" name="Group 230"/>
          <p:cNvGrpSpPr/>
          <p:nvPr/>
        </p:nvGrpSpPr>
        <p:grpSpPr>
          <a:xfrm>
            <a:off x="5582092" y="3200676"/>
            <a:ext cx="1273212" cy="200120"/>
            <a:chOff x="439639" y="1258392"/>
            <a:chExt cx="1273212" cy="200120"/>
          </a:xfrm>
          <a:solidFill>
            <a:srgbClr val="FFFF11"/>
          </a:solidFill>
        </p:grpSpPr>
        <p:sp>
          <p:nvSpPr>
            <p:cNvPr id="23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4" name="Group 233"/>
          <p:cNvGrpSpPr/>
          <p:nvPr/>
        </p:nvGrpSpPr>
        <p:grpSpPr>
          <a:xfrm>
            <a:off x="2311635" y="4554443"/>
            <a:ext cx="1273212" cy="200120"/>
            <a:chOff x="439639" y="1258392"/>
            <a:chExt cx="1273212" cy="200120"/>
          </a:xfrm>
          <a:solidFill>
            <a:srgbClr val="FFFF11"/>
          </a:solidFill>
        </p:grpSpPr>
        <p:sp>
          <p:nvSpPr>
            <p:cNvPr id="23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3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37" name="Group 236"/>
          <p:cNvGrpSpPr/>
          <p:nvPr/>
        </p:nvGrpSpPr>
        <p:grpSpPr>
          <a:xfrm>
            <a:off x="5577569" y="4547475"/>
            <a:ext cx="1273212" cy="200120"/>
            <a:chOff x="439639" y="1258392"/>
            <a:chExt cx="1273212" cy="200120"/>
          </a:xfrm>
          <a:solidFill>
            <a:srgbClr val="FFFF11"/>
          </a:solidFill>
        </p:grpSpPr>
        <p:sp>
          <p:nvSpPr>
            <p:cNvPr id="23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3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46" name="Group 245"/>
          <p:cNvGrpSpPr/>
          <p:nvPr/>
        </p:nvGrpSpPr>
        <p:grpSpPr>
          <a:xfrm>
            <a:off x="2313556" y="5882437"/>
            <a:ext cx="1273212" cy="200120"/>
            <a:chOff x="439639" y="1258392"/>
            <a:chExt cx="1273212" cy="200120"/>
          </a:xfrm>
          <a:solidFill>
            <a:srgbClr val="FFFF11"/>
          </a:solidFill>
        </p:grpSpPr>
        <p:sp>
          <p:nvSpPr>
            <p:cNvPr id="24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9" name="Group 248"/>
          <p:cNvGrpSpPr/>
          <p:nvPr/>
        </p:nvGrpSpPr>
        <p:grpSpPr>
          <a:xfrm>
            <a:off x="5591332" y="5877547"/>
            <a:ext cx="1273212" cy="200120"/>
            <a:chOff x="439639" y="1258392"/>
            <a:chExt cx="1273212" cy="200120"/>
          </a:xfrm>
          <a:solidFill>
            <a:srgbClr val="FFFF11"/>
          </a:solidFill>
        </p:grpSpPr>
        <p:sp>
          <p:nvSpPr>
            <p:cNvPr id="25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
        <p:nvSpPr>
          <p:cNvPr id="224"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L1-VDC-C2 Corner </a:t>
            </a:r>
            <a:r>
              <a:rPr lang="en-US" sz="800" b="1" dirty="0">
                <a:latin typeface="Comic Sans MS" pitchFamily="66" charset="0"/>
              </a:rPr>
              <a:t>Station DC Power Rack Layout (</a:t>
            </a:r>
            <a:r>
              <a:rPr lang="en-US" sz="800" b="1" dirty="0" smtClean="0">
                <a:latin typeface="Comic Sans MS" pitchFamily="66" charset="0"/>
                <a:hlinkClick r:id="rId14"/>
              </a:rPr>
              <a:t>D1200891</a:t>
            </a:r>
            <a:r>
              <a:rPr lang="en-US" sz="800" b="1" dirty="0" smtClean="0">
                <a:latin typeface="Comic Sans MS" pitchFamily="66" charset="0"/>
              </a:rPr>
              <a:t>) (</a:t>
            </a:r>
            <a:r>
              <a:rPr lang="en-US" sz="800" b="1" u="sng" dirty="0">
                <a:latin typeface="Comic Sans MS" pitchFamily="66" charset="0"/>
                <a:hlinkClick r:id="rId15"/>
              </a:rPr>
              <a:t>S1105248</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Title 8"/>
          <p:cNvSpPr>
            <a:spLocks noGrp="1"/>
          </p:cNvSpPr>
          <p:nvPr>
            <p:ph type="title"/>
          </p:nvPr>
        </p:nvSpPr>
        <p:spPr/>
        <p:txBody>
          <a:bodyPr/>
          <a:lstStyle/>
          <a:p>
            <a:pPr eaLnBrk="1" hangingPunct="1"/>
            <a:r>
              <a:rPr lang="en-US" smtClean="0">
                <a:ea typeface="ＭＳ Ｐゴシック" pitchFamily="34" charset="-128"/>
              </a:rPr>
              <a:t>L1-ISC-XR1</a:t>
            </a:r>
          </a:p>
        </p:txBody>
      </p:sp>
      <p:sp>
        <p:nvSpPr>
          <p:cNvPr id="198" name="Date Placeholder 7"/>
          <p:cNvSpPr>
            <a:spLocks noGrp="1"/>
          </p:cNvSpPr>
          <p:nvPr>
            <p:ph type="dt" sz="quarter" idx="10"/>
          </p:nvPr>
        </p:nvSpPr>
        <p:spPr/>
        <p:txBody>
          <a:bodyPr/>
          <a:lstStyle/>
          <a:p>
            <a:pPr>
              <a:defRPr/>
            </a:pPr>
            <a:r>
              <a:rPr lang="en-US" smtClean="0"/>
              <a:t>LIGO-G1001032-V10</a:t>
            </a:r>
            <a:endParaRPr lang="en-US" dirty="0"/>
          </a:p>
        </p:txBody>
      </p:sp>
      <p:sp>
        <p:nvSpPr>
          <p:cNvPr id="256004"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2AD9D9-D5A4-43BD-8C06-C889D109FC2E}" type="slidenum">
              <a:rPr lang="en-US" smtClean="0">
                <a:solidFill>
                  <a:srgbClr val="898989"/>
                </a:solidFill>
                <a:latin typeface="Calibri" pitchFamily="34" charset="0"/>
              </a:rPr>
              <a:pPr eaLnBrk="1" hangingPunct="1"/>
              <a:t>490</a:t>
            </a:fld>
            <a:endParaRPr lang="en-US" smtClean="0">
              <a:solidFill>
                <a:srgbClr val="898989"/>
              </a:solidFill>
              <a:latin typeface="Calibri" pitchFamily="34" charset="0"/>
            </a:endParaRPr>
          </a:p>
        </p:txBody>
      </p:sp>
      <p:sp>
        <p:nvSpPr>
          <p:cNvPr id="25600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L1-ISC-XR1 X-End </a:t>
            </a:r>
            <a:r>
              <a:rPr lang="en-US" sz="800" b="1" dirty="0">
                <a:latin typeface="Comic Sans MS" pitchFamily="66" charset="0"/>
              </a:rPr>
              <a:t>Station </a:t>
            </a:r>
            <a:r>
              <a:rPr lang="en-US" sz="800" b="1" dirty="0" smtClean="0">
                <a:latin typeface="Comic Sans MS" pitchFamily="66" charset="0"/>
              </a:rPr>
              <a:t>Field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3"/>
              </a:rPr>
              <a:t>D1201087</a:t>
            </a:r>
            <a:r>
              <a:rPr lang="en-US" sz="800" b="1" dirty="0" smtClean="0">
                <a:latin typeface="Comic Sans MS" pitchFamily="66" charset="0"/>
              </a:rPr>
              <a:t>) (</a:t>
            </a:r>
            <a:r>
              <a:rPr lang="en-US" sz="800" b="1" dirty="0" smtClean="0">
                <a:latin typeface="Comic Sans MS" pitchFamily="66" charset="0"/>
                <a:hlinkClick r:id="rId4"/>
              </a:rPr>
              <a:t>S1202951</a:t>
            </a:r>
            <a:r>
              <a:rPr lang="en-US" sz="800" b="1" dirty="0" smtClean="0">
                <a:latin typeface="Comic Sans MS" pitchFamily="66" charset="0"/>
              </a:rPr>
              <a:t>)</a:t>
            </a:r>
            <a:endParaRPr lang="en-US" sz="800" b="1" dirty="0">
              <a:latin typeface="Comic Sans MS" pitchFamily="66" charset="0"/>
            </a:endParaRPr>
          </a:p>
        </p:txBody>
      </p:sp>
      <p:pic>
        <p:nvPicPr>
          <p:cNvPr id="256006" name="Picture 198"/>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6263" y="2935288"/>
            <a:ext cx="1600200"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7" name="Picture 19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762250" y="3255963"/>
            <a:ext cx="1743075" cy="2459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8" name="Picture 20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14638" y="2035175"/>
            <a:ext cx="1693862" cy="110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10" name="Picture 20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4481" y="1517877"/>
            <a:ext cx="2895860" cy="3861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6363" y="1244184"/>
            <a:ext cx="2884661" cy="4062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345164" y="1104710"/>
            <a:ext cx="3340760" cy="43411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17981" y="4103556"/>
            <a:ext cx="2119312" cy="1476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&lt;&lt; VEAX </a:t>
            </a:r>
            <a:r>
              <a:rPr lang="en-US" sz="800" b="1" dirty="0" smtClean="0">
                <a:latin typeface="Comic Sans MS" pitchFamily="66" charset="0"/>
                <a:hlinkClick r:id="rId12" action="ppaction://hlinksldjump"/>
              </a:rPr>
              <a:t>Racks</a:t>
            </a:r>
            <a:endParaRPr lang="en-US" sz="800" b="1" dirty="0">
              <a:latin typeface="Comic Sans MS" pitchFamily="66" charset="0"/>
            </a:endParaRPr>
          </a:p>
        </p:txBody>
      </p:sp>
      <p:pic>
        <p:nvPicPr>
          <p:cNvPr id="590851"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12964" y="1619834"/>
            <a:ext cx="3466333" cy="4967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154459" y="1517877"/>
            <a:ext cx="2524404" cy="1407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ISC-XR1 is part of </a:t>
            </a:r>
            <a:r>
              <a:rPr lang="en-US" sz="800" b="1" dirty="0">
                <a:latin typeface="Comic Sans MS" pitchFamily="66" charset="0"/>
                <a:hlinkClick r:id="rId15"/>
              </a:rPr>
              <a:t>D1001423</a:t>
            </a:r>
            <a:endParaRPr lang="en-US" sz="800" b="1" dirty="0">
              <a:latin typeface="Comic Sans MS" pitchFamily="66" charset="0"/>
            </a:endParaRPr>
          </a:p>
        </p:txBody>
      </p:sp>
      <p:pic>
        <p:nvPicPr>
          <p:cNvPr id="1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1042" y="1060350"/>
            <a:ext cx="3189792" cy="4678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702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2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29" name="Title 8"/>
          <p:cNvSpPr>
            <a:spLocks noGrp="1"/>
          </p:cNvSpPr>
          <p:nvPr>
            <p:ph type="title"/>
          </p:nvPr>
        </p:nvSpPr>
        <p:spPr/>
        <p:txBody>
          <a:bodyPr/>
          <a:lstStyle/>
          <a:p>
            <a:pPr eaLnBrk="1" hangingPunct="1"/>
            <a:r>
              <a:rPr lang="en-US" dirty="0" smtClean="0">
                <a:ea typeface="ＭＳ Ｐゴシック" pitchFamily="34" charset="-128"/>
              </a:rPr>
              <a:t>L1-ISC-XR1</a:t>
            </a:r>
          </a:p>
        </p:txBody>
      </p:sp>
      <p:sp>
        <p:nvSpPr>
          <p:cNvPr id="198" name="Date Placeholder 7"/>
          <p:cNvSpPr>
            <a:spLocks noGrp="1"/>
          </p:cNvSpPr>
          <p:nvPr>
            <p:ph type="dt" sz="quarter" idx="10"/>
          </p:nvPr>
        </p:nvSpPr>
        <p:spPr/>
        <p:txBody>
          <a:bodyPr/>
          <a:lstStyle/>
          <a:p>
            <a:pPr>
              <a:defRPr/>
            </a:pPr>
            <a:r>
              <a:rPr lang="en-US" smtClean="0"/>
              <a:t>LIGO-G1001032-V10</a:t>
            </a:r>
            <a:endParaRPr lang="en-US" dirty="0"/>
          </a:p>
        </p:txBody>
      </p:sp>
      <p:sp>
        <p:nvSpPr>
          <p:cNvPr id="257031"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67635ED-5529-4E5F-B09F-60DAE88AAE4D}" type="slidenum">
              <a:rPr lang="en-US" smtClean="0">
                <a:solidFill>
                  <a:srgbClr val="898989"/>
                </a:solidFill>
                <a:latin typeface="Calibri" pitchFamily="34" charset="0"/>
              </a:rPr>
              <a:pPr eaLnBrk="1" hangingPunct="1"/>
              <a:t>491</a:t>
            </a:fld>
            <a:endParaRPr lang="en-US" smtClean="0">
              <a:solidFill>
                <a:srgbClr val="898989"/>
              </a:solidFill>
              <a:latin typeface="Calibri" pitchFamily="34" charset="0"/>
            </a:endParaRPr>
          </a:p>
        </p:txBody>
      </p:sp>
      <p:pic>
        <p:nvPicPr>
          <p:cNvPr id="25703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7042" name="Group 237"/>
          <p:cNvGrpSpPr>
            <a:grpSpLocks/>
          </p:cNvGrpSpPr>
          <p:nvPr/>
        </p:nvGrpSpPr>
        <p:grpSpPr bwMode="auto">
          <a:xfrm>
            <a:off x="2252287" y="1182944"/>
            <a:ext cx="5459413" cy="236538"/>
            <a:chOff x="-195532" y="6202393"/>
            <a:chExt cx="5460528" cy="237549"/>
          </a:xfrm>
        </p:grpSpPr>
        <p:grpSp>
          <p:nvGrpSpPr>
            <p:cNvPr id="257135" name="Group 261"/>
            <p:cNvGrpSpPr>
              <a:grpSpLocks/>
            </p:cNvGrpSpPr>
            <p:nvPr/>
          </p:nvGrpSpPr>
          <p:grpSpPr bwMode="auto">
            <a:xfrm>
              <a:off x="-195532" y="6204909"/>
              <a:ext cx="2818809" cy="229282"/>
              <a:chOff x="-195532" y="6204909"/>
              <a:chExt cx="2818809" cy="229282"/>
            </a:xfrm>
          </p:grpSpPr>
          <p:pic>
            <p:nvPicPr>
              <p:cNvPr id="257140"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41"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Distribution Panel 24</a:t>
                </a:r>
                <a:endParaRPr lang="en-US" sz="800" b="1" dirty="0">
                  <a:latin typeface="Comic Sans MS" pitchFamily="66" charset="0"/>
                </a:endParaRPr>
              </a:p>
            </p:txBody>
          </p:sp>
          <p:sp>
            <p:nvSpPr>
              <p:cNvPr id="257142"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257136" name="Group 262"/>
            <p:cNvGrpSpPr>
              <a:grpSpLocks/>
            </p:cNvGrpSpPr>
            <p:nvPr/>
          </p:nvGrpSpPr>
          <p:grpSpPr bwMode="auto">
            <a:xfrm>
              <a:off x="2841546" y="6202393"/>
              <a:ext cx="2423450" cy="237549"/>
              <a:chOff x="2841546" y="6202393"/>
              <a:chExt cx="2423450" cy="237549"/>
            </a:xfrm>
          </p:grpSpPr>
          <p:pic>
            <p:nvPicPr>
              <p:cNvPr id="257137"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546"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8"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257139"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57043" name="Group 230"/>
          <p:cNvGrpSpPr>
            <a:grpSpLocks/>
          </p:cNvGrpSpPr>
          <p:nvPr/>
        </p:nvGrpSpPr>
        <p:grpSpPr bwMode="auto">
          <a:xfrm>
            <a:off x="1777625" y="1567728"/>
            <a:ext cx="6159500" cy="223949"/>
            <a:chOff x="-660909" y="5770960"/>
            <a:chExt cx="6158792" cy="224182"/>
          </a:xfrm>
        </p:grpSpPr>
        <p:grpSp>
          <p:nvGrpSpPr>
            <p:cNvPr id="257125" name="Group 195"/>
            <p:cNvGrpSpPr>
              <a:grpSpLocks/>
            </p:cNvGrpSpPr>
            <p:nvPr/>
          </p:nvGrpSpPr>
          <p:grpSpPr bwMode="auto">
            <a:xfrm>
              <a:off x="-660909" y="5770960"/>
              <a:ext cx="3289936" cy="221307"/>
              <a:chOff x="-660909" y="5788212"/>
              <a:chExt cx="3289936" cy="221307"/>
            </a:xfrm>
          </p:grpSpPr>
          <p:grpSp>
            <p:nvGrpSpPr>
              <p:cNvPr id="257131" name="Group 194"/>
              <p:cNvGrpSpPr>
                <a:grpSpLocks/>
              </p:cNvGrpSpPr>
              <p:nvPr/>
            </p:nvGrpSpPr>
            <p:grpSpPr bwMode="auto">
              <a:xfrm>
                <a:off x="-660909" y="5788212"/>
                <a:ext cx="3289936" cy="215668"/>
                <a:chOff x="-660909" y="5788212"/>
                <a:chExt cx="3289936" cy="215668"/>
              </a:xfrm>
            </p:grpSpPr>
            <p:pic>
              <p:nvPicPr>
                <p:cNvPr id="25713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4" name="TextBox 291"/>
                <p:cNvSpPr txBox="1">
                  <a:spLocks noChangeArrowheads="1"/>
                </p:cNvSpPr>
                <p:nvPr/>
              </p:nvSpPr>
              <p:spPr bwMode="auto">
                <a:xfrm>
                  <a:off x="-660909" y="5788212"/>
                  <a:ext cx="200950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24.5 MHz Delay </a:t>
                  </a:r>
                  <a:r>
                    <a:rPr lang="en-US" sz="800" b="1" dirty="0">
                      <a:latin typeface="Comic Sans MS" pitchFamily="66" charset="0"/>
                    </a:rPr>
                    <a:t>Line Phase Shifter</a:t>
                  </a:r>
                </a:p>
              </p:txBody>
            </p:sp>
          </p:grpSp>
          <p:sp>
            <p:nvSpPr>
              <p:cNvPr id="257132"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D0900128</a:t>
                </a:r>
                <a:endParaRPr lang="en-US" sz="800" b="1" dirty="0">
                  <a:latin typeface="Comic Sans MS" pitchFamily="66" charset="0"/>
                </a:endParaRPr>
              </a:p>
            </p:txBody>
          </p:sp>
        </p:grpSp>
        <p:grpSp>
          <p:nvGrpSpPr>
            <p:cNvPr id="257126" name="Group 192"/>
            <p:cNvGrpSpPr>
              <a:grpSpLocks/>
            </p:cNvGrpSpPr>
            <p:nvPr/>
          </p:nvGrpSpPr>
          <p:grpSpPr bwMode="auto">
            <a:xfrm>
              <a:off x="2841236" y="5773948"/>
              <a:ext cx="2656647" cy="221194"/>
              <a:chOff x="2841236" y="5773948"/>
              <a:chExt cx="2656647" cy="221194"/>
            </a:xfrm>
          </p:grpSpPr>
          <p:sp>
            <p:nvSpPr>
              <p:cNvPr id="257127"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a:t>
                </a:r>
                <a:endParaRPr lang="en-US" sz="800" b="1" dirty="0">
                  <a:latin typeface="Comic Sans MS" pitchFamily="66" charset="0"/>
                </a:endParaRPr>
              </a:p>
            </p:txBody>
          </p:sp>
          <p:grpSp>
            <p:nvGrpSpPr>
              <p:cNvPr id="257128" name="Group 191"/>
              <p:cNvGrpSpPr>
                <a:grpSpLocks/>
              </p:cNvGrpSpPr>
              <p:nvPr/>
            </p:nvGrpSpPr>
            <p:grpSpPr bwMode="auto">
              <a:xfrm>
                <a:off x="2841236" y="5779698"/>
                <a:ext cx="1280160" cy="215444"/>
                <a:chOff x="2841236" y="5779698"/>
                <a:chExt cx="1280160" cy="215444"/>
              </a:xfrm>
            </p:grpSpPr>
            <p:pic>
              <p:nvPicPr>
                <p:cNvPr id="25712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0"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rPr>
                    <a:t>S1103430</a:t>
                  </a:r>
                  <a:endParaRPr lang="en-US" sz="800" b="1" dirty="0">
                    <a:latin typeface="Comic Sans MS" pitchFamily="66" charset="0"/>
                  </a:endParaRPr>
                </a:p>
              </p:txBody>
            </p:sp>
          </p:grpSp>
        </p:grpSp>
      </p:grpSp>
      <p:sp>
        <p:nvSpPr>
          <p:cNvPr id="257051" name="TextBox 367"/>
          <p:cNvSpPr txBox="1">
            <a:spLocks noChangeArrowheads="1"/>
          </p:cNvSpPr>
          <p:nvPr/>
        </p:nvSpPr>
        <p:spPr bwMode="auto">
          <a:xfrm>
            <a:off x="457200" y="4906661"/>
            <a:ext cx="1457325" cy="9540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+12VDC	1A</a:t>
            </a:r>
          </a:p>
          <a:p>
            <a:pPr eaLnBrk="1" hangingPunct="1"/>
            <a:r>
              <a:rPr lang="en-US" sz="800">
                <a:latin typeface="Comic Sans MS" pitchFamily="66" charset="0"/>
              </a:rPr>
              <a:t>-12VDC	1A</a:t>
            </a:r>
          </a:p>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4A</a:t>
            </a:r>
          </a:p>
          <a:p>
            <a:pPr eaLnBrk="1" hangingPunct="1"/>
            <a:r>
              <a:rPr lang="en-US" sz="800">
                <a:latin typeface="Comic Sans MS" pitchFamily="66" charset="0"/>
              </a:rPr>
              <a:t>-24VDC	1A</a:t>
            </a:r>
          </a:p>
          <a:p>
            <a:pPr eaLnBrk="1" hangingPunct="1"/>
            <a:r>
              <a:rPr lang="en-US" sz="800">
                <a:latin typeface="Comic Sans MS" pitchFamily="66" charset="0"/>
              </a:rPr>
              <a:t>High Voltage	?A</a:t>
            </a:r>
          </a:p>
        </p:txBody>
      </p:sp>
      <p:pic>
        <p:nvPicPr>
          <p:cNvPr id="208" name="Picture 117">
            <a:hlinkClick r:id="rId10" action="ppaction://hlinksldjump"/>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757122" y="1712271"/>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&lt;&lt; VEAX </a:t>
            </a:r>
            <a:r>
              <a:rPr lang="en-US" sz="800" b="1" dirty="0" smtClean="0">
                <a:latin typeface="Comic Sans MS" pitchFamily="66" charset="0"/>
                <a:hlinkClick r:id="rId12" action="ppaction://hlinksldjump"/>
              </a:rPr>
              <a:t>Racks</a:t>
            </a:r>
            <a:endParaRPr lang="en-US" sz="800" b="1" dirty="0">
              <a:latin typeface="Comic Sans MS" pitchFamily="66" charset="0"/>
            </a:endParaRPr>
          </a:p>
        </p:txBody>
      </p:sp>
      <p:grpSp>
        <p:nvGrpSpPr>
          <p:cNvPr id="211" name="Group 210"/>
          <p:cNvGrpSpPr/>
          <p:nvPr/>
        </p:nvGrpSpPr>
        <p:grpSpPr>
          <a:xfrm>
            <a:off x="7155361" y="794546"/>
            <a:ext cx="1923327" cy="492245"/>
            <a:chOff x="712506" y="5554543"/>
            <a:chExt cx="1923327" cy="492245"/>
          </a:xfrm>
        </p:grpSpPr>
        <p:pic>
          <p:nvPicPr>
            <p:cNvPr id="21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3"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214"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D1200757</a:t>
              </a:r>
              <a:endParaRPr lang="en-US" sz="800" b="1" dirty="0">
                <a:latin typeface="Comic Sans MS" pitchFamily="66" charset="0"/>
              </a:endParaRPr>
            </a:p>
          </p:txBody>
        </p:sp>
        <p:sp>
          <p:nvSpPr>
            <p:cNvPr id="215"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S1202568</a:t>
              </a:r>
              <a:endParaRPr lang="en-US" sz="800" b="1" dirty="0">
                <a:latin typeface="Comic Sans MS" pitchFamily="66" charset="0"/>
              </a:endParaRPr>
            </a:p>
          </p:txBody>
        </p:sp>
      </p:grpSp>
      <p:sp>
        <p:nvSpPr>
          <p:cNvPr id="218"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L1-ISC-XR1 X-End </a:t>
            </a:r>
            <a:r>
              <a:rPr lang="en-US" sz="800" b="1" dirty="0">
                <a:latin typeface="Comic Sans MS" pitchFamily="66" charset="0"/>
              </a:rPr>
              <a:t>Station </a:t>
            </a:r>
            <a:r>
              <a:rPr lang="en-US" sz="800" b="1" dirty="0" smtClean="0">
                <a:latin typeface="Comic Sans MS" pitchFamily="66" charset="0"/>
              </a:rPr>
              <a:t>Field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6"/>
              </a:rPr>
              <a:t>D1201087</a:t>
            </a:r>
            <a:r>
              <a:rPr lang="en-US" sz="800" b="1" dirty="0" smtClean="0">
                <a:latin typeface="Comic Sans MS" pitchFamily="66" charset="0"/>
              </a:rPr>
              <a:t>) (</a:t>
            </a:r>
            <a:r>
              <a:rPr lang="en-US" sz="800" b="1" dirty="0">
                <a:latin typeface="Comic Sans MS" pitchFamily="66" charset="0"/>
                <a:hlinkClick r:id="rId17"/>
              </a:rPr>
              <a:t>S1202951</a:t>
            </a:r>
            <a:r>
              <a:rPr lang="en-US" sz="800" b="1" dirty="0" smtClean="0">
                <a:latin typeface="Comic Sans MS" pitchFamily="66" charset="0"/>
              </a:rPr>
              <a:t>)</a:t>
            </a:r>
            <a:endParaRPr lang="en-US" sz="800" b="1" dirty="0">
              <a:latin typeface="Comic Sans MS" pitchFamily="66" charset="0"/>
            </a:endParaRPr>
          </a:p>
        </p:txBody>
      </p:sp>
      <p:sp>
        <p:nvSpPr>
          <p:cNvPr id="219"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ISC-XR1 is part of </a:t>
            </a:r>
            <a:r>
              <a:rPr lang="en-US" sz="800" b="1" dirty="0">
                <a:latin typeface="Comic Sans MS" pitchFamily="66" charset="0"/>
                <a:hlinkClick r:id="rId18"/>
              </a:rPr>
              <a:t>D1001423</a:t>
            </a:r>
            <a:endParaRPr lang="en-US" sz="800" b="1" dirty="0">
              <a:latin typeface="Comic Sans MS" pitchFamily="66" charset="0"/>
            </a:endParaRPr>
          </a:p>
        </p:txBody>
      </p:sp>
      <p:grpSp>
        <p:nvGrpSpPr>
          <p:cNvPr id="217" name="Group 237"/>
          <p:cNvGrpSpPr>
            <a:grpSpLocks/>
          </p:cNvGrpSpPr>
          <p:nvPr/>
        </p:nvGrpSpPr>
        <p:grpSpPr bwMode="auto">
          <a:xfrm>
            <a:off x="2255053" y="1401848"/>
            <a:ext cx="5459413" cy="236538"/>
            <a:chOff x="-195532" y="6202393"/>
            <a:chExt cx="5460528" cy="237549"/>
          </a:xfrm>
        </p:grpSpPr>
        <p:grpSp>
          <p:nvGrpSpPr>
            <p:cNvPr id="220" name="Group 261"/>
            <p:cNvGrpSpPr>
              <a:grpSpLocks/>
            </p:cNvGrpSpPr>
            <p:nvPr/>
          </p:nvGrpSpPr>
          <p:grpSpPr bwMode="auto">
            <a:xfrm>
              <a:off x="-195532" y="6204909"/>
              <a:ext cx="2818809" cy="229282"/>
              <a:chOff x="-195532" y="6204909"/>
              <a:chExt cx="2818809" cy="229282"/>
            </a:xfrm>
          </p:grpSpPr>
          <p:pic>
            <p:nvPicPr>
              <p:cNvPr id="225"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Distribution Panel 25</a:t>
                </a:r>
                <a:endParaRPr lang="en-US" sz="800" b="1" dirty="0">
                  <a:latin typeface="Comic Sans MS" pitchFamily="66" charset="0"/>
                </a:endParaRPr>
              </a:p>
            </p:txBody>
          </p:sp>
          <p:sp>
            <p:nvSpPr>
              <p:cNvPr id="227"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221" name="Group 262"/>
            <p:cNvGrpSpPr>
              <a:grpSpLocks/>
            </p:cNvGrpSpPr>
            <p:nvPr/>
          </p:nvGrpSpPr>
          <p:grpSpPr bwMode="auto">
            <a:xfrm>
              <a:off x="2833231" y="6202393"/>
              <a:ext cx="2431765" cy="237549"/>
              <a:chOff x="2833231" y="6202393"/>
              <a:chExt cx="2431765" cy="237549"/>
            </a:xfrm>
          </p:grpSpPr>
          <p:pic>
            <p:nvPicPr>
              <p:cNvPr id="222"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323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224"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28" name="Group 230"/>
          <p:cNvGrpSpPr>
            <a:grpSpLocks/>
          </p:cNvGrpSpPr>
          <p:nvPr/>
        </p:nvGrpSpPr>
        <p:grpSpPr bwMode="auto">
          <a:xfrm>
            <a:off x="1487978" y="1794724"/>
            <a:ext cx="6451913" cy="223949"/>
            <a:chOff x="-953288" y="5770960"/>
            <a:chExt cx="6451171" cy="224182"/>
          </a:xfrm>
        </p:grpSpPr>
        <p:grpSp>
          <p:nvGrpSpPr>
            <p:cNvPr id="229" name="Group 195"/>
            <p:cNvGrpSpPr>
              <a:grpSpLocks/>
            </p:cNvGrpSpPr>
            <p:nvPr/>
          </p:nvGrpSpPr>
          <p:grpSpPr bwMode="auto">
            <a:xfrm>
              <a:off x="-953288" y="5770960"/>
              <a:ext cx="3582315" cy="221297"/>
              <a:chOff x="-953288" y="5788212"/>
              <a:chExt cx="3582315" cy="221297"/>
            </a:xfrm>
          </p:grpSpPr>
          <p:grpSp>
            <p:nvGrpSpPr>
              <p:cNvPr id="235" name="Group 194"/>
              <p:cNvGrpSpPr>
                <a:grpSpLocks/>
              </p:cNvGrpSpPr>
              <p:nvPr/>
            </p:nvGrpSpPr>
            <p:grpSpPr bwMode="auto">
              <a:xfrm>
                <a:off x="-953288" y="5788212"/>
                <a:ext cx="3582315" cy="215668"/>
                <a:chOff x="-953288" y="5788212"/>
                <a:chExt cx="3582315" cy="215668"/>
              </a:xfrm>
            </p:grpSpPr>
            <p:pic>
              <p:nvPicPr>
                <p:cNvPr id="2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 Channel RFPD I/Q Demod (RC &amp; ALS)</a:t>
                  </a:r>
                  <a:endParaRPr lang="en-US" sz="800" b="1" dirty="0">
                    <a:latin typeface="Comic Sans MS" pitchFamily="66" charset="0"/>
                  </a:endParaRPr>
                </a:p>
              </p:txBody>
            </p:sp>
          </p:grpSp>
          <p:sp>
            <p:nvSpPr>
              <p:cNvPr id="236" name="TextBox 284"/>
              <p:cNvSpPr txBox="1">
                <a:spLocks noChangeArrowheads="1"/>
              </p:cNvSpPr>
              <p:nvPr/>
            </p:nvSpPr>
            <p:spPr bwMode="auto">
              <a:xfrm>
                <a:off x="1345721" y="5794066"/>
                <a:ext cx="1262332"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D1000181</a:t>
                </a:r>
                <a:endParaRPr lang="en-US" sz="800" b="1" dirty="0">
                  <a:latin typeface="Comic Sans MS" pitchFamily="66" charset="0"/>
                </a:endParaRPr>
              </a:p>
            </p:txBody>
          </p:sp>
        </p:grpSp>
        <p:grpSp>
          <p:nvGrpSpPr>
            <p:cNvPr id="230" name="Group 192"/>
            <p:cNvGrpSpPr>
              <a:grpSpLocks/>
            </p:cNvGrpSpPr>
            <p:nvPr/>
          </p:nvGrpSpPr>
          <p:grpSpPr bwMode="auto">
            <a:xfrm>
              <a:off x="2841236" y="5773948"/>
              <a:ext cx="2656647" cy="221194"/>
              <a:chOff x="2841236" y="5773948"/>
              <a:chExt cx="2656647" cy="221194"/>
            </a:xfrm>
          </p:grpSpPr>
          <p:sp>
            <p:nvSpPr>
              <p:cNvPr id="231"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232" name="Group 191"/>
              <p:cNvGrpSpPr>
                <a:grpSpLocks/>
              </p:cNvGrpSpPr>
              <p:nvPr/>
            </p:nvGrpSpPr>
            <p:grpSpPr bwMode="auto">
              <a:xfrm>
                <a:off x="2841236" y="5779698"/>
                <a:ext cx="1280160" cy="215444"/>
                <a:chOff x="2841236" y="5779698"/>
                <a:chExt cx="1280160" cy="215444"/>
              </a:xfrm>
            </p:grpSpPr>
            <p:pic>
              <p:nvPicPr>
                <p:cNvPr id="23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S1000786</a:t>
                  </a:r>
                  <a:endParaRPr lang="en-US" sz="800" b="1" dirty="0">
                    <a:latin typeface="Comic Sans MS" pitchFamily="66" charset="0"/>
                  </a:endParaRPr>
                </a:p>
              </p:txBody>
            </p:sp>
          </p:grpSp>
        </p:grpSp>
      </p:grpSp>
      <p:grpSp>
        <p:nvGrpSpPr>
          <p:cNvPr id="239" name="Group 230"/>
          <p:cNvGrpSpPr>
            <a:grpSpLocks/>
          </p:cNvGrpSpPr>
          <p:nvPr/>
        </p:nvGrpSpPr>
        <p:grpSpPr bwMode="auto">
          <a:xfrm>
            <a:off x="1490744" y="1905780"/>
            <a:ext cx="6451913" cy="223949"/>
            <a:chOff x="-953288" y="5770960"/>
            <a:chExt cx="6451171" cy="224182"/>
          </a:xfrm>
        </p:grpSpPr>
        <p:grpSp>
          <p:nvGrpSpPr>
            <p:cNvPr id="240" name="Group 195"/>
            <p:cNvGrpSpPr>
              <a:grpSpLocks/>
            </p:cNvGrpSpPr>
            <p:nvPr/>
          </p:nvGrpSpPr>
          <p:grpSpPr bwMode="auto">
            <a:xfrm>
              <a:off x="-953288" y="5770960"/>
              <a:ext cx="3582315" cy="221307"/>
              <a:chOff x="-953288" y="5788212"/>
              <a:chExt cx="3582315" cy="221307"/>
            </a:xfrm>
          </p:grpSpPr>
          <p:grpSp>
            <p:nvGrpSpPr>
              <p:cNvPr id="246" name="Group 194"/>
              <p:cNvGrpSpPr>
                <a:grpSpLocks/>
              </p:cNvGrpSpPr>
              <p:nvPr/>
            </p:nvGrpSpPr>
            <p:grpSpPr bwMode="auto">
              <a:xfrm>
                <a:off x="-953288" y="5788212"/>
                <a:ext cx="3582315" cy="215668"/>
                <a:chOff x="-953288" y="5788212"/>
                <a:chExt cx="3582315" cy="215668"/>
              </a:xfrm>
            </p:grpSpPr>
            <p:pic>
              <p:nvPicPr>
                <p:cNvPr id="2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Demodulator RF Patch Panel</a:t>
                  </a:r>
                  <a:endParaRPr lang="en-US" sz="800" b="1" dirty="0">
                    <a:latin typeface="Comic Sans MS" pitchFamily="66" charset="0"/>
                  </a:endParaRPr>
                </a:p>
              </p:txBody>
            </p:sp>
          </p:grpSp>
          <p:sp>
            <p:nvSpPr>
              <p:cNvPr id="247"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D1100905</a:t>
                </a:r>
                <a:endParaRPr lang="en-US" sz="800" b="1" dirty="0">
                  <a:latin typeface="Comic Sans MS" pitchFamily="66" charset="0"/>
                </a:endParaRPr>
              </a:p>
            </p:txBody>
          </p:sp>
        </p:grpSp>
        <p:grpSp>
          <p:nvGrpSpPr>
            <p:cNvPr id="241" name="Group 192"/>
            <p:cNvGrpSpPr>
              <a:grpSpLocks/>
            </p:cNvGrpSpPr>
            <p:nvPr/>
          </p:nvGrpSpPr>
          <p:grpSpPr bwMode="auto">
            <a:xfrm>
              <a:off x="2841236" y="5773948"/>
              <a:ext cx="2656647" cy="221194"/>
              <a:chOff x="2841236" y="5773948"/>
              <a:chExt cx="2656647" cy="221194"/>
            </a:xfrm>
          </p:grpSpPr>
          <p:sp>
            <p:nvSpPr>
              <p:cNvPr id="242"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nvGrpSpPr>
              <p:cNvPr id="243" name="Group 191"/>
              <p:cNvGrpSpPr>
                <a:grpSpLocks/>
              </p:cNvGrpSpPr>
              <p:nvPr/>
            </p:nvGrpSpPr>
            <p:grpSpPr bwMode="auto">
              <a:xfrm>
                <a:off x="2841236" y="5779698"/>
                <a:ext cx="1280160" cy="215444"/>
                <a:chOff x="2841236" y="5779698"/>
                <a:chExt cx="1280160" cy="215444"/>
              </a:xfrm>
            </p:grpSpPr>
            <p:pic>
              <p:nvPicPr>
                <p:cNvPr id="2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250" name="Group 45"/>
          <p:cNvGrpSpPr>
            <a:grpSpLocks/>
          </p:cNvGrpSpPr>
          <p:nvPr/>
        </p:nvGrpSpPr>
        <p:grpSpPr bwMode="auto">
          <a:xfrm>
            <a:off x="2021691" y="2077787"/>
            <a:ext cx="5692775" cy="228319"/>
            <a:chOff x="1768979" y="806791"/>
            <a:chExt cx="5693681" cy="228601"/>
          </a:xfrm>
        </p:grpSpPr>
        <p:pic>
          <p:nvPicPr>
            <p:cNvPr id="251" name="Picture 2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2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3" name="TextBox 246"/>
            <p:cNvSpPr txBox="1">
              <a:spLocks noChangeArrowheads="1"/>
            </p:cNvSpPr>
            <p:nvPr/>
          </p:nvSpPr>
          <p:spPr bwMode="auto">
            <a:xfrm>
              <a:off x="1768979" y="812475"/>
              <a:ext cx="1778090" cy="215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79.4 MHz VCO (ALS)</a:t>
              </a:r>
              <a:endParaRPr lang="en-US" sz="800" b="1" dirty="0">
                <a:latin typeface="Comic Sans MS" pitchFamily="66" charset="0"/>
              </a:endParaRPr>
            </a:p>
          </p:txBody>
        </p:sp>
        <p:sp>
          <p:nvSpPr>
            <p:cNvPr id="254"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D0900605</a:t>
              </a:r>
              <a:endParaRPr lang="en-US" sz="800" b="1" dirty="0">
                <a:latin typeface="Comic Sans MS" pitchFamily="66" charset="0"/>
              </a:endParaRPr>
            </a:p>
          </p:txBody>
        </p:sp>
        <p:sp>
          <p:nvSpPr>
            <p:cNvPr id="255"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sp>
          <p:nvSpPr>
            <p:cNvPr id="256"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S1200578</a:t>
              </a:r>
              <a:endParaRPr lang="en-US" sz="800" b="1" dirty="0">
                <a:latin typeface="Comic Sans MS" pitchFamily="66" charset="0"/>
              </a:endParaRPr>
            </a:p>
          </p:txBody>
        </p:sp>
      </p:grpSp>
      <p:grpSp>
        <p:nvGrpSpPr>
          <p:cNvPr id="257" name="Group 230"/>
          <p:cNvGrpSpPr>
            <a:grpSpLocks/>
          </p:cNvGrpSpPr>
          <p:nvPr/>
        </p:nvGrpSpPr>
        <p:grpSpPr bwMode="auto">
          <a:xfrm>
            <a:off x="1494424" y="2241979"/>
            <a:ext cx="6451913" cy="223949"/>
            <a:chOff x="-953288" y="5770960"/>
            <a:chExt cx="6451171" cy="224182"/>
          </a:xfrm>
        </p:grpSpPr>
        <p:grpSp>
          <p:nvGrpSpPr>
            <p:cNvPr id="258" name="Group 195"/>
            <p:cNvGrpSpPr>
              <a:grpSpLocks/>
            </p:cNvGrpSpPr>
            <p:nvPr/>
          </p:nvGrpSpPr>
          <p:grpSpPr bwMode="auto">
            <a:xfrm>
              <a:off x="-953288" y="5770960"/>
              <a:ext cx="3582315" cy="221307"/>
              <a:chOff x="-953288" y="5788212"/>
              <a:chExt cx="3582315" cy="221307"/>
            </a:xfrm>
          </p:grpSpPr>
          <p:grpSp>
            <p:nvGrpSpPr>
              <p:cNvPr id="264" name="Group 194"/>
              <p:cNvGrpSpPr>
                <a:grpSpLocks/>
              </p:cNvGrpSpPr>
              <p:nvPr/>
            </p:nvGrpSpPr>
            <p:grpSpPr bwMode="auto">
              <a:xfrm>
                <a:off x="-953288" y="5788212"/>
                <a:ext cx="3582315" cy="215668"/>
                <a:chOff x="-953288" y="5788212"/>
                <a:chExt cx="3582315" cy="215668"/>
              </a:xfrm>
            </p:grpSpPr>
            <p:pic>
              <p:nvPicPr>
                <p:cNvPr id="26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39.7 MHz Frequency Divider</a:t>
                  </a:r>
                  <a:endParaRPr lang="en-US" sz="800" b="1" dirty="0">
                    <a:latin typeface="Comic Sans MS" pitchFamily="66" charset="0"/>
                  </a:endParaRPr>
                </a:p>
              </p:txBody>
            </p:sp>
          </p:grpSp>
          <p:sp>
            <p:nvSpPr>
              <p:cNvPr id="265"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D1002182</a:t>
                </a:r>
                <a:endParaRPr lang="en-US" sz="800" b="1" dirty="0">
                  <a:latin typeface="Comic Sans MS" pitchFamily="66" charset="0"/>
                </a:endParaRPr>
              </a:p>
            </p:txBody>
          </p:sp>
        </p:grpSp>
        <p:grpSp>
          <p:nvGrpSpPr>
            <p:cNvPr id="259" name="Group 192"/>
            <p:cNvGrpSpPr>
              <a:grpSpLocks/>
            </p:cNvGrpSpPr>
            <p:nvPr/>
          </p:nvGrpSpPr>
          <p:grpSpPr bwMode="auto">
            <a:xfrm>
              <a:off x="2841236" y="5773948"/>
              <a:ext cx="2656647" cy="221194"/>
              <a:chOff x="2841236" y="5773948"/>
              <a:chExt cx="2656647" cy="221194"/>
            </a:xfrm>
          </p:grpSpPr>
          <p:sp>
            <p:nvSpPr>
              <p:cNvPr id="260"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261" name="Group 191"/>
              <p:cNvGrpSpPr>
                <a:grpSpLocks/>
              </p:cNvGrpSpPr>
              <p:nvPr/>
            </p:nvGrpSpPr>
            <p:grpSpPr bwMode="auto">
              <a:xfrm>
                <a:off x="2841236" y="5779698"/>
                <a:ext cx="1280160" cy="215444"/>
                <a:chOff x="2841236" y="5779698"/>
                <a:chExt cx="1280160" cy="215444"/>
              </a:xfrm>
            </p:grpSpPr>
            <p:pic>
              <p:nvPicPr>
                <p:cNvPr id="26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S1000753</a:t>
                  </a:r>
                  <a:endParaRPr lang="en-US" sz="800" b="1" dirty="0">
                    <a:latin typeface="Comic Sans MS" pitchFamily="66" charset="0"/>
                  </a:endParaRPr>
                </a:p>
              </p:txBody>
            </p:sp>
          </p:grpSp>
        </p:grpSp>
      </p:grpSp>
      <p:grpSp>
        <p:nvGrpSpPr>
          <p:cNvPr id="268" name="Group 230"/>
          <p:cNvGrpSpPr>
            <a:grpSpLocks/>
          </p:cNvGrpSpPr>
          <p:nvPr/>
        </p:nvGrpSpPr>
        <p:grpSpPr bwMode="auto">
          <a:xfrm>
            <a:off x="1489098" y="2352817"/>
            <a:ext cx="6451913" cy="224061"/>
            <a:chOff x="-953288" y="5770960"/>
            <a:chExt cx="6451171" cy="224294"/>
          </a:xfrm>
        </p:grpSpPr>
        <p:grpSp>
          <p:nvGrpSpPr>
            <p:cNvPr id="269" name="Group 195"/>
            <p:cNvGrpSpPr>
              <a:grpSpLocks/>
            </p:cNvGrpSpPr>
            <p:nvPr/>
          </p:nvGrpSpPr>
          <p:grpSpPr bwMode="auto">
            <a:xfrm>
              <a:off x="-953288" y="5770960"/>
              <a:ext cx="3582315" cy="221307"/>
              <a:chOff x="-953288" y="5788212"/>
              <a:chExt cx="3582315" cy="221307"/>
            </a:xfrm>
          </p:grpSpPr>
          <p:grpSp>
            <p:nvGrpSpPr>
              <p:cNvPr id="275" name="Group 194"/>
              <p:cNvGrpSpPr>
                <a:grpSpLocks/>
              </p:cNvGrpSpPr>
              <p:nvPr/>
            </p:nvGrpSpPr>
            <p:grpSpPr bwMode="auto">
              <a:xfrm>
                <a:off x="-953288" y="5788212"/>
                <a:ext cx="3582315" cy="215668"/>
                <a:chOff x="-953288" y="5788212"/>
                <a:chExt cx="3582315" cy="215668"/>
              </a:xfrm>
            </p:grpSpPr>
            <p:pic>
              <p:nvPicPr>
                <p:cNvPr id="2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Preamplifier</a:t>
                  </a:r>
                  <a:endParaRPr lang="en-US" sz="800" b="1" dirty="0">
                    <a:latin typeface="Comic Sans MS" pitchFamily="66" charset="0"/>
                  </a:endParaRPr>
                </a:p>
              </p:txBody>
            </p:sp>
          </p:grpSp>
          <p:sp>
            <p:nvSpPr>
              <p:cNvPr id="276"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D1201294</a:t>
                </a:r>
                <a:endParaRPr lang="en-US" sz="800" b="1" dirty="0">
                  <a:latin typeface="Comic Sans MS" pitchFamily="66" charset="0"/>
                </a:endParaRPr>
              </a:p>
            </p:txBody>
          </p:sp>
        </p:grpSp>
        <p:grpSp>
          <p:nvGrpSpPr>
            <p:cNvPr id="270" name="Group 192"/>
            <p:cNvGrpSpPr>
              <a:grpSpLocks/>
            </p:cNvGrpSpPr>
            <p:nvPr/>
          </p:nvGrpSpPr>
          <p:grpSpPr bwMode="auto">
            <a:xfrm>
              <a:off x="2841236" y="5773948"/>
              <a:ext cx="2656647" cy="221306"/>
              <a:chOff x="2841236" y="5773948"/>
              <a:chExt cx="2656647" cy="221306"/>
            </a:xfrm>
          </p:grpSpPr>
          <p:sp>
            <p:nvSpPr>
              <p:cNvPr id="271"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272" name="Group 191"/>
              <p:cNvGrpSpPr>
                <a:grpSpLocks/>
              </p:cNvGrpSpPr>
              <p:nvPr/>
            </p:nvGrpSpPr>
            <p:grpSpPr bwMode="auto">
              <a:xfrm>
                <a:off x="2841236" y="5779586"/>
                <a:ext cx="1280160" cy="215668"/>
                <a:chOff x="2841236" y="5779586"/>
                <a:chExt cx="1280160" cy="215668"/>
              </a:xfrm>
            </p:grpSpPr>
            <p:pic>
              <p:nvPicPr>
                <p:cNvPr id="27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TextBox 275"/>
                <p:cNvSpPr txBox="1">
                  <a:spLocks noChangeArrowheads="1"/>
                </p:cNvSpPr>
                <p:nvPr/>
              </p:nvSpPr>
              <p:spPr bwMode="auto">
                <a:xfrm>
                  <a:off x="2846716" y="5779586"/>
                  <a:ext cx="127095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grpSp>
        <p:nvGrpSpPr>
          <p:cNvPr id="279" name="Group 230"/>
          <p:cNvGrpSpPr>
            <a:grpSpLocks/>
          </p:cNvGrpSpPr>
          <p:nvPr/>
        </p:nvGrpSpPr>
        <p:grpSpPr bwMode="auto">
          <a:xfrm>
            <a:off x="1097280" y="2463649"/>
            <a:ext cx="6846497" cy="223949"/>
            <a:chOff x="-1347827" y="5770960"/>
            <a:chExt cx="6845710" cy="224182"/>
          </a:xfrm>
        </p:grpSpPr>
        <p:grpSp>
          <p:nvGrpSpPr>
            <p:cNvPr id="280" name="Group 195"/>
            <p:cNvGrpSpPr>
              <a:grpSpLocks/>
            </p:cNvGrpSpPr>
            <p:nvPr/>
          </p:nvGrpSpPr>
          <p:grpSpPr bwMode="auto">
            <a:xfrm>
              <a:off x="-1347827" y="5770960"/>
              <a:ext cx="3976854" cy="221307"/>
              <a:chOff x="-1347827" y="5788212"/>
              <a:chExt cx="3976854" cy="221307"/>
            </a:xfrm>
          </p:grpSpPr>
          <p:grpSp>
            <p:nvGrpSpPr>
              <p:cNvPr id="286" name="Group 194"/>
              <p:cNvGrpSpPr>
                <a:grpSpLocks/>
              </p:cNvGrpSpPr>
              <p:nvPr/>
            </p:nvGrpSpPr>
            <p:grpSpPr bwMode="auto">
              <a:xfrm>
                <a:off x="-1347827" y="5788212"/>
                <a:ext cx="3976854" cy="215668"/>
                <a:chOff x="-1347827" y="5788212"/>
                <a:chExt cx="3976854" cy="215668"/>
              </a:xfrm>
            </p:grpSpPr>
            <p:pic>
              <p:nvPicPr>
                <p:cNvPr id="2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TextBox 291"/>
                <p:cNvSpPr txBox="1">
                  <a:spLocks noChangeArrowheads="1"/>
                </p:cNvSpPr>
                <p:nvPr/>
              </p:nvSpPr>
              <p:spPr bwMode="auto">
                <a:xfrm>
                  <a:off x="-1347827" y="5788212"/>
                  <a:ext cx="269642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39.7 MHz 2 Channel Phase/</a:t>
                  </a:r>
                  <a:r>
                    <a:rPr lang="en-US" sz="800" b="1" dirty="0" err="1" smtClean="0">
                      <a:latin typeface="Comic Sans MS" pitchFamily="66" charset="0"/>
                    </a:rPr>
                    <a:t>Freq</a:t>
                  </a:r>
                  <a:r>
                    <a:rPr lang="en-US" sz="800" b="1" dirty="0" smtClean="0">
                      <a:latin typeface="Comic Sans MS" pitchFamily="66" charset="0"/>
                    </a:rPr>
                    <a:t> Discriminator</a:t>
                  </a:r>
                  <a:endParaRPr lang="en-US" sz="800" b="1" dirty="0">
                    <a:latin typeface="Comic Sans MS" pitchFamily="66" charset="0"/>
                  </a:endParaRPr>
                </a:p>
              </p:txBody>
            </p:sp>
          </p:grpSp>
          <p:sp>
            <p:nvSpPr>
              <p:cNvPr id="287"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D1002476</a:t>
                </a:r>
                <a:endParaRPr lang="en-US" sz="800" b="1" dirty="0">
                  <a:latin typeface="Comic Sans MS" pitchFamily="66" charset="0"/>
                </a:endParaRPr>
              </a:p>
            </p:txBody>
          </p:sp>
        </p:grpSp>
        <p:grpSp>
          <p:nvGrpSpPr>
            <p:cNvPr id="281" name="Group 192"/>
            <p:cNvGrpSpPr>
              <a:grpSpLocks/>
            </p:cNvGrpSpPr>
            <p:nvPr/>
          </p:nvGrpSpPr>
          <p:grpSpPr bwMode="auto">
            <a:xfrm>
              <a:off x="2841236" y="5773948"/>
              <a:ext cx="2656647" cy="221194"/>
              <a:chOff x="2841236" y="5773948"/>
              <a:chExt cx="2656647" cy="221194"/>
            </a:xfrm>
          </p:grpSpPr>
          <p:sp>
            <p:nvSpPr>
              <p:cNvPr id="282"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283" name="Group 191"/>
              <p:cNvGrpSpPr>
                <a:grpSpLocks/>
              </p:cNvGrpSpPr>
              <p:nvPr/>
            </p:nvGrpSpPr>
            <p:grpSpPr bwMode="auto">
              <a:xfrm>
                <a:off x="2841236" y="5779698"/>
                <a:ext cx="1280160" cy="215444"/>
                <a:chOff x="2841236" y="5779698"/>
                <a:chExt cx="1280160" cy="215444"/>
              </a:xfrm>
            </p:grpSpPr>
            <p:pic>
              <p:nvPicPr>
                <p:cNvPr id="2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1"/>
                    </a:rPr>
                    <a:t>S1000768</a:t>
                  </a:r>
                  <a:endParaRPr lang="en-US" sz="800" b="1" dirty="0">
                    <a:latin typeface="Comic Sans MS" pitchFamily="66" charset="0"/>
                  </a:endParaRPr>
                </a:p>
              </p:txBody>
            </p:sp>
          </p:grpSp>
        </p:grpSp>
      </p:grpSp>
      <p:grpSp>
        <p:nvGrpSpPr>
          <p:cNvPr id="290" name="Group 230"/>
          <p:cNvGrpSpPr>
            <a:grpSpLocks/>
          </p:cNvGrpSpPr>
          <p:nvPr/>
        </p:nvGrpSpPr>
        <p:grpSpPr bwMode="auto">
          <a:xfrm>
            <a:off x="1491864" y="2679744"/>
            <a:ext cx="6451913" cy="223949"/>
            <a:chOff x="-953288" y="5770960"/>
            <a:chExt cx="6451171" cy="224182"/>
          </a:xfrm>
        </p:grpSpPr>
        <p:grpSp>
          <p:nvGrpSpPr>
            <p:cNvPr id="291" name="Group 195"/>
            <p:cNvGrpSpPr>
              <a:grpSpLocks/>
            </p:cNvGrpSpPr>
            <p:nvPr/>
          </p:nvGrpSpPr>
          <p:grpSpPr bwMode="auto">
            <a:xfrm>
              <a:off x="-953288" y="5770960"/>
              <a:ext cx="3582315" cy="221307"/>
              <a:chOff x="-953288" y="5788212"/>
              <a:chExt cx="3582315" cy="221307"/>
            </a:xfrm>
          </p:grpSpPr>
          <p:grpSp>
            <p:nvGrpSpPr>
              <p:cNvPr id="297" name="Group 194"/>
              <p:cNvGrpSpPr>
                <a:grpSpLocks/>
              </p:cNvGrpSpPr>
              <p:nvPr/>
            </p:nvGrpSpPr>
            <p:grpSpPr bwMode="auto">
              <a:xfrm>
                <a:off x="-953288" y="5788212"/>
                <a:ext cx="3582315" cy="215668"/>
                <a:chOff x="-953288" y="5788212"/>
                <a:chExt cx="3582315" cy="215668"/>
              </a:xfrm>
            </p:grpSpPr>
            <p:pic>
              <p:nvPicPr>
                <p:cNvPr id="29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Common Mode Servo (ALS Laser Locking)</a:t>
                  </a:r>
                  <a:endParaRPr lang="en-US" sz="800" b="1" dirty="0">
                    <a:latin typeface="Comic Sans MS" pitchFamily="66" charset="0"/>
                  </a:endParaRPr>
                </a:p>
              </p:txBody>
            </p:sp>
          </p:grpSp>
          <p:sp>
            <p:nvSpPr>
              <p:cNvPr id="298"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D0901781</a:t>
                </a:r>
                <a:endParaRPr lang="en-US" sz="800" b="1" dirty="0">
                  <a:latin typeface="Comic Sans MS" pitchFamily="66" charset="0"/>
                </a:endParaRPr>
              </a:p>
            </p:txBody>
          </p:sp>
        </p:grpSp>
        <p:grpSp>
          <p:nvGrpSpPr>
            <p:cNvPr id="292" name="Group 192"/>
            <p:cNvGrpSpPr>
              <a:grpSpLocks/>
            </p:cNvGrpSpPr>
            <p:nvPr/>
          </p:nvGrpSpPr>
          <p:grpSpPr bwMode="auto">
            <a:xfrm>
              <a:off x="2841236" y="5773948"/>
              <a:ext cx="2656647" cy="221194"/>
              <a:chOff x="2841236" y="5773948"/>
              <a:chExt cx="2656647" cy="221194"/>
            </a:xfrm>
          </p:grpSpPr>
          <p:sp>
            <p:nvSpPr>
              <p:cNvPr id="293"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294" name="Group 191"/>
              <p:cNvGrpSpPr>
                <a:grpSpLocks/>
              </p:cNvGrpSpPr>
              <p:nvPr/>
            </p:nvGrpSpPr>
            <p:grpSpPr bwMode="auto">
              <a:xfrm>
                <a:off x="2841236" y="5779698"/>
                <a:ext cx="1280160" cy="215444"/>
                <a:chOff x="2841236" y="5779698"/>
                <a:chExt cx="1280160" cy="215444"/>
              </a:xfrm>
            </p:grpSpPr>
            <p:pic>
              <p:nvPicPr>
                <p:cNvPr id="29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S1102646</a:t>
                  </a:r>
                  <a:endParaRPr lang="en-US" sz="800" b="1" dirty="0">
                    <a:latin typeface="Comic Sans MS" pitchFamily="66" charset="0"/>
                  </a:endParaRPr>
                </a:p>
              </p:txBody>
            </p:sp>
          </p:grpSp>
        </p:grpSp>
      </p:grpSp>
      <p:grpSp>
        <p:nvGrpSpPr>
          <p:cNvPr id="301" name="Group 230"/>
          <p:cNvGrpSpPr>
            <a:grpSpLocks/>
          </p:cNvGrpSpPr>
          <p:nvPr/>
        </p:nvGrpSpPr>
        <p:grpSpPr bwMode="auto">
          <a:xfrm>
            <a:off x="1486317" y="2898648"/>
            <a:ext cx="6451913" cy="223949"/>
            <a:chOff x="-953288" y="5770960"/>
            <a:chExt cx="6451171" cy="224182"/>
          </a:xfrm>
        </p:grpSpPr>
        <p:grpSp>
          <p:nvGrpSpPr>
            <p:cNvPr id="302" name="Group 195"/>
            <p:cNvGrpSpPr>
              <a:grpSpLocks/>
            </p:cNvGrpSpPr>
            <p:nvPr/>
          </p:nvGrpSpPr>
          <p:grpSpPr bwMode="auto">
            <a:xfrm>
              <a:off x="-953288" y="5770960"/>
              <a:ext cx="3582315" cy="221307"/>
              <a:chOff x="-953288" y="5788212"/>
              <a:chExt cx="3582315" cy="221307"/>
            </a:xfrm>
          </p:grpSpPr>
          <p:grpSp>
            <p:nvGrpSpPr>
              <p:cNvPr id="308" name="Group 194"/>
              <p:cNvGrpSpPr>
                <a:grpSpLocks/>
              </p:cNvGrpSpPr>
              <p:nvPr/>
            </p:nvGrpSpPr>
            <p:grpSpPr bwMode="auto">
              <a:xfrm>
                <a:off x="-953288" y="5788212"/>
                <a:ext cx="3582315" cy="215668"/>
                <a:chOff x="-953288" y="5788212"/>
                <a:chExt cx="3582315" cy="215668"/>
              </a:xfrm>
            </p:grpSpPr>
            <p:pic>
              <p:nvPicPr>
                <p:cNvPr id="31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Common Mode Servo (ALS Cavity Locking)</a:t>
                  </a:r>
                  <a:endParaRPr lang="en-US" sz="800" b="1" dirty="0">
                    <a:latin typeface="Comic Sans MS" pitchFamily="66" charset="0"/>
                  </a:endParaRPr>
                </a:p>
              </p:txBody>
            </p:sp>
          </p:grpSp>
          <p:sp>
            <p:nvSpPr>
              <p:cNvPr id="309"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2"/>
                  </a:rPr>
                  <a:t>D0901781</a:t>
                </a:r>
                <a:endParaRPr lang="en-US" sz="800" b="1" dirty="0">
                  <a:latin typeface="Comic Sans MS" pitchFamily="66" charset="0"/>
                </a:endParaRPr>
              </a:p>
            </p:txBody>
          </p:sp>
        </p:grpSp>
        <p:grpSp>
          <p:nvGrpSpPr>
            <p:cNvPr id="303" name="Group 192"/>
            <p:cNvGrpSpPr>
              <a:grpSpLocks/>
            </p:cNvGrpSpPr>
            <p:nvPr/>
          </p:nvGrpSpPr>
          <p:grpSpPr bwMode="auto">
            <a:xfrm>
              <a:off x="2841236" y="5773948"/>
              <a:ext cx="2656647" cy="221194"/>
              <a:chOff x="2841236" y="5773948"/>
              <a:chExt cx="2656647" cy="221194"/>
            </a:xfrm>
          </p:grpSpPr>
          <p:sp>
            <p:nvSpPr>
              <p:cNvPr id="304"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05" name="Group 191"/>
              <p:cNvGrpSpPr>
                <a:grpSpLocks/>
              </p:cNvGrpSpPr>
              <p:nvPr/>
            </p:nvGrpSpPr>
            <p:grpSpPr bwMode="auto">
              <a:xfrm>
                <a:off x="2841236" y="5779698"/>
                <a:ext cx="1280160" cy="215444"/>
                <a:chOff x="2841236" y="5779698"/>
                <a:chExt cx="1280160" cy="215444"/>
              </a:xfrm>
            </p:grpSpPr>
            <p:pic>
              <p:nvPicPr>
                <p:cNvPr id="30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S1102647</a:t>
                  </a:r>
                  <a:endParaRPr lang="en-US" sz="800" b="1" dirty="0">
                    <a:latin typeface="Comic Sans MS" pitchFamily="66" charset="0"/>
                  </a:endParaRPr>
                </a:p>
              </p:txBody>
            </p:sp>
          </p:grpSp>
        </p:grpSp>
      </p:grpSp>
      <p:grpSp>
        <p:nvGrpSpPr>
          <p:cNvPr id="312" name="Group 230"/>
          <p:cNvGrpSpPr>
            <a:grpSpLocks/>
          </p:cNvGrpSpPr>
          <p:nvPr/>
        </p:nvGrpSpPr>
        <p:grpSpPr bwMode="auto">
          <a:xfrm>
            <a:off x="1483601" y="3124524"/>
            <a:ext cx="6451913" cy="223949"/>
            <a:chOff x="-953288" y="5770960"/>
            <a:chExt cx="6451171" cy="224182"/>
          </a:xfrm>
        </p:grpSpPr>
        <p:grpSp>
          <p:nvGrpSpPr>
            <p:cNvPr id="313" name="Group 195"/>
            <p:cNvGrpSpPr>
              <a:grpSpLocks/>
            </p:cNvGrpSpPr>
            <p:nvPr/>
          </p:nvGrpSpPr>
          <p:grpSpPr bwMode="auto">
            <a:xfrm>
              <a:off x="-953288" y="5770960"/>
              <a:ext cx="3582315" cy="221307"/>
              <a:chOff x="-953288" y="5788212"/>
              <a:chExt cx="3582315" cy="221307"/>
            </a:xfrm>
          </p:grpSpPr>
          <p:grpSp>
            <p:nvGrpSpPr>
              <p:cNvPr id="319" name="Group 194"/>
              <p:cNvGrpSpPr>
                <a:grpSpLocks/>
              </p:cNvGrpSpPr>
              <p:nvPr/>
            </p:nvGrpSpPr>
            <p:grpSpPr bwMode="auto">
              <a:xfrm>
                <a:off x="-953288" y="5788212"/>
                <a:ext cx="3582315" cy="215668"/>
                <a:chOff x="-953288" y="5788212"/>
                <a:chExt cx="3582315" cy="215668"/>
              </a:xfrm>
            </p:grpSpPr>
            <p:pic>
              <p:nvPicPr>
                <p:cNvPr id="3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LSC Demod Concentrator 5</a:t>
                  </a:r>
                  <a:endParaRPr lang="en-US" sz="800" b="1" dirty="0">
                    <a:latin typeface="Comic Sans MS" pitchFamily="66" charset="0"/>
                  </a:endParaRPr>
                </a:p>
              </p:txBody>
            </p:sp>
          </p:grpSp>
          <p:sp>
            <p:nvSpPr>
              <p:cNvPr id="320"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D1100691</a:t>
                </a:r>
                <a:endParaRPr lang="en-US" sz="800" b="1" dirty="0">
                  <a:latin typeface="Comic Sans MS" pitchFamily="66" charset="0"/>
                </a:endParaRPr>
              </a:p>
            </p:txBody>
          </p:sp>
        </p:grpSp>
        <p:grpSp>
          <p:nvGrpSpPr>
            <p:cNvPr id="314" name="Group 192"/>
            <p:cNvGrpSpPr>
              <a:grpSpLocks/>
            </p:cNvGrpSpPr>
            <p:nvPr/>
          </p:nvGrpSpPr>
          <p:grpSpPr bwMode="auto">
            <a:xfrm>
              <a:off x="2841236" y="5773948"/>
              <a:ext cx="2656647" cy="221194"/>
              <a:chOff x="2841236" y="5773948"/>
              <a:chExt cx="2656647" cy="221194"/>
            </a:xfrm>
          </p:grpSpPr>
          <p:sp>
            <p:nvSpPr>
              <p:cNvPr id="315"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16" name="Group 191"/>
              <p:cNvGrpSpPr>
                <a:grpSpLocks/>
              </p:cNvGrpSpPr>
              <p:nvPr/>
            </p:nvGrpSpPr>
            <p:grpSpPr bwMode="auto">
              <a:xfrm>
                <a:off x="2841236" y="5779698"/>
                <a:ext cx="1280160" cy="215444"/>
                <a:chOff x="2841236" y="5779698"/>
                <a:chExt cx="1280160" cy="215444"/>
              </a:xfrm>
            </p:grpSpPr>
            <p:pic>
              <p:nvPicPr>
                <p:cNvPr id="31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S1104010</a:t>
                  </a:r>
                  <a:endParaRPr lang="en-US" sz="800" b="1" dirty="0">
                    <a:latin typeface="Comic Sans MS" pitchFamily="66" charset="0"/>
                  </a:endParaRPr>
                </a:p>
              </p:txBody>
            </p:sp>
          </p:grpSp>
        </p:grpSp>
      </p:grpSp>
      <p:grpSp>
        <p:nvGrpSpPr>
          <p:cNvPr id="323" name="Group 230"/>
          <p:cNvGrpSpPr>
            <a:grpSpLocks/>
          </p:cNvGrpSpPr>
          <p:nvPr/>
        </p:nvGrpSpPr>
        <p:grpSpPr bwMode="auto">
          <a:xfrm>
            <a:off x="1483601" y="3227934"/>
            <a:ext cx="6451913" cy="223949"/>
            <a:chOff x="-953288" y="5770960"/>
            <a:chExt cx="6451171" cy="224182"/>
          </a:xfrm>
        </p:grpSpPr>
        <p:grpSp>
          <p:nvGrpSpPr>
            <p:cNvPr id="324" name="Group 195"/>
            <p:cNvGrpSpPr>
              <a:grpSpLocks/>
            </p:cNvGrpSpPr>
            <p:nvPr/>
          </p:nvGrpSpPr>
          <p:grpSpPr bwMode="auto">
            <a:xfrm>
              <a:off x="-953288" y="5770960"/>
              <a:ext cx="3582315" cy="221307"/>
              <a:chOff x="-953288" y="5788212"/>
              <a:chExt cx="3582315" cy="221307"/>
            </a:xfrm>
          </p:grpSpPr>
          <p:grpSp>
            <p:nvGrpSpPr>
              <p:cNvPr id="330" name="Group 194"/>
              <p:cNvGrpSpPr>
                <a:grpSpLocks/>
              </p:cNvGrpSpPr>
              <p:nvPr/>
            </p:nvGrpSpPr>
            <p:grpSpPr bwMode="auto">
              <a:xfrm>
                <a:off x="-953288" y="5788212"/>
                <a:ext cx="3582315" cy="215668"/>
                <a:chOff x="-953288" y="5788212"/>
                <a:chExt cx="3582315" cy="215668"/>
              </a:xfrm>
            </p:grpSpPr>
            <p:pic>
              <p:nvPicPr>
                <p:cNvPr id="33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3"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ASC Demod Concentrator 6</a:t>
                  </a:r>
                  <a:endParaRPr lang="en-US" sz="800" b="1" dirty="0">
                    <a:latin typeface="Comic Sans MS" pitchFamily="66" charset="0"/>
                  </a:endParaRPr>
                </a:p>
              </p:txBody>
            </p:sp>
          </p:grpSp>
          <p:sp>
            <p:nvSpPr>
              <p:cNvPr id="331"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4"/>
                  </a:rPr>
                  <a:t>D1100696</a:t>
                </a:r>
                <a:endParaRPr lang="en-US" sz="800" b="1" dirty="0">
                  <a:latin typeface="Comic Sans MS" pitchFamily="66" charset="0"/>
                </a:endParaRPr>
              </a:p>
            </p:txBody>
          </p:sp>
        </p:grpSp>
        <p:grpSp>
          <p:nvGrpSpPr>
            <p:cNvPr id="325" name="Group 192"/>
            <p:cNvGrpSpPr>
              <a:grpSpLocks/>
            </p:cNvGrpSpPr>
            <p:nvPr/>
          </p:nvGrpSpPr>
          <p:grpSpPr bwMode="auto">
            <a:xfrm>
              <a:off x="2841236" y="5773948"/>
              <a:ext cx="2656647" cy="221194"/>
              <a:chOff x="2841236" y="5773948"/>
              <a:chExt cx="2656647" cy="221194"/>
            </a:xfrm>
          </p:grpSpPr>
          <p:sp>
            <p:nvSpPr>
              <p:cNvPr id="326"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27" name="Group 191"/>
              <p:cNvGrpSpPr>
                <a:grpSpLocks/>
              </p:cNvGrpSpPr>
              <p:nvPr/>
            </p:nvGrpSpPr>
            <p:grpSpPr bwMode="auto">
              <a:xfrm>
                <a:off x="2841236" y="5779698"/>
                <a:ext cx="1280160" cy="215444"/>
                <a:chOff x="2841236" y="5779698"/>
                <a:chExt cx="1280160" cy="215444"/>
              </a:xfrm>
            </p:grpSpPr>
            <p:pic>
              <p:nvPicPr>
                <p:cNvPr id="3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S1103989</a:t>
                  </a:r>
                  <a:endParaRPr lang="en-US" sz="800" b="1" dirty="0">
                    <a:latin typeface="Comic Sans MS" pitchFamily="66" charset="0"/>
                  </a:endParaRPr>
                </a:p>
              </p:txBody>
            </p:sp>
          </p:grpSp>
        </p:grpSp>
      </p:grpSp>
      <p:grpSp>
        <p:nvGrpSpPr>
          <p:cNvPr id="345" name="Group 230"/>
          <p:cNvGrpSpPr>
            <a:grpSpLocks/>
          </p:cNvGrpSpPr>
          <p:nvPr/>
        </p:nvGrpSpPr>
        <p:grpSpPr bwMode="auto">
          <a:xfrm>
            <a:off x="1480816" y="3336960"/>
            <a:ext cx="6451913" cy="223953"/>
            <a:chOff x="-953288" y="5770956"/>
            <a:chExt cx="6451171" cy="224186"/>
          </a:xfrm>
        </p:grpSpPr>
        <p:grpSp>
          <p:nvGrpSpPr>
            <p:cNvPr id="346" name="Group 195"/>
            <p:cNvGrpSpPr>
              <a:grpSpLocks/>
            </p:cNvGrpSpPr>
            <p:nvPr/>
          </p:nvGrpSpPr>
          <p:grpSpPr bwMode="auto">
            <a:xfrm>
              <a:off x="-953288" y="5770956"/>
              <a:ext cx="3582315" cy="221311"/>
              <a:chOff x="-953288" y="5788208"/>
              <a:chExt cx="3582315" cy="221311"/>
            </a:xfrm>
          </p:grpSpPr>
          <p:grpSp>
            <p:nvGrpSpPr>
              <p:cNvPr id="352" name="Group 194"/>
              <p:cNvGrpSpPr>
                <a:grpSpLocks/>
              </p:cNvGrpSpPr>
              <p:nvPr/>
            </p:nvGrpSpPr>
            <p:grpSpPr bwMode="auto">
              <a:xfrm>
                <a:off x="-953288" y="5788208"/>
                <a:ext cx="3582315" cy="215668"/>
                <a:chOff x="-953288" y="5788208"/>
                <a:chExt cx="3582315" cy="215668"/>
              </a:xfrm>
            </p:grpSpPr>
            <p:pic>
              <p:nvPicPr>
                <p:cNvPr id="3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5"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Auxiliary Signals Concentrator 2</a:t>
                  </a:r>
                  <a:endParaRPr lang="en-US" sz="800" b="1" dirty="0">
                    <a:latin typeface="Comic Sans MS" pitchFamily="66" charset="0"/>
                  </a:endParaRPr>
                </a:p>
              </p:txBody>
            </p:sp>
          </p:grpSp>
          <p:sp>
            <p:nvSpPr>
              <p:cNvPr id="353"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5"/>
                  </a:rPr>
                  <a:t>D1102045</a:t>
                </a:r>
                <a:endParaRPr lang="en-US" sz="800" b="1" dirty="0">
                  <a:latin typeface="Comic Sans MS" pitchFamily="66" charset="0"/>
                </a:endParaRPr>
              </a:p>
            </p:txBody>
          </p:sp>
        </p:grpSp>
        <p:grpSp>
          <p:nvGrpSpPr>
            <p:cNvPr id="347" name="Group 192"/>
            <p:cNvGrpSpPr>
              <a:grpSpLocks/>
            </p:cNvGrpSpPr>
            <p:nvPr/>
          </p:nvGrpSpPr>
          <p:grpSpPr bwMode="auto">
            <a:xfrm>
              <a:off x="2841236" y="5773948"/>
              <a:ext cx="2656647" cy="221194"/>
              <a:chOff x="2841236" y="5773948"/>
              <a:chExt cx="2656647" cy="221194"/>
            </a:xfrm>
          </p:grpSpPr>
          <p:sp>
            <p:nvSpPr>
              <p:cNvPr id="348"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49" name="Group 191"/>
              <p:cNvGrpSpPr>
                <a:grpSpLocks/>
              </p:cNvGrpSpPr>
              <p:nvPr/>
            </p:nvGrpSpPr>
            <p:grpSpPr bwMode="auto">
              <a:xfrm>
                <a:off x="2841236" y="5779698"/>
                <a:ext cx="1280160" cy="215444"/>
                <a:chOff x="2841236" y="5779698"/>
                <a:chExt cx="1280160" cy="215444"/>
              </a:xfrm>
            </p:grpSpPr>
            <p:pic>
              <p:nvPicPr>
                <p:cNvPr id="35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356" name="Group 230"/>
          <p:cNvGrpSpPr>
            <a:grpSpLocks/>
          </p:cNvGrpSpPr>
          <p:nvPr/>
        </p:nvGrpSpPr>
        <p:grpSpPr bwMode="auto">
          <a:xfrm>
            <a:off x="1486333" y="3451090"/>
            <a:ext cx="6451913" cy="223953"/>
            <a:chOff x="-953288" y="5770956"/>
            <a:chExt cx="6451171" cy="224186"/>
          </a:xfrm>
        </p:grpSpPr>
        <p:grpSp>
          <p:nvGrpSpPr>
            <p:cNvPr id="357" name="Group 195"/>
            <p:cNvGrpSpPr>
              <a:grpSpLocks/>
            </p:cNvGrpSpPr>
            <p:nvPr/>
          </p:nvGrpSpPr>
          <p:grpSpPr bwMode="auto">
            <a:xfrm>
              <a:off x="-953288" y="5770956"/>
              <a:ext cx="3582315" cy="221311"/>
              <a:chOff x="-953288" y="5788208"/>
              <a:chExt cx="3582315" cy="221311"/>
            </a:xfrm>
          </p:grpSpPr>
          <p:grpSp>
            <p:nvGrpSpPr>
              <p:cNvPr id="363" name="Group 194"/>
              <p:cNvGrpSpPr>
                <a:grpSpLocks/>
              </p:cNvGrpSpPr>
              <p:nvPr/>
            </p:nvGrpSpPr>
            <p:grpSpPr bwMode="auto">
              <a:xfrm>
                <a:off x="-953288" y="5788208"/>
                <a:ext cx="3582315" cy="215668"/>
                <a:chOff x="-953288" y="5788208"/>
                <a:chExt cx="3582315" cy="215668"/>
              </a:xfrm>
            </p:grpSpPr>
            <p:pic>
              <p:nvPicPr>
                <p:cNvPr id="36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Auxiliary Signals Concentrator 1</a:t>
                  </a:r>
                  <a:endParaRPr lang="en-US" sz="800" b="1" dirty="0">
                    <a:latin typeface="Comic Sans MS" pitchFamily="66" charset="0"/>
                  </a:endParaRPr>
                </a:p>
              </p:txBody>
            </p:sp>
          </p:grpSp>
          <p:sp>
            <p:nvSpPr>
              <p:cNvPr id="364"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D1102065</a:t>
                </a:r>
                <a:endParaRPr lang="en-US" sz="800" b="1" dirty="0">
                  <a:latin typeface="Comic Sans MS" pitchFamily="66" charset="0"/>
                </a:endParaRPr>
              </a:p>
            </p:txBody>
          </p:sp>
        </p:grpSp>
        <p:grpSp>
          <p:nvGrpSpPr>
            <p:cNvPr id="358" name="Group 192"/>
            <p:cNvGrpSpPr>
              <a:grpSpLocks/>
            </p:cNvGrpSpPr>
            <p:nvPr/>
          </p:nvGrpSpPr>
          <p:grpSpPr bwMode="auto">
            <a:xfrm>
              <a:off x="2841236" y="5773948"/>
              <a:ext cx="2656647" cy="221194"/>
              <a:chOff x="2841236" y="5773948"/>
              <a:chExt cx="2656647" cy="221194"/>
            </a:xfrm>
          </p:grpSpPr>
          <p:sp>
            <p:nvSpPr>
              <p:cNvPr id="359"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60" name="Group 191"/>
              <p:cNvGrpSpPr>
                <a:grpSpLocks/>
              </p:cNvGrpSpPr>
              <p:nvPr/>
            </p:nvGrpSpPr>
            <p:grpSpPr bwMode="auto">
              <a:xfrm>
                <a:off x="2841236" y="5779698"/>
                <a:ext cx="1280160" cy="215444"/>
                <a:chOff x="2841236" y="5779698"/>
                <a:chExt cx="1280160" cy="215444"/>
              </a:xfrm>
            </p:grpSpPr>
            <p:pic>
              <p:nvPicPr>
                <p:cNvPr id="36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367" name="Group 230"/>
          <p:cNvGrpSpPr>
            <a:grpSpLocks/>
          </p:cNvGrpSpPr>
          <p:nvPr/>
        </p:nvGrpSpPr>
        <p:grpSpPr bwMode="auto">
          <a:xfrm>
            <a:off x="1489099" y="3561925"/>
            <a:ext cx="6451913" cy="223953"/>
            <a:chOff x="-953288" y="5770956"/>
            <a:chExt cx="6451171" cy="224186"/>
          </a:xfrm>
        </p:grpSpPr>
        <p:grpSp>
          <p:nvGrpSpPr>
            <p:cNvPr id="368" name="Group 195"/>
            <p:cNvGrpSpPr>
              <a:grpSpLocks/>
            </p:cNvGrpSpPr>
            <p:nvPr/>
          </p:nvGrpSpPr>
          <p:grpSpPr bwMode="auto">
            <a:xfrm>
              <a:off x="-953288" y="5770956"/>
              <a:ext cx="3582315" cy="221423"/>
              <a:chOff x="-953288" y="5788208"/>
              <a:chExt cx="3582315" cy="221423"/>
            </a:xfrm>
          </p:grpSpPr>
          <p:grpSp>
            <p:nvGrpSpPr>
              <p:cNvPr id="374" name="Group 194"/>
              <p:cNvGrpSpPr>
                <a:grpSpLocks/>
              </p:cNvGrpSpPr>
              <p:nvPr/>
            </p:nvGrpSpPr>
            <p:grpSpPr bwMode="auto">
              <a:xfrm>
                <a:off x="-953288" y="5788208"/>
                <a:ext cx="3582315" cy="215668"/>
                <a:chOff x="-953288" y="5788208"/>
                <a:chExt cx="3582315" cy="215668"/>
              </a:xfrm>
            </p:grpSpPr>
            <p:pic>
              <p:nvPicPr>
                <p:cNvPr id="37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Auxiliary Signals Concentrator 5</a:t>
                  </a:r>
                  <a:endParaRPr lang="en-US" sz="800" b="1" dirty="0">
                    <a:latin typeface="Comic Sans MS" pitchFamily="66" charset="0"/>
                  </a:endParaRPr>
                </a:p>
              </p:txBody>
            </p:sp>
          </p:grpSp>
          <p:sp>
            <p:nvSpPr>
              <p:cNvPr id="375" name="TextBox 284"/>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D1102065</a:t>
                </a:r>
                <a:endParaRPr lang="en-US" sz="800" b="1" dirty="0">
                  <a:latin typeface="Comic Sans MS" pitchFamily="66" charset="0"/>
                </a:endParaRPr>
              </a:p>
            </p:txBody>
          </p:sp>
        </p:grpSp>
        <p:grpSp>
          <p:nvGrpSpPr>
            <p:cNvPr id="369" name="Group 192"/>
            <p:cNvGrpSpPr>
              <a:grpSpLocks/>
            </p:cNvGrpSpPr>
            <p:nvPr/>
          </p:nvGrpSpPr>
          <p:grpSpPr bwMode="auto">
            <a:xfrm>
              <a:off x="2841236" y="5773948"/>
              <a:ext cx="2656647" cy="221194"/>
              <a:chOff x="2841236" y="5773948"/>
              <a:chExt cx="2656647" cy="221194"/>
            </a:xfrm>
          </p:grpSpPr>
          <p:sp>
            <p:nvSpPr>
              <p:cNvPr id="370"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71" name="Group 191"/>
              <p:cNvGrpSpPr>
                <a:grpSpLocks/>
              </p:cNvGrpSpPr>
              <p:nvPr/>
            </p:nvGrpSpPr>
            <p:grpSpPr bwMode="auto">
              <a:xfrm>
                <a:off x="2841236" y="5779698"/>
                <a:ext cx="1280160" cy="215444"/>
                <a:chOff x="2841236" y="5779698"/>
                <a:chExt cx="1280160" cy="215444"/>
              </a:xfrm>
            </p:grpSpPr>
            <p:pic>
              <p:nvPicPr>
                <p:cNvPr id="37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3"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378" name="Group 230"/>
          <p:cNvGrpSpPr>
            <a:grpSpLocks/>
          </p:cNvGrpSpPr>
          <p:nvPr/>
        </p:nvGrpSpPr>
        <p:grpSpPr bwMode="auto">
          <a:xfrm>
            <a:off x="1491865" y="3791715"/>
            <a:ext cx="6451913" cy="223953"/>
            <a:chOff x="-953288" y="5770956"/>
            <a:chExt cx="6451171" cy="224186"/>
          </a:xfrm>
        </p:grpSpPr>
        <p:grpSp>
          <p:nvGrpSpPr>
            <p:cNvPr id="379" name="Group 195"/>
            <p:cNvGrpSpPr>
              <a:grpSpLocks/>
            </p:cNvGrpSpPr>
            <p:nvPr/>
          </p:nvGrpSpPr>
          <p:grpSpPr bwMode="auto">
            <a:xfrm>
              <a:off x="-953288" y="5770956"/>
              <a:ext cx="3582315" cy="221311"/>
              <a:chOff x="-953288" y="5788208"/>
              <a:chExt cx="3582315" cy="221311"/>
            </a:xfrm>
          </p:grpSpPr>
          <p:grpSp>
            <p:nvGrpSpPr>
              <p:cNvPr id="385" name="Group 194"/>
              <p:cNvGrpSpPr>
                <a:grpSpLocks/>
              </p:cNvGrpSpPr>
              <p:nvPr/>
            </p:nvGrpSpPr>
            <p:grpSpPr bwMode="auto">
              <a:xfrm>
                <a:off x="-953288" y="5788208"/>
                <a:ext cx="3582315" cy="215668"/>
                <a:chOff x="-953288" y="5788208"/>
                <a:chExt cx="3582315" cy="215668"/>
              </a:xfrm>
            </p:grpSpPr>
            <p:pic>
              <p:nvPicPr>
                <p:cNvPr id="38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iLIGO</a:t>
                  </a:r>
                  <a:r>
                    <a:rPr lang="en-US" sz="800" b="1" dirty="0" smtClean="0">
                      <a:latin typeface="Comic Sans MS" pitchFamily="66" charset="0"/>
                    </a:rPr>
                    <a:t> LSC PD Interface (4 Channel)</a:t>
                  </a:r>
                  <a:endParaRPr lang="en-US" sz="800" b="1" dirty="0">
                    <a:latin typeface="Comic Sans MS" pitchFamily="66" charset="0"/>
                  </a:endParaRPr>
                </a:p>
              </p:txBody>
            </p:sp>
          </p:grpSp>
          <p:sp>
            <p:nvSpPr>
              <p:cNvPr id="386"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7"/>
                  </a:rPr>
                  <a:t>D0901833</a:t>
                </a:r>
                <a:endParaRPr lang="en-US" sz="800" b="1" dirty="0">
                  <a:latin typeface="Comic Sans MS" pitchFamily="66" charset="0"/>
                </a:endParaRPr>
              </a:p>
            </p:txBody>
          </p:sp>
        </p:grpSp>
        <p:grpSp>
          <p:nvGrpSpPr>
            <p:cNvPr id="380" name="Group 192"/>
            <p:cNvGrpSpPr>
              <a:grpSpLocks/>
            </p:cNvGrpSpPr>
            <p:nvPr/>
          </p:nvGrpSpPr>
          <p:grpSpPr bwMode="auto">
            <a:xfrm>
              <a:off x="2841236" y="5773948"/>
              <a:ext cx="2656647" cy="221194"/>
              <a:chOff x="2841236" y="5773948"/>
              <a:chExt cx="2656647" cy="221194"/>
            </a:xfrm>
          </p:grpSpPr>
          <p:sp>
            <p:nvSpPr>
              <p:cNvPr id="381"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82" name="Group 191"/>
              <p:cNvGrpSpPr>
                <a:grpSpLocks/>
              </p:cNvGrpSpPr>
              <p:nvPr/>
            </p:nvGrpSpPr>
            <p:grpSpPr bwMode="auto">
              <a:xfrm>
                <a:off x="2841236" y="5779698"/>
                <a:ext cx="1280160" cy="215444"/>
                <a:chOff x="2841236" y="5779698"/>
                <a:chExt cx="1280160" cy="215444"/>
              </a:xfrm>
            </p:grpSpPr>
            <p:pic>
              <p:nvPicPr>
                <p:cNvPr id="38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4"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389" name="Group 230"/>
          <p:cNvGrpSpPr>
            <a:grpSpLocks/>
          </p:cNvGrpSpPr>
          <p:nvPr/>
        </p:nvGrpSpPr>
        <p:grpSpPr bwMode="auto">
          <a:xfrm>
            <a:off x="1486332" y="5013684"/>
            <a:ext cx="6451913" cy="223953"/>
            <a:chOff x="-953288" y="5770956"/>
            <a:chExt cx="6451171" cy="224186"/>
          </a:xfrm>
        </p:grpSpPr>
        <p:grpSp>
          <p:nvGrpSpPr>
            <p:cNvPr id="390" name="Group 195"/>
            <p:cNvGrpSpPr>
              <a:grpSpLocks/>
            </p:cNvGrpSpPr>
            <p:nvPr/>
          </p:nvGrpSpPr>
          <p:grpSpPr bwMode="auto">
            <a:xfrm>
              <a:off x="-953288" y="5770956"/>
              <a:ext cx="3582315" cy="221311"/>
              <a:chOff x="-953288" y="5788208"/>
              <a:chExt cx="3582315" cy="221311"/>
            </a:xfrm>
          </p:grpSpPr>
          <p:grpSp>
            <p:nvGrpSpPr>
              <p:cNvPr id="396" name="Group 194"/>
              <p:cNvGrpSpPr>
                <a:grpSpLocks/>
              </p:cNvGrpSpPr>
              <p:nvPr/>
            </p:nvGrpSpPr>
            <p:grpSpPr bwMode="auto">
              <a:xfrm>
                <a:off x="-953288" y="5788208"/>
                <a:ext cx="3582315" cy="215668"/>
                <a:chOff x="-953288" y="5788208"/>
                <a:chExt cx="3582315" cy="215668"/>
              </a:xfrm>
            </p:grpSpPr>
            <p:pic>
              <p:nvPicPr>
                <p:cNvPr id="3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9"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Differential to Single-Ended Converter</a:t>
                  </a:r>
                  <a:endParaRPr lang="en-US" sz="800" b="1" dirty="0">
                    <a:latin typeface="Comic Sans MS" pitchFamily="66" charset="0"/>
                  </a:endParaRPr>
                </a:p>
              </p:txBody>
            </p:sp>
          </p:grpSp>
          <p:sp>
            <p:nvSpPr>
              <p:cNvPr id="397"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8"/>
                  </a:rPr>
                  <a:t>D1100482</a:t>
                </a:r>
                <a:endParaRPr lang="en-US" sz="800" b="1" dirty="0">
                  <a:latin typeface="Comic Sans MS" pitchFamily="66" charset="0"/>
                </a:endParaRPr>
              </a:p>
            </p:txBody>
          </p:sp>
        </p:grpSp>
        <p:grpSp>
          <p:nvGrpSpPr>
            <p:cNvPr id="391" name="Group 192"/>
            <p:cNvGrpSpPr>
              <a:grpSpLocks/>
            </p:cNvGrpSpPr>
            <p:nvPr/>
          </p:nvGrpSpPr>
          <p:grpSpPr bwMode="auto">
            <a:xfrm>
              <a:off x="2841236" y="5773948"/>
              <a:ext cx="2656647" cy="221194"/>
              <a:chOff x="2841236" y="5773948"/>
              <a:chExt cx="2656647" cy="221194"/>
            </a:xfrm>
          </p:grpSpPr>
          <p:sp>
            <p:nvSpPr>
              <p:cNvPr id="392"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393" name="Group 191"/>
              <p:cNvGrpSpPr>
                <a:grpSpLocks/>
              </p:cNvGrpSpPr>
              <p:nvPr/>
            </p:nvGrpSpPr>
            <p:grpSpPr bwMode="auto">
              <a:xfrm>
                <a:off x="2841236" y="5779698"/>
                <a:ext cx="1280160" cy="215444"/>
                <a:chOff x="2841236" y="5779698"/>
                <a:chExt cx="1280160" cy="215444"/>
              </a:xfrm>
            </p:grpSpPr>
            <p:pic>
              <p:nvPicPr>
                <p:cNvPr id="3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5"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400" name="Group 230"/>
          <p:cNvGrpSpPr>
            <a:grpSpLocks/>
          </p:cNvGrpSpPr>
          <p:nvPr/>
        </p:nvGrpSpPr>
        <p:grpSpPr bwMode="auto">
          <a:xfrm>
            <a:off x="1489098" y="5329771"/>
            <a:ext cx="6451913" cy="223953"/>
            <a:chOff x="-953288" y="5770956"/>
            <a:chExt cx="6451171" cy="224186"/>
          </a:xfrm>
        </p:grpSpPr>
        <p:grpSp>
          <p:nvGrpSpPr>
            <p:cNvPr id="401" name="Group 195"/>
            <p:cNvGrpSpPr>
              <a:grpSpLocks/>
            </p:cNvGrpSpPr>
            <p:nvPr/>
          </p:nvGrpSpPr>
          <p:grpSpPr bwMode="auto">
            <a:xfrm>
              <a:off x="-953288" y="5770956"/>
              <a:ext cx="3582315" cy="221311"/>
              <a:chOff x="-953288" y="5788208"/>
              <a:chExt cx="3582315" cy="221311"/>
            </a:xfrm>
          </p:grpSpPr>
          <p:grpSp>
            <p:nvGrpSpPr>
              <p:cNvPr id="407" name="Group 194"/>
              <p:cNvGrpSpPr>
                <a:grpSpLocks/>
              </p:cNvGrpSpPr>
              <p:nvPr/>
            </p:nvGrpSpPr>
            <p:grpSpPr bwMode="auto">
              <a:xfrm>
                <a:off x="-953288" y="5788208"/>
                <a:ext cx="3582315" cy="215668"/>
                <a:chOff x="-953288" y="5788208"/>
                <a:chExt cx="3582315" cy="215668"/>
              </a:xfrm>
            </p:grpSpPr>
            <p:pic>
              <p:nvPicPr>
                <p:cNvPr id="40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Dual QPD Transimpedance Amplifier</a:t>
                  </a:r>
                  <a:endParaRPr lang="en-US" sz="800" b="1" dirty="0">
                    <a:latin typeface="Comic Sans MS" pitchFamily="66" charset="0"/>
                  </a:endParaRPr>
                </a:p>
              </p:txBody>
            </p:sp>
          </p:grpSp>
          <p:sp>
            <p:nvSpPr>
              <p:cNvPr id="408"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9"/>
                  </a:rPr>
                  <a:t>D1002481</a:t>
                </a:r>
                <a:endParaRPr lang="en-US" sz="800" b="1" dirty="0">
                  <a:latin typeface="Comic Sans MS" pitchFamily="66" charset="0"/>
                </a:endParaRPr>
              </a:p>
            </p:txBody>
          </p:sp>
        </p:grpSp>
        <p:grpSp>
          <p:nvGrpSpPr>
            <p:cNvPr id="402" name="Group 192"/>
            <p:cNvGrpSpPr>
              <a:grpSpLocks/>
            </p:cNvGrpSpPr>
            <p:nvPr/>
          </p:nvGrpSpPr>
          <p:grpSpPr bwMode="auto">
            <a:xfrm>
              <a:off x="2841236" y="5773948"/>
              <a:ext cx="2656647" cy="221194"/>
              <a:chOff x="2841236" y="5773948"/>
              <a:chExt cx="2656647" cy="221194"/>
            </a:xfrm>
          </p:grpSpPr>
          <p:sp>
            <p:nvSpPr>
              <p:cNvPr id="403"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404" name="Group 191"/>
              <p:cNvGrpSpPr>
                <a:grpSpLocks/>
              </p:cNvGrpSpPr>
              <p:nvPr/>
            </p:nvGrpSpPr>
            <p:grpSpPr bwMode="auto">
              <a:xfrm>
                <a:off x="2841236" y="5779698"/>
                <a:ext cx="1280160" cy="215444"/>
                <a:chOff x="2841236" y="5779698"/>
                <a:chExt cx="1280160" cy="215444"/>
              </a:xfrm>
            </p:grpSpPr>
            <p:pic>
              <p:nvPicPr>
                <p:cNvPr id="40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6"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411" name="Group 230"/>
          <p:cNvGrpSpPr>
            <a:grpSpLocks/>
          </p:cNvGrpSpPr>
          <p:nvPr/>
        </p:nvGrpSpPr>
        <p:grpSpPr bwMode="auto">
          <a:xfrm>
            <a:off x="1488492" y="5438033"/>
            <a:ext cx="6451913" cy="223953"/>
            <a:chOff x="-953288" y="5770956"/>
            <a:chExt cx="6451171" cy="224186"/>
          </a:xfrm>
        </p:grpSpPr>
        <p:grpSp>
          <p:nvGrpSpPr>
            <p:cNvPr id="412" name="Group 195"/>
            <p:cNvGrpSpPr>
              <a:grpSpLocks/>
            </p:cNvGrpSpPr>
            <p:nvPr/>
          </p:nvGrpSpPr>
          <p:grpSpPr bwMode="auto">
            <a:xfrm>
              <a:off x="-953288" y="5770956"/>
              <a:ext cx="3582315" cy="221311"/>
              <a:chOff x="-953288" y="5788208"/>
              <a:chExt cx="3582315" cy="221311"/>
            </a:xfrm>
          </p:grpSpPr>
          <p:grpSp>
            <p:nvGrpSpPr>
              <p:cNvPr id="418" name="Group 194"/>
              <p:cNvGrpSpPr>
                <a:grpSpLocks/>
              </p:cNvGrpSpPr>
              <p:nvPr/>
            </p:nvGrpSpPr>
            <p:grpSpPr bwMode="auto">
              <a:xfrm>
                <a:off x="-953288" y="5788208"/>
                <a:ext cx="3582315" cy="215668"/>
                <a:chOff x="-953288" y="5788208"/>
                <a:chExt cx="3582315" cy="215668"/>
              </a:xfrm>
            </p:grpSpPr>
            <p:pic>
              <p:nvPicPr>
                <p:cNvPr id="42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Dual QPD Transimpedance Amplifier</a:t>
                  </a:r>
                  <a:endParaRPr lang="en-US" sz="800" b="1" dirty="0">
                    <a:latin typeface="Comic Sans MS" pitchFamily="66" charset="0"/>
                  </a:endParaRPr>
                </a:p>
              </p:txBody>
            </p:sp>
          </p:grpSp>
          <p:sp>
            <p:nvSpPr>
              <p:cNvPr id="419"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9"/>
                  </a:rPr>
                  <a:t>D1002481</a:t>
                </a:r>
                <a:endParaRPr lang="en-US" sz="800" b="1" dirty="0">
                  <a:latin typeface="Comic Sans MS" pitchFamily="66" charset="0"/>
                </a:endParaRPr>
              </a:p>
            </p:txBody>
          </p:sp>
        </p:grpSp>
        <p:grpSp>
          <p:nvGrpSpPr>
            <p:cNvPr id="413" name="Group 192"/>
            <p:cNvGrpSpPr>
              <a:grpSpLocks/>
            </p:cNvGrpSpPr>
            <p:nvPr/>
          </p:nvGrpSpPr>
          <p:grpSpPr bwMode="auto">
            <a:xfrm>
              <a:off x="2841236" y="5773948"/>
              <a:ext cx="2656647" cy="221194"/>
              <a:chOff x="2841236" y="5773948"/>
              <a:chExt cx="2656647" cy="221194"/>
            </a:xfrm>
          </p:grpSpPr>
          <p:sp>
            <p:nvSpPr>
              <p:cNvPr id="414"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415" name="Group 191"/>
              <p:cNvGrpSpPr>
                <a:grpSpLocks/>
              </p:cNvGrpSpPr>
              <p:nvPr/>
            </p:nvGrpSpPr>
            <p:grpSpPr bwMode="auto">
              <a:xfrm>
                <a:off x="2841236" y="5779698"/>
                <a:ext cx="1280160" cy="215444"/>
                <a:chOff x="2841236" y="5779698"/>
                <a:chExt cx="1280160" cy="215444"/>
              </a:xfrm>
            </p:grpSpPr>
            <p:pic>
              <p:nvPicPr>
                <p:cNvPr id="41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7"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422" name="Group 230"/>
          <p:cNvGrpSpPr>
            <a:grpSpLocks/>
          </p:cNvGrpSpPr>
          <p:nvPr/>
        </p:nvGrpSpPr>
        <p:grpSpPr bwMode="auto">
          <a:xfrm>
            <a:off x="1489098" y="5224275"/>
            <a:ext cx="6451913" cy="223953"/>
            <a:chOff x="-953288" y="5770956"/>
            <a:chExt cx="6451171" cy="224186"/>
          </a:xfrm>
        </p:grpSpPr>
        <p:grpSp>
          <p:nvGrpSpPr>
            <p:cNvPr id="423" name="Group 195"/>
            <p:cNvGrpSpPr>
              <a:grpSpLocks/>
            </p:cNvGrpSpPr>
            <p:nvPr/>
          </p:nvGrpSpPr>
          <p:grpSpPr bwMode="auto">
            <a:xfrm>
              <a:off x="-953288" y="5770956"/>
              <a:ext cx="3582315" cy="221311"/>
              <a:chOff x="-953288" y="5788208"/>
              <a:chExt cx="3582315" cy="221311"/>
            </a:xfrm>
          </p:grpSpPr>
          <p:grpSp>
            <p:nvGrpSpPr>
              <p:cNvPr id="429" name="Group 194"/>
              <p:cNvGrpSpPr>
                <a:grpSpLocks/>
              </p:cNvGrpSpPr>
              <p:nvPr/>
            </p:nvGrpSpPr>
            <p:grpSpPr bwMode="auto">
              <a:xfrm>
                <a:off x="-953288" y="5788208"/>
                <a:ext cx="3582315" cy="215668"/>
                <a:chOff x="-953288" y="5788208"/>
                <a:chExt cx="3582315" cy="215668"/>
              </a:xfrm>
            </p:grpSpPr>
            <p:pic>
              <p:nvPicPr>
                <p:cNvPr id="43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2"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Whitening Chassis</a:t>
                  </a:r>
                  <a:endParaRPr lang="en-US" sz="800" b="1" dirty="0">
                    <a:latin typeface="Comic Sans MS" pitchFamily="66" charset="0"/>
                  </a:endParaRPr>
                </a:p>
              </p:txBody>
            </p:sp>
          </p:grpSp>
          <p:sp>
            <p:nvSpPr>
              <p:cNvPr id="430"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0"/>
                  </a:rPr>
                  <a:t>D1002559</a:t>
                </a:r>
                <a:endParaRPr lang="en-US" sz="800" b="1" dirty="0">
                  <a:latin typeface="Comic Sans MS" pitchFamily="66" charset="0"/>
                </a:endParaRPr>
              </a:p>
            </p:txBody>
          </p:sp>
        </p:grpSp>
        <p:grpSp>
          <p:nvGrpSpPr>
            <p:cNvPr id="424" name="Group 192"/>
            <p:cNvGrpSpPr>
              <a:grpSpLocks/>
            </p:cNvGrpSpPr>
            <p:nvPr/>
          </p:nvGrpSpPr>
          <p:grpSpPr bwMode="auto">
            <a:xfrm>
              <a:off x="2841236" y="5773948"/>
              <a:ext cx="2656647" cy="221194"/>
              <a:chOff x="2841236" y="5773948"/>
              <a:chExt cx="2656647" cy="221194"/>
            </a:xfrm>
          </p:grpSpPr>
          <p:sp>
            <p:nvSpPr>
              <p:cNvPr id="425"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426" name="Group 191"/>
              <p:cNvGrpSpPr>
                <a:grpSpLocks/>
              </p:cNvGrpSpPr>
              <p:nvPr/>
            </p:nvGrpSpPr>
            <p:grpSpPr bwMode="auto">
              <a:xfrm>
                <a:off x="2841236" y="5779698"/>
                <a:ext cx="1280160" cy="215444"/>
                <a:chOff x="2841236" y="5779698"/>
                <a:chExt cx="1280160" cy="215444"/>
              </a:xfrm>
            </p:grpSpPr>
            <p:pic>
              <p:nvPicPr>
                <p:cNvPr id="42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8"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444" name="Group 230"/>
          <p:cNvGrpSpPr>
            <a:grpSpLocks/>
          </p:cNvGrpSpPr>
          <p:nvPr/>
        </p:nvGrpSpPr>
        <p:grpSpPr bwMode="auto">
          <a:xfrm>
            <a:off x="1480978" y="5554415"/>
            <a:ext cx="6451913" cy="223953"/>
            <a:chOff x="-953288" y="5770956"/>
            <a:chExt cx="6451171" cy="224186"/>
          </a:xfrm>
        </p:grpSpPr>
        <p:grpSp>
          <p:nvGrpSpPr>
            <p:cNvPr id="445" name="Group 195"/>
            <p:cNvGrpSpPr>
              <a:grpSpLocks/>
            </p:cNvGrpSpPr>
            <p:nvPr/>
          </p:nvGrpSpPr>
          <p:grpSpPr bwMode="auto">
            <a:xfrm>
              <a:off x="-953288" y="5770956"/>
              <a:ext cx="3582315" cy="221311"/>
              <a:chOff x="-953288" y="5788208"/>
              <a:chExt cx="3582315" cy="221311"/>
            </a:xfrm>
          </p:grpSpPr>
          <p:grpSp>
            <p:nvGrpSpPr>
              <p:cNvPr id="451" name="Group 194"/>
              <p:cNvGrpSpPr>
                <a:grpSpLocks/>
              </p:cNvGrpSpPr>
              <p:nvPr/>
            </p:nvGrpSpPr>
            <p:grpSpPr bwMode="auto">
              <a:xfrm>
                <a:off x="-953288" y="5788208"/>
                <a:ext cx="3582315" cy="215668"/>
                <a:chOff x="-953288" y="5788208"/>
                <a:chExt cx="3582315" cy="215668"/>
              </a:xfrm>
            </p:grpSpPr>
            <p:pic>
              <p:nvPicPr>
                <p:cNvPr id="45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4"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Whitening Chassis</a:t>
                  </a:r>
                  <a:endParaRPr lang="en-US" sz="800" b="1" dirty="0">
                    <a:latin typeface="Comic Sans MS" pitchFamily="66" charset="0"/>
                  </a:endParaRPr>
                </a:p>
              </p:txBody>
            </p:sp>
          </p:grpSp>
          <p:sp>
            <p:nvSpPr>
              <p:cNvPr id="452"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0"/>
                  </a:rPr>
                  <a:t>D1002559</a:t>
                </a:r>
                <a:endParaRPr lang="en-US" sz="800" b="1" dirty="0">
                  <a:latin typeface="Comic Sans MS" pitchFamily="66" charset="0"/>
                </a:endParaRPr>
              </a:p>
            </p:txBody>
          </p:sp>
        </p:grpSp>
        <p:grpSp>
          <p:nvGrpSpPr>
            <p:cNvPr id="446" name="Group 192"/>
            <p:cNvGrpSpPr>
              <a:grpSpLocks/>
            </p:cNvGrpSpPr>
            <p:nvPr/>
          </p:nvGrpSpPr>
          <p:grpSpPr bwMode="auto">
            <a:xfrm>
              <a:off x="2841236" y="5773948"/>
              <a:ext cx="2656647" cy="221194"/>
              <a:chOff x="2841236" y="5773948"/>
              <a:chExt cx="2656647" cy="221194"/>
            </a:xfrm>
          </p:grpSpPr>
          <p:sp>
            <p:nvSpPr>
              <p:cNvPr id="447"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a:t>
                </a:r>
              </a:p>
            </p:txBody>
          </p:sp>
          <p:grpSp>
            <p:nvGrpSpPr>
              <p:cNvPr id="448" name="Group 191"/>
              <p:cNvGrpSpPr>
                <a:grpSpLocks/>
              </p:cNvGrpSpPr>
              <p:nvPr/>
            </p:nvGrpSpPr>
            <p:grpSpPr bwMode="auto">
              <a:xfrm>
                <a:off x="2841236" y="5779698"/>
                <a:ext cx="1280160" cy="215444"/>
                <a:chOff x="2841236" y="5779698"/>
                <a:chExt cx="1280160" cy="215444"/>
              </a:xfrm>
            </p:grpSpPr>
            <p:pic>
              <p:nvPicPr>
                <p:cNvPr id="44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pic>
        <p:nvPicPr>
          <p:cNvPr id="593922" name="Picture 2"/>
          <p:cNvPicPr>
            <a:picLocks noChangeAspect="1" noChangeArrowheads="1"/>
          </p:cNvPicPr>
          <p:nvPr/>
        </p:nvPicPr>
        <p:blipFill>
          <a:blip r:embed="rId41">
            <a:extLst>
              <a:ext uri="{28A0092B-C50C-407E-A947-70E740481C1C}">
                <a14:useLocalDpi xmlns:a14="http://schemas.microsoft.com/office/drawing/2010/main" val="0"/>
              </a:ext>
            </a:extLst>
          </a:blip>
          <a:srcRect/>
          <a:stretch>
            <a:fillRect/>
          </a:stretch>
        </p:blipFill>
        <p:spPr bwMode="auto">
          <a:xfrm>
            <a:off x="-1569993" y="62865"/>
            <a:ext cx="4724399" cy="69291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2" name="Title 8"/>
          <p:cNvSpPr>
            <a:spLocks noGrp="1"/>
          </p:cNvSpPr>
          <p:nvPr>
            <p:ph type="title"/>
          </p:nvPr>
        </p:nvSpPr>
        <p:spPr/>
        <p:txBody>
          <a:bodyPr/>
          <a:lstStyle/>
          <a:p>
            <a:pPr eaLnBrk="1" hangingPunct="1"/>
            <a:r>
              <a:rPr lang="en-US" dirty="0" smtClean="0">
                <a:ea typeface="ＭＳ Ｐゴシック" pitchFamily="34" charset="-128"/>
              </a:rPr>
              <a:t>D1100905 – Sxxxxxxx</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5805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F6DCF-F024-4AEA-BD86-D4DE1A382E04}" type="slidenum">
              <a:rPr lang="en-US" smtClean="0">
                <a:solidFill>
                  <a:srgbClr val="898989"/>
                </a:solidFill>
                <a:latin typeface="Calibri" pitchFamily="34" charset="0"/>
              </a:rPr>
              <a:pPr eaLnBrk="1" hangingPunct="1"/>
              <a:t>492</a:t>
            </a:fld>
            <a:endParaRPr lang="en-US" smtClean="0">
              <a:solidFill>
                <a:srgbClr val="898989"/>
              </a:solidFill>
              <a:latin typeface="Calibri" pitchFamily="34" charset="0"/>
            </a:endParaRPr>
          </a:p>
        </p:txBody>
      </p:sp>
      <p:sp>
        <p:nvSpPr>
          <p:cNvPr id="258060"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L1-ISC-XR1</a:t>
            </a:r>
            <a:endParaRPr lang="en-US" sz="800" b="1" dirty="0">
              <a:latin typeface="Comic Sans MS" pitchFamily="66" charset="0"/>
            </a:endParaRPr>
          </a:p>
        </p:txBody>
      </p:sp>
      <p:pic>
        <p:nvPicPr>
          <p:cNvPr id="59699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60057" y="3625739"/>
            <a:ext cx="6400800" cy="5767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1489510"/>
      </p:ext>
    </p:extLst>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D1002476 -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493</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2"/>
              </a:rPr>
              <a:t>D1002476</a:t>
            </a:r>
            <a:endParaRPr lang="en-US" sz="800" b="1" dirty="0">
              <a:solidFill>
                <a:prstClr val="black"/>
              </a:solidFill>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37" name="Group 230"/>
          <p:cNvGrpSpPr>
            <a:grpSpLocks/>
          </p:cNvGrpSpPr>
          <p:nvPr/>
        </p:nvGrpSpPr>
        <p:grpSpPr bwMode="auto">
          <a:xfrm>
            <a:off x="1555846" y="736543"/>
            <a:ext cx="6591044" cy="224004"/>
            <a:chOff x="-1335531" y="5770906"/>
            <a:chExt cx="6591892" cy="224349"/>
          </a:xfrm>
        </p:grpSpPr>
        <p:grpSp>
          <p:nvGrpSpPr>
            <p:cNvPr id="39" name="Group 195"/>
            <p:cNvGrpSpPr>
              <a:grpSpLocks/>
            </p:cNvGrpSpPr>
            <p:nvPr/>
          </p:nvGrpSpPr>
          <p:grpSpPr bwMode="auto">
            <a:xfrm>
              <a:off x="-1335531" y="5770906"/>
              <a:ext cx="3964558" cy="221361"/>
              <a:chOff x="-1335531" y="5788158"/>
              <a:chExt cx="3964558" cy="221361"/>
            </a:xfrm>
          </p:grpSpPr>
          <p:grpSp>
            <p:nvGrpSpPr>
              <p:cNvPr id="45" name="Group 194"/>
              <p:cNvGrpSpPr>
                <a:grpSpLocks/>
              </p:cNvGrpSpPr>
              <p:nvPr/>
            </p:nvGrpSpPr>
            <p:grpSpPr bwMode="auto">
              <a:xfrm>
                <a:off x="-1335531" y="5788158"/>
                <a:ext cx="3964558" cy="215776"/>
                <a:chOff x="-1335531" y="5788158"/>
                <a:chExt cx="3964558" cy="215776"/>
              </a:xfrm>
            </p:grpSpPr>
            <p:pic>
              <p:nvPicPr>
                <p:cNvPr id="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335531" y="5788158"/>
                  <a:ext cx="268412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158.8 / 79.4 MHz 2-Channel PF Discriminator</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
                  </a:rPr>
                  <a:t>D1002476</a:t>
                </a:r>
                <a:endParaRPr lang="en-US" sz="800" b="1" dirty="0">
                  <a:solidFill>
                    <a:prstClr val="black"/>
                  </a:solidFill>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dirty="0">
                    <a:solidFill>
                      <a:prstClr val="black"/>
                    </a:solidFill>
                  </a:endParaRPr>
                </a:p>
              </p:txBody>
            </p:sp>
          </p:grpSp>
        </p:grpSp>
      </p:grpSp>
      <p:pic>
        <p:nvPicPr>
          <p:cNvPr id="59392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8538" y="3639463"/>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392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464" y="1306516"/>
            <a:ext cx="6400800" cy="67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L1-ISC-XR1</a:t>
            </a:r>
            <a:endParaRPr lang="en-US" sz="800" b="1" dirty="0">
              <a:latin typeface="Comic Sans MS" pitchFamily="66" charset="0"/>
            </a:endParaRPr>
          </a:p>
        </p:txBody>
      </p:sp>
    </p:spTree>
    <p:extLst>
      <p:ext uri="{BB962C8B-B14F-4D97-AF65-F5344CB8AC3E}">
        <p14:creationId xmlns:p14="http://schemas.microsoft.com/office/powerpoint/2010/main" val="2302118379"/>
      </p:ext>
    </p:extLst>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80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0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8052" name="Title 8"/>
          <p:cNvSpPr>
            <a:spLocks noGrp="1"/>
          </p:cNvSpPr>
          <p:nvPr>
            <p:ph type="title"/>
          </p:nvPr>
        </p:nvSpPr>
        <p:spPr/>
        <p:txBody>
          <a:bodyPr/>
          <a:lstStyle/>
          <a:p>
            <a:pPr eaLnBrk="1" hangingPunct="1"/>
            <a:r>
              <a:rPr lang="en-US" smtClean="0">
                <a:ea typeface="ＭＳ Ｐゴシック" pitchFamily="34" charset="-128"/>
              </a:rPr>
              <a:t>L1-SUS-XR1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5805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F6DCF-F024-4AEA-BD86-D4DE1A382E04}" type="slidenum">
              <a:rPr lang="en-US" smtClean="0">
                <a:solidFill>
                  <a:srgbClr val="898989"/>
                </a:solidFill>
                <a:latin typeface="Calibri" pitchFamily="34" charset="0"/>
              </a:rPr>
              <a:pPr eaLnBrk="1" hangingPunct="1"/>
              <a:t>494</a:t>
            </a:fld>
            <a:endParaRPr lang="en-US" smtClean="0">
              <a:solidFill>
                <a:srgbClr val="898989"/>
              </a:solidFill>
              <a:latin typeface="Calibri" pitchFamily="34" charset="0"/>
            </a:endParaRPr>
          </a:p>
        </p:txBody>
      </p:sp>
      <p:pic>
        <p:nvPicPr>
          <p:cNvPr id="25805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8056"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58060"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VEAX Racks</a:t>
            </a:r>
            <a:endParaRPr lang="en-US" sz="800" b="1" dirty="0">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
        <p:nvSpPr>
          <p:cNvPr id="2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L1-SUS-XR1 X-End </a:t>
            </a:r>
            <a:r>
              <a:rPr lang="en-US" sz="800" b="1" dirty="0">
                <a:latin typeface="Comic Sans MS" pitchFamily="66" charset="0"/>
              </a:rPr>
              <a:t>Station </a:t>
            </a:r>
            <a:r>
              <a:rPr lang="en-US" sz="800" b="1" dirty="0" smtClean="0">
                <a:latin typeface="Comic Sans MS" pitchFamily="66" charset="0"/>
              </a:rPr>
              <a:t>Field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4"/>
              </a:rPr>
              <a:t>D1201131</a:t>
            </a:r>
            <a:r>
              <a:rPr lang="en-US" sz="800" b="1" dirty="0" smtClean="0">
                <a:latin typeface="Comic Sans MS" pitchFamily="66" charset="0"/>
              </a:rPr>
              <a:t>) (</a:t>
            </a:r>
            <a:r>
              <a:rPr lang="en-US" sz="800" b="1" dirty="0" smtClean="0">
                <a:latin typeface="Comic Sans MS" pitchFamily="66" charset="0"/>
                <a:hlinkClick r:id="rId15"/>
              </a:rPr>
              <a:t>S1202993</a:t>
            </a:r>
            <a:r>
              <a:rPr lang="en-US" sz="800" b="1" dirty="0" smtClean="0">
                <a:latin typeface="Comic Sans MS" pitchFamily="66" charset="0"/>
              </a:rPr>
              <a:t>)</a:t>
            </a:r>
            <a:endParaRPr lang="en-US" sz="800" b="1" dirty="0">
              <a:latin typeface="Comic Sans MS" pitchFamily="66" charset="0"/>
            </a:endParaRPr>
          </a:p>
        </p:txBody>
      </p:sp>
      <p:grpSp>
        <p:nvGrpSpPr>
          <p:cNvPr id="23" name="Group 219"/>
          <p:cNvGrpSpPr>
            <a:grpSpLocks/>
          </p:cNvGrpSpPr>
          <p:nvPr/>
        </p:nvGrpSpPr>
        <p:grpSpPr bwMode="auto">
          <a:xfrm>
            <a:off x="2204357" y="3063875"/>
            <a:ext cx="5496606" cy="674688"/>
            <a:chOff x="-1977118" y="3521075"/>
            <a:chExt cx="5496606" cy="674688"/>
          </a:xfrm>
        </p:grpSpPr>
        <p:pic>
          <p:nvPicPr>
            <p:cNvPr id="24" name="Picture 2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 name="Picture 2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 name="TextBox 101"/>
            <p:cNvSpPr txBox="1">
              <a:spLocks noChangeArrowheads="1"/>
            </p:cNvSpPr>
            <p:nvPr/>
          </p:nvSpPr>
          <p:spPr bwMode="auto">
            <a:xfrm>
              <a:off x="-1977118" y="3739962"/>
              <a:ext cx="1589211"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Electrostatic Driver</a:t>
              </a:r>
              <a:endParaRPr lang="en-US" sz="800" b="1" dirty="0">
                <a:latin typeface="Comic Sans MS" pitchFamily="66" charset="0"/>
              </a:endParaRPr>
            </a:p>
          </p:txBody>
        </p:sp>
        <p:sp>
          <p:nvSpPr>
            <p:cNvPr id="27" name="TextBox 98"/>
            <p:cNvSpPr txBox="1">
              <a:spLocks noChangeArrowheads="1"/>
            </p:cNvSpPr>
            <p:nvPr/>
          </p:nvSpPr>
          <p:spPr bwMode="auto">
            <a:xfrm>
              <a:off x="2372284" y="36536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+-18VDC@0.4A</a:t>
              </a:r>
            </a:p>
            <a:p>
              <a:pPr eaLnBrk="1" hangingPunct="1"/>
              <a:r>
                <a:rPr lang="en-US" sz="800" b="1" dirty="0" smtClean="0">
                  <a:latin typeface="Comic Sans MS" pitchFamily="66" charset="0"/>
                </a:rPr>
                <a:t>+-430VDC@15mA</a:t>
              </a:r>
              <a:endParaRPr lang="en-US" sz="800" b="1" dirty="0">
                <a:latin typeface="Comic Sans MS" pitchFamily="66" charset="0"/>
              </a:endParaRPr>
            </a:p>
          </p:txBody>
        </p:sp>
        <p:sp>
          <p:nvSpPr>
            <p:cNvPr id="28" name="TextBox 102"/>
            <p:cNvSpPr txBox="1">
              <a:spLocks noChangeArrowheads="1"/>
            </p:cNvSpPr>
            <p:nvPr/>
          </p:nvSpPr>
          <p:spPr bwMode="auto">
            <a:xfrm>
              <a:off x="-390782" y="3736221"/>
              <a:ext cx="12622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E3074</a:t>
              </a:r>
              <a:endParaRPr lang="en-US" sz="800" b="1" dirty="0">
                <a:latin typeface="Comic Sans MS" pitchFamily="66" charset="0"/>
              </a:endParaRPr>
            </a:p>
          </p:txBody>
        </p:sp>
        <p:sp>
          <p:nvSpPr>
            <p:cNvPr id="29"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spTree>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18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5AF11CB-BDD7-4137-AEE0-758A897A4C1D}" type="slidenum">
              <a:rPr lang="en-US" smtClean="0">
                <a:solidFill>
                  <a:srgbClr val="898989"/>
                </a:solidFill>
                <a:latin typeface="Calibri" pitchFamily="34" charset="0"/>
              </a:rPr>
              <a:pPr eaLnBrk="1" hangingPunct="1"/>
              <a:t>495</a:t>
            </a:fld>
            <a:endParaRPr lang="en-US" smtClean="0">
              <a:solidFill>
                <a:srgbClr val="898989"/>
              </a:solidFill>
              <a:latin typeface="Calibri" pitchFamily="34" charset="0"/>
            </a:endParaRPr>
          </a:p>
        </p:txBody>
      </p:sp>
      <p:sp>
        <p:nvSpPr>
          <p:cNvPr id="318468" name="Title 118"/>
          <p:cNvSpPr>
            <a:spLocks noGrp="1"/>
          </p:cNvSpPr>
          <p:nvPr>
            <p:ph type="title"/>
          </p:nvPr>
        </p:nvSpPr>
        <p:spPr/>
        <p:txBody>
          <a:bodyPr/>
          <a:lstStyle/>
          <a:p>
            <a:r>
              <a:rPr lang="en-US" dirty="0" smtClean="0">
                <a:ea typeface="ＭＳ Ｐゴシック" pitchFamily="34" charset="-128"/>
              </a:rPr>
              <a:t>E3074</a:t>
            </a:r>
          </a:p>
        </p:txBody>
      </p:sp>
      <p:sp>
        <p:nvSpPr>
          <p:cNvPr id="31855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E3074</a:t>
            </a:r>
            <a:endParaRPr lang="en-US" sz="800" b="1" dirty="0">
              <a:latin typeface="Comic Sans MS" pitchFamily="66" charset="0"/>
            </a:endParaRPr>
          </a:p>
        </p:txBody>
      </p:sp>
      <p:sp>
        <p:nvSpPr>
          <p:cNvPr id="31855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 name="Group 1"/>
          <p:cNvGrpSpPr/>
          <p:nvPr/>
        </p:nvGrpSpPr>
        <p:grpSpPr>
          <a:xfrm>
            <a:off x="7428123" y="4581989"/>
            <a:ext cx="1271377" cy="433512"/>
            <a:chOff x="7428123" y="4451365"/>
            <a:chExt cx="1271377" cy="433512"/>
          </a:xfrm>
        </p:grpSpPr>
        <p:sp>
          <p:nvSpPr>
            <p:cNvPr id="31854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a:t>
              </a:r>
              <a:endParaRPr lang="en-US" sz="800" b="1" dirty="0">
                <a:latin typeface="Comic Sans MS" pitchFamily="66" charset="0"/>
              </a:endParaRPr>
            </a:p>
          </p:txBody>
        </p:sp>
        <p:sp>
          <p:nvSpPr>
            <p:cNvPr id="31854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31850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L1-SUS-XR1</a:t>
            </a:r>
            <a:endParaRPr lang="en-US" sz="800" b="1" dirty="0">
              <a:latin typeface="Comic Sans MS" pitchFamily="66" charset="0"/>
            </a:endParaRPr>
          </a:p>
        </p:txBody>
      </p:sp>
      <p:pic>
        <p:nvPicPr>
          <p:cNvPr id="590850" name="Picture 2" descr="ESD_PA95_Front_View_459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18065" y="1486516"/>
            <a:ext cx="3657600" cy="22470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1" name="Picture 3" descr="E3074_rear_view_466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18065" y="3982592"/>
            <a:ext cx="3657600" cy="2281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 name="Group 219"/>
          <p:cNvGrpSpPr>
            <a:grpSpLocks/>
          </p:cNvGrpSpPr>
          <p:nvPr/>
        </p:nvGrpSpPr>
        <p:grpSpPr bwMode="auto">
          <a:xfrm>
            <a:off x="2090057" y="769709"/>
            <a:ext cx="5284108" cy="674688"/>
            <a:chOff x="-1764620" y="3521075"/>
            <a:chExt cx="5284108" cy="674688"/>
          </a:xfrm>
        </p:grpSpPr>
        <p:pic>
          <p:nvPicPr>
            <p:cNvPr id="30" name="Picture 2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2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1"/>
            <p:cNvSpPr txBox="1">
              <a:spLocks noChangeArrowheads="1"/>
            </p:cNvSpPr>
            <p:nvPr/>
          </p:nvSpPr>
          <p:spPr bwMode="auto">
            <a:xfrm>
              <a:off x="-1764620" y="3739993"/>
              <a:ext cx="13767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Electrostatic </a:t>
              </a:r>
              <a:r>
                <a:rPr lang="en-US" sz="800" b="1" dirty="0">
                  <a:latin typeface="Comic Sans MS" pitchFamily="66" charset="0"/>
                </a:rPr>
                <a:t>Driver</a:t>
              </a:r>
            </a:p>
          </p:txBody>
        </p:sp>
        <p:sp>
          <p:nvSpPr>
            <p:cNvPr id="33" name="TextBox 98"/>
            <p:cNvSpPr txBox="1">
              <a:spLocks noChangeArrowheads="1"/>
            </p:cNvSpPr>
            <p:nvPr/>
          </p:nvSpPr>
          <p:spPr bwMode="auto">
            <a:xfrm>
              <a:off x="2372284" y="36536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+-18VDC@0.4A</a:t>
              </a:r>
            </a:p>
            <a:p>
              <a:pPr eaLnBrk="1" hangingPunct="1"/>
              <a:r>
                <a:rPr lang="en-US" sz="800" b="1" dirty="0" smtClean="0">
                  <a:latin typeface="Comic Sans MS" pitchFamily="66" charset="0"/>
                </a:rPr>
                <a:t>+-430VDC@15mA</a:t>
              </a:r>
              <a:endParaRPr lang="en-US" sz="800" b="1" dirty="0">
                <a:latin typeface="Comic Sans MS" pitchFamily="66" charset="0"/>
              </a:endParaRPr>
            </a:p>
          </p:txBody>
        </p:sp>
        <p:sp>
          <p:nvSpPr>
            <p:cNvPr id="34" name="TextBox 102"/>
            <p:cNvSpPr txBox="1">
              <a:spLocks noChangeArrowheads="1"/>
            </p:cNvSpPr>
            <p:nvPr/>
          </p:nvSpPr>
          <p:spPr bwMode="auto">
            <a:xfrm>
              <a:off x="-390782" y="3736221"/>
              <a:ext cx="12622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E3074</a:t>
              </a:r>
              <a:endParaRPr lang="en-US" sz="800" b="1" dirty="0">
                <a:latin typeface="Comic Sans MS" pitchFamily="66" charset="0"/>
              </a:endParaRPr>
            </a:p>
          </p:txBody>
        </p:sp>
        <p:sp>
          <p:nvSpPr>
            <p:cNvPr id="35"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spTree>
    <p:extLst>
      <p:ext uri="{BB962C8B-B14F-4D97-AF65-F5344CB8AC3E}">
        <p14:creationId xmlns:p14="http://schemas.microsoft.com/office/powerpoint/2010/main" val="3279921830"/>
      </p:ext>
    </p:extLst>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009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09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00" name="Title 8"/>
          <p:cNvSpPr>
            <a:spLocks noGrp="1"/>
          </p:cNvSpPr>
          <p:nvPr>
            <p:ph type="title"/>
          </p:nvPr>
        </p:nvSpPr>
        <p:spPr/>
        <p:txBody>
          <a:bodyPr/>
          <a:lstStyle/>
          <a:p>
            <a:pPr eaLnBrk="1" hangingPunct="1"/>
            <a:r>
              <a:rPr lang="en-US" smtClean="0">
                <a:ea typeface="ＭＳ Ｐゴシック" pitchFamily="34" charset="-128"/>
              </a:rPr>
              <a:t>L1-VAC-XR1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6010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97553CB-41FC-4ECB-98D3-D7B5AC405E82}" type="slidenum">
              <a:rPr lang="en-US" smtClean="0">
                <a:solidFill>
                  <a:srgbClr val="898989"/>
                </a:solidFill>
                <a:latin typeface="Calibri" pitchFamily="34" charset="0"/>
              </a:rPr>
              <a:pPr eaLnBrk="1" hangingPunct="1"/>
              <a:t>496</a:t>
            </a:fld>
            <a:endParaRPr lang="en-US" smtClean="0">
              <a:solidFill>
                <a:srgbClr val="898989"/>
              </a:solidFill>
              <a:latin typeface="Calibri" pitchFamily="34" charset="0"/>
            </a:endParaRPr>
          </a:p>
        </p:txBody>
      </p:sp>
      <p:pic>
        <p:nvPicPr>
          <p:cNvPr id="26010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0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L1-VAC-XR1 X-End Vacuum Rack </a:t>
            </a:r>
            <a:r>
              <a:rPr lang="en-US" sz="800" b="1" dirty="0">
                <a:latin typeface="Comic Sans MS" pitchFamily="66" charset="0"/>
              </a:rPr>
              <a:t>Layout </a:t>
            </a:r>
            <a:r>
              <a:rPr lang="en-US" sz="800" b="1" dirty="0" smtClean="0">
                <a:latin typeface="Comic Sans MS" pitchFamily="66" charset="0"/>
              </a:rPr>
              <a:t>(</a:t>
            </a:r>
            <a:r>
              <a:rPr lang="en-US" sz="800" b="1" dirty="0" err="1" smtClean="0">
                <a:latin typeface="Comic Sans MS" pitchFamily="66" charset="0"/>
              </a:rPr>
              <a:t>Dxxxxxxx</a:t>
            </a:r>
            <a:r>
              <a:rPr lang="en-US" sz="800" b="1" dirty="0">
                <a:latin typeface="Comic Sans MS" pitchFamily="66" charset="0"/>
              </a:rPr>
              <a:t>)</a:t>
            </a:r>
          </a:p>
        </p:txBody>
      </p:sp>
      <p:sp>
        <p:nvSpPr>
          <p:cNvPr id="260108"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VEAX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Content Placeholder 1"/>
          <p:cNvSpPr>
            <a:spLocks noGrp="1"/>
          </p:cNvSpPr>
          <p:nvPr>
            <p:ph idx="1"/>
          </p:nvPr>
        </p:nvSpPr>
        <p:spPr>
          <a:xfrm>
            <a:off x="465138" y="2317750"/>
            <a:ext cx="8229600" cy="3455988"/>
          </a:xfrm>
        </p:spPr>
        <p:txBody>
          <a:bodyPr/>
          <a:lstStyle/>
          <a:p>
            <a:pPr algn="ctr">
              <a:buFont typeface="Arial" charset="0"/>
              <a:buNone/>
            </a:pPr>
            <a:r>
              <a:rPr lang="en-US" sz="19900" smtClean="0">
                <a:ea typeface="ＭＳ Ｐゴシック" pitchFamily="34" charset="-128"/>
              </a:rPr>
              <a:t>VEAY</a:t>
            </a:r>
          </a:p>
        </p:txBody>
      </p:sp>
      <p:sp>
        <p:nvSpPr>
          <p:cNvPr id="261123" name="Title 2"/>
          <p:cNvSpPr>
            <a:spLocks noGrp="1"/>
          </p:cNvSpPr>
          <p:nvPr>
            <p:ph type="title"/>
          </p:nvPr>
        </p:nvSpPr>
        <p:spPr/>
        <p:txBody>
          <a:bodyPr/>
          <a:lstStyle/>
          <a:p>
            <a:r>
              <a:rPr lang="en-US" smtClean="0">
                <a:ea typeface="ＭＳ Ｐゴシック" pitchFamily="34" charset="-128"/>
              </a:rPr>
              <a:t>VEAY</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112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412F8A-B1F7-4B51-B952-BEB5DFE96ACF}" type="slidenum">
              <a:rPr lang="en-US" smtClean="0">
                <a:solidFill>
                  <a:srgbClr val="898989"/>
                </a:solidFill>
                <a:latin typeface="Calibri" pitchFamily="34" charset="0"/>
              </a:rPr>
              <a:pPr eaLnBrk="1" hangingPunct="1"/>
              <a:t>497</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Y-End Station Rack Layout</a:t>
            </a:r>
          </a:p>
        </p:txBody>
      </p:sp>
      <p:sp>
        <p:nvSpPr>
          <p:cNvPr id="56" name="Date Placeholder 55"/>
          <p:cNvSpPr>
            <a:spLocks noGrp="1"/>
          </p:cNvSpPr>
          <p:nvPr>
            <p:ph type="dt" sz="quarter" idx="10"/>
          </p:nvPr>
        </p:nvSpPr>
        <p:spPr/>
        <p:txBody>
          <a:bodyPr/>
          <a:lstStyle/>
          <a:p>
            <a:pPr>
              <a:defRPr/>
            </a:pPr>
            <a:r>
              <a:rPr lang="en-US" smtClean="0"/>
              <a:t>LIGO-G1001032-V10</a:t>
            </a:r>
            <a:endParaRPr lang="en-US"/>
          </a:p>
        </p:txBody>
      </p:sp>
      <p:sp>
        <p:nvSpPr>
          <p:cNvPr id="262148"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62DB6D-413D-4748-9B5B-69848B08335E}" type="slidenum">
              <a:rPr lang="en-US" smtClean="0">
                <a:solidFill>
                  <a:srgbClr val="898989"/>
                </a:solidFill>
                <a:latin typeface="Calibri" pitchFamily="34" charset="0"/>
              </a:rPr>
              <a:pPr eaLnBrk="1" hangingPunct="1"/>
              <a:t>498</a:t>
            </a:fld>
            <a:endParaRPr lang="en-US" smtClean="0">
              <a:solidFill>
                <a:srgbClr val="898989"/>
              </a:solidFill>
              <a:latin typeface="Calibri" pitchFamily="34" charset="0"/>
            </a:endParaRPr>
          </a:p>
        </p:txBody>
      </p:sp>
      <p:pic>
        <p:nvPicPr>
          <p:cNvPr id="26214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6475" y="1644650"/>
            <a:ext cx="4000500" cy="420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36"/>
          <p:cNvSpPr txBox="1">
            <a:spLocks noChangeArrowheads="1"/>
          </p:cNvSpPr>
          <p:nvPr/>
        </p:nvSpPr>
        <p:spPr bwMode="auto">
          <a:xfrm>
            <a:off x="4717302" y="2995245"/>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CERY</a:t>
            </a:r>
            <a:endParaRPr lang="en-US" sz="800" b="1" dirty="0">
              <a:latin typeface="Comic Sans MS" pitchFamily="66" charset="0"/>
            </a:endParaRPr>
          </a:p>
        </p:txBody>
      </p:sp>
      <p:sp>
        <p:nvSpPr>
          <p:cNvPr id="2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
        <p:nvSpPr>
          <p:cNvPr id="29" name="TextBox 36"/>
          <p:cNvSpPr txBox="1">
            <a:spLocks noChangeArrowheads="1"/>
          </p:cNvSpPr>
          <p:nvPr/>
        </p:nvSpPr>
        <p:spPr bwMode="auto">
          <a:xfrm rot="5400000">
            <a:off x="6013191" y="2825995"/>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VEAY</a:t>
            </a:r>
            <a:endParaRPr lang="en-US" sz="800" b="1" dirty="0">
              <a:latin typeface="Comic Sans MS" pitchFamily="66" charset="0"/>
            </a:endParaRPr>
          </a:p>
        </p:txBody>
      </p:sp>
      <p:grpSp>
        <p:nvGrpSpPr>
          <p:cNvPr id="4" name="Group 3"/>
          <p:cNvGrpSpPr/>
          <p:nvPr/>
        </p:nvGrpSpPr>
        <p:grpSpPr>
          <a:xfrm>
            <a:off x="4719718" y="3274325"/>
            <a:ext cx="1589163" cy="2241140"/>
            <a:chOff x="4719718" y="3274325"/>
            <a:chExt cx="1589163" cy="2241140"/>
          </a:xfrm>
        </p:grpSpPr>
        <p:sp>
          <p:nvSpPr>
            <p:cNvPr id="26" name="Rectangle 25"/>
            <p:cNvSpPr/>
            <p:nvPr/>
          </p:nvSpPr>
          <p:spPr bwMode="auto">
            <a:xfrm rot="16200000">
              <a:off x="5861177" y="537020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 name="Group 2"/>
            <p:cNvGrpSpPr/>
            <p:nvPr/>
          </p:nvGrpSpPr>
          <p:grpSpPr>
            <a:xfrm>
              <a:off x="4719718" y="3281362"/>
              <a:ext cx="903853" cy="433388"/>
              <a:chOff x="4769146" y="3281362"/>
              <a:chExt cx="903853" cy="433388"/>
            </a:xfrm>
          </p:grpSpPr>
          <p:sp>
            <p:nvSpPr>
              <p:cNvPr id="16" name="Rectangle 15"/>
              <p:cNvSpPr/>
              <p:nvPr/>
            </p:nvSpPr>
            <p:spPr bwMode="auto">
              <a:xfrm rot="16200000">
                <a:off x="5413141" y="332025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 name="Rectangle 16"/>
              <p:cNvSpPr/>
              <p:nvPr/>
            </p:nvSpPr>
            <p:spPr bwMode="auto">
              <a:xfrm rot="10800000">
                <a:off x="4930775"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 name="Rectangle 17"/>
              <p:cNvSpPr/>
              <p:nvPr/>
            </p:nvSpPr>
            <p:spPr bwMode="auto">
              <a:xfrm rot="10800000">
                <a:off x="5245100"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18"/>
              <p:cNvSpPr/>
              <p:nvPr/>
            </p:nvSpPr>
            <p:spPr bwMode="auto">
              <a:xfrm rot="16200000">
                <a:off x="5298616"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 name="Rectangle 19"/>
              <p:cNvSpPr/>
              <p:nvPr/>
            </p:nvSpPr>
            <p:spPr bwMode="auto">
              <a:xfrm rot="16200000">
                <a:off x="5181895" y="3319463"/>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 name="Rectangle 20"/>
              <p:cNvSpPr/>
              <p:nvPr/>
            </p:nvSpPr>
            <p:spPr bwMode="auto">
              <a:xfrm rot="16200000">
                <a:off x="5072658"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 name="Rectangle 21"/>
              <p:cNvSpPr/>
              <p:nvPr/>
            </p:nvSpPr>
            <p:spPr bwMode="auto">
              <a:xfrm rot="16200000">
                <a:off x="4844614"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 name="Rectangle 22"/>
              <p:cNvSpPr/>
              <p:nvPr/>
            </p:nvSpPr>
            <p:spPr bwMode="auto">
              <a:xfrm rot="16200000">
                <a:off x="4730252" y="332140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 name="Rectangle 29"/>
              <p:cNvSpPr/>
              <p:nvPr/>
            </p:nvSpPr>
            <p:spPr bwMode="auto">
              <a:xfrm rot="16200000">
                <a:off x="5527743" y="3320255"/>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1" name="Rectangle 30"/>
            <p:cNvSpPr/>
            <p:nvPr/>
          </p:nvSpPr>
          <p:spPr bwMode="auto">
            <a:xfrm rot="16200000">
              <a:off x="6011173" y="3367033"/>
              <a:ext cx="387243" cy="2018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 name="Rectangle 31"/>
            <p:cNvSpPr/>
            <p:nvPr/>
          </p:nvSpPr>
          <p:spPr bwMode="auto">
            <a:xfrm rot="10800000">
              <a:off x="6121558" y="3695359"/>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Rectangle 32"/>
            <p:cNvSpPr/>
            <p:nvPr/>
          </p:nvSpPr>
          <p:spPr bwMode="auto">
            <a:xfrm rot="10800000">
              <a:off x="6124731" y="3983210"/>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cSld>
  <p:clrMapOvr>
    <a:masterClrMapping/>
  </p:clrMapOvr>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6200000">
            <a:off x="1241442" y="2380420"/>
            <a:ext cx="5852160" cy="27211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2146"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Y-End Station Rack Layout</a:t>
            </a:r>
          </a:p>
        </p:txBody>
      </p:sp>
      <p:sp>
        <p:nvSpPr>
          <p:cNvPr id="56" name="Date Placeholder 55"/>
          <p:cNvSpPr>
            <a:spLocks noGrp="1"/>
          </p:cNvSpPr>
          <p:nvPr>
            <p:ph type="dt" sz="quarter" idx="10"/>
          </p:nvPr>
        </p:nvSpPr>
        <p:spPr/>
        <p:txBody>
          <a:bodyPr/>
          <a:lstStyle/>
          <a:p>
            <a:pPr>
              <a:defRPr/>
            </a:pPr>
            <a:r>
              <a:rPr lang="en-US" smtClean="0"/>
              <a:t>LIGO-G1001032-V10</a:t>
            </a:r>
            <a:endParaRPr lang="en-US"/>
          </a:p>
        </p:txBody>
      </p:sp>
      <p:sp>
        <p:nvSpPr>
          <p:cNvPr id="262148"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62DB6D-413D-4748-9B5B-69848B08335E}" type="slidenum">
              <a:rPr lang="en-US" smtClean="0">
                <a:solidFill>
                  <a:srgbClr val="898989"/>
                </a:solidFill>
                <a:latin typeface="Calibri" pitchFamily="34" charset="0"/>
              </a:rPr>
              <a:pPr eaLnBrk="1" hangingPunct="1"/>
              <a:t>499</a:t>
            </a:fld>
            <a:endParaRPr lang="en-US" smtClean="0">
              <a:solidFill>
                <a:srgbClr val="898989"/>
              </a:solidFill>
              <a:latin typeface="Calibri" pitchFamily="34" charset="0"/>
            </a:endParaRPr>
          </a:p>
        </p:txBody>
      </p:sp>
      <p:sp>
        <p:nvSpPr>
          <p:cNvPr id="27" name="TextBox 36"/>
          <p:cNvSpPr txBox="1">
            <a:spLocks noChangeArrowheads="1"/>
          </p:cNvSpPr>
          <p:nvPr/>
        </p:nvSpPr>
        <p:spPr bwMode="auto">
          <a:xfrm>
            <a:off x="1813295" y="3021479"/>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CERY</a:t>
            </a:r>
            <a:endParaRPr lang="en-US" sz="800" b="1" dirty="0">
              <a:latin typeface="Comic Sans MS" pitchFamily="66" charset="0"/>
            </a:endParaRPr>
          </a:p>
        </p:txBody>
      </p:sp>
      <p:sp>
        <p:nvSpPr>
          <p:cNvPr id="2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Corner Station</a:t>
            </a:r>
            <a:endParaRPr lang="en-US" sz="800" b="1" dirty="0">
              <a:latin typeface="Comic Sans MS" pitchFamily="66" charset="0"/>
            </a:endParaRPr>
          </a:p>
        </p:txBody>
      </p:sp>
      <p:sp>
        <p:nvSpPr>
          <p:cNvPr id="29" name="TextBox 36"/>
          <p:cNvSpPr txBox="1">
            <a:spLocks noChangeArrowheads="1"/>
          </p:cNvSpPr>
          <p:nvPr/>
        </p:nvSpPr>
        <p:spPr bwMode="auto">
          <a:xfrm>
            <a:off x="4008435" y="1760102"/>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VEAY</a:t>
            </a:r>
            <a:endParaRPr lang="en-US" sz="800" b="1" dirty="0">
              <a:latin typeface="Comic Sans MS" pitchFamily="66" charset="0"/>
            </a:endParaRPr>
          </a:p>
        </p:txBody>
      </p:sp>
      <p:sp>
        <p:nvSpPr>
          <p:cNvPr id="30" name="Rectangle 8"/>
          <p:cNvSpPr>
            <a:spLocks noChangeArrowheads="1"/>
          </p:cNvSpPr>
          <p:nvPr/>
        </p:nvSpPr>
        <p:spPr bwMode="auto">
          <a:xfrm>
            <a:off x="6098264" y="1710974"/>
            <a:ext cx="1499142" cy="230832"/>
          </a:xfrm>
          <a:prstGeom prst="rect">
            <a:avLst/>
          </a:prstGeom>
          <a:noFill/>
          <a:ln>
            <a:noFill/>
          </a:ln>
          <a:extLst/>
        </p:spPr>
        <p:txBody>
          <a:bodyPr wrap="square">
            <a:spAutoFit/>
          </a:bodyPr>
          <a:lstStyle/>
          <a:p>
            <a:pPr algn="ctr"/>
            <a:r>
              <a:rPr lang="en-US" sz="900" dirty="0">
                <a:latin typeface="Comic Sans MS" pitchFamily="66" charset="0"/>
                <a:hlinkClick r:id="rId6" action="ppaction://hlinksldjump"/>
              </a:rPr>
              <a:t>Y-End </a:t>
            </a:r>
            <a:r>
              <a:rPr lang="en-US" sz="900" dirty="0" smtClean="0">
                <a:latin typeface="Comic Sans MS" pitchFamily="66" charset="0"/>
              </a:rPr>
              <a:t>- </a:t>
            </a:r>
            <a:r>
              <a:rPr lang="en-US" sz="900" dirty="0" smtClean="0">
                <a:latin typeface="Comic Sans MS" pitchFamily="66" charset="0"/>
                <a:hlinkClick r:id="rId7"/>
              </a:rPr>
              <a:t>D0901464</a:t>
            </a:r>
            <a:endParaRPr lang="en-US" sz="1000" dirty="0"/>
          </a:p>
        </p:txBody>
      </p:sp>
      <p:grpSp>
        <p:nvGrpSpPr>
          <p:cNvPr id="31" name="Group 30"/>
          <p:cNvGrpSpPr/>
          <p:nvPr/>
        </p:nvGrpSpPr>
        <p:grpSpPr>
          <a:xfrm>
            <a:off x="2012375" y="2940677"/>
            <a:ext cx="1819827" cy="2611850"/>
            <a:chOff x="4719718" y="2903615"/>
            <a:chExt cx="1819827" cy="2611850"/>
          </a:xfrm>
        </p:grpSpPr>
        <p:sp>
          <p:nvSpPr>
            <p:cNvPr id="32" name="Rectangle 31"/>
            <p:cNvSpPr/>
            <p:nvPr/>
          </p:nvSpPr>
          <p:spPr bwMode="auto">
            <a:xfrm rot="16200000">
              <a:off x="5861177" y="537020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3" name="Group 32"/>
            <p:cNvGrpSpPr/>
            <p:nvPr/>
          </p:nvGrpSpPr>
          <p:grpSpPr>
            <a:xfrm>
              <a:off x="4719718" y="3281362"/>
              <a:ext cx="903853" cy="433388"/>
              <a:chOff x="4769146" y="3281362"/>
              <a:chExt cx="903853" cy="433388"/>
            </a:xfrm>
          </p:grpSpPr>
          <p:sp>
            <p:nvSpPr>
              <p:cNvPr id="37" name="Rectangle 36"/>
              <p:cNvSpPr/>
              <p:nvPr/>
            </p:nvSpPr>
            <p:spPr bwMode="auto">
              <a:xfrm rot="16200000">
                <a:off x="5413141" y="332025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Rectangle 37"/>
              <p:cNvSpPr/>
              <p:nvPr/>
            </p:nvSpPr>
            <p:spPr bwMode="auto">
              <a:xfrm rot="10800000">
                <a:off x="4930775"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9" name="Rectangle 38"/>
              <p:cNvSpPr/>
              <p:nvPr/>
            </p:nvSpPr>
            <p:spPr bwMode="auto">
              <a:xfrm rot="10800000">
                <a:off x="5245100"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0" name="Rectangle 39"/>
              <p:cNvSpPr/>
              <p:nvPr/>
            </p:nvSpPr>
            <p:spPr bwMode="auto">
              <a:xfrm rot="16200000">
                <a:off x="5298616"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1" name="Rectangle 40"/>
              <p:cNvSpPr/>
              <p:nvPr/>
            </p:nvSpPr>
            <p:spPr bwMode="auto">
              <a:xfrm rot="16200000">
                <a:off x="5181895" y="3319463"/>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2" name="Rectangle 41"/>
              <p:cNvSpPr/>
              <p:nvPr/>
            </p:nvSpPr>
            <p:spPr bwMode="auto">
              <a:xfrm rot="16200000">
                <a:off x="5072658"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3" name="Rectangle 42"/>
              <p:cNvSpPr/>
              <p:nvPr/>
            </p:nvSpPr>
            <p:spPr bwMode="auto">
              <a:xfrm rot="16200000">
                <a:off x="4844614"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 name="Rectangle 43"/>
              <p:cNvSpPr/>
              <p:nvPr/>
            </p:nvSpPr>
            <p:spPr bwMode="auto">
              <a:xfrm rot="16200000">
                <a:off x="4730252" y="332140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5" name="Rectangle 44"/>
              <p:cNvSpPr/>
              <p:nvPr/>
            </p:nvSpPr>
            <p:spPr bwMode="auto">
              <a:xfrm rot="16200000">
                <a:off x="5527743" y="3320255"/>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4" name="Rectangle 33"/>
            <p:cNvSpPr/>
            <p:nvPr/>
          </p:nvSpPr>
          <p:spPr bwMode="auto">
            <a:xfrm rot="16200000">
              <a:off x="6241837" y="2996323"/>
              <a:ext cx="387243" cy="2018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Rectangle 34"/>
            <p:cNvSpPr/>
            <p:nvPr/>
          </p:nvSpPr>
          <p:spPr bwMode="auto">
            <a:xfrm rot="10800000">
              <a:off x="6352222" y="3324649"/>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6" name="Rectangle 35"/>
            <p:cNvSpPr/>
            <p:nvPr/>
          </p:nvSpPr>
          <p:spPr bwMode="auto">
            <a:xfrm rot="10800000">
              <a:off x="6355395" y="3612500"/>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extLst>
      <p:ext uri="{BB962C8B-B14F-4D97-AF65-F5344CB8AC3E}">
        <p14:creationId xmlns:p14="http://schemas.microsoft.com/office/powerpoint/2010/main" val="420044926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FFCFE0-C673-442A-A01D-F6F3E4E07410}" type="slidenum">
              <a:rPr lang="en-US" smtClean="0">
                <a:solidFill>
                  <a:srgbClr val="898989"/>
                </a:solidFill>
                <a:latin typeface="Calibri" pitchFamily="34" charset="0"/>
              </a:rPr>
              <a:pPr eaLnBrk="1" hangingPunct="1"/>
              <a:t>5</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3076"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Racks by AREA</a:t>
            </a:r>
          </a:p>
        </p:txBody>
      </p:sp>
      <p:sp>
        <p:nvSpPr>
          <p:cNvPr id="3077" name="TextBox 517"/>
          <p:cNvSpPr txBox="1">
            <a:spLocks noChangeAspect="1" noChangeArrowheads="1"/>
          </p:cNvSpPr>
          <p:nvPr/>
        </p:nvSpPr>
        <p:spPr bwMode="auto">
          <a:xfrm>
            <a:off x="962932" y="352425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Mass Storage</a:t>
            </a:r>
          </a:p>
          <a:p>
            <a:pPr algn="ctr" eaLnBrk="1" hangingPunct="1"/>
            <a:r>
              <a:rPr lang="en-US" sz="1000" dirty="0">
                <a:latin typeface="Comic Sans MS" pitchFamily="66" charset="0"/>
              </a:rPr>
              <a:t>Room (</a:t>
            </a:r>
            <a:r>
              <a:rPr lang="en-US" sz="1000" dirty="0">
                <a:latin typeface="Comic Sans MS" pitchFamily="66" charset="0"/>
                <a:hlinkClick r:id="rId3" action="ppaction://hlinksldjump"/>
              </a:rPr>
              <a:t>MSR</a:t>
            </a:r>
            <a:r>
              <a:rPr lang="en-US" sz="1000" dirty="0">
                <a:latin typeface="Comic Sans MS" pitchFamily="66" charset="0"/>
              </a:rPr>
              <a:t>)</a:t>
            </a:r>
          </a:p>
        </p:txBody>
      </p:sp>
      <p:sp>
        <p:nvSpPr>
          <p:cNvPr id="3078" name="TextBox 518"/>
          <p:cNvSpPr txBox="1">
            <a:spLocks noChangeAspect="1" noChangeArrowheads="1"/>
          </p:cNvSpPr>
          <p:nvPr/>
        </p:nvSpPr>
        <p:spPr bwMode="auto">
          <a:xfrm>
            <a:off x="962932" y="2776538"/>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Operator Control</a:t>
            </a:r>
          </a:p>
          <a:p>
            <a:pPr algn="ctr" eaLnBrk="1" hangingPunct="1"/>
            <a:r>
              <a:rPr lang="en-US" sz="1000" dirty="0">
                <a:latin typeface="Comic Sans MS" pitchFamily="66" charset="0"/>
              </a:rPr>
              <a:t>Room </a:t>
            </a:r>
            <a:r>
              <a:rPr lang="en-US" sz="1000" dirty="0" smtClean="0">
                <a:latin typeface="Comic Sans MS" pitchFamily="66" charset="0"/>
              </a:rPr>
              <a:t>(</a:t>
            </a:r>
            <a:r>
              <a:rPr lang="en-US" sz="1000" dirty="0" smtClean="0">
                <a:latin typeface="Comic Sans MS" pitchFamily="66" charset="0"/>
                <a:hlinkClick r:id="rId4" action="ppaction://hlinksldjump"/>
              </a:rPr>
              <a:t>OCR</a:t>
            </a:r>
            <a:r>
              <a:rPr lang="en-US" sz="1000" dirty="0" smtClean="0">
                <a:latin typeface="Comic Sans MS" pitchFamily="66" charset="0"/>
              </a:rPr>
              <a:t>)</a:t>
            </a:r>
            <a:endParaRPr lang="en-US" sz="1000" dirty="0">
              <a:latin typeface="Comic Sans MS" pitchFamily="66" charset="0"/>
            </a:endParaRPr>
          </a:p>
        </p:txBody>
      </p:sp>
      <p:sp>
        <p:nvSpPr>
          <p:cNvPr id="3079" name="TextBox 519"/>
          <p:cNvSpPr txBox="1">
            <a:spLocks noChangeAspect="1" noChangeArrowheads="1"/>
          </p:cNvSpPr>
          <p:nvPr/>
        </p:nvSpPr>
        <p:spPr bwMode="auto">
          <a:xfrm>
            <a:off x="2426607" y="2771776"/>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Electronics</a:t>
            </a:r>
          </a:p>
          <a:p>
            <a:pPr algn="ctr" eaLnBrk="1" hangingPunct="1"/>
            <a:r>
              <a:rPr lang="en-US" sz="1000" dirty="0">
                <a:latin typeface="Comic Sans MS" pitchFamily="66" charset="0"/>
              </a:rPr>
              <a:t>Room (</a:t>
            </a:r>
            <a:r>
              <a:rPr lang="en-US" sz="1000" dirty="0">
                <a:latin typeface="Comic Sans MS" pitchFamily="66" charset="0"/>
                <a:hlinkClick r:id="rId5" action="ppaction://hlinksldjump"/>
              </a:rPr>
              <a:t>CER</a:t>
            </a:r>
            <a:r>
              <a:rPr lang="en-US" sz="1000" dirty="0">
                <a:latin typeface="Comic Sans MS" pitchFamily="66" charset="0"/>
              </a:rPr>
              <a:t>)</a:t>
            </a:r>
          </a:p>
        </p:txBody>
      </p:sp>
      <p:sp>
        <p:nvSpPr>
          <p:cNvPr id="3080" name="TextBox 520"/>
          <p:cNvSpPr txBox="1">
            <a:spLocks noChangeAspect="1" noChangeArrowheads="1"/>
          </p:cNvSpPr>
          <p:nvPr/>
        </p:nvSpPr>
        <p:spPr bwMode="auto">
          <a:xfrm>
            <a:off x="2429782" y="352425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Laser Diode</a:t>
            </a:r>
          </a:p>
          <a:p>
            <a:pPr algn="ctr" eaLnBrk="1" hangingPunct="1"/>
            <a:r>
              <a:rPr lang="en-US" sz="1000" dirty="0" smtClean="0">
                <a:latin typeface="Comic Sans MS" pitchFamily="66" charset="0"/>
              </a:rPr>
              <a:t>Room </a:t>
            </a:r>
            <a:r>
              <a:rPr lang="en-US" sz="1000" dirty="0">
                <a:latin typeface="Comic Sans MS" pitchFamily="66" charset="0"/>
              </a:rPr>
              <a:t>(</a:t>
            </a:r>
            <a:r>
              <a:rPr lang="en-US" sz="1000" dirty="0">
                <a:latin typeface="Comic Sans MS" pitchFamily="66" charset="0"/>
                <a:hlinkClick r:id="rId6" action="ppaction://hlinksldjump"/>
              </a:rPr>
              <a:t>LDR</a:t>
            </a:r>
            <a:r>
              <a:rPr lang="en-US" sz="1000" dirty="0">
                <a:latin typeface="Comic Sans MS" pitchFamily="66" charset="0"/>
              </a:rPr>
              <a:t>)</a:t>
            </a:r>
          </a:p>
        </p:txBody>
      </p:sp>
      <p:sp>
        <p:nvSpPr>
          <p:cNvPr id="3081" name="TextBox 521"/>
          <p:cNvSpPr txBox="1">
            <a:spLocks noChangeAspect="1" noChangeArrowheads="1"/>
          </p:cNvSpPr>
          <p:nvPr/>
        </p:nvSpPr>
        <p:spPr bwMode="auto">
          <a:xfrm>
            <a:off x="2428195" y="429260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Power </a:t>
            </a:r>
          </a:p>
          <a:p>
            <a:pPr algn="ctr" eaLnBrk="1" hangingPunct="1"/>
            <a:r>
              <a:rPr lang="en-US" sz="1000" dirty="0">
                <a:latin typeface="Comic Sans MS" pitchFamily="66" charset="0"/>
              </a:rPr>
              <a:t>Room (</a:t>
            </a:r>
            <a:r>
              <a:rPr lang="en-US" sz="1000" dirty="0">
                <a:latin typeface="Comic Sans MS" pitchFamily="66" charset="0"/>
                <a:hlinkClick r:id="rId7" action="ppaction://hlinksldjump"/>
              </a:rPr>
              <a:t>CPR</a:t>
            </a:r>
            <a:r>
              <a:rPr lang="en-US" sz="1000" dirty="0">
                <a:latin typeface="Comic Sans MS" pitchFamily="66" charset="0"/>
              </a:rPr>
              <a:t>)</a:t>
            </a:r>
          </a:p>
        </p:txBody>
      </p:sp>
      <p:sp>
        <p:nvSpPr>
          <p:cNvPr id="3082" name="TextBox 519"/>
          <p:cNvSpPr txBox="1">
            <a:spLocks noChangeAspect="1" noChangeArrowheads="1"/>
          </p:cNvSpPr>
          <p:nvPr/>
        </p:nvSpPr>
        <p:spPr bwMode="auto">
          <a:xfrm>
            <a:off x="3898220" y="2776538"/>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LVEA Racks </a:t>
            </a:r>
          </a:p>
          <a:p>
            <a:pPr algn="ctr" eaLnBrk="1" hangingPunct="1"/>
            <a:r>
              <a:rPr lang="en-US" sz="1000" dirty="0">
                <a:latin typeface="Comic Sans MS" pitchFamily="66" charset="0"/>
              </a:rPr>
              <a:t>(</a:t>
            </a:r>
            <a:r>
              <a:rPr lang="en-US" sz="1000" dirty="0">
                <a:latin typeface="Comic Sans MS" pitchFamily="66" charset="0"/>
                <a:hlinkClick r:id="rId8" action="ppaction://hlinksldjump"/>
              </a:rPr>
              <a:t>LVEA</a:t>
            </a:r>
            <a:r>
              <a:rPr lang="en-US" sz="1000" dirty="0">
                <a:latin typeface="Comic Sans MS" pitchFamily="66" charset="0"/>
              </a:rPr>
              <a:t>)</a:t>
            </a:r>
          </a:p>
        </p:txBody>
      </p:sp>
      <p:sp>
        <p:nvSpPr>
          <p:cNvPr id="3083" name="TextBox 519"/>
          <p:cNvSpPr txBox="1">
            <a:spLocks noChangeAspect="1" noChangeArrowheads="1"/>
          </p:cNvSpPr>
          <p:nvPr/>
        </p:nvSpPr>
        <p:spPr bwMode="auto">
          <a:xfrm>
            <a:off x="5372327" y="2771776"/>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X-End </a:t>
            </a:r>
            <a:r>
              <a:rPr lang="en-US" sz="1000" dirty="0">
                <a:latin typeface="Comic Sans MS" pitchFamily="66" charset="0"/>
              </a:rPr>
              <a:t>Racks </a:t>
            </a:r>
            <a:endParaRPr lang="en-US" sz="1000" dirty="0" smtClean="0">
              <a:latin typeface="Comic Sans MS" pitchFamily="66" charset="0"/>
            </a:endParaRPr>
          </a:p>
          <a:p>
            <a:pPr algn="ctr" eaLnBrk="1" hangingPunct="1"/>
            <a:r>
              <a:rPr lang="en-US" sz="1000" dirty="0" smtClean="0">
                <a:latin typeface="Comic Sans MS" pitchFamily="66" charset="0"/>
              </a:rPr>
              <a:t>(</a:t>
            </a:r>
            <a:r>
              <a:rPr lang="en-US" sz="1000" dirty="0" smtClean="0">
                <a:latin typeface="Comic Sans MS" pitchFamily="66" charset="0"/>
                <a:hlinkClick r:id="rId9" action="ppaction://hlinksldjump"/>
              </a:rPr>
              <a:t>X-End</a:t>
            </a:r>
            <a:r>
              <a:rPr lang="en-US" sz="1000" dirty="0" smtClean="0">
                <a:latin typeface="Comic Sans MS" pitchFamily="66" charset="0"/>
              </a:rPr>
              <a:t>)</a:t>
            </a:r>
            <a:endParaRPr lang="en-US" sz="1000" dirty="0">
              <a:latin typeface="Comic Sans MS" pitchFamily="66" charset="0"/>
            </a:endParaRPr>
          </a:p>
        </p:txBody>
      </p:sp>
      <p:sp>
        <p:nvSpPr>
          <p:cNvPr id="3084" name="TextBox 519"/>
          <p:cNvSpPr txBox="1">
            <a:spLocks noChangeAspect="1" noChangeArrowheads="1"/>
          </p:cNvSpPr>
          <p:nvPr/>
        </p:nvSpPr>
        <p:spPr bwMode="auto">
          <a:xfrm>
            <a:off x="5359627" y="353060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X</a:t>
            </a:r>
            <a:r>
              <a:rPr lang="en-US" sz="1000" dirty="0" smtClean="0">
                <a:latin typeface="Comic Sans MS" pitchFamily="66" charset="0"/>
              </a:rPr>
              <a:t>-End Tables</a:t>
            </a:r>
          </a:p>
          <a:p>
            <a:pPr algn="ctr" eaLnBrk="1" hangingPunct="1"/>
            <a:r>
              <a:rPr lang="en-US" sz="1000" dirty="0" smtClean="0">
                <a:latin typeface="Comic Sans MS" pitchFamily="66" charset="0"/>
              </a:rPr>
              <a:t>(</a:t>
            </a:r>
            <a:r>
              <a:rPr lang="en-US" sz="1000" dirty="0">
                <a:latin typeface="Comic Sans MS" pitchFamily="66" charset="0"/>
                <a:hlinkClick r:id="rId10" action="ppaction://hlinksldjump"/>
              </a:rPr>
              <a:t>X-End</a:t>
            </a:r>
            <a:r>
              <a:rPr lang="en-US" sz="1000" dirty="0" smtClean="0">
                <a:latin typeface="Comic Sans MS" pitchFamily="66" charset="0"/>
              </a:rPr>
              <a:t>)</a:t>
            </a:r>
            <a:endParaRPr lang="en-US" sz="1000" dirty="0">
              <a:latin typeface="Comic Sans MS" pitchFamily="66" charset="0"/>
            </a:endParaRPr>
          </a:p>
        </p:txBody>
      </p:sp>
      <p:sp>
        <p:nvSpPr>
          <p:cNvPr id="3085" name="TextBox 518"/>
          <p:cNvSpPr txBox="1">
            <a:spLocks noChangeAspect="1" noChangeArrowheads="1"/>
          </p:cNvSpPr>
          <p:nvPr/>
        </p:nvSpPr>
        <p:spPr bwMode="auto">
          <a:xfrm>
            <a:off x="962932" y="429260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Computer User Room </a:t>
            </a:r>
            <a:r>
              <a:rPr lang="en-US" sz="1000" dirty="0" smtClean="0">
                <a:latin typeface="Comic Sans MS" pitchFamily="66" charset="0"/>
              </a:rPr>
              <a:t>(</a:t>
            </a:r>
            <a:r>
              <a:rPr lang="en-US" sz="1000" dirty="0">
                <a:latin typeface="Comic Sans MS" pitchFamily="66" charset="0"/>
                <a:hlinkClick r:id="rId11" action="ppaction://hlinksldjump"/>
              </a:rPr>
              <a:t>CUR</a:t>
            </a:r>
            <a:r>
              <a:rPr lang="en-US" sz="1000" dirty="0" smtClean="0">
                <a:latin typeface="Comic Sans MS" pitchFamily="66" charset="0"/>
              </a:rPr>
              <a:t>)</a:t>
            </a:r>
            <a:endParaRPr lang="en-US" sz="1000" dirty="0">
              <a:latin typeface="Comic Sans MS" pitchFamily="66" charset="0"/>
            </a:endParaRPr>
          </a:p>
        </p:txBody>
      </p:sp>
      <p:sp>
        <p:nvSpPr>
          <p:cNvPr id="3086" name="TextBox 519"/>
          <p:cNvSpPr txBox="1">
            <a:spLocks noChangeAspect="1" noChangeArrowheads="1"/>
          </p:cNvSpPr>
          <p:nvPr/>
        </p:nvSpPr>
        <p:spPr bwMode="auto">
          <a:xfrm>
            <a:off x="6821941" y="276225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Electronics Test Racks (</a:t>
            </a:r>
            <a:r>
              <a:rPr lang="en-US" sz="1000" dirty="0">
                <a:latin typeface="Comic Sans MS" pitchFamily="66" charset="0"/>
                <a:hlinkClick r:id="rId12" action="ppaction://hlinksldjump"/>
              </a:rPr>
              <a:t>ETR</a:t>
            </a:r>
            <a:r>
              <a:rPr lang="en-US" sz="1000" dirty="0">
                <a:latin typeface="Comic Sans MS" pitchFamily="66" charset="0"/>
              </a:rPr>
              <a:t>)</a:t>
            </a:r>
          </a:p>
        </p:txBody>
      </p:sp>
      <p:sp>
        <p:nvSpPr>
          <p:cNvPr id="3087" name="TextBox 16"/>
          <p:cNvSpPr txBox="1">
            <a:spLocks noChangeArrowheads="1"/>
          </p:cNvSpPr>
          <p:nvPr/>
        </p:nvSpPr>
        <p:spPr bwMode="auto">
          <a:xfrm>
            <a:off x="882650" y="1123950"/>
            <a:ext cx="74088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	</a:t>
            </a:r>
            <a:r>
              <a:rPr lang="en-US" sz="1200" dirty="0" smtClean="0">
                <a:latin typeface="Comic Sans MS" pitchFamily="66" charset="0"/>
              </a:rPr>
              <a:t>LLO electronics racks </a:t>
            </a:r>
            <a:r>
              <a:rPr lang="en-US" sz="1200" dirty="0">
                <a:latin typeface="Comic Sans MS" pitchFamily="66" charset="0"/>
              </a:rPr>
              <a:t>are installed in a variety of </a:t>
            </a:r>
            <a:r>
              <a:rPr lang="en-US" sz="1200" dirty="0" smtClean="0">
                <a:latin typeface="Comic Sans MS" pitchFamily="66" charset="0"/>
              </a:rPr>
              <a:t>LOCATIONS.  </a:t>
            </a:r>
            <a:r>
              <a:rPr lang="en-US" sz="1200" dirty="0">
                <a:latin typeface="Comic Sans MS" pitchFamily="66" charset="0"/>
              </a:rPr>
              <a:t>Generally speaking, each location houses a specific type of rack.  Front-end computers are housed in the </a:t>
            </a:r>
            <a:r>
              <a:rPr lang="en-US" sz="1200" dirty="0">
                <a:latin typeface="Comic Sans MS" pitchFamily="66" charset="0"/>
                <a:hlinkClick r:id="rId13" action="ppaction://hlinksldjump"/>
              </a:rPr>
              <a:t>MSR</a:t>
            </a:r>
            <a:r>
              <a:rPr lang="en-US" sz="1200" dirty="0" smtClean="0">
                <a:latin typeface="Comic Sans MS" pitchFamily="66" charset="0"/>
              </a:rPr>
              <a:t>.  </a:t>
            </a:r>
            <a:r>
              <a:rPr lang="en-US" sz="1200" dirty="0">
                <a:latin typeface="Comic Sans MS" pitchFamily="66" charset="0"/>
              </a:rPr>
              <a:t>Electronics racks with IO chasses are housed in the </a:t>
            </a:r>
            <a:r>
              <a:rPr lang="en-US" sz="1200" dirty="0">
                <a:latin typeface="Comic Sans MS" pitchFamily="66" charset="0"/>
                <a:hlinkClick r:id="rId14" action="ppaction://hlinksldjump"/>
              </a:rPr>
              <a:t>CER</a:t>
            </a:r>
            <a:r>
              <a:rPr lang="en-US" sz="1200" dirty="0" smtClean="0">
                <a:latin typeface="Comic Sans MS" pitchFamily="66" charset="0"/>
              </a:rPr>
              <a:t>.  </a:t>
            </a:r>
            <a:r>
              <a:rPr lang="en-US" sz="1200" dirty="0">
                <a:latin typeface="Comic Sans MS" pitchFamily="66" charset="0"/>
              </a:rPr>
              <a:t>Other electronics racks that interface to chambers are located in the </a:t>
            </a:r>
            <a:r>
              <a:rPr lang="en-US" sz="1200" dirty="0">
                <a:latin typeface="Comic Sans MS" pitchFamily="66" charset="0"/>
                <a:hlinkClick r:id="rId15" action="ppaction://hlinksldjump"/>
              </a:rPr>
              <a:t>LVEA</a:t>
            </a:r>
            <a:r>
              <a:rPr lang="en-US" sz="1200" dirty="0" smtClean="0">
                <a:latin typeface="Comic Sans MS" pitchFamily="66" charset="0"/>
              </a:rPr>
              <a:t>, </a:t>
            </a:r>
            <a:r>
              <a:rPr lang="en-US" sz="1200" dirty="0">
                <a:latin typeface="Comic Sans MS" pitchFamily="66" charset="0"/>
                <a:hlinkClick r:id="rId16" action="ppaction://hlinksldjump"/>
              </a:rPr>
              <a:t>X-End </a:t>
            </a:r>
            <a:r>
              <a:rPr lang="en-US" sz="1200" dirty="0" smtClean="0">
                <a:latin typeface="Comic Sans MS" pitchFamily="66" charset="0"/>
              </a:rPr>
              <a:t>and </a:t>
            </a:r>
            <a:r>
              <a:rPr lang="en-US" sz="1200" dirty="0">
                <a:latin typeface="Comic Sans MS" pitchFamily="66" charset="0"/>
                <a:hlinkClick r:id="rId17" action="ppaction://hlinksldjump"/>
              </a:rPr>
              <a:t>Y-End </a:t>
            </a:r>
            <a:r>
              <a:rPr lang="en-US" sz="1200" dirty="0" smtClean="0">
                <a:latin typeface="Comic Sans MS" pitchFamily="66" charset="0"/>
              </a:rPr>
              <a:t>areas</a:t>
            </a:r>
            <a:r>
              <a:rPr lang="en-US" sz="1200" dirty="0">
                <a:latin typeface="Comic Sans MS" pitchFamily="66" charset="0"/>
              </a:rPr>
              <a:t>.  Power supplies are housed in the </a:t>
            </a:r>
            <a:r>
              <a:rPr lang="en-US" sz="1200" dirty="0">
                <a:latin typeface="Comic Sans MS" pitchFamily="66" charset="0"/>
                <a:hlinkClick r:id="rId6" action="ppaction://hlinksldjump"/>
              </a:rPr>
              <a:t>CPR</a:t>
            </a:r>
            <a:r>
              <a:rPr lang="en-US" sz="1200" dirty="0" smtClean="0">
                <a:latin typeface="Comic Sans MS" pitchFamily="66" charset="0"/>
              </a:rPr>
              <a:t>.   </a:t>
            </a:r>
            <a:r>
              <a:rPr lang="en-US" sz="1200" dirty="0">
                <a:latin typeface="Comic Sans MS" pitchFamily="66" charset="0"/>
              </a:rPr>
              <a:t>And finally, test racks for electronics are spread throughout the facility, housed wherever they are required.</a:t>
            </a:r>
          </a:p>
        </p:txBody>
      </p:sp>
      <p:sp>
        <p:nvSpPr>
          <p:cNvPr id="1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8" action="ppaction://hlinksldjump"/>
              </a:rPr>
              <a:t>&lt;&lt; Start</a:t>
            </a:r>
            <a:endParaRPr lang="en-US" sz="800" b="1" dirty="0">
              <a:latin typeface="Comic Sans MS" pitchFamily="66" charset="0"/>
            </a:endParaRPr>
          </a:p>
        </p:txBody>
      </p:sp>
      <p:sp>
        <p:nvSpPr>
          <p:cNvPr id="17" name="TextBox 519"/>
          <p:cNvSpPr txBox="1">
            <a:spLocks noChangeAspect="1" noChangeArrowheads="1"/>
          </p:cNvSpPr>
          <p:nvPr/>
        </p:nvSpPr>
        <p:spPr bwMode="auto">
          <a:xfrm>
            <a:off x="6821941" y="352425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Other Areas</a:t>
            </a:r>
          </a:p>
          <a:p>
            <a:pPr algn="ctr" eaLnBrk="1" hangingPunct="1"/>
            <a:r>
              <a:rPr lang="en-US" sz="1000" dirty="0" smtClean="0">
                <a:latin typeface="Comic Sans MS" pitchFamily="66" charset="0"/>
              </a:rPr>
              <a:t> (Other)</a:t>
            </a:r>
            <a:endParaRPr lang="en-US" sz="1000" dirty="0">
              <a:latin typeface="Comic Sans MS" pitchFamily="66" charset="0"/>
            </a:endParaRPr>
          </a:p>
        </p:txBody>
      </p:sp>
      <p:sp>
        <p:nvSpPr>
          <p:cNvPr id="18" name="TextBox 519"/>
          <p:cNvSpPr txBox="1">
            <a:spLocks noChangeAspect="1" noChangeArrowheads="1"/>
          </p:cNvSpPr>
          <p:nvPr/>
        </p:nvSpPr>
        <p:spPr bwMode="auto">
          <a:xfrm>
            <a:off x="3901281" y="3530601"/>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LVEA </a:t>
            </a:r>
            <a:r>
              <a:rPr lang="en-US" sz="1000" dirty="0" smtClean="0">
                <a:latin typeface="Comic Sans MS" pitchFamily="66" charset="0"/>
              </a:rPr>
              <a:t>Tables </a:t>
            </a:r>
            <a:endParaRPr lang="en-US" sz="1000" dirty="0">
              <a:latin typeface="Comic Sans MS" pitchFamily="66" charset="0"/>
            </a:endParaRPr>
          </a:p>
          <a:p>
            <a:pPr algn="ctr" eaLnBrk="1" hangingPunct="1"/>
            <a:r>
              <a:rPr lang="en-US" sz="1000" dirty="0">
                <a:latin typeface="Comic Sans MS" pitchFamily="66" charset="0"/>
              </a:rPr>
              <a:t>(</a:t>
            </a:r>
            <a:r>
              <a:rPr lang="en-US" sz="1000" dirty="0">
                <a:latin typeface="Comic Sans MS" pitchFamily="66" charset="0"/>
                <a:hlinkClick r:id="rId19" action="ppaction://hlinksldjump"/>
              </a:rPr>
              <a:t>LVEA</a:t>
            </a:r>
            <a:r>
              <a:rPr lang="en-US" sz="1000" dirty="0">
                <a:latin typeface="Comic Sans MS" pitchFamily="66" charset="0"/>
              </a:rPr>
              <a:t>)</a:t>
            </a:r>
          </a:p>
        </p:txBody>
      </p:sp>
      <p:sp>
        <p:nvSpPr>
          <p:cNvPr id="19" name="TextBox 519"/>
          <p:cNvSpPr txBox="1">
            <a:spLocks noChangeAspect="1" noChangeArrowheads="1"/>
          </p:cNvSpPr>
          <p:nvPr/>
        </p:nvSpPr>
        <p:spPr bwMode="auto">
          <a:xfrm>
            <a:off x="5359627" y="429128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Y</a:t>
            </a:r>
            <a:r>
              <a:rPr lang="en-US" sz="1000" dirty="0" smtClean="0">
                <a:latin typeface="Comic Sans MS" pitchFamily="66" charset="0"/>
              </a:rPr>
              <a:t>-End </a:t>
            </a:r>
            <a:r>
              <a:rPr lang="en-US" sz="1000" dirty="0">
                <a:latin typeface="Comic Sans MS" pitchFamily="66" charset="0"/>
              </a:rPr>
              <a:t>Racks </a:t>
            </a:r>
            <a:endParaRPr lang="en-US" sz="1000" dirty="0" smtClean="0">
              <a:latin typeface="Comic Sans MS" pitchFamily="66" charset="0"/>
            </a:endParaRPr>
          </a:p>
          <a:p>
            <a:pPr algn="ctr" eaLnBrk="1" hangingPunct="1"/>
            <a:r>
              <a:rPr lang="en-US" sz="1000" dirty="0" smtClean="0">
                <a:latin typeface="Comic Sans MS" pitchFamily="66" charset="0"/>
              </a:rPr>
              <a:t>(</a:t>
            </a:r>
            <a:r>
              <a:rPr lang="en-US" sz="1000" dirty="0">
                <a:latin typeface="Comic Sans MS" pitchFamily="66" charset="0"/>
                <a:hlinkClick r:id="rId20" action="ppaction://hlinksldjump"/>
              </a:rPr>
              <a:t>Y-End</a:t>
            </a:r>
            <a:r>
              <a:rPr lang="en-US" sz="1000" dirty="0" smtClean="0">
                <a:latin typeface="Comic Sans MS" pitchFamily="66" charset="0"/>
              </a:rPr>
              <a:t>)</a:t>
            </a:r>
            <a:endParaRPr lang="en-US" sz="1000" dirty="0">
              <a:latin typeface="Comic Sans MS" pitchFamily="66" charset="0"/>
            </a:endParaRPr>
          </a:p>
        </p:txBody>
      </p:sp>
      <p:sp>
        <p:nvSpPr>
          <p:cNvPr id="20" name="TextBox 519"/>
          <p:cNvSpPr txBox="1">
            <a:spLocks noChangeAspect="1" noChangeArrowheads="1"/>
          </p:cNvSpPr>
          <p:nvPr/>
        </p:nvSpPr>
        <p:spPr bwMode="auto">
          <a:xfrm>
            <a:off x="5346927" y="5050108"/>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Y-End Tables</a:t>
            </a:r>
          </a:p>
          <a:p>
            <a:pPr algn="ctr" eaLnBrk="1" hangingPunct="1"/>
            <a:r>
              <a:rPr lang="en-US" sz="1000" dirty="0" smtClean="0">
                <a:latin typeface="Comic Sans MS" pitchFamily="66" charset="0"/>
              </a:rPr>
              <a:t>(</a:t>
            </a:r>
            <a:r>
              <a:rPr lang="en-US" sz="1000" dirty="0" smtClean="0">
                <a:latin typeface="Comic Sans MS" pitchFamily="66" charset="0"/>
                <a:hlinkClick r:id="rId21" action="ppaction://hlinksldjump"/>
              </a:rPr>
              <a:t>Y-End</a:t>
            </a:r>
            <a:r>
              <a:rPr lang="en-US" sz="1000" dirty="0" smtClean="0">
                <a:latin typeface="Comic Sans MS" pitchFamily="66" charset="0"/>
              </a:rPr>
              <a:t>)</a:t>
            </a:r>
            <a:endParaRPr lang="en-US" sz="1000" dirty="0">
              <a:latin typeface="Comic Sans MS" pitchFamily="66" charset="0"/>
            </a:endParaRPr>
          </a:p>
        </p:txBody>
      </p:sp>
    </p:spTree>
    <p:extLst>
      <p:ext uri="{BB962C8B-B14F-4D97-AF65-F5344CB8AC3E}">
        <p14:creationId xmlns:p14="http://schemas.microsoft.com/office/powerpoint/2010/main" val="2043865903"/>
      </p:ext>
    </p:ext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L1-VDC-C2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174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FE0BE35-A0AF-442A-B107-7085B4BFD6DF}" type="slidenum">
              <a:rPr lang="en-US" smtClean="0">
                <a:solidFill>
                  <a:srgbClr val="898989"/>
                </a:solidFill>
                <a:latin typeface="Calibri" pitchFamily="34" charset="0"/>
              </a:rPr>
              <a:pPr eaLnBrk="1" hangingPunct="1"/>
              <a:t>50</a:t>
            </a:fld>
            <a:endParaRPr lang="en-US" smtClean="0">
              <a:solidFill>
                <a:srgbClr val="898989"/>
              </a:solidFill>
              <a:latin typeface="Calibri" pitchFamily="34" charset="0"/>
            </a:endParaRPr>
          </a:p>
        </p:txBody>
      </p:sp>
      <p:sp>
        <p:nvSpPr>
          <p:cNvPr id="31749"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L1-VDC-C2</a:t>
            </a:r>
            <a:endParaRPr lang="en-US" sz="800" b="1" dirty="0">
              <a:latin typeface="Comic Sans MS" pitchFamily="66" charset="0"/>
            </a:endParaRPr>
          </a:p>
        </p:txBody>
      </p:sp>
      <p:sp>
        <p:nvSpPr>
          <p:cNvPr id="10"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L1-VDC-C2 Corner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4"/>
              </a:rPr>
              <a:t>D1200891</a:t>
            </a:r>
            <a:r>
              <a:rPr lang="en-US" sz="800" b="1" dirty="0" smtClean="0">
                <a:latin typeface="Comic Sans MS" pitchFamily="66" charset="0"/>
              </a:rPr>
              <a:t>) (</a:t>
            </a:r>
            <a:r>
              <a:rPr lang="en-US" sz="800" b="1" u="sng" dirty="0">
                <a:latin typeface="Comic Sans MS" pitchFamily="66" charset="0"/>
                <a:hlinkClick r:id="rId5"/>
              </a:rPr>
              <a:t>S1105248</a:t>
            </a:r>
            <a:r>
              <a:rPr lang="en-US" sz="800" b="1" dirty="0" smtClean="0">
                <a:latin typeface="Comic Sans MS" pitchFamily="66" charset="0"/>
              </a:rPr>
              <a:t>)</a:t>
            </a:r>
            <a:endParaRPr lang="en-US" sz="800" b="1" dirty="0">
              <a:latin typeface="Comic Sans MS" pitchFamily="66" charset="0"/>
            </a:endParaRPr>
          </a:p>
        </p:txBody>
      </p:sp>
      <p:graphicFrame>
        <p:nvGraphicFramePr>
          <p:cNvPr id="5" name="Table 4"/>
          <p:cNvGraphicFramePr>
            <a:graphicFrameLocks noGrp="1"/>
          </p:cNvGraphicFramePr>
          <p:nvPr>
            <p:extLst>
              <p:ext uri="{D42A27DB-BD31-4B8C-83A1-F6EECF244321}">
                <p14:modId xmlns:p14="http://schemas.microsoft.com/office/powerpoint/2010/main" val="4221911664"/>
              </p:ext>
            </p:extLst>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dirty="0">
                          <a:solidFill>
                            <a:srgbClr val="0070C0"/>
                          </a:solidFill>
                          <a:effectLst/>
                          <a:latin typeface="Comic Sans MS"/>
                          <a:hlinkClick r:id="rId5"/>
                        </a:rPr>
                        <a:t>L1-VDC-C2 S1105248</a:t>
                      </a:r>
                      <a:endParaRPr lang="en-US" sz="700" b="1" i="0" u="sng" strike="noStrike" dirty="0">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15V 6A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PTG-002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L1-ISC-C3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PSG-003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15V 6A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PTG-003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L1-ISC-C4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PSG-004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H236471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H236470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H236475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FFFFFF"/>
                          </a:solidFill>
                          <a:effectLst/>
                          <a:latin typeface="Comic Sans MS"/>
                        </a:rPr>
                        <a:t>L1-TB02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L1-ISC-C1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FFFFFF"/>
                          </a:solidFill>
                          <a:effectLst/>
                          <a:latin typeface="Comic Sans MS"/>
                        </a:rPr>
                        <a:t>L1-TB07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L1-ISC-C2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4"/>
                        </a:rPr>
                        <a:t>D1200891</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Title 8"/>
          <p:cNvSpPr>
            <a:spLocks noGrp="1"/>
          </p:cNvSpPr>
          <p:nvPr>
            <p:ph type="title"/>
          </p:nvPr>
        </p:nvSpPr>
        <p:spPr/>
        <p:txBody>
          <a:bodyPr/>
          <a:lstStyle/>
          <a:p>
            <a:pPr eaLnBrk="1" hangingPunct="1"/>
            <a:r>
              <a:rPr lang="en-US" dirty="0" smtClean="0">
                <a:ea typeface="ＭＳ Ｐゴシック" pitchFamily="34" charset="-128"/>
              </a:rPr>
              <a:t>Y-End Racks</a:t>
            </a:r>
          </a:p>
        </p:txBody>
      </p:sp>
      <p:sp>
        <p:nvSpPr>
          <p:cNvPr id="198" name="Date Placeholder 7"/>
          <p:cNvSpPr>
            <a:spLocks noGrp="1"/>
          </p:cNvSpPr>
          <p:nvPr>
            <p:ph type="dt" sz="quarter" idx="10"/>
          </p:nvPr>
        </p:nvSpPr>
        <p:spPr/>
        <p:txBody>
          <a:bodyPr/>
          <a:lstStyle/>
          <a:p>
            <a:pPr>
              <a:defRPr/>
            </a:pPr>
            <a:r>
              <a:rPr lang="en-US" smtClean="0"/>
              <a:t>LIGO-G1001032-V10</a:t>
            </a:r>
            <a:endParaRPr lang="en-US" dirty="0"/>
          </a:p>
        </p:txBody>
      </p:sp>
      <p:sp>
        <p:nvSpPr>
          <p:cNvPr id="263172"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107490-F9F1-4359-A609-37B692D55C25}" type="slidenum">
              <a:rPr lang="en-US" smtClean="0">
                <a:solidFill>
                  <a:srgbClr val="898989"/>
                </a:solidFill>
                <a:latin typeface="Calibri" pitchFamily="34" charset="0"/>
              </a:rPr>
              <a:pPr eaLnBrk="1" hangingPunct="1"/>
              <a:t>500</a:t>
            </a:fld>
            <a:endParaRPr lang="en-US" smtClean="0">
              <a:solidFill>
                <a:srgbClr val="898989"/>
              </a:solidFill>
              <a:latin typeface="Calibri" pitchFamily="34" charset="0"/>
            </a:endParaRPr>
          </a:p>
        </p:txBody>
      </p:sp>
      <p:sp>
        <p:nvSpPr>
          <p:cNvPr id="6" name="TextBox 517"/>
          <p:cNvSpPr txBox="1">
            <a:spLocks noChangeAspect="1" noChangeArrowheads="1"/>
          </p:cNvSpPr>
          <p:nvPr/>
        </p:nvSpPr>
        <p:spPr bwMode="auto">
          <a:xfrm>
            <a:off x="1730375" y="1524000"/>
            <a:ext cx="1371600" cy="685800"/>
          </a:xfrm>
          <a:prstGeom prst="rect">
            <a:avLst/>
          </a:prstGeom>
          <a:solidFill>
            <a:srgbClr val="FBFABE"/>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rPr>
              <a:t>DAQ Rack </a:t>
            </a:r>
            <a:endParaRPr lang="en-US" sz="1000" b="1" dirty="0">
              <a:latin typeface="Comic Sans MS" pitchFamily="66" charset="0"/>
            </a:endParaRPr>
          </a:p>
          <a:p>
            <a:pPr algn="ctr">
              <a:defRPr/>
            </a:pPr>
            <a:r>
              <a:rPr lang="en-US" sz="1000" dirty="0">
                <a:latin typeface="Comic Sans MS" pitchFamily="66" charset="0"/>
              </a:rPr>
              <a:t>(</a:t>
            </a:r>
            <a:r>
              <a:rPr lang="en-US" sz="1000" dirty="0" smtClean="0">
                <a:latin typeface="Comic Sans MS" pitchFamily="66" charset="0"/>
                <a:hlinkClick r:id="rId3" action="ppaction://hlinksldjump"/>
              </a:rPr>
              <a:t>L1-DAQ-YC1</a:t>
            </a:r>
            <a:r>
              <a:rPr lang="en-US" sz="1000" dirty="0">
                <a:latin typeface="Comic Sans MS" pitchFamily="66" charset="0"/>
              </a:rPr>
              <a:t>)</a:t>
            </a:r>
          </a:p>
        </p:txBody>
      </p:sp>
      <p:sp>
        <p:nvSpPr>
          <p:cNvPr id="7" name="TextBox 519"/>
          <p:cNvSpPr txBox="1">
            <a:spLocks noChangeAspect="1" noChangeArrowheads="1"/>
          </p:cNvSpPr>
          <p:nvPr/>
        </p:nvSpPr>
        <p:spPr bwMode="auto">
          <a:xfrm>
            <a:off x="3170238" y="1531938"/>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ISC Rack</a:t>
            </a:r>
          </a:p>
          <a:p>
            <a:pPr algn="ctr">
              <a:defRPr/>
            </a:pPr>
            <a:r>
              <a:rPr lang="en-US" sz="1000" dirty="0">
                <a:latin typeface="Comic Sans MS" pitchFamily="66" charset="0"/>
              </a:rPr>
              <a:t>(</a:t>
            </a:r>
            <a:r>
              <a:rPr lang="en-US" sz="1000" dirty="0" smtClean="0">
                <a:latin typeface="Comic Sans MS" pitchFamily="66" charset="0"/>
                <a:hlinkClick r:id="rId4" action="ppaction://hlinksldjump"/>
              </a:rPr>
              <a:t>L1-ISC-YC1</a:t>
            </a:r>
            <a:r>
              <a:rPr lang="en-US" sz="1000" dirty="0">
                <a:latin typeface="Comic Sans MS" pitchFamily="66" charset="0"/>
              </a:rPr>
              <a:t>)</a:t>
            </a:r>
          </a:p>
        </p:txBody>
      </p:sp>
      <p:sp>
        <p:nvSpPr>
          <p:cNvPr id="8" name="TextBox 520"/>
          <p:cNvSpPr txBox="1">
            <a:spLocks noChangeAspect="1" noChangeArrowheads="1"/>
          </p:cNvSpPr>
          <p:nvPr/>
        </p:nvSpPr>
        <p:spPr bwMode="auto">
          <a:xfrm>
            <a:off x="6030913" y="2284413"/>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Rack 2</a:t>
            </a:r>
          </a:p>
          <a:p>
            <a:pPr algn="ctr">
              <a:defRPr/>
            </a:pPr>
            <a:r>
              <a:rPr lang="en-US" sz="1000" dirty="0">
                <a:latin typeface="Comic Sans MS" pitchFamily="66" charset="0"/>
              </a:rPr>
              <a:t>(</a:t>
            </a:r>
            <a:r>
              <a:rPr lang="en-US" sz="1000" dirty="0">
                <a:latin typeface="Comic Sans MS" pitchFamily="66" charset="0"/>
                <a:hlinkClick r:id="rId5" action="ppaction://hlinksldjump"/>
              </a:rPr>
              <a:t>L1-SUS-YC2</a:t>
            </a:r>
            <a:r>
              <a:rPr lang="en-US" sz="1000" dirty="0">
                <a:latin typeface="Comic Sans MS" pitchFamily="66" charset="0"/>
              </a:rPr>
              <a:t>)</a:t>
            </a:r>
          </a:p>
        </p:txBody>
      </p:sp>
      <p:sp>
        <p:nvSpPr>
          <p:cNvPr id="9" name="TextBox 519"/>
          <p:cNvSpPr txBox="1">
            <a:spLocks noChangeAspect="1" noChangeArrowheads="1"/>
          </p:cNvSpPr>
          <p:nvPr/>
        </p:nvSpPr>
        <p:spPr bwMode="auto">
          <a:xfrm>
            <a:off x="6032500" y="15367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Rack 1</a:t>
            </a:r>
          </a:p>
          <a:p>
            <a:pPr algn="ctr">
              <a:defRPr/>
            </a:pPr>
            <a:r>
              <a:rPr lang="en-US" sz="1000" dirty="0">
                <a:latin typeface="Comic Sans MS" pitchFamily="66" charset="0"/>
              </a:rPr>
              <a:t>(</a:t>
            </a:r>
            <a:r>
              <a:rPr lang="en-US" sz="1000" dirty="0">
                <a:latin typeface="Comic Sans MS" pitchFamily="66" charset="0"/>
                <a:hlinkClick r:id="rId6" action="ppaction://hlinksldjump"/>
              </a:rPr>
              <a:t>L1-SUS-YC1</a:t>
            </a:r>
            <a:r>
              <a:rPr lang="en-US" sz="1000" dirty="0">
                <a:latin typeface="Comic Sans MS" pitchFamily="66" charset="0"/>
              </a:rPr>
              <a:t>)</a:t>
            </a:r>
          </a:p>
        </p:txBody>
      </p:sp>
      <p:sp>
        <p:nvSpPr>
          <p:cNvPr id="10" name="TextBox 519"/>
          <p:cNvSpPr txBox="1">
            <a:spLocks noChangeAspect="1" noChangeArrowheads="1"/>
          </p:cNvSpPr>
          <p:nvPr/>
        </p:nvSpPr>
        <p:spPr bwMode="auto">
          <a:xfrm>
            <a:off x="6030913" y="30353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a:t>
            </a:r>
            <a:r>
              <a:rPr lang="en-US" sz="1000" b="1" dirty="0" smtClean="0">
                <a:latin typeface="Comic Sans MS" pitchFamily="66" charset="0"/>
              </a:rPr>
              <a:t>Field Rack</a:t>
            </a:r>
            <a:endParaRPr lang="en-US" sz="1000" b="1" dirty="0">
              <a:latin typeface="Comic Sans MS" pitchFamily="66" charset="0"/>
            </a:endParaRPr>
          </a:p>
          <a:p>
            <a:pPr algn="ctr">
              <a:defRPr/>
            </a:pPr>
            <a:r>
              <a:rPr lang="en-US" sz="1000" dirty="0">
                <a:latin typeface="Comic Sans MS" pitchFamily="66" charset="0"/>
              </a:rPr>
              <a:t>(</a:t>
            </a:r>
            <a:r>
              <a:rPr lang="en-US" sz="1000" dirty="0">
                <a:latin typeface="Comic Sans MS" pitchFamily="66" charset="0"/>
                <a:hlinkClick r:id="rId7" action="ppaction://hlinksldjump"/>
              </a:rPr>
              <a:t>L1-SUS-YR1</a:t>
            </a:r>
            <a:r>
              <a:rPr lang="en-US" sz="1000" dirty="0">
                <a:latin typeface="Comic Sans MS" pitchFamily="66" charset="0"/>
              </a:rPr>
              <a:t>)</a:t>
            </a:r>
          </a:p>
        </p:txBody>
      </p:sp>
      <p:sp>
        <p:nvSpPr>
          <p:cNvPr id="12" name="TextBox 519"/>
          <p:cNvSpPr txBox="1">
            <a:spLocks noChangeAspect="1" noChangeArrowheads="1"/>
          </p:cNvSpPr>
          <p:nvPr/>
        </p:nvSpPr>
        <p:spPr bwMode="auto">
          <a:xfrm>
            <a:off x="7464425" y="1536700"/>
            <a:ext cx="1371600" cy="685800"/>
          </a:xfrm>
          <a:prstGeom prst="rect">
            <a:avLst/>
          </a:prstGeom>
          <a:solidFill>
            <a:srgbClr val="66FF33"/>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rPr>
              <a:t>TCS Rack</a:t>
            </a:r>
            <a:endParaRPr lang="en-US" sz="1000" b="1" dirty="0">
              <a:latin typeface="Comic Sans MS" pitchFamily="66" charset="0"/>
            </a:endParaRPr>
          </a:p>
          <a:p>
            <a:pPr algn="ctr">
              <a:defRPr/>
            </a:pPr>
            <a:r>
              <a:rPr lang="en-US" sz="1000" dirty="0" smtClean="0">
                <a:latin typeface="Comic Sans MS" pitchFamily="66" charset="0"/>
              </a:rPr>
              <a:t>(</a:t>
            </a:r>
            <a:r>
              <a:rPr lang="en-US" sz="1000" dirty="0" smtClean="0">
                <a:latin typeface="Comic Sans MS" pitchFamily="66" charset="0"/>
                <a:hlinkClick r:id="rId8" action="ppaction://hlinksldjump"/>
              </a:rPr>
              <a:t>L1-TCS-YC1</a:t>
            </a:r>
            <a:r>
              <a:rPr lang="en-US" sz="1000" dirty="0" smtClean="0">
                <a:latin typeface="Comic Sans MS" pitchFamily="66" charset="0"/>
              </a:rPr>
              <a:t>)</a:t>
            </a:r>
            <a:endParaRPr lang="en-US" sz="1000" dirty="0">
              <a:latin typeface="Comic Sans MS" pitchFamily="66" charset="0"/>
            </a:endParaRPr>
          </a:p>
        </p:txBody>
      </p:sp>
      <p:sp>
        <p:nvSpPr>
          <p:cNvPr id="263180" name="TextBox 517"/>
          <p:cNvSpPr txBox="1">
            <a:spLocks noChangeAspect="1" noChangeArrowheads="1"/>
          </p:cNvSpPr>
          <p:nvPr/>
        </p:nvSpPr>
        <p:spPr bwMode="auto">
          <a:xfrm>
            <a:off x="287338" y="1528763"/>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DC Power Rack </a:t>
            </a:r>
            <a:r>
              <a:rPr lang="en-US" sz="1000" b="1" dirty="0" smtClean="0">
                <a:latin typeface="Comic Sans MS" pitchFamily="66" charset="0"/>
              </a:rPr>
              <a:t>1 </a:t>
            </a:r>
            <a:r>
              <a:rPr lang="en-US" sz="1000" dirty="0" smtClean="0">
                <a:latin typeface="Comic Sans MS" pitchFamily="66" charset="0"/>
              </a:rPr>
              <a:t>(</a:t>
            </a:r>
            <a:r>
              <a:rPr lang="en-US" sz="1000" dirty="0" smtClean="0">
                <a:latin typeface="Comic Sans MS" pitchFamily="66" charset="0"/>
                <a:hlinkClick r:id="rId9" action="ppaction://hlinksldjump"/>
              </a:rPr>
              <a:t>L1-VDC-YC1</a:t>
            </a:r>
            <a:r>
              <a:rPr lang="en-US" sz="1000" dirty="0">
                <a:latin typeface="Comic Sans MS" pitchFamily="66" charset="0"/>
              </a:rPr>
              <a:t>)</a:t>
            </a:r>
          </a:p>
        </p:txBody>
      </p:sp>
      <p:sp>
        <p:nvSpPr>
          <p:cNvPr id="263181" name="TextBox 521"/>
          <p:cNvSpPr txBox="1">
            <a:spLocks noChangeAspect="1" noChangeArrowheads="1"/>
          </p:cNvSpPr>
          <p:nvPr/>
        </p:nvSpPr>
        <p:spPr bwMode="auto">
          <a:xfrm>
            <a:off x="287338" y="2282825"/>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DC Power Rack </a:t>
            </a:r>
            <a:r>
              <a:rPr lang="en-US" sz="1000" b="1" dirty="0" smtClean="0">
                <a:latin typeface="Comic Sans MS" pitchFamily="66" charset="0"/>
              </a:rPr>
              <a:t>2 </a:t>
            </a:r>
            <a:r>
              <a:rPr lang="en-US" sz="1000" dirty="0" smtClean="0">
                <a:latin typeface="Comic Sans MS" pitchFamily="66" charset="0"/>
              </a:rPr>
              <a:t>(</a:t>
            </a:r>
            <a:r>
              <a:rPr lang="en-US" sz="1000" dirty="0" smtClean="0">
                <a:latin typeface="Comic Sans MS" pitchFamily="66" charset="0"/>
                <a:hlinkClick r:id="rId10" action="ppaction://hlinksldjump"/>
              </a:rPr>
              <a:t>L1-VDC-YC2</a:t>
            </a:r>
            <a:r>
              <a:rPr lang="en-US" sz="1000" dirty="0">
                <a:latin typeface="Comic Sans MS" pitchFamily="66" charset="0"/>
              </a:rPr>
              <a:t>)</a:t>
            </a:r>
          </a:p>
        </p:txBody>
      </p:sp>
      <p:sp>
        <p:nvSpPr>
          <p:cNvPr id="15" name="TextBox 519"/>
          <p:cNvSpPr txBox="1">
            <a:spLocks noChangeAspect="1" noChangeArrowheads="1"/>
          </p:cNvSpPr>
          <p:nvPr/>
        </p:nvSpPr>
        <p:spPr bwMode="auto">
          <a:xfrm>
            <a:off x="4602163" y="1536700"/>
            <a:ext cx="1371600" cy="685800"/>
          </a:xfrm>
          <a:prstGeom prst="rect">
            <a:avLst/>
          </a:prstGeom>
          <a:solidFill>
            <a:schemeClr val="bg2">
              <a:lumMod val="9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SEI Rack</a:t>
            </a:r>
          </a:p>
          <a:p>
            <a:pPr algn="ctr">
              <a:defRPr/>
            </a:pPr>
            <a:r>
              <a:rPr lang="en-US" sz="1000" dirty="0">
                <a:latin typeface="Comic Sans MS" pitchFamily="66" charset="0"/>
              </a:rPr>
              <a:t>(</a:t>
            </a:r>
            <a:r>
              <a:rPr lang="en-US" sz="1000" dirty="0">
                <a:latin typeface="Comic Sans MS" pitchFamily="66" charset="0"/>
                <a:hlinkClick r:id="rId11" action="ppaction://hlinksldjump"/>
              </a:rPr>
              <a:t>L1-SEI-YC1</a:t>
            </a:r>
            <a:r>
              <a:rPr lang="en-US" sz="1000" dirty="0">
                <a:latin typeface="Comic Sans MS" pitchFamily="66" charset="0"/>
              </a:rPr>
              <a:t>)</a:t>
            </a:r>
          </a:p>
        </p:txBody>
      </p:sp>
      <p:sp>
        <p:nvSpPr>
          <p:cNvPr id="263183" name="TextBox 521"/>
          <p:cNvSpPr txBox="1">
            <a:spLocks noChangeAspect="1" noChangeArrowheads="1"/>
          </p:cNvSpPr>
          <p:nvPr/>
        </p:nvSpPr>
        <p:spPr bwMode="auto">
          <a:xfrm>
            <a:off x="330200" y="4845050"/>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smtClean="0">
                <a:latin typeface="Comic Sans MS" pitchFamily="66" charset="0"/>
              </a:rPr>
              <a:t>Facilities </a:t>
            </a:r>
            <a:r>
              <a:rPr lang="en-US" sz="1000" b="1" dirty="0">
                <a:latin typeface="Comic Sans MS" pitchFamily="66" charset="0"/>
              </a:rPr>
              <a:t>Rack </a:t>
            </a:r>
          </a:p>
          <a:p>
            <a:pPr algn="ctr" eaLnBrk="1" hangingPunct="1"/>
            <a:r>
              <a:rPr lang="en-US" sz="1000" dirty="0" smtClean="0">
                <a:latin typeface="Comic Sans MS" pitchFamily="66" charset="0"/>
              </a:rPr>
              <a:t>(</a:t>
            </a:r>
            <a:r>
              <a:rPr lang="en-US" sz="1000" dirty="0" smtClean="0">
                <a:latin typeface="Comic Sans MS" pitchFamily="66" charset="0"/>
                <a:hlinkClick r:id="rId12" action="ppaction://hlinksldjump"/>
              </a:rPr>
              <a:t>L1-FAC-YC1</a:t>
            </a:r>
            <a:r>
              <a:rPr lang="en-US" sz="1000" dirty="0">
                <a:latin typeface="Comic Sans MS" pitchFamily="66" charset="0"/>
              </a:rPr>
              <a:t>)</a:t>
            </a:r>
          </a:p>
        </p:txBody>
      </p:sp>
      <p:sp>
        <p:nvSpPr>
          <p:cNvPr id="17" name="TextBox 521"/>
          <p:cNvSpPr txBox="1">
            <a:spLocks noChangeAspect="1" noChangeArrowheads="1"/>
          </p:cNvSpPr>
          <p:nvPr/>
        </p:nvSpPr>
        <p:spPr bwMode="auto">
          <a:xfrm>
            <a:off x="330200" y="4041799"/>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smtClean="0">
                <a:latin typeface="Comic Sans MS" pitchFamily="66" charset="0"/>
              </a:rPr>
              <a:t>Vacuum Field Rack </a:t>
            </a:r>
          </a:p>
          <a:p>
            <a:pPr algn="ctr" eaLnBrk="1" hangingPunct="1"/>
            <a:r>
              <a:rPr lang="en-US" sz="1000" dirty="0" smtClean="0">
                <a:latin typeface="Comic Sans MS" pitchFamily="66" charset="0"/>
              </a:rPr>
              <a:t>(</a:t>
            </a:r>
            <a:r>
              <a:rPr lang="en-US" sz="1000" dirty="0" smtClean="0">
                <a:latin typeface="Comic Sans MS" pitchFamily="66" charset="0"/>
                <a:hlinkClick r:id="rId13" action="ppaction://hlinksldjump"/>
              </a:rPr>
              <a:t>L1-VAC-YR1</a:t>
            </a:r>
            <a:r>
              <a:rPr lang="en-US" sz="1000" dirty="0">
                <a:latin typeface="Comic Sans MS" pitchFamily="66" charset="0"/>
              </a:rPr>
              <a:t>)</a:t>
            </a:r>
          </a:p>
        </p:txBody>
      </p:sp>
      <p:sp>
        <p:nvSpPr>
          <p:cNvPr id="18" name="TextBox 36"/>
          <p:cNvSpPr txBox="1">
            <a:spLocks noChangeArrowheads="1"/>
          </p:cNvSpPr>
          <p:nvPr/>
        </p:nvSpPr>
        <p:spPr bwMode="auto">
          <a:xfrm>
            <a:off x="501649" y="720725"/>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4" action="ppaction://hlinksldjump"/>
              </a:rPr>
              <a:t>&lt;&lt; LLO Racks by AREA</a:t>
            </a:r>
            <a:endParaRPr lang="en-US" sz="800" b="1" dirty="0">
              <a:latin typeface="Comic Sans MS" pitchFamily="66" charset="0"/>
            </a:endParaRPr>
          </a:p>
        </p:txBody>
      </p:sp>
      <p:sp>
        <p:nvSpPr>
          <p:cNvPr id="19" name="TextBox 519"/>
          <p:cNvSpPr txBox="1">
            <a:spLocks noChangeAspect="1" noChangeArrowheads="1"/>
          </p:cNvSpPr>
          <p:nvPr/>
        </p:nvSpPr>
        <p:spPr bwMode="auto">
          <a:xfrm>
            <a:off x="3170238" y="228441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ISC </a:t>
            </a:r>
            <a:r>
              <a:rPr lang="en-US" sz="1000" b="1" dirty="0" smtClean="0">
                <a:latin typeface="Comic Sans MS" pitchFamily="66" charset="0"/>
              </a:rPr>
              <a:t>Field Rack</a:t>
            </a:r>
            <a:endParaRPr lang="en-US" sz="1000" b="1" dirty="0">
              <a:latin typeface="Comic Sans MS" pitchFamily="66" charset="0"/>
            </a:endParaRPr>
          </a:p>
          <a:p>
            <a:pPr algn="ctr">
              <a:defRPr/>
            </a:pPr>
            <a:r>
              <a:rPr lang="en-US" sz="1000" dirty="0">
                <a:latin typeface="Comic Sans MS" pitchFamily="66" charset="0"/>
              </a:rPr>
              <a:t>(</a:t>
            </a:r>
            <a:r>
              <a:rPr lang="en-US" sz="1000" dirty="0">
                <a:latin typeface="Comic Sans MS" pitchFamily="66" charset="0"/>
                <a:hlinkClick r:id="rId6" action="ppaction://hlinksldjump"/>
              </a:rPr>
              <a:t>L1-ISC-YR1</a:t>
            </a:r>
            <a:r>
              <a:rPr lang="en-US" sz="1000" dirty="0">
                <a:latin typeface="Comic Sans MS" pitchFamily="66" charset="0"/>
              </a:rPr>
              <a:t>)</a:t>
            </a:r>
          </a:p>
        </p:txBody>
      </p:sp>
    </p:spTree>
  </p:cSld>
  <p:clrMapOvr>
    <a:masterClrMapping/>
  </p:clrMapOvr>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1186"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0850" y="4084638"/>
            <a:ext cx="1319213" cy="1055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1187"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3EE39B-787A-4E00-9211-2CD2DAC9B02F}" type="slidenum">
              <a:rPr lang="en-US" smtClean="0">
                <a:solidFill>
                  <a:srgbClr val="898989"/>
                </a:solidFill>
                <a:latin typeface="Calibri" pitchFamily="34" charset="0"/>
              </a:rPr>
              <a:pPr eaLnBrk="1" hangingPunct="1"/>
              <a:t>501</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221189" name="Title 392"/>
          <p:cNvSpPr>
            <a:spLocks noGrp="1"/>
          </p:cNvSpPr>
          <p:nvPr>
            <p:ph type="title"/>
          </p:nvPr>
        </p:nvSpPr>
        <p:spPr>
          <a:xfrm>
            <a:off x="1725613" y="274638"/>
            <a:ext cx="6961187" cy="406400"/>
          </a:xfrm>
        </p:spPr>
        <p:txBody>
          <a:bodyPr/>
          <a:lstStyle/>
          <a:p>
            <a:pPr eaLnBrk="1" hangingPunct="1"/>
            <a:r>
              <a:rPr lang="en-US" dirty="0" smtClean="0">
                <a:ea typeface="ＭＳ Ｐゴシック" pitchFamily="34" charset="-128"/>
              </a:rPr>
              <a:t>Corning WCH-06P Fiber Panel</a:t>
            </a:r>
          </a:p>
        </p:txBody>
      </p:sp>
      <p:sp>
        <p:nvSpPr>
          <p:cNvPr id="3" name="Rectangle 2"/>
          <p:cNvSpPr>
            <a:spLocks noChangeAspect="1"/>
          </p:cNvSpPr>
          <p:nvPr/>
        </p:nvSpPr>
        <p:spPr bwMode="auto">
          <a:xfrm>
            <a:off x="1504950" y="1063625"/>
            <a:ext cx="184150"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 name="Rectangle 6"/>
          <p:cNvSpPr>
            <a:spLocks/>
          </p:cNvSpPr>
          <p:nvPr/>
        </p:nvSpPr>
        <p:spPr bwMode="auto">
          <a:xfrm rot="5400000">
            <a:off x="2508251" y="58737"/>
            <a:ext cx="184150" cy="2193925"/>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 name="Rectangle 7"/>
          <p:cNvSpPr>
            <a:spLocks noChangeAspect="1"/>
          </p:cNvSpPr>
          <p:nvPr/>
        </p:nvSpPr>
        <p:spPr bwMode="auto">
          <a:xfrm>
            <a:off x="6403975" y="1063625"/>
            <a:ext cx="182563"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 name="Rectangle 8"/>
          <p:cNvSpPr>
            <a:spLocks noChangeAspect="1"/>
          </p:cNvSpPr>
          <p:nvPr/>
        </p:nvSpPr>
        <p:spPr bwMode="auto">
          <a:xfrm>
            <a:off x="1689100" y="2890838"/>
            <a:ext cx="236538"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 name="Straight Arrow Connector 4"/>
          <p:cNvCxnSpPr/>
          <p:nvPr/>
        </p:nvCxnSpPr>
        <p:spPr>
          <a:xfrm flipH="1">
            <a:off x="6180138" y="3697288"/>
            <a:ext cx="2381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195" name="TextBox 12"/>
          <p:cNvSpPr txBox="1">
            <a:spLocks noChangeArrowheads="1"/>
          </p:cNvSpPr>
          <p:nvPr/>
        </p:nvSpPr>
        <p:spPr bwMode="auto">
          <a:xfrm>
            <a:off x="5722938" y="3622675"/>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5.75”</a:t>
            </a:r>
          </a:p>
        </p:txBody>
      </p:sp>
      <p:sp>
        <p:nvSpPr>
          <p:cNvPr id="221196" name="TextBox 16"/>
          <p:cNvSpPr txBox="1">
            <a:spLocks noChangeArrowheads="1"/>
          </p:cNvSpPr>
          <p:nvPr/>
        </p:nvSpPr>
        <p:spPr bwMode="auto">
          <a:xfrm>
            <a:off x="6931025" y="3149600"/>
            <a:ext cx="1511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13.5” x 16.062” x 5.125”</a:t>
            </a:r>
          </a:p>
        </p:txBody>
      </p:sp>
      <p:cxnSp>
        <p:nvCxnSpPr>
          <p:cNvPr id="18" name="Straight Arrow Connector 17"/>
          <p:cNvCxnSpPr/>
          <p:nvPr/>
        </p:nvCxnSpPr>
        <p:spPr>
          <a:xfrm>
            <a:off x="6180138" y="1063625"/>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sp>
        <p:nvSpPr>
          <p:cNvPr id="221198" name="TextBox 20"/>
          <p:cNvSpPr txBox="1">
            <a:spLocks noChangeArrowheads="1"/>
          </p:cNvSpPr>
          <p:nvPr/>
        </p:nvSpPr>
        <p:spPr bwMode="auto">
          <a:xfrm rot="-5400000">
            <a:off x="6074569" y="2112169"/>
            <a:ext cx="5207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120”</a:t>
            </a:r>
          </a:p>
        </p:txBody>
      </p:sp>
      <p:cxnSp>
        <p:nvCxnSpPr>
          <p:cNvPr id="22" name="Straight Arrow Connector 21"/>
          <p:cNvCxnSpPr/>
          <p:nvPr/>
        </p:nvCxnSpPr>
        <p:spPr>
          <a:xfrm flipH="1">
            <a:off x="6411913" y="3849688"/>
            <a:ext cx="182562"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0" name="TextBox 22"/>
          <p:cNvSpPr txBox="1">
            <a:spLocks noChangeArrowheads="1"/>
          </p:cNvSpPr>
          <p:nvPr/>
        </p:nvSpPr>
        <p:spPr bwMode="auto">
          <a:xfrm>
            <a:off x="5962650" y="3767138"/>
            <a:ext cx="5191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4”</a:t>
            </a:r>
          </a:p>
        </p:txBody>
      </p:sp>
      <p:pic>
        <p:nvPicPr>
          <p:cNvPr id="221201"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2350" y="1598613"/>
            <a:ext cx="2378075"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5" name="Straight Arrow Connector 24"/>
          <p:cNvCxnSpPr/>
          <p:nvPr/>
        </p:nvCxnSpPr>
        <p:spPr>
          <a:xfrm>
            <a:off x="6505575" y="1074738"/>
            <a:ext cx="0" cy="548640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a:spLocks noChangeAspect="1"/>
          </p:cNvSpPr>
          <p:nvPr/>
        </p:nvSpPr>
        <p:spPr bwMode="auto">
          <a:xfrm>
            <a:off x="6203950" y="2890838"/>
            <a:ext cx="622300"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6" name="Straight Arrow Connector 25"/>
          <p:cNvCxnSpPr/>
          <p:nvPr/>
        </p:nvCxnSpPr>
        <p:spPr>
          <a:xfrm>
            <a:off x="5205413" y="1047750"/>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5205413" y="3975100"/>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6" name="TextBox 28"/>
          <p:cNvSpPr txBox="1">
            <a:spLocks noChangeArrowheads="1"/>
          </p:cNvSpPr>
          <p:nvPr/>
        </p:nvSpPr>
        <p:spPr bwMode="auto">
          <a:xfrm>
            <a:off x="4676775" y="39052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21.75”</a:t>
            </a:r>
          </a:p>
        </p:txBody>
      </p:sp>
      <p:cxnSp>
        <p:nvCxnSpPr>
          <p:cNvPr id="30" name="Straight Arrow Connector 29"/>
          <p:cNvCxnSpPr/>
          <p:nvPr/>
        </p:nvCxnSpPr>
        <p:spPr>
          <a:xfrm>
            <a:off x="1925638" y="3622675"/>
            <a:ext cx="731837" cy="0"/>
          </a:xfrm>
          <a:prstGeom prst="straightConnector1">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flipH="1">
            <a:off x="1689100" y="3690938"/>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9" name="TextBox 33"/>
          <p:cNvSpPr txBox="1">
            <a:spLocks noChangeArrowheads="1"/>
          </p:cNvSpPr>
          <p:nvPr/>
        </p:nvSpPr>
        <p:spPr bwMode="auto">
          <a:xfrm>
            <a:off x="2657475" y="36131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21.25”</a:t>
            </a:r>
          </a:p>
        </p:txBody>
      </p:sp>
      <p:cxnSp>
        <p:nvCxnSpPr>
          <p:cNvPr id="35" name="Straight Arrow Connector 34"/>
          <p:cNvCxnSpPr/>
          <p:nvPr/>
        </p:nvCxnSpPr>
        <p:spPr>
          <a:xfrm>
            <a:off x="6657975" y="3619500"/>
            <a:ext cx="0" cy="2941638"/>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11" name="TextBox 37"/>
          <p:cNvSpPr txBox="1">
            <a:spLocks noChangeArrowheads="1"/>
          </p:cNvSpPr>
          <p:nvPr/>
        </p:nvSpPr>
        <p:spPr bwMode="auto">
          <a:xfrm rot="-5400000">
            <a:off x="6505575" y="4164013"/>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a:t>
            </a:r>
          </a:p>
        </p:txBody>
      </p:sp>
      <p:sp>
        <p:nvSpPr>
          <p:cNvPr id="42" name="Rectangle 41"/>
          <p:cNvSpPr>
            <a:spLocks/>
          </p:cNvSpPr>
          <p:nvPr/>
        </p:nvSpPr>
        <p:spPr bwMode="auto">
          <a:xfrm rot="5400000">
            <a:off x="2060576" y="-273050"/>
            <a:ext cx="182562" cy="2427287"/>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21214"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0850" y="5254625"/>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1215" name="TextBox 45"/>
          <p:cNvSpPr txBox="1">
            <a:spLocks noChangeArrowheads="1"/>
          </p:cNvSpPr>
          <p:nvPr/>
        </p:nvSpPr>
        <p:spPr bwMode="auto">
          <a:xfrm>
            <a:off x="3795667" y="5673725"/>
            <a:ext cx="1216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CCH-CP12-15T (ST)</a:t>
            </a:r>
          </a:p>
        </p:txBody>
      </p:sp>
      <p:sp>
        <p:nvSpPr>
          <p:cNvPr id="221216" name="TextBox 46"/>
          <p:cNvSpPr txBox="1">
            <a:spLocks noChangeArrowheads="1"/>
          </p:cNvSpPr>
          <p:nvPr/>
        </p:nvSpPr>
        <p:spPr bwMode="auto">
          <a:xfrm>
            <a:off x="2489200" y="4505325"/>
            <a:ext cx="121602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CCH-CP12-11 (FC)</a:t>
            </a:r>
          </a:p>
        </p:txBody>
      </p:sp>
      <p:sp>
        <p:nvSpPr>
          <p:cNvPr id="221217" name="TextBox 48"/>
          <p:cNvSpPr txBox="1">
            <a:spLocks noChangeArrowheads="1"/>
          </p:cNvSpPr>
          <p:nvPr/>
        </p:nvSpPr>
        <p:spPr bwMode="auto">
          <a:xfrm>
            <a:off x="2676525" y="4640263"/>
            <a:ext cx="5191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 1</a:t>
            </a:r>
          </a:p>
        </p:txBody>
      </p:sp>
      <p:sp>
        <p:nvSpPr>
          <p:cNvPr id="221218" name="TextBox 49"/>
          <p:cNvSpPr txBox="1">
            <a:spLocks noChangeArrowheads="1"/>
          </p:cNvSpPr>
          <p:nvPr/>
        </p:nvSpPr>
        <p:spPr bwMode="auto">
          <a:xfrm>
            <a:off x="4080669" y="5790748"/>
            <a:ext cx="5191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 2</a:t>
            </a:r>
          </a:p>
        </p:txBody>
      </p:sp>
      <p:pic>
        <p:nvPicPr>
          <p:cNvPr id="34"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8568" y="5254625"/>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34481987"/>
      </p:ext>
    </p:extLst>
  </p:cSld>
  <p:clrMapOvr>
    <a:masterClrMapping/>
  </p:clrMapOvr>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2"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72837" y="1295400"/>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4674" name="Title 8"/>
          <p:cNvSpPr>
            <a:spLocks noGrp="1"/>
          </p:cNvSpPr>
          <p:nvPr>
            <p:ph type="title"/>
          </p:nvPr>
        </p:nvSpPr>
        <p:spPr/>
        <p:txBody>
          <a:bodyPr/>
          <a:lstStyle/>
          <a:p>
            <a:pPr eaLnBrk="1" hangingPunct="1"/>
            <a:r>
              <a:rPr lang="en-US" dirty="0" smtClean="0">
                <a:ea typeface="ＭＳ Ｐゴシック" pitchFamily="34" charset="-128"/>
              </a:rPr>
              <a:t>WCH-06P – Patch Panel</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84676"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F11D4B1-DD53-4E1C-BA2E-1989C89C8A72}" type="slidenum">
              <a:rPr lang="en-US" smtClean="0">
                <a:solidFill>
                  <a:srgbClr val="898989"/>
                </a:solidFill>
                <a:latin typeface="Calibri" pitchFamily="34" charset="0"/>
              </a:rPr>
              <a:pPr eaLnBrk="1" hangingPunct="1"/>
              <a:t>502</a:t>
            </a:fld>
            <a:endParaRPr lang="en-US" smtClean="0">
              <a:solidFill>
                <a:srgbClr val="898989"/>
              </a:solidFill>
              <a:latin typeface="Calibri" pitchFamily="34" charset="0"/>
            </a:endParaRPr>
          </a:p>
        </p:txBody>
      </p:sp>
      <p:grpSp>
        <p:nvGrpSpPr>
          <p:cNvPr id="284677" name="Group 145"/>
          <p:cNvGrpSpPr>
            <a:grpSpLocks/>
          </p:cNvGrpSpPr>
          <p:nvPr/>
        </p:nvGrpSpPr>
        <p:grpSpPr bwMode="auto">
          <a:xfrm>
            <a:off x="2514600" y="750888"/>
            <a:ext cx="5064125" cy="228600"/>
            <a:chOff x="199210" y="6182363"/>
            <a:chExt cx="5064125" cy="228601"/>
          </a:xfrm>
        </p:grpSpPr>
        <p:pic>
          <p:nvPicPr>
            <p:cNvPr id="284781"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4782"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4783" name="Group 142"/>
            <p:cNvGrpSpPr>
              <a:grpSpLocks/>
            </p:cNvGrpSpPr>
            <p:nvPr/>
          </p:nvGrpSpPr>
          <p:grpSpPr bwMode="auto">
            <a:xfrm>
              <a:off x="199210" y="6186671"/>
              <a:ext cx="2406970" cy="221162"/>
              <a:chOff x="-301925" y="5561154"/>
              <a:chExt cx="2406770" cy="221240"/>
            </a:xfrm>
          </p:grpSpPr>
          <p:sp>
            <p:nvSpPr>
              <p:cNvPr id="28478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Patch Panel</a:t>
                </a:r>
              </a:p>
            </p:txBody>
          </p:sp>
          <p:sp>
            <p:nvSpPr>
              <p:cNvPr id="28478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84784" name="Group 141"/>
            <p:cNvGrpSpPr>
              <a:grpSpLocks/>
            </p:cNvGrpSpPr>
            <p:nvPr/>
          </p:nvGrpSpPr>
          <p:grpSpPr bwMode="auto">
            <a:xfrm>
              <a:off x="2844863" y="6189468"/>
              <a:ext cx="2418472" cy="221119"/>
              <a:chOff x="307675" y="6055740"/>
              <a:chExt cx="2418271" cy="221197"/>
            </a:xfrm>
          </p:grpSpPr>
          <p:sp>
            <p:nvSpPr>
              <p:cNvPr id="28478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8478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grpSp>
        <p:nvGrpSpPr>
          <p:cNvPr id="284679" name="Group 8"/>
          <p:cNvGrpSpPr>
            <a:grpSpLocks/>
          </p:cNvGrpSpPr>
          <p:nvPr/>
        </p:nvGrpSpPr>
        <p:grpSpPr bwMode="auto">
          <a:xfrm>
            <a:off x="346075" y="2647950"/>
            <a:ext cx="2954338" cy="976313"/>
            <a:chOff x="811929" y="2648179"/>
            <a:chExt cx="2953392" cy="976719"/>
          </a:xfrm>
        </p:grpSpPr>
        <p:grpSp>
          <p:nvGrpSpPr>
            <p:cNvPr id="284757" name="Group 7"/>
            <p:cNvGrpSpPr>
              <a:grpSpLocks/>
            </p:cNvGrpSpPr>
            <p:nvPr/>
          </p:nvGrpSpPr>
          <p:grpSpPr bwMode="auto">
            <a:xfrm>
              <a:off x="1467344" y="2648179"/>
              <a:ext cx="2292731" cy="222022"/>
              <a:chOff x="1467344" y="2648179"/>
              <a:chExt cx="2292731" cy="222022"/>
            </a:xfrm>
          </p:grpSpPr>
          <p:sp>
            <p:nvSpPr>
              <p:cNvPr id="28477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 action="ppaction://hlinksldjump"/>
                  </a:rPr>
                  <a:t>l1lanfey 21F (Clear)</a:t>
                </a:r>
                <a:endParaRPr lang="en-US" sz="800" b="1" dirty="0">
                  <a:latin typeface="Comic Sans MS" pitchFamily="66" charset="0"/>
                </a:endParaRPr>
              </a:p>
            </p:txBody>
          </p:sp>
          <p:cxnSp>
            <p:nvCxnSpPr>
              <p:cNvPr id="64" name="Straight Arrow Connector 63"/>
              <p:cNvCxnSpPr>
                <a:stCxn id="284778" idx="3"/>
                <a:endCxn id="284780" idx="1"/>
              </p:cNvCxnSpPr>
              <p:nvPr/>
            </p:nvCxnSpPr>
            <p:spPr bwMode="auto">
              <a:xfrm flipV="1">
                <a:off x="2822648" y="2756174"/>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8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a:t>
                </a:r>
                <a:endParaRPr lang="en-US" sz="800" b="1" dirty="0">
                  <a:latin typeface="Comic Sans MS" pitchFamily="66" charset="0"/>
                </a:endParaRPr>
              </a:p>
            </p:txBody>
          </p:sp>
        </p:grpSp>
        <p:grpSp>
          <p:nvGrpSpPr>
            <p:cNvPr id="284758" name="Group 66"/>
            <p:cNvGrpSpPr>
              <a:grpSpLocks/>
            </p:cNvGrpSpPr>
            <p:nvPr/>
          </p:nvGrpSpPr>
          <p:grpSpPr bwMode="auto">
            <a:xfrm>
              <a:off x="1469967" y="2800534"/>
              <a:ext cx="2292731" cy="222067"/>
              <a:chOff x="1467344" y="2648134"/>
              <a:chExt cx="2292731" cy="222067"/>
            </a:xfrm>
          </p:grpSpPr>
          <p:sp>
            <p:nvSpPr>
              <p:cNvPr id="28477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l1lanfey 21F (None)</a:t>
                </a:r>
                <a:endParaRPr lang="en-US" sz="800" b="1">
                  <a:latin typeface="Comic Sans MS" pitchFamily="66" charset="0"/>
                </a:endParaRPr>
              </a:p>
            </p:txBody>
          </p:sp>
          <p:cxnSp>
            <p:nvCxnSpPr>
              <p:cNvPr id="69" name="Straight Arrow Connector 68"/>
              <p:cNvCxnSpPr>
                <a:stCxn id="284775" idx="3"/>
                <a:endCxn id="284777"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7" name="TextBox 353"/>
              <p:cNvSpPr txBox="1">
                <a:spLocks noChangeArrowheads="1"/>
              </p:cNvSpPr>
              <p:nvPr/>
            </p:nvSpPr>
            <p:spPr bwMode="auto">
              <a:xfrm>
                <a:off x="3351706" y="2648134"/>
                <a:ext cx="408369"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1-2</a:t>
                </a:r>
                <a:endParaRPr lang="en-US" sz="800" b="1" dirty="0">
                  <a:latin typeface="Comic Sans MS" pitchFamily="66" charset="0"/>
                </a:endParaRPr>
              </a:p>
            </p:txBody>
          </p:sp>
        </p:grpSp>
        <p:grpSp>
          <p:nvGrpSpPr>
            <p:cNvPr id="284759" name="Group 70"/>
            <p:cNvGrpSpPr>
              <a:grpSpLocks/>
            </p:cNvGrpSpPr>
            <p:nvPr/>
          </p:nvGrpSpPr>
          <p:grpSpPr bwMode="auto">
            <a:xfrm>
              <a:off x="1469967" y="2947716"/>
              <a:ext cx="2292731" cy="222022"/>
              <a:chOff x="1467344" y="2648179"/>
              <a:chExt cx="2292731" cy="222022"/>
            </a:xfrm>
          </p:grpSpPr>
          <p:sp>
            <p:nvSpPr>
              <p:cNvPr id="28477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6" action="ppaction://hlinksldjump"/>
                  </a:rPr>
                  <a:t>X448 1F</a:t>
                </a:r>
                <a:endParaRPr lang="en-US" sz="800" b="1">
                  <a:latin typeface="Comic Sans MS" pitchFamily="66" charset="0"/>
                </a:endParaRPr>
              </a:p>
            </p:txBody>
          </p:sp>
          <p:cxnSp>
            <p:nvCxnSpPr>
              <p:cNvPr id="73" name="Straight Arrow Connector 72"/>
              <p:cNvCxnSpPr>
                <a:stCxn id="284772" idx="3"/>
                <a:endCxn id="284774" idx="1"/>
              </p:cNvCxnSpPr>
              <p:nvPr/>
            </p:nvCxnSpPr>
            <p:spPr bwMode="auto">
              <a:xfrm flipV="1">
                <a:off x="2823199" y="2755211"/>
                <a:ext cx="528468" cy="7941"/>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1-3</a:t>
                </a:r>
                <a:endParaRPr lang="en-US" sz="800" b="1" dirty="0">
                  <a:latin typeface="Comic Sans MS" pitchFamily="66" charset="0"/>
                </a:endParaRPr>
              </a:p>
            </p:txBody>
          </p:sp>
        </p:grpSp>
        <p:grpSp>
          <p:nvGrpSpPr>
            <p:cNvPr id="284760" name="Group 74"/>
            <p:cNvGrpSpPr>
              <a:grpSpLocks/>
            </p:cNvGrpSpPr>
            <p:nvPr/>
          </p:nvGrpSpPr>
          <p:grpSpPr bwMode="auto">
            <a:xfrm>
              <a:off x="1472590" y="3100116"/>
              <a:ext cx="2292731" cy="222022"/>
              <a:chOff x="1467344" y="2648179"/>
              <a:chExt cx="2292731" cy="222022"/>
            </a:xfrm>
          </p:grpSpPr>
          <p:sp>
            <p:nvSpPr>
              <p:cNvPr id="28476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6" action="ppaction://hlinksldjump"/>
                  </a:rPr>
                  <a:t>X448 1F</a:t>
                </a:r>
                <a:endParaRPr lang="en-US" sz="800" b="1">
                  <a:latin typeface="Comic Sans MS" pitchFamily="66" charset="0"/>
                </a:endParaRPr>
              </a:p>
            </p:txBody>
          </p:sp>
          <p:cxnSp>
            <p:nvCxnSpPr>
              <p:cNvPr id="77" name="Straight Arrow Connector 76"/>
              <p:cNvCxnSpPr>
                <a:stCxn id="284769" idx="3"/>
                <a:endCxn id="284771" idx="1"/>
              </p:cNvCxnSpPr>
              <p:nvPr/>
            </p:nvCxnSpPr>
            <p:spPr bwMode="auto">
              <a:xfrm flipV="1">
                <a:off x="2822162" y="2755274"/>
                <a:ext cx="530055" cy="7941"/>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1-4</a:t>
                </a:r>
                <a:endParaRPr lang="en-US" sz="800" b="1" dirty="0">
                  <a:latin typeface="Comic Sans MS" pitchFamily="66" charset="0"/>
                </a:endParaRPr>
              </a:p>
            </p:txBody>
          </p:sp>
        </p:grpSp>
        <p:grpSp>
          <p:nvGrpSpPr>
            <p:cNvPr id="284761" name="Group 78"/>
            <p:cNvGrpSpPr>
              <a:grpSpLocks/>
            </p:cNvGrpSpPr>
            <p:nvPr/>
          </p:nvGrpSpPr>
          <p:grpSpPr bwMode="auto">
            <a:xfrm>
              <a:off x="811929" y="3249910"/>
              <a:ext cx="2950769" cy="222588"/>
              <a:chOff x="809306" y="2648179"/>
              <a:chExt cx="2950769" cy="222588"/>
            </a:xfrm>
          </p:grpSpPr>
          <p:sp>
            <p:nvSpPr>
              <p:cNvPr id="284766" name="TextBox 353"/>
              <p:cNvSpPr txBox="1">
                <a:spLocks noChangeArrowheads="1"/>
              </p:cNvSpPr>
              <p:nvPr/>
            </p:nvSpPr>
            <p:spPr bwMode="auto">
              <a:xfrm>
                <a:off x="809306" y="2655323"/>
                <a:ext cx="2013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ACC-5595 Port 6 (Clear)</a:t>
                </a:r>
                <a:endParaRPr lang="en-US" sz="800" b="1" dirty="0">
                  <a:latin typeface="Comic Sans MS" pitchFamily="66" charset="0"/>
                </a:endParaRPr>
              </a:p>
            </p:txBody>
          </p:sp>
          <p:cxnSp>
            <p:nvCxnSpPr>
              <p:cNvPr id="81" name="Straight Arrow Connector 80"/>
              <p:cNvCxnSpPr>
                <a:stCxn id="284766" idx="3"/>
                <a:endCxn id="284768" idx="1"/>
              </p:cNvCxnSpPr>
              <p:nvPr/>
            </p:nvCxnSpPr>
            <p:spPr bwMode="auto">
              <a:xfrm flipV="1">
                <a:off x="2823199" y="2756356"/>
                <a:ext cx="528468"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6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1-5</a:t>
                </a:r>
                <a:endParaRPr lang="en-US" sz="800" b="1" dirty="0">
                  <a:latin typeface="Comic Sans MS" pitchFamily="66" charset="0"/>
                </a:endParaRPr>
              </a:p>
            </p:txBody>
          </p:sp>
        </p:grpSp>
        <p:grpSp>
          <p:nvGrpSpPr>
            <p:cNvPr id="284762" name="Group 82"/>
            <p:cNvGrpSpPr>
              <a:grpSpLocks/>
            </p:cNvGrpSpPr>
            <p:nvPr/>
          </p:nvGrpSpPr>
          <p:grpSpPr bwMode="auto">
            <a:xfrm>
              <a:off x="811929" y="3402310"/>
              <a:ext cx="2953392" cy="222588"/>
              <a:chOff x="806683" y="2648179"/>
              <a:chExt cx="2953392" cy="222588"/>
            </a:xfrm>
          </p:grpSpPr>
          <p:sp>
            <p:nvSpPr>
              <p:cNvPr id="284763" name="TextBox 353"/>
              <p:cNvSpPr txBox="1">
                <a:spLocks noChangeArrowheads="1"/>
              </p:cNvSpPr>
              <p:nvPr/>
            </p:nvSpPr>
            <p:spPr bwMode="auto">
              <a:xfrm>
                <a:off x="806683" y="2655323"/>
                <a:ext cx="20161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ACC-5595 Port 6 (None)</a:t>
                </a:r>
                <a:endParaRPr lang="en-US" sz="800" b="1" dirty="0">
                  <a:latin typeface="Comic Sans MS" pitchFamily="66" charset="0"/>
                </a:endParaRPr>
              </a:p>
            </p:txBody>
          </p:sp>
          <p:cxnSp>
            <p:nvCxnSpPr>
              <p:cNvPr id="85" name="Straight Arrow Connector 84"/>
              <p:cNvCxnSpPr>
                <a:stCxn id="284763" idx="3"/>
                <a:endCxn id="284765" idx="1"/>
              </p:cNvCxnSpPr>
              <p:nvPr/>
            </p:nvCxnSpPr>
            <p:spPr bwMode="auto">
              <a:xfrm flipV="1">
                <a:off x="2822162" y="2756419"/>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6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1-6</a:t>
                </a:r>
                <a:endParaRPr lang="en-US" sz="800" b="1" dirty="0">
                  <a:latin typeface="Comic Sans MS" pitchFamily="66" charset="0"/>
                </a:endParaRPr>
              </a:p>
            </p:txBody>
          </p:sp>
        </p:grpSp>
      </p:grpSp>
      <p:grpSp>
        <p:nvGrpSpPr>
          <p:cNvPr id="284680" name="Group 86"/>
          <p:cNvGrpSpPr>
            <a:grpSpLocks/>
          </p:cNvGrpSpPr>
          <p:nvPr/>
        </p:nvGrpSpPr>
        <p:grpSpPr bwMode="auto">
          <a:xfrm>
            <a:off x="1004888" y="3675063"/>
            <a:ext cx="2298700" cy="976312"/>
            <a:chOff x="1467344" y="2648179"/>
            <a:chExt cx="2297977" cy="976153"/>
          </a:xfrm>
        </p:grpSpPr>
        <p:grpSp>
          <p:nvGrpSpPr>
            <p:cNvPr id="284733" name="Group 87"/>
            <p:cNvGrpSpPr>
              <a:grpSpLocks/>
            </p:cNvGrpSpPr>
            <p:nvPr/>
          </p:nvGrpSpPr>
          <p:grpSpPr bwMode="auto">
            <a:xfrm>
              <a:off x="1467344" y="2648179"/>
              <a:ext cx="2292731" cy="222022"/>
              <a:chOff x="1467344" y="2648179"/>
              <a:chExt cx="2292731" cy="222022"/>
            </a:xfrm>
          </p:grpSpPr>
          <p:sp>
            <p:nvSpPr>
              <p:cNvPr id="28475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VT430 Opt In/Out</a:t>
                </a:r>
                <a:endParaRPr lang="en-US" sz="800" b="1">
                  <a:latin typeface="Comic Sans MS" pitchFamily="66" charset="0"/>
                </a:endParaRPr>
              </a:p>
            </p:txBody>
          </p:sp>
          <p:cxnSp>
            <p:nvCxnSpPr>
              <p:cNvPr id="111" name="Straight Arrow Connector 110"/>
              <p:cNvCxnSpPr>
                <a:stCxn id="284754" idx="3"/>
                <a:endCxn id="284756" idx="1"/>
              </p:cNvCxnSpPr>
              <p:nvPr/>
            </p:nvCxnSpPr>
            <p:spPr bwMode="auto">
              <a:xfrm flipV="1">
                <a:off x="2822643" y="2756111"/>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3-1</a:t>
                </a:r>
                <a:endParaRPr lang="en-US" sz="800" b="1" dirty="0">
                  <a:latin typeface="Comic Sans MS" pitchFamily="66" charset="0"/>
                </a:endParaRPr>
              </a:p>
            </p:txBody>
          </p:sp>
        </p:grpSp>
        <p:grpSp>
          <p:nvGrpSpPr>
            <p:cNvPr id="284734" name="Group 88"/>
            <p:cNvGrpSpPr>
              <a:grpSpLocks/>
            </p:cNvGrpSpPr>
            <p:nvPr/>
          </p:nvGrpSpPr>
          <p:grpSpPr bwMode="auto">
            <a:xfrm>
              <a:off x="1469967" y="2800579"/>
              <a:ext cx="2292731" cy="222022"/>
              <a:chOff x="1467344" y="2648179"/>
              <a:chExt cx="2292731" cy="222022"/>
            </a:xfrm>
          </p:grpSpPr>
          <p:sp>
            <p:nvSpPr>
              <p:cNvPr id="28475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7711-R Opt In/Out</a:t>
                </a:r>
                <a:endParaRPr lang="en-US" sz="800" b="1">
                  <a:latin typeface="Comic Sans MS" pitchFamily="66" charset="0"/>
                </a:endParaRPr>
              </a:p>
            </p:txBody>
          </p:sp>
          <p:cxnSp>
            <p:nvCxnSpPr>
              <p:cNvPr id="107" name="Straight Arrow Connector 106"/>
              <p:cNvCxnSpPr>
                <a:stCxn id="284751" idx="3"/>
                <a:endCxn id="284753" idx="1"/>
              </p:cNvCxnSpPr>
              <p:nvPr/>
            </p:nvCxnSpPr>
            <p:spPr bwMode="auto">
              <a:xfrm flipV="1">
                <a:off x="2823194" y="2756087"/>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3-2</a:t>
                </a:r>
                <a:endParaRPr lang="en-US" sz="800" b="1" dirty="0">
                  <a:latin typeface="Comic Sans MS" pitchFamily="66" charset="0"/>
                </a:endParaRPr>
              </a:p>
            </p:txBody>
          </p:sp>
        </p:grpSp>
        <p:grpSp>
          <p:nvGrpSpPr>
            <p:cNvPr id="284735" name="Group 89"/>
            <p:cNvGrpSpPr>
              <a:grpSpLocks/>
            </p:cNvGrpSpPr>
            <p:nvPr/>
          </p:nvGrpSpPr>
          <p:grpSpPr bwMode="auto">
            <a:xfrm>
              <a:off x="1469967" y="2947716"/>
              <a:ext cx="2292731" cy="222022"/>
              <a:chOff x="1467344" y="2648179"/>
              <a:chExt cx="2292731" cy="222022"/>
            </a:xfrm>
          </p:grpSpPr>
          <p:sp>
            <p:nvSpPr>
              <p:cNvPr id="28474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2402 26F (White)</a:t>
                </a:r>
                <a:endParaRPr lang="en-US" sz="800" b="1">
                  <a:latin typeface="Comic Sans MS" pitchFamily="66" charset="0"/>
                </a:endParaRPr>
              </a:p>
            </p:txBody>
          </p:sp>
          <p:cxnSp>
            <p:nvCxnSpPr>
              <p:cNvPr id="104" name="Straight Arrow Connector 103"/>
              <p:cNvCxnSpPr>
                <a:stCxn id="284748" idx="3"/>
                <a:endCxn id="284750" idx="1"/>
              </p:cNvCxnSpPr>
              <p:nvPr/>
            </p:nvCxnSpPr>
            <p:spPr bwMode="auto">
              <a:xfrm flipV="1">
                <a:off x="2823194" y="2756562"/>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3-3</a:t>
                </a:r>
                <a:endParaRPr lang="en-US" sz="800" b="1" dirty="0">
                  <a:latin typeface="Comic Sans MS" pitchFamily="66" charset="0"/>
                </a:endParaRPr>
              </a:p>
            </p:txBody>
          </p:sp>
        </p:grpSp>
        <p:grpSp>
          <p:nvGrpSpPr>
            <p:cNvPr id="284736" name="Group 90"/>
            <p:cNvGrpSpPr>
              <a:grpSpLocks/>
            </p:cNvGrpSpPr>
            <p:nvPr/>
          </p:nvGrpSpPr>
          <p:grpSpPr bwMode="auto">
            <a:xfrm>
              <a:off x="1472590" y="3100116"/>
              <a:ext cx="2292731" cy="222022"/>
              <a:chOff x="1467344" y="2648179"/>
              <a:chExt cx="2292731" cy="222022"/>
            </a:xfrm>
          </p:grpSpPr>
          <p:sp>
            <p:nvSpPr>
              <p:cNvPr id="28474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1" name="Straight Arrow Connector 100"/>
              <p:cNvCxnSpPr>
                <a:stCxn id="284745" idx="3"/>
                <a:endCxn id="284747" idx="1"/>
              </p:cNvCxnSpPr>
              <p:nvPr/>
            </p:nvCxnSpPr>
            <p:spPr bwMode="auto">
              <a:xfrm flipV="1">
                <a:off x="2822157" y="2756537"/>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3-4</a:t>
                </a:r>
                <a:endParaRPr lang="en-US" sz="800" b="1" dirty="0">
                  <a:latin typeface="Comic Sans MS" pitchFamily="66" charset="0"/>
                </a:endParaRPr>
              </a:p>
            </p:txBody>
          </p:sp>
        </p:grpSp>
        <p:grpSp>
          <p:nvGrpSpPr>
            <p:cNvPr id="284737" name="Group 91"/>
            <p:cNvGrpSpPr>
              <a:grpSpLocks/>
            </p:cNvGrpSpPr>
            <p:nvPr/>
          </p:nvGrpSpPr>
          <p:grpSpPr bwMode="auto">
            <a:xfrm>
              <a:off x="1469967" y="3249910"/>
              <a:ext cx="2292731" cy="222022"/>
              <a:chOff x="1467344" y="2648179"/>
              <a:chExt cx="2292731" cy="222022"/>
            </a:xfrm>
          </p:grpSpPr>
          <p:sp>
            <p:nvSpPr>
              <p:cNvPr id="28474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1Y23 PP Port 6</a:t>
                </a:r>
                <a:endParaRPr lang="en-US" sz="800" b="1">
                  <a:latin typeface="Comic Sans MS" pitchFamily="66" charset="0"/>
                </a:endParaRPr>
              </a:p>
            </p:txBody>
          </p:sp>
          <p:cxnSp>
            <p:nvCxnSpPr>
              <p:cNvPr id="98" name="Straight Arrow Connector 97"/>
              <p:cNvCxnSpPr>
                <a:stCxn id="284742" idx="3"/>
                <a:endCxn id="284744" idx="1"/>
              </p:cNvCxnSpPr>
              <p:nvPr/>
            </p:nvCxnSpPr>
            <p:spPr bwMode="auto">
              <a:xfrm flipV="1">
                <a:off x="2823194" y="2755945"/>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3-5</a:t>
                </a:r>
                <a:endParaRPr lang="en-US" sz="800" b="1" dirty="0">
                  <a:latin typeface="Comic Sans MS" pitchFamily="66" charset="0"/>
                </a:endParaRPr>
              </a:p>
            </p:txBody>
          </p:sp>
        </p:grpSp>
        <p:grpSp>
          <p:nvGrpSpPr>
            <p:cNvPr id="284738" name="Group 92"/>
            <p:cNvGrpSpPr>
              <a:grpSpLocks/>
            </p:cNvGrpSpPr>
            <p:nvPr/>
          </p:nvGrpSpPr>
          <p:grpSpPr bwMode="auto">
            <a:xfrm>
              <a:off x="1472590" y="3402310"/>
              <a:ext cx="2292731" cy="222022"/>
              <a:chOff x="1467344" y="2648179"/>
              <a:chExt cx="2292731" cy="222022"/>
            </a:xfrm>
          </p:grpSpPr>
          <p:sp>
            <p:nvSpPr>
              <p:cNvPr id="28473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1Y23 PP Port 5</a:t>
                </a:r>
                <a:endParaRPr lang="en-US" sz="800" b="1">
                  <a:latin typeface="Comic Sans MS" pitchFamily="66" charset="0"/>
                </a:endParaRPr>
              </a:p>
            </p:txBody>
          </p:sp>
          <p:cxnSp>
            <p:nvCxnSpPr>
              <p:cNvPr id="95" name="Straight Arrow Connector 94"/>
              <p:cNvCxnSpPr>
                <a:stCxn id="284739" idx="3"/>
                <a:endCxn id="284741" idx="1"/>
              </p:cNvCxnSpPr>
              <p:nvPr/>
            </p:nvCxnSpPr>
            <p:spPr bwMode="auto">
              <a:xfrm flipV="1">
                <a:off x="2822157" y="2755920"/>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3-6</a:t>
                </a:r>
                <a:endParaRPr lang="en-US" sz="800" b="1" dirty="0">
                  <a:latin typeface="Comic Sans MS" pitchFamily="66" charset="0"/>
                </a:endParaRPr>
              </a:p>
            </p:txBody>
          </p:sp>
        </p:grpSp>
      </p:grpSp>
      <p:grpSp>
        <p:nvGrpSpPr>
          <p:cNvPr id="284681" name="Group 162"/>
          <p:cNvGrpSpPr>
            <a:grpSpLocks/>
          </p:cNvGrpSpPr>
          <p:nvPr/>
        </p:nvGrpSpPr>
        <p:grpSpPr bwMode="auto">
          <a:xfrm>
            <a:off x="3087688" y="2647950"/>
            <a:ext cx="2706687" cy="976313"/>
            <a:chOff x="1058430" y="2648179"/>
            <a:chExt cx="2706891" cy="976153"/>
          </a:xfrm>
        </p:grpSpPr>
        <p:grpSp>
          <p:nvGrpSpPr>
            <p:cNvPr id="284709" name="Group 163"/>
            <p:cNvGrpSpPr>
              <a:grpSpLocks/>
            </p:cNvGrpSpPr>
            <p:nvPr/>
          </p:nvGrpSpPr>
          <p:grpSpPr bwMode="auto">
            <a:xfrm>
              <a:off x="1467344" y="2648179"/>
              <a:ext cx="2292731" cy="222022"/>
              <a:chOff x="1467344" y="2648179"/>
              <a:chExt cx="2292731" cy="222022"/>
            </a:xfrm>
          </p:grpSpPr>
          <p:sp>
            <p:nvSpPr>
              <p:cNvPr id="28473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6" name="Straight Arrow Connector 185"/>
              <p:cNvCxnSpPr>
                <a:stCxn id="284730" idx="3"/>
                <a:endCxn id="284732" idx="1"/>
              </p:cNvCxnSpPr>
              <p:nvPr/>
            </p:nvCxnSpPr>
            <p:spPr bwMode="auto">
              <a:xfrm flipV="1">
                <a:off x="2823863" y="2756111"/>
                <a:ext cx="52867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3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a:t>
                </a:r>
                <a:endParaRPr lang="en-US" sz="800" b="1" dirty="0">
                  <a:latin typeface="Comic Sans MS" pitchFamily="66" charset="0"/>
                </a:endParaRPr>
              </a:p>
            </p:txBody>
          </p:sp>
        </p:grpSp>
        <p:grpSp>
          <p:nvGrpSpPr>
            <p:cNvPr id="284710" name="Group 164"/>
            <p:cNvGrpSpPr>
              <a:grpSpLocks/>
            </p:cNvGrpSpPr>
            <p:nvPr/>
          </p:nvGrpSpPr>
          <p:grpSpPr bwMode="auto">
            <a:xfrm>
              <a:off x="1058430" y="2800579"/>
              <a:ext cx="2704268" cy="222588"/>
              <a:chOff x="1055807" y="2648179"/>
              <a:chExt cx="2704268" cy="222588"/>
            </a:xfrm>
          </p:grpSpPr>
          <p:sp>
            <p:nvSpPr>
              <p:cNvPr id="28472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TR30300WDM OPT In/Out</a:t>
                </a:r>
                <a:endParaRPr lang="en-US" sz="800" b="1" dirty="0">
                  <a:latin typeface="Comic Sans MS" pitchFamily="66" charset="0"/>
                </a:endParaRPr>
              </a:p>
            </p:txBody>
          </p:sp>
          <p:cxnSp>
            <p:nvCxnSpPr>
              <p:cNvPr id="183" name="Straight Arrow Connector 182"/>
              <p:cNvCxnSpPr>
                <a:stCxn id="284727" idx="3"/>
                <a:endCxn id="284729" idx="1"/>
              </p:cNvCxnSpPr>
              <p:nvPr/>
            </p:nvCxnSpPr>
            <p:spPr bwMode="auto">
              <a:xfrm flipV="1">
                <a:off x="2822827" y="2756087"/>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2-2</a:t>
                </a:r>
                <a:endParaRPr lang="en-US" sz="800" b="1" dirty="0">
                  <a:latin typeface="Comic Sans MS" pitchFamily="66" charset="0"/>
                </a:endParaRPr>
              </a:p>
            </p:txBody>
          </p:sp>
        </p:grpSp>
        <p:grpSp>
          <p:nvGrpSpPr>
            <p:cNvPr id="284711" name="Group 165"/>
            <p:cNvGrpSpPr>
              <a:grpSpLocks/>
            </p:cNvGrpSpPr>
            <p:nvPr/>
          </p:nvGrpSpPr>
          <p:grpSpPr bwMode="auto">
            <a:xfrm>
              <a:off x="1469967" y="2947716"/>
              <a:ext cx="2292731" cy="222022"/>
              <a:chOff x="1467344" y="2648179"/>
              <a:chExt cx="2292731" cy="222022"/>
            </a:xfrm>
          </p:grpSpPr>
          <p:sp>
            <p:nvSpPr>
              <p:cNvPr id="28472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0" name="Straight Arrow Connector 179"/>
              <p:cNvCxnSpPr>
                <a:stCxn id="284724" idx="3"/>
                <a:endCxn id="284726" idx="1"/>
              </p:cNvCxnSpPr>
              <p:nvPr/>
            </p:nvCxnSpPr>
            <p:spPr bwMode="auto">
              <a:xfrm flipV="1">
                <a:off x="2822827" y="2756563"/>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2-3</a:t>
                </a:r>
                <a:endParaRPr lang="en-US" sz="800" b="1" dirty="0">
                  <a:latin typeface="Comic Sans MS" pitchFamily="66" charset="0"/>
                </a:endParaRPr>
              </a:p>
            </p:txBody>
          </p:sp>
        </p:grpSp>
        <p:grpSp>
          <p:nvGrpSpPr>
            <p:cNvPr id="284712" name="Group 166"/>
            <p:cNvGrpSpPr>
              <a:grpSpLocks/>
            </p:cNvGrpSpPr>
            <p:nvPr/>
          </p:nvGrpSpPr>
          <p:grpSpPr bwMode="auto">
            <a:xfrm>
              <a:off x="1472590" y="3100116"/>
              <a:ext cx="2292731" cy="222022"/>
              <a:chOff x="1467344" y="2648179"/>
              <a:chExt cx="2292731" cy="222022"/>
            </a:xfrm>
          </p:grpSpPr>
          <p:sp>
            <p:nvSpPr>
              <p:cNvPr id="28472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D070011 Fanout Input</a:t>
                </a:r>
                <a:endParaRPr lang="en-US" sz="800" b="1">
                  <a:latin typeface="Comic Sans MS" pitchFamily="66" charset="0"/>
                </a:endParaRPr>
              </a:p>
            </p:txBody>
          </p:sp>
          <p:cxnSp>
            <p:nvCxnSpPr>
              <p:cNvPr id="177" name="Straight Arrow Connector 176"/>
              <p:cNvCxnSpPr>
                <a:stCxn id="284721" idx="3"/>
                <a:endCxn id="284723" idx="1"/>
              </p:cNvCxnSpPr>
              <p:nvPr/>
            </p:nvCxnSpPr>
            <p:spPr bwMode="auto">
              <a:xfrm flipV="1">
                <a:off x="2823379" y="2756538"/>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2-4</a:t>
                </a:r>
                <a:endParaRPr lang="en-US" sz="800" b="1" dirty="0">
                  <a:latin typeface="Comic Sans MS" pitchFamily="66" charset="0"/>
                </a:endParaRPr>
              </a:p>
            </p:txBody>
          </p:sp>
        </p:grpSp>
        <p:grpSp>
          <p:nvGrpSpPr>
            <p:cNvPr id="284713" name="Group 167"/>
            <p:cNvGrpSpPr>
              <a:grpSpLocks/>
            </p:cNvGrpSpPr>
            <p:nvPr/>
          </p:nvGrpSpPr>
          <p:grpSpPr bwMode="auto">
            <a:xfrm>
              <a:off x="1469967" y="3249910"/>
              <a:ext cx="2292731" cy="222022"/>
              <a:chOff x="1467344" y="2648179"/>
              <a:chExt cx="2292731" cy="222022"/>
            </a:xfrm>
          </p:grpSpPr>
          <p:sp>
            <p:nvSpPr>
              <p:cNvPr id="28471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D070011 Fanout Input</a:t>
                </a:r>
                <a:endParaRPr lang="en-US" sz="800" b="1">
                  <a:latin typeface="Comic Sans MS" pitchFamily="66" charset="0"/>
                </a:endParaRPr>
              </a:p>
            </p:txBody>
          </p:sp>
          <p:cxnSp>
            <p:nvCxnSpPr>
              <p:cNvPr id="174" name="Straight Arrow Connector 173"/>
              <p:cNvCxnSpPr>
                <a:stCxn id="284718" idx="3"/>
                <a:endCxn id="284720" idx="1"/>
              </p:cNvCxnSpPr>
              <p:nvPr/>
            </p:nvCxnSpPr>
            <p:spPr bwMode="auto">
              <a:xfrm flipV="1">
                <a:off x="2822827" y="2755945"/>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2-5</a:t>
                </a:r>
                <a:endParaRPr lang="en-US" sz="800" b="1" dirty="0">
                  <a:latin typeface="Comic Sans MS" pitchFamily="66" charset="0"/>
                </a:endParaRPr>
              </a:p>
            </p:txBody>
          </p:sp>
        </p:grpSp>
        <p:grpSp>
          <p:nvGrpSpPr>
            <p:cNvPr id="284714" name="Group 168"/>
            <p:cNvGrpSpPr>
              <a:grpSpLocks/>
            </p:cNvGrpSpPr>
            <p:nvPr/>
          </p:nvGrpSpPr>
          <p:grpSpPr bwMode="auto">
            <a:xfrm>
              <a:off x="1472590" y="3402310"/>
              <a:ext cx="2292731" cy="222022"/>
              <a:chOff x="1467344" y="2648179"/>
              <a:chExt cx="2292731" cy="222022"/>
            </a:xfrm>
          </p:grpSpPr>
          <p:sp>
            <p:nvSpPr>
              <p:cNvPr id="28471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VT5030 Opt Out</a:t>
                </a:r>
                <a:endParaRPr lang="en-US" sz="800" b="1">
                  <a:latin typeface="Comic Sans MS" pitchFamily="66" charset="0"/>
                </a:endParaRPr>
              </a:p>
            </p:txBody>
          </p:sp>
          <p:cxnSp>
            <p:nvCxnSpPr>
              <p:cNvPr id="171" name="Straight Arrow Connector 170"/>
              <p:cNvCxnSpPr>
                <a:stCxn id="284715" idx="3"/>
                <a:endCxn id="284717" idx="1"/>
              </p:cNvCxnSpPr>
              <p:nvPr/>
            </p:nvCxnSpPr>
            <p:spPr bwMode="auto">
              <a:xfrm flipV="1">
                <a:off x="2823379" y="2755920"/>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1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2-6</a:t>
                </a:r>
                <a:endParaRPr lang="en-US" sz="800" b="1" dirty="0">
                  <a:latin typeface="Comic Sans MS" pitchFamily="66" charset="0"/>
                </a:endParaRPr>
              </a:p>
            </p:txBody>
          </p:sp>
        </p:grpSp>
      </p:grpSp>
      <p:grpSp>
        <p:nvGrpSpPr>
          <p:cNvPr id="284682" name="Group 187"/>
          <p:cNvGrpSpPr>
            <a:grpSpLocks/>
          </p:cNvGrpSpPr>
          <p:nvPr/>
        </p:nvGrpSpPr>
        <p:grpSpPr bwMode="auto">
          <a:xfrm>
            <a:off x="3087688" y="3675063"/>
            <a:ext cx="2709862" cy="976312"/>
            <a:chOff x="1055807" y="2648179"/>
            <a:chExt cx="2709514" cy="976153"/>
          </a:xfrm>
        </p:grpSpPr>
        <p:grpSp>
          <p:nvGrpSpPr>
            <p:cNvPr id="284685" name="Group 188"/>
            <p:cNvGrpSpPr>
              <a:grpSpLocks/>
            </p:cNvGrpSpPr>
            <p:nvPr/>
          </p:nvGrpSpPr>
          <p:grpSpPr bwMode="auto">
            <a:xfrm>
              <a:off x="1055807" y="2648179"/>
              <a:ext cx="2704268" cy="222588"/>
              <a:chOff x="1055807" y="2648179"/>
              <a:chExt cx="2704268" cy="222588"/>
            </a:xfrm>
          </p:grpSpPr>
          <p:sp>
            <p:nvSpPr>
              <p:cNvPr id="28470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l1netfedaqy 21F (Clear)</a:t>
                </a:r>
                <a:endParaRPr lang="en-US" sz="800" b="1">
                  <a:latin typeface="Comic Sans MS" pitchFamily="66" charset="0"/>
                </a:endParaRPr>
              </a:p>
            </p:txBody>
          </p:sp>
          <p:cxnSp>
            <p:nvCxnSpPr>
              <p:cNvPr id="211" name="Straight Arrow Connector 210"/>
              <p:cNvCxnSpPr>
                <a:stCxn id="284706" idx="3"/>
                <a:endCxn id="284708" idx="1"/>
              </p:cNvCxnSpPr>
              <p:nvPr/>
            </p:nvCxnSpPr>
            <p:spPr bwMode="auto">
              <a:xfrm flipV="1">
                <a:off x="2822467" y="2756112"/>
                <a:ext cx="53015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4-1</a:t>
                </a:r>
                <a:endParaRPr lang="en-US" sz="800" b="1" dirty="0">
                  <a:latin typeface="Comic Sans MS" pitchFamily="66" charset="0"/>
                </a:endParaRPr>
              </a:p>
            </p:txBody>
          </p:sp>
        </p:grpSp>
        <p:grpSp>
          <p:nvGrpSpPr>
            <p:cNvPr id="284686" name="Group 189"/>
            <p:cNvGrpSpPr>
              <a:grpSpLocks/>
            </p:cNvGrpSpPr>
            <p:nvPr/>
          </p:nvGrpSpPr>
          <p:grpSpPr bwMode="auto">
            <a:xfrm>
              <a:off x="1055807" y="2800579"/>
              <a:ext cx="2706891" cy="222588"/>
              <a:chOff x="1053184" y="2648179"/>
              <a:chExt cx="2706891" cy="222588"/>
            </a:xfrm>
          </p:grpSpPr>
          <p:sp>
            <p:nvSpPr>
              <p:cNvPr id="284703"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l1netfedaqy 21F (None)</a:t>
                </a:r>
                <a:endParaRPr lang="en-US" sz="800" b="1">
                  <a:latin typeface="Comic Sans MS" pitchFamily="66" charset="0"/>
                </a:endParaRPr>
              </a:p>
            </p:txBody>
          </p:sp>
          <p:cxnSp>
            <p:nvCxnSpPr>
              <p:cNvPr id="208" name="Straight Arrow Connector 207"/>
              <p:cNvCxnSpPr>
                <a:stCxn id="284703" idx="3"/>
                <a:endCxn id="284705" idx="1"/>
              </p:cNvCxnSpPr>
              <p:nvPr/>
            </p:nvCxnSpPr>
            <p:spPr bwMode="auto">
              <a:xfrm flipV="1">
                <a:off x="2823018" y="275608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4-2</a:t>
                </a:r>
                <a:endParaRPr lang="en-US" sz="800" b="1" dirty="0">
                  <a:latin typeface="Comic Sans MS" pitchFamily="66" charset="0"/>
                </a:endParaRPr>
              </a:p>
            </p:txBody>
          </p:sp>
        </p:grpSp>
        <p:grpSp>
          <p:nvGrpSpPr>
            <p:cNvPr id="284687" name="Group 190"/>
            <p:cNvGrpSpPr>
              <a:grpSpLocks/>
            </p:cNvGrpSpPr>
            <p:nvPr/>
          </p:nvGrpSpPr>
          <p:grpSpPr bwMode="auto">
            <a:xfrm>
              <a:off x="1469967" y="2947716"/>
              <a:ext cx="2292731" cy="222022"/>
              <a:chOff x="1467344" y="2648179"/>
              <a:chExt cx="2292731" cy="222022"/>
            </a:xfrm>
          </p:grpSpPr>
          <p:sp>
            <p:nvSpPr>
              <p:cNvPr id="28470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2402 26F (Yellow)</a:t>
                </a:r>
                <a:endParaRPr lang="en-US" sz="800" b="1">
                  <a:latin typeface="Comic Sans MS" pitchFamily="66" charset="0"/>
                </a:endParaRPr>
              </a:p>
            </p:txBody>
          </p:sp>
          <p:cxnSp>
            <p:nvCxnSpPr>
              <p:cNvPr id="205" name="Straight Arrow Connector 204"/>
              <p:cNvCxnSpPr>
                <a:stCxn id="284700" idx="3"/>
                <a:endCxn id="284702" idx="1"/>
              </p:cNvCxnSpPr>
              <p:nvPr/>
            </p:nvCxnSpPr>
            <p:spPr bwMode="auto">
              <a:xfrm flipV="1">
                <a:off x="2823019" y="2756562"/>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4-3</a:t>
                </a:r>
                <a:endParaRPr lang="en-US" sz="800" b="1" dirty="0">
                  <a:latin typeface="Comic Sans MS" pitchFamily="66" charset="0"/>
                </a:endParaRPr>
              </a:p>
            </p:txBody>
          </p:sp>
        </p:grpSp>
        <p:grpSp>
          <p:nvGrpSpPr>
            <p:cNvPr id="284688" name="Group 191"/>
            <p:cNvGrpSpPr>
              <a:grpSpLocks/>
            </p:cNvGrpSpPr>
            <p:nvPr/>
          </p:nvGrpSpPr>
          <p:grpSpPr bwMode="auto">
            <a:xfrm>
              <a:off x="1472590" y="3100116"/>
              <a:ext cx="2292731" cy="222022"/>
              <a:chOff x="1467344" y="2648179"/>
              <a:chExt cx="2292731" cy="222022"/>
            </a:xfrm>
          </p:grpSpPr>
          <p:sp>
            <p:nvSpPr>
              <p:cNvPr id="28469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02" name="Straight Arrow Connector 201"/>
              <p:cNvCxnSpPr>
                <a:stCxn id="284697" idx="3"/>
                <a:endCxn id="284699" idx="1"/>
              </p:cNvCxnSpPr>
              <p:nvPr/>
            </p:nvCxnSpPr>
            <p:spPr bwMode="auto">
              <a:xfrm flipV="1">
                <a:off x="2823570" y="275653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4-4</a:t>
                </a:r>
                <a:endParaRPr lang="en-US" sz="800" b="1" dirty="0">
                  <a:latin typeface="Comic Sans MS" pitchFamily="66" charset="0"/>
                </a:endParaRPr>
              </a:p>
            </p:txBody>
          </p:sp>
        </p:grpSp>
        <p:grpSp>
          <p:nvGrpSpPr>
            <p:cNvPr id="284689" name="Group 192"/>
            <p:cNvGrpSpPr>
              <a:grpSpLocks/>
            </p:cNvGrpSpPr>
            <p:nvPr/>
          </p:nvGrpSpPr>
          <p:grpSpPr bwMode="auto">
            <a:xfrm>
              <a:off x="1469967" y="3249910"/>
              <a:ext cx="2292731" cy="222022"/>
              <a:chOff x="1467344" y="2648179"/>
              <a:chExt cx="2292731" cy="222022"/>
            </a:xfrm>
          </p:grpSpPr>
          <p:sp>
            <p:nvSpPr>
              <p:cNvPr id="2846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99" name="Straight Arrow Connector 198"/>
              <p:cNvCxnSpPr>
                <a:stCxn id="284694" idx="3"/>
                <a:endCxn id="284696" idx="1"/>
              </p:cNvCxnSpPr>
              <p:nvPr/>
            </p:nvCxnSpPr>
            <p:spPr bwMode="auto">
              <a:xfrm flipV="1">
                <a:off x="2823019" y="2755945"/>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4-5</a:t>
                </a:r>
                <a:endParaRPr lang="en-US" sz="800" b="1" dirty="0">
                  <a:latin typeface="Comic Sans MS" pitchFamily="66" charset="0"/>
                </a:endParaRPr>
              </a:p>
            </p:txBody>
          </p:sp>
        </p:grpSp>
        <p:grpSp>
          <p:nvGrpSpPr>
            <p:cNvPr id="284690" name="Group 193"/>
            <p:cNvGrpSpPr>
              <a:grpSpLocks/>
            </p:cNvGrpSpPr>
            <p:nvPr/>
          </p:nvGrpSpPr>
          <p:grpSpPr bwMode="auto">
            <a:xfrm>
              <a:off x="1472590" y="3402310"/>
              <a:ext cx="2292731" cy="222022"/>
              <a:chOff x="1467344" y="2648179"/>
              <a:chExt cx="2292731" cy="222022"/>
            </a:xfrm>
          </p:grpSpPr>
          <p:sp>
            <p:nvSpPr>
              <p:cNvPr id="2846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96" name="Straight Arrow Connector 195"/>
              <p:cNvCxnSpPr>
                <a:stCxn id="284691" idx="3"/>
                <a:endCxn id="284693" idx="1"/>
              </p:cNvCxnSpPr>
              <p:nvPr/>
            </p:nvCxnSpPr>
            <p:spPr bwMode="auto">
              <a:xfrm flipV="1">
                <a:off x="2823570" y="2755920"/>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4-6</a:t>
                </a:r>
                <a:endParaRPr lang="en-US" sz="800" b="1" dirty="0">
                  <a:latin typeface="Comic Sans MS" pitchFamily="66" charset="0"/>
                </a:endParaRPr>
              </a:p>
            </p:txBody>
          </p:sp>
        </p:grpSp>
      </p:grpSp>
      <p:sp>
        <p:nvSpPr>
          <p:cNvPr id="117" name="TextBox 353"/>
          <p:cNvSpPr txBox="1">
            <a:spLocks noChangeArrowheads="1"/>
          </p:cNvSpPr>
          <p:nvPr/>
        </p:nvSpPr>
        <p:spPr bwMode="auto">
          <a:xfrm>
            <a:off x="-300038" y="2135188"/>
            <a:ext cx="176688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FC Connectors</a:t>
            </a:r>
          </a:p>
        </p:txBody>
      </p:sp>
      <p:grpSp>
        <p:nvGrpSpPr>
          <p:cNvPr id="118" name="Group 162"/>
          <p:cNvGrpSpPr>
            <a:grpSpLocks/>
          </p:cNvGrpSpPr>
          <p:nvPr/>
        </p:nvGrpSpPr>
        <p:grpSpPr bwMode="auto">
          <a:xfrm>
            <a:off x="5595938" y="2647950"/>
            <a:ext cx="2470150" cy="976313"/>
            <a:chOff x="1058430" y="2648179"/>
            <a:chExt cx="2470382" cy="976153"/>
          </a:xfrm>
        </p:grpSpPr>
        <p:grpSp>
          <p:nvGrpSpPr>
            <p:cNvPr id="119" name="Group 163"/>
            <p:cNvGrpSpPr>
              <a:grpSpLocks/>
            </p:cNvGrpSpPr>
            <p:nvPr/>
          </p:nvGrpSpPr>
          <p:grpSpPr bwMode="auto">
            <a:xfrm>
              <a:off x="1467344" y="2648179"/>
              <a:ext cx="2056223" cy="222022"/>
              <a:chOff x="1467344" y="2648179"/>
              <a:chExt cx="2056223" cy="222022"/>
            </a:xfrm>
          </p:grpSpPr>
          <p:sp>
            <p:nvSpPr>
              <p:cNvPr id="1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Empty</a:t>
                </a:r>
              </a:p>
            </p:txBody>
          </p:sp>
          <p:cxnSp>
            <p:nvCxnSpPr>
              <p:cNvPr id="141" name="Straight Arrow Connector 140"/>
              <p:cNvCxnSpPr>
                <a:stCxn id="140" idx="3"/>
                <a:endCxn id="142"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2" name="TextBox 353"/>
              <p:cNvSpPr txBox="1">
                <a:spLocks noChangeArrowheads="1"/>
              </p:cNvSpPr>
              <p:nvPr/>
            </p:nvSpPr>
            <p:spPr bwMode="auto">
              <a:xfrm>
                <a:off x="3115198"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C1</a:t>
                </a:r>
              </a:p>
            </p:txBody>
          </p:sp>
        </p:grpSp>
        <p:grpSp>
          <p:nvGrpSpPr>
            <p:cNvPr id="120" name="Group 164"/>
            <p:cNvGrpSpPr>
              <a:grpSpLocks/>
            </p:cNvGrpSpPr>
            <p:nvPr/>
          </p:nvGrpSpPr>
          <p:grpSpPr bwMode="auto">
            <a:xfrm>
              <a:off x="1058430" y="2800579"/>
              <a:ext cx="2467761" cy="222588"/>
              <a:chOff x="1055807" y="2648179"/>
              <a:chExt cx="2467761" cy="222588"/>
            </a:xfrm>
          </p:grpSpPr>
          <p:sp>
            <p:nvSpPr>
              <p:cNvPr id="13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8" name="Straight Arrow Connector 137"/>
              <p:cNvCxnSpPr>
                <a:stCxn id="137" idx="3"/>
                <a:endCxn id="139"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9" name="TextBox 353"/>
              <p:cNvSpPr txBox="1">
                <a:spLocks noChangeArrowheads="1"/>
              </p:cNvSpPr>
              <p:nvPr/>
            </p:nvSpPr>
            <p:spPr bwMode="auto">
              <a:xfrm>
                <a:off x="3115199"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C2</a:t>
                </a:r>
              </a:p>
            </p:txBody>
          </p:sp>
        </p:grpSp>
        <p:grpSp>
          <p:nvGrpSpPr>
            <p:cNvPr id="121" name="Group 165"/>
            <p:cNvGrpSpPr>
              <a:grpSpLocks/>
            </p:cNvGrpSpPr>
            <p:nvPr/>
          </p:nvGrpSpPr>
          <p:grpSpPr bwMode="auto">
            <a:xfrm>
              <a:off x="1469967" y="2947716"/>
              <a:ext cx="2056222" cy="222022"/>
              <a:chOff x="1467344" y="2648179"/>
              <a:chExt cx="2056222" cy="222022"/>
            </a:xfrm>
          </p:grpSpPr>
          <p:sp>
            <p:nvSpPr>
              <p:cNvPr id="1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5" name="Straight Arrow Connector 134"/>
              <p:cNvCxnSpPr>
                <a:stCxn id="134" idx="3"/>
                <a:endCxn id="136" idx="1"/>
              </p:cNvCxnSpPr>
              <p:nvPr/>
            </p:nvCxnSpPr>
            <p:spPr bwMode="auto">
              <a:xfrm flipV="1">
                <a:off x="2822860" y="2756563"/>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6"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C3</a:t>
                </a:r>
              </a:p>
            </p:txBody>
          </p:sp>
        </p:grpSp>
        <p:grpSp>
          <p:nvGrpSpPr>
            <p:cNvPr id="122" name="Group 166"/>
            <p:cNvGrpSpPr>
              <a:grpSpLocks/>
            </p:cNvGrpSpPr>
            <p:nvPr/>
          </p:nvGrpSpPr>
          <p:grpSpPr bwMode="auto">
            <a:xfrm>
              <a:off x="1472590" y="3100116"/>
              <a:ext cx="2056222" cy="222022"/>
              <a:chOff x="1467344" y="2648179"/>
              <a:chExt cx="2056222" cy="222022"/>
            </a:xfrm>
          </p:grpSpPr>
          <p:sp>
            <p:nvSpPr>
              <p:cNvPr id="1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2" name="Straight Arrow Connector 131"/>
              <p:cNvCxnSpPr>
                <a:stCxn id="131" idx="3"/>
                <a:endCxn id="133" idx="1"/>
              </p:cNvCxnSpPr>
              <p:nvPr/>
            </p:nvCxnSpPr>
            <p:spPr bwMode="auto">
              <a:xfrm flipV="1">
                <a:off x="2823412" y="2756538"/>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3"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C4</a:t>
                </a:r>
              </a:p>
            </p:txBody>
          </p:sp>
        </p:grpSp>
        <p:grpSp>
          <p:nvGrpSpPr>
            <p:cNvPr id="123" name="Group 167"/>
            <p:cNvGrpSpPr>
              <a:grpSpLocks/>
            </p:cNvGrpSpPr>
            <p:nvPr/>
          </p:nvGrpSpPr>
          <p:grpSpPr bwMode="auto">
            <a:xfrm>
              <a:off x="1469967" y="3249910"/>
              <a:ext cx="2056222" cy="222022"/>
              <a:chOff x="1467344" y="2648179"/>
              <a:chExt cx="2056222" cy="222022"/>
            </a:xfrm>
          </p:grpSpPr>
          <p:sp>
            <p:nvSpPr>
              <p:cNvPr id="12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9" name="Straight Arrow Connector 128"/>
              <p:cNvCxnSpPr>
                <a:stCxn id="128" idx="3"/>
                <a:endCxn id="130"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C5</a:t>
                </a:r>
              </a:p>
            </p:txBody>
          </p:sp>
        </p:grpSp>
        <p:grpSp>
          <p:nvGrpSpPr>
            <p:cNvPr id="124" name="Group 168"/>
            <p:cNvGrpSpPr>
              <a:grpSpLocks/>
            </p:cNvGrpSpPr>
            <p:nvPr/>
          </p:nvGrpSpPr>
          <p:grpSpPr bwMode="auto">
            <a:xfrm>
              <a:off x="1472590" y="3402310"/>
              <a:ext cx="2056222" cy="222022"/>
              <a:chOff x="1467344" y="2648179"/>
              <a:chExt cx="2056222" cy="222022"/>
            </a:xfrm>
          </p:grpSpPr>
          <p:sp>
            <p:nvSpPr>
              <p:cNvPr id="12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6" name="Straight Arrow Connector 125"/>
              <p:cNvCxnSpPr>
                <a:stCxn id="125" idx="3"/>
                <a:endCxn id="127"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7"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C6</a:t>
                </a:r>
              </a:p>
            </p:txBody>
          </p:sp>
        </p:grpSp>
      </p:grpSp>
      <p:grpSp>
        <p:nvGrpSpPr>
          <p:cNvPr id="143" name="Group 162"/>
          <p:cNvGrpSpPr>
            <a:grpSpLocks/>
          </p:cNvGrpSpPr>
          <p:nvPr/>
        </p:nvGrpSpPr>
        <p:grpSpPr bwMode="auto">
          <a:xfrm>
            <a:off x="5599113" y="3636963"/>
            <a:ext cx="2470150" cy="976312"/>
            <a:chOff x="1058430" y="2648179"/>
            <a:chExt cx="2470382" cy="976153"/>
          </a:xfrm>
        </p:grpSpPr>
        <p:grpSp>
          <p:nvGrpSpPr>
            <p:cNvPr id="144" name="Group 163"/>
            <p:cNvGrpSpPr>
              <a:grpSpLocks/>
            </p:cNvGrpSpPr>
            <p:nvPr/>
          </p:nvGrpSpPr>
          <p:grpSpPr bwMode="auto">
            <a:xfrm>
              <a:off x="1467344" y="2648179"/>
              <a:ext cx="2056222" cy="222022"/>
              <a:chOff x="1467344" y="2648179"/>
              <a:chExt cx="2056222" cy="222022"/>
            </a:xfrm>
          </p:grpSpPr>
          <p:sp>
            <p:nvSpPr>
              <p:cNvPr id="16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6" name="Straight Arrow Connector 165"/>
              <p:cNvCxnSpPr>
                <a:stCxn id="165" idx="3"/>
                <a:endCxn id="167"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7"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F1</a:t>
                </a:r>
              </a:p>
            </p:txBody>
          </p:sp>
        </p:grpSp>
        <p:grpSp>
          <p:nvGrpSpPr>
            <p:cNvPr id="145" name="Group 164"/>
            <p:cNvGrpSpPr>
              <a:grpSpLocks/>
            </p:cNvGrpSpPr>
            <p:nvPr/>
          </p:nvGrpSpPr>
          <p:grpSpPr bwMode="auto">
            <a:xfrm>
              <a:off x="1058430" y="2800579"/>
              <a:ext cx="2467762" cy="222588"/>
              <a:chOff x="1055807" y="2648179"/>
              <a:chExt cx="2467762" cy="222588"/>
            </a:xfrm>
          </p:grpSpPr>
          <p:sp>
            <p:nvSpPr>
              <p:cNvPr id="16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3" name="Straight Arrow Connector 162"/>
              <p:cNvCxnSpPr>
                <a:stCxn id="162" idx="3"/>
                <a:endCxn id="164"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4" name="TextBox 353"/>
              <p:cNvSpPr txBox="1">
                <a:spLocks noChangeArrowheads="1"/>
              </p:cNvSpPr>
              <p:nvPr/>
            </p:nvSpPr>
            <p:spPr bwMode="auto">
              <a:xfrm>
                <a:off x="3115200"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F2</a:t>
                </a:r>
              </a:p>
            </p:txBody>
          </p:sp>
        </p:grpSp>
        <p:grpSp>
          <p:nvGrpSpPr>
            <p:cNvPr id="146" name="Group 165"/>
            <p:cNvGrpSpPr>
              <a:grpSpLocks/>
            </p:cNvGrpSpPr>
            <p:nvPr/>
          </p:nvGrpSpPr>
          <p:grpSpPr bwMode="auto">
            <a:xfrm>
              <a:off x="1469967" y="2947716"/>
              <a:ext cx="2056222" cy="222022"/>
              <a:chOff x="1467344" y="2648179"/>
              <a:chExt cx="2056222" cy="222022"/>
            </a:xfrm>
          </p:grpSpPr>
          <p:sp>
            <p:nvSpPr>
              <p:cNvPr id="15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0" name="Straight Arrow Connector 159"/>
              <p:cNvCxnSpPr>
                <a:stCxn id="159" idx="3"/>
                <a:endCxn id="161" idx="1"/>
              </p:cNvCxnSpPr>
              <p:nvPr/>
            </p:nvCxnSpPr>
            <p:spPr bwMode="auto">
              <a:xfrm flipV="1">
                <a:off x="2822860" y="2756562"/>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1"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F3</a:t>
                </a:r>
              </a:p>
            </p:txBody>
          </p:sp>
        </p:grpSp>
        <p:grpSp>
          <p:nvGrpSpPr>
            <p:cNvPr id="147" name="Group 166"/>
            <p:cNvGrpSpPr>
              <a:grpSpLocks/>
            </p:cNvGrpSpPr>
            <p:nvPr/>
          </p:nvGrpSpPr>
          <p:grpSpPr bwMode="auto">
            <a:xfrm>
              <a:off x="1472590" y="3100116"/>
              <a:ext cx="2056222" cy="222022"/>
              <a:chOff x="1467344" y="2648179"/>
              <a:chExt cx="2056222" cy="222022"/>
            </a:xfrm>
          </p:grpSpPr>
          <p:sp>
            <p:nvSpPr>
              <p:cNvPr id="15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Empty</a:t>
                </a:r>
              </a:p>
            </p:txBody>
          </p:sp>
          <p:cxnSp>
            <p:nvCxnSpPr>
              <p:cNvPr id="157" name="Straight Arrow Connector 156"/>
              <p:cNvCxnSpPr>
                <a:stCxn id="156" idx="3"/>
                <a:endCxn id="158" idx="1"/>
              </p:cNvCxnSpPr>
              <p:nvPr/>
            </p:nvCxnSpPr>
            <p:spPr bwMode="auto">
              <a:xfrm flipV="1">
                <a:off x="2823412" y="275653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8"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F4</a:t>
                </a:r>
              </a:p>
            </p:txBody>
          </p:sp>
        </p:grpSp>
        <p:grpSp>
          <p:nvGrpSpPr>
            <p:cNvPr id="148" name="Group 167"/>
            <p:cNvGrpSpPr>
              <a:grpSpLocks/>
            </p:cNvGrpSpPr>
            <p:nvPr/>
          </p:nvGrpSpPr>
          <p:grpSpPr bwMode="auto">
            <a:xfrm>
              <a:off x="1469967" y="3249910"/>
              <a:ext cx="2056222" cy="222022"/>
              <a:chOff x="1467344" y="2648179"/>
              <a:chExt cx="2056222" cy="222022"/>
            </a:xfrm>
          </p:grpSpPr>
          <p:sp>
            <p:nvSpPr>
              <p:cNvPr id="15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4" name="Straight Arrow Connector 153"/>
              <p:cNvCxnSpPr>
                <a:stCxn id="153" idx="3"/>
                <a:endCxn id="155"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5"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F5</a:t>
                </a:r>
              </a:p>
            </p:txBody>
          </p:sp>
        </p:grpSp>
        <p:grpSp>
          <p:nvGrpSpPr>
            <p:cNvPr id="149" name="Group 168"/>
            <p:cNvGrpSpPr>
              <a:grpSpLocks/>
            </p:cNvGrpSpPr>
            <p:nvPr/>
          </p:nvGrpSpPr>
          <p:grpSpPr bwMode="auto">
            <a:xfrm>
              <a:off x="1472590" y="3402310"/>
              <a:ext cx="2056222" cy="222022"/>
              <a:chOff x="1467344" y="2648179"/>
              <a:chExt cx="2056222" cy="222022"/>
            </a:xfrm>
          </p:grpSpPr>
          <p:sp>
            <p:nvSpPr>
              <p:cNvPr id="15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1" name="Straight Arrow Connector 150"/>
              <p:cNvCxnSpPr>
                <a:stCxn id="150" idx="3"/>
                <a:endCxn id="152"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2"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F6</a:t>
                </a:r>
              </a:p>
            </p:txBody>
          </p:sp>
        </p:grpSp>
      </p:grpSp>
      <p:pic>
        <p:nvPicPr>
          <p:cNvPr id="168"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97071" y="5143102"/>
            <a:ext cx="1319213" cy="1055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395922" y="5054308"/>
            <a:ext cx="2378075"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5601" y="1295400"/>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16758188"/>
      </p:ext>
    </p:extLst>
  </p:cSld>
  <p:clrMapOvr>
    <a:masterClrMapping/>
  </p:clrMapOvr>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503</a:t>
            </a:fld>
            <a:endParaRPr lang="en-US" smtClean="0">
              <a:solidFill>
                <a:srgbClr val="898989"/>
              </a:solidFill>
              <a:latin typeface="Calibri" pitchFamily="34" charset="0"/>
            </a:endParaRPr>
          </a:p>
        </p:txBody>
      </p:sp>
      <p:sp>
        <p:nvSpPr>
          <p:cNvPr id="2" name="Title 1"/>
          <p:cNvSpPr>
            <a:spLocks noGrp="1"/>
          </p:cNvSpPr>
          <p:nvPr>
            <p:ph type="title" idx="4294967295"/>
          </p:nvPr>
        </p:nvSpPr>
        <p:spPr>
          <a:xfrm>
            <a:off x="1725613" y="0"/>
            <a:ext cx="7418387" cy="681038"/>
          </a:xfrm>
        </p:spPr>
        <p:txBody>
          <a:bodyPr/>
          <a:lstStyle/>
          <a:p>
            <a:pPr>
              <a:defRPr/>
            </a:pPr>
            <a:r>
              <a:rPr lang="en-US" dirty="0"/>
              <a:t>CDS Electronics Room </a:t>
            </a:r>
            <a:r>
              <a:rPr lang="en-US" dirty="0" smtClean="0"/>
              <a:t>Y-End </a:t>
            </a:r>
            <a:r>
              <a:rPr lang="en-US" dirty="0"/>
              <a:t>(</a:t>
            </a:r>
            <a:r>
              <a:rPr lang="en-US" dirty="0" smtClean="0"/>
              <a:t>CERY) </a:t>
            </a:r>
            <a:r>
              <a:rPr lang="en-US" dirty="0"/>
              <a:t>Rack Layout</a:t>
            </a:r>
          </a:p>
        </p:txBody>
      </p:sp>
      <p:pic>
        <p:nvPicPr>
          <p:cNvPr id="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46450" y="1744225"/>
            <a:ext cx="3867150" cy="337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50"/>
          <p:cNvSpPr/>
          <p:nvPr/>
        </p:nvSpPr>
        <p:spPr bwMode="auto">
          <a:xfrm>
            <a:off x="2817250" y="3276564"/>
            <a:ext cx="457200" cy="73152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10264" name="Rectangle 86"/>
          <p:cNvSpPr>
            <a:spLocks noChangeArrowheads="1"/>
          </p:cNvSpPr>
          <p:nvPr/>
        </p:nvSpPr>
        <p:spPr bwMode="auto">
          <a:xfrm>
            <a:off x="3268738" y="5699985"/>
            <a:ext cx="444352"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CERY</a:t>
            </a:r>
            <a:endParaRPr lang="en-US" sz="800" b="1" dirty="0">
              <a:latin typeface="Comic Sans MS" pitchFamily="66" charset="0"/>
            </a:endParaRPr>
          </a:p>
        </p:txBody>
      </p:sp>
      <p:grpSp>
        <p:nvGrpSpPr>
          <p:cNvPr id="3" name="Group 2"/>
          <p:cNvGrpSpPr/>
          <p:nvPr/>
        </p:nvGrpSpPr>
        <p:grpSpPr>
          <a:xfrm>
            <a:off x="6084093" y="4291600"/>
            <a:ext cx="182563" cy="653177"/>
            <a:chOff x="6084093" y="4291600"/>
            <a:chExt cx="182563" cy="653177"/>
          </a:xfrm>
        </p:grpSpPr>
        <p:sp>
          <p:nvSpPr>
            <p:cNvPr id="105" name="Rectangle 10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47" name="Block Arc 46"/>
          <p:cNvSpPr/>
          <p:nvPr/>
        </p:nvSpPr>
        <p:spPr bwMode="auto">
          <a:xfrm>
            <a:off x="6069103" y="4798717"/>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48" name="Rectangle 47"/>
          <p:cNvSpPr/>
          <p:nvPr/>
        </p:nvSpPr>
        <p:spPr bwMode="auto">
          <a:xfrm rot="5400000">
            <a:off x="6640790" y="5310444"/>
            <a:ext cx="381129" cy="154395"/>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9" name="Block Arc 48"/>
          <p:cNvSpPr/>
          <p:nvPr/>
        </p:nvSpPr>
        <p:spPr bwMode="auto">
          <a:xfrm rot="10800000">
            <a:off x="6754157" y="5197077"/>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0" name="Rectangle 49"/>
          <p:cNvSpPr/>
          <p:nvPr/>
        </p:nvSpPr>
        <p:spPr bwMode="auto">
          <a:xfrm rot="5400000">
            <a:off x="5588282" y="4521800"/>
            <a:ext cx="837170" cy="78891"/>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Block Arc 52"/>
          <p:cNvSpPr/>
          <p:nvPr/>
        </p:nvSpPr>
        <p:spPr bwMode="auto">
          <a:xfrm rot="10800000">
            <a:off x="6090562" y="4166954"/>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4" name="Rectangle 53"/>
          <p:cNvSpPr/>
          <p:nvPr/>
        </p:nvSpPr>
        <p:spPr bwMode="auto">
          <a:xfrm>
            <a:off x="7162886" y="5828179"/>
            <a:ext cx="1097280" cy="155448"/>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 name="Rectangle 4"/>
          <p:cNvSpPr/>
          <p:nvPr/>
        </p:nvSpPr>
        <p:spPr bwMode="auto">
          <a:xfrm>
            <a:off x="5956678" y="4872107"/>
            <a:ext cx="220732" cy="107722"/>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 name="Rectangle 55"/>
          <p:cNvSpPr/>
          <p:nvPr/>
        </p:nvSpPr>
        <p:spPr bwMode="auto">
          <a:xfrm>
            <a:off x="2921368" y="4904152"/>
            <a:ext cx="458914" cy="135110"/>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 name="Rectangle 5"/>
          <p:cNvSpPr/>
          <p:nvPr/>
        </p:nvSpPr>
        <p:spPr bwMode="auto">
          <a:xfrm>
            <a:off x="3276725" y="3282289"/>
            <a:ext cx="457200" cy="731520"/>
          </a:xfrm>
          <a:prstGeom prst="rect">
            <a:avLst/>
          </a:prstGeom>
          <a:solidFill>
            <a:srgbClr val="FBFABE"/>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 name="Rectangle 58"/>
          <p:cNvSpPr/>
          <p:nvPr/>
        </p:nvSpPr>
        <p:spPr bwMode="auto">
          <a:xfrm>
            <a:off x="4505833" y="3307003"/>
            <a:ext cx="457200" cy="731520"/>
          </a:xfrm>
          <a:prstGeom prst="rect">
            <a:avLst/>
          </a:prstGeom>
          <a:solidFill>
            <a:srgbClr val="66FF3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 name="Rectangle 59"/>
          <p:cNvSpPr/>
          <p:nvPr/>
        </p:nvSpPr>
        <p:spPr bwMode="auto">
          <a:xfrm>
            <a:off x="5440937" y="3306717"/>
            <a:ext cx="457200" cy="731520"/>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 name="Rectangle 61"/>
          <p:cNvSpPr/>
          <p:nvPr/>
        </p:nvSpPr>
        <p:spPr bwMode="auto">
          <a:xfrm>
            <a:off x="5903589" y="3306717"/>
            <a:ext cx="457200" cy="731520"/>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 name="Rectangle 62"/>
          <p:cNvSpPr/>
          <p:nvPr/>
        </p:nvSpPr>
        <p:spPr bwMode="auto">
          <a:xfrm>
            <a:off x="4050848" y="3301265"/>
            <a:ext cx="457200" cy="731520"/>
          </a:xfrm>
          <a:prstGeom prst="rect">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 name="Rectangle 69"/>
          <p:cNvSpPr/>
          <p:nvPr/>
        </p:nvSpPr>
        <p:spPr bwMode="auto">
          <a:xfrm rot="5400000">
            <a:off x="5012655" y="4452926"/>
            <a:ext cx="457200" cy="731520"/>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5" name="Rectangle 74"/>
          <p:cNvSpPr/>
          <p:nvPr/>
        </p:nvSpPr>
        <p:spPr bwMode="auto">
          <a:xfrm rot="5400000">
            <a:off x="3755444" y="4459892"/>
            <a:ext cx="457200" cy="731520"/>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nvGrpSpPr>
          <p:cNvPr id="34" name="Group 33"/>
          <p:cNvGrpSpPr/>
          <p:nvPr/>
        </p:nvGrpSpPr>
        <p:grpSpPr>
          <a:xfrm>
            <a:off x="3142100" y="3638423"/>
            <a:ext cx="182563" cy="653177"/>
            <a:chOff x="6084093" y="4291600"/>
            <a:chExt cx="182563" cy="653177"/>
          </a:xfrm>
        </p:grpSpPr>
        <p:sp>
          <p:nvSpPr>
            <p:cNvPr id="35" name="Rectangle 3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Rectangle 35"/>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37" name="Group 36"/>
          <p:cNvGrpSpPr/>
          <p:nvPr/>
        </p:nvGrpSpPr>
        <p:grpSpPr>
          <a:xfrm>
            <a:off x="4659667" y="3638423"/>
            <a:ext cx="182563" cy="653177"/>
            <a:chOff x="6084093" y="4291600"/>
            <a:chExt cx="182563" cy="653177"/>
          </a:xfrm>
        </p:grpSpPr>
        <p:sp>
          <p:nvSpPr>
            <p:cNvPr id="38" name="Rectangle 37"/>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Rectangle 38"/>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43" name="Rectangle 42"/>
          <p:cNvSpPr/>
          <p:nvPr/>
        </p:nvSpPr>
        <p:spPr bwMode="auto">
          <a:xfrm rot="5400000">
            <a:off x="5970363" y="4286007"/>
            <a:ext cx="381129" cy="154395"/>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 name="Block Arc 3"/>
          <p:cNvSpPr/>
          <p:nvPr/>
        </p:nvSpPr>
        <p:spPr bwMode="auto">
          <a:xfrm>
            <a:off x="5657628" y="3971836"/>
            <a:ext cx="381189" cy="386199"/>
          </a:xfrm>
          <a:prstGeom prst="blockArc">
            <a:avLst>
              <a:gd name="adj1" fmla="val 16285929"/>
              <a:gd name="adj2" fmla="val 102594"/>
              <a:gd name="adj3" fmla="val 19431"/>
            </a:avLst>
          </a:prstGeom>
          <a:solidFill>
            <a:schemeClr val="accent2">
              <a:lumMod val="40000"/>
              <a:lumOff val="60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2" name="Block Arc 51"/>
          <p:cNvSpPr/>
          <p:nvPr/>
        </p:nvSpPr>
        <p:spPr bwMode="auto">
          <a:xfrm>
            <a:off x="5398676" y="3774280"/>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108" name="Rectangle 107"/>
          <p:cNvSpPr/>
          <p:nvPr/>
        </p:nvSpPr>
        <p:spPr bwMode="auto">
          <a:xfrm>
            <a:off x="3490914" y="4941627"/>
            <a:ext cx="2295289" cy="812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 name="Rectangle 6"/>
          <p:cNvSpPr/>
          <p:nvPr/>
        </p:nvSpPr>
        <p:spPr>
          <a:xfrm>
            <a:off x="4790383" y="4710795"/>
            <a:ext cx="901208" cy="230832"/>
          </a:xfrm>
          <a:prstGeom prst="rect">
            <a:avLst/>
          </a:prstGeom>
        </p:spPr>
        <p:txBody>
          <a:bodyPr wrap="none">
            <a:spAutoFit/>
          </a:bodyPr>
          <a:lstStyle/>
          <a:p>
            <a:pPr algn="ctr" eaLnBrk="1" hangingPunct="1"/>
            <a:r>
              <a:rPr lang="en-US" sz="900" dirty="0">
                <a:latin typeface="Comic Sans MS" pitchFamily="66" charset="0"/>
              </a:rPr>
              <a:t>(</a:t>
            </a:r>
            <a:r>
              <a:rPr lang="en-US" sz="900" dirty="0">
                <a:latin typeface="Comic Sans MS" pitchFamily="66" charset="0"/>
                <a:hlinkClick r:id="rId3" action="ppaction://hlinksldjump"/>
              </a:rPr>
              <a:t>L1-VDC-YC1</a:t>
            </a:r>
            <a:r>
              <a:rPr lang="en-US" sz="900" dirty="0">
                <a:latin typeface="Comic Sans MS" pitchFamily="66" charset="0"/>
              </a:rPr>
              <a:t>)</a:t>
            </a:r>
          </a:p>
        </p:txBody>
      </p:sp>
      <p:sp>
        <p:nvSpPr>
          <p:cNvPr id="8" name="Rectangle 7"/>
          <p:cNvSpPr/>
          <p:nvPr/>
        </p:nvSpPr>
        <p:spPr>
          <a:xfrm>
            <a:off x="3527831" y="4715018"/>
            <a:ext cx="920445" cy="230832"/>
          </a:xfrm>
          <a:prstGeom prst="rect">
            <a:avLst/>
          </a:prstGeom>
        </p:spPr>
        <p:txBody>
          <a:bodyPr wrap="none">
            <a:spAutoFit/>
          </a:bodyPr>
          <a:lstStyle/>
          <a:p>
            <a:pPr algn="ctr" eaLnBrk="1" hangingPunct="1"/>
            <a:r>
              <a:rPr lang="en-US" sz="900" dirty="0">
                <a:latin typeface="Comic Sans MS" pitchFamily="66" charset="0"/>
              </a:rPr>
              <a:t>(</a:t>
            </a:r>
            <a:r>
              <a:rPr lang="en-US" sz="900" dirty="0">
                <a:latin typeface="Comic Sans MS" pitchFamily="66" charset="0"/>
                <a:hlinkClick r:id="rId4" action="ppaction://hlinksldjump"/>
              </a:rPr>
              <a:t>L1-VDC-YC2</a:t>
            </a:r>
            <a:r>
              <a:rPr lang="en-US" sz="900" dirty="0">
                <a:latin typeface="Comic Sans MS" pitchFamily="66" charset="0"/>
              </a:rPr>
              <a:t>)</a:t>
            </a:r>
          </a:p>
        </p:txBody>
      </p:sp>
      <p:sp>
        <p:nvSpPr>
          <p:cNvPr id="9" name="Rectangle 8"/>
          <p:cNvSpPr/>
          <p:nvPr/>
        </p:nvSpPr>
        <p:spPr>
          <a:xfrm rot="16200000">
            <a:off x="3033881" y="2695430"/>
            <a:ext cx="942887" cy="230832"/>
          </a:xfrm>
          <a:prstGeom prst="rect">
            <a:avLst/>
          </a:prstGeom>
        </p:spPr>
        <p:txBody>
          <a:bodyPr wrap="none">
            <a:spAutoFit/>
          </a:bodyPr>
          <a:lstStyle/>
          <a:p>
            <a:pPr algn="ctr">
              <a:defRPr/>
            </a:pPr>
            <a:r>
              <a:rPr lang="en-US" sz="900" dirty="0">
                <a:latin typeface="Comic Sans MS" pitchFamily="66" charset="0"/>
              </a:rPr>
              <a:t>(</a:t>
            </a:r>
            <a:r>
              <a:rPr lang="en-US" sz="900" dirty="0" smtClean="0">
                <a:latin typeface="Comic Sans MS" pitchFamily="66" charset="0"/>
                <a:hlinkClick r:id="rId5" action="ppaction://hlinksldjump"/>
              </a:rPr>
              <a:t>L1-DAQ-YC1</a:t>
            </a:r>
            <a:r>
              <a:rPr lang="en-US" sz="900" dirty="0">
                <a:latin typeface="Comic Sans MS" pitchFamily="66" charset="0"/>
              </a:rPr>
              <a:t>)</a:t>
            </a:r>
          </a:p>
        </p:txBody>
      </p:sp>
      <p:sp>
        <p:nvSpPr>
          <p:cNvPr id="10" name="Rectangle 9"/>
          <p:cNvSpPr/>
          <p:nvPr/>
        </p:nvSpPr>
        <p:spPr>
          <a:xfrm rot="16200000">
            <a:off x="3831661" y="2739157"/>
            <a:ext cx="888384" cy="230832"/>
          </a:xfrm>
          <a:prstGeom prst="rect">
            <a:avLst/>
          </a:prstGeom>
        </p:spPr>
        <p:txBody>
          <a:bodyPr wrap="none">
            <a:spAutoFit/>
          </a:bodyPr>
          <a:lstStyle/>
          <a:p>
            <a:pPr algn="ctr">
              <a:defRPr/>
            </a:pPr>
            <a:r>
              <a:rPr lang="en-US" sz="900" dirty="0">
                <a:latin typeface="Comic Sans MS" pitchFamily="66" charset="0"/>
              </a:rPr>
              <a:t>(</a:t>
            </a:r>
            <a:r>
              <a:rPr lang="en-US" sz="900" dirty="0">
                <a:latin typeface="Comic Sans MS" pitchFamily="66" charset="0"/>
                <a:hlinkClick r:id="rId6" action="ppaction://hlinksldjump"/>
              </a:rPr>
              <a:t>L1-SEI-YC1</a:t>
            </a:r>
            <a:r>
              <a:rPr lang="en-US" sz="900" dirty="0">
                <a:latin typeface="Comic Sans MS" pitchFamily="66" charset="0"/>
              </a:rPr>
              <a:t>)</a:t>
            </a:r>
          </a:p>
        </p:txBody>
      </p:sp>
      <p:sp>
        <p:nvSpPr>
          <p:cNvPr id="11" name="Rectangle 10"/>
          <p:cNvSpPr/>
          <p:nvPr/>
        </p:nvSpPr>
        <p:spPr>
          <a:xfrm rot="16200000">
            <a:off x="5644117" y="2731880"/>
            <a:ext cx="918841" cy="230832"/>
          </a:xfrm>
          <a:prstGeom prst="rect">
            <a:avLst/>
          </a:prstGeom>
        </p:spPr>
        <p:txBody>
          <a:bodyPr wrap="none">
            <a:spAutoFit/>
          </a:bodyPr>
          <a:lstStyle/>
          <a:p>
            <a:pPr algn="ctr">
              <a:defRPr/>
            </a:pPr>
            <a:r>
              <a:rPr lang="en-US" sz="900" dirty="0">
                <a:latin typeface="Comic Sans MS" pitchFamily="66" charset="0"/>
              </a:rPr>
              <a:t>(</a:t>
            </a:r>
            <a:r>
              <a:rPr lang="en-US" sz="900" dirty="0">
                <a:latin typeface="Comic Sans MS" pitchFamily="66" charset="0"/>
                <a:hlinkClick r:id="rId7" action="ppaction://hlinksldjump"/>
              </a:rPr>
              <a:t>L1-SUS-YC1</a:t>
            </a:r>
            <a:r>
              <a:rPr lang="en-US" sz="900" dirty="0">
                <a:latin typeface="Comic Sans MS" pitchFamily="66" charset="0"/>
              </a:rPr>
              <a:t>)</a:t>
            </a:r>
          </a:p>
        </p:txBody>
      </p:sp>
      <p:sp>
        <p:nvSpPr>
          <p:cNvPr id="12" name="Rectangle 11"/>
          <p:cNvSpPr/>
          <p:nvPr/>
        </p:nvSpPr>
        <p:spPr>
          <a:xfrm rot="16200000">
            <a:off x="5187044" y="2714952"/>
            <a:ext cx="938077" cy="230832"/>
          </a:xfrm>
          <a:prstGeom prst="rect">
            <a:avLst/>
          </a:prstGeom>
        </p:spPr>
        <p:txBody>
          <a:bodyPr wrap="none">
            <a:spAutoFit/>
          </a:bodyPr>
          <a:lstStyle/>
          <a:p>
            <a:pPr algn="ctr">
              <a:defRPr/>
            </a:pPr>
            <a:r>
              <a:rPr lang="en-US" sz="900" dirty="0">
                <a:latin typeface="Comic Sans MS" pitchFamily="66" charset="0"/>
              </a:rPr>
              <a:t>(</a:t>
            </a:r>
            <a:r>
              <a:rPr lang="en-US" sz="900" dirty="0">
                <a:latin typeface="Comic Sans MS" pitchFamily="66" charset="0"/>
                <a:hlinkClick r:id="rId8" action="ppaction://hlinksldjump"/>
              </a:rPr>
              <a:t>L1-SUS-YC2</a:t>
            </a:r>
            <a:r>
              <a:rPr lang="en-US" sz="900" dirty="0">
                <a:latin typeface="Comic Sans MS" pitchFamily="66" charset="0"/>
              </a:rPr>
              <a:t>)</a:t>
            </a:r>
          </a:p>
        </p:txBody>
      </p:sp>
      <p:sp>
        <p:nvSpPr>
          <p:cNvPr id="13" name="Rectangle 12"/>
          <p:cNvSpPr/>
          <p:nvPr/>
        </p:nvSpPr>
        <p:spPr>
          <a:xfrm rot="16200000">
            <a:off x="4290704" y="2727171"/>
            <a:ext cx="901209" cy="230832"/>
          </a:xfrm>
          <a:prstGeom prst="rect">
            <a:avLst/>
          </a:prstGeom>
        </p:spPr>
        <p:txBody>
          <a:bodyPr wrap="none">
            <a:spAutoFit/>
          </a:bodyPr>
          <a:lstStyle/>
          <a:p>
            <a:pPr algn="ctr">
              <a:defRPr/>
            </a:pPr>
            <a:r>
              <a:rPr lang="en-US" sz="900" smtClean="0">
                <a:latin typeface="Comic Sans MS" pitchFamily="66" charset="0"/>
              </a:rPr>
              <a:t>(</a:t>
            </a:r>
            <a:r>
              <a:rPr lang="en-US" sz="900" smtClean="0">
                <a:latin typeface="Comic Sans MS" pitchFamily="66" charset="0"/>
                <a:hlinkClick r:id="rId9" action="ppaction://hlinksldjump"/>
              </a:rPr>
              <a:t>L1-TCS-YC1</a:t>
            </a:r>
            <a:r>
              <a:rPr lang="en-US" sz="900" dirty="0" smtClean="0">
                <a:latin typeface="Comic Sans MS" pitchFamily="66" charset="0"/>
              </a:rPr>
              <a:t>)</a:t>
            </a:r>
            <a:endParaRPr lang="en-US" sz="900" dirty="0">
              <a:latin typeface="Comic Sans MS" pitchFamily="66" charset="0"/>
            </a:endParaRPr>
          </a:p>
        </p:txBody>
      </p:sp>
      <p:sp>
        <p:nvSpPr>
          <p:cNvPr id="45" name="Rectangle 44"/>
          <p:cNvSpPr/>
          <p:nvPr/>
        </p:nvSpPr>
        <p:spPr bwMode="auto">
          <a:xfrm rot="5400000">
            <a:off x="4905340" y="4339063"/>
            <a:ext cx="649898" cy="71424"/>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Rectangle 45"/>
          <p:cNvSpPr/>
          <p:nvPr/>
        </p:nvSpPr>
        <p:spPr bwMode="auto">
          <a:xfrm rot="5400000">
            <a:off x="3592772" y="4336184"/>
            <a:ext cx="655655" cy="71425"/>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5" name="Rectangle 54"/>
          <p:cNvSpPr/>
          <p:nvPr/>
        </p:nvSpPr>
        <p:spPr>
          <a:xfrm rot="16200000">
            <a:off x="2596848" y="2689705"/>
            <a:ext cx="898003" cy="230832"/>
          </a:xfrm>
          <a:prstGeom prst="rect">
            <a:avLst/>
          </a:prstGeom>
        </p:spPr>
        <p:txBody>
          <a:bodyPr wrap="none">
            <a:spAutoFit/>
          </a:bodyPr>
          <a:lstStyle/>
          <a:p>
            <a:pPr algn="ctr">
              <a:defRPr/>
            </a:pPr>
            <a:r>
              <a:rPr lang="en-US" sz="900" dirty="0">
                <a:latin typeface="Comic Sans MS" pitchFamily="66" charset="0"/>
              </a:rPr>
              <a:t>(</a:t>
            </a:r>
            <a:r>
              <a:rPr lang="en-US" sz="900" dirty="0" smtClean="0">
                <a:latin typeface="Comic Sans MS" pitchFamily="66" charset="0"/>
                <a:hlinkClick r:id="rId5" action="ppaction://hlinksldjump"/>
              </a:rPr>
              <a:t>L1-FAC-YC1</a:t>
            </a:r>
            <a:r>
              <a:rPr lang="en-US" sz="900" dirty="0">
                <a:latin typeface="Comic Sans MS" pitchFamily="66" charset="0"/>
              </a:rPr>
              <a:t>)</a:t>
            </a:r>
          </a:p>
        </p:txBody>
      </p:sp>
      <p:sp>
        <p:nvSpPr>
          <p:cNvPr id="57" name="TextBox 36"/>
          <p:cNvSpPr txBox="1">
            <a:spLocks noChangeArrowheads="1"/>
          </p:cNvSpPr>
          <p:nvPr/>
        </p:nvSpPr>
        <p:spPr bwMode="auto">
          <a:xfrm>
            <a:off x="817900" y="728663"/>
            <a:ext cx="1327507" cy="215444"/>
          </a:xfrm>
          <a:prstGeom prst="rect">
            <a:avLst/>
          </a:prstGeom>
          <a:solidFill>
            <a:schemeClr val="bg1"/>
          </a:solid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Y-End Racks</a:t>
            </a:r>
            <a:endParaRPr lang="en-US" sz="800" b="1" dirty="0">
              <a:latin typeface="Comic Sans MS" pitchFamily="66" charset="0"/>
            </a:endParaRPr>
          </a:p>
        </p:txBody>
      </p:sp>
      <p:sp>
        <p:nvSpPr>
          <p:cNvPr id="16" name="Rectangular Callout 15"/>
          <p:cNvSpPr/>
          <p:nvPr/>
        </p:nvSpPr>
        <p:spPr bwMode="auto">
          <a:xfrm>
            <a:off x="4744638" y="5387641"/>
            <a:ext cx="862377" cy="420066"/>
          </a:xfrm>
          <a:prstGeom prst="wedgeRectCallout">
            <a:avLst>
              <a:gd name="adj1" fmla="val -81177"/>
              <a:gd name="adj2" fmla="val -146331"/>
            </a:avLst>
          </a:prstGeom>
          <a:solidFill>
            <a:schemeClr val="tx2">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AC Power</a:t>
            </a:r>
            <a:endParaRPr lang="en-US" sz="1000" dirty="0">
              <a:solidFill>
                <a:schemeClr val="tx1"/>
              </a:solidFill>
            </a:endParaRPr>
          </a:p>
        </p:txBody>
      </p:sp>
      <p:sp>
        <p:nvSpPr>
          <p:cNvPr id="58" name="Rectangular Callout 57"/>
          <p:cNvSpPr/>
          <p:nvPr/>
        </p:nvSpPr>
        <p:spPr bwMode="auto">
          <a:xfrm>
            <a:off x="7113029" y="4627220"/>
            <a:ext cx="862377" cy="420066"/>
          </a:xfrm>
          <a:prstGeom prst="wedgeRectCallout">
            <a:avLst>
              <a:gd name="adj1" fmla="val -86349"/>
              <a:gd name="adj2" fmla="val 39493"/>
            </a:avLst>
          </a:prstGeom>
          <a:solidFill>
            <a:srgbClr val="B7DEE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Signals and Fiber</a:t>
            </a:r>
            <a:endParaRPr lang="en-US" sz="1000" dirty="0">
              <a:solidFill>
                <a:schemeClr val="tx1"/>
              </a:solidFill>
            </a:endParaRPr>
          </a:p>
        </p:txBody>
      </p:sp>
      <p:sp>
        <p:nvSpPr>
          <p:cNvPr id="64" name="Rectangle 63"/>
          <p:cNvSpPr/>
          <p:nvPr/>
        </p:nvSpPr>
        <p:spPr>
          <a:xfrm>
            <a:off x="3589685" y="929024"/>
            <a:ext cx="5361028" cy="261610"/>
          </a:xfrm>
          <a:prstGeom prst="rect">
            <a:avLst/>
          </a:prstGeom>
        </p:spPr>
        <p:txBody>
          <a:bodyPr wrap="square">
            <a:spAutoFit/>
          </a:bodyPr>
          <a:lstStyle/>
          <a:p>
            <a:pPr eaLnBrk="1" hangingPunct="1"/>
            <a:r>
              <a:rPr lang="en-US" sz="1100" dirty="0" smtClean="0">
                <a:latin typeface="Comic Sans MS" pitchFamily="66" charset="0"/>
              </a:rPr>
              <a:t>It </a:t>
            </a:r>
            <a:r>
              <a:rPr lang="en-US" sz="1100" dirty="0">
                <a:latin typeface="Comic Sans MS" pitchFamily="66" charset="0"/>
              </a:rPr>
              <a:t>is 65’ from the L1-FAC-YC1 Rack to the knee of the waterfall in the VEAY.</a:t>
            </a:r>
          </a:p>
        </p:txBody>
      </p:sp>
      <p:sp>
        <p:nvSpPr>
          <p:cNvPr id="65" name="Rectangle 64"/>
          <p:cNvSpPr/>
          <p:nvPr/>
        </p:nvSpPr>
        <p:spPr bwMode="auto">
          <a:xfrm rot="10800000" flipV="1">
            <a:off x="4959779" y="3306717"/>
            <a:ext cx="469596" cy="743109"/>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 name="Rectangle 65"/>
          <p:cNvSpPr/>
          <p:nvPr/>
        </p:nvSpPr>
        <p:spPr>
          <a:xfrm rot="5400000" flipV="1">
            <a:off x="4751988" y="2702457"/>
            <a:ext cx="885179"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11" action="ppaction://hlinksldjump"/>
              </a:rPr>
              <a:t>L1-ISC-YC1</a:t>
            </a:r>
            <a:r>
              <a:rPr lang="en-US" sz="900" dirty="0" smtClean="0">
                <a:latin typeface="Comic Sans MS" pitchFamily="66" charset="0"/>
              </a:rPr>
              <a:t>)</a:t>
            </a:r>
            <a:endParaRPr lang="en-US" sz="900" dirty="0">
              <a:latin typeface="Comic Sans MS" pitchFamily="66" charset="0"/>
            </a:endParaRPr>
          </a:p>
        </p:txBody>
      </p:sp>
      <p:sp>
        <p:nvSpPr>
          <p:cNvPr id="40" name="Rectangle 39"/>
          <p:cNvSpPr/>
          <p:nvPr/>
        </p:nvSpPr>
        <p:spPr bwMode="auto">
          <a:xfrm>
            <a:off x="2991033" y="3759290"/>
            <a:ext cx="2855898" cy="175071"/>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4" name="Rectangle 43"/>
          <p:cNvSpPr/>
          <p:nvPr/>
        </p:nvSpPr>
        <p:spPr bwMode="auto">
          <a:xfrm>
            <a:off x="2991032" y="3962316"/>
            <a:ext cx="2857189" cy="87507"/>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1" name="Rectangular Callout 60"/>
          <p:cNvSpPr/>
          <p:nvPr/>
        </p:nvSpPr>
        <p:spPr bwMode="auto">
          <a:xfrm>
            <a:off x="1476401" y="4038237"/>
            <a:ext cx="862377" cy="420066"/>
          </a:xfrm>
          <a:prstGeom prst="wedgeRectCallout">
            <a:avLst>
              <a:gd name="adj1" fmla="val 148129"/>
              <a:gd name="adj2" fmla="val -59613"/>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a:solidFill>
                  <a:schemeClr val="tx1"/>
                </a:solidFill>
              </a:rPr>
              <a:t>DC Power and Fiber</a:t>
            </a:r>
          </a:p>
        </p:txBody>
      </p:sp>
    </p:spTree>
    <p:extLst>
      <p:ext uri="{BB962C8B-B14F-4D97-AF65-F5344CB8AC3E}">
        <p14:creationId xmlns:p14="http://schemas.microsoft.com/office/powerpoint/2010/main" val="1075345784"/>
      </p:ext>
    </p:extLst>
  </p:cSld>
  <p:clrMapOvr>
    <a:masterClrMapping/>
  </p:clrMapOvr>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86"/>
          <p:cNvSpPr>
            <a:spLocks noChangeArrowheads="1"/>
          </p:cNvSpPr>
          <p:nvPr/>
        </p:nvSpPr>
        <p:spPr bwMode="auto">
          <a:xfrm>
            <a:off x="6477871" y="3868861"/>
            <a:ext cx="83067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6” x 4” Tray</a:t>
            </a:r>
            <a:endParaRPr lang="en-US" sz="800" b="1" dirty="0">
              <a:latin typeface="Comic Sans MS" pitchFamily="66" charset="0"/>
            </a:endParaRPr>
          </a:p>
        </p:txBody>
      </p:sp>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504</a:t>
            </a:fld>
            <a:endParaRPr lang="en-US" smtClean="0">
              <a:solidFill>
                <a:srgbClr val="898989"/>
              </a:solidFill>
              <a:latin typeface="Calibri" pitchFamily="34" charset="0"/>
            </a:endParaRPr>
          </a:p>
        </p:txBody>
      </p:sp>
      <p:sp>
        <p:nvSpPr>
          <p:cNvPr id="69" name="Rectangle 68"/>
          <p:cNvSpPr/>
          <p:nvPr/>
        </p:nvSpPr>
        <p:spPr bwMode="auto">
          <a:xfrm>
            <a:off x="1237679" y="3516208"/>
            <a:ext cx="6284688" cy="45719"/>
          </a:xfrm>
          <a:prstGeom prst="rect">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56" name="Rectangle 86"/>
          <p:cNvSpPr>
            <a:spLocks noChangeArrowheads="1"/>
          </p:cNvSpPr>
          <p:nvPr/>
        </p:nvSpPr>
        <p:spPr bwMode="auto">
          <a:xfrm>
            <a:off x="6212681" y="4030228"/>
            <a:ext cx="1258888"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Fibers and DC Cables</a:t>
            </a:r>
          </a:p>
        </p:txBody>
      </p:sp>
      <p:sp>
        <p:nvSpPr>
          <p:cNvPr id="10259" name="Rectangle 86"/>
          <p:cNvSpPr>
            <a:spLocks noChangeArrowheads="1"/>
          </p:cNvSpPr>
          <p:nvPr/>
        </p:nvSpPr>
        <p:spPr bwMode="auto">
          <a:xfrm>
            <a:off x="5656594" y="3045050"/>
            <a:ext cx="125066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Signal </a:t>
            </a:r>
            <a:r>
              <a:rPr lang="en-US" sz="800" b="1" dirty="0" smtClean="0">
                <a:latin typeface="Comic Sans MS" pitchFamily="66" charset="0"/>
              </a:rPr>
              <a:t>Cables On Top</a:t>
            </a:r>
            <a:endParaRPr lang="en-US" sz="800" b="1" dirty="0">
              <a:latin typeface="Comic Sans MS" pitchFamily="66" charset="0"/>
            </a:endParaRPr>
          </a:p>
        </p:txBody>
      </p:sp>
      <p:cxnSp>
        <p:nvCxnSpPr>
          <p:cNvPr id="90" name="Straight Connector 89"/>
          <p:cNvCxnSpPr/>
          <p:nvPr/>
        </p:nvCxnSpPr>
        <p:spPr>
          <a:xfrm flipH="1">
            <a:off x="1041126" y="5383716"/>
            <a:ext cx="6816945" cy="33167"/>
          </a:xfrm>
          <a:prstGeom prst="line">
            <a:avLst/>
          </a:prstGeom>
        </p:spPr>
        <p:style>
          <a:lnRef idx="1">
            <a:schemeClr val="accent1"/>
          </a:lnRef>
          <a:fillRef idx="0">
            <a:schemeClr val="accent1"/>
          </a:fillRef>
          <a:effectRef idx="0">
            <a:schemeClr val="accent1"/>
          </a:effectRef>
          <a:fontRef idx="minor">
            <a:schemeClr val="tx1"/>
          </a:fontRef>
        </p:style>
      </p:cxnSp>
      <p:sp>
        <p:nvSpPr>
          <p:cNvPr id="10264" name="Rectangle 86"/>
          <p:cNvSpPr>
            <a:spLocks noChangeArrowheads="1"/>
          </p:cNvSpPr>
          <p:nvPr/>
        </p:nvSpPr>
        <p:spPr bwMode="auto">
          <a:xfrm>
            <a:off x="3268738" y="5699985"/>
            <a:ext cx="444352"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CERY</a:t>
            </a:r>
            <a:endParaRPr lang="en-US" sz="800" b="1" dirty="0">
              <a:latin typeface="Comic Sans MS" pitchFamily="66" charset="0"/>
            </a:endParaRPr>
          </a:p>
        </p:txBody>
      </p:sp>
      <p:cxnSp>
        <p:nvCxnSpPr>
          <p:cNvPr id="99" name="Straight Connector 98"/>
          <p:cNvCxnSpPr/>
          <p:nvPr/>
        </p:nvCxnSpPr>
        <p:spPr>
          <a:xfrm flipH="1">
            <a:off x="1041126" y="1601682"/>
            <a:ext cx="671165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rot="16200000" flipH="1">
            <a:off x="-901544" y="3290427"/>
            <a:ext cx="4191000" cy="6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rot="16200000" flipH="1">
            <a:off x="5626323" y="3248714"/>
            <a:ext cx="4191000" cy="61912"/>
          </a:xfrm>
          <a:prstGeom prst="line">
            <a:avLst/>
          </a:prstGeom>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bwMode="auto">
          <a:xfrm>
            <a:off x="2943649" y="5314845"/>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8" name="Rectangle 107"/>
          <p:cNvSpPr/>
          <p:nvPr/>
        </p:nvSpPr>
        <p:spPr bwMode="auto">
          <a:xfrm>
            <a:off x="3000799" y="3565420"/>
            <a:ext cx="73025" cy="1865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2599955" y="3166164"/>
            <a:ext cx="73025" cy="8778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3" name="Rectangle 112"/>
          <p:cNvSpPr/>
          <p:nvPr/>
        </p:nvSpPr>
        <p:spPr bwMode="auto">
          <a:xfrm>
            <a:off x="7339807" y="5322783"/>
            <a:ext cx="182562" cy="1825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5" name="Rectangle 114"/>
          <p:cNvSpPr/>
          <p:nvPr/>
        </p:nvSpPr>
        <p:spPr bwMode="auto">
          <a:xfrm>
            <a:off x="7396957" y="3573358"/>
            <a:ext cx="73025" cy="1865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7" name="Rectangle 116"/>
          <p:cNvSpPr>
            <a:spLocks noChangeAspect="1"/>
          </p:cNvSpPr>
          <p:nvPr/>
        </p:nvSpPr>
        <p:spPr bwMode="auto">
          <a:xfrm rot="5400000">
            <a:off x="6996113" y="3174102"/>
            <a:ext cx="73025" cy="877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77" name="TextBox 29"/>
          <p:cNvSpPr txBox="1">
            <a:spLocks noChangeArrowheads="1"/>
          </p:cNvSpPr>
          <p:nvPr/>
        </p:nvSpPr>
        <p:spPr bwMode="auto">
          <a:xfrm>
            <a:off x="3258344" y="4354408"/>
            <a:ext cx="4889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dirty="0" smtClean="0">
                <a:latin typeface="Comic Sans MS" pitchFamily="66" charset="0"/>
              </a:rPr>
              <a:t>96”</a:t>
            </a:r>
            <a:endParaRPr lang="en-US" sz="1000" b="1" dirty="0">
              <a:latin typeface="Comic Sans MS" pitchFamily="66" charset="0"/>
            </a:endParaRPr>
          </a:p>
        </p:txBody>
      </p:sp>
      <p:cxnSp>
        <p:nvCxnSpPr>
          <p:cNvPr id="58" name="Straight Connector 57"/>
          <p:cNvCxnSpPr/>
          <p:nvPr/>
        </p:nvCxnSpPr>
        <p:spPr>
          <a:xfrm rot="10800000">
            <a:off x="3021807" y="3571770"/>
            <a:ext cx="552450" cy="635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16200000" flipV="1">
            <a:off x="3072607" y="5028913"/>
            <a:ext cx="8318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rot="10800000" flipV="1">
            <a:off x="3055144" y="5438670"/>
            <a:ext cx="1446213" cy="3175"/>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idx="4294967295"/>
          </p:nvPr>
        </p:nvSpPr>
        <p:spPr>
          <a:xfrm>
            <a:off x="1725613" y="0"/>
            <a:ext cx="6961187" cy="681038"/>
          </a:xfrm>
        </p:spPr>
        <p:txBody>
          <a:bodyPr/>
          <a:lstStyle/>
          <a:p>
            <a:pPr>
              <a:defRPr/>
            </a:pPr>
            <a:r>
              <a:rPr lang="en-US" dirty="0" smtClean="0">
                <a:solidFill>
                  <a:srgbClr val="000000"/>
                </a:solidFill>
                <a:latin typeface="Comic Sans MS"/>
                <a:ea typeface="ＭＳ Ｐゴシック"/>
                <a:cs typeface="+mn-cs"/>
              </a:rPr>
              <a:t>LLO Y-End Cable Tray Layout</a:t>
            </a:r>
            <a:endParaRPr lang="en-US" dirty="0"/>
          </a:p>
        </p:txBody>
      </p:sp>
      <p:sp>
        <p:nvSpPr>
          <p:cNvPr id="71" name="Rectangle 70"/>
          <p:cNvSpPr/>
          <p:nvPr/>
        </p:nvSpPr>
        <p:spPr bwMode="auto">
          <a:xfrm>
            <a:off x="2005501" y="3536872"/>
            <a:ext cx="5516867" cy="53737"/>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61" name="Straight Connector 60"/>
          <p:cNvCxnSpPr/>
          <p:nvPr/>
        </p:nvCxnSpPr>
        <p:spPr>
          <a:xfrm rot="16200000" flipH="1">
            <a:off x="3107532" y="3976583"/>
            <a:ext cx="7556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sp>
        <p:nvSpPr>
          <p:cNvPr id="74" name="Rectangle 86"/>
          <p:cNvSpPr>
            <a:spLocks noChangeArrowheads="1"/>
          </p:cNvSpPr>
          <p:nvPr/>
        </p:nvSpPr>
        <p:spPr bwMode="auto">
          <a:xfrm>
            <a:off x="5821756" y="3213433"/>
            <a:ext cx="89319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12” x 4” Tray</a:t>
            </a:r>
            <a:endParaRPr lang="en-US" sz="800" b="1" dirty="0">
              <a:latin typeface="Comic Sans MS" pitchFamily="66" charset="0"/>
            </a:endParaRPr>
          </a:p>
        </p:txBody>
      </p:sp>
      <p:cxnSp>
        <p:nvCxnSpPr>
          <p:cNvPr id="82" name="Straight Connector 81"/>
          <p:cNvCxnSpPr>
            <a:stCxn id="69" idx="0"/>
            <a:endCxn id="74" idx="1"/>
          </p:cNvCxnSpPr>
          <p:nvPr/>
        </p:nvCxnSpPr>
        <p:spPr>
          <a:xfrm flipV="1">
            <a:off x="4380023" y="3321155"/>
            <a:ext cx="1441733" cy="195053"/>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71" idx="2"/>
            <a:endCxn id="81" idx="1"/>
          </p:cNvCxnSpPr>
          <p:nvPr/>
        </p:nvCxnSpPr>
        <p:spPr>
          <a:xfrm>
            <a:off x="4763935" y="3590609"/>
            <a:ext cx="1713936" cy="385974"/>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bwMode="auto">
          <a:xfrm>
            <a:off x="6645885" y="4231441"/>
            <a:ext cx="494647" cy="694406"/>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 name="Rectangle 86"/>
          <p:cNvSpPr>
            <a:spLocks noChangeArrowheads="1"/>
          </p:cNvSpPr>
          <p:nvPr/>
        </p:nvSpPr>
        <p:spPr bwMode="auto">
          <a:xfrm>
            <a:off x="4658050" y="4255801"/>
            <a:ext cx="14911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AC Cable Tray (On Wall)</a:t>
            </a:r>
            <a:endParaRPr lang="en-US" sz="800" b="1" dirty="0">
              <a:latin typeface="Comic Sans MS" pitchFamily="66" charset="0"/>
            </a:endParaRPr>
          </a:p>
        </p:txBody>
      </p:sp>
      <p:sp>
        <p:nvSpPr>
          <p:cNvPr id="45" name="Rectangle 44"/>
          <p:cNvSpPr/>
          <p:nvPr/>
        </p:nvSpPr>
        <p:spPr bwMode="auto">
          <a:xfrm>
            <a:off x="1911839" y="5317345"/>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Rectangle 45"/>
          <p:cNvSpPr/>
          <p:nvPr/>
        </p:nvSpPr>
        <p:spPr bwMode="auto">
          <a:xfrm>
            <a:off x="1968989" y="3567920"/>
            <a:ext cx="73025" cy="1865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7" name="Rectangle 46"/>
          <p:cNvSpPr>
            <a:spLocks noChangeAspect="1"/>
          </p:cNvSpPr>
          <p:nvPr/>
        </p:nvSpPr>
        <p:spPr bwMode="auto">
          <a:xfrm rot="5400000">
            <a:off x="1568145" y="3168664"/>
            <a:ext cx="73025" cy="8778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Rectangle 47"/>
          <p:cNvSpPr/>
          <p:nvPr/>
        </p:nvSpPr>
        <p:spPr bwMode="auto">
          <a:xfrm>
            <a:off x="2070739" y="4460430"/>
            <a:ext cx="220732" cy="283255"/>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Tree>
    <p:extLst>
      <p:ext uri="{BB962C8B-B14F-4D97-AF65-F5344CB8AC3E}">
        <p14:creationId xmlns:p14="http://schemas.microsoft.com/office/powerpoint/2010/main" val="2095088459"/>
      </p:ext>
    </p:extLst>
  </p:cSld>
  <p:clrMapOvr>
    <a:masterClrMapping/>
  </p:clrMapOvr>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0C952C-36D7-43B6-8609-12B206B9CAB3}" type="slidenum">
              <a:rPr lang="en-US" smtClean="0">
                <a:solidFill>
                  <a:srgbClr val="898989"/>
                </a:solidFill>
                <a:latin typeface="Calibri" pitchFamily="34" charset="0"/>
              </a:rPr>
              <a:pPr eaLnBrk="1" hangingPunct="1"/>
              <a:t>505</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L1-VDC-YC1 </a:t>
            </a:r>
            <a:r>
              <a:rPr lang="en-US" dirty="0" smtClean="0">
                <a:latin typeface="Comic Sans MS"/>
                <a:ea typeface="ＭＳ Ｐゴシック"/>
                <a:cs typeface="+mn-cs"/>
              </a:rPr>
              <a:t>Power Racks – VEAY Field Supplies</a:t>
            </a:r>
            <a:endParaRPr lang="en-US" dirty="0"/>
          </a:p>
        </p:txBody>
      </p:sp>
      <p:grpSp>
        <p:nvGrpSpPr>
          <p:cNvPr id="264200" name="Group 1"/>
          <p:cNvGrpSpPr>
            <a:grpSpLocks/>
          </p:cNvGrpSpPr>
          <p:nvPr/>
        </p:nvGrpSpPr>
        <p:grpSpPr bwMode="auto">
          <a:xfrm>
            <a:off x="5346993" y="1143000"/>
            <a:ext cx="1782028" cy="5211763"/>
            <a:chOff x="5364479" y="1143000"/>
            <a:chExt cx="1782200" cy="5211763"/>
          </a:xfrm>
        </p:grpSpPr>
        <p:pic>
          <p:nvPicPr>
            <p:cNvPr id="264367"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8"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L1-VDC-YC1 Power Rack</a:t>
              </a:r>
            </a:p>
          </p:txBody>
        </p:sp>
        <p:pic>
          <p:nvPicPr>
            <p:cNvPr id="264369" name="Picture 1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70"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4371"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64201"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L1-VDC-YC1 Power Rack</a:t>
            </a:r>
          </a:p>
        </p:txBody>
      </p:sp>
      <p:grpSp>
        <p:nvGrpSpPr>
          <p:cNvPr id="264202" name="Group 302"/>
          <p:cNvGrpSpPr>
            <a:grpSpLocks/>
          </p:cNvGrpSpPr>
          <p:nvPr/>
        </p:nvGrpSpPr>
        <p:grpSpPr bwMode="auto">
          <a:xfrm>
            <a:off x="2279936" y="1391856"/>
            <a:ext cx="1333375" cy="4964494"/>
            <a:chOff x="2061245" y="1420431"/>
            <a:chExt cx="1333504" cy="4964494"/>
          </a:xfrm>
        </p:grpSpPr>
        <p:pic>
          <p:nvPicPr>
            <p:cNvPr id="264363"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4" name="Picture 1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5"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4366"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64203" name="Group 303"/>
          <p:cNvGrpSpPr>
            <a:grpSpLocks/>
          </p:cNvGrpSpPr>
          <p:nvPr/>
        </p:nvGrpSpPr>
        <p:grpSpPr bwMode="auto">
          <a:xfrm>
            <a:off x="1462818" y="5815681"/>
            <a:ext cx="2997779" cy="350907"/>
            <a:chOff x="1241425" y="5849147"/>
            <a:chExt cx="2998068" cy="350907"/>
          </a:xfrm>
        </p:grpSpPr>
        <p:sp>
          <p:nvSpPr>
            <p:cNvPr id="264356"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357" name="Group 132"/>
            <p:cNvGrpSpPr>
              <a:grpSpLocks/>
            </p:cNvGrpSpPr>
            <p:nvPr/>
          </p:nvGrpSpPr>
          <p:grpSpPr bwMode="auto">
            <a:xfrm>
              <a:off x="2087790" y="5849147"/>
              <a:ext cx="1279972" cy="350907"/>
              <a:chOff x="-328893" y="2767293"/>
              <a:chExt cx="1279525" cy="350274"/>
            </a:xfrm>
          </p:grpSpPr>
          <p:pic>
            <p:nvPicPr>
              <p:cNvPr id="26436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9" name="TextBox 282"/>
            <p:cNvSpPr txBox="1">
              <a:spLocks noChangeArrowheads="1"/>
            </p:cNvSpPr>
            <p:nvPr/>
          </p:nvSpPr>
          <p:spPr bwMode="auto">
            <a:xfrm>
              <a:off x="3370983" y="5902815"/>
              <a:ext cx="86851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04" name="Group 304"/>
          <p:cNvGrpSpPr>
            <a:grpSpLocks/>
          </p:cNvGrpSpPr>
          <p:nvPr/>
        </p:nvGrpSpPr>
        <p:grpSpPr bwMode="auto">
          <a:xfrm>
            <a:off x="1462585" y="5382149"/>
            <a:ext cx="2998012" cy="350907"/>
            <a:chOff x="1241425" y="5849147"/>
            <a:chExt cx="2998301" cy="350907"/>
          </a:xfrm>
        </p:grpSpPr>
        <p:sp>
          <p:nvSpPr>
            <p:cNvPr id="264349"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350" name="Group 132"/>
            <p:cNvGrpSpPr>
              <a:grpSpLocks/>
            </p:cNvGrpSpPr>
            <p:nvPr/>
          </p:nvGrpSpPr>
          <p:grpSpPr bwMode="auto">
            <a:xfrm>
              <a:off x="2087790" y="5849147"/>
              <a:ext cx="1279972" cy="350907"/>
              <a:chOff x="-328893" y="2767293"/>
              <a:chExt cx="1279525" cy="350274"/>
            </a:xfrm>
          </p:grpSpPr>
          <p:pic>
            <p:nvPicPr>
              <p:cNvPr id="26435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4"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2" name="TextBox 282"/>
            <p:cNvSpPr txBox="1">
              <a:spLocks noChangeArrowheads="1"/>
            </p:cNvSpPr>
            <p:nvPr/>
          </p:nvSpPr>
          <p:spPr bwMode="auto">
            <a:xfrm>
              <a:off x="3370983" y="5902815"/>
              <a:ext cx="86874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07" name="Group 307"/>
          <p:cNvGrpSpPr>
            <a:grpSpLocks/>
          </p:cNvGrpSpPr>
          <p:nvPr/>
        </p:nvGrpSpPr>
        <p:grpSpPr bwMode="auto">
          <a:xfrm>
            <a:off x="1458913" y="4479401"/>
            <a:ext cx="3001684" cy="350907"/>
            <a:chOff x="1241425" y="5849147"/>
            <a:chExt cx="3001973" cy="350907"/>
          </a:xfrm>
        </p:grpSpPr>
        <p:sp>
          <p:nvSpPr>
            <p:cNvPr id="26432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329" name="Group 132"/>
            <p:cNvGrpSpPr>
              <a:grpSpLocks/>
            </p:cNvGrpSpPr>
            <p:nvPr/>
          </p:nvGrpSpPr>
          <p:grpSpPr bwMode="auto">
            <a:xfrm>
              <a:off x="2087790" y="5849147"/>
              <a:ext cx="1279972" cy="350907"/>
              <a:chOff x="-328893" y="2767293"/>
              <a:chExt cx="1279525" cy="350274"/>
            </a:xfrm>
          </p:grpSpPr>
          <p:pic>
            <p:nvPicPr>
              <p:cNvPr id="26433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31" name="TextBox 282"/>
            <p:cNvSpPr txBox="1">
              <a:spLocks noChangeArrowheads="1"/>
            </p:cNvSpPr>
            <p:nvPr/>
          </p:nvSpPr>
          <p:spPr bwMode="auto">
            <a:xfrm>
              <a:off x="3370983" y="5902815"/>
              <a:ext cx="872415"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08" name="Group 308"/>
          <p:cNvGrpSpPr>
            <a:grpSpLocks/>
          </p:cNvGrpSpPr>
          <p:nvPr/>
        </p:nvGrpSpPr>
        <p:grpSpPr bwMode="auto">
          <a:xfrm>
            <a:off x="1465207" y="4024346"/>
            <a:ext cx="2995389" cy="350907"/>
            <a:chOff x="1241425" y="5849147"/>
            <a:chExt cx="2995678" cy="350907"/>
          </a:xfrm>
        </p:grpSpPr>
        <p:sp>
          <p:nvSpPr>
            <p:cNvPr id="26432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322" name="Group 132"/>
            <p:cNvGrpSpPr>
              <a:grpSpLocks/>
            </p:cNvGrpSpPr>
            <p:nvPr/>
          </p:nvGrpSpPr>
          <p:grpSpPr bwMode="auto">
            <a:xfrm>
              <a:off x="2087790" y="5849147"/>
              <a:ext cx="1279972" cy="350907"/>
              <a:chOff x="-328893" y="2767293"/>
              <a:chExt cx="1279525" cy="350274"/>
            </a:xfrm>
          </p:grpSpPr>
          <p:pic>
            <p:nvPicPr>
              <p:cNvPr id="26432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6"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24" name="TextBox 282"/>
            <p:cNvSpPr txBox="1">
              <a:spLocks noChangeArrowheads="1"/>
            </p:cNvSpPr>
            <p:nvPr/>
          </p:nvSpPr>
          <p:spPr bwMode="auto">
            <a:xfrm>
              <a:off x="3370983" y="5902815"/>
              <a:ext cx="866120"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09" name="Group 309"/>
          <p:cNvGrpSpPr>
            <a:grpSpLocks/>
          </p:cNvGrpSpPr>
          <p:nvPr/>
        </p:nvGrpSpPr>
        <p:grpSpPr bwMode="auto">
          <a:xfrm>
            <a:off x="1460500" y="3585521"/>
            <a:ext cx="3000375" cy="350907"/>
            <a:chOff x="1241977" y="5849147"/>
            <a:chExt cx="3000664" cy="350907"/>
          </a:xfrm>
        </p:grpSpPr>
        <p:sp>
          <p:nvSpPr>
            <p:cNvPr id="335" name="TextBox 282"/>
            <p:cNvSpPr txBox="1">
              <a:spLocks noChangeArrowheads="1"/>
            </p:cNvSpPr>
            <p:nvPr/>
          </p:nvSpPr>
          <p:spPr bwMode="auto">
            <a:xfrm>
              <a:off x="1241977" y="5918224"/>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315" name="Group 132"/>
            <p:cNvGrpSpPr>
              <a:grpSpLocks/>
            </p:cNvGrpSpPr>
            <p:nvPr/>
          </p:nvGrpSpPr>
          <p:grpSpPr bwMode="auto">
            <a:xfrm>
              <a:off x="2087790" y="5849147"/>
              <a:ext cx="1279972" cy="350907"/>
              <a:chOff x="-328893" y="2767293"/>
              <a:chExt cx="1279525" cy="350274"/>
            </a:xfrm>
          </p:grpSpPr>
          <p:pic>
            <p:nvPicPr>
              <p:cNvPr id="26431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8" name="TextBox 282"/>
            <p:cNvSpPr txBox="1">
              <a:spLocks noChangeArrowheads="1"/>
            </p:cNvSpPr>
            <p:nvPr/>
          </p:nvSpPr>
          <p:spPr bwMode="auto">
            <a:xfrm>
              <a:off x="3371020" y="5902349"/>
              <a:ext cx="871621"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10" name="Group 310"/>
          <p:cNvGrpSpPr>
            <a:grpSpLocks/>
          </p:cNvGrpSpPr>
          <p:nvPr/>
        </p:nvGrpSpPr>
        <p:grpSpPr bwMode="auto">
          <a:xfrm>
            <a:off x="1458913" y="3141478"/>
            <a:ext cx="3001962" cy="356524"/>
            <a:chOff x="1241425" y="5849146"/>
            <a:chExt cx="3002251" cy="356524"/>
          </a:xfrm>
        </p:grpSpPr>
        <p:sp>
          <p:nvSpPr>
            <p:cNvPr id="328" name="TextBox 282"/>
            <p:cNvSpPr txBox="1">
              <a:spLocks noChangeArrowheads="1"/>
            </p:cNvSpPr>
            <p:nvPr/>
          </p:nvSpPr>
          <p:spPr bwMode="auto">
            <a:xfrm>
              <a:off x="1241425" y="5917766"/>
              <a:ext cx="846218"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308" name="Group 132"/>
            <p:cNvGrpSpPr>
              <a:grpSpLocks/>
            </p:cNvGrpSpPr>
            <p:nvPr/>
          </p:nvGrpSpPr>
          <p:grpSpPr bwMode="auto">
            <a:xfrm>
              <a:off x="2087790" y="5849146"/>
              <a:ext cx="1279972" cy="356524"/>
              <a:chOff x="-328893" y="2767293"/>
              <a:chExt cx="1279525" cy="355881"/>
            </a:xfrm>
          </p:grpSpPr>
          <p:pic>
            <p:nvPicPr>
              <p:cNvPr id="26431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2"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1" name="TextBox 282"/>
            <p:cNvSpPr txBox="1">
              <a:spLocks noChangeArrowheads="1"/>
            </p:cNvSpPr>
            <p:nvPr/>
          </p:nvSpPr>
          <p:spPr bwMode="auto">
            <a:xfrm>
              <a:off x="3370467" y="5903478"/>
              <a:ext cx="873209"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11" name="Group 311"/>
          <p:cNvGrpSpPr>
            <a:grpSpLocks/>
          </p:cNvGrpSpPr>
          <p:nvPr/>
        </p:nvGrpSpPr>
        <p:grpSpPr bwMode="auto">
          <a:xfrm>
            <a:off x="1461536" y="1802478"/>
            <a:ext cx="2917114" cy="350907"/>
            <a:chOff x="1241425" y="5849147"/>
            <a:chExt cx="2917395" cy="350907"/>
          </a:xfrm>
        </p:grpSpPr>
        <p:sp>
          <p:nvSpPr>
            <p:cNvPr id="264300"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301" name="Group 132"/>
            <p:cNvGrpSpPr>
              <a:grpSpLocks/>
            </p:cNvGrpSpPr>
            <p:nvPr/>
          </p:nvGrpSpPr>
          <p:grpSpPr bwMode="auto">
            <a:xfrm>
              <a:off x="2087790" y="5849147"/>
              <a:ext cx="1279972" cy="350907"/>
              <a:chOff x="-328893" y="2767293"/>
              <a:chExt cx="1279525" cy="350274"/>
            </a:xfrm>
          </p:grpSpPr>
          <p:pic>
            <p:nvPicPr>
              <p:cNvPr id="26430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0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6430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64213" name="Group 399"/>
          <p:cNvGrpSpPr>
            <a:grpSpLocks/>
          </p:cNvGrpSpPr>
          <p:nvPr/>
        </p:nvGrpSpPr>
        <p:grpSpPr bwMode="auto">
          <a:xfrm>
            <a:off x="4741442" y="5810540"/>
            <a:ext cx="2983333" cy="350907"/>
            <a:chOff x="1241425" y="5849147"/>
            <a:chExt cx="2983621" cy="350907"/>
          </a:xfrm>
        </p:grpSpPr>
        <p:sp>
          <p:nvSpPr>
            <p:cNvPr id="264286"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287" name="Group 132"/>
            <p:cNvGrpSpPr>
              <a:grpSpLocks/>
            </p:cNvGrpSpPr>
            <p:nvPr/>
          </p:nvGrpSpPr>
          <p:grpSpPr bwMode="auto">
            <a:xfrm>
              <a:off x="2087790" y="5849147"/>
              <a:ext cx="1279972" cy="350907"/>
              <a:chOff x="-328893" y="2767293"/>
              <a:chExt cx="1279525" cy="350274"/>
            </a:xfrm>
          </p:grpSpPr>
          <p:pic>
            <p:nvPicPr>
              <p:cNvPr id="26429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9" name="TextBox 282"/>
            <p:cNvSpPr txBox="1">
              <a:spLocks noChangeArrowheads="1"/>
            </p:cNvSpPr>
            <p:nvPr/>
          </p:nvSpPr>
          <p:spPr bwMode="auto">
            <a:xfrm>
              <a:off x="3370983" y="5902815"/>
              <a:ext cx="85406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14" name="Group 407"/>
          <p:cNvGrpSpPr>
            <a:grpSpLocks/>
          </p:cNvGrpSpPr>
          <p:nvPr/>
        </p:nvGrpSpPr>
        <p:grpSpPr bwMode="auto">
          <a:xfrm>
            <a:off x="4741209" y="5377008"/>
            <a:ext cx="2983566" cy="350907"/>
            <a:chOff x="1241425" y="5849147"/>
            <a:chExt cx="2983854" cy="350907"/>
          </a:xfrm>
        </p:grpSpPr>
        <p:sp>
          <p:nvSpPr>
            <p:cNvPr id="264279"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280" name="Group 132"/>
            <p:cNvGrpSpPr>
              <a:grpSpLocks/>
            </p:cNvGrpSpPr>
            <p:nvPr/>
          </p:nvGrpSpPr>
          <p:grpSpPr bwMode="auto">
            <a:xfrm>
              <a:off x="2087790" y="5849147"/>
              <a:ext cx="1279972" cy="350907"/>
              <a:chOff x="-328893" y="2767293"/>
              <a:chExt cx="1279525" cy="350274"/>
            </a:xfrm>
          </p:grpSpPr>
          <p:pic>
            <p:nvPicPr>
              <p:cNvPr id="26428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4"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2" name="TextBox 282"/>
            <p:cNvSpPr txBox="1">
              <a:spLocks noChangeArrowheads="1"/>
            </p:cNvSpPr>
            <p:nvPr/>
          </p:nvSpPr>
          <p:spPr bwMode="auto">
            <a:xfrm>
              <a:off x="3370983" y="5902815"/>
              <a:ext cx="854296"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17" name="Group 432"/>
          <p:cNvGrpSpPr>
            <a:grpSpLocks/>
          </p:cNvGrpSpPr>
          <p:nvPr/>
        </p:nvGrpSpPr>
        <p:grpSpPr bwMode="auto">
          <a:xfrm>
            <a:off x="4737537" y="4474260"/>
            <a:ext cx="2987238" cy="350907"/>
            <a:chOff x="1241425" y="5849147"/>
            <a:chExt cx="2987526" cy="350907"/>
          </a:xfrm>
        </p:grpSpPr>
        <p:sp>
          <p:nvSpPr>
            <p:cNvPr id="26425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259" name="Group 132"/>
            <p:cNvGrpSpPr>
              <a:grpSpLocks/>
            </p:cNvGrpSpPr>
            <p:nvPr/>
          </p:nvGrpSpPr>
          <p:grpSpPr bwMode="auto">
            <a:xfrm>
              <a:off x="2087790" y="5849147"/>
              <a:ext cx="1279972" cy="350907"/>
              <a:chOff x="-328893" y="2767293"/>
              <a:chExt cx="1279525" cy="350274"/>
            </a:xfrm>
          </p:grpSpPr>
          <p:pic>
            <p:nvPicPr>
              <p:cNvPr id="26426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61" name="TextBox 282"/>
            <p:cNvSpPr txBox="1">
              <a:spLocks noChangeArrowheads="1"/>
            </p:cNvSpPr>
            <p:nvPr/>
          </p:nvSpPr>
          <p:spPr bwMode="auto">
            <a:xfrm>
              <a:off x="3370983" y="5902815"/>
              <a:ext cx="857968"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18" name="Group 440"/>
          <p:cNvGrpSpPr>
            <a:grpSpLocks/>
          </p:cNvGrpSpPr>
          <p:nvPr/>
        </p:nvGrpSpPr>
        <p:grpSpPr bwMode="auto">
          <a:xfrm>
            <a:off x="4743831" y="4019205"/>
            <a:ext cx="2980944" cy="350907"/>
            <a:chOff x="1241425" y="5849147"/>
            <a:chExt cx="2981231" cy="350907"/>
          </a:xfrm>
        </p:grpSpPr>
        <p:sp>
          <p:nvSpPr>
            <p:cNvPr id="26425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252" name="Group 132"/>
            <p:cNvGrpSpPr>
              <a:grpSpLocks/>
            </p:cNvGrpSpPr>
            <p:nvPr/>
          </p:nvGrpSpPr>
          <p:grpSpPr bwMode="auto">
            <a:xfrm>
              <a:off x="2087790" y="5849147"/>
              <a:ext cx="1279972" cy="350907"/>
              <a:chOff x="-328893" y="2767293"/>
              <a:chExt cx="1279525" cy="350274"/>
            </a:xfrm>
          </p:grpSpPr>
          <p:pic>
            <p:nvPicPr>
              <p:cNvPr id="26425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6"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54" name="TextBox 282"/>
            <p:cNvSpPr txBox="1">
              <a:spLocks noChangeArrowheads="1"/>
            </p:cNvSpPr>
            <p:nvPr/>
          </p:nvSpPr>
          <p:spPr bwMode="auto">
            <a:xfrm>
              <a:off x="3370983" y="5902815"/>
              <a:ext cx="851673"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19" name="Group 448"/>
          <p:cNvGrpSpPr>
            <a:grpSpLocks/>
          </p:cNvGrpSpPr>
          <p:nvPr/>
        </p:nvGrpSpPr>
        <p:grpSpPr bwMode="auto">
          <a:xfrm>
            <a:off x="4738688" y="3580380"/>
            <a:ext cx="2986087" cy="350907"/>
            <a:chOff x="1241541" y="5849147"/>
            <a:chExt cx="2986375" cy="350907"/>
          </a:xfrm>
        </p:grpSpPr>
        <p:sp>
          <p:nvSpPr>
            <p:cNvPr id="450" name="TextBox 282"/>
            <p:cNvSpPr txBox="1">
              <a:spLocks noChangeArrowheads="1"/>
            </p:cNvSpPr>
            <p:nvPr/>
          </p:nvSpPr>
          <p:spPr bwMode="auto">
            <a:xfrm>
              <a:off x="1241541" y="5917015"/>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245" name="Group 132"/>
            <p:cNvGrpSpPr>
              <a:grpSpLocks/>
            </p:cNvGrpSpPr>
            <p:nvPr/>
          </p:nvGrpSpPr>
          <p:grpSpPr bwMode="auto">
            <a:xfrm>
              <a:off x="2087790" y="5849147"/>
              <a:ext cx="1279972" cy="350907"/>
              <a:chOff x="-328893" y="2767293"/>
              <a:chExt cx="1279525" cy="350274"/>
            </a:xfrm>
          </p:grpSpPr>
          <p:pic>
            <p:nvPicPr>
              <p:cNvPr id="26424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3" name="TextBox 282"/>
            <p:cNvSpPr txBox="1">
              <a:spLocks noChangeArrowheads="1"/>
            </p:cNvSpPr>
            <p:nvPr/>
          </p:nvSpPr>
          <p:spPr bwMode="auto">
            <a:xfrm>
              <a:off x="3370583" y="5902727"/>
              <a:ext cx="857333"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20" name="Group 456"/>
          <p:cNvGrpSpPr>
            <a:grpSpLocks/>
          </p:cNvGrpSpPr>
          <p:nvPr/>
        </p:nvGrpSpPr>
        <p:grpSpPr bwMode="auto">
          <a:xfrm>
            <a:off x="4737100" y="3136337"/>
            <a:ext cx="2987675" cy="356524"/>
            <a:chOff x="1240988" y="5849146"/>
            <a:chExt cx="2987963" cy="356524"/>
          </a:xfrm>
        </p:grpSpPr>
        <p:sp>
          <p:nvSpPr>
            <p:cNvPr id="458" name="TextBox 282"/>
            <p:cNvSpPr txBox="1">
              <a:spLocks noChangeArrowheads="1"/>
            </p:cNvSpPr>
            <p:nvPr/>
          </p:nvSpPr>
          <p:spPr bwMode="auto">
            <a:xfrm>
              <a:off x="1240988" y="5918144"/>
              <a:ext cx="846220"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238" name="Group 132"/>
            <p:cNvGrpSpPr>
              <a:grpSpLocks/>
            </p:cNvGrpSpPr>
            <p:nvPr/>
          </p:nvGrpSpPr>
          <p:grpSpPr bwMode="auto">
            <a:xfrm>
              <a:off x="2087790" y="5849146"/>
              <a:ext cx="1279972" cy="356524"/>
              <a:chOff x="-328893" y="2767293"/>
              <a:chExt cx="1279525" cy="355881"/>
            </a:xfrm>
          </p:grpSpPr>
          <p:pic>
            <p:nvPicPr>
              <p:cNvPr id="26424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2"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1" name="TextBox 282"/>
            <p:cNvSpPr txBox="1">
              <a:spLocks noChangeArrowheads="1"/>
            </p:cNvSpPr>
            <p:nvPr/>
          </p:nvSpPr>
          <p:spPr bwMode="auto">
            <a:xfrm>
              <a:off x="3371618" y="5903857"/>
              <a:ext cx="857333"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21" name="Group 464"/>
          <p:cNvGrpSpPr>
            <a:grpSpLocks/>
          </p:cNvGrpSpPr>
          <p:nvPr/>
        </p:nvGrpSpPr>
        <p:grpSpPr bwMode="auto">
          <a:xfrm>
            <a:off x="4740160" y="1797337"/>
            <a:ext cx="2917114" cy="350907"/>
            <a:chOff x="1241425" y="5849147"/>
            <a:chExt cx="2917395" cy="350907"/>
          </a:xfrm>
        </p:grpSpPr>
        <p:sp>
          <p:nvSpPr>
            <p:cNvPr id="26423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231" name="Group 132"/>
            <p:cNvGrpSpPr>
              <a:grpSpLocks/>
            </p:cNvGrpSpPr>
            <p:nvPr/>
          </p:nvGrpSpPr>
          <p:grpSpPr bwMode="auto">
            <a:xfrm>
              <a:off x="2087790" y="5849147"/>
              <a:ext cx="1279972" cy="350907"/>
              <a:chOff x="-328893" y="2767293"/>
              <a:chExt cx="1279525" cy="350274"/>
            </a:xfrm>
          </p:grpSpPr>
          <p:pic>
            <p:nvPicPr>
              <p:cNvPr id="26423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3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423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264199"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a:t>
            </a:r>
            <a:r>
              <a:rPr lang="en-US" sz="800" b="1" dirty="0" smtClean="0">
                <a:latin typeface="Comic Sans MS" pitchFamily="66" charset="0"/>
                <a:hlinkClick r:id="rId11" action="ppaction://hlinksldjump"/>
              </a:rPr>
              <a:t>CERY Racks</a:t>
            </a:r>
            <a:endParaRPr lang="en-US" sz="800" b="1" dirty="0">
              <a:latin typeface="Comic Sans MS" pitchFamily="66" charset="0"/>
            </a:endParaRPr>
          </a:p>
        </p:txBody>
      </p:sp>
      <p:sp>
        <p:nvSpPr>
          <p:cNvPr id="181" name="TextBox 282"/>
          <p:cNvSpPr txBox="1">
            <a:spLocks noChangeArrowheads="1"/>
          </p:cNvSpPr>
          <p:nvPr/>
        </p:nvSpPr>
        <p:spPr bwMode="auto">
          <a:xfrm>
            <a:off x="1467707" y="5006840"/>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grpSp>
        <p:nvGrpSpPr>
          <p:cNvPr id="182" name="Group 132"/>
          <p:cNvGrpSpPr>
            <a:grpSpLocks/>
          </p:cNvGrpSpPr>
          <p:nvPr/>
        </p:nvGrpSpPr>
        <p:grpSpPr bwMode="auto">
          <a:xfrm>
            <a:off x="2313990" y="4937941"/>
            <a:ext cx="1279849" cy="350907"/>
            <a:chOff x="-328893" y="2767293"/>
            <a:chExt cx="1279525" cy="350274"/>
          </a:xfrm>
        </p:grpSpPr>
        <p:pic>
          <p:nvPicPr>
            <p:cNvPr id="18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7" name="TextBox 282"/>
          <p:cNvSpPr txBox="1">
            <a:spLocks noChangeArrowheads="1"/>
          </p:cNvSpPr>
          <p:nvPr/>
        </p:nvSpPr>
        <p:spPr bwMode="auto">
          <a:xfrm>
            <a:off x="3597060" y="4991609"/>
            <a:ext cx="84894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sp>
        <p:nvSpPr>
          <p:cNvPr id="188" name="TextBox 282"/>
          <p:cNvSpPr txBox="1">
            <a:spLocks noChangeArrowheads="1"/>
          </p:cNvSpPr>
          <p:nvPr/>
        </p:nvSpPr>
        <p:spPr bwMode="auto">
          <a:xfrm>
            <a:off x="4746331" y="5001699"/>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grpSp>
        <p:nvGrpSpPr>
          <p:cNvPr id="189" name="Group 132"/>
          <p:cNvGrpSpPr>
            <a:grpSpLocks/>
          </p:cNvGrpSpPr>
          <p:nvPr/>
        </p:nvGrpSpPr>
        <p:grpSpPr bwMode="auto">
          <a:xfrm>
            <a:off x="5592615" y="4932800"/>
            <a:ext cx="1279849" cy="350907"/>
            <a:chOff x="-328893" y="2767293"/>
            <a:chExt cx="1279525" cy="350274"/>
          </a:xfrm>
        </p:grpSpPr>
        <p:pic>
          <p:nvPicPr>
            <p:cNvPr id="19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4" name="TextBox 282"/>
          <p:cNvSpPr txBox="1">
            <a:spLocks noChangeArrowheads="1"/>
          </p:cNvSpPr>
          <p:nvPr/>
        </p:nvSpPr>
        <p:spPr bwMode="auto">
          <a:xfrm>
            <a:off x="6875684" y="4986468"/>
            <a:ext cx="85159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grpSp>
        <p:nvGrpSpPr>
          <p:cNvPr id="195" name="Group 311"/>
          <p:cNvGrpSpPr>
            <a:grpSpLocks/>
          </p:cNvGrpSpPr>
          <p:nvPr/>
        </p:nvGrpSpPr>
        <p:grpSpPr bwMode="auto">
          <a:xfrm>
            <a:off x="1456541" y="2269668"/>
            <a:ext cx="2917114" cy="350907"/>
            <a:chOff x="1241425" y="5849147"/>
            <a:chExt cx="2917395" cy="350907"/>
          </a:xfrm>
        </p:grpSpPr>
        <p:sp>
          <p:nvSpPr>
            <p:cNvPr id="196"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197" name="Group 132"/>
            <p:cNvGrpSpPr>
              <a:grpSpLocks/>
            </p:cNvGrpSpPr>
            <p:nvPr/>
          </p:nvGrpSpPr>
          <p:grpSpPr bwMode="auto">
            <a:xfrm>
              <a:off x="2087790" y="5849147"/>
              <a:ext cx="1279972" cy="350907"/>
              <a:chOff x="-328893" y="2767293"/>
              <a:chExt cx="1279525" cy="350274"/>
            </a:xfrm>
          </p:grpSpPr>
          <p:pic>
            <p:nvPicPr>
              <p:cNvPr id="20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8"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199"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03" name="Group 464"/>
          <p:cNvGrpSpPr>
            <a:grpSpLocks/>
          </p:cNvGrpSpPr>
          <p:nvPr/>
        </p:nvGrpSpPr>
        <p:grpSpPr bwMode="auto">
          <a:xfrm>
            <a:off x="4735165" y="2264527"/>
            <a:ext cx="2917114" cy="350907"/>
            <a:chOff x="1241425" y="5849147"/>
            <a:chExt cx="2917395" cy="350907"/>
          </a:xfrm>
        </p:grpSpPr>
        <p:sp>
          <p:nvSpPr>
            <p:cNvPr id="204"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05" name="Group 132"/>
            <p:cNvGrpSpPr>
              <a:grpSpLocks/>
            </p:cNvGrpSpPr>
            <p:nvPr/>
          </p:nvGrpSpPr>
          <p:grpSpPr bwMode="auto">
            <a:xfrm>
              <a:off x="2087790" y="5849147"/>
              <a:ext cx="1279972" cy="350907"/>
              <a:chOff x="-328893" y="2767293"/>
              <a:chExt cx="1279525" cy="350274"/>
            </a:xfrm>
          </p:grpSpPr>
          <p:pic>
            <p:nvPicPr>
              <p:cNvPr id="20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07"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1" name="Group 311"/>
          <p:cNvGrpSpPr>
            <a:grpSpLocks/>
          </p:cNvGrpSpPr>
          <p:nvPr/>
        </p:nvGrpSpPr>
        <p:grpSpPr bwMode="auto">
          <a:xfrm>
            <a:off x="1459041" y="2714373"/>
            <a:ext cx="2917114" cy="350907"/>
            <a:chOff x="1241425" y="5849147"/>
            <a:chExt cx="2917395" cy="350907"/>
          </a:xfrm>
        </p:grpSpPr>
        <p:sp>
          <p:nvSpPr>
            <p:cNvPr id="212"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13" name="Group 132"/>
            <p:cNvGrpSpPr>
              <a:grpSpLocks/>
            </p:cNvGrpSpPr>
            <p:nvPr/>
          </p:nvGrpSpPr>
          <p:grpSpPr bwMode="auto">
            <a:xfrm>
              <a:off x="2087790" y="5849147"/>
              <a:ext cx="1279972" cy="350907"/>
              <a:chOff x="-328893" y="2767293"/>
              <a:chExt cx="1279525" cy="350274"/>
            </a:xfrm>
          </p:grpSpPr>
          <p:pic>
            <p:nvPicPr>
              <p:cNvPr id="216"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4"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15"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9" name="Group 464"/>
          <p:cNvGrpSpPr>
            <a:grpSpLocks/>
          </p:cNvGrpSpPr>
          <p:nvPr/>
        </p:nvGrpSpPr>
        <p:grpSpPr bwMode="auto">
          <a:xfrm>
            <a:off x="4737665" y="2709232"/>
            <a:ext cx="2917114" cy="350907"/>
            <a:chOff x="1241425" y="5849147"/>
            <a:chExt cx="2917395" cy="350907"/>
          </a:xfrm>
        </p:grpSpPr>
        <p:sp>
          <p:nvSpPr>
            <p:cNvPr id="22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21" name="Group 132"/>
            <p:cNvGrpSpPr>
              <a:grpSpLocks/>
            </p:cNvGrpSpPr>
            <p:nvPr/>
          </p:nvGrpSpPr>
          <p:grpSpPr bwMode="auto">
            <a:xfrm>
              <a:off x="2087790" y="5849147"/>
              <a:ext cx="1279972" cy="350907"/>
              <a:chOff x="-328893" y="2767293"/>
              <a:chExt cx="1279525" cy="350274"/>
            </a:xfrm>
          </p:grpSpPr>
          <p:pic>
            <p:nvPicPr>
              <p:cNvPr id="22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2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17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Cable Runs &gt;&gt;</a:t>
            </a:r>
            <a:endParaRPr lang="en-US" sz="800" b="1" dirty="0">
              <a:latin typeface="Comic Sans MS" pitchFamily="66" charset="0"/>
            </a:endParaRPr>
          </a:p>
        </p:txBody>
      </p:sp>
      <p:grpSp>
        <p:nvGrpSpPr>
          <p:cNvPr id="178" name="Group 177"/>
          <p:cNvGrpSpPr/>
          <p:nvPr/>
        </p:nvGrpSpPr>
        <p:grpSpPr>
          <a:xfrm>
            <a:off x="2314784" y="3211164"/>
            <a:ext cx="1273212" cy="200120"/>
            <a:chOff x="439639" y="1258392"/>
            <a:chExt cx="1273212" cy="200120"/>
          </a:xfrm>
        </p:grpSpPr>
        <p:sp>
          <p:nvSpPr>
            <p:cNvPr id="17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7" name="Group 226"/>
          <p:cNvGrpSpPr/>
          <p:nvPr/>
        </p:nvGrpSpPr>
        <p:grpSpPr>
          <a:xfrm>
            <a:off x="5589429" y="3197962"/>
            <a:ext cx="1273212" cy="200120"/>
            <a:chOff x="439639" y="1258392"/>
            <a:chExt cx="1273212" cy="200120"/>
          </a:xfrm>
        </p:grpSpPr>
        <p:sp>
          <p:nvSpPr>
            <p:cNvPr id="22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0" name="Group 229"/>
          <p:cNvGrpSpPr/>
          <p:nvPr/>
        </p:nvGrpSpPr>
        <p:grpSpPr>
          <a:xfrm>
            <a:off x="2315819" y="3652875"/>
            <a:ext cx="1273212" cy="200120"/>
            <a:chOff x="439639" y="1258392"/>
            <a:chExt cx="1273212" cy="200120"/>
          </a:xfrm>
          <a:solidFill>
            <a:srgbClr val="FFFF11"/>
          </a:solidFill>
        </p:grpSpPr>
        <p:sp>
          <p:nvSpPr>
            <p:cNvPr id="23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3" name="Group 232"/>
          <p:cNvGrpSpPr/>
          <p:nvPr/>
        </p:nvGrpSpPr>
        <p:grpSpPr>
          <a:xfrm>
            <a:off x="5581753" y="3645907"/>
            <a:ext cx="1273212" cy="200120"/>
            <a:chOff x="439639" y="1258392"/>
            <a:chExt cx="1273212" cy="200120"/>
          </a:xfrm>
          <a:solidFill>
            <a:srgbClr val="FFFF11"/>
          </a:solidFill>
        </p:grpSpPr>
        <p:sp>
          <p:nvSpPr>
            <p:cNvPr id="23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2" name="Group 241"/>
          <p:cNvGrpSpPr/>
          <p:nvPr/>
        </p:nvGrpSpPr>
        <p:grpSpPr>
          <a:xfrm>
            <a:off x="2308868" y="4547117"/>
            <a:ext cx="1273212" cy="200120"/>
            <a:chOff x="439639" y="1258392"/>
            <a:chExt cx="1273212" cy="200120"/>
          </a:xfrm>
          <a:solidFill>
            <a:srgbClr val="FFFF11"/>
          </a:solidFill>
        </p:grpSpPr>
        <p:sp>
          <p:nvSpPr>
            <p:cNvPr id="24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5" name="Group 244"/>
          <p:cNvGrpSpPr/>
          <p:nvPr/>
        </p:nvGrpSpPr>
        <p:grpSpPr>
          <a:xfrm>
            <a:off x="5574802" y="4540149"/>
            <a:ext cx="1273212" cy="200120"/>
            <a:chOff x="439639" y="1258392"/>
            <a:chExt cx="1273212" cy="200120"/>
          </a:xfrm>
          <a:solidFill>
            <a:srgbClr val="FFFF11"/>
          </a:solidFill>
        </p:grpSpPr>
        <p:sp>
          <p:nvSpPr>
            <p:cNvPr id="24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8" name="Group 247"/>
          <p:cNvGrpSpPr/>
          <p:nvPr/>
        </p:nvGrpSpPr>
        <p:grpSpPr>
          <a:xfrm>
            <a:off x="2309242" y="5877756"/>
            <a:ext cx="1273212" cy="200120"/>
            <a:chOff x="439639" y="1258392"/>
            <a:chExt cx="1273212" cy="200120"/>
          </a:xfrm>
          <a:solidFill>
            <a:srgbClr val="FFFF11"/>
          </a:solidFill>
        </p:grpSpPr>
        <p:sp>
          <p:nvSpPr>
            <p:cNvPr id="24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1" name="Group 250"/>
          <p:cNvGrpSpPr/>
          <p:nvPr/>
        </p:nvGrpSpPr>
        <p:grpSpPr>
          <a:xfrm>
            <a:off x="5575176" y="5870788"/>
            <a:ext cx="1273212" cy="200120"/>
            <a:chOff x="439639" y="1258392"/>
            <a:chExt cx="1273212" cy="200120"/>
          </a:xfrm>
          <a:solidFill>
            <a:srgbClr val="FFFF11"/>
          </a:solidFill>
        </p:grpSpPr>
        <p:sp>
          <p:nvSpPr>
            <p:cNvPr id="25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4" name="Group 253"/>
          <p:cNvGrpSpPr/>
          <p:nvPr/>
        </p:nvGrpSpPr>
        <p:grpSpPr>
          <a:xfrm>
            <a:off x="2317308" y="4093737"/>
            <a:ext cx="1273212" cy="200120"/>
            <a:chOff x="439639" y="1258392"/>
            <a:chExt cx="1273212" cy="200120"/>
          </a:xfrm>
        </p:grpSpPr>
        <p:sp>
          <p:nvSpPr>
            <p:cNvPr id="25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5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57" name="Group 256"/>
          <p:cNvGrpSpPr/>
          <p:nvPr/>
        </p:nvGrpSpPr>
        <p:grpSpPr>
          <a:xfrm>
            <a:off x="5591953" y="4080535"/>
            <a:ext cx="1273212" cy="200120"/>
            <a:chOff x="439639" y="1258392"/>
            <a:chExt cx="1273212" cy="200120"/>
          </a:xfrm>
        </p:grpSpPr>
        <p:sp>
          <p:nvSpPr>
            <p:cNvPr id="25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5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0" name="Group 259"/>
          <p:cNvGrpSpPr/>
          <p:nvPr/>
        </p:nvGrpSpPr>
        <p:grpSpPr>
          <a:xfrm>
            <a:off x="2312682" y="5003398"/>
            <a:ext cx="1273212" cy="200120"/>
            <a:chOff x="439639" y="1258392"/>
            <a:chExt cx="1273212" cy="200120"/>
          </a:xfrm>
        </p:grpSpPr>
        <p:sp>
          <p:nvSpPr>
            <p:cNvPr id="26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3" name="Group 262"/>
          <p:cNvGrpSpPr/>
          <p:nvPr/>
        </p:nvGrpSpPr>
        <p:grpSpPr>
          <a:xfrm>
            <a:off x="5587327" y="4990196"/>
            <a:ext cx="1273212" cy="200120"/>
            <a:chOff x="439639" y="1258392"/>
            <a:chExt cx="1273212" cy="200120"/>
          </a:xfrm>
        </p:grpSpPr>
        <p:sp>
          <p:nvSpPr>
            <p:cNvPr id="2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6" name="Group 265"/>
          <p:cNvGrpSpPr/>
          <p:nvPr/>
        </p:nvGrpSpPr>
        <p:grpSpPr>
          <a:xfrm>
            <a:off x="2308305" y="5442679"/>
            <a:ext cx="1273212" cy="200120"/>
            <a:chOff x="439639" y="1258392"/>
            <a:chExt cx="1273212" cy="200120"/>
          </a:xfrm>
        </p:grpSpPr>
        <p:sp>
          <p:nvSpPr>
            <p:cNvPr id="2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9" name="Group 268"/>
          <p:cNvGrpSpPr/>
          <p:nvPr/>
        </p:nvGrpSpPr>
        <p:grpSpPr>
          <a:xfrm>
            <a:off x="5582950" y="5429477"/>
            <a:ext cx="1273212" cy="200120"/>
            <a:chOff x="439639" y="1258392"/>
            <a:chExt cx="1273212" cy="200120"/>
          </a:xfrm>
        </p:grpSpPr>
        <p:sp>
          <p:nvSpPr>
            <p:cNvPr id="27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7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236"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L1-VDC-YC1 Y-End </a:t>
            </a:r>
            <a:r>
              <a:rPr lang="en-US" sz="800" b="1" dirty="0">
                <a:latin typeface="Comic Sans MS" pitchFamily="66" charset="0"/>
              </a:rPr>
              <a:t>Station </a:t>
            </a:r>
            <a:r>
              <a:rPr lang="en-US" sz="800" b="1" dirty="0" smtClean="0">
                <a:latin typeface="Comic Sans MS" pitchFamily="66" charset="0"/>
              </a:rPr>
              <a:t>DC Power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4"/>
              </a:rPr>
              <a:t>D1200899</a:t>
            </a:r>
            <a:r>
              <a:rPr lang="en-US" sz="800" b="1" dirty="0" smtClean="0">
                <a:latin typeface="Comic Sans MS" pitchFamily="66" charset="0"/>
              </a:rPr>
              <a:t>) (</a:t>
            </a:r>
            <a:r>
              <a:rPr lang="en-US" sz="800" b="1" dirty="0" smtClean="0">
                <a:latin typeface="Comic Sans MS" pitchFamily="66" charset="0"/>
                <a:hlinkClick r:id="rId15"/>
              </a:rPr>
              <a:t>S1202313</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dirty="0" smtClean="0">
                <a:ea typeface="ＭＳ Ｐゴシック" pitchFamily="34" charset="-128"/>
              </a:rPr>
              <a:t>L1-VDC-YC1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506</a:t>
            </a:fld>
            <a:endParaRPr lang="en-US" smtClean="0">
              <a:solidFill>
                <a:srgbClr val="898989"/>
              </a:solidFill>
              <a:latin typeface="Calibri" pitchFamily="34" charset="0"/>
            </a:endParaRPr>
          </a:p>
        </p:txBody>
      </p:sp>
      <p:sp>
        <p:nvSpPr>
          <p:cNvPr id="267269" name="TextBox 36"/>
          <p:cNvSpPr txBox="1">
            <a:spLocks noChangeArrowheads="1"/>
          </p:cNvSpPr>
          <p:nvPr/>
        </p:nvSpPr>
        <p:spPr bwMode="auto">
          <a:xfrm>
            <a:off x="449263"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L1-VDC-YC1</a:t>
            </a:r>
            <a:endParaRPr lang="en-US" sz="800" b="1" dirty="0">
              <a:latin typeface="Comic Sans MS" pitchFamily="66" charset="0"/>
            </a:endParaRPr>
          </a:p>
        </p:txBody>
      </p:sp>
      <p:graphicFrame>
        <p:nvGraphicFramePr>
          <p:cNvPr id="5" name="Table 4"/>
          <p:cNvGraphicFramePr>
            <a:graphicFrameLocks noGrp="1"/>
          </p:cNvGraphicFramePr>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dirty="0">
                          <a:solidFill>
                            <a:srgbClr val="0070C0"/>
                          </a:solidFill>
                          <a:effectLst/>
                          <a:latin typeface="Comic Sans MS"/>
                          <a:hlinkClick r:id="rId4"/>
                        </a:rPr>
                        <a:t>L1-VDC-YC1 S1202313</a:t>
                      </a:r>
                      <a:endParaRPr lang="en-US" sz="700" b="1" i="0" u="sng" strike="noStrike" dirty="0">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BHK 500V 80mA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A107268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BHK 500V 80mA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A107263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PSO-046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PSO-046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PSY-037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PSY-037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L1-OAF-YR1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PSO-047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L1-OAF-YR1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PSO-047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L1-OAF-YR1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PSY-038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L1-OAF-YR1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PSY-038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L1-SUS-YR1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PSO-048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dirty="0" smtClean="0">
                          <a:solidFill>
                            <a:srgbClr val="000000"/>
                          </a:solidFill>
                          <a:effectLst/>
                          <a:latin typeface="Comic Sans MS"/>
                        </a:rPr>
                        <a:t>L1-TCS-YR1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PSO-049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PTO-049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smtClean="0">
                          <a:solidFill>
                            <a:srgbClr val="000000"/>
                          </a:solidFill>
                          <a:effectLst/>
                          <a:latin typeface="Comic Sans MS"/>
                        </a:rPr>
                        <a:t>L1-TCS-YR1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PSO-049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smtClean="0">
                          <a:solidFill>
                            <a:srgbClr val="000000"/>
                          </a:solidFill>
                          <a:effectLst/>
                          <a:latin typeface="Comic Sans MS"/>
                        </a:rPr>
                        <a:t>L1-TCS-YR1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PSY-039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smtClean="0">
                          <a:solidFill>
                            <a:srgbClr val="000000"/>
                          </a:solidFill>
                          <a:effectLst/>
                          <a:latin typeface="Comic Sans MS"/>
                        </a:rPr>
                        <a:t>L1-TCS-YR1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ctr"/>
                      <a:r>
                        <a:rPr lang="en-US" sz="600" b="1" i="0" u="none" strike="noStrike">
                          <a:solidFill>
                            <a:srgbClr val="000000"/>
                          </a:solidFill>
                          <a:effectLst/>
                          <a:latin typeface="Comic Sans MS"/>
                        </a:rPr>
                        <a:t>PSY-039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5"/>
                        </a:rPr>
                        <a:t>D1200899</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L1-VDC-YC1 Y-End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5"/>
              </a:rPr>
              <a:t>D1200899</a:t>
            </a:r>
            <a:r>
              <a:rPr lang="en-US" sz="800" b="1" dirty="0" smtClean="0">
                <a:latin typeface="Comic Sans MS" pitchFamily="66" charset="0"/>
              </a:rPr>
              <a:t>) (</a:t>
            </a:r>
            <a:r>
              <a:rPr lang="en-US" sz="800" b="1" dirty="0" smtClean="0">
                <a:latin typeface="Comic Sans MS" pitchFamily="66" charset="0"/>
                <a:hlinkClick r:id="rId4"/>
              </a:rPr>
              <a:t>S1202313</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 name="TextBox 282"/>
          <p:cNvSpPr txBox="1">
            <a:spLocks noChangeArrowheads="1"/>
          </p:cNvSpPr>
          <p:nvPr/>
        </p:nvSpPr>
        <p:spPr bwMode="auto">
          <a:xfrm>
            <a:off x="3597862" y="5862798"/>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L1-SUS-YC1</a:t>
            </a:r>
            <a:endParaRPr lang="en-US" sz="800" b="1" dirty="0">
              <a:latin typeface="Comic Sans MS" pitchFamily="66" charset="0"/>
            </a:endParaRPr>
          </a:p>
        </p:txBody>
      </p:sp>
      <p:sp>
        <p:nvSpPr>
          <p:cNvPr id="263" name="TextBox 282"/>
          <p:cNvSpPr txBox="1">
            <a:spLocks noChangeArrowheads="1"/>
          </p:cNvSpPr>
          <p:nvPr/>
        </p:nvSpPr>
        <p:spPr bwMode="auto">
          <a:xfrm>
            <a:off x="1424696" y="588551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L1-SUS-YC2</a:t>
            </a:r>
            <a:endParaRPr lang="en-US" sz="800" b="1" dirty="0">
              <a:latin typeface="Comic Sans MS" pitchFamily="66" charset="0"/>
            </a:endParaRPr>
          </a:p>
        </p:txBody>
      </p:sp>
      <p:sp>
        <p:nvSpPr>
          <p:cNvPr id="264" name="TextBox 282"/>
          <p:cNvSpPr txBox="1">
            <a:spLocks noChangeArrowheads="1"/>
          </p:cNvSpPr>
          <p:nvPr/>
        </p:nvSpPr>
        <p:spPr bwMode="auto">
          <a:xfrm>
            <a:off x="6873184" y="5872381"/>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L1-SUS-YC2</a:t>
            </a:r>
            <a:endParaRPr lang="en-US" sz="800" b="1" dirty="0">
              <a:latin typeface="Comic Sans MS" pitchFamily="66" charset="0"/>
            </a:endParaRPr>
          </a:p>
        </p:txBody>
      </p:sp>
      <p:sp>
        <p:nvSpPr>
          <p:cNvPr id="265" name="TextBox 282"/>
          <p:cNvSpPr txBox="1">
            <a:spLocks noChangeArrowheads="1"/>
          </p:cNvSpPr>
          <p:nvPr/>
        </p:nvSpPr>
        <p:spPr bwMode="auto">
          <a:xfrm>
            <a:off x="4731962" y="588166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L1-SUS-YC1</a:t>
            </a:r>
            <a:endParaRPr lang="en-US" sz="800" b="1" dirty="0">
              <a:latin typeface="Comic Sans MS" pitchFamily="66" charset="0"/>
            </a:endParaRPr>
          </a:p>
        </p:txBody>
      </p:sp>
      <p:sp>
        <p:nvSpPr>
          <p:cNvPr id="181" name="TextBox 282"/>
          <p:cNvSpPr txBox="1">
            <a:spLocks noChangeArrowheads="1"/>
          </p:cNvSpPr>
          <p:nvPr/>
        </p:nvSpPr>
        <p:spPr bwMode="auto">
          <a:xfrm>
            <a:off x="6870511" y="5433251"/>
            <a:ext cx="846769" cy="215444"/>
          </a:xfrm>
          <a:prstGeom prst="rect">
            <a:avLst/>
          </a:prstGeom>
          <a:solidFill>
            <a:schemeClr val="accent2">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L1-ISC-YC1</a:t>
            </a:r>
            <a:endParaRPr lang="en-US" sz="800" b="1" dirty="0">
              <a:solidFill>
                <a:srgbClr val="000000"/>
              </a:solidFill>
              <a:latin typeface="Comic Sans MS" pitchFamily="66" charset="0"/>
            </a:endParaRPr>
          </a:p>
        </p:txBody>
      </p:sp>
      <p:sp>
        <p:nvSpPr>
          <p:cNvPr id="180" name="TextBox 282"/>
          <p:cNvSpPr txBox="1">
            <a:spLocks noChangeArrowheads="1"/>
          </p:cNvSpPr>
          <p:nvPr/>
        </p:nvSpPr>
        <p:spPr bwMode="auto">
          <a:xfrm>
            <a:off x="1433167" y="5439708"/>
            <a:ext cx="846769" cy="215444"/>
          </a:xfrm>
          <a:prstGeom prst="rect">
            <a:avLst/>
          </a:prstGeom>
          <a:solidFill>
            <a:schemeClr val="accent2">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L1-ISC-YC1</a:t>
            </a:r>
            <a:endParaRPr lang="en-US" sz="800" b="1" dirty="0">
              <a:solidFill>
                <a:srgbClr val="000000"/>
              </a:solidFill>
              <a:latin typeface="Comic Sans MS" pitchFamily="66" charset="0"/>
            </a:endParaRPr>
          </a:p>
        </p:txBody>
      </p:sp>
      <p:sp>
        <p:nvSpPr>
          <p:cNvPr id="266242"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9D0C83-0E12-4688-AD90-B0DE2F63D462}" type="slidenum">
              <a:rPr lang="en-US" smtClean="0">
                <a:solidFill>
                  <a:srgbClr val="898989"/>
                </a:solidFill>
                <a:latin typeface="Calibri" pitchFamily="34" charset="0"/>
              </a:rPr>
              <a:pPr eaLnBrk="1" hangingPunct="1"/>
              <a:t>507</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L1-VDC-YC2 </a:t>
            </a:r>
            <a:r>
              <a:rPr lang="en-US" dirty="0" smtClean="0">
                <a:latin typeface="Comic Sans MS"/>
                <a:ea typeface="ＭＳ Ｐゴシック"/>
                <a:cs typeface="+mn-cs"/>
              </a:rPr>
              <a:t>Power Racks – VEAY Supplies</a:t>
            </a:r>
            <a:endParaRPr lang="en-US" dirty="0"/>
          </a:p>
        </p:txBody>
      </p:sp>
      <p:sp>
        <p:nvSpPr>
          <p:cNvPr id="266245"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Cable Runs &gt;&gt;</a:t>
            </a:r>
            <a:endParaRPr lang="en-US" sz="800" b="1" dirty="0">
              <a:latin typeface="Comic Sans MS" pitchFamily="66" charset="0"/>
            </a:endParaRPr>
          </a:p>
        </p:txBody>
      </p:sp>
      <p:pic>
        <p:nvPicPr>
          <p:cNvPr id="266415" name="Picture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56025" y="1382094"/>
            <a:ext cx="1340197"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6" name="TextBox 36"/>
          <p:cNvSpPr txBox="1">
            <a:spLocks noChangeArrowheads="1"/>
          </p:cNvSpPr>
          <p:nvPr/>
        </p:nvSpPr>
        <p:spPr bwMode="auto">
          <a:xfrm>
            <a:off x="5346993" y="1143000"/>
            <a:ext cx="1782028"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L1-VDC-YC2 Power Rack</a:t>
            </a:r>
          </a:p>
        </p:txBody>
      </p:sp>
      <p:pic>
        <p:nvPicPr>
          <p:cNvPr id="266417"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90857" y="1481444"/>
            <a:ext cx="146088"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8" name="TextBox 282"/>
          <p:cNvSpPr txBox="1">
            <a:spLocks noChangeArrowheads="1"/>
          </p:cNvSpPr>
          <p:nvPr/>
        </p:nvSpPr>
        <p:spPr bwMode="auto">
          <a:xfrm>
            <a:off x="5760391"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6419" name="TextBox 282"/>
          <p:cNvSpPr txBox="1">
            <a:spLocks noChangeArrowheads="1"/>
          </p:cNvSpPr>
          <p:nvPr/>
        </p:nvSpPr>
        <p:spPr bwMode="auto">
          <a:xfrm>
            <a:off x="6385325"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249"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L1-VDC-YC2 Power Rack</a:t>
            </a:r>
          </a:p>
        </p:txBody>
      </p:sp>
      <p:pic>
        <p:nvPicPr>
          <p:cNvPr id="266411"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9936" y="1391856"/>
            <a:ext cx="1333375"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2"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53207" y="1499827"/>
            <a:ext cx="146036"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3" name="TextBox 282"/>
          <p:cNvSpPr txBox="1">
            <a:spLocks noChangeArrowheads="1"/>
          </p:cNvSpPr>
          <p:nvPr/>
        </p:nvSpPr>
        <p:spPr bwMode="auto">
          <a:xfrm>
            <a:off x="2478209"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414" name="TextBox 282"/>
          <p:cNvSpPr txBox="1">
            <a:spLocks noChangeArrowheads="1"/>
          </p:cNvSpPr>
          <p:nvPr/>
        </p:nvSpPr>
        <p:spPr bwMode="auto">
          <a:xfrm>
            <a:off x="3102920"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89" name="TextBox 282"/>
          <p:cNvSpPr txBox="1">
            <a:spLocks noChangeArrowheads="1"/>
          </p:cNvSpPr>
          <p:nvPr/>
        </p:nvSpPr>
        <p:spPr bwMode="auto">
          <a:xfrm>
            <a:off x="1462088" y="4999303"/>
            <a:ext cx="84772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405" name="Group 132"/>
          <p:cNvGrpSpPr>
            <a:grpSpLocks/>
          </p:cNvGrpSpPr>
          <p:nvPr/>
        </p:nvGrpSpPr>
        <p:grpSpPr bwMode="auto">
          <a:xfrm>
            <a:off x="2309102" y="4931271"/>
            <a:ext cx="1279849" cy="350907"/>
            <a:chOff x="-328893" y="2767293"/>
            <a:chExt cx="1279525" cy="350274"/>
          </a:xfrm>
        </p:grpSpPr>
        <p:pic>
          <p:nvPicPr>
            <p:cNvPr id="26640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2" name="TextBox 282"/>
          <p:cNvSpPr txBox="1">
            <a:spLocks noChangeArrowheads="1"/>
          </p:cNvSpPr>
          <p:nvPr/>
        </p:nvSpPr>
        <p:spPr bwMode="auto">
          <a:xfrm>
            <a:off x="3592513" y="4985015"/>
            <a:ext cx="850900"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382" name="TextBox 282"/>
          <p:cNvSpPr txBox="1">
            <a:spLocks noChangeArrowheads="1"/>
          </p:cNvSpPr>
          <p:nvPr/>
        </p:nvSpPr>
        <p:spPr bwMode="auto">
          <a:xfrm>
            <a:off x="1462088" y="4565915"/>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398" name="Group 132"/>
          <p:cNvGrpSpPr>
            <a:grpSpLocks/>
          </p:cNvGrpSpPr>
          <p:nvPr/>
        </p:nvGrpSpPr>
        <p:grpSpPr bwMode="auto">
          <a:xfrm>
            <a:off x="2308869" y="4497739"/>
            <a:ext cx="1279849" cy="350907"/>
            <a:chOff x="-328893" y="2767293"/>
            <a:chExt cx="1279525" cy="350274"/>
          </a:xfrm>
        </p:grpSpPr>
        <p:pic>
          <p:nvPicPr>
            <p:cNvPr id="26640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5" name="TextBox 282"/>
          <p:cNvSpPr txBox="1">
            <a:spLocks noChangeArrowheads="1"/>
          </p:cNvSpPr>
          <p:nvPr/>
        </p:nvSpPr>
        <p:spPr bwMode="auto">
          <a:xfrm>
            <a:off x="3592513" y="4551628"/>
            <a:ext cx="85090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266383" name="TextBox 282"/>
          <p:cNvSpPr txBox="1">
            <a:spLocks noChangeArrowheads="1"/>
          </p:cNvSpPr>
          <p:nvPr/>
        </p:nvSpPr>
        <p:spPr bwMode="auto">
          <a:xfrm>
            <a:off x="1464172" y="3234071"/>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3" action="ppaction://hlinksldjump"/>
              </a:rPr>
              <a:t>L1-SUS-YC1</a:t>
            </a:r>
            <a:endParaRPr lang="en-US" sz="800" b="1" dirty="0">
              <a:latin typeface="Comic Sans MS" pitchFamily="66" charset="0"/>
            </a:endParaRPr>
          </a:p>
        </p:txBody>
      </p:sp>
      <p:grpSp>
        <p:nvGrpSpPr>
          <p:cNvPr id="266384" name="Group 132"/>
          <p:cNvGrpSpPr>
            <a:grpSpLocks/>
          </p:cNvGrpSpPr>
          <p:nvPr/>
        </p:nvGrpSpPr>
        <p:grpSpPr bwMode="auto">
          <a:xfrm>
            <a:off x="2310455" y="3165172"/>
            <a:ext cx="1279849" cy="350907"/>
            <a:chOff x="-328893" y="2767293"/>
            <a:chExt cx="1279525" cy="350274"/>
          </a:xfrm>
        </p:grpSpPr>
        <p:pic>
          <p:nvPicPr>
            <p:cNvPr id="26638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86" name="TextBox 282"/>
          <p:cNvSpPr txBox="1">
            <a:spLocks noChangeArrowheads="1"/>
          </p:cNvSpPr>
          <p:nvPr/>
        </p:nvSpPr>
        <p:spPr bwMode="auto">
          <a:xfrm>
            <a:off x="3593525" y="3218840"/>
            <a:ext cx="84998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L1-SUS-YC1</a:t>
            </a:r>
            <a:endParaRPr lang="en-US" sz="800" b="1" dirty="0">
              <a:latin typeface="Comic Sans MS" pitchFamily="66" charset="0"/>
            </a:endParaRPr>
          </a:p>
        </p:txBody>
      </p:sp>
      <p:sp>
        <p:nvSpPr>
          <p:cNvPr id="266376" name="TextBox 282"/>
          <p:cNvSpPr txBox="1">
            <a:spLocks noChangeArrowheads="1"/>
          </p:cNvSpPr>
          <p:nvPr/>
        </p:nvSpPr>
        <p:spPr bwMode="auto">
          <a:xfrm>
            <a:off x="1458913" y="2779480"/>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4" action="ppaction://hlinksldjump"/>
              </a:rPr>
              <a:t>L1-SUS-YC2</a:t>
            </a:r>
            <a:endParaRPr lang="en-US" sz="800" b="1" dirty="0">
              <a:latin typeface="Comic Sans MS" pitchFamily="66" charset="0"/>
            </a:endParaRPr>
          </a:p>
        </p:txBody>
      </p:sp>
      <p:grpSp>
        <p:nvGrpSpPr>
          <p:cNvPr id="266377" name="Group 132"/>
          <p:cNvGrpSpPr>
            <a:grpSpLocks/>
          </p:cNvGrpSpPr>
          <p:nvPr/>
        </p:nvGrpSpPr>
        <p:grpSpPr bwMode="auto">
          <a:xfrm>
            <a:off x="2305196" y="2710581"/>
            <a:ext cx="1279849" cy="350907"/>
            <a:chOff x="-328893" y="2767293"/>
            <a:chExt cx="1279525" cy="350274"/>
          </a:xfrm>
        </p:grpSpPr>
        <p:pic>
          <p:nvPicPr>
            <p:cNvPr id="26638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79" name="TextBox 282"/>
          <p:cNvSpPr txBox="1">
            <a:spLocks noChangeArrowheads="1"/>
          </p:cNvSpPr>
          <p:nvPr/>
        </p:nvSpPr>
        <p:spPr bwMode="auto">
          <a:xfrm>
            <a:off x="3588266" y="2764249"/>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L1-SUS-YC2</a:t>
            </a:r>
            <a:endParaRPr lang="en-US" sz="800" b="1" dirty="0">
              <a:latin typeface="Comic Sans MS" pitchFamily="66" charset="0"/>
            </a:endParaRPr>
          </a:p>
        </p:txBody>
      </p:sp>
      <p:sp>
        <p:nvSpPr>
          <p:cNvPr id="266362" name="TextBox 282"/>
          <p:cNvSpPr txBox="1">
            <a:spLocks noChangeArrowheads="1"/>
          </p:cNvSpPr>
          <p:nvPr/>
        </p:nvSpPr>
        <p:spPr bwMode="auto">
          <a:xfrm>
            <a:off x="1459948" y="2335300"/>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63" name="Group 132"/>
          <p:cNvGrpSpPr>
            <a:grpSpLocks/>
          </p:cNvGrpSpPr>
          <p:nvPr/>
        </p:nvGrpSpPr>
        <p:grpSpPr bwMode="auto">
          <a:xfrm>
            <a:off x="2306231" y="2266401"/>
            <a:ext cx="1279849" cy="350907"/>
            <a:chOff x="-328893" y="2767293"/>
            <a:chExt cx="1279525" cy="350274"/>
          </a:xfrm>
        </p:grpSpPr>
        <p:pic>
          <p:nvPicPr>
            <p:cNvPr id="26636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64" name="TextBox 368">
            <a:hlinkClick r:id="" action="ppaction://noaction"/>
          </p:cNvPr>
          <p:cNvSpPr txBox="1">
            <a:spLocks noChangeArrowheads="1"/>
          </p:cNvSpPr>
          <p:nvPr/>
        </p:nvSpPr>
        <p:spPr bwMode="auto">
          <a:xfrm>
            <a:off x="2287626" y="2343869"/>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65" name="TextBox 282"/>
          <p:cNvSpPr txBox="1">
            <a:spLocks noChangeArrowheads="1"/>
          </p:cNvSpPr>
          <p:nvPr/>
        </p:nvSpPr>
        <p:spPr bwMode="auto">
          <a:xfrm>
            <a:off x="3589301" y="2320334"/>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5" name="TextBox 282"/>
          <p:cNvSpPr txBox="1">
            <a:spLocks noChangeArrowheads="1"/>
          </p:cNvSpPr>
          <p:nvPr/>
        </p:nvSpPr>
        <p:spPr bwMode="auto">
          <a:xfrm>
            <a:off x="1458913" y="1891258"/>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56" name="Group 132"/>
          <p:cNvGrpSpPr>
            <a:grpSpLocks/>
          </p:cNvGrpSpPr>
          <p:nvPr/>
        </p:nvGrpSpPr>
        <p:grpSpPr bwMode="auto">
          <a:xfrm>
            <a:off x="2305196" y="1822358"/>
            <a:ext cx="1279849" cy="356524"/>
            <a:chOff x="-328893" y="2767293"/>
            <a:chExt cx="1279525" cy="355881"/>
          </a:xfrm>
        </p:grpSpPr>
        <p:pic>
          <p:nvPicPr>
            <p:cNvPr id="2663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57" name="TextBox 368">
            <a:hlinkClick r:id="" action="ppaction://noaction"/>
          </p:cNvPr>
          <p:cNvSpPr txBox="1">
            <a:spLocks noChangeArrowheads="1"/>
          </p:cNvSpPr>
          <p:nvPr/>
        </p:nvSpPr>
        <p:spPr bwMode="auto">
          <a:xfrm>
            <a:off x="2286591" y="1899827"/>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8" name="TextBox 282"/>
          <p:cNvSpPr txBox="1">
            <a:spLocks noChangeArrowheads="1"/>
          </p:cNvSpPr>
          <p:nvPr/>
        </p:nvSpPr>
        <p:spPr bwMode="auto">
          <a:xfrm>
            <a:off x="3588266" y="1876292"/>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42" name="Group 132"/>
          <p:cNvGrpSpPr>
            <a:grpSpLocks/>
          </p:cNvGrpSpPr>
          <p:nvPr/>
        </p:nvGrpSpPr>
        <p:grpSpPr bwMode="auto">
          <a:xfrm>
            <a:off x="2306478" y="5377979"/>
            <a:ext cx="1279848" cy="350907"/>
            <a:chOff x="-328893" y="2767293"/>
            <a:chExt cx="1279525" cy="350274"/>
          </a:xfrm>
        </p:grpSpPr>
        <p:pic>
          <p:nvPicPr>
            <p:cNvPr id="26634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 name="TextBox 282"/>
          <p:cNvSpPr txBox="1">
            <a:spLocks noChangeArrowheads="1"/>
          </p:cNvSpPr>
          <p:nvPr/>
        </p:nvSpPr>
        <p:spPr bwMode="auto">
          <a:xfrm>
            <a:off x="3589338" y="5432690"/>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401" name="TextBox 282"/>
          <p:cNvSpPr txBox="1">
            <a:spLocks noChangeArrowheads="1"/>
          </p:cNvSpPr>
          <p:nvPr/>
        </p:nvSpPr>
        <p:spPr bwMode="auto">
          <a:xfrm>
            <a:off x="4741863" y="4994540"/>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335" name="Group 132"/>
          <p:cNvGrpSpPr>
            <a:grpSpLocks/>
          </p:cNvGrpSpPr>
          <p:nvPr/>
        </p:nvGrpSpPr>
        <p:grpSpPr bwMode="auto">
          <a:xfrm>
            <a:off x="5587725" y="4926130"/>
            <a:ext cx="1279848" cy="350907"/>
            <a:chOff x="-328893" y="2767293"/>
            <a:chExt cx="1279525" cy="350274"/>
          </a:xfrm>
        </p:grpSpPr>
        <p:pic>
          <p:nvPicPr>
            <p:cNvPr id="26633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04" name="TextBox 282"/>
          <p:cNvSpPr txBox="1">
            <a:spLocks noChangeArrowheads="1"/>
          </p:cNvSpPr>
          <p:nvPr/>
        </p:nvSpPr>
        <p:spPr bwMode="auto">
          <a:xfrm>
            <a:off x="6870700" y="4980253"/>
            <a:ext cx="854075"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409" name="TextBox 282"/>
          <p:cNvSpPr txBox="1">
            <a:spLocks noChangeArrowheads="1"/>
          </p:cNvSpPr>
          <p:nvPr/>
        </p:nvSpPr>
        <p:spPr bwMode="auto">
          <a:xfrm>
            <a:off x="4741863" y="4561153"/>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328" name="Group 132"/>
          <p:cNvGrpSpPr>
            <a:grpSpLocks/>
          </p:cNvGrpSpPr>
          <p:nvPr/>
        </p:nvGrpSpPr>
        <p:grpSpPr bwMode="auto">
          <a:xfrm>
            <a:off x="5587492" y="4492598"/>
            <a:ext cx="1279848" cy="350907"/>
            <a:chOff x="-328893" y="2767293"/>
            <a:chExt cx="1279525" cy="350274"/>
          </a:xfrm>
        </p:grpSpPr>
        <p:pic>
          <p:nvPicPr>
            <p:cNvPr id="26633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13" name="TextBox 282"/>
          <p:cNvSpPr txBox="1">
            <a:spLocks noChangeArrowheads="1"/>
          </p:cNvSpPr>
          <p:nvPr/>
        </p:nvSpPr>
        <p:spPr bwMode="auto">
          <a:xfrm>
            <a:off x="6870700" y="4546865"/>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266313" name="TextBox 282"/>
          <p:cNvSpPr txBox="1">
            <a:spLocks noChangeArrowheads="1"/>
          </p:cNvSpPr>
          <p:nvPr/>
        </p:nvSpPr>
        <p:spPr bwMode="auto">
          <a:xfrm>
            <a:off x="4742796" y="3228930"/>
            <a:ext cx="846770"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3" action="ppaction://hlinksldjump"/>
              </a:rPr>
              <a:t>L1-SUS-YC1</a:t>
            </a:r>
            <a:endParaRPr lang="en-US" sz="800" b="1" dirty="0">
              <a:latin typeface="Comic Sans MS" pitchFamily="66" charset="0"/>
            </a:endParaRPr>
          </a:p>
        </p:txBody>
      </p:sp>
      <p:grpSp>
        <p:nvGrpSpPr>
          <p:cNvPr id="266314" name="Group 132"/>
          <p:cNvGrpSpPr>
            <a:grpSpLocks/>
          </p:cNvGrpSpPr>
          <p:nvPr/>
        </p:nvGrpSpPr>
        <p:grpSpPr bwMode="auto">
          <a:xfrm>
            <a:off x="5589080" y="3160031"/>
            <a:ext cx="1279849" cy="350907"/>
            <a:chOff x="-328893" y="2767293"/>
            <a:chExt cx="1279525" cy="350274"/>
          </a:xfrm>
        </p:grpSpPr>
        <p:pic>
          <p:nvPicPr>
            <p:cNvPr id="26631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16" name="TextBox 282"/>
          <p:cNvSpPr txBox="1">
            <a:spLocks noChangeArrowheads="1"/>
          </p:cNvSpPr>
          <p:nvPr/>
        </p:nvSpPr>
        <p:spPr bwMode="auto">
          <a:xfrm>
            <a:off x="6872149" y="3213699"/>
            <a:ext cx="85262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L1-SUS-YC1</a:t>
            </a:r>
            <a:endParaRPr lang="en-US" sz="800" b="1" dirty="0">
              <a:latin typeface="Comic Sans MS" pitchFamily="66" charset="0"/>
            </a:endParaRPr>
          </a:p>
        </p:txBody>
      </p:sp>
      <p:sp>
        <p:nvSpPr>
          <p:cNvPr id="266306" name="TextBox 282"/>
          <p:cNvSpPr txBox="1">
            <a:spLocks noChangeArrowheads="1"/>
          </p:cNvSpPr>
          <p:nvPr/>
        </p:nvSpPr>
        <p:spPr bwMode="auto">
          <a:xfrm>
            <a:off x="4737537" y="2774339"/>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4" action="ppaction://hlinksldjump"/>
              </a:rPr>
              <a:t>L1-SUS-YC2</a:t>
            </a:r>
            <a:endParaRPr lang="en-US" sz="800" b="1" dirty="0">
              <a:latin typeface="Comic Sans MS" pitchFamily="66" charset="0"/>
            </a:endParaRPr>
          </a:p>
        </p:txBody>
      </p:sp>
      <p:grpSp>
        <p:nvGrpSpPr>
          <p:cNvPr id="266307" name="Group 132"/>
          <p:cNvGrpSpPr>
            <a:grpSpLocks/>
          </p:cNvGrpSpPr>
          <p:nvPr/>
        </p:nvGrpSpPr>
        <p:grpSpPr bwMode="auto">
          <a:xfrm>
            <a:off x="5583820" y="2705440"/>
            <a:ext cx="1279849" cy="350907"/>
            <a:chOff x="-328893" y="2767293"/>
            <a:chExt cx="1279525" cy="350274"/>
          </a:xfrm>
        </p:grpSpPr>
        <p:pic>
          <p:nvPicPr>
            <p:cNvPr id="26631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09" name="TextBox 282"/>
          <p:cNvSpPr txBox="1">
            <a:spLocks noChangeArrowheads="1"/>
          </p:cNvSpPr>
          <p:nvPr/>
        </p:nvSpPr>
        <p:spPr bwMode="auto">
          <a:xfrm>
            <a:off x="6866890" y="2759108"/>
            <a:ext cx="857885"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L1-SUS-YC2</a:t>
            </a:r>
            <a:endParaRPr lang="en-US" sz="800" b="1" dirty="0">
              <a:latin typeface="Comic Sans MS" pitchFamily="66" charset="0"/>
            </a:endParaRPr>
          </a:p>
        </p:txBody>
      </p:sp>
      <p:sp>
        <p:nvSpPr>
          <p:cNvPr id="266292" name="TextBox 282"/>
          <p:cNvSpPr txBox="1">
            <a:spLocks noChangeArrowheads="1"/>
          </p:cNvSpPr>
          <p:nvPr/>
        </p:nvSpPr>
        <p:spPr bwMode="auto">
          <a:xfrm>
            <a:off x="4738572" y="2330159"/>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93" name="Group 132"/>
          <p:cNvGrpSpPr>
            <a:grpSpLocks/>
          </p:cNvGrpSpPr>
          <p:nvPr/>
        </p:nvGrpSpPr>
        <p:grpSpPr bwMode="auto">
          <a:xfrm>
            <a:off x="5584855" y="2261260"/>
            <a:ext cx="1279849" cy="350907"/>
            <a:chOff x="-328893" y="2767293"/>
            <a:chExt cx="1279525" cy="350274"/>
          </a:xfrm>
        </p:grpSpPr>
        <p:pic>
          <p:nvPicPr>
            <p:cNvPr id="26629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94" name="TextBox 368">
            <a:hlinkClick r:id="" action="ppaction://noaction"/>
          </p:cNvPr>
          <p:cNvSpPr txBox="1">
            <a:spLocks noChangeArrowheads="1"/>
          </p:cNvSpPr>
          <p:nvPr/>
        </p:nvSpPr>
        <p:spPr bwMode="auto">
          <a:xfrm>
            <a:off x="5566250" y="2338728"/>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95" name="TextBox 282"/>
          <p:cNvSpPr txBox="1">
            <a:spLocks noChangeArrowheads="1"/>
          </p:cNvSpPr>
          <p:nvPr/>
        </p:nvSpPr>
        <p:spPr bwMode="auto">
          <a:xfrm>
            <a:off x="6867925" y="2315193"/>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5" name="TextBox 282"/>
          <p:cNvSpPr txBox="1">
            <a:spLocks noChangeArrowheads="1"/>
          </p:cNvSpPr>
          <p:nvPr/>
        </p:nvSpPr>
        <p:spPr bwMode="auto">
          <a:xfrm>
            <a:off x="4737537" y="1886117"/>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86" name="Group 132"/>
          <p:cNvGrpSpPr>
            <a:grpSpLocks/>
          </p:cNvGrpSpPr>
          <p:nvPr/>
        </p:nvGrpSpPr>
        <p:grpSpPr bwMode="auto">
          <a:xfrm>
            <a:off x="5583820" y="1817217"/>
            <a:ext cx="1279849" cy="356524"/>
            <a:chOff x="-328893" y="2767293"/>
            <a:chExt cx="1279525" cy="355881"/>
          </a:xfrm>
        </p:grpSpPr>
        <p:pic>
          <p:nvPicPr>
            <p:cNvPr id="26628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87" name="TextBox 368">
            <a:hlinkClick r:id="" action="ppaction://noaction"/>
          </p:cNvPr>
          <p:cNvSpPr txBox="1">
            <a:spLocks noChangeArrowheads="1"/>
          </p:cNvSpPr>
          <p:nvPr/>
        </p:nvSpPr>
        <p:spPr bwMode="auto">
          <a:xfrm>
            <a:off x="5565215" y="1894686"/>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8" name="TextBox 282"/>
          <p:cNvSpPr txBox="1">
            <a:spLocks noChangeArrowheads="1"/>
          </p:cNvSpPr>
          <p:nvPr/>
        </p:nvSpPr>
        <p:spPr bwMode="auto">
          <a:xfrm>
            <a:off x="6866890" y="1871151"/>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474" name="TextBox 282"/>
          <p:cNvSpPr txBox="1">
            <a:spLocks noChangeArrowheads="1"/>
          </p:cNvSpPr>
          <p:nvPr/>
        </p:nvSpPr>
        <p:spPr bwMode="auto">
          <a:xfrm>
            <a:off x="4738688" y="5440628"/>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272" name="Group 132"/>
          <p:cNvGrpSpPr>
            <a:grpSpLocks/>
          </p:cNvGrpSpPr>
          <p:nvPr/>
        </p:nvGrpSpPr>
        <p:grpSpPr bwMode="auto">
          <a:xfrm>
            <a:off x="5585102" y="5372838"/>
            <a:ext cx="1279849" cy="350907"/>
            <a:chOff x="-328893" y="2767293"/>
            <a:chExt cx="1279525" cy="350274"/>
          </a:xfrm>
        </p:grpSpPr>
        <p:pic>
          <p:nvPicPr>
            <p:cNvPr id="26627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4" name="Group 305"/>
          <p:cNvGrpSpPr>
            <a:grpSpLocks/>
          </p:cNvGrpSpPr>
          <p:nvPr/>
        </p:nvGrpSpPr>
        <p:grpSpPr bwMode="auto">
          <a:xfrm>
            <a:off x="1465207" y="4051031"/>
            <a:ext cx="2995389" cy="350907"/>
            <a:chOff x="1241425" y="5849147"/>
            <a:chExt cx="2995678" cy="350907"/>
          </a:xfrm>
        </p:grpSpPr>
        <p:sp>
          <p:nvSpPr>
            <p:cNvPr id="215"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5" action="ppaction://hlinksldjump"/>
                </a:rPr>
                <a:t>L1-ISC-YC1</a:t>
              </a:r>
              <a:endParaRPr lang="en-US" sz="800" b="1" dirty="0">
                <a:latin typeface="Comic Sans MS" pitchFamily="66" charset="0"/>
              </a:endParaRPr>
            </a:p>
          </p:txBody>
        </p:sp>
        <p:grpSp>
          <p:nvGrpSpPr>
            <p:cNvPr id="216" name="Group 132"/>
            <p:cNvGrpSpPr>
              <a:grpSpLocks/>
            </p:cNvGrpSpPr>
            <p:nvPr/>
          </p:nvGrpSpPr>
          <p:grpSpPr bwMode="auto">
            <a:xfrm>
              <a:off x="2087790" y="5849147"/>
              <a:ext cx="1279972" cy="350907"/>
              <a:chOff x="-328893" y="2767293"/>
              <a:chExt cx="1279525" cy="350274"/>
            </a:xfrm>
          </p:grpSpPr>
          <p:pic>
            <p:nvPicPr>
              <p:cNvPr id="21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8" name="TextBox 282"/>
            <p:cNvSpPr txBox="1">
              <a:spLocks noChangeArrowheads="1"/>
            </p:cNvSpPr>
            <p:nvPr/>
          </p:nvSpPr>
          <p:spPr bwMode="auto">
            <a:xfrm>
              <a:off x="3370983" y="5902815"/>
              <a:ext cx="86612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L1-ISC-YC1</a:t>
              </a:r>
              <a:endParaRPr lang="en-US" sz="800" b="1" dirty="0">
                <a:latin typeface="Comic Sans MS" pitchFamily="66" charset="0"/>
              </a:endParaRPr>
            </a:p>
          </p:txBody>
        </p:sp>
      </p:grpSp>
      <p:grpSp>
        <p:nvGrpSpPr>
          <p:cNvPr id="222" name="Group 306"/>
          <p:cNvGrpSpPr>
            <a:grpSpLocks/>
          </p:cNvGrpSpPr>
          <p:nvPr/>
        </p:nvGrpSpPr>
        <p:grpSpPr bwMode="auto">
          <a:xfrm>
            <a:off x="1464172" y="3614872"/>
            <a:ext cx="2996424" cy="350907"/>
            <a:chOff x="1241425" y="5849147"/>
            <a:chExt cx="2996713" cy="350907"/>
          </a:xfrm>
        </p:grpSpPr>
        <p:sp>
          <p:nvSpPr>
            <p:cNvPr id="223" name="TextBox 282"/>
            <p:cNvSpPr txBox="1">
              <a:spLocks noChangeArrowheads="1"/>
            </p:cNvSpPr>
            <p:nvPr/>
          </p:nvSpPr>
          <p:spPr bwMode="auto">
            <a:xfrm>
              <a:off x="1241425" y="5918058"/>
              <a:ext cx="846851"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L1-ISC-YC1</a:t>
              </a:r>
              <a:endParaRPr lang="en-US" sz="800" b="1" dirty="0">
                <a:solidFill>
                  <a:srgbClr val="000000"/>
                </a:solidFill>
                <a:latin typeface="Comic Sans MS" pitchFamily="66" charset="0"/>
              </a:endParaRPr>
            </a:p>
          </p:txBody>
        </p:sp>
        <p:grpSp>
          <p:nvGrpSpPr>
            <p:cNvPr id="224" name="Group 132"/>
            <p:cNvGrpSpPr>
              <a:grpSpLocks/>
            </p:cNvGrpSpPr>
            <p:nvPr/>
          </p:nvGrpSpPr>
          <p:grpSpPr bwMode="auto">
            <a:xfrm>
              <a:off x="2087790" y="5849147"/>
              <a:ext cx="1279972" cy="350907"/>
              <a:chOff x="-328893" y="2767293"/>
              <a:chExt cx="1279525" cy="350274"/>
            </a:xfrm>
          </p:grpSpPr>
          <p:pic>
            <p:nvPicPr>
              <p:cNvPr id="22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 name="TextBox 282"/>
            <p:cNvSpPr txBox="1">
              <a:spLocks noChangeArrowheads="1"/>
            </p:cNvSpPr>
            <p:nvPr/>
          </p:nvSpPr>
          <p:spPr bwMode="auto">
            <a:xfrm>
              <a:off x="3370983" y="5902815"/>
              <a:ext cx="867155"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L1-ISC-YC1</a:t>
              </a:r>
              <a:endParaRPr lang="en-US" sz="800" b="1" dirty="0">
                <a:solidFill>
                  <a:srgbClr val="000000"/>
                </a:solidFill>
                <a:latin typeface="Comic Sans MS" pitchFamily="66" charset="0"/>
              </a:endParaRPr>
            </a:p>
          </p:txBody>
        </p:sp>
      </p:grpSp>
      <p:grpSp>
        <p:nvGrpSpPr>
          <p:cNvPr id="230" name="Group 416"/>
          <p:cNvGrpSpPr>
            <a:grpSpLocks/>
          </p:cNvGrpSpPr>
          <p:nvPr/>
        </p:nvGrpSpPr>
        <p:grpSpPr bwMode="auto">
          <a:xfrm>
            <a:off x="4743831" y="4045890"/>
            <a:ext cx="2980944" cy="350907"/>
            <a:chOff x="1241425" y="5849147"/>
            <a:chExt cx="2981231" cy="350907"/>
          </a:xfrm>
        </p:grpSpPr>
        <p:sp>
          <p:nvSpPr>
            <p:cNvPr id="231"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L1-ISC-YC1</a:t>
              </a:r>
              <a:endParaRPr lang="en-US" sz="800" b="1" dirty="0">
                <a:latin typeface="Comic Sans MS" pitchFamily="66" charset="0"/>
              </a:endParaRPr>
            </a:p>
          </p:txBody>
        </p:sp>
        <p:grpSp>
          <p:nvGrpSpPr>
            <p:cNvPr id="232" name="Group 132"/>
            <p:cNvGrpSpPr>
              <a:grpSpLocks/>
            </p:cNvGrpSpPr>
            <p:nvPr/>
          </p:nvGrpSpPr>
          <p:grpSpPr bwMode="auto">
            <a:xfrm>
              <a:off x="2087790" y="5849147"/>
              <a:ext cx="1279972" cy="350907"/>
              <a:chOff x="-328893" y="2767293"/>
              <a:chExt cx="1279525" cy="350274"/>
            </a:xfrm>
          </p:grpSpPr>
          <p:pic>
            <p:nvPicPr>
              <p:cNvPr id="23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4" name="TextBox 282"/>
            <p:cNvSpPr txBox="1">
              <a:spLocks noChangeArrowheads="1"/>
            </p:cNvSpPr>
            <p:nvPr/>
          </p:nvSpPr>
          <p:spPr bwMode="auto">
            <a:xfrm>
              <a:off x="3370983" y="5902815"/>
              <a:ext cx="851673"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L1-ISC-YC1</a:t>
              </a:r>
              <a:endParaRPr lang="en-US" sz="800" b="1" dirty="0">
                <a:latin typeface="Comic Sans MS" pitchFamily="66" charset="0"/>
              </a:endParaRPr>
            </a:p>
          </p:txBody>
        </p:sp>
      </p:grpSp>
      <p:grpSp>
        <p:nvGrpSpPr>
          <p:cNvPr id="238" name="Group 424"/>
          <p:cNvGrpSpPr>
            <a:grpSpLocks/>
          </p:cNvGrpSpPr>
          <p:nvPr/>
        </p:nvGrpSpPr>
        <p:grpSpPr bwMode="auto">
          <a:xfrm>
            <a:off x="4742796" y="3609731"/>
            <a:ext cx="2981979" cy="350907"/>
            <a:chOff x="1241425" y="5849147"/>
            <a:chExt cx="2982266" cy="350907"/>
          </a:xfrm>
        </p:grpSpPr>
        <p:sp>
          <p:nvSpPr>
            <p:cNvPr id="239" name="TextBox 282"/>
            <p:cNvSpPr txBox="1">
              <a:spLocks noChangeArrowheads="1"/>
            </p:cNvSpPr>
            <p:nvPr/>
          </p:nvSpPr>
          <p:spPr bwMode="auto">
            <a:xfrm>
              <a:off x="1241425" y="5918058"/>
              <a:ext cx="846851"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L1-ISC-YC1</a:t>
              </a:r>
              <a:endParaRPr lang="en-US" sz="800" b="1" dirty="0">
                <a:solidFill>
                  <a:srgbClr val="000000"/>
                </a:solidFill>
                <a:latin typeface="Comic Sans MS" pitchFamily="66" charset="0"/>
              </a:endParaRPr>
            </a:p>
          </p:txBody>
        </p:sp>
        <p:grpSp>
          <p:nvGrpSpPr>
            <p:cNvPr id="240" name="Group 132"/>
            <p:cNvGrpSpPr>
              <a:grpSpLocks/>
            </p:cNvGrpSpPr>
            <p:nvPr/>
          </p:nvGrpSpPr>
          <p:grpSpPr bwMode="auto">
            <a:xfrm>
              <a:off x="2087790" y="5849147"/>
              <a:ext cx="1279972" cy="350907"/>
              <a:chOff x="-328893" y="2767293"/>
              <a:chExt cx="1279525" cy="350274"/>
            </a:xfrm>
          </p:grpSpPr>
          <p:pic>
            <p:nvPicPr>
              <p:cNvPr id="243"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2" name="TextBox 282"/>
            <p:cNvSpPr txBox="1">
              <a:spLocks noChangeArrowheads="1"/>
            </p:cNvSpPr>
            <p:nvPr/>
          </p:nvSpPr>
          <p:spPr bwMode="auto">
            <a:xfrm>
              <a:off x="3370983" y="5902815"/>
              <a:ext cx="852708"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L1-ISC-YC1</a:t>
              </a:r>
              <a:endParaRPr lang="en-US" sz="800" b="1" dirty="0">
                <a:latin typeface="Comic Sans MS" pitchFamily="66" charset="0"/>
              </a:endParaRPr>
            </a:p>
          </p:txBody>
        </p:sp>
      </p:grpSp>
      <p:grpSp>
        <p:nvGrpSpPr>
          <p:cNvPr id="248" name="Group 132"/>
          <p:cNvGrpSpPr>
            <a:grpSpLocks/>
          </p:cNvGrpSpPr>
          <p:nvPr/>
        </p:nvGrpSpPr>
        <p:grpSpPr bwMode="auto">
          <a:xfrm>
            <a:off x="2306478" y="5812689"/>
            <a:ext cx="1279849" cy="350907"/>
            <a:chOff x="-328893" y="2767293"/>
            <a:chExt cx="1279525" cy="350274"/>
          </a:xfrm>
        </p:grpSpPr>
        <p:pic>
          <p:nvPicPr>
            <p:cNvPr id="25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6" name="Group 132"/>
          <p:cNvGrpSpPr>
            <a:grpSpLocks/>
          </p:cNvGrpSpPr>
          <p:nvPr/>
        </p:nvGrpSpPr>
        <p:grpSpPr bwMode="auto">
          <a:xfrm>
            <a:off x="5585102" y="5807548"/>
            <a:ext cx="1279849" cy="350907"/>
            <a:chOff x="-328893" y="2767293"/>
            <a:chExt cx="1279525" cy="350274"/>
          </a:xfrm>
        </p:grpSpPr>
        <p:pic>
          <p:nvPicPr>
            <p:cNvPr id="2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ction="ppaction://hlinksldjump"/>
              </a:rPr>
              <a:t>&lt;&lt; </a:t>
            </a:r>
            <a:r>
              <a:rPr lang="en-US" sz="800" b="1" dirty="0" smtClean="0">
                <a:latin typeface="Comic Sans MS" pitchFamily="66" charset="0"/>
                <a:hlinkClick r:id="rId14" action="ppaction://hlinksldjump"/>
              </a:rPr>
              <a:t>CERY Racks</a:t>
            </a:r>
            <a:endParaRPr lang="en-US" sz="800" b="1" dirty="0">
              <a:latin typeface="Comic Sans MS" pitchFamily="66" charset="0"/>
            </a:endParaRPr>
          </a:p>
        </p:txBody>
      </p:sp>
      <p:grpSp>
        <p:nvGrpSpPr>
          <p:cNvPr id="163" name="Group 162"/>
          <p:cNvGrpSpPr/>
          <p:nvPr/>
        </p:nvGrpSpPr>
        <p:grpSpPr>
          <a:xfrm>
            <a:off x="2321348" y="4561153"/>
            <a:ext cx="1273212" cy="200120"/>
            <a:chOff x="439639" y="1258392"/>
            <a:chExt cx="1273212" cy="200120"/>
          </a:xfrm>
        </p:grpSpPr>
        <p:sp>
          <p:nvSpPr>
            <p:cNvPr id="1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6" name="Group 165"/>
          <p:cNvGrpSpPr/>
          <p:nvPr/>
        </p:nvGrpSpPr>
        <p:grpSpPr>
          <a:xfrm>
            <a:off x="5595993" y="4547951"/>
            <a:ext cx="1273212" cy="200120"/>
            <a:chOff x="439639" y="1258392"/>
            <a:chExt cx="1273212" cy="200120"/>
          </a:xfrm>
        </p:grpSpPr>
        <p:sp>
          <p:nvSpPr>
            <p:cNvPr id="1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9" name="Group 168"/>
          <p:cNvGrpSpPr/>
          <p:nvPr/>
        </p:nvGrpSpPr>
        <p:grpSpPr>
          <a:xfrm>
            <a:off x="2315794" y="4991801"/>
            <a:ext cx="1273212" cy="200120"/>
            <a:chOff x="439639" y="1258392"/>
            <a:chExt cx="1273212" cy="200120"/>
          </a:xfrm>
          <a:solidFill>
            <a:srgbClr val="FFFF11"/>
          </a:solidFill>
        </p:grpSpPr>
        <p:sp>
          <p:nvSpPr>
            <p:cNvPr id="17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2" name="Group 171"/>
          <p:cNvGrpSpPr/>
          <p:nvPr/>
        </p:nvGrpSpPr>
        <p:grpSpPr>
          <a:xfrm>
            <a:off x="5581728" y="4984833"/>
            <a:ext cx="1273212" cy="200120"/>
            <a:chOff x="439639" y="1258392"/>
            <a:chExt cx="1273212" cy="200120"/>
          </a:xfrm>
          <a:solidFill>
            <a:srgbClr val="FFFF11"/>
          </a:solidFill>
        </p:grpSpPr>
        <p:sp>
          <p:nvSpPr>
            <p:cNvPr id="1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5" name="Group 174"/>
          <p:cNvGrpSpPr/>
          <p:nvPr/>
        </p:nvGrpSpPr>
        <p:grpSpPr>
          <a:xfrm>
            <a:off x="2303460" y="5889486"/>
            <a:ext cx="1273212" cy="200120"/>
            <a:chOff x="439639" y="1258392"/>
            <a:chExt cx="1273212" cy="200120"/>
          </a:xfrm>
          <a:solidFill>
            <a:srgbClr val="FFFF11"/>
          </a:solidFill>
        </p:grpSpPr>
        <p:sp>
          <p:nvSpPr>
            <p:cNvPr id="17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8" name="Group 177"/>
          <p:cNvGrpSpPr/>
          <p:nvPr/>
        </p:nvGrpSpPr>
        <p:grpSpPr>
          <a:xfrm>
            <a:off x="5581236" y="5884596"/>
            <a:ext cx="1273212" cy="200120"/>
            <a:chOff x="439639" y="1258392"/>
            <a:chExt cx="1273212" cy="200120"/>
          </a:xfrm>
          <a:solidFill>
            <a:srgbClr val="FFFF11"/>
          </a:solidFill>
        </p:grpSpPr>
        <p:sp>
          <p:nvSpPr>
            <p:cNvPr id="17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3" name="Group 182"/>
          <p:cNvGrpSpPr/>
          <p:nvPr/>
        </p:nvGrpSpPr>
        <p:grpSpPr>
          <a:xfrm>
            <a:off x="2308225" y="3682226"/>
            <a:ext cx="1273212" cy="200120"/>
            <a:chOff x="439639" y="1258392"/>
            <a:chExt cx="1273212" cy="200120"/>
          </a:xfrm>
        </p:grpSpPr>
        <p:sp>
          <p:nvSpPr>
            <p:cNvPr id="18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6" name="Group 185"/>
          <p:cNvGrpSpPr/>
          <p:nvPr/>
        </p:nvGrpSpPr>
        <p:grpSpPr>
          <a:xfrm>
            <a:off x="5582870" y="3669024"/>
            <a:ext cx="1273212" cy="200120"/>
            <a:chOff x="439639" y="1258392"/>
            <a:chExt cx="1273212" cy="200120"/>
          </a:xfrm>
        </p:grpSpPr>
        <p:sp>
          <p:nvSpPr>
            <p:cNvPr id="18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8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9" name="Group 188"/>
          <p:cNvGrpSpPr/>
          <p:nvPr/>
        </p:nvGrpSpPr>
        <p:grpSpPr>
          <a:xfrm>
            <a:off x="2314162" y="3232526"/>
            <a:ext cx="1273212" cy="200120"/>
            <a:chOff x="439639" y="1258392"/>
            <a:chExt cx="1273212" cy="200120"/>
          </a:xfrm>
        </p:grpSpPr>
        <p:sp>
          <p:nvSpPr>
            <p:cNvPr id="19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2" name="Group 191"/>
          <p:cNvGrpSpPr/>
          <p:nvPr/>
        </p:nvGrpSpPr>
        <p:grpSpPr>
          <a:xfrm>
            <a:off x="5588807" y="3219324"/>
            <a:ext cx="1273212" cy="200120"/>
            <a:chOff x="439639" y="1258392"/>
            <a:chExt cx="1273212" cy="200120"/>
          </a:xfrm>
        </p:grpSpPr>
        <p:sp>
          <p:nvSpPr>
            <p:cNvPr id="19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9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5" name="Group 194"/>
          <p:cNvGrpSpPr/>
          <p:nvPr/>
        </p:nvGrpSpPr>
        <p:grpSpPr>
          <a:xfrm>
            <a:off x="2309154" y="2780346"/>
            <a:ext cx="1273212" cy="200120"/>
            <a:chOff x="439639" y="1258392"/>
            <a:chExt cx="1273212" cy="200120"/>
          </a:xfrm>
        </p:grpSpPr>
        <p:sp>
          <p:nvSpPr>
            <p:cNvPr id="19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8" name="Group 197"/>
          <p:cNvGrpSpPr/>
          <p:nvPr/>
        </p:nvGrpSpPr>
        <p:grpSpPr>
          <a:xfrm>
            <a:off x="5583799" y="2767144"/>
            <a:ext cx="1273212" cy="200120"/>
            <a:chOff x="439639" y="1258392"/>
            <a:chExt cx="1273212" cy="200120"/>
          </a:xfrm>
        </p:grpSpPr>
        <p:sp>
          <p:nvSpPr>
            <p:cNvPr id="19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1" name="Group 200"/>
          <p:cNvGrpSpPr/>
          <p:nvPr/>
        </p:nvGrpSpPr>
        <p:grpSpPr>
          <a:xfrm>
            <a:off x="2292206" y="5440913"/>
            <a:ext cx="1273212" cy="200120"/>
            <a:chOff x="439639" y="1258392"/>
            <a:chExt cx="1273212" cy="200120"/>
          </a:xfrm>
          <a:solidFill>
            <a:srgbClr val="FFFF11"/>
          </a:solidFill>
        </p:grpSpPr>
        <p:sp>
          <p:nvSpPr>
            <p:cNvPr id="20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4" name="Group 203"/>
          <p:cNvGrpSpPr/>
          <p:nvPr/>
        </p:nvGrpSpPr>
        <p:grpSpPr>
          <a:xfrm>
            <a:off x="5569982" y="5436023"/>
            <a:ext cx="1273212" cy="200120"/>
            <a:chOff x="439639" y="1258392"/>
            <a:chExt cx="1273212" cy="200120"/>
          </a:xfrm>
          <a:solidFill>
            <a:srgbClr val="FFFF11"/>
          </a:solidFill>
        </p:grpSpPr>
        <p:sp>
          <p:nvSpPr>
            <p:cNvPr id="205"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6"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7" name="Group 206"/>
          <p:cNvGrpSpPr/>
          <p:nvPr/>
        </p:nvGrpSpPr>
        <p:grpSpPr>
          <a:xfrm>
            <a:off x="2315794" y="4123526"/>
            <a:ext cx="1273212" cy="200120"/>
            <a:chOff x="439639" y="1258392"/>
            <a:chExt cx="1273212" cy="200120"/>
          </a:xfrm>
          <a:solidFill>
            <a:srgbClr val="FFFF11"/>
          </a:solidFill>
        </p:grpSpPr>
        <p:sp>
          <p:nvSpPr>
            <p:cNvPr id="20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10" name="Group 209"/>
          <p:cNvGrpSpPr/>
          <p:nvPr/>
        </p:nvGrpSpPr>
        <p:grpSpPr>
          <a:xfrm>
            <a:off x="5581728" y="4116558"/>
            <a:ext cx="1273212" cy="200120"/>
            <a:chOff x="439639" y="1258392"/>
            <a:chExt cx="1273212" cy="200120"/>
          </a:xfrm>
          <a:solidFill>
            <a:srgbClr val="FFFF11"/>
          </a:solidFill>
        </p:grpSpPr>
        <p:sp>
          <p:nvSpPr>
            <p:cNvPr id="21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13" name="Group 306"/>
          <p:cNvGrpSpPr>
            <a:grpSpLocks/>
          </p:cNvGrpSpPr>
          <p:nvPr/>
        </p:nvGrpSpPr>
        <p:grpSpPr bwMode="auto">
          <a:xfrm>
            <a:off x="1451724" y="2247837"/>
            <a:ext cx="2996424" cy="350907"/>
            <a:chOff x="1241425" y="5849147"/>
            <a:chExt cx="2996713" cy="350907"/>
          </a:xfrm>
        </p:grpSpPr>
        <p:sp>
          <p:nvSpPr>
            <p:cNvPr id="217" name="TextBox 282"/>
            <p:cNvSpPr txBox="1">
              <a:spLocks noChangeArrowheads="1"/>
            </p:cNvSpPr>
            <p:nvPr/>
          </p:nvSpPr>
          <p:spPr bwMode="auto">
            <a:xfrm>
              <a:off x="1241425" y="5918058"/>
              <a:ext cx="84685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5" action="ppaction://hlinksldjump"/>
                </a:rPr>
                <a:t>L1-TCS-YC1</a:t>
              </a:r>
              <a:endParaRPr lang="en-US" sz="800" b="1" dirty="0">
                <a:solidFill>
                  <a:srgbClr val="000000"/>
                </a:solidFill>
                <a:latin typeface="Comic Sans MS" pitchFamily="66" charset="0"/>
              </a:endParaRPr>
            </a:p>
          </p:txBody>
        </p:sp>
        <p:grpSp>
          <p:nvGrpSpPr>
            <p:cNvPr id="225" name="Group 132"/>
            <p:cNvGrpSpPr>
              <a:grpSpLocks/>
            </p:cNvGrpSpPr>
            <p:nvPr/>
          </p:nvGrpSpPr>
          <p:grpSpPr bwMode="auto">
            <a:xfrm>
              <a:off x="2087790" y="5849147"/>
              <a:ext cx="1279972" cy="350907"/>
              <a:chOff x="-328893" y="2767293"/>
              <a:chExt cx="1279525" cy="350274"/>
            </a:xfrm>
          </p:grpSpPr>
          <p:pic>
            <p:nvPicPr>
              <p:cNvPr id="24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3" name="TextBox 282"/>
            <p:cNvSpPr txBox="1">
              <a:spLocks noChangeArrowheads="1"/>
            </p:cNvSpPr>
            <p:nvPr/>
          </p:nvSpPr>
          <p:spPr bwMode="auto">
            <a:xfrm>
              <a:off x="3370983" y="5902815"/>
              <a:ext cx="86715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hlinkClick r:id="rId15" action="ppaction://hlinksldjump"/>
                </a:rPr>
                <a:t>L1-TCS-YC1</a:t>
              </a:r>
              <a:endParaRPr lang="en-US" sz="800" b="1" dirty="0">
                <a:solidFill>
                  <a:srgbClr val="000000"/>
                </a:solidFill>
                <a:latin typeface="Comic Sans MS" pitchFamily="66" charset="0"/>
              </a:endParaRPr>
            </a:p>
          </p:txBody>
        </p:sp>
      </p:grpSp>
      <p:grpSp>
        <p:nvGrpSpPr>
          <p:cNvPr id="249" name="Group 424"/>
          <p:cNvGrpSpPr>
            <a:grpSpLocks/>
          </p:cNvGrpSpPr>
          <p:nvPr/>
        </p:nvGrpSpPr>
        <p:grpSpPr bwMode="auto">
          <a:xfrm>
            <a:off x="4730348" y="2242696"/>
            <a:ext cx="2981979" cy="350907"/>
            <a:chOff x="1241425" y="5849147"/>
            <a:chExt cx="2982266" cy="350907"/>
          </a:xfrm>
        </p:grpSpPr>
        <p:sp>
          <p:nvSpPr>
            <p:cNvPr id="250" name="TextBox 282"/>
            <p:cNvSpPr txBox="1">
              <a:spLocks noChangeArrowheads="1"/>
            </p:cNvSpPr>
            <p:nvPr/>
          </p:nvSpPr>
          <p:spPr bwMode="auto">
            <a:xfrm>
              <a:off x="1241425" y="5918058"/>
              <a:ext cx="84685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5" action="ppaction://hlinksldjump"/>
                </a:rPr>
                <a:t>L1-TCS-YC1</a:t>
              </a:r>
              <a:endParaRPr lang="en-US" sz="800" b="1" dirty="0">
                <a:solidFill>
                  <a:srgbClr val="000000"/>
                </a:solidFill>
                <a:latin typeface="Comic Sans MS" pitchFamily="66" charset="0"/>
              </a:endParaRPr>
            </a:p>
          </p:txBody>
        </p:sp>
        <p:grpSp>
          <p:nvGrpSpPr>
            <p:cNvPr id="254" name="Group 132"/>
            <p:cNvGrpSpPr>
              <a:grpSpLocks/>
            </p:cNvGrpSpPr>
            <p:nvPr/>
          </p:nvGrpSpPr>
          <p:grpSpPr bwMode="auto">
            <a:xfrm>
              <a:off x="2087790" y="5849147"/>
              <a:ext cx="1279972" cy="350907"/>
              <a:chOff x="-328893" y="2767293"/>
              <a:chExt cx="1279525" cy="350274"/>
            </a:xfrm>
          </p:grpSpPr>
          <p:pic>
            <p:nvPicPr>
              <p:cNvPr id="25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5" name="TextBox 282"/>
            <p:cNvSpPr txBox="1">
              <a:spLocks noChangeArrowheads="1"/>
            </p:cNvSpPr>
            <p:nvPr/>
          </p:nvSpPr>
          <p:spPr bwMode="auto">
            <a:xfrm>
              <a:off x="3370983" y="5902815"/>
              <a:ext cx="852708"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hlinkClick r:id="rId15" action="ppaction://hlinksldjump"/>
                </a:rPr>
                <a:t>L1-TCS-YC1</a:t>
              </a:r>
              <a:endParaRPr lang="en-US" sz="800" b="1" dirty="0">
                <a:latin typeface="Comic Sans MS" pitchFamily="66" charset="0"/>
              </a:endParaRPr>
            </a:p>
          </p:txBody>
        </p:sp>
      </p:grpSp>
      <p:grpSp>
        <p:nvGrpSpPr>
          <p:cNvPr id="267" name="Group 266"/>
          <p:cNvGrpSpPr/>
          <p:nvPr/>
        </p:nvGrpSpPr>
        <p:grpSpPr>
          <a:xfrm>
            <a:off x="2295777" y="2315191"/>
            <a:ext cx="1273212" cy="200120"/>
            <a:chOff x="439639" y="1258392"/>
            <a:chExt cx="1273212" cy="200120"/>
          </a:xfrm>
        </p:grpSpPr>
        <p:sp>
          <p:nvSpPr>
            <p:cNvPr id="26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70" name="Group 269"/>
          <p:cNvGrpSpPr/>
          <p:nvPr/>
        </p:nvGrpSpPr>
        <p:grpSpPr>
          <a:xfrm>
            <a:off x="5570422" y="2301989"/>
            <a:ext cx="1273212" cy="200120"/>
            <a:chOff x="439639" y="1258392"/>
            <a:chExt cx="1273212" cy="200120"/>
          </a:xfrm>
        </p:grpSpPr>
        <p:sp>
          <p:nvSpPr>
            <p:cNvPr id="27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7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27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L1-VDC-YC2 Y-End </a:t>
            </a:r>
            <a:r>
              <a:rPr lang="en-US" sz="800" b="1" dirty="0">
                <a:latin typeface="Comic Sans MS" pitchFamily="66" charset="0"/>
              </a:rPr>
              <a:t>Station </a:t>
            </a:r>
            <a:r>
              <a:rPr lang="en-US" sz="800" b="1" dirty="0" smtClean="0">
                <a:latin typeface="Comic Sans MS" pitchFamily="66" charset="0"/>
              </a:rPr>
              <a:t>DC Power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6"/>
              </a:rPr>
              <a:t>D1200900</a:t>
            </a:r>
            <a:r>
              <a:rPr lang="en-US" sz="800" b="1" dirty="0" smtClean="0">
                <a:latin typeface="Comic Sans MS" pitchFamily="66" charset="0"/>
              </a:rPr>
              <a:t>) (</a:t>
            </a:r>
            <a:r>
              <a:rPr lang="en-US" sz="800" b="1" dirty="0" smtClean="0">
                <a:latin typeface="Comic Sans MS" pitchFamily="66" charset="0"/>
                <a:hlinkClick r:id="rId17"/>
              </a:rPr>
              <a:t>S1202314</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smtClean="0">
                <a:ea typeface="ＭＳ Ｐゴシック" pitchFamily="34" charset="-128"/>
              </a:rPr>
              <a:t>L1-VDC-YC2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508</a:t>
            </a:fld>
            <a:endParaRPr lang="en-US" smtClean="0">
              <a:solidFill>
                <a:srgbClr val="898989"/>
              </a:solidFill>
              <a:latin typeface="Calibri" pitchFamily="34" charset="0"/>
            </a:endParaRPr>
          </a:p>
        </p:txBody>
      </p:sp>
      <p:sp>
        <p:nvSpPr>
          <p:cNvPr id="267269" name="TextBox 36"/>
          <p:cNvSpPr txBox="1">
            <a:spLocks noChangeArrowheads="1"/>
          </p:cNvSpPr>
          <p:nvPr/>
        </p:nvSpPr>
        <p:spPr bwMode="auto">
          <a:xfrm>
            <a:off x="449263"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ction="ppaction://hlinksldjump"/>
              </a:rPr>
              <a:t>&lt;&lt; L1-VDC-YC2</a:t>
            </a:r>
            <a:endParaRPr lang="en-US" sz="800" b="1">
              <a:latin typeface="Comic Sans MS" pitchFamily="66" charset="0"/>
            </a:endParaRPr>
          </a:p>
        </p:txBody>
      </p:sp>
      <p:graphicFrame>
        <p:nvGraphicFramePr>
          <p:cNvPr id="3" name="Table 2"/>
          <p:cNvGraphicFramePr>
            <a:graphicFrameLocks noGrp="1"/>
          </p:cNvGraphicFramePr>
          <p:nvPr>
            <p:extLst>
              <p:ext uri="{D42A27DB-BD31-4B8C-83A1-F6EECF244321}">
                <p14:modId xmlns:p14="http://schemas.microsoft.com/office/powerpoint/2010/main" val="769081626"/>
              </p:ext>
            </p:extLst>
          </p:nvPr>
        </p:nvGraphicFramePr>
        <p:xfrm>
          <a:off x="457200" y="2081168"/>
          <a:ext cx="8229600" cy="3595253"/>
        </p:xfrm>
        <a:graphic>
          <a:graphicData uri="http://schemas.openxmlformats.org/drawingml/2006/table">
            <a:tbl>
              <a:tblPr/>
              <a:tblGrid>
                <a:gridCol w="808903"/>
                <a:gridCol w="466106"/>
                <a:gridCol w="374857"/>
                <a:gridCol w="643669"/>
                <a:gridCol w="406918"/>
                <a:gridCol w="532692"/>
                <a:gridCol w="799038"/>
                <a:gridCol w="799038"/>
                <a:gridCol w="702857"/>
                <a:gridCol w="605465"/>
                <a:gridCol w="667078"/>
                <a:gridCol w="791640"/>
                <a:gridCol w="631339"/>
              </a:tblGrid>
              <a:tr h="288975">
                <a:tc>
                  <a:txBody>
                    <a:bodyPr/>
                    <a:lstStyle/>
                    <a:p>
                      <a:pPr algn="ctr" fontAlgn="ctr"/>
                      <a:r>
                        <a:rPr lang="en-US" sz="700" b="1" i="0" u="sng" strike="noStrike" dirty="0">
                          <a:solidFill>
                            <a:srgbClr val="0070C0"/>
                          </a:solidFill>
                          <a:effectLst/>
                          <a:latin typeface="Comic Sans MS"/>
                          <a:hlinkClick r:id="rId4"/>
                        </a:rPr>
                        <a:t>L1-VDC-YC2 </a:t>
                      </a:r>
                      <a:r>
                        <a:rPr lang="en-US" sz="700" b="1" i="0" u="sng" strike="noStrike" dirty="0" smtClean="0">
                          <a:solidFill>
                            <a:srgbClr val="0070C0"/>
                          </a:solidFill>
                          <a:effectLst/>
                          <a:latin typeface="Comic Sans MS"/>
                          <a:hlinkClick r:id="rId4"/>
                        </a:rPr>
                        <a:t>S1202314</a:t>
                      </a:r>
                      <a:endParaRPr lang="en-US" sz="700" b="1" i="0" u="sng" strike="noStrike" dirty="0">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2141">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JQE </a:t>
                      </a:r>
                      <a:r>
                        <a:rPr lang="en-US" sz="600" b="1" i="0" u="none" strike="noStrike" dirty="0" smtClean="0">
                          <a:solidFill>
                            <a:srgbClr val="000000"/>
                          </a:solidFill>
                          <a:effectLst/>
                          <a:latin typeface="Comic Sans MS"/>
                        </a:rPr>
                        <a:t>15V 6A</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smtClean="0">
                          <a:solidFill>
                            <a:srgbClr val="000000"/>
                          </a:solidFill>
                          <a:effectLst/>
                          <a:latin typeface="Comic Sans MS"/>
                        </a:rPr>
                        <a:t>H214466</a:t>
                      </a:r>
                    </a:p>
                    <a:p>
                      <a:pPr algn="ctr" fontAlgn="ctr"/>
                      <a:r>
                        <a:rPr lang="en-US" sz="600" b="1" i="0" u="none" strike="noStrike" dirty="0" smtClean="0">
                          <a:solidFill>
                            <a:srgbClr val="000000"/>
                          </a:solidFill>
                          <a:effectLst/>
                          <a:latin typeface="Comic Sans MS"/>
                        </a:rPr>
                        <a:t>H214326</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dirty="0" smtClean="0">
                          <a:solidFill>
                            <a:srgbClr val="000000"/>
                          </a:solidFill>
                          <a:effectLst/>
                          <a:latin typeface="Comic Sans MS"/>
                        </a:rPr>
                        <a:t>Plus</a:t>
                      </a:r>
                    </a:p>
                    <a:p>
                      <a:pPr algn="ctr" fontAlgn="ctr"/>
                      <a:r>
                        <a:rPr lang="en-US" sz="600" b="1" i="0" u="none" strike="noStrike" dirty="0" smtClean="0">
                          <a:solidFill>
                            <a:srgbClr val="000000"/>
                          </a:solidFill>
                          <a:effectLst/>
                          <a:latin typeface="Comic Sans MS"/>
                        </a:rPr>
                        <a:t>Minus</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dirty="0" smtClean="0">
                          <a:solidFill>
                            <a:srgbClr val="000000"/>
                          </a:solidFill>
                          <a:effectLst/>
                          <a:latin typeface="Comic Sans MS"/>
                        </a:rPr>
                        <a:t>PTG-004</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dirty="0" smtClean="0">
                          <a:solidFill>
                            <a:srgbClr val="000000"/>
                          </a:solidFill>
                          <a:effectLst/>
                          <a:latin typeface="Comic Sans MS"/>
                        </a:rPr>
                        <a:t>L1-ISC-YC1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smtClean="0">
                          <a:solidFill>
                            <a:srgbClr val="000000"/>
                          </a:solidFill>
                          <a:effectLst/>
                          <a:latin typeface="Comic Sans MS"/>
                        </a:rPr>
                        <a:t>8</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JQE 25V </a:t>
                      </a:r>
                      <a:r>
                        <a:rPr lang="en-US" sz="600" b="1" i="0" u="none" strike="noStrike" dirty="0" smtClean="0">
                          <a:solidFill>
                            <a:srgbClr val="000000"/>
                          </a:solidFill>
                          <a:effectLst/>
                          <a:latin typeface="Comic Sans MS"/>
                        </a:rPr>
                        <a:t>10A</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dirty="0" smtClean="0">
                          <a:solidFill>
                            <a:srgbClr val="000000"/>
                          </a:solidFill>
                          <a:effectLst/>
                          <a:latin typeface="Comic Sans MS"/>
                        </a:rPr>
                        <a:t>Plus</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dirty="0">
                          <a:solidFill>
                            <a:srgbClr val="000000"/>
                          </a:solidFill>
                          <a:effectLst/>
                          <a:latin typeface="Comic Sans MS"/>
                        </a:rPr>
                        <a:t>PTO-052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lang="en-US" sz="600" b="1" i="0" u="none" strike="noStrike" dirty="0" smtClean="0">
                          <a:solidFill>
                            <a:srgbClr val="000000"/>
                          </a:solidFill>
                          <a:effectLst/>
                          <a:latin typeface="Comic Sans MS"/>
                        </a:rPr>
                        <a:t>L1-ISC-YC1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PSO-050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 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PSO-050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PSO-051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PSO-051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dirty="0">
                          <a:solidFill>
                            <a:srgbClr val="000000"/>
                          </a:solidFill>
                          <a:effectLst/>
                          <a:latin typeface="Comic Sans MS"/>
                        </a:rPr>
                        <a:t>L1-ISC-YC1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PSO-052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PSO-052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PSY-040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H236488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PSY-040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7E4BD"/>
                    </a:solidFill>
                  </a:tcPr>
                </a:tc>
                <a:tc>
                  <a:txBody>
                    <a:bodyPr/>
                    <a:lstStyle/>
                    <a:p>
                      <a:pPr algn="ctr" fontAlgn="ctr"/>
                      <a:r>
                        <a:rPr lang="en-US" sz="600" b="1" i="0" u="none" strike="noStrike">
                          <a:solidFill>
                            <a:srgbClr val="000000"/>
                          </a:solidFill>
                          <a:effectLst/>
                          <a:latin typeface="Comic Sans MS"/>
                        </a:rPr>
                        <a:t>PSO-053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7E4BD"/>
                    </a:solidFill>
                  </a:tcPr>
                </a:tc>
                <a:tc>
                  <a:txBody>
                    <a:bodyPr/>
                    <a:lstStyle/>
                    <a:p>
                      <a:pPr algn="ctr" fontAlgn="ctr"/>
                      <a:r>
                        <a:rPr lang="en-US" sz="600" b="1" i="0" u="none" strike="noStrike">
                          <a:solidFill>
                            <a:srgbClr val="000000"/>
                          </a:solidFill>
                          <a:effectLst/>
                          <a:latin typeface="Comic Sans MS"/>
                        </a:rPr>
                        <a:t>PSO-053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PSY-041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H236487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PSY-041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PSY-042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7E4BD"/>
                    </a:solidFill>
                  </a:tcPr>
                </a:tc>
                <a:tc>
                  <a:txBody>
                    <a:bodyPr/>
                    <a:lstStyle/>
                    <a:p>
                      <a:pPr algn="ctr" fontAlgn="ctr"/>
                      <a:r>
                        <a:rPr lang="en-US" sz="600" b="1" i="0" u="none" strike="noStrike">
                          <a:solidFill>
                            <a:srgbClr val="000000"/>
                          </a:solidFill>
                          <a:effectLst/>
                          <a:latin typeface="Comic Sans MS"/>
                        </a:rPr>
                        <a:t>PSY-043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L1-SUS-YC2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PSY-044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CDS-Y</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L1-VDC-YC2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H236507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PTY-045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L1-SUS-YC1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PSY-045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5"/>
                        </a:rPr>
                        <a:t>D1200900</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L1-VDC-YC2 Y-End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5"/>
              </a:rPr>
              <a:t>D1200900</a:t>
            </a:r>
            <a:r>
              <a:rPr lang="en-US" sz="800" b="1" dirty="0" smtClean="0">
                <a:latin typeface="Comic Sans MS" pitchFamily="66" charset="0"/>
              </a:rPr>
              <a:t>) (</a:t>
            </a:r>
            <a:r>
              <a:rPr lang="en-US" sz="800" b="1" dirty="0" smtClean="0">
                <a:latin typeface="Comic Sans MS" pitchFamily="66" charset="0"/>
                <a:hlinkClick r:id="rId4"/>
              </a:rPr>
              <a:t>S1202314</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2080977844"/>
      </p:ext>
    </p:extLst>
  </p:cSld>
  <p:clrMapOvr>
    <a:masterClrMapping/>
  </p:clrMapOvr>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82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2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Title 8"/>
          <p:cNvSpPr>
            <a:spLocks noGrp="1"/>
          </p:cNvSpPr>
          <p:nvPr>
            <p:ph type="title"/>
          </p:nvPr>
        </p:nvSpPr>
        <p:spPr/>
        <p:txBody>
          <a:bodyPr/>
          <a:lstStyle/>
          <a:p>
            <a:pPr eaLnBrk="1" hangingPunct="1"/>
            <a:r>
              <a:rPr lang="en-US" dirty="0" smtClean="0">
                <a:ea typeface="ＭＳ Ｐゴシック" pitchFamily="34" charset="-128"/>
              </a:rPr>
              <a:t>L1-DAQ-YC1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6829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DC8524-D87E-4A91-86B1-9062858D119C}" type="slidenum">
              <a:rPr lang="en-US" smtClean="0">
                <a:solidFill>
                  <a:srgbClr val="898989"/>
                </a:solidFill>
                <a:latin typeface="Calibri" pitchFamily="34" charset="0"/>
              </a:rPr>
              <a:pPr eaLnBrk="1" hangingPunct="1"/>
              <a:t>509</a:t>
            </a:fld>
            <a:endParaRPr lang="en-US" smtClean="0">
              <a:solidFill>
                <a:srgbClr val="898989"/>
              </a:solidFill>
              <a:latin typeface="Calibri" pitchFamily="34" charset="0"/>
            </a:endParaRPr>
          </a:p>
        </p:txBody>
      </p:sp>
      <p:pic>
        <p:nvPicPr>
          <p:cNvPr id="2682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299" name="Group 50"/>
          <p:cNvGrpSpPr>
            <a:grpSpLocks/>
          </p:cNvGrpSpPr>
          <p:nvPr/>
        </p:nvGrpSpPr>
        <p:grpSpPr bwMode="auto">
          <a:xfrm>
            <a:off x="1697563" y="4400039"/>
            <a:ext cx="6024562" cy="228600"/>
            <a:chOff x="-761378" y="6182363"/>
            <a:chExt cx="6024712" cy="228601"/>
          </a:xfrm>
        </p:grpSpPr>
        <p:pic>
          <p:nvPicPr>
            <p:cNvPr id="268378"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79"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68380" name="Group 142"/>
            <p:cNvGrpSpPr>
              <a:grpSpLocks/>
            </p:cNvGrpSpPr>
            <p:nvPr/>
          </p:nvGrpSpPr>
          <p:grpSpPr bwMode="auto">
            <a:xfrm>
              <a:off x="-761378" y="6186626"/>
              <a:ext cx="3367557" cy="221169"/>
              <a:chOff x="-1262434" y="5561109"/>
              <a:chExt cx="3367279" cy="221247"/>
            </a:xfrm>
          </p:grpSpPr>
          <p:sp>
            <p:nvSpPr>
              <p:cNvPr id="268384"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l1iscey </a:t>
                </a:r>
                <a:r>
                  <a:rPr lang="en-US" sz="800" b="1" dirty="0">
                    <a:latin typeface="Comic Sans MS" pitchFamily="66" charset="0"/>
                    <a:hlinkClick r:id="rId7" action="ppaction://hlinksldjump"/>
                  </a:rPr>
                  <a:t>Front End Computer</a:t>
                </a:r>
                <a:endParaRPr lang="en-US" sz="800" b="1" dirty="0">
                  <a:latin typeface="Comic Sans MS" pitchFamily="66" charset="0"/>
                </a:endParaRPr>
              </a:p>
            </p:txBody>
          </p:sp>
          <p:sp>
            <p:nvSpPr>
              <p:cNvPr id="268385"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68381" name="Group 141"/>
            <p:cNvGrpSpPr>
              <a:grpSpLocks/>
            </p:cNvGrpSpPr>
            <p:nvPr/>
          </p:nvGrpSpPr>
          <p:grpSpPr bwMode="auto">
            <a:xfrm>
              <a:off x="2844863" y="6189468"/>
              <a:ext cx="2418471" cy="221119"/>
              <a:chOff x="307675" y="6055740"/>
              <a:chExt cx="2418271" cy="221197"/>
            </a:xfrm>
          </p:grpSpPr>
          <p:sp>
            <p:nvSpPr>
              <p:cNvPr id="268382"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 &amp; 110VAC</a:t>
                </a:r>
                <a:endParaRPr lang="en-US" sz="800" b="1" dirty="0">
                  <a:latin typeface="Comic Sans MS" pitchFamily="66" charset="0"/>
                </a:endParaRPr>
              </a:p>
            </p:txBody>
          </p:sp>
          <p:sp>
            <p:nvSpPr>
              <p:cNvPr id="26838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68303" name="Group 59"/>
          <p:cNvGrpSpPr>
            <a:grpSpLocks/>
          </p:cNvGrpSpPr>
          <p:nvPr/>
        </p:nvGrpSpPr>
        <p:grpSpPr bwMode="auto">
          <a:xfrm>
            <a:off x="1482283" y="1251888"/>
            <a:ext cx="7221537" cy="224764"/>
            <a:chOff x="990949" y="6508447"/>
            <a:chExt cx="7222470" cy="224605"/>
          </a:xfrm>
        </p:grpSpPr>
        <p:pic>
          <p:nvPicPr>
            <p:cNvPr id="26835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5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6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Dolphin RFM Switch</a:t>
              </a:r>
              <a:endParaRPr lang="en-US" sz="800" b="1" dirty="0">
                <a:latin typeface="Comic Sans MS" pitchFamily="66" charset="0"/>
              </a:endParaRPr>
            </a:p>
          </p:txBody>
        </p:sp>
        <p:sp>
          <p:nvSpPr>
            <p:cNvPr id="268361" name="TextBox 164"/>
            <p:cNvSpPr txBox="1">
              <a:spLocks noChangeArrowheads="1"/>
            </p:cNvSpPr>
            <p:nvPr/>
          </p:nvSpPr>
          <p:spPr bwMode="auto">
            <a:xfrm>
              <a:off x="3317009" y="650844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DXS410</a:t>
              </a:r>
              <a:endParaRPr lang="en-US" sz="800" b="1" dirty="0">
                <a:solidFill>
                  <a:schemeClr val="bg1"/>
                </a:solidFill>
                <a:latin typeface="Comic Sans MS" pitchFamily="66" charset="0"/>
              </a:endParaRPr>
            </a:p>
          </p:txBody>
        </p:sp>
        <p:sp>
          <p:nvSpPr>
            <p:cNvPr id="26836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UPS2</a:t>
              </a:r>
              <a:endParaRPr lang="en-US" sz="800" b="1" dirty="0">
                <a:latin typeface="Comic Sans MS" pitchFamily="66" charset="0"/>
              </a:endParaRPr>
            </a:p>
          </p:txBody>
        </p:sp>
        <p:sp>
          <p:nvSpPr>
            <p:cNvPr id="26836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XXXXXXXX</a:t>
              </a:r>
              <a:endParaRPr lang="en-US" sz="800" b="1" dirty="0">
                <a:solidFill>
                  <a:schemeClr val="bg1"/>
                </a:solidFill>
                <a:latin typeface="Comic Sans MS" pitchFamily="66" charset="0"/>
              </a:endParaRPr>
            </a:p>
          </p:txBody>
        </p:sp>
      </p:grpSp>
      <p:grpSp>
        <p:nvGrpSpPr>
          <p:cNvPr id="268305" name="Group 59"/>
          <p:cNvGrpSpPr>
            <a:grpSpLocks/>
          </p:cNvGrpSpPr>
          <p:nvPr/>
        </p:nvGrpSpPr>
        <p:grpSpPr bwMode="auto">
          <a:xfrm>
            <a:off x="1484300" y="3542562"/>
            <a:ext cx="7221538" cy="237290"/>
            <a:chOff x="990949" y="6495930"/>
            <a:chExt cx="7222470" cy="237122"/>
          </a:xfrm>
        </p:grpSpPr>
        <p:pic>
          <p:nvPicPr>
            <p:cNvPr id="26833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3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4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ATEN KVM Switch</a:t>
              </a:r>
              <a:endParaRPr lang="en-US" sz="800" b="1" dirty="0">
                <a:latin typeface="Comic Sans MS" pitchFamily="66" charset="0"/>
              </a:endParaRPr>
            </a:p>
          </p:txBody>
        </p:sp>
        <p:sp>
          <p:nvSpPr>
            <p:cNvPr id="268341" name="TextBox 164"/>
            <p:cNvSpPr txBox="1">
              <a:spLocks noChangeArrowheads="1"/>
            </p:cNvSpPr>
            <p:nvPr/>
          </p:nvSpPr>
          <p:spPr bwMode="auto">
            <a:xfrm>
              <a:off x="3317009" y="649593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CL1016M</a:t>
              </a:r>
              <a:endParaRPr lang="en-US" sz="800" b="1" dirty="0">
                <a:solidFill>
                  <a:schemeClr val="bg1"/>
                </a:solidFill>
                <a:latin typeface="Comic Sans MS" pitchFamily="66" charset="0"/>
              </a:endParaRPr>
            </a:p>
          </p:txBody>
        </p:sp>
        <p:sp>
          <p:nvSpPr>
            <p:cNvPr id="26834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UPS2</a:t>
              </a:r>
            </a:p>
          </p:txBody>
        </p:sp>
        <p:sp>
          <p:nvSpPr>
            <p:cNvPr id="26834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268309" name="Group 59"/>
          <p:cNvGrpSpPr>
            <a:grpSpLocks/>
          </p:cNvGrpSpPr>
          <p:nvPr/>
        </p:nvGrpSpPr>
        <p:grpSpPr bwMode="auto">
          <a:xfrm>
            <a:off x="2060850" y="1898888"/>
            <a:ext cx="5654675" cy="229975"/>
            <a:chOff x="1572431" y="6497569"/>
            <a:chExt cx="5654848" cy="229812"/>
          </a:xfrm>
        </p:grpSpPr>
        <p:pic>
          <p:nvPicPr>
            <p:cNvPr id="26831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1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20"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1" action="ppaction://hlinksldjump"/>
                </a:rPr>
                <a:t>l1lanfey </a:t>
              </a:r>
              <a:r>
                <a:rPr lang="en-US" sz="800" b="1" dirty="0">
                  <a:latin typeface="Comic Sans MS" pitchFamily="66" charset="0"/>
                  <a:hlinkClick r:id="rId11" action="ppaction://hlinksldjump"/>
                </a:rPr>
                <a:t>10.199.0.14</a:t>
              </a:r>
              <a:endParaRPr lang="en-US" sz="800" b="1" dirty="0">
                <a:latin typeface="Comic Sans MS" pitchFamily="66" charset="0"/>
              </a:endParaRPr>
            </a:p>
          </p:txBody>
        </p:sp>
        <p:sp>
          <p:nvSpPr>
            <p:cNvPr id="268321" name="TextBox 164"/>
            <p:cNvSpPr txBox="1">
              <a:spLocks noChangeArrowheads="1"/>
            </p:cNvSpPr>
            <p:nvPr/>
          </p:nvSpPr>
          <p:spPr bwMode="auto">
            <a:xfrm>
              <a:off x="3317009" y="6497569"/>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GSM7224 </a:t>
              </a:r>
              <a:endParaRPr lang="en-US" sz="800" b="1" dirty="0">
                <a:solidFill>
                  <a:schemeClr val="bg1"/>
                </a:solidFill>
                <a:latin typeface="Comic Sans MS" pitchFamily="66" charset="0"/>
              </a:endParaRPr>
            </a:p>
          </p:txBody>
        </p:sp>
        <p:sp>
          <p:nvSpPr>
            <p:cNvPr id="268322"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UPS2 	</a:t>
              </a:r>
            </a:p>
          </p:txBody>
        </p:sp>
        <p:sp>
          <p:nvSpPr>
            <p:cNvPr id="268323" name="TextBox 162"/>
            <p:cNvSpPr txBox="1">
              <a:spLocks noChangeArrowheads="1"/>
            </p:cNvSpPr>
            <p:nvPr/>
          </p:nvSpPr>
          <p:spPr bwMode="auto">
            <a:xfrm>
              <a:off x="4817862" y="6507248"/>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2B62045K0015D</a:t>
              </a:r>
            </a:p>
          </p:txBody>
        </p:sp>
      </p:grpSp>
      <p:grpSp>
        <p:nvGrpSpPr>
          <p:cNvPr id="268310" name="Group 59"/>
          <p:cNvGrpSpPr>
            <a:grpSpLocks/>
          </p:cNvGrpSpPr>
          <p:nvPr/>
        </p:nvGrpSpPr>
        <p:grpSpPr bwMode="auto">
          <a:xfrm>
            <a:off x="2055114" y="1697542"/>
            <a:ext cx="5654675" cy="225384"/>
            <a:chOff x="1572431" y="6507827"/>
            <a:chExt cx="5654848" cy="225225"/>
          </a:xfrm>
        </p:grpSpPr>
        <p:pic>
          <p:nvPicPr>
            <p:cNvPr id="268312"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13"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14"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l1netfedaqy 10.199.0.88</a:t>
              </a:r>
              <a:endParaRPr lang="en-US" sz="800" b="1" dirty="0">
                <a:latin typeface="Comic Sans MS" pitchFamily="66" charset="0"/>
              </a:endParaRPr>
            </a:p>
          </p:txBody>
        </p:sp>
        <p:sp>
          <p:nvSpPr>
            <p:cNvPr id="268315"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GSM7224 </a:t>
              </a:r>
              <a:endParaRPr lang="en-US" sz="800" b="1" dirty="0">
                <a:solidFill>
                  <a:schemeClr val="bg1"/>
                </a:solidFill>
                <a:latin typeface="Comic Sans MS" pitchFamily="66" charset="0"/>
              </a:endParaRPr>
            </a:p>
          </p:txBody>
        </p:sp>
        <p:sp>
          <p:nvSpPr>
            <p:cNvPr id="268316"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UPS2 	</a:t>
              </a:r>
            </a:p>
          </p:txBody>
        </p:sp>
        <p:sp>
          <p:nvSpPr>
            <p:cNvPr id="268317"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2B62045400019</a:t>
              </a:r>
            </a:p>
          </p:txBody>
        </p:sp>
      </p:grpSp>
      <p:grpSp>
        <p:nvGrpSpPr>
          <p:cNvPr id="114" name="Group 50"/>
          <p:cNvGrpSpPr>
            <a:grpSpLocks/>
          </p:cNvGrpSpPr>
          <p:nvPr/>
        </p:nvGrpSpPr>
        <p:grpSpPr bwMode="auto">
          <a:xfrm>
            <a:off x="1697806" y="4171819"/>
            <a:ext cx="6024562" cy="228600"/>
            <a:chOff x="-761378" y="6182363"/>
            <a:chExt cx="6024712" cy="228601"/>
          </a:xfrm>
        </p:grpSpPr>
        <p:pic>
          <p:nvPicPr>
            <p:cNvPr id="11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16"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17" name="Group 142"/>
            <p:cNvGrpSpPr>
              <a:grpSpLocks/>
            </p:cNvGrpSpPr>
            <p:nvPr/>
          </p:nvGrpSpPr>
          <p:grpSpPr bwMode="auto">
            <a:xfrm>
              <a:off x="-761378" y="6186626"/>
              <a:ext cx="3367557" cy="221169"/>
              <a:chOff x="-1262434" y="5561109"/>
              <a:chExt cx="3367279" cy="221247"/>
            </a:xfrm>
          </p:grpSpPr>
          <p:sp>
            <p:nvSpPr>
              <p:cNvPr id="121"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l1seiey </a:t>
                </a:r>
                <a:r>
                  <a:rPr lang="en-US" sz="800" b="1" dirty="0">
                    <a:latin typeface="Comic Sans MS" pitchFamily="66" charset="0"/>
                    <a:hlinkClick r:id="rId14" action="ppaction://hlinksldjump"/>
                  </a:rPr>
                  <a:t>Front End Computer</a:t>
                </a:r>
                <a:endParaRPr lang="en-US" sz="800" b="1" dirty="0">
                  <a:latin typeface="Comic Sans MS" pitchFamily="66" charset="0"/>
                </a:endParaRPr>
              </a:p>
            </p:txBody>
          </p:sp>
          <p:sp>
            <p:nvSpPr>
              <p:cNvPr id="122"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118" name="Group 141"/>
            <p:cNvGrpSpPr>
              <a:grpSpLocks/>
            </p:cNvGrpSpPr>
            <p:nvPr/>
          </p:nvGrpSpPr>
          <p:grpSpPr bwMode="auto">
            <a:xfrm>
              <a:off x="2844863" y="6189468"/>
              <a:ext cx="2418471" cy="221119"/>
              <a:chOff x="307675" y="6055740"/>
              <a:chExt cx="2418271" cy="221197"/>
            </a:xfrm>
          </p:grpSpPr>
          <p:sp>
            <p:nvSpPr>
              <p:cNvPr id="119"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12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123" name="Group 50"/>
          <p:cNvGrpSpPr>
            <a:grpSpLocks/>
          </p:cNvGrpSpPr>
          <p:nvPr/>
        </p:nvGrpSpPr>
        <p:grpSpPr bwMode="auto">
          <a:xfrm>
            <a:off x="1704205" y="3943219"/>
            <a:ext cx="6024562" cy="228600"/>
            <a:chOff x="-761378" y="6182363"/>
            <a:chExt cx="6024712" cy="228601"/>
          </a:xfrm>
        </p:grpSpPr>
        <p:pic>
          <p:nvPicPr>
            <p:cNvPr id="124"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2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26" name="Group 142"/>
            <p:cNvGrpSpPr>
              <a:grpSpLocks/>
            </p:cNvGrpSpPr>
            <p:nvPr/>
          </p:nvGrpSpPr>
          <p:grpSpPr bwMode="auto">
            <a:xfrm>
              <a:off x="-761378" y="6186626"/>
              <a:ext cx="3367557" cy="221169"/>
              <a:chOff x="-1262434" y="5561109"/>
              <a:chExt cx="3367279" cy="221247"/>
            </a:xfrm>
          </p:grpSpPr>
          <p:sp>
            <p:nvSpPr>
              <p:cNvPr id="130"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l1susey </a:t>
                </a:r>
                <a:r>
                  <a:rPr lang="en-US" sz="800" b="1" dirty="0">
                    <a:latin typeface="Comic Sans MS" pitchFamily="66" charset="0"/>
                    <a:hlinkClick r:id="rId15" action="ppaction://hlinksldjump"/>
                  </a:rPr>
                  <a:t>Front End Computer</a:t>
                </a:r>
                <a:endParaRPr lang="en-US" sz="800" b="1" dirty="0">
                  <a:latin typeface="Comic Sans MS" pitchFamily="66" charset="0"/>
                </a:endParaRPr>
              </a:p>
            </p:txBody>
          </p:sp>
          <p:sp>
            <p:nvSpPr>
              <p:cNvPr id="13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127" name="Group 141"/>
            <p:cNvGrpSpPr>
              <a:grpSpLocks/>
            </p:cNvGrpSpPr>
            <p:nvPr/>
          </p:nvGrpSpPr>
          <p:grpSpPr bwMode="auto">
            <a:xfrm>
              <a:off x="2844863" y="6189468"/>
              <a:ext cx="2418471" cy="221119"/>
              <a:chOff x="307675" y="6055740"/>
              <a:chExt cx="2418271" cy="221197"/>
            </a:xfrm>
          </p:grpSpPr>
          <p:sp>
            <p:nvSpPr>
              <p:cNvPr id="12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12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83" name="Group 50"/>
          <p:cNvGrpSpPr>
            <a:grpSpLocks/>
          </p:cNvGrpSpPr>
          <p:nvPr/>
        </p:nvGrpSpPr>
        <p:grpSpPr bwMode="auto">
          <a:xfrm>
            <a:off x="1704205" y="3714619"/>
            <a:ext cx="6024562" cy="228600"/>
            <a:chOff x="-761378" y="6182363"/>
            <a:chExt cx="6024712" cy="228601"/>
          </a:xfrm>
        </p:grpSpPr>
        <p:pic>
          <p:nvPicPr>
            <p:cNvPr id="84"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8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86" name="Group 142"/>
            <p:cNvGrpSpPr>
              <a:grpSpLocks/>
            </p:cNvGrpSpPr>
            <p:nvPr/>
          </p:nvGrpSpPr>
          <p:grpSpPr bwMode="auto">
            <a:xfrm>
              <a:off x="-761378" y="6186626"/>
              <a:ext cx="3367557" cy="221169"/>
              <a:chOff x="-1262434" y="5561109"/>
              <a:chExt cx="3367279" cy="221247"/>
            </a:xfrm>
          </p:grpSpPr>
          <p:sp>
            <p:nvSpPr>
              <p:cNvPr id="90"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l1susauxey </a:t>
                </a:r>
                <a:r>
                  <a:rPr lang="en-US" sz="800" b="1" dirty="0">
                    <a:latin typeface="Comic Sans MS" pitchFamily="66" charset="0"/>
                    <a:hlinkClick r:id="rId7" action="ppaction://hlinksldjump"/>
                  </a:rPr>
                  <a:t>Front End Computer</a:t>
                </a:r>
                <a:endParaRPr lang="en-US" sz="800" b="1" dirty="0">
                  <a:latin typeface="Comic Sans MS" pitchFamily="66" charset="0"/>
                </a:endParaRPr>
              </a:p>
            </p:txBody>
          </p:sp>
          <p:sp>
            <p:nvSpPr>
              <p:cNvPr id="9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schemeClr val="bg1"/>
                    </a:solidFill>
                    <a:latin typeface="Comic Sans MS" pitchFamily="66" charset="0"/>
                  </a:rPr>
                  <a:t>Dxxxxxxx</a:t>
                </a:r>
                <a:endParaRPr lang="en-US" sz="800" b="1" dirty="0">
                  <a:solidFill>
                    <a:schemeClr val="bg1"/>
                  </a:solidFill>
                  <a:latin typeface="Comic Sans MS" pitchFamily="66" charset="0"/>
                </a:endParaRPr>
              </a:p>
            </p:txBody>
          </p:sp>
        </p:grpSp>
        <p:grpSp>
          <p:nvGrpSpPr>
            <p:cNvPr id="87" name="Group 141"/>
            <p:cNvGrpSpPr>
              <a:grpSpLocks/>
            </p:cNvGrpSpPr>
            <p:nvPr/>
          </p:nvGrpSpPr>
          <p:grpSpPr bwMode="auto">
            <a:xfrm>
              <a:off x="2844863" y="6189468"/>
              <a:ext cx="2418471" cy="221119"/>
              <a:chOff x="307675" y="6055740"/>
              <a:chExt cx="2418271" cy="221197"/>
            </a:xfrm>
          </p:grpSpPr>
          <p:sp>
            <p:nvSpPr>
              <p:cNvPr id="8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8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192" name="TextBox 159"/>
          <p:cNvSpPr txBox="1">
            <a:spLocks noChangeArrowheads="1"/>
          </p:cNvSpPr>
          <p:nvPr/>
        </p:nvSpPr>
        <p:spPr bwMode="auto">
          <a:xfrm>
            <a:off x="6433869" y="6199010"/>
            <a:ext cx="1147205" cy="213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	</a:t>
            </a:r>
          </a:p>
        </p:txBody>
      </p:sp>
      <p:grpSp>
        <p:nvGrpSpPr>
          <p:cNvPr id="191" name="Group 2"/>
          <p:cNvGrpSpPr>
            <a:grpSpLocks/>
          </p:cNvGrpSpPr>
          <p:nvPr/>
        </p:nvGrpSpPr>
        <p:grpSpPr bwMode="auto">
          <a:xfrm>
            <a:off x="8211786" y="1100138"/>
            <a:ext cx="241539" cy="5046280"/>
            <a:chOff x="8005262" y="1099417"/>
            <a:chExt cx="241897" cy="5047124"/>
          </a:xfrm>
        </p:grpSpPr>
        <p:pic>
          <p:nvPicPr>
            <p:cNvPr id="193"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8"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19"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220" name="Group 3"/>
          <p:cNvGrpSpPr>
            <a:grpSpLocks/>
          </p:cNvGrpSpPr>
          <p:nvPr/>
        </p:nvGrpSpPr>
        <p:grpSpPr bwMode="auto">
          <a:xfrm>
            <a:off x="8575675" y="1111250"/>
            <a:ext cx="241300" cy="4832350"/>
            <a:chOff x="8575416" y="1111793"/>
            <a:chExt cx="241738" cy="4831807"/>
          </a:xfrm>
        </p:grpSpPr>
        <p:pic>
          <p:nvPicPr>
            <p:cNvPr id="221"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2"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23"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134" name="Group 145"/>
          <p:cNvGrpSpPr>
            <a:grpSpLocks/>
          </p:cNvGrpSpPr>
          <p:nvPr/>
        </p:nvGrpSpPr>
        <p:grpSpPr bwMode="auto">
          <a:xfrm>
            <a:off x="2258634" y="5611849"/>
            <a:ext cx="5465641" cy="228600"/>
            <a:chOff x="-202306" y="6182363"/>
            <a:chExt cx="5465641" cy="228601"/>
          </a:xfrm>
        </p:grpSpPr>
        <p:pic>
          <p:nvPicPr>
            <p:cNvPr id="13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36"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7" name="Group 142"/>
            <p:cNvGrpSpPr>
              <a:grpSpLocks/>
            </p:cNvGrpSpPr>
            <p:nvPr/>
          </p:nvGrpSpPr>
          <p:grpSpPr bwMode="auto">
            <a:xfrm>
              <a:off x="-202306" y="6186633"/>
              <a:ext cx="2841503" cy="221200"/>
              <a:chOff x="-703408" y="5561116"/>
              <a:chExt cx="2841267" cy="221278"/>
            </a:xfrm>
          </p:grpSpPr>
          <p:sp>
            <p:nvSpPr>
              <p:cNvPr id="141" name="TextBox 112"/>
              <p:cNvSpPr txBox="1">
                <a:spLocks noChangeArrowheads="1"/>
              </p:cNvSpPr>
              <p:nvPr/>
            </p:nvSpPr>
            <p:spPr bwMode="auto">
              <a:xfrm>
                <a:off x="-703408" y="5561116"/>
                <a:ext cx="154879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UPS Group 1 and Group 2</a:t>
                </a:r>
                <a:endParaRPr lang="en-US" sz="800" b="1" dirty="0">
                  <a:latin typeface="Comic Sans MS" pitchFamily="66" charset="0"/>
                </a:endParaRPr>
              </a:p>
            </p:txBody>
          </p:sp>
          <p:sp>
            <p:nvSpPr>
              <p:cNvPr id="142" name="TextBox 111"/>
              <p:cNvSpPr txBox="1">
                <a:spLocks noChangeArrowheads="1"/>
              </p:cNvSpPr>
              <p:nvPr/>
            </p:nvSpPr>
            <p:spPr bwMode="auto">
              <a:xfrm>
                <a:off x="802883" y="5566874"/>
                <a:ext cx="133497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APC SMT2000RMLV2U</a:t>
                </a:r>
                <a:endParaRPr lang="en-US" sz="800" b="1" dirty="0">
                  <a:latin typeface="Comic Sans MS" pitchFamily="66" charset="0"/>
                </a:endParaRPr>
              </a:p>
            </p:txBody>
          </p:sp>
        </p:grpSp>
        <p:grpSp>
          <p:nvGrpSpPr>
            <p:cNvPr id="138" name="Group 141"/>
            <p:cNvGrpSpPr>
              <a:grpSpLocks/>
            </p:cNvGrpSpPr>
            <p:nvPr/>
          </p:nvGrpSpPr>
          <p:grpSpPr bwMode="auto">
            <a:xfrm>
              <a:off x="2844863" y="6189468"/>
              <a:ext cx="2418472" cy="221119"/>
              <a:chOff x="307675" y="6055740"/>
              <a:chExt cx="2418271" cy="221197"/>
            </a:xfrm>
          </p:grpSpPr>
          <p:sp>
            <p:nvSpPr>
              <p:cNvPr id="139" name="TextBox 109"/>
              <p:cNvSpPr txBox="1">
                <a:spLocks noChangeArrowheads="1"/>
              </p:cNvSpPr>
              <p:nvPr/>
            </p:nvSpPr>
            <p:spPr bwMode="auto">
              <a:xfrm>
                <a:off x="1578633" y="6055740"/>
                <a:ext cx="1147313" cy="21544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a:t>
                </a:r>
              </a:p>
            </p:txBody>
          </p:sp>
          <p:sp>
            <p:nvSpPr>
              <p:cNvPr id="14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J51048023241</a:t>
                </a:r>
              </a:p>
            </p:txBody>
          </p:sp>
        </p:grpSp>
      </p:grpSp>
      <p:sp>
        <p:nvSpPr>
          <p:cNvPr id="143"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9" action="ppaction://hlinksldjump"/>
              </a:rPr>
              <a:t>&lt;&lt; </a:t>
            </a:r>
            <a:r>
              <a:rPr lang="en-US" sz="800" b="1" dirty="0" smtClean="0">
                <a:latin typeface="Comic Sans MS" pitchFamily="66" charset="0"/>
                <a:hlinkClick r:id="rId19" action="ppaction://hlinksldjump"/>
              </a:rPr>
              <a:t>CERY Racks</a:t>
            </a:r>
            <a:endParaRPr lang="en-US" sz="800" b="1" dirty="0">
              <a:latin typeface="Comic Sans MS" pitchFamily="66" charset="0"/>
            </a:endParaRPr>
          </a:p>
        </p:txBody>
      </p:sp>
      <p:grpSp>
        <p:nvGrpSpPr>
          <p:cNvPr id="156" name="Group 45"/>
          <p:cNvGrpSpPr>
            <a:grpSpLocks/>
          </p:cNvGrpSpPr>
          <p:nvPr/>
        </p:nvGrpSpPr>
        <p:grpSpPr bwMode="auto">
          <a:xfrm>
            <a:off x="1525587" y="2290307"/>
            <a:ext cx="6315427" cy="228600"/>
            <a:chOff x="1276940" y="806791"/>
            <a:chExt cx="6316264" cy="228601"/>
          </a:xfrm>
        </p:grpSpPr>
        <p:pic>
          <p:nvPicPr>
            <p:cNvPr id="157" name="Picture 2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8" name="Picture 2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Timing IRIG-B Interface Chassis</a:t>
              </a:r>
              <a:endParaRPr lang="en-US" sz="800" b="1" dirty="0">
                <a:latin typeface="Comic Sans MS" pitchFamily="66" charset="0"/>
              </a:endParaRPr>
            </a:p>
          </p:txBody>
        </p:sp>
        <p:sp>
          <p:nvSpPr>
            <p:cNvPr id="169"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D0900301</a:t>
              </a:r>
              <a:endParaRPr lang="en-US" sz="800" b="1" dirty="0">
                <a:latin typeface="Comic Sans MS" pitchFamily="66" charset="0"/>
              </a:endParaRPr>
            </a:p>
          </p:txBody>
        </p:sp>
        <p:sp>
          <p:nvSpPr>
            <p:cNvPr id="170" name="TextBox 243"/>
            <p:cNvSpPr txBox="1">
              <a:spLocks noChangeArrowheads="1"/>
            </p:cNvSpPr>
            <p:nvPr/>
          </p:nvSpPr>
          <p:spPr bwMode="auto">
            <a:xfrm>
              <a:off x="6315581" y="815463"/>
              <a:ext cx="1277623"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12VDC (from FAC)</a:t>
              </a:r>
              <a:endParaRPr lang="en-US" sz="800" b="1" dirty="0">
                <a:latin typeface="Comic Sans MS" pitchFamily="66" charset="0"/>
              </a:endParaRPr>
            </a:p>
          </p:txBody>
        </p:sp>
        <p:sp>
          <p:nvSpPr>
            <p:cNvPr id="171"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3"/>
                </a:rPr>
                <a:t>S1202408</a:t>
              </a:r>
              <a:endParaRPr lang="en-US" sz="800" b="1" dirty="0">
                <a:latin typeface="Comic Sans MS" pitchFamily="66" charset="0"/>
              </a:endParaRPr>
            </a:p>
          </p:txBody>
        </p:sp>
      </p:grpSp>
      <p:sp>
        <p:nvSpPr>
          <p:cNvPr id="18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L1-DAQ-YC1 Y-End </a:t>
            </a:r>
            <a:r>
              <a:rPr lang="en-US" sz="800" b="1" dirty="0">
                <a:latin typeface="Comic Sans MS" pitchFamily="66" charset="0"/>
              </a:rPr>
              <a:t>Station Remote Rack Layout </a:t>
            </a:r>
            <a:r>
              <a:rPr lang="en-US" sz="800" b="1" dirty="0" smtClean="0">
                <a:latin typeface="Comic Sans MS" pitchFamily="66" charset="0"/>
              </a:rPr>
              <a:t>(</a:t>
            </a:r>
            <a:r>
              <a:rPr lang="en-US" sz="800" b="1" dirty="0" smtClean="0">
                <a:latin typeface="Comic Sans MS" pitchFamily="66" charset="0"/>
                <a:hlinkClick r:id="rId24"/>
              </a:rPr>
              <a:t>D1201092</a:t>
            </a:r>
            <a:r>
              <a:rPr lang="en-US" sz="800" b="1" dirty="0" smtClean="0">
                <a:latin typeface="Comic Sans MS" pitchFamily="66" charset="0"/>
              </a:rPr>
              <a:t>) (</a:t>
            </a:r>
            <a:r>
              <a:rPr lang="en-US" sz="800" b="1" dirty="0" smtClean="0">
                <a:latin typeface="Comic Sans MS" pitchFamily="66" charset="0"/>
                <a:hlinkClick r:id="rId25"/>
              </a:rPr>
              <a:t>S1202956</a:t>
            </a:r>
            <a:r>
              <a:rPr lang="en-US" sz="800" b="1" dirty="0" smtClean="0">
                <a:latin typeface="Comic Sans MS" pitchFamily="66" charset="0"/>
              </a:rPr>
              <a:t>)</a:t>
            </a:r>
            <a:endParaRPr lang="en-US" sz="800" b="1" dirty="0">
              <a:latin typeface="Comic Sans MS" pitchFamily="66" charset="0"/>
            </a:endParaRPr>
          </a:p>
        </p:txBody>
      </p:sp>
      <p:grpSp>
        <p:nvGrpSpPr>
          <p:cNvPr id="184" name="Group 183"/>
          <p:cNvGrpSpPr/>
          <p:nvPr/>
        </p:nvGrpSpPr>
        <p:grpSpPr>
          <a:xfrm>
            <a:off x="1693485" y="4620547"/>
            <a:ext cx="6024562" cy="232862"/>
            <a:chOff x="1627913" y="6474127"/>
            <a:chExt cx="6024562" cy="232862"/>
          </a:xfrm>
        </p:grpSpPr>
        <p:pic>
          <p:nvPicPr>
            <p:cNvPr id="185" name="Picture 4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229770" y="6474127"/>
              <a:ext cx="12811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44"/>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726557" y="6478389"/>
              <a:ext cx="12811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TextBox 111"/>
            <p:cNvSpPr txBox="1">
              <a:spLocks noChangeArrowheads="1"/>
            </p:cNvSpPr>
            <p:nvPr/>
          </p:nvSpPr>
          <p:spPr bwMode="auto">
            <a:xfrm>
              <a:off x="3732981" y="6484190"/>
              <a:ext cx="126240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sp>
          <p:nvSpPr>
            <p:cNvPr id="188" name="TextBox 112"/>
            <p:cNvSpPr txBox="1">
              <a:spLocks noChangeArrowheads="1"/>
            </p:cNvSpPr>
            <p:nvPr/>
          </p:nvSpPr>
          <p:spPr bwMode="auto">
            <a:xfrm>
              <a:off x="1627913" y="6478389"/>
              <a:ext cx="210794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l1ecaty1 Beckhoff Host </a:t>
              </a:r>
              <a:r>
                <a:rPr lang="en-US" sz="800" b="1" dirty="0">
                  <a:latin typeface="Comic Sans MS" pitchFamily="66" charset="0"/>
                  <a:hlinkClick r:id="rId27" action="ppaction://hlinksldjump"/>
                </a:rPr>
                <a:t>Computer</a:t>
              </a:r>
              <a:endParaRPr lang="en-US" sz="800" b="1" dirty="0">
                <a:latin typeface="Comic Sans MS" pitchFamily="66" charset="0"/>
              </a:endParaRPr>
            </a:p>
          </p:txBody>
        </p:sp>
        <p:sp>
          <p:nvSpPr>
            <p:cNvPr id="189" name="TextBox 109"/>
            <p:cNvSpPr txBox="1">
              <a:spLocks noChangeArrowheads="1"/>
            </p:cNvSpPr>
            <p:nvPr/>
          </p:nvSpPr>
          <p:spPr bwMode="auto">
            <a:xfrm>
              <a:off x="6505096" y="6481231"/>
              <a:ext cx="1147379"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190" name="TextBox 111"/>
            <p:cNvSpPr txBox="1">
              <a:spLocks noChangeArrowheads="1"/>
            </p:cNvSpPr>
            <p:nvPr/>
          </p:nvSpPr>
          <p:spPr bwMode="auto">
            <a:xfrm>
              <a:off x="5242691" y="6480743"/>
              <a:ext cx="126240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a:t>
              </a:r>
              <a:endParaRPr lang="en-US" sz="800" b="1" dirty="0">
                <a:latin typeface="Comic Sans MS" pitchFamily="66" charset="0"/>
              </a:endParaRPr>
            </a:p>
          </p:txBody>
        </p:sp>
      </p:grpSp>
      <p:grpSp>
        <p:nvGrpSpPr>
          <p:cNvPr id="163" name="Group 162"/>
          <p:cNvGrpSpPr/>
          <p:nvPr/>
        </p:nvGrpSpPr>
        <p:grpSpPr>
          <a:xfrm>
            <a:off x="2651829" y="2006367"/>
            <a:ext cx="3924325" cy="184666"/>
            <a:chOff x="2173288" y="6524880"/>
            <a:chExt cx="3924325" cy="184666"/>
          </a:xfrm>
        </p:grpSpPr>
        <p:sp>
          <p:nvSpPr>
            <p:cNvPr id="164"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65"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197" name="Group 237"/>
          <p:cNvGrpSpPr>
            <a:grpSpLocks/>
          </p:cNvGrpSpPr>
          <p:nvPr/>
        </p:nvGrpSpPr>
        <p:grpSpPr bwMode="auto">
          <a:xfrm>
            <a:off x="2258634" y="4844360"/>
            <a:ext cx="5459413" cy="230673"/>
            <a:chOff x="-195532" y="6210660"/>
            <a:chExt cx="5460528" cy="231658"/>
          </a:xfrm>
        </p:grpSpPr>
        <p:grpSp>
          <p:nvGrpSpPr>
            <p:cNvPr id="198" name="Group 261"/>
            <p:cNvGrpSpPr>
              <a:grpSpLocks/>
            </p:cNvGrpSpPr>
            <p:nvPr/>
          </p:nvGrpSpPr>
          <p:grpSpPr bwMode="auto">
            <a:xfrm>
              <a:off x="-195532" y="6211019"/>
              <a:ext cx="2818809" cy="231299"/>
              <a:chOff x="-195532" y="6211019"/>
              <a:chExt cx="2818809" cy="231299"/>
            </a:xfrm>
          </p:grpSpPr>
          <p:pic>
            <p:nvPicPr>
              <p:cNvPr id="205" name="Picture 30"/>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1343117" y="6213036"/>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Hartmann Sensor Computer</a:t>
                </a:r>
                <a:endParaRPr lang="en-US" sz="800" b="1" dirty="0">
                  <a:latin typeface="Comic Sans MS" pitchFamily="66" charset="0"/>
                </a:endParaRPr>
              </a:p>
            </p:txBody>
          </p:sp>
          <p:sp>
            <p:nvSpPr>
              <p:cNvPr id="207" name="TextBox 247"/>
              <p:cNvSpPr txBox="1">
                <a:spLocks noChangeArrowheads="1"/>
              </p:cNvSpPr>
              <p:nvPr/>
            </p:nvSpPr>
            <p:spPr bwMode="auto">
              <a:xfrm>
                <a:off x="1345730" y="621677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T1000702</a:t>
                </a:r>
                <a:endParaRPr lang="en-US" sz="800" b="1" dirty="0">
                  <a:latin typeface="Comic Sans MS" pitchFamily="66" charset="0"/>
                </a:endParaRPr>
              </a:p>
            </p:txBody>
          </p:sp>
        </p:grpSp>
        <p:grpSp>
          <p:nvGrpSpPr>
            <p:cNvPr id="199" name="Group 262"/>
            <p:cNvGrpSpPr>
              <a:grpSpLocks/>
            </p:cNvGrpSpPr>
            <p:nvPr/>
          </p:nvGrpSpPr>
          <p:grpSpPr bwMode="auto">
            <a:xfrm>
              <a:off x="2846725" y="6210660"/>
              <a:ext cx="2418271" cy="229282"/>
              <a:chOff x="2846725" y="6210660"/>
              <a:chExt cx="2418271" cy="229282"/>
            </a:xfrm>
          </p:grpSpPr>
          <p:pic>
            <p:nvPicPr>
              <p:cNvPr id="200" name="Picture 30"/>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204" name="TextBox 244"/>
              <p:cNvSpPr txBox="1">
                <a:spLocks noChangeArrowheads="1"/>
              </p:cNvSpPr>
              <p:nvPr/>
            </p:nvSpPr>
            <p:spPr bwMode="auto">
              <a:xfrm>
                <a:off x="2846725" y="6218647"/>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nvGrpSpPr>
          <p:cNvPr id="253" name="Group 252"/>
          <p:cNvGrpSpPr/>
          <p:nvPr/>
        </p:nvGrpSpPr>
        <p:grpSpPr>
          <a:xfrm>
            <a:off x="2650422" y="3008430"/>
            <a:ext cx="3924325" cy="184666"/>
            <a:chOff x="2173288" y="6524880"/>
            <a:chExt cx="3924325" cy="184666"/>
          </a:xfrm>
        </p:grpSpPr>
        <p:sp>
          <p:nvSpPr>
            <p:cNvPr id="254"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5"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6"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7" name="Group 59"/>
          <p:cNvGrpSpPr>
            <a:grpSpLocks/>
          </p:cNvGrpSpPr>
          <p:nvPr/>
        </p:nvGrpSpPr>
        <p:grpSpPr bwMode="auto">
          <a:xfrm>
            <a:off x="1482557" y="1465189"/>
            <a:ext cx="7221537" cy="224764"/>
            <a:chOff x="990949" y="6508447"/>
            <a:chExt cx="7222470" cy="224605"/>
          </a:xfrm>
        </p:grpSpPr>
        <p:pic>
          <p:nvPicPr>
            <p:cNvPr id="25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5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2" action="ppaction://hlinksldjump"/>
                </a:rPr>
                <a:t>ACC 5595 Reflective Memory Hub</a:t>
              </a:r>
              <a:endParaRPr lang="en-US" sz="800" b="1" dirty="0">
                <a:latin typeface="Comic Sans MS" pitchFamily="66" charset="0"/>
              </a:endParaRPr>
            </a:p>
          </p:txBody>
        </p:sp>
        <p:sp>
          <p:nvSpPr>
            <p:cNvPr id="261" name="TextBox 164"/>
            <p:cNvSpPr txBox="1">
              <a:spLocks noChangeArrowheads="1"/>
            </p:cNvSpPr>
            <p:nvPr/>
          </p:nvSpPr>
          <p:spPr bwMode="auto">
            <a:xfrm>
              <a:off x="3317009" y="650844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33" action="ppaction://hlinksldjump"/>
                </a:rPr>
                <a:t>ACC 5595</a:t>
              </a:r>
              <a:endParaRPr lang="en-US" sz="800" b="1" dirty="0">
                <a:solidFill>
                  <a:schemeClr val="bg1"/>
                </a:solidFill>
                <a:latin typeface="Comic Sans MS" pitchFamily="66" charset="0"/>
              </a:endParaRPr>
            </a:p>
          </p:txBody>
        </p:sp>
        <p:sp>
          <p:nvSpPr>
            <p:cNvPr id="26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UPS2</a:t>
              </a:r>
            </a:p>
          </p:txBody>
        </p:sp>
        <p:sp>
          <p:nvSpPr>
            <p:cNvPr id="26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36106691</a:t>
              </a:r>
            </a:p>
          </p:txBody>
        </p:sp>
      </p:grpSp>
      <p:grpSp>
        <p:nvGrpSpPr>
          <p:cNvPr id="264" name="Group 2"/>
          <p:cNvGrpSpPr>
            <a:grpSpLocks/>
          </p:cNvGrpSpPr>
          <p:nvPr/>
        </p:nvGrpSpPr>
        <p:grpSpPr bwMode="auto">
          <a:xfrm>
            <a:off x="7840774" y="1098638"/>
            <a:ext cx="241539" cy="5046280"/>
            <a:chOff x="8005262" y="1099417"/>
            <a:chExt cx="241897" cy="5047124"/>
          </a:xfrm>
        </p:grpSpPr>
        <p:pic>
          <p:nvPicPr>
            <p:cNvPr id="265" name="Picture 9"/>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6"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67"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UPS2 - UPS </a:t>
              </a:r>
              <a:r>
                <a:rPr lang="en-US" sz="800" b="1" dirty="0">
                  <a:latin typeface="Comic Sans MS" pitchFamily="66" charset="0"/>
                </a:rPr>
                <a:t>Power Strip</a:t>
              </a:r>
            </a:p>
          </p:txBody>
        </p:sp>
      </p:grpSp>
      <p:grpSp>
        <p:nvGrpSpPr>
          <p:cNvPr id="144" name="Group 230"/>
          <p:cNvGrpSpPr>
            <a:grpSpLocks/>
          </p:cNvGrpSpPr>
          <p:nvPr/>
        </p:nvGrpSpPr>
        <p:grpSpPr bwMode="auto">
          <a:xfrm>
            <a:off x="2195566" y="2573206"/>
            <a:ext cx="5495925" cy="223838"/>
            <a:chOff x="-238683" y="5771072"/>
            <a:chExt cx="5495044" cy="224070"/>
          </a:xfrm>
        </p:grpSpPr>
        <p:grpSp>
          <p:nvGrpSpPr>
            <p:cNvPr id="145" name="Group 195"/>
            <p:cNvGrpSpPr>
              <a:grpSpLocks/>
            </p:cNvGrpSpPr>
            <p:nvPr/>
          </p:nvGrpSpPr>
          <p:grpSpPr bwMode="auto">
            <a:xfrm>
              <a:off x="-238683" y="5771072"/>
              <a:ext cx="2867710" cy="221195"/>
              <a:chOff x="-238683" y="5788324"/>
              <a:chExt cx="2867710" cy="221195"/>
            </a:xfrm>
          </p:grpSpPr>
          <p:grpSp>
            <p:nvGrpSpPr>
              <p:cNvPr id="151" name="Group 194"/>
              <p:cNvGrpSpPr>
                <a:grpSpLocks/>
              </p:cNvGrpSpPr>
              <p:nvPr/>
            </p:nvGrpSpPr>
            <p:grpSpPr bwMode="auto">
              <a:xfrm>
                <a:off x="-238683" y="5788324"/>
                <a:ext cx="2867710" cy="215444"/>
                <a:chOff x="-238683" y="5788324"/>
                <a:chExt cx="2867710" cy="215444"/>
              </a:xfrm>
            </p:grpSpPr>
            <p:pic>
              <p:nvPicPr>
                <p:cNvPr id="153" name="Picture 20"/>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5" action="ppaction://hlinksldjump"/>
                    </a:rPr>
                    <a:t>Serial Concentrator Chassis</a:t>
                  </a:r>
                  <a:endParaRPr lang="en-US" sz="800" b="1" dirty="0">
                    <a:latin typeface="Comic Sans MS" pitchFamily="66" charset="0"/>
                  </a:endParaRPr>
                </a:p>
              </p:txBody>
            </p:sp>
          </p:grpSp>
          <p:sp>
            <p:nvSpPr>
              <p:cNvPr id="15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6"/>
                  </a:rPr>
                  <a:t>D1100632</a:t>
                </a:r>
                <a:endParaRPr lang="en-US" sz="800" b="1" dirty="0">
                  <a:latin typeface="Comic Sans MS" pitchFamily="66" charset="0"/>
                </a:endParaRPr>
              </a:p>
            </p:txBody>
          </p:sp>
        </p:grpSp>
        <p:grpSp>
          <p:nvGrpSpPr>
            <p:cNvPr id="146" name="Group 192"/>
            <p:cNvGrpSpPr>
              <a:grpSpLocks/>
            </p:cNvGrpSpPr>
            <p:nvPr/>
          </p:nvGrpSpPr>
          <p:grpSpPr bwMode="auto">
            <a:xfrm>
              <a:off x="2841236" y="5773948"/>
              <a:ext cx="2415125" cy="221194"/>
              <a:chOff x="2841236" y="5773948"/>
              <a:chExt cx="2415125" cy="221194"/>
            </a:xfrm>
          </p:grpSpPr>
          <p:sp>
            <p:nvSpPr>
              <p:cNvPr id="14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148" name="Group 191"/>
              <p:cNvGrpSpPr>
                <a:grpSpLocks/>
              </p:cNvGrpSpPr>
              <p:nvPr/>
            </p:nvGrpSpPr>
            <p:grpSpPr bwMode="auto">
              <a:xfrm>
                <a:off x="2841236" y="5779698"/>
                <a:ext cx="1280160" cy="215444"/>
                <a:chOff x="2841236" y="5779698"/>
                <a:chExt cx="1280160" cy="215444"/>
              </a:xfrm>
            </p:grpSpPr>
            <p:pic>
              <p:nvPicPr>
                <p:cNvPr id="149" name="Picture 20"/>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55" name="Group 154"/>
          <p:cNvGrpSpPr/>
          <p:nvPr/>
        </p:nvGrpSpPr>
        <p:grpSpPr>
          <a:xfrm>
            <a:off x="1484300" y="2732697"/>
            <a:ext cx="6218077" cy="350002"/>
            <a:chOff x="3500453" y="5695769"/>
            <a:chExt cx="6218077" cy="350002"/>
          </a:xfrm>
        </p:grpSpPr>
        <p:pic>
          <p:nvPicPr>
            <p:cNvPr id="159" name="Picture 16"/>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16"/>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1" name="Group 160"/>
            <p:cNvGrpSpPr/>
            <p:nvPr/>
          </p:nvGrpSpPr>
          <p:grpSpPr>
            <a:xfrm>
              <a:off x="3500453" y="5754526"/>
              <a:ext cx="6218077" cy="234635"/>
              <a:chOff x="3500453" y="5754526"/>
              <a:chExt cx="6218077" cy="234635"/>
            </a:xfrm>
          </p:grpSpPr>
          <p:grpSp>
            <p:nvGrpSpPr>
              <p:cNvPr id="162" name="Group 261"/>
              <p:cNvGrpSpPr>
                <a:grpSpLocks/>
              </p:cNvGrpSpPr>
              <p:nvPr/>
            </p:nvGrpSpPr>
            <p:grpSpPr bwMode="auto">
              <a:xfrm>
                <a:off x="3500453" y="5754526"/>
                <a:ext cx="3560921" cy="231755"/>
                <a:chOff x="-952564" y="6211704"/>
                <a:chExt cx="3560626" cy="230280"/>
              </a:xfrm>
            </p:grpSpPr>
            <p:sp>
              <p:nvSpPr>
                <p:cNvPr id="174" name="TextBox 80"/>
                <p:cNvSpPr txBox="1">
                  <a:spLocks noChangeArrowheads="1"/>
                </p:cNvSpPr>
                <p:nvPr/>
              </p:nvSpPr>
              <p:spPr bwMode="auto">
                <a:xfrm>
                  <a:off x="-952564" y="6211704"/>
                  <a:ext cx="2301170"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Ethernet 4km Remote End Access Chassis</a:t>
                  </a:r>
                  <a:endParaRPr lang="en-US" sz="800" b="1" dirty="0">
                    <a:latin typeface="Comic Sans MS" pitchFamily="66" charset="0"/>
                  </a:endParaRPr>
                </a:p>
              </p:txBody>
            </p:sp>
            <p:sp>
              <p:nvSpPr>
                <p:cNvPr id="175"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8"/>
                    </a:rPr>
                    <a:t>D1002961</a:t>
                  </a:r>
                  <a:endParaRPr lang="en-US" sz="800" b="1" dirty="0">
                    <a:latin typeface="Comic Sans MS" pitchFamily="66" charset="0"/>
                  </a:endParaRPr>
                </a:p>
              </p:txBody>
            </p:sp>
          </p:grpSp>
          <p:grpSp>
            <p:nvGrpSpPr>
              <p:cNvPr id="167" name="Group 262"/>
              <p:cNvGrpSpPr>
                <a:grpSpLocks/>
              </p:cNvGrpSpPr>
              <p:nvPr/>
            </p:nvGrpSpPr>
            <p:grpSpPr bwMode="auto">
              <a:xfrm>
                <a:off x="7309890" y="5756721"/>
                <a:ext cx="2408640" cy="232440"/>
                <a:chOff x="2856556" y="6213896"/>
                <a:chExt cx="2408440" cy="230961"/>
              </a:xfrm>
            </p:grpSpPr>
            <p:sp>
              <p:nvSpPr>
                <p:cNvPr id="172"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173"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
        <p:nvSpPr>
          <p:cNvPr id="176" name="TextBox 358"/>
          <p:cNvSpPr txBox="1">
            <a:spLocks noChangeArrowheads="1"/>
          </p:cNvSpPr>
          <p:nvPr/>
        </p:nvSpPr>
        <p:spPr bwMode="auto">
          <a:xfrm>
            <a:off x="0" y="1462845"/>
            <a:ext cx="17042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Serial to Internet Converter</a:t>
            </a:r>
            <a:endParaRPr lang="en-US" sz="800" b="1" dirty="0">
              <a:latin typeface="Comic Sans MS" pitchFamily="66" charset="0"/>
            </a:endParaRPr>
          </a:p>
        </p:txBody>
      </p:sp>
    </p:spTree>
    <p:extLst>
      <p:ext uri="{BB962C8B-B14F-4D97-AF65-F5344CB8AC3E}">
        <p14:creationId xmlns:p14="http://schemas.microsoft.com/office/powerpoint/2010/main" val="2948403125"/>
      </p:ext>
    </p:ext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40C230-7F62-4832-9EDA-706FBAA2FA24}" type="slidenum">
              <a:rPr lang="en-US" smtClean="0">
                <a:solidFill>
                  <a:srgbClr val="898989"/>
                </a:solidFill>
                <a:latin typeface="Calibri" pitchFamily="34" charset="0"/>
              </a:rPr>
              <a:pPr eaLnBrk="1" hangingPunct="1"/>
              <a:t>51</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25604" name="Title 161"/>
          <p:cNvSpPr>
            <a:spLocks noGrp="1"/>
          </p:cNvSpPr>
          <p:nvPr>
            <p:ph type="title"/>
          </p:nvPr>
        </p:nvSpPr>
        <p:spPr>
          <a:xfrm>
            <a:off x="1725613" y="0"/>
            <a:ext cx="6961187" cy="681038"/>
          </a:xfrm>
        </p:spPr>
        <p:txBody>
          <a:bodyPr/>
          <a:lstStyle/>
          <a:p>
            <a:r>
              <a:rPr lang="en-US" smtClean="0">
                <a:ea typeface="ＭＳ Ｐゴシック" pitchFamily="34" charset="-128"/>
              </a:rPr>
              <a:t>L1-VDC-C3 Power Racks – Required Supplies</a:t>
            </a:r>
          </a:p>
        </p:txBody>
      </p:sp>
      <p:sp>
        <p:nvSpPr>
          <p:cNvPr id="25605"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5607" name="Group 397"/>
          <p:cNvGrpSpPr>
            <a:grpSpLocks/>
          </p:cNvGrpSpPr>
          <p:nvPr/>
        </p:nvGrpSpPr>
        <p:grpSpPr bwMode="auto">
          <a:xfrm>
            <a:off x="1463675" y="1143000"/>
            <a:ext cx="6202363" cy="5213350"/>
            <a:chOff x="1476024" y="1143000"/>
            <a:chExt cx="6202630" cy="5213350"/>
          </a:xfrm>
        </p:grpSpPr>
        <p:grpSp>
          <p:nvGrpSpPr>
            <p:cNvPr id="25608" name="Group 398"/>
            <p:cNvGrpSpPr>
              <a:grpSpLocks/>
            </p:cNvGrpSpPr>
            <p:nvPr/>
          </p:nvGrpSpPr>
          <p:grpSpPr bwMode="auto">
            <a:xfrm>
              <a:off x="5364479" y="1143000"/>
              <a:ext cx="1782200" cy="5211763"/>
              <a:chOff x="5364479" y="1143000"/>
              <a:chExt cx="1782200" cy="5211763"/>
            </a:xfrm>
          </p:grpSpPr>
          <p:pic>
            <p:nvPicPr>
              <p:cNvPr id="25775"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76"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L1-VDC-C3 Power Rack</a:t>
                </a:r>
              </a:p>
            </p:txBody>
          </p:sp>
          <p:pic>
            <p:nvPicPr>
              <p:cNvPr id="2577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78"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5779"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5609"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L1-VDC-C3 Power Rack</a:t>
              </a:r>
            </a:p>
          </p:txBody>
        </p:sp>
        <p:grpSp>
          <p:nvGrpSpPr>
            <p:cNvPr id="25610" name="Group 400"/>
            <p:cNvGrpSpPr>
              <a:grpSpLocks/>
            </p:cNvGrpSpPr>
            <p:nvPr/>
          </p:nvGrpSpPr>
          <p:grpSpPr bwMode="auto">
            <a:xfrm>
              <a:off x="2297126" y="1391856"/>
              <a:ext cx="1333504" cy="4964494"/>
              <a:chOff x="2061245" y="1420431"/>
              <a:chExt cx="1333504" cy="4964494"/>
            </a:xfrm>
          </p:grpSpPr>
          <p:pic>
            <p:nvPicPr>
              <p:cNvPr id="25771"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72"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73"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5774"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5611" name="Group 401"/>
            <p:cNvGrpSpPr>
              <a:grpSpLocks/>
            </p:cNvGrpSpPr>
            <p:nvPr/>
          </p:nvGrpSpPr>
          <p:grpSpPr bwMode="auto">
            <a:xfrm>
              <a:off x="1479199" y="5365981"/>
              <a:ext cx="2917951" cy="350907"/>
              <a:chOff x="1240695" y="5849147"/>
              <a:chExt cx="2917951" cy="350907"/>
            </a:xfrm>
          </p:grpSpPr>
          <p:sp>
            <p:nvSpPr>
              <p:cNvPr id="556" name="TextBox 282"/>
              <p:cNvSpPr txBox="1">
                <a:spLocks noChangeArrowheads="1"/>
              </p:cNvSpPr>
              <p:nvPr/>
            </p:nvSpPr>
            <p:spPr bwMode="auto">
              <a:xfrm>
                <a:off x="1240695" y="5917179"/>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765" name="Group 132"/>
              <p:cNvGrpSpPr>
                <a:grpSpLocks/>
              </p:cNvGrpSpPr>
              <p:nvPr/>
            </p:nvGrpSpPr>
            <p:grpSpPr bwMode="auto">
              <a:xfrm>
                <a:off x="2087790" y="5849147"/>
                <a:ext cx="1279972" cy="350907"/>
                <a:chOff x="-328893" y="2767293"/>
                <a:chExt cx="1279525" cy="350274"/>
              </a:xfrm>
            </p:grpSpPr>
            <p:pic>
              <p:nvPicPr>
                <p:cNvPr id="2576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6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7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59" name="TextBox 282"/>
              <p:cNvSpPr txBox="1">
                <a:spLocks noChangeArrowheads="1"/>
              </p:cNvSpPr>
              <p:nvPr/>
            </p:nvSpPr>
            <p:spPr bwMode="auto">
              <a:xfrm>
                <a:off x="3371212" y="5902891"/>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12" name="Group 402"/>
            <p:cNvGrpSpPr>
              <a:grpSpLocks/>
            </p:cNvGrpSpPr>
            <p:nvPr/>
          </p:nvGrpSpPr>
          <p:grpSpPr bwMode="auto">
            <a:xfrm>
              <a:off x="1479199" y="4932449"/>
              <a:ext cx="2917951" cy="350907"/>
              <a:chOff x="1240928" y="5849147"/>
              <a:chExt cx="2917951" cy="350907"/>
            </a:xfrm>
          </p:grpSpPr>
          <p:sp>
            <p:nvSpPr>
              <p:cNvPr id="549" name="TextBox 282"/>
              <p:cNvSpPr txBox="1">
                <a:spLocks noChangeArrowheads="1"/>
              </p:cNvSpPr>
              <p:nvPr/>
            </p:nvSpPr>
            <p:spPr bwMode="auto">
              <a:xfrm>
                <a:off x="1240928" y="5917323"/>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758" name="Group 132"/>
              <p:cNvGrpSpPr>
                <a:grpSpLocks/>
              </p:cNvGrpSpPr>
              <p:nvPr/>
            </p:nvGrpSpPr>
            <p:grpSpPr bwMode="auto">
              <a:xfrm>
                <a:off x="2087790" y="5849147"/>
                <a:ext cx="1279972" cy="350907"/>
                <a:chOff x="-328893" y="2767293"/>
                <a:chExt cx="1279525" cy="350274"/>
              </a:xfrm>
            </p:grpSpPr>
            <p:pic>
              <p:nvPicPr>
                <p:cNvPr id="2576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6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6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52" name="TextBox 282"/>
              <p:cNvSpPr txBox="1">
                <a:spLocks noChangeArrowheads="1"/>
              </p:cNvSpPr>
              <p:nvPr/>
            </p:nvSpPr>
            <p:spPr bwMode="auto">
              <a:xfrm>
                <a:off x="3371445" y="5903036"/>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13" name="Group 403"/>
            <p:cNvGrpSpPr>
              <a:grpSpLocks/>
            </p:cNvGrpSpPr>
            <p:nvPr/>
          </p:nvGrpSpPr>
          <p:grpSpPr bwMode="auto">
            <a:xfrm>
              <a:off x="1482374" y="4485741"/>
              <a:ext cx="2917951" cy="350907"/>
              <a:chOff x="1241480" y="5849147"/>
              <a:chExt cx="2917951" cy="350907"/>
            </a:xfrm>
          </p:grpSpPr>
          <p:sp>
            <p:nvSpPr>
              <p:cNvPr id="542" name="TextBox 282"/>
              <p:cNvSpPr txBox="1">
                <a:spLocks noChangeArrowheads="1"/>
              </p:cNvSpPr>
              <p:nvPr/>
            </p:nvSpPr>
            <p:spPr bwMode="auto">
              <a:xfrm>
                <a:off x="1241480" y="5917944"/>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751" name="Group 132"/>
              <p:cNvGrpSpPr>
                <a:grpSpLocks/>
              </p:cNvGrpSpPr>
              <p:nvPr/>
            </p:nvGrpSpPr>
            <p:grpSpPr bwMode="auto">
              <a:xfrm>
                <a:off x="2087790" y="5849147"/>
                <a:ext cx="1279972" cy="350907"/>
                <a:chOff x="-328893" y="2767293"/>
                <a:chExt cx="1279525" cy="350274"/>
              </a:xfrm>
            </p:grpSpPr>
            <p:pic>
              <p:nvPicPr>
                <p:cNvPr id="2575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5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5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45" name="TextBox 282"/>
              <p:cNvSpPr txBox="1">
                <a:spLocks noChangeArrowheads="1"/>
              </p:cNvSpPr>
              <p:nvPr/>
            </p:nvSpPr>
            <p:spPr bwMode="auto">
              <a:xfrm>
                <a:off x="3371997" y="5903656"/>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14" name="Group 404"/>
            <p:cNvGrpSpPr>
              <a:grpSpLocks/>
            </p:cNvGrpSpPr>
            <p:nvPr/>
          </p:nvGrpSpPr>
          <p:grpSpPr bwMode="auto">
            <a:xfrm>
              <a:off x="1480787" y="4049582"/>
              <a:ext cx="2917951" cy="350907"/>
              <a:chOff x="1240928" y="5849147"/>
              <a:chExt cx="2917951" cy="350907"/>
            </a:xfrm>
          </p:grpSpPr>
          <p:sp>
            <p:nvSpPr>
              <p:cNvPr id="535" name="TextBox 282"/>
              <p:cNvSpPr txBox="1">
                <a:spLocks noChangeArrowheads="1"/>
              </p:cNvSpPr>
              <p:nvPr/>
            </p:nvSpPr>
            <p:spPr bwMode="auto">
              <a:xfrm>
                <a:off x="1240928" y="5917540"/>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744" name="Group 132"/>
              <p:cNvGrpSpPr>
                <a:grpSpLocks/>
              </p:cNvGrpSpPr>
              <p:nvPr/>
            </p:nvGrpSpPr>
            <p:grpSpPr bwMode="auto">
              <a:xfrm>
                <a:off x="2087790" y="5849147"/>
                <a:ext cx="1279972" cy="350907"/>
                <a:chOff x="-328893" y="2767293"/>
                <a:chExt cx="1279525" cy="350274"/>
              </a:xfrm>
            </p:grpSpPr>
            <p:pic>
              <p:nvPicPr>
                <p:cNvPr id="2574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38" name="TextBox 282"/>
              <p:cNvSpPr txBox="1">
                <a:spLocks noChangeArrowheads="1"/>
              </p:cNvSpPr>
              <p:nvPr/>
            </p:nvSpPr>
            <p:spPr bwMode="auto">
              <a:xfrm>
                <a:off x="3371445" y="5903253"/>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15" name="Group 405"/>
            <p:cNvGrpSpPr>
              <a:grpSpLocks/>
            </p:cNvGrpSpPr>
            <p:nvPr/>
          </p:nvGrpSpPr>
          <p:grpSpPr bwMode="auto">
            <a:xfrm>
              <a:off x="1476024" y="3594991"/>
              <a:ext cx="2917951" cy="350907"/>
              <a:chOff x="1241425" y="5849147"/>
              <a:chExt cx="2917951" cy="350907"/>
            </a:xfrm>
          </p:grpSpPr>
          <p:sp>
            <p:nvSpPr>
              <p:cNvPr id="528" name="TextBox 282"/>
              <p:cNvSpPr txBox="1">
                <a:spLocks noChangeArrowheads="1"/>
              </p:cNvSpPr>
              <p:nvPr/>
            </p:nvSpPr>
            <p:spPr bwMode="auto">
              <a:xfrm>
                <a:off x="1241425" y="5918106"/>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737" name="Group 132"/>
              <p:cNvGrpSpPr>
                <a:grpSpLocks/>
              </p:cNvGrpSpPr>
              <p:nvPr/>
            </p:nvGrpSpPr>
            <p:grpSpPr bwMode="auto">
              <a:xfrm>
                <a:off x="2087790" y="5849147"/>
                <a:ext cx="1279972" cy="350907"/>
                <a:chOff x="-328893" y="2767293"/>
                <a:chExt cx="1279525" cy="350274"/>
              </a:xfrm>
            </p:grpSpPr>
            <p:pic>
              <p:nvPicPr>
                <p:cNvPr id="2574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31" name="TextBox 282"/>
              <p:cNvSpPr txBox="1">
                <a:spLocks noChangeArrowheads="1"/>
              </p:cNvSpPr>
              <p:nvPr/>
            </p:nvSpPr>
            <p:spPr bwMode="auto">
              <a:xfrm>
                <a:off x="3371942" y="5903819"/>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16" name="Group 406"/>
            <p:cNvGrpSpPr>
              <a:grpSpLocks/>
            </p:cNvGrpSpPr>
            <p:nvPr/>
          </p:nvGrpSpPr>
          <p:grpSpPr bwMode="auto">
            <a:xfrm>
              <a:off x="1482374" y="3139936"/>
              <a:ext cx="2917951" cy="350907"/>
              <a:chOff x="1241480" y="5849147"/>
              <a:chExt cx="2917951" cy="350907"/>
            </a:xfrm>
          </p:grpSpPr>
          <p:sp>
            <p:nvSpPr>
              <p:cNvPr id="521" name="TextBox 282"/>
              <p:cNvSpPr txBox="1">
                <a:spLocks noChangeArrowheads="1"/>
              </p:cNvSpPr>
              <p:nvPr/>
            </p:nvSpPr>
            <p:spPr bwMode="auto">
              <a:xfrm>
                <a:off x="1241480" y="5917549"/>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730" name="Group 132"/>
              <p:cNvGrpSpPr>
                <a:grpSpLocks/>
              </p:cNvGrpSpPr>
              <p:nvPr/>
            </p:nvGrpSpPr>
            <p:grpSpPr bwMode="auto">
              <a:xfrm>
                <a:off x="2087790" y="5849147"/>
                <a:ext cx="1279972" cy="350907"/>
                <a:chOff x="-328893" y="2767293"/>
                <a:chExt cx="1279525" cy="350274"/>
              </a:xfrm>
            </p:grpSpPr>
            <p:pic>
              <p:nvPicPr>
                <p:cNvPr id="2573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3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24" name="TextBox 282"/>
              <p:cNvSpPr txBox="1">
                <a:spLocks noChangeArrowheads="1"/>
              </p:cNvSpPr>
              <p:nvPr/>
            </p:nvSpPr>
            <p:spPr bwMode="auto">
              <a:xfrm>
                <a:off x="3371997" y="5903261"/>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17" name="Group 407"/>
            <p:cNvGrpSpPr>
              <a:grpSpLocks/>
            </p:cNvGrpSpPr>
            <p:nvPr/>
          </p:nvGrpSpPr>
          <p:grpSpPr bwMode="auto">
            <a:xfrm>
              <a:off x="1477612" y="2701111"/>
              <a:ext cx="2916363" cy="350907"/>
              <a:chOff x="1241978" y="5849147"/>
              <a:chExt cx="2916363" cy="350907"/>
            </a:xfrm>
          </p:grpSpPr>
          <p:sp>
            <p:nvSpPr>
              <p:cNvPr id="514" name="TextBox 282"/>
              <p:cNvSpPr txBox="1">
                <a:spLocks noChangeArrowheads="1"/>
              </p:cNvSpPr>
              <p:nvPr/>
            </p:nvSpPr>
            <p:spPr bwMode="auto">
              <a:xfrm>
                <a:off x="1241978" y="5918224"/>
                <a:ext cx="84617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723" name="Group 132"/>
              <p:cNvGrpSpPr>
                <a:grpSpLocks/>
              </p:cNvGrpSpPr>
              <p:nvPr/>
            </p:nvGrpSpPr>
            <p:grpSpPr bwMode="auto">
              <a:xfrm>
                <a:off x="2087790" y="5849147"/>
                <a:ext cx="1279972" cy="350907"/>
                <a:chOff x="-328893" y="2767293"/>
                <a:chExt cx="1279525" cy="350274"/>
              </a:xfrm>
            </p:grpSpPr>
            <p:pic>
              <p:nvPicPr>
                <p:cNvPr id="2572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2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2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7" name="TextBox 282"/>
              <p:cNvSpPr txBox="1">
                <a:spLocks noChangeArrowheads="1"/>
              </p:cNvSpPr>
              <p:nvPr/>
            </p:nvSpPr>
            <p:spPr bwMode="auto">
              <a:xfrm>
                <a:off x="3370907" y="5902349"/>
                <a:ext cx="78743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18" name="Group 408"/>
            <p:cNvGrpSpPr>
              <a:grpSpLocks/>
            </p:cNvGrpSpPr>
            <p:nvPr/>
          </p:nvGrpSpPr>
          <p:grpSpPr bwMode="auto">
            <a:xfrm>
              <a:off x="1476024" y="2259876"/>
              <a:ext cx="2917951" cy="353717"/>
              <a:chOff x="1241425" y="5851954"/>
              <a:chExt cx="2917951" cy="353717"/>
            </a:xfrm>
          </p:grpSpPr>
          <p:sp>
            <p:nvSpPr>
              <p:cNvPr id="507" name="TextBox 282"/>
              <p:cNvSpPr txBox="1">
                <a:spLocks noChangeArrowheads="1"/>
              </p:cNvSpPr>
              <p:nvPr/>
            </p:nvSpPr>
            <p:spPr bwMode="auto">
              <a:xfrm>
                <a:off x="1241425" y="5917766"/>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716" name="Group 132"/>
              <p:cNvGrpSpPr>
                <a:grpSpLocks/>
              </p:cNvGrpSpPr>
              <p:nvPr/>
            </p:nvGrpSpPr>
            <p:grpSpPr bwMode="auto">
              <a:xfrm>
                <a:off x="2165533" y="5851954"/>
                <a:ext cx="1144785" cy="353717"/>
                <a:chOff x="-251177" y="2770095"/>
                <a:chExt cx="1144385" cy="353079"/>
              </a:xfrm>
            </p:grpSpPr>
            <p:pic>
              <p:nvPicPr>
                <p:cNvPr id="2572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2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0" name="TextBox 282"/>
              <p:cNvSpPr txBox="1">
                <a:spLocks noChangeArrowheads="1"/>
              </p:cNvSpPr>
              <p:nvPr/>
            </p:nvSpPr>
            <p:spPr bwMode="auto">
              <a:xfrm>
                <a:off x="3371942" y="5903478"/>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19" name="Group 409"/>
            <p:cNvGrpSpPr>
              <a:grpSpLocks/>
            </p:cNvGrpSpPr>
            <p:nvPr/>
          </p:nvGrpSpPr>
          <p:grpSpPr bwMode="auto">
            <a:xfrm>
              <a:off x="1479199" y="1802478"/>
              <a:ext cx="2916364" cy="350907"/>
              <a:chOff x="1241977" y="5849147"/>
              <a:chExt cx="2916364" cy="350907"/>
            </a:xfrm>
          </p:grpSpPr>
          <p:sp>
            <p:nvSpPr>
              <p:cNvPr id="500" name="TextBox 282"/>
              <p:cNvSpPr txBox="1">
                <a:spLocks noChangeArrowheads="1"/>
              </p:cNvSpPr>
              <p:nvPr/>
            </p:nvSpPr>
            <p:spPr bwMode="auto">
              <a:xfrm>
                <a:off x="1241977" y="5916744"/>
                <a:ext cx="84617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709" name="Group 132"/>
              <p:cNvGrpSpPr>
                <a:grpSpLocks/>
              </p:cNvGrpSpPr>
              <p:nvPr/>
            </p:nvGrpSpPr>
            <p:grpSpPr bwMode="auto">
              <a:xfrm>
                <a:off x="2087790" y="5849147"/>
                <a:ext cx="1279972" cy="350907"/>
                <a:chOff x="-328893" y="2767293"/>
                <a:chExt cx="1279525" cy="350274"/>
              </a:xfrm>
            </p:grpSpPr>
            <p:pic>
              <p:nvPicPr>
                <p:cNvPr id="2571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1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1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03" name="TextBox 282"/>
              <p:cNvSpPr txBox="1">
                <a:spLocks noChangeArrowheads="1"/>
              </p:cNvSpPr>
              <p:nvPr/>
            </p:nvSpPr>
            <p:spPr bwMode="auto">
              <a:xfrm>
                <a:off x="3370907" y="5902457"/>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20" name="Group 411"/>
            <p:cNvGrpSpPr>
              <a:grpSpLocks/>
            </p:cNvGrpSpPr>
            <p:nvPr/>
          </p:nvGrpSpPr>
          <p:grpSpPr bwMode="auto">
            <a:xfrm>
              <a:off x="1477612" y="5812689"/>
              <a:ext cx="2916363" cy="350907"/>
              <a:chOff x="1241731" y="5849147"/>
              <a:chExt cx="2916363" cy="350907"/>
            </a:xfrm>
          </p:grpSpPr>
          <p:sp>
            <p:nvSpPr>
              <p:cNvPr id="493" name="TextBox 282"/>
              <p:cNvSpPr txBox="1">
                <a:spLocks noChangeArrowheads="1"/>
              </p:cNvSpPr>
              <p:nvPr/>
            </p:nvSpPr>
            <p:spPr bwMode="auto">
              <a:xfrm>
                <a:off x="1241731" y="5918146"/>
                <a:ext cx="84617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702" name="Group 132"/>
              <p:cNvGrpSpPr>
                <a:grpSpLocks/>
              </p:cNvGrpSpPr>
              <p:nvPr/>
            </p:nvGrpSpPr>
            <p:grpSpPr bwMode="auto">
              <a:xfrm>
                <a:off x="2087790" y="5849147"/>
                <a:ext cx="1279972" cy="350907"/>
                <a:chOff x="-328893" y="2767293"/>
                <a:chExt cx="1279525" cy="350274"/>
              </a:xfrm>
            </p:grpSpPr>
            <p:pic>
              <p:nvPicPr>
                <p:cNvPr id="2570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96" name="TextBox 282"/>
              <p:cNvSpPr txBox="1">
                <a:spLocks noChangeArrowheads="1"/>
              </p:cNvSpPr>
              <p:nvPr/>
            </p:nvSpPr>
            <p:spPr bwMode="auto">
              <a:xfrm>
                <a:off x="3370660" y="5903858"/>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21" name="Group 412"/>
            <p:cNvGrpSpPr>
              <a:grpSpLocks/>
            </p:cNvGrpSpPr>
            <p:nvPr/>
          </p:nvGrpSpPr>
          <p:grpSpPr bwMode="auto">
            <a:xfrm>
              <a:off x="4759115" y="5360840"/>
              <a:ext cx="2916364" cy="350907"/>
              <a:chOff x="1241671" y="5849147"/>
              <a:chExt cx="2916364" cy="350907"/>
            </a:xfrm>
          </p:grpSpPr>
          <p:sp>
            <p:nvSpPr>
              <p:cNvPr id="486" name="TextBox 282"/>
              <p:cNvSpPr txBox="1">
                <a:spLocks noChangeArrowheads="1"/>
              </p:cNvSpPr>
              <p:nvPr/>
            </p:nvSpPr>
            <p:spPr bwMode="auto">
              <a:xfrm>
                <a:off x="1241671" y="5917557"/>
                <a:ext cx="84617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695" name="Group 132"/>
              <p:cNvGrpSpPr>
                <a:grpSpLocks/>
              </p:cNvGrpSpPr>
              <p:nvPr/>
            </p:nvGrpSpPr>
            <p:grpSpPr bwMode="auto">
              <a:xfrm>
                <a:off x="2087790" y="5849147"/>
                <a:ext cx="1279972" cy="350907"/>
                <a:chOff x="-328893" y="2767293"/>
                <a:chExt cx="1279525" cy="350274"/>
              </a:xfrm>
            </p:grpSpPr>
            <p:pic>
              <p:nvPicPr>
                <p:cNvPr id="2569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9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89" name="TextBox 282"/>
              <p:cNvSpPr txBox="1">
                <a:spLocks noChangeArrowheads="1"/>
              </p:cNvSpPr>
              <p:nvPr/>
            </p:nvSpPr>
            <p:spPr bwMode="auto">
              <a:xfrm>
                <a:off x="3370601" y="5903270"/>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22" name="Group 413"/>
            <p:cNvGrpSpPr>
              <a:grpSpLocks/>
            </p:cNvGrpSpPr>
            <p:nvPr/>
          </p:nvGrpSpPr>
          <p:grpSpPr bwMode="auto">
            <a:xfrm>
              <a:off x="4759115" y="4927308"/>
              <a:ext cx="2916364" cy="350907"/>
              <a:chOff x="1241904" y="5849147"/>
              <a:chExt cx="2916364" cy="350907"/>
            </a:xfrm>
          </p:grpSpPr>
          <p:sp>
            <p:nvSpPr>
              <p:cNvPr id="479" name="TextBox 282"/>
              <p:cNvSpPr txBox="1">
                <a:spLocks noChangeArrowheads="1"/>
              </p:cNvSpPr>
              <p:nvPr/>
            </p:nvSpPr>
            <p:spPr bwMode="auto">
              <a:xfrm>
                <a:off x="1241904" y="5917702"/>
                <a:ext cx="84617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688" name="Group 132"/>
              <p:cNvGrpSpPr>
                <a:grpSpLocks/>
              </p:cNvGrpSpPr>
              <p:nvPr/>
            </p:nvGrpSpPr>
            <p:grpSpPr bwMode="auto">
              <a:xfrm>
                <a:off x="2087790" y="5849147"/>
                <a:ext cx="1279972" cy="350907"/>
                <a:chOff x="-328893" y="2767293"/>
                <a:chExt cx="1279525" cy="350274"/>
              </a:xfrm>
            </p:grpSpPr>
            <p:pic>
              <p:nvPicPr>
                <p:cNvPr id="2569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9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9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82" name="TextBox 282"/>
              <p:cNvSpPr txBox="1">
                <a:spLocks noChangeArrowheads="1"/>
              </p:cNvSpPr>
              <p:nvPr/>
            </p:nvSpPr>
            <p:spPr bwMode="auto">
              <a:xfrm>
                <a:off x="3370834" y="5903414"/>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23" name="Group 414"/>
            <p:cNvGrpSpPr>
              <a:grpSpLocks/>
            </p:cNvGrpSpPr>
            <p:nvPr/>
          </p:nvGrpSpPr>
          <p:grpSpPr bwMode="auto">
            <a:xfrm>
              <a:off x="4760703" y="4480600"/>
              <a:ext cx="2917951" cy="350907"/>
              <a:chOff x="1240869" y="5849147"/>
              <a:chExt cx="2917951" cy="350907"/>
            </a:xfrm>
          </p:grpSpPr>
          <p:sp>
            <p:nvSpPr>
              <p:cNvPr id="472" name="TextBox 282"/>
              <p:cNvSpPr txBox="1">
                <a:spLocks noChangeArrowheads="1"/>
              </p:cNvSpPr>
              <p:nvPr/>
            </p:nvSpPr>
            <p:spPr bwMode="auto">
              <a:xfrm>
                <a:off x="1240869" y="5916735"/>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681" name="Group 132"/>
              <p:cNvGrpSpPr>
                <a:grpSpLocks/>
              </p:cNvGrpSpPr>
              <p:nvPr/>
            </p:nvGrpSpPr>
            <p:grpSpPr bwMode="auto">
              <a:xfrm>
                <a:off x="2087790" y="5849147"/>
                <a:ext cx="1279972" cy="350907"/>
                <a:chOff x="-328893" y="2767293"/>
                <a:chExt cx="1279525" cy="350274"/>
              </a:xfrm>
            </p:grpSpPr>
            <p:pic>
              <p:nvPicPr>
                <p:cNvPr id="2568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8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8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5" name="TextBox 282"/>
              <p:cNvSpPr txBox="1">
                <a:spLocks noChangeArrowheads="1"/>
              </p:cNvSpPr>
              <p:nvPr/>
            </p:nvSpPr>
            <p:spPr bwMode="auto">
              <a:xfrm>
                <a:off x="3371386" y="5902447"/>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24" name="Group 415"/>
            <p:cNvGrpSpPr>
              <a:grpSpLocks/>
            </p:cNvGrpSpPr>
            <p:nvPr/>
          </p:nvGrpSpPr>
          <p:grpSpPr bwMode="auto">
            <a:xfrm>
              <a:off x="4760703" y="4044441"/>
              <a:ext cx="2916363" cy="350907"/>
              <a:chOff x="1241904" y="5849147"/>
              <a:chExt cx="2916363" cy="350907"/>
            </a:xfrm>
          </p:grpSpPr>
          <p:sp>
            <p:nvSpPr>
              <p:cNvPr id="465" name="TextBox 282"/>
              <p:cNvSpPr txBox="1">
                <a:spLocks noChangeArrowheads="1"/>
              </p:cNvSpPr>
              <p:nvPr/>
            </p:nvSpPr>
            <p:spPr bwMode="auto">
              <a:xfrm>
                <a:off x="1241904" y="5917919"/>
                <a:ext cx="84617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674" name="Group 132"/>
              <p:cNvGrpSpPr>
                <a:grpSpLocks/>
              </p:cNvGrpSpPr>
              <p:nvPr/>
            </p:nvGrpSpPr>
            <p:grpSpPr bwMode="auto">
              <a:xfrm>
                <a:off x="2087790" y="5849147"/>
                <a:ext cx="1279972" cy="350907"/>
                <a:chOff x="-328893" y="2767293"/>
                <a:chExt cx="1279525" cy="350274"/>
              </a:xfrm>
            </p:grpSpPr>
            <p:pic>
              <p:nvPicPr>
                <p:cNvPr id="2567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8" name="TextBox 282"/>
              <p:cNvSpPr txBox="1">
                <a:spLocks noChangeArrowheads="1"/>
              </p:cNvSpPr>
              <p:nvPr/>
            </p:nvSpPr>
            <p:spPr bwMode="auto">
              <a:xfrm>
                <a:off x="3370833" y="5903631"/>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25" name="Group 416"/>
            <p:cNvGrpSpPr>
              <a:grpSpLocks/>
            </p:cNvGrpSpPr>
            <p:nvPr/>
          </p:nvGrpSpPr>
          <p:grpSpPr bwMode="auto">
            <a:xfrm>
              <a:off x="4754353" y="3589850"/>
              <a:ext cx="2917951" cy="350907"/>
              <a:chOff x="1240814" y="5849147"/>
              <a:chExt cx="2917951" cy="350907"/>
            </a:xfrm>
          </p:grpSpPr>
          <p:sp>
            <p:nvSpPr>
              <p:cNvPr id="458" name="TextBox 282"/>
              <p:cNvSpPr txBox="1">
                <a:spLocks noChangeArrowheads="1"/>
              </p:cNvSpPr>
              <p:nvPr/>
            </p:nvSpPr>
            <p:spPr bwMode="auto">
              <a:xfrm>
                <a:off x="1240814" y="5916897"/>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667" name="Group 132"/>
              <p:cNvGrpSpPr>
                <a:grpSpLocks/>
              </p:cNvGrpSpPr>
              <p:nvPr/>
            </p:nvGrpSpPr>
            <p:grpSpPr bwMode="auto">
              <a:xfrm>
                <a:off x="2087790" y="5849147"/>
                <a:ext cx="1279972" cy="350907"/>
                <a:chOff x="-328893" y="2767293"/>
                <a:chExt cx="1279525" cy="350274"/>
              </a:xfrm>
            </p:grpSpPr>
            <p:pic>
              <p:nvPicPr>
                <p:cNvPr id="2567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1" name="TextBox 282"/>
              <p:cNvSpPr txBox="1">
                <a:spLocks noChangeArrowheads="1"/>
              </p:cNvSpPr>
              <p:nvPr/>
            </p:nvSpPr>
            <p:spPr bwMode="auto">
              <a:xfrm>
                <a:off x="3371331" y="5902610"/>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26" name="Group 417"/>
            <p:cNvGrpSpPr>
              <a:grpSpLocks/>
            </p:cNvGrpSpPr>
            <p:nvPr/>
          </p:nvGrpSpPr>
          <p:grpSpPr bwMode="auto">
            <a:xfrm>
              <a:off x="4760703" y="3134795"/>
              <a:ext cx="2917951" cy="350907"/>
              <a:chOff x="1240869" y="5849147"/>
              <a:chExt cx="2917951" cy="350907"/>
            </a:xfrm>
          </p:grpSpPr>
          <p:sp>
            <p:nvSpPr>
              <p:cNvPr id="451" name="TextBox 282"/>
              <p:cNvSpPr txBox="1">
                <a:spLocks noChangeArrowheads="1"/>
              </p:cNvSpPr>
              <p:nvPr/>
            </p:nvSpPr>
            <p:spPr bwMode="auto">
              <a:xfrm>
                <a:off x="1240869" y="5917927"/>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660" name="Group 132"/>
              <p:cNvGrpSpPr>
                <a:grpSpLocks/>
              </p:cNvGrpSpPr>
              <p:nvPr/>
            </p:nvGrpSpPr>
            <p:grpSpPr bwMode="auto">
              <a:xfrm>
                <a:off x="2087790" y="5849147"/>
                <a:ext cx="1279972" cy="350907"/>
                <a:chOff x="-328893" y="2767293"/>
                <a:chExt cx="1279525" cy="350274"/>
              </a:xfrm>
            </p:grpSpPr>
            <p:pic>
              <p:nvPicPr>
                <p:cNvPr id="2566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6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6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4" name="TextBox 282"/>
              <p:cNvSpPr txBox="1">
                <a:spLocks noChangeArrowheads="1"/>
              </p:cNvSpPr>
              <p:nvPr/>
            </p:nvSpPr>
            <p:spPr bwMode="auto">
              <a:xfrm>
                <a:off x="3371386" y="5903640"/>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27" name="Group 418"/>
            <p:cNvGrpSpPr>
              <a:grpSpLocks/>
            </p:cNvGrpSpPr>
            <p:nvPr/>
          </p:nvGrpSpPr>
          <p:grpSpPr bwMode="auto">
            <a:xfrm>
              <a:off x="4755940" y="2695970"/>
              <a:ext cx="2917951" cy="350907"/>
              <a:chOff x="1241366" y="5849147"/>
              <a:chExt cx="2917951" cy="350907"/>
            </a:xfrm>
          </p:grpSpPr>
          <p:sp>
            <p:nvSpPr>
              <p:cNvPr id="444" name="TextBox 282"/>
              <p:cNvSpPr txBox="1">
                <a:spLocks noChangeArrowheads="1"/>
              </p:cNvSpPr>
              <p:nvPr/>
            </p:nvSpPr>
            <p:spPr bwMode="auto">
              <a:xfrm>
                <a:off x="1241366" y="5917015"/>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653" name="Group 132"/>
              <p:cNvGrpSpPr>
                <a:grpSpLocks/>
              </p:cNvGrpSpPr>
              <p:nvPr/>
            </p:nvGrpSpPr>
            <p:grpSpPr bwMode="auto">
              <a:xfrm>
                <a:off x="2087790" y="5849147"/>
                <a:ext cx="1279972" cy="350907"/>
                <a:chOff x="-328893" y="2767293"/>
                <a:chExt cx="1279525" cy="350274"/>
              </a:xfrm>
            </p:grpSpPr>
            <p:pic>
              <p:nvPicPr>
                <p:cNvPr id="2565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7" name="TextBox 282"/>
              <p:cNvSpPr txBox="1">
                <a:spLocks noChangeArrowheads="1"/>
              </p:cNvSpPr>
              <p:nvPr/>
            </p:nvSpPr>
            <p:spPr bwMode="auto">
              <a:xfrm>
                <a:off x="3371883" y="5902727"/>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28" name="Group 419"/>
            <p:cNvGrpSpPr>
              <a:grpSpLocks/>
            </p:cNvGrpSpPr>
            <p:nvPr/>
          </p:nvGrpSpPr>
          <p:grpSpPr bwMode="auto">
            <a:xfrm>
              <a:off x="4754353" y="2251927"/>
              <a:ext cx="2917951" cy="356524"/>
              <a:chOff x="1240814" y="5849146"/>
              <a:chExt cx="2917951" cy="356524"/>
            </a:xfrm>
          </p:grpSpPr>
          <p:sp>
            <p:nvSpPr>
              <p:cNvPr id="437" name="TextBox 282"/>
              <p:cNvSpPr txBox="1">
                <a:spLocks noChangeArrowheads="1"/>
              </p:cNvSpPr>
              <p:nvPr/>
            </p:nvSpPr>
            <p:spPr bwMode="auto">
              <a:xfrm>
                <a:off x="1240814" y="5918144"/>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646" name="Group 132"/>
              <p:cNvGrpSpPr>
                <a:grpSpLocks/>
              </p:cNvGrpSpPr>
              <p:nvPr/>
            </p:nvGrpSpPr>
            <p:grpSpPr bwMode="auto">
              <a:xfrm>
                <a:off x="2087790" y="5849146"/>
                <a:ext cx="1279972" cy="356524"/>
                <a:chOff x="-328893" y="2767293"/>
                <a:chExt cx="1279525" cy="355881"/>
              </a:xfrm>
            </p:grpSpPr>
            <p:pic>
              <p:nvPicPr>
                <p:cNvPr id="2564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0" name="TextBox 282"/>
              <p:cNvSpPr txBox="1">
                <a:spLocks noChangeArrowheads="1"/>
              </p:cNvSpPr>
              <p:nvPr/>
            </p:nvSpPr>
            <p:spPr bwMode="auto">
              <a:xfrm>
                <a:off x="3371331" y="5903857"/>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29" name="Group 420"/>
            <p:cNvGrpSpPr>
              <a:grpSpLocks/>
            </p:cNvGrpSpPr>
            <p:nvPr/>
          </p:nvGrpSpPr>
          <p:grpSpPr bwMode="auto">
            <a:xfrm>
              <a:off x="4757528" y="1797337"/>
              <a:ext cx="2917951" cy="350907"/>
              <a:chOff x="1241366" y="5849147"/>
              <a:chExt cx="2917951" cy="350907"/>
            </a:xfrm>
          </p:grpSpPr>
          <p:sp>
            <p:nvSpPr>
              <p:cNvPr id="430" name="TextBox 282"/>
              <p:cNvSpPr txBox="1">
                <a:spLocks noChangeArrowheads="1"/>
              </p:cNvSpPr>
              <p:nvPr/>
            </p:nvSpPr>
            <p:spPr bwMode="auto">
              <a:xfrm>
                <a:off x="1241366" y="5917123"/>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639" name="Group 132"/>
              <p:cNvGrpSpPr>
                <a:grpSpLocks/>
              </p:cNvGrpSpPr>
              <p:nvPr/>
            </p:nvGrpSpPr>
            <p:grpSpPr bwMode="auto">
              <a:xfrm>
                <a:off x="2087790" y="5849147"/>
                <a:ext cx="1279972" cy="350907"/>
                <a:chOff x="-328893" y="2767293"/>
                <a:chExt cx="1279525" cy="350274"/>
              </a:xfrm>
            </p:grpSpPr>
            <p:pic>
              <p:nvPicPr>
                <p:cNvPr id="2564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4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33" name="TextBox 282"/>
              <p:cNvSpPr txBox="1">
                <a:spLocks noChangeArrowheads="1"/>
              </p:cNvSpPr>
              <p:nvPr/>
            </p:nvSpPr>
            <p:spPr bwMode="auto">
              <a:xfrm>
                <a:off x="3371883" y="5902835"/>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smtClean="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30" name="Group 421"/>
            <p:cNvGrpSpPr>
              <a:grpSpLocks/>
            </p:cNvGrpSpPr>
            <p:nvPr/>
          </p:nvGrpSpPr>
          <p:grpSpPr bwMode="auto">
            <a:xfrm>
              <a:off x="4755940" y="5807548"/>
              <a:ext cx="2917951" cy="350907"/>
              <a:chOff x="1241119" y="5849147"/>
              <a:chExt cx="2917951" cy="350907"/>
            </a:xfrm>
          </p:grpSpPr>
          <p:sp>
            <p:nvSpPr>
              <p:cNvPr id="423" name="TextBox 282"/>
              <p:cNvSpPr txBox="1">
                <a:spLocks noChangeArrowheads="1"/>
              </p:cNvSpPr>
              <p:nvPr/>
            </p:nvSpPr>
            <p:spPr bwMode="auto">
              <a:xfrm>
                <a:off x="1241119" y="5916937"/>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dirty="0" smtClean="0">
                  <a:latin typeface="Comic Sans MS" pitchFamily="66" charset="0"/>
                </a:endParaRPr>
              </a:p>
            </p:txBody>
          </p:sp>
          <p:grpSp>
            <p:nvGrpSpPr>
              <p:cNvPr id="25632" name="Group 132"/>
              <p:cNvGrpSpPr>
                <a:grpSpLocks/>
              </p:cNvGrpSpPr>
              <p:nvPr/>
            </p:nvGrpSpPr>
            <p:grpSpPr bwMode="auto">
              <a:xfrm>
                <a:off x="2087790" y="5849147"/>
                <a:ext cx="1279972" cy="350907"/>
                <a:chOff x="-328893" y="2767293"/>
                <a:chExt cx="1279525" cy="350274"/>
              </a:xfrm>
            </p:grpSpPr>
            <p:pic>
              <p:nvPicPr>
                <p:cNvPr id="2563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3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3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6" name="TextBox 282"/>
              <p:cNvSpPr txBox="1">
                <a:spLocks noChangeArrowheads="1"/>
              </p:cNvSpPr>
              <p:nvPr/>
            </p:nvSpPr>
            <p:spPr bwMode="auto">
              <a:xfrm>
                <a:off x="3371636" y="5902649"/>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CPR</a:t>
            </a:r>
            <a:endParaRPr lang="en-US" sz="800" b="1" dirty="0">
              <a:latin typeface="Comic Sans MS" pitchFamily="66" charset="0"/>
            </a:endParaRPr>
          </a:p>
        </p:txBody>
      </p:sp>
      <p:grpSp>
        <p:nvGrpSpPr>
          <p:cNvPr id="181" name="Group 180"/>
          <p:cNvGrpSpPr/>
          <p:nvPr/>
        </p:nvGrpSpPr>
        <p:grpSpPr>
          <a:xfrm>
            <a:off x="2310705" y="1871141"/>
            <a:ext cx="1273212" cy="200120"/>
            <a:chOff x="439639" y="1258392"/>
            <a:chExt cx="1273212" cy="200120"/>
          </a:xfrm>
        </p:grpSpPr>
        <p:sp>
          <p:nvSpPr>
            <p:cNvPr id="18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4" name="Group 183"/>
          <p:cNvGrpSpPr/>
          <p:nvPr/>
        </p:nvGrpSpPr>
        <p:grpSpPr>
          <a:xfrm>
            <a:off x="5585350" y="1857939"/>
            <a:ext cx="1273212" cy="200120"/>
            <a:chOff x="439639" y="1258392"/>
            <a:chExt cx="1273212" cy="200120"/>
          </a:xfrm>
        </p:grpSpPr>
        <p:sp>
          <p:nvSpPr>
            <p:cNvPr id="1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7" name="Group 186"/>
          <p:cNvGrpSpPr/>
          <p:nvPr/>
        </p:nvGrpSpPr>
        <p:grpSpPr>
          <a:xfrm>
            <a:off x="2304904" y="2326754"/>
            <a:ext cx="1273212" cy="200120"/>
            <a:chOff x="439639" y="1258392"/>
            <a:chExt cx="1273212" cy="200120"/>
          </a:xfrm>
          <a:solidFill>
            <a:srgbClr val="FFFF11"/>
          </a:solidFill>
        </p:grpSpPr>
        <p:sp>
          <p:nvSpPr>
            <p:cNvPr id="18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0" name="Group 189"/>
          <p:cNvGrpSpPr/>
          <p:nvPr/>
        </p:nvGrpSpPr>
        <p:grpSpPr>
          <a:xfrm>
            <a:off x="5570838" y="2319786"/>
            <a:ext cx="1273212" cy="200120"/>
            <a:chOff x="439639" y="1258392"/>
            <a:chExt cx="1273212" cy="200120"/>
          </a:xfrm>
          <a:solidFill>
            <a:srgbClr val="FFFF11"/>
          </a:solidFill>
        </p:grpSpPr>
        <p:sp>
          <p:nvSpPr>
            <p:cNvPr id="19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3" name="Group 192"/>
          <p:cNvGrpSpPr/>
          <p:nvPr/>
        </p:nvGrpSpPr>
        <p:grpSpPr>
          <a:xfrm>
            <a:off x="2312991" y="3663855"/>
            <a:ext cx="1273212" cy="200120"/>
            <a:chOff x="439639" y="1258392"/>
            <a:chExt cx="1273212" cy="200120"/>
          </a:xfrm>
          <a:solidFill>
            <a:srgbClr val="FFFF11"/>
          </a:solidFill>
        </p:grpSpPr>
        <p:sp>
          <p:nvSpPr>
            <p:cNvPr id="19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6" name="Group 195"/>
          <p:cNvGrpSpPr/>
          <p:nvPr/>
        </p:nvGrpSpPr>
        <p:grpSpPr>
          <a:xfrm>
            <a:off x="5590767" y="3658965"/>
            <a:ext cx="1273212" cy="200120"/>
            <a:chOff x="439639" y="1258392"/>
            <a:chExt cx="1273212" cy="200120"/>
          </a:xfrm>
          <a:solidFill>
            <a:srgbClr val="FFFF11"/>
          </a:solidFill>
        </p:grpSpPr>
        <p:sp>
          <p:nvSpPr>
            <p:cNvPr id="19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9" name="Group 198"/>
          <p:cNvGrpSpPr/>
          <p:nvPr/>
        </p:nvGrpSpPr>
        <p:grpSpPr>
          <a:xfrm>
            <a:off x="2306350" y="2772794"/>
            <a:ext cx="1273212" cy="200120"/>
            <a:chOff x="439639" y="1258392"/>
            <a:chExt cx="1273212" cy="200120"/>
          </a:xfrm>
        </p:grpSpPr>
        <p:sp>
          <p:nvSpPr>
            <p:cNvPr id="20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2" name="Group 201"/>
          <p:cNvGrpSpPr/>
          <p:nvPr/>
        </p:nvGrpSpPr>
        <p:grpSpPr>
          <a:xfrm>
            <a:off x="5580995" y="2759592"/>
            <a:ext cx="1273212" cy="200120"/>
            <a:chOff x="439639" y="1258392"/>
            <a:chExt cx="1273212" cy="200120"/>
          </a:xfrm>
        </p:grpSpPr>
        <p:sp>
          <p:nvSpPr>
            <p:cNvPr id="20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5" name="Group 204"/>
          <p:cNvGrpSpPr/>
          <p:nvPr/>
        </p:nvGrpSpPr>
        <p:grpSpPr>
          <a:xfrm>
            <a:off x="2312988" y="4117975"/>
            <a:ext cx="1273212" cy="200120"/>
            <a:chOff x="439639" y="1258392"/>
            <a:chExt cx="1273212" cy="200120"/>
          </a:xfrm>
        </p:grpSpPr>
        <p:sp>
          <p:nvSpPr>
            <p:cNvPr id="20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8" name="Group 207"/>
          <p:cNvGrpSpPr/>
          <p:nvPr/>
        </p:nvGrpSpPr>
        <p:grpSpPr>
          <a:xfrm>
            <a:off x="5587633" y="4104773"/>
            <a:ext cx="1273212" cy="200120"/>
            <a:chOff x="439639" y="1258392"/>
            <a:chExt cx="1273212" cy="200120"/>
          </a:xfrm>
        </p:grpSpPr>
        <p:sp>
          <p:nvSpPr>
            <p:cNvPr id="20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1" name="Group 210"/>
          <p:cNvGrpSpPr/>
          <p:nvPr/>
        </p:nvGrpSpPr>
        <p:grpSpPr>
          <a:xfrm>
            <a:off x="2326603" y="5004944"/>
            <a:ext cx="1273212" cy="200120"/>
            <a:chOff x="439639" y="1258392"/>
            <a:chExt cx="1273212" cy="200120"/>
          </a:xfrm>
        </p:grpSpPr>
        <p:sp>
          <p:nvSpPr>
            <p:cNvPr id="21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4" name="Group 213"/>
          <p:cNvGrpSpPr/>
          <p:nvPr/>
        </p:nvGrpSpPr>
        <p:grpSpPr>
          <a:xfrm>
            <a:off x="5601248" y="4991742"/>
            <a:ext cx="1273212" cy="200120"/>
            <a:chOff x="439639" y="1258392"/>
            <a:chExt cx="1273212" cy="200120"/>
          </a:xfrm>
        </p:grpSpPr>
        <p:sp>
          <p:nvSpPr>
            <p:cNvPr id="2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7" name="Group 216"/>
          <p:cNvGrpSpPr/>
          <p:nvPr/>
        </p:nvGrpSpPr>
        <p:grpSpPr>
          <a:xfrm>
            <a:off x="2300447" y="3209327"/>
            <a:ext cx="1273212" cy="200120"/>
            <a:chOff x="439639" y="1258392"/>
            <a:chExt cx="1273212" cy="200120"/>
          </a:xfrm>
          <a:solidFill>
            <a:srgbClr val="FFFF11"/>
          </a:solidFill>
        </p:grpSpPr>
        <p:sp>
          <p:nvSpPr>
            <p:cNvPr id="21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0" name="Group 219"/>
          <p:cNvGrpSpPr/>
          <p:nvPr/>
        </p:nvGrpSpPr>
        <p:grpSpPr>
          <a:xfrm>
            <a:off x="5566381" y="3202359"/>
            <a:ext cx="1273212" cy="200120"/>
            <a:chOff x="439639" y="1258392"/>
            <a:chExt cx="1273212" cy="200120"/>
          </a:xfrm>
          <a:solidFill>
            <a:srgbClr val="FFFF11"/>
          </a:solidFill>
        </p:grpSpPr>
        <p:sp>
          <p:nvSpPr>
            <p:cNvPr id="22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3" name="Group 222"/>
          <p:cNvGrpSpPr/>
          <p:nvPr/>
        </p:nvGrpSpPr>
        <p:grpSpPr>
          <a:xfrm>
            <a:off x="2307700" y="4547346"/>
            <a:ext cx="1273212" cy="200120"/>
            <a:chOff x="439639" y="1258392"/>
            <a:chExt cx="1273212" cy="200120"/>
          </a:xfrm>
          <a:solidFill>
            <a:srgbClr val="FFFF11"/>
          </a:solidFill>
        </p:grpSpPr>
        <p:sp>
          <p:nvSpPr>
            <p:cNvPr id="22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6" name="Group 225"/>
          <p:cNvGrpSpPr/>
          <p:nvPr/>
        </p:nvGrpSpPr>
        <p:grpSpPr>
          <a:xfrm>
            <a:off x="5573634" y="4540378"/>
            <a:ext cx="1273212" cy="200120"/>
            <a:chOff x="439639" y="1258392"/>
            <a:chExt cx="1273212" cy="200120"/>
          </a:xfrm>
          <a:solidFill>
            <a:srgbClr val="FFFF11"/>
          </a:solidFill>
        </p:grpSpPr>
        <p:sp>
          <p:nvSpPr>
            <p:cNvPr id="22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9" name="Group 228"/>
          <p:cNvGrpSpPr/>
          <p:nvPr/>
        </p:nvGrpSpPr>
        <p:grpSpPr>
          <a:xfrm>
            <a:off x="2319069" y="5428611"/>
            <a:ext cx="1273212" cy="200120"/>
            <a:chOff x="439639" y="1258392"/>
            <a:chExt cx="1273212" cy="200120"/>
          </a:xfrm>
          <a:solidFill>
            <a:srgbClr val="FFFF11"/>
          </a:solidFill>
        </p:grpSpPr>
        <p:sp>
          <p:nvSpPr>
            <p:cNvPr id="23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2" name="Group 231"/>
          <p:cNvGrpSpPr/>
          <p:nvPr/>
        </p:nvGrpSpPr>
        <p:grpSpPr>
          <a:xfrm>
            <a:off x="5585003" y="5421643"/>
            <a:ext cx="1273212" cy="200120"/>
            <a:chOff x="439639" y="1258392"/>
            <a:chExt cx="1273212" cy="200120"/>
          </a:xfrm>
          <a:solidFill>
            <a:srgbClr val="FFFF11"/>
          </a:solidFill>
        </p:grpSpPr>
        <p:sp>
          <p:nvSpPr>
            <p:cNvPr id="23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5" name="Group 234"/>
          <p:cNvGrpSpPr/>
          <p:nvPr/>
        </p:nvGrpSpPr>
        <p:grpSpPr>
          <a:xfrm>
            <a:off x="2307982" y="5876474"/>
            <a:ext cx="1273212" cy="200120"/>
            <a:chOff x="439639" y="1258392"/>
            <a:chExt cx="1273212" cy="200120"/>
          </a:xfrm>
          <a:solidFill>
            <a:srgbClr val="FFFF11"/>
          </a:solidFill>
        </p:grpSpPr>
        <p:sp>
          <p:nvSpPr>
            <p:cNvPr id="23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8" name="Group 237"/>
          <p:cNvGrpSpPr/>
          <p:nvPr/>
        </p:nvGrpSpPr>
        <p:grpSpPr>
          <a:xfrm>
            <a:off x="5585758" y="5871584"/>
            <a:ext cx="1273212" cy="200120"/>
            <a:chOff x="439639" y="1258392"/>
            <a:chExt cx="1273212" cy="200120"/>
          </a:xfrm>
          <a:solidFill>
            <a:srgbClr val="FFFF11"/>
          </a:solidFill>
        </p:grpSpPr>
        <p:sp>
          <p:nvSpPr>
            <p:cNvPr id="23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
        <p:nvSpPr>
          <p:cNvPr id="24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L1-VDC-C3 Corner </a:t>
            </a:r>
            <a:r>
              <a:rPr lang="en-US" sz="800" b="1" dirty="0">
                <a:latin typeface="Comic Sans MS" pitchFamily="66" charset="0"/>
              </a:rPr>
              <a:t>Station DC Power Rack Layout (</a:t>
            </a:r>
            <a:r>
              <a:rPr lang="en-US" sz="800" b="1" dirty="0" smtClean="0">
                <a:latin typeface="Comic Sans MS" pitchFamily="66" charset="0"/>
                <a:hlinkClick r:id="rId14"/>
              </a:rPr>
              <a:t>D1200892</a:t>
            </a:r>
            <a:r>
              <a:rPr lang="en-US" sz="800" b="1" dirty="0" smtClean="0">
                <a:latin typeface="Comic Sans MS" pitchFamily="66" charset="0"/>
              </a:rPr>
              <a:t>) (</a:t>
            </a:r>
            <a:r>
              <a:rPr lang="en-US" sz="800" b="1" u="sng" dirty="0">
                <a:latin typeface="Comic Sans MS" pitchFamily="66" charset="0"/>
                <a:hlinkClick r:id="rId15"/>
              </a:rPr>
              <a:t>S1105249</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Title 8"/>
          <p:cNvSpPr>
            <a:spLocks noGrp="1"/>
          </p:cNvSpPr>
          <p:nvPr>
            <p:ph type="title"/>
          </p:nvPr>
        </p:nvSpPr>
        <p:spPr/>
        <p:txBody>
          <a:bodyPr/>
          <a:lstStyle/>
          <a:p>
            <a:pPr eaLnBrk="1" hangingPunct="1"/>
            <a:r>
              <a:rPr lang="en-US" smtClean="0">
                <a:ea typeface="ＭＳ Ｐゴシック" pitchFamily="34" charset="-128"/>
              </a:rPr>
              <a:t>VMIACC-5595-224 – 36106691 </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9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815ACFE-BF9C-4E10-82B6-90C9E38ED986}" type="slidenum">
              <a:rPr lang="en-US" smtClean="0">
                <a:solidFill>
                  <a:srgbClr val="898989"/>
                </a:solidFill>
                <a:latin typeface="Calibri" pitchFamily="34" charset="0"/>
              </a:rPr>
              <a:pPr eaLnBrk="1" hangingPunct="1"/>
              <a:t>510</a:t>
            </a:fld>
            <a:endParaRPr lang="en-US" smtClean="0">
              <a:solidFill>
                <a:srgbClr val="898989"/>
              </a:solidFill>
              <a:latin typeface="Calibri" pitchFamily="34" charset="0"/>
            </a:endParaRPr>
          </a:p>
        </p:txBody>
      </p:sp>
      <p:pic>
        <p:nvPicPr>
          <p:cNvPr id="279557"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8538" y="4768850"/>
            <a:ext cx="4259262" cy="1257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9558" name="Group 3"/>
          <p:cNvGrpSpPr>
            <a:grpSpLocks/>
          </p:cNvGrpSpPr>
          <p:nvPr/>
        </p:nvGrpSpPr>
        <p:grpSpPr bwMode="auto">
          <a:xfrm>
            <a:off x="981075" y="3900488"/>
            <a:ext cx="7675563" cy="612775"/>
            <a:chOff x="965888" y="4540264"/>
            <a:chExt cx="7674875" cy="612761"/>
          </a:xfrm>
        </p:grpSpPr>
        <p:sp>
          <p:nvSpPr>
            <p:cNvPr id="279581"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36106691</a:t>
              </a:r>
            </a:p>
          </p:txBody>
        </p:sp>
        <p:sp>
          <p:nvSpPr>
            <p:cNvPr id="279582"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nvGrpSpPr>
            <p:cNvPr id="279583" name="Group 2"/>
            <p:cNvGrpSpPr>
              <a:grpSpLocks/>
            </p:cNvGrpSpPr>
            <p:nvPr/>
          </p:nvGrpSpPr>
          <p:grpSpPr bwMode="auto">
            <a:xfrm>
              <a:off x="965888" y="4550928"/>
              <a:ext cx="6400800" cy="602097"/>
              <a:chOff x="998538" y="5611630"/>
              <a:chExt cx="6400800" cy="602097"/>
            </a:xfrm>
          </p:grpSpPr>
          <p:pic>
            <p:nvPicPr>
              <p:cNvPr id="27958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8538" y="5611630"/>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9585"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0307" y="5711916"/>
                <a:ext cx="1127565" cy="401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79559" name="Group 4"/>
          <p:cNvGrpSpPr>
            <a:grpSpLocks/>
          </p:cNvGrpSpPr>
          <p:nvPr/>
        </p:nvGrpSpPr>
        <p:grpSpPr bwMode="auto">
          <a:xfrm>
            <a:off x="998538" y="1398588"/>
            <a:ext cx="7667625" cy="601662"/>
            <a:chOff x="986363" y="3535837"/>
            <a:chExt cx="7667318" cy="602097"/>
          </a:xfrm>
        </p:grpSpPr>
        <p:grpSp>
          <p:nvGrpSpPr>
            <p:cNvPr id="279576" name="Group 1"/>
            <p:cNvGrpSpPr>
              <a:grpSpLocks/>
            </p:cNvGrpSpPr>
            <p:nvPr/>
          </p:nvGrpSpPr>
          <p:grpSpPr bwMode="auto">
            <a:xfrm>
              <a:off x="986363" y="3535837"/>
              <a:ext cx="6400800" cy="602097"/>
              <a:chOff x="1049427" y="3535837"/>
              <a:chExt cx="6400800" cy="602097"/>
            </a:xfrm>
          </p:grpSpPr>
          <p:pic>
            <p:nvPicPr>
              <p:cNvPr id="27957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9427"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9580" name="Picture 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89842" y="3577128"/>
                <a:ext cx="5525813" cy="5219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79577"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ACC 5595</a:t>
              </a:r>
              <a:endParaRPr lang="en-US" sz="800" b="1" dirty="0">
                <a:latin typeface="Comic Sans MS" pitchFamily="66" charset="0"/>
              </a:endParaRPr>
            </a:p>
          </p:txBody>
        </p:sp>
        <p:sp>
          <p:nvSpPr>
            <p:cNvPr id="279578"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279560" name="Group 59"/>
          <p:cNvGrpSpPr>
            <a:grpSpLocks/>
          </p:cNvGrpSpPr>
          <p:nvPr/>
        </p:nvGrpSpPr>
        <p:grpSpPr bwMode="auto">
          <a:xfrm>
            <a:off x="1474788" y="739558"/>
            <a:ext cx="7221537" cy="230415"/>
            <a:chOff x="990949" y="6502800"/>
            <a:chExt cx="7222470" cy="230252"/>
          </a:xfrm>
        </p:grpSpPr>
        <p:pic>
          <p:nvPicPr>
            <p:cNvPr id="279570"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9571"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9572"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ACC 5595 Reflective Memory Hub</a:t>
              </a:r>
            </a:p>
          </p:txBody>
        </p:sp>
        <p:sp>
          <p:nvSpPr>
            <p:cNvPr id="279573" name="TextBox 164"/>
            <p:cNvSpPr txBox="1">
              <a:spLocks noChangeArrowheads="1"/>
            </p:cNvSpPr>
            <p:nvPr/>
          </p:nvSpPr>
          <p:spPr bwMode="auto">
            <a:xfrm>
              <a:off x="3317009" y="650280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ction="ppaction://hlinksldjump"/>
                </a:rPr>
                <a:t>ACC 5595</a:t>
              </a:r>
              <a:endParaRPr lang="en-US" sz="800" b="1" dirty="0">
                <a:solidFill>
                  <a:schemeClr val="bg1"/>
                </a:solidFill>
                <a:latin typeface="Comic Sans MS" pitchFamily="66" charset="0"/>
              </a:endParaRPr>
            </a:p>
          </p:txBody>
        </p:sp>
        <p:sp>
          <p:nvSpPr>
            <p:cNvPr id="279574"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9575"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36106691</a:t>
              </a:r>
            </a:p>
          </p:txBody>
        </p:sp>
      </p:grpSp>
      <p:grpSp>
        <p:nvGrpSpPr>
          <p:cNvPr id="279561" name="Group 151"/>
          <p:cNvGrpSpPr>
            <a:grpSpLocks/>
          </p:cNvGrpSpPr>
          <p:nvPr/>
        </p:nvGrpSpPr>
        <p:grpSpPr bwMode="auto">
          <a:xfrm>
            <a:off x="6513513" y="4032250"/>
            <a:ext cx="355600" cy="2005013"/>
            <a:chOff x="4337232" y="3708410"/>
            <a:chExt cx="355738" cy="2585050"/>
          </a:xfrm>
        </p:grpSpPr>
        <p:sp>
          <p:nvSpPr>
            <p:cNvPr id="279567"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154" name="Straight Arrow Connector 153"/>
            <p:cNvCxnSpPr>
              <a:stCxn id="279567" idx="3"/>
              <a:endCxn id="15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79562" name="Group 151"/>
          <p:cNvGrpSpPr>
            <a:grpSpLocks/>
          </p:cNvGrpSpPr>
          <p:nvPr/>
        </p:nvGrpSpPr>
        <p:grpSpPr bwMode="auto">
          <a:xfrm>
            <a:off x="2062163" y="1644650"/>
            <a:ext cx="284162" cy="1887538"/>
            <a:chOff x="4368172" y="3860879"/>
            <a:chExt cx="285367" cy="2432581"/>
          </a:xfrm>
        </p:grpSpPr>
        <p:sp>
          <p:nvSpPr>
            <p:cNvPr id="279564"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To l1lanfey port 5</a:t>
              </a:r>
              <a:endParaRPr lang="en-US" sz="800" b="1">
                <a:latin typeface="Comic Sans MS" pitchFamily="66" charset="0"/>
              </a:endParaRPr>
            </a:p>
          </p:txBody>
        </p:sp>
        <p:cxnSp>
          <p:nvCxnSpPr>
            <p:cNvPr id="32" name="Straight Arrow Connector 31"/>
            <p:cNvCxnSpPr>
              <a:stCxn id="279564" idx="3"/>
              <a:endCxn id="33" idx="2"/>
            </p:cNvCxnSpPr>
            <p:nvPr/>
          </p:nvCxnSpPr>
          <p:spPr>
            <a:xfrm flipH="1" flipV="1">
              <a:off x="4511653" y="4063424"/>
              <a:ext cx="3188" cy="57899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a:t>
            </a:r>
            <a:r>
              <a:rPr lang="en-US" sz="800" b="1" dirty="0" smtClean="0">
                <a:latin typeface="Comic Sans MS" pitchFamily="66" charset="0"/>
                <a:hlinkClick r:id="rId11" action="ppaction://hlinksldjump"/>
              </a:rPr>
              <a:t>L1-DAQ-YC1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Title 8"/>
          <p:cNvSpPr>
            <a:spLocks noGrp="1"/>
          </p:cNvSpPr>
          <p:nvPr>
            <p:ph type="title"/>
          </p:nvPr>
        </p:nvSpPr>
        <p:spPr/>
        <p:txBody>
          <a:bodyPr/>
          <a:lstStyle/>
          <a:p>
            <a:pPr eaLnBrk="1" hangingPunct="1"/>
            <a:r>
              <a:rPr lang="en-US" smtClean="0">
                <a:ea typeface="ＭＳ Ｐゴシック" pitchFamily="34" charset="-128"/>
              </a:rPr>
              <a:t>l1netfedaqy – GSM7224 </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8160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491DD0-C809-4E21-A7EE-D433F5296433}" type="slidenum">
              <a:rPr lang="en-US" smtClean="0">
                <a:solidFill>
                  <a:srgbClr val="898989"/>
                </a:solidFill>
                <a:latin typeface="Calibri" pitchFamily="34" charset="0"/>
              </a:rPr>
              <a:pPr eaLnBrk="1" hangingPunct="1"/>
              <a:t>511</a:t>
            </a:fld>
            <a:endParaRPr lang="en-US" smtClean="0">
              <a:solidFill>
                <a:srgbClr val="898989"/>
              </a:solidFill>
              <a:latin typeface="Calibri" pitchFamily="34" charset="0"/>
            </a:endParaRPr>
          </a:p>
        </p:txBody>
      </p:sp>
      <p:pic>
        <p:nvPicPr>
          <p:cNvPr id="281605"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1606" name="Group 6"/>
          <p:cNvGrpSpPr>
            <a:grpSpLocks/>
          </p:cNvGrpSpPr>
          <p:nvPr/>
        </p:nvGrpSpPr>
        <p:grpSpPr bwMode="auto">
          <a:xfrm>
            <a:off x="998538" y="1398588"/>
            <a:ext cx="7667625" cy="601662"/>
            <a:chOff x="998538" y="1398747"/>
            <a:chExt cx="7667318" cy="602097"/>
          </a:xfrm>
        </p:grpSpPr>
        <p:grpSp>
          <p:nvGrpSpPr>
            <p:cNvPr id="281634" name="Group 4"/>
            <p:cNvGrpSpPr>
              <a:grpSpLocks/>
            </p:cNvGrpSpPr>
            <p:nvPr/>
          </p:nvGrpSpPr>
          <p:grpSpPr bwMode="auto">
            <a:xfrm>
              <a:off x="998538" y="1398747"/>
              <a:ext cx="7667318" cy="602097"/>
              <a:chOff x="986363" y="3535837"/>
              <a:chExt cx="7667318" cy="602097"/>
            </a:xfrm>
          </p:grpSpPr>
          <p:pic>
            <p:nvPicPr>
              <p:cNvPr id="2816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637"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GSM7224</a:t>
                </a:r>
                <a:endParaRPr lang="en-US" sz="800" b="1">
                  <a:latin typeface="Comic Sans MS" pitchFamily="66" charset="0"/>
                </a:endParaRPr>
              </a:p>
            </p:txBody>
          </p:sp>
          <p:sp>
            <p:nvSpPr>
              <p:cNvPr id="281638"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28163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1607" name="Group 5"/>
          <p:cNvGrpSpPr>
            <a:grpSpLocks/>
          </p:cNvGrpSpPr>
          <p:nvPr/>
        </p:nvGrpSpPr>
        <p:grpSpPr bwMode="auto">
          <a:xfrm>
            <a:off x="998538" y="4357688"/>
            <a:ext cx="7675562" cy="612775"/>
            <a:chOff x="981654" y="4973561"/>
            <a:chExt cx="7674875" cy="612761"/>
          </a:xfrm>
        </p:grpSpPr>
        <p:grpSp>
          <p:nvGrpSpPr>
            <p:cNvPr id="281629" name="Group 3"/>
            <p:cNvGrpSpPr>
              <a:grpSpLocks/>
            </p:cNvGrpSpPr>
            <p:nvPr/>
          </p:nvGrpSpPr>
          <p:grpSpPr bwMode="auto">
            <a:xfrm>
              <a:off x="981654" y="4973561"/>
              <a:ext cx="7674875" cy="612761"/>
              <a:chOff x="965888" y="4540264"/>
              <a:chExt cx="7674875" cy="612761"/>
            </a:xfrm>
          </p:grpSpPr>
          <p:sp>
            <p:nvSpPr>
              <p:cNvPr id="281631"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2B62045400019</a:t>
                </a:r>
              </a:p>
            </p:txBody>
          </p:sp>
          <p:sp>
            <p:nvSpPr>
              <p:cNvPr id="281632"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pic>
            <p:nvPicPr>
              <p:cNvPr id="28163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8163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1608" name="TextBox 353"/>
          <p:cNvSpPr txBox="1">
            <a:spLocks noChangeArrowheads="1"/>
          </p:cNvSpPr>
          <p:nvPr/>
        </p:nvSpPr>
        <p:spPr bwMode="auto">
          <a:xfrm>
            <a:off x="7396163" y="1801813"/>
            <a:ext cx="1187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C0:3F:0E:86:84:04</a:t>
            </a:r>
          </a:p>
        </p:txBody>
      </p:sp>
      <p:grpSp>
        <p:nvGrpSpPr>
          <p:cNvPr id="281609" name="Group 59"/>
          <p:cNvGrpSpPr>
            <a:grpSpLocks/>
          </p:cNvGrpSpPr>
          <p:nvPr/>
        </p:nvGrpSpPr>
        <p:grpSpPr bwMode="auto">
          <a:xfrm>
            <a:off x="2290763" y="745908"/>
            <a:ext cx="5654675" cy="230415"/>
            <a:chOff x="1572431" y="6502800"/>
            <a:chExt cx="5654848" cy="230252"/>
          </a:xfrm>
        </p:grpSpPr>
        <p:pic>
          <p:nvPicPr>
            <p:cNvPr id="281623"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1624"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81625"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l1netfedaqy 10.199.0.88</a:t>
              </a:r>
            </a:p>
          </p:txBody>
        </p:sp>
        <p:sp>
          <p:nvSpPr>
            <p:cNvPr id="281626" name="TextBox 164"/>
            <p:cNvSpPr txBox="1">
              <a:spLocks noChangeArrowheads="1"/>
            </p:cNvSpPr>
            <p:nvPr/>
          </p:nvSpPr>
          <p:spPr bwMode="auto">
            <a:xfrm>
              <a:off x="3317009" y="650280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GSM7224 </a:t>
              </a:r>
              <a:endParaRPr lang="en-US" sz="800" b="1" dirty="0">
                <a:solidFill>
                  <a:schemeClr val="bg1"/>
                </a:solidFill>
                <a:latin typeface="Comic Sans MS" pitchFamily="66" charset="0"/>
              </a:endParaRPr>
            </a:p>
          </p:txBody>
        </p:sp>
        <p:sp>
          <p:nvSpPr>
            <p:cNvPr id="281627"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8162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2B62045400019</a:t>
              </a:r>
            </a:p>
          </p:txBody>
        </p:sp>
      </p:grpSp>
      <p:grpSp>
        <p:nvGrpSpPr>
          <p:cNvPr id="281610" name="Group 48"/>
          <p:cNvGrpSpPr>
            <a:grpSpLocks/>
          </p:cNvGrpSpPr>
          <p:nvPr/>
        </p:nvGrpSpPr>
        <p:grpSpPr bwMode="auto">
          <a:xfrm>
            <a:off x="4281488" y="1773238"/>
            <a:ext cx="214312" cy="1993900"/>
            <a:chOff x="4407726" y="4004441"/>
            <a:chExt cx="215195" cy="1994337"/>
          </a:xfrm>
        </p:grpSpPr>
        <p:sp>
          <p:nvSpPr>
            <p:cNvPr id="281620"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2 - To FE NET Port</a:t>
              </a:r>
              <a:endParaRPr lang="en-US" sz="800" b="1">
                <a:latin typeface="Comic Sans MS" pitchFamily="66" charset="0"/>
              </a:endParaRPr>
            </a:p>
          </p:txBody>
        </p:sp>
        <p:cxnSp>
          <p:nvCxnSpPr>
            <p:cNvPr id="51" name="Straight Arrow Connector 50"/>
            <p:cNvCxnSpPr>
              <a:stCxn id="281620"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1611" name="Group 56"/>
          <p:cNvGrpSpPr>
            <a:grpSpLocks/>
          </p:cNvGrpSpPr>
          <p:nvPr/>
        </p:nvGrpSpPr>
        <p:grpSpPr bwMode="auto">
          <a:xfrm>
            <a:off x="6561138" y="1581150"/>
            <a:ext cx="215900" cy="2430463"/>
            <a:chOff x="4407954" y="4004441"/>
            <a:chExt cx="214740" cy="2429771"/>
          </a:xfrm>
        </p:grpSpPr>
        <p:sp>
          <p:nvSpPr>
            <p:cNvPr id="281617"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21F - To 1Y23 PP E1, E2</a:t>
              </a:r>
              <a:endParaRPr lang="en-US" sz="800" b="1">
                <a:latin typeface="Comic Sans MS" pitchFamily="66" charset="0"/>
              </a:endParaRPr>
            </a:p>
          </p:txBody>
        </p:sp>
        <p:cxnSp>
          <p:nvCxnSpPr>
            <p:cNvPr id="59" name="Straight Arrow Connector 58"/>
            <p:cNvCxnSpPr>
              <a:stCxn id="281617"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1612" name="Group 60"/>
          <p:cNvGrpSpPr>
            <a:grpSpLocks/>
          </p:cNvGrpSpPr>
          <p:nvPr/>
        </p:nvGrpSpPr>
        <p:grpSpPr bwMode="auto">
          <a:xfrm>
            <a:off x="6340475" y="4537075"/>
            <a:ext cx="355600" cy="2005013"/>
            <a:chOff x="4337232" y="3708410"/>
            <a:chExt cx="355738" cy="2585050"/>
          </a:xfrm>
        </p:grpSpPr>
        <p:sp>
          <p:nvSpPr>
            <p:cNvPr id="281614"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81614"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a:t>
            </a:r>
            <a:r>
              <a:rPr lang="en-US" sz="800" b="1" dirty="0" smtClean="0">
                <a:latin typeface="Comic Sans MS" pitchFamily="66" charset="0"/>
                <a:hlinkClick r:id="rId11" action="ppaction://hlinksldjump"/>
              </a:rPr>
              <a:t>L1-DAQ-YC1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Title 8"/>
          <p:cNvSpPr>
            <a:spLocks noGrp="1"/>
          </p:cNvSpPr>
          <p:nvPr>
            <p:ph type="title"/>
          </p:nvPr>
        </p:nvSpPr>
        <p:spPr/>
        <p:txBody>
          <a:bodyPr/>
          <a:lstStyle/>
          <a:p>
            <a:pPr eaLnBrk="1" hangingPunct="1"/>
            <a:r>
              <a:rPr lang="en-US" smtClean="0">
                <a:ea typeface="ＭＳ Ｐゴシック" pitchFamily="34" charset="-128"/>
              </a:rPr>
              <a:t>l1lanfey – GSM7224 </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8058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5A99CC-4B22-4BC2-9EBC-202D7DC0F7BC}" type="slidenum">
              <a:rPr lang="en-US" smtClean="0">
                <a:solidFill>
                  <a:srgbClr val="898989"/>
                </a:solidFill>
                <a:latin typeface="Calibri" pitchFamily="34" charset="0"/>
              </a:rPr>
              <a:pPr eaLnBrk="1" hangingPunct="1"/>
              <a:t>512</a:t>
            </a:fld>
            <a:endParaRPr lang="en-US" smtClean="0">
              <a:solidFill>
                <a:srgbClr val="898989"/>
              </a:solidFill>
              <a:latin typeface="Calibri" pitchFamily="34" charset="0"/>
            </a:endParaRPr>
          </a:p>
        </p:txBody>
      </p:sp>
      <p:grpSp>
        <p:nvGrpSpPr>
          <p:cNvPr id="280581" name="Group 6"/>
          <p:cNvGrpSpPr>
            <a:grpSpLocks/>
          </p:cNvGrpSpPr>
          <p:nvPr/>
        </p:nvGrpSpPr>
        <p:grpSpPr bwMode="auto">
          <a:xfrm>
            <a:off x="998538" y="1398588"/>
            <a:ext cx="7667625" cy="601662"/>
            <a:chOff x="998538" y="1398747"/>
            <a:chExt cx="7667318" cy="602097"/>
          </a:xfrm>
        </p:grpSpPr>
        <p:grpSp>
          <p:nvGrpSpPr>
            <p:cNvPr id="280614" name="Group 4"/>
            <p:cNvGrpSpPr>
              <a:grpSpLocks/>
            </p:cNvGrpSpPr>
            <p:nvPr/>
          </p:nvGrpSpPr>
          <p:grpSpPr bwMode="auto">
            <a:xfrm>
              <a:off x="998538" y="1398747"/>
              <a:ext cx="7667318" cy="602097"/>
              <a:chOff x="986363" y="3535837"/>
              <a:chExt cx="7667318" cy="602097"/>
            </a:xfrm>
          </p:grpSpPr>
          <p:pic>
            <p:nvPicPr>
              <p:cNvPr id="2806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617"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GSM7224</a:t>
                </a:r>
                <a:endParaRPr lang="en-US" sz="800" b="1" dirty="0">
                  <a:latin typeface="Comic Sans MS" pitchFamily="66" charset="0"/>
                </a:endParaRPr>
              </a:p>
            </p:txBody>
          </p:sp>
          <p:sp>
            <p:nvSpPr>
              <p:cNvPr id="280618"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806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0582" name="Group 5"/>
          <p:cNvGrpSpPr>
            <a:grpSpLocks/>
          </p:cNvGrpSpPr>
          <p:nvPr/>
        </p:nvGrpSpPr>
        <p:grpSpPr bwMode="auto">
          <a:xfrm>
            <a:off x="998538" y="4357688"/>
            <a:ext cx="7675562" cy="612775"/>
            <a:chOff x="981654" y="4973561"/>
            <a:chExt cx="7674875" cy="612761"/>
          </a:xfrm>
        </p:grpSpPr>
        <p:grpSp>
          <p:nvGrpSpPr>
            <p:cNvPr id="280609" name="Group 3"/>
            <p:cNvGrpSpPr>
              <a:grpSpLocks/>
            </p:cNvGrpSpPr>
            <p:nvPr/>
          </p:nvGrpSpPr>
          <p:grpSpPr bwMode="auto">
            <a:xfrm>
              <a:off x="981654" y="4973561"/>
              <a:ext cx="7674875" cy="612761"/>
              <a:chOff x="965888" y="4540264"/>
              <a:chExt cx="7674875" cy="612761"/>
            </a:xfrm>
          </p:grpSpPr>
          <p:sp>
            <p:nvSpPr>
              <p:cNvPr id="280611"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2B62045K0015D</a:t>
                </a:r>
              </a:p>
            </p:txBody>
          </p:sp>
          <p:sp>
            <p:nvSpPr>
              <p:cNvPr id="280612"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pic>
            <p:nvPicPr>
              <p:cNvPr id="28061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8061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0583" name="TextBox 353"/>
          <p:cNvSpPr txBox="1">
            <a:spLocks noChangeArrowheads="1"/>
          </p:cNvSpPr>
          <p:nvPr/>
        </p:nvSpPr>
        <p:spPr bwMode="auto">
          <a:xfrm>
            <a:off x="7396163" y="1801813"/>
            <a:ext cx="1187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C0:3F:0E:86:89:14</a:t>
            </a:r>
          </a:p>
        </p:txBody>
      </p:sp>
      <p:grpSp>
        <p:nvGrpSpPr>
          <p:cNvPr id="280584" name="Group 59"/>
          <p:cNvGrpSpPr>
            <a:grpSpLocks/>
          </p:cNvGrpSpPr>
          <p:nvPr/>
        </p:nvGrpSpPr>
        <p:grpSpPr bwMode="auto">
          <a:xfrm>
            <a:off x="2290763" y="745908"/>
            <a:ext cx="5654675" cy="230415"/>
            <a:chOff x="1572431" y="6502800"/>
            <a:chExt cx="5654848" cy="230252"/>
          </a:xfrm>
        </p:grpSpPr>
        <p:pic>
          <p:nvPicPr>
            <p:cNvPr id="280603"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0604"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80605"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  l1lanfey 10.199.0.14</a:t>
              </a:r>
            </a:p>
          </p:txBody>
        </p:sp>
        <p:sp>
          <p:nvSpPr>
            <p:cNvPr id="280606" name="TextBox 164"/>
            <p:cNvSpPr txBox="1">
              <a:spLocks noChangeArrowheads="1"/>
            </p:cNvSpPr>
            <p:nvPr/>
          </p:nvSpPr>
          <p:spPr bwMode="auto">
            <a:xfrm>
              <a:off x="3317009" y="650280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GSM7224 </a:t>
              </a:r>
              <a:endParaRPr lang="en-US" sz="800" b="1" dirty="0">
                <a:solidFill>
                  <a:schemeClr val="bg1"/>
                </a:solidFill>
                <a:latin typeface="Comic Sans MS" pitchFamily="66" charset="0"/>
              </a:endParaRPr>
            </a:p>
          </p:txBody>
        </p:sp>
        <p:sp>
          <p:nvSpPr>
            <p:cNvPr id="280607"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8060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2B62045K0015D</a:t>
              </a:r>
            </a:p>
          </p:txBody>
        </p:sp>
      </p:grpSp>
      <p:grpSp>
        <p:nvGrpSpPr>
          <p:cNvPr id="280585" name="Group 38"/>
          <p:cNvGrpSpPr>
            <a:grpSpLocks/>
          </p:cNvGrpSpPr>
          <p:nvPr/>
        </p:nvGrpSpPr>
        <p:grpSpPr bwMode="auto">
          <a:xfrm>
            <a:off x="4281488" y="1773238"/>
            <a:ext cx="214312" cy="1993900"/>
            <a:chOff x="4407726" y="4004441"/>
            <a:chExt cx="215195" cy="1994337"/>
          </a:xfrm>
        </p:grpSpPr>
        <p:sp>
          <p:nvSpPr>
            <p:cNvPr id="280600"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2 - To </a:t>
              </a:r>
              <a:r>
                <a:rPr lang="en-US" sz="800" b="1">
                  <a:latin typeface="Comic Sans MS" pitchFamily="66" charset="0"/>
                  <a:hlinkClick r:id="rId9" action="ppaction://hlinksldjump"/>
                </a:rPr>
                <a:t>FE LAN Port</a:t>
              </a:r>
              <a:endParaRPr lang="en-US" sz="800" b="1">
                <a:latin typeface="Comic Sans MS" pitchFamily="66" charset="0"/>
              </a:endParaRPr>
            </a:p>
          </p:txBody>
        </p:sp>
        <p:cxnSp>
          <p:nvCxnSpPr>
            <p:cNvPr id="41" name="Straight Arrow Connector 40"/>
            <p:cNvCxnSpPr>
              <a:stCxn id="280600" idx="3"/>
              <a:endCxn id="4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0586" name="Group 43"/>
          <p:cNvGrpSpPr>
            <a:grpSpLocks/>
          </p:cNvGrpSpPr>
          <p:nvPr/>
        </p:nvGrpSpPr>
        <p:grpSpPr bwMode="auto">
          <a:xfrm>
            <a:off x="6561138" y="1581150"/>
            <a:ext cx="215900" cy="2470150"/>
            <a:chOff x="4407953" y="4004441"/>
            <a:chExt cx="214740" cy="2469162"/>
          </a:xfrm>
        </p:grpSpPr>
        <p:sp>
          <p:nvSpPr>
            <p:cNvPr id="280597" name="TextBox 353"/>
            <p:cNvSpPr txBox="1">
              <a:spLocks noChangeArrowheads="1"/>
            </p:cNvSpPr>
            <p:nvPr/>
          </p:nvSpPr>
          <p:spPr bwMode="auto">
            <a:xfrm rot="-5400000">
              <a:off x="3599993" y="5450903"/>
              <a:ext cx="1830660"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21F - To 1Y23 PP A1, A2</a:t>
              </a:r>
              <a:endParaRPr lang="en-US" sz="800" b="1">
                <a:latin typeface="Comic Sans MS" pitchFamily="66" charset="0"/>
              </a:endParaRPr>
            </a:p>
          </p:txBody>
        </p:sp>
        <p:cxnSp>
          <p:nvCxnSpPr>
            <p:cNvPr id="46" name="Straight Arrow Connector 45"/>
            <p:cNvCxnSpPr>
              <a:stCxn id="280597" idx="3"/>
              <a:endCxn id="47" idx="2"/>
            </p:cNvCxnSpPr>
            <p:nvPr/>
          </p:nvCxnSpPr>
          <p:spPr>
            <a:xfrm flipH="1" flipV="1">
              <a:off x="4507428" y="4113935"/>
              <a:ext cx="7895" cy="52842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bwMode="auto">
            <a:xfrm>
              <a:off x="4439532" y="4004441"/>
              <a:ext cx="137370" cy="109494"/>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0587" name="Group 47"/>
          <p:cNvGrpSpPr>
            <a:grpSpLocks/>
          </p:cNvGrpSpPr>
          <p:nvPr/>
        </p:nvGrpSpPr>
        <p:grpSpPr bwMode="auto">
          <a:xfrm>
            <a:off x="4651375" y="1576388"/>
            <a:ext cx="214313" cy="2317750"/>
            <a:chOff x="4407159" y="4004441"/>
            <a:chExt cx="216330" cy="2316359"/>
          </a:xfrm>
        </p:grpSpPr>
        <p:sp>
          <p:nvSpPr>
            <p:cNvPr id="280594" name="TextBox 353"/>
            <p:cNvSpPr txBox="1">
              <a:spLocks noChangeArrowheads="1"/>
            </p:cNvSpPr>
            <p:nvPr/>
          </p:nvSpPr>
          <p:spPr bwMode="auto">
            <a:xfrm rot="-5400000">
              <a:off x="3676396" y="5373707"/>
              <a:ext cx="1677856" cy="216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5 - To 5595 LAN 10BaseT</a:t>
              </a:r>
              <a:endParaRPr lang="en-US" sz="800" b="1">
                <a:latin typeface="Comic Sans MS" pitchFamily="66" charset="0"/>
              </a:endParaRPr>
            </a:p>
          </p:txBody>
        </p:sp>
        <p:cxnSp>
          <p:nvCxnSpPr>
            <p:cNvPr id="50" name="Straight Arrow Connector 49"/>
            <p:cNvCxnSpPr>
              <a:stCxn id="280594" idx="3"/>
              <a:endCxn id="51" idx="2"/>
            </p:cNvCxnSpPr>
            <p:nvPr/>
          </p:nvCxnSpPr>
          <p:spPr>
            <a:xfrm flipH="1" flipV="1">
              <a:off x="4508113" y="4113912"/>
              <a:ext cx="8012" cy="528321"/>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bwMode="auto">
            <a:xfrm>
              <a:off x="4439208" y="4004441"/>
              <a:ext cx="137810" cy="1094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0588" name="Group 52"/>
          <p:cNvGrpSpPr>
            <a:grpSpLocks/>
          </p:cNvGrpSpPr>
          <p:nvPr/>
        </p:nvGrpSpPr>
        <p:grpSpPr bwMode="auto">
          <a:xfrm>
            <a:off x="6340475" y="4537075"/>
            <a:ext cx="355600" cy="2005013"/>
            <a:chOff x="4337232" y="3708410"/>
            <a:chExt cx="355738" cy="2585050"/>
          </a:xfrm>
        </p:grpSpPr>
        <p:sp>
          <p:nvSpPr>
            <p:cNvPr id="280591"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55" name="Straight Arrow Connector 54"/>
            <p:cNvCxnSpPr>
              <a:stCxn id="280591" idx="3"/>
              <a:endCxn id="56"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280589"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L1-DAQ-YC1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dirty="0" smtClean="0">
                <a:ea typeface="ＭＳ Ｐゴシック" pitchFamily="34" charset="-128"/>
              </a:rPr>
              <a:t>D0900301 – S1202408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513</a:t>
            </a:fld>
            <a:endParaRPr lang="en-US" smtClean="0">
              <a:solidFill>
                <a:srgbClr val="898989"/>
              </a:solidFill>
              <a:latin typeface="Calibri" pitchFamily="34" charset="0"/>
            </a:endParaRPr>
          </a:p>
        </p:txBody>
      </p:sp>
      <p:grpSp>
        <p:nvGrpSpPr>
          <p:cNvPr id="65" name="Group 45"/>
          <p:cNvGrpSpPr>
            <a:grpSpLocks/>
          </p:cNvGrpSpPr>
          <p:nvPr/>
        </p:nvGrpSpPr>
        <p:grpSpPr bwMode="auto">
          <a:xfrm>
            <a:off x="1576388" y="806450"/>
            <a:ext cx="6184900" cy="228600"/>
            <a:chOff x="1276940" y="806791"/>
            <a:chExt cx="6185720" cy="228601"/>
          </a:xfrm>
        </p:grpSpPr>
        <p:pic>
          <p:nvPicPr>
            <p:cNvPr id="6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IRIG-B Interface </a:t>
              </a:r>
              <a:r>
                <a:rPr lang="en-US" sz="800" b="1" dirty="0">
                  <a:latin typeface="Comic Sans MS" pitchFamily="66" charset="0"/>
                </a:rPr>
                <a:t>Chassis</a:t>
              </a:r>
            </a:p>
          </p:txBody>
        </p:sp>
        <p:sp>
          <p:nvSpPr>
            <p:cNvPr id="69"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D0900301</a:t>
              </a:r>
              <a:endParaRPr lang="en-US" sz="800" b="1" dirty="0">
                <a:latin typeface="Comic Sans MS" pitchFamily="66" charset="0"/>
              </a:endParaRPr>
            </a:p>
          </p:txBody>
        </p:sp>
        <p:sp>
          <p:nvSpPr>
            <p:cNvPr id="70"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71"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S1202408</a:t>
              </a:r>
              <a:endParaRPr lang="en-US" sz="800" b="1" dirty="0">
                <a:latin typeface="Comic Sans MS" pitchFamily="66" charset="0"/>
              </a:endParaRPr>
            </a:p>
          </p:txBody>
        </p:sp>
      </p:grpSp>
      <p:grpSp>
        <p:nvGrpSpPr>
          <p:cNvPr id="2" name="Group 1"/>
          <p:cNvGrpSpPr/>
          <p:nvPr/>
        </p:nvGrpSpPr>
        <p:grpSpPr>
          <a:xfrm>
            <a:off x="1131373" y="2449473"/>
            <a:ext cx="7656456" cy="1157578"/>
            <a:chOff x="1131888" y="1187094"/>
            <a:chExt cx="7656456" cy="1157578"/>
          </a:xfrm>
        </p:grpSpPr>
        <p:grpSp>
          <p:nvGrpSpPr>
            <p:cNvPr id="61" name="Group 74"/>
            <p:cNvGrpSpPr>
              <a:grpSpLocks/>
            </p:cNvGrpSpPr>
            <p:nvPr/>
          </p:nvGrpSpPr>
          <p:grpSpPr bwMode="auto">
            <a:xfrm>
              <a:off x="1131888" y="1193800"/>
              <a:ext cx="7656456" cy="1144588"/>
              <a:chOff x="1131426" y="1868862"/>
              <a:chExt cx="7656918" cy="1144587"/>
            </a:xfrm>
          </p:grpSpPr>
          <p:sp>
            <p:nvSpPr>
              <p:cNvPr id="62" name="TextBox 353"/>
              <p:cNvSpPr txBox="1">
                <a:spLocks noChangeArrowheads="1"/>
              </p:cNvSpPr>
              <p:nvPr/>
            </p:nvSpPr>
            <p:spPr bwMode="auto">
              <a:xfrm>
                <a:off x="7525630"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D0900301</a:t>
                </a:r>
                <a:endParaRPr lang="en-US" sz="800" b="1" dirty="0">
                  <a:latin typeface="Comic Sans MS" pitchFamily="66" charset="0"/>
                </a:endParaRPr>
              </a:p>
            </p:txBody>
          </p:sp>
          <p:sp>
            <p:nvSpPr>
              <p:cNvPr id="63" name="TextBox 353"/>
              <p:cNvSpPr txBox="1">
                <a:spLocks noChangeArrowheads="1"/>
              </p:cNvSpPr>
              <p:nvPr/>
            </p:nvSpPr>
            <p:spPr bwMode="auto">
              <a:xfrm>
                <a:off x="7516104"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64"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1874"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83211" y="1187094"/>
              <a:ext cx="5486400" cy="1157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1130858" y="4391716"/>
            <a:ext cx="7656971" cy="1144587"/>
            <a:chOff x="1147763" y="4938713"/>
            <a:chExt cx="7656971" cy="1144587"/>
          </a:xfrm>
        </p:grpSpPr>
        <p:grpSp>
          <p:nvGrpSpPr>
            <p:cNvPr id="57" name="Group 70"/>
            <p:cNvGrpSpPr>
              <a:grpSpLocks/>
            </p:cNvGrpSpPr>
            <p:nvPr/>
          </p:nvGrpSpPr>
          <p:grpSpPr bwMode="auto">
            <a:xfrm>
              <a:off x="1147763" y="4938713"/>
              <a:ext cx="7656971" cy="1144587"/>
              <a:chOff x="1172756" y="4203939"/>
              <a:chExt cx="7657378" cy="1144587"/>
            </a:xfrm>
          </p:grpSpPr>
          <p:pic>
            <p:nvPicPr>
              <p:cNvPr id="5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4"/>
                  </a:rPr>
                  <a:t>S1202408</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591875"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51311" y="4954549"/>
              <a:ext cx="5486400" cy="1112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ction="ppaction://hlinksldjump"/>
              </a:rPr>
              <a:t>&lt;&lt; </a:t>
            </a:r>
            <a:r>
              <a:rPr lang="en-US" sz="800" b="1" dirty="0" smtClean="0">
                <a:latin typeface="Comic Sans MS" pitchFamily="66" charset="0"/>
                <a:hlinkClick r:id="rId7"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1758475494"/>
      </p:ext>
    </p:extLst>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78693" y="3627477"/>
            <a:ext cx="6165871" cy="63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D1100632 – Sxxxxxxx</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514</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D1100632</a:t>
            </a:r>
            <a:endParaRPr lang="en-US" sz="800" b="1" dirty="0">
              <a:solidFill>
                <a:prstClr val="black"/>
              </a:solidFill>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76"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071040" y="3901778"/>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071041" y="447327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108" y="1519585"/>
            <a:ext cx="6923042" cy="641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0" name="Group 230"/>
          <p:cNvGrpSpPr>
            <a:grpSpLocks/>
          </p:cNvGrpSpPr>
          <p:nvPr/>
        </p:nvGrpSpPr>
        <p:grpSpPr bwMode="auto">
          <a:xfrm>
            <a:off x="1461126" y="720725"/>
            <a:ext cx="6220654" cy="223951"/>
            <a:chOff x="-965093" y="5770959"/>
            <a:chExt cx="6221454" cy="224183"/>
          </a:xfrm>
        </p:grpSpPr>
        <p:grpSp>
          <p:nvGrpSpPr>
            <p:cNvPr id="41" name="Group 195"/>
            <p:cNvGrpSpPr>
              <a:grpSpLocks/>
            </p:cNvGrpSpPr>
            <p:nvPr/>
          </p:nvGrpSpPr>
          <p:grpSpPr bwMode="auto">
            <a:xfrm>
              <a:off x="-965093" y="5770959"/>
              <a:ext cx="3594120" cy="221308"/>
              <a:chOff x="-965093" y="5788211"/>
              <a:chExt cx="3594120" cy="221308"/>
            </a:xfrm>
          </p:grpSpPr>
          <p:grpSp>
            <p:nvGrpSpPr>
              <p:cNvPr id="47" name="Group 194"/>
              <p:cNvGrpSpPr>
                <a:grpSpLocks/>
              </p:cNvGrpSpPr>
              <p:nvPr/>
            </p:nvGrpSpPr>
            <p:grpSpPr bwMode="auto">
              <a:xfrm>
                <a:off x="-965093" y="5788211"/>
                <a:ext cx="3594120" cy="215667"/>
                <a:chOff x="-965093" y="5788211"/>
                <a:chExt cx="3594120" cy="215667"/>
              </a:xfrm>
            </p:grpSpPr>
            <p:pic>
              <p:nvPicPr>
                <p:cNvPr id="4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240"/>
                <p:cNvSpPr txBox="1">
                  <a:spLocks noChangeArrowheads="1"/>
                </p:cNvSpPr>
                <p:nvPr/>
              </p:nvSpPr>
              <p:spPr bwMode="auto">
                <a:xfrm>
                  <a:off x="-965093" y="5788211"/>
                  <a:ext cx="231368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Serial Port Concentrator for Timing</a:t>
                  </a:r>
                  <a:endParaRPr lang="en-US" sz="800" b="1" dirty="0">
                    <a:solidFill>
                      <a:prstClr val="black"/>
                    </a:solidFill>
                    <a:latin typeface="Comic Sans MS" pitchFamily="66" charset="0"/>
                  </a:endParaRPr>
                </a:p>
              </p:txBody>
            </p:sp>
          </p:grpSp>
          <p:sp>
            <p:nvSpPr>
              <p:cNvPr id="4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D1100632</a:t>
                </a:r>
                <a:endParaRPr lang="en-US" sz="800" b="1" dirty="0">
                  <a:solidFill>
                    <a:prstClr val="black"/>
                  </a:solidFill>
                  <a:latin typeface="Comic Sans MS" pitchFamily="66" charset="0"/>
                </a:endParaRPr>
              </a:p>
            </p:txBody>
          </p:sp>
        </p:grpSp>
        <p:grpSp>
          <p:nvGrpSpPr>
            <p:cNvPr id="42" name="Group 192"/>
            <p:cNvGrpSpPr>
              <a:grpSpLocks/>
            </p:cNvGrpSpPr>
            <p:nvPr/>
          </p:nvGrpSpPr>
          <p:grpSpPr bwMode="auto">
            <a:xfrm>
              <a:off x="2841236" y="5773948"/>
              <a:ext cx="2415125" cy="221194"/>
              <a:chOff x="2841236" y="5773948"/>
              <a:chExt cx="2415125" cy="221194"/>
            </a:xfrm>
          </p:grpSpPr>
          <p:sp>
            <p:nvSpPr>
              <p:cNvPr id="4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±18VDC</a:t>
                </a:r>
                <a:endParaRPr lang="en-US" sz="800" b="1" dirty="0">
                  <a:solidFill>
                    <a:prstClr val="black"/>
                  </a:solidFill>
                  <a:latin typeface="Comic Sans MS" pitchFamily="66" charset="0"/>
                </a:endParaRPr>
              </a:p>
            </p:txBody>
          </p:sp>
          <p:grpSp>
            <p:nvGrpSpPr>
              <p:cNvPr id="44" name="Group 191"/>
              <p:cNvGrpSpPr>
                <a:grpSpLocks/>
              </p:cNvGrpSpPr>
              <p:nvPr/>
            </p:nvGrpSpPr>
            <p:grpSpPr bwMode="auto">
              <a:xfrm>
                <a:off x="2841236" y="5779698"/>
                <a:ext cx="1280160" cy="215444"/>
                <a:chOff x="2841236" y="5779698"/>
                <a:chExt cx="1280160" cy="215444"/>
              </a:xfrm>
            </p:grpSpPr>
            <p:pic>
              <p:nvPicPr>
                <p:cNvPr id="4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pic>
        <p:nvPicPr>
          <p:cNvPr id="2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292598" y="3894311"/>
            <a:ext cx="541871" cy="188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a:t>
            </a:r>
            <a:r>
              <a:rPr lang="en-US" sz="800" b="1" dirty="0" smtClean="0">
                <a:latin typeface="Comic Sans MS" pitchFamily="66" charset="0"/>
                <a:hlinkClick r:id="rId9"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643550759"/>
      </p:ext>
    </p:extLst>
  </p:cSld>
  <p:clrMapOvr>
    <a:masterClrMapping/>
  </p:clrMapOvr>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Title 8"/>
          <p:cNvSpPr>
            <a:spLocks noGrp="1"/>
          </p:cNvSpPr>
          <p:nvPr>
            <p:ph type="title"/>
          </p:nvPr>
        </p:nvSpPr>
        <p:spPr/>
        <p:txBody>
          <a:bodyPr/>
          <a:lstStyle/>
          <a:p>
            <a:pPr eaLnBrk="1" hangingPunct="1"/>
            <a:r>
              <a:rPr lang="en-US" smtClean="0">
                <a:ea typeface="ＭＳ Ｐゴシック" pitchFamily="34" charset="-128"/>
              </a:rPr>
              <a:t>ATEN CL1016M</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034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3E6521F-38C7-4BEB-8036-70A07EA7D215}" type="slidenum">
              <a:rPr lang="en-US" smtClean="0">
                <a:solidFill>
                  <a:srgbClr val="898989"/>
                </a:solidFill>
                <a:latin typeface="Calibri" pitchFamily="34" charset="0"/>
              </a:rPr>
              <a:pPr eaLnBrk="1" hangingPunct="1"/>
              <a:t>515</a:t>
            </a:fld>
            <a:endParaRPr lang="en-US" smtClean="0">
              <a:solidFill>
                <a:srgbClr val="898989"/>
              </a:solidFill>
              <a:latin typeface="Calibri" pitchFamily="34" charset="0"/>
            </a:endParaRPr>
          </a:p>
        </p:txBody>
      </p:sp>
      <p:pic>
        <p:nvPicPr>
          <p:cNvPr id="27034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 y="1754188"/>
            <a:ext cx="2228850" cy="2195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0342" name="Group 59"/>
          <p:cNvGrpSpPr>
            <a:grpSpLocks/>
          </p:cNvGrpSpPr>
          <p:nvPr/>
        </p:nvGrpSpPr>
        <p:grpSpPr bwMode="auto">
          <a:xfrm>
            <a:off x="1474788" y="745209"/>
            <a:ext cx="7221537" cy="219095"/>
            <a:chOff x="990949" y="6508447"/>
            <a:chExt cx="7222470" cy="218940"/>
          </a:xfrm>
        </p:grpSpPr>
        <p:pic>
          <p:nvPicPr>
            <p:cNvPr id="270362"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0363"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0364"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ATEN KVM Switch</a:t>
              </a:r>
            </a:p>
          </p:txBody>
        </p:sp>
        <p:sp>
          <p:nvSpPr>
            <p:cNvPr id="270365" name="TextBox 164"/>
            <p:cNvSpPr txBox="1">
              <a:spLocks noChangeArrowheads="1"/>
            </p:cNvSpPr>
            <p:nvPr/>
          </p:nvSpPr>
          <p:spPr bwMode="auto">
            <a:xfrm>
              <a:off x="3317009" y="650844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CL1016M</a:t>
              </a:r>
              <a:endParaRPr lang="en-US" sz="800" b="1" dirty="0">
                <a:solidFill>
                  <a:schemeClr val="bg1"/>
                </a:solidFill>
                <a:latin typeface="Comic Sans MS" pitchFamily="66" charset="0"/>
              </a:endParaRPr>
            </a:p>
          </p:txBody>
        </p:sp>
        <p:sp>
          <p:nvSpPr>
            <p:cNvPr id="270366"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0367" name="TextBox 162"/>
            <p:cNvSpPr txBox="1">
              <a:spLocks noChangeArrowheads="1"/>
            </p:cNvSpPr>
            <p:nvPr/>
          </p:nvSpPr>
          <p:spPr bwMode="auto">
            <a:xfrm>
              <a:off x="4817862" y="651125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SN:</a:t>
              </a:r>
            </a:p>
          </p:txBody>
        </p:sp>
      </p:grpSp>
      <p:grpSp>
        <p:nvGrpSpPr>
          <p:cNvPr id="270343" name="Group 2"/>
          <p:cNvGrpSpPr>
            <a:grpSpLocks/>
          </p:cNvGrpSpPr>
          <p:nvPr/>
        </p:nvGrpSpPr>
        <p:grpSpPr bwMode="auto">
          <a:xfrm>
            <a:off x="927100" y="4086225"/>
            <a:ext cx="7670800" cy="601663"/>
            <a:chOff x="981654" y="4984225"/>
            <a:chExt cx="7672177" cy="602097"/>
          </a:xfrm>
        </p:grpSpPr>
        <p:grpSp>
          <p:nvGrpSpPr>
            <p:cNvPr id="270357" name="Group 1"/>
            <p:cNvGrpSpPr>
              <a:grpSpLocks/>
            </p:cNvGrpSpPr>
            <p:nvPr/>
          </p:nvGrpSpPr>
          <p:grpSpPr bwMode="auto">
            <a:xfrm>
              <a:off x="981654" y="4984225"/>
              <a:ext cx="6400800" cy="602097"/>
              <a:chOff x="981654" y="4984225"/>
              <a:chExt cx="6400800" cy="602097"/>
            </a:xfrm>
          </p:grpSpPr>
          <p:pic>
            <p:nvPicPr>
              <p:cNvPr id="27036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1654" y="4984225"/>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036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77348" y="4999991"/>
                <a:ext cx="5638307" cy="573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70358" name="TextBox 349"/>
            <p:cNvSpPr txBox="1">
              <a:spLocks noChangeArrowheads="1"/>
            </p:cNvSpPr>
            <p:nvPr/>
          </p:nvSpPr>
          <p:spPr bwMode="auto">
            <a:xfrm>
              <a:off x="7382454" y="4986466"/>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70359" name="TextBox 353"/>
            <p:cNvSpPr txBox="1">
              <a:spLocks noChangeArrowheads="1"/>
            </p:cNvSpPr>
            <p:nvPr/>
          </p:nvSpPr>
          <p:spPr bwMode="auto">
            <a:xfrm>
              <a:off x="7386168" y="5204129"/>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70344" name="Group 3"/>
          <p:cNvGrpSpPr>
            <a:grpSpLocks/>
          </p:cNvGrpSpPr>
          <p:nvPr/>
        </p:nvGrpSpPr>
        <p:grpSpPr bwMode="auto">
          <a:xfrm>
            <a:off x="935038" y="1500188"/>
            <a:ext cx="7667625" cy="585787"/>
            <a:chOff x="934357" y="1500153"/>
            <a:chExt cx="7668435" cy="586331"/>
          </a:xfrm>
        </p:grpSpPr>
        <p:pic>
          <p:nvPicPr>
            <p:cNvPr id="27035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4357" y="1500153"/>
              <a:ext cx="6400800" cy="58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0355" name="TextBox 353"/>
            <p:cNvSpPr txBox="1">
              <a:spLocks noChangeArrowheads="1"/>
            </p:cNvSpPr>
            <p:nvPr/>
          </p:nvSpPr>
          <p:spPr bwMode="auto">
            <a:xfrm>
              <a:off x="7340078"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CL1016M</a:t>
              </a:r>
              <a:endParaRPr lang="en-US" sz="800" b="1">
                <a:latin typeface="Comic Sans MS" pitchFamily="66" charset="0"/>
              </a:endParaRPr>
            </a:p>
          </p:txBody>
        </p:sp>
        <p:sp>
          <p:nvSpPr>
            <p:cNvPr id="270356" name="TextBox 353"/>
            <p:cNvSpPr txBox="1">
              <a:spLocks noChangeArrowheads="1"/>
            </p:cNvSpPr>
            <p:nvPr/>
          </p:nvSpPr>
          <p:spPr bwMode="auto">
            <a:xfrm>
              <a:off x="7330552"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70345" name="Group 4"/>
          <p:cNvGrpSpPr>
            <a:grpSpLocks/>
          </p:cNvGrpSpPr>
          <p:nvPr/>
        </p:nvGrpSpPr>
        <p:grpSpPr bwMode="auto">
          <a:xfrm>
            <a:off x="6216650" y="4413250"/>
            <a:ext cx="355600" cy="1916113"/>
            <a:chOff x="3044420" y="4413397"/>
            <a:chExt cx="355738" cy="1916467"/>
          </a:xfrm>
        </p:grpSpPr>
        <p:sp>
          <p:nvSpPr>
            <p:cNvPr id="270351"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To </a:t>
              </a:r>
              <a:r>
                <a:rPr lang="en-US" sz="800" b="1" dirty="0" smtClean="0">
                  <a:latin typeface="Comic Sans MS" pitchFamily="66" charset="0"/>
                  <a:hlinkClick r:id="rId9" action="ppaction://hlinksldjump"/>
                </a:rPr>
                <a:t>l1pemey </a:t>
              </a:r>
              <a:r>
                <a:rPr lang="en-US" sz="800" b="1" dirty="0">
                  <a:latin typeface="Comic Sans MS" pitchFamily="66" charset="0"/>
                  <a:hlinkClick r:id="rId9" action="ppaction://hlinksldjump"/>
                </a:rPr>
                <a:t>Front End</a:t>
              </a:r>
              <a:endParaRPr lang="en-US" sz="800" b="1" dirty="0">
                <a:latin typeface="Comic Sans MS" pitchFamily="66" charset="0"/>
              </a:endParaRPr>
            </a:p>
          </p:txBody>
        </p:sp>
        <p:cxnSp>
          <p:nvCxnSpPr>
            <p:cNvPr id="132" name="Straight Arrow Connector 131"/>
            <p:cNvCxnSpPr>
              <a:stCxn id="270351" idx="3"/>
              <a:endCxn id="133" idx="2"/>
            </p:cNvCxnSpPr>
            <p:nvPr/>
          </p:nvCxnSpPr>
          <p:spPr>
            <a:xfrm flipH="1" flipV="1">
              <a:off x="3222289" y="4572176"/>
              <a:ext cx="7941"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bwMode="auto">
            <a:xfrm>
              <a:off x="3044420" y="4413397"/>
              <a:ext cx="355738"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70346" name="Group 144"/>
          <p:cNvGrpSpPr>
            <a:grpSpLocks/>
          </p:cNvGrpSpPr>
          <p:nvPr/>
        </p:nvGrpSpPr>
        <p:grpSpPr bwMode="auto">
          <a:xfrm>
            <a:off x="1684338" y="4213225"/>
            <a:ext cx="255587" cy="2006600"/>
            <a:chOff x="3103263" y="4394964"/>
            <a:chExt cx="253280" cy="2005829"/>
          </a:xfrm>
        </p:grpSpPr>
        <p:sp>
          <p:nvSpPr>
            <p:cNvPr id="270348" name="TextBox 353"/>
            <p:cNvSpPr txBox="1">
              <a:spLocks noChangeArrowheads="1"/>
            </p:cNvSpPr>
            <p:nvPr/>
          </p:nvSpPr>
          <p:spPr bwMode="auto">
            <a:xfrm rot="-5400000">
              <a:off x="2552477" y="5615278"/>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30" name="Straight Arrow Connector 29"/>
            <p:cNvCxnSpPr>
              <a:stCxn id="270348" idx="3"/>
              <a:endCxn id="31" idx="2"/>
            </p:cNvCxnSpPr>
            <p:nvPr/>
          </p:nvCxnSpPr>
          <p:spPr>
            <a:xfrm flipH="1" flipV="1">
              <a:off x="3230689" y="4761536"/>
              <a:ext cx="0" cy="28405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bwMode="auto">
            <a:xfrm>
              <a:off x="3103263" y="4394964"/>
              <a:ext cx="253280" cy="366572"/>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a:t>
            </a:r>
            <a:r>
              <a:rPr lang="en-US" sz="800" b="1" dirty="0" smtClean="0">
                <a:latin typeface="Comic Sans MS" pitchFamily="66" charset="0"/>
                <a:hlinkClick r:id="rId10" action="ppaction://hlinksldjump"/>
              </a:rPr>
              <a:t>L1-DAQ-YC1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itle 8"/>
          <p:cNvSpPr>
            <a:spLocks noGrp="1"/>
          </p:cNvSpPr>
          <p:nvPr>
            <p:ph type="title"/>
          </p:nvPr>
        </p:nvSpPr>
        <p:spPr/>
        <p:txBody>
          <a:bodyPr/>
          <a:lstStyle/>
          <a:p>
            <a:pPr eaLnBrk="1" hangingPunct="1"/>
            <a:r>
              <a:rPr lang="en-US" dirty="0">
                <a:ea typeface="ＭＳ Ｐゴシック" pitchFamily="34" charset="-128"/>
              </a:rPr>
              <a:t>l</a:t>
            </a:r>
            <a:r>
              <a:rPr lang="en-US" dirty="0" smtClean="0">
                <a:ea typeface="ＭＳ Ｐゴシック" pitchFamily="34" charset="-128"/>
              </a:rPr>
              <a:t>1susauxey Front End</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136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F326F3-847C-4846-A6E2-985DC421A870}" type="slidenum">
              <a:rPr lang="en-US" smtClean="0">
                <a:solidFill>
                  <a:srgbClr val="898989"/>
                </a:solidFill>
                <a:latin typeface="Calibri" pitchFamily="34" charset="0"/>
              </a:rPr>
              <a:pPr eaLnBrk="1" hangingPunct="1"/>
              <a:t>516</a:t>
            </a:fld>
            <a:endParaRPr lang="en-US" smtClean="0">
              <a:solidFill>
                <a:srgbClr val="898989"/>
              </a:solidFill>
              <a:latin typeface="Calibri" pitchFamily="34" charset="0"/>
            </a:endParaRPr>
          </a:p>
        </p:txBody>
      </p:sp>
      <p:grpSp>
        <p:nvGrpSpPr>
          <p:cNvPr id="271366" name="Group 145"/>
          <p:cNvGrpSpPr>
            <a:grpSpLocks/>
          </p:cNvGrpSpPr>
          <p:nvPr/>
        </p:nvGrpSpPr>
        <p:grpSpPr bwMode="auto">
          <a:xfrm>
            <a:off x="1684338" y="752475"/>
            <a:ext cx="5665787" cy="228600"/>
            <a:chOff x="-402452" y="6182363"/>
            <a:chExt cx="5665787" cy="228601"/>
          </a:xfrm>
        </p:grpSpPr>
        <p:pic>
          <p:nvPicPr>
            <p:cNvPr id="27137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137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1374" name="Group 142"/>
            <p:cNvGrpSpPr>
              <a:grpSpLocks/>
            </p:cNvGrpSpPr>
            <p:nvPr/>
          </p:nvGrpSpPr>
          <p:grpSpPr bwMode="auto">
            <a:xfrm>
              <a:off x="-402452" y="6186633"/>
              <a:ext cx="3008632" cy="221200"/>
              <a:chOff x="-903537" y="5561116"/>
              <a:chExt cx="3008382" cy="221278"/>
            </a:xfrm>
          </p:grpSpPr>
          <p:sp>
            <p:nvSpPr>
              <p:cNvPr id="271378" name="TextBox 112"/>
              <p:cNvSpPr txBox="1">
                <a:spLocks noChangeArrowheads="1"/>
              </p:cNvSpPr>
              <p:nvPr/>
            </p:nvSpPr>
            <p:spPr bwMode="auto">
              <a:xfrm>
                <a:off x="-903537" y="5561116"/>
                <a:ext cx="174892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l1susauxey Front End Computer</a:t>
                </a:r>
              </a:p>
            </p:txBody>
          </p:sp>
          <p:sp>
            <p:nvSpPr>
              <p:cNvPr id="2713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71375" name="Group 141"/>
            <p:cNvGrpSpPr>
              <a:grpSpLocks/>
            </p:cNvGrpSpPr>
            <p:nvPr/>
          </p:nvGrpSpPr>
          <p:grpSpPr bwMode="auto">
            <a:xfrm>
              <a:off x="2844863" y="6189468"/>
              <a:ext cx="2418472" cy="221119"/>
              <a:chOff x="307675" y="6055740"/>
              <a:chExt cx="2418271" cy="221197"/>
            </a:xfrm>
          </p:grpSpPr>
          <p:sp>
            <p:nvSpPr>
              <p:cNvPr id="2713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13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L1-DAQ-YC1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itle 8"/>
          <p:cNvSpPr>
            <a:spLocks noGrp="1"/>
          </p:cNvSpPr>
          <p:nvPr>
            <p:ph type="title"/>
          </p:nvPr>
        </p:nvSpPr>
        <p:spPr/>
        <p:txBody>
          <a:bodyPr/>
          <a:lstStyle/>
          <a:p>
            <a:pPr eaLnBrk="1" hangingPunct="1"/>
            <a:r>
              <a:rPr lang="en-US" dirty="0">
                <a:ea typeface="ＭＳ Ｐゴシック" pitchFamily="34" charset="-128"/>
              </a:rPr>
              <a:t>l</a:t>
            </a:r>
            <a:r>
              <a:rPr lang="en-US" dirty="0" smtClean="0">
                <a:ea typeface="ＭＳ Ｐゴシック" pitchFamily="34" charset="-128"/>
              </a:rPr>
              <a:t>1susey Front End</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136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F326F3-847C-4846-A6E2-985DC421A870}" type="slidenum">
              <a:rPr lang="en-US" smtClean="0">
                <a:solidFill>
                  <a:srgbClr val="898989"/>
                </a:solidFill>
                <a:latin typeface="Calibri" pitchFamily="34" charset="0"/>
              </a:rPr>
              <a:pPr eaLnBrk="1" hangingPunct="1"/>
              <a:t>517</a:t>
            </a:fld>
            <a:endParaRPr lang="en-US" smtClean="0">
              <a:solidFill>
                <a:srgbClr val="898989"/>
              </a:solidFill>
              <a:latin typeface="Calibri" pitchFamily="34" charset="0"/>
            </a:endParaRPr>
          </a:p>
        </p:txBody>
      </p:sp>
      <p:grpSp>
        <p:nvGrpSpPr>
          <p:cNvPr id="271366" name="Group 145"/>
          <p:cNvGrpSpPr>
            <a:grpSpLocks/>
          </p:cNvGrpSpPr>
          <p:nvPr/>
        </p:nvGrpSpPr>
        <p:grpSpPr bwMode="auto">
          <a:xfrm>
            <a:off x="1684338" y="752475"/>
            <a:ext cx="5665787" cy="228600"/>
            <a:chOff x="-402452" y="6182363"/>
            <a:chExt cx="5665787" cy="228601"/>
          </a:xfrm>
        </p:grpSpPr>
        <p:pic>
          <p:nvPicPr>
            <p:cNvPr id="27137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137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1374" name="Group 142"/>
            <p:cNvGrpSpPr>
              <a:grpSpLocks/>
            </p:cNvGrpSpPr>
            <p:nvPr/>
          </p:nvGrpSpPr>
          <p:grpSpPr bwMode="auto">
            <a:xfrm>
              <a:off x="-402452" y="6186633"/>
              <a:ext cx="3008632" cy="221200"/>
              <a:chOff x="-903537" y="5561116"/>
              <a:chExt cx="3008382" cy="221278"/>
            </a:xfrm>
          </p:grpSpPr>
          <p:sp>
            <p:nvSpPr>
              <p:cNvPr id="271378" name="TextBox 112"/>
              <p:cNvSpPr txBox="1">
                <a:spLocks noChangeArrowheads="1"/>
              </p:cNvSpPr>
              <p:nvPr/>
            </p:nvSpPr>
            <p:spPr bwMode="auto">
              <a:xfrm>
                <a:off x="-903537" y="5561116"/>
                <a:ext cx="174892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l1susey </a:t>
                </a:r>
                <a:r>
                  <a:rPr lang="en-US" sz="800" b="1" dirty="0">
                    <a:latin typeface="Comic Sans MS" pitchFamily="66" charset="0"/>
                  </a:rPr>
                  <a:t>Front End Computer</a:t>
                </a:r>
              </a:p>
            </p:txBody>
          </p:sp>
          <p:sp>
            <p:nvSpPr>
              <p:cNvPr id="2713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71375" name="Group 141"/>
            <p:cNvGrpSpPr>
              <a:grpSpLocks/>
            </p:cNvGrpSpPr>
            <p:nvPr/>
          </p:nvGrpSpPr>
          <p:grpSpPr bwMode="auto">
            <a:xfrm>
              <a:off x="2844863" y="6189468"/>
              <a:ext cx="2418472" cy="221119"/>
              <a:chOff x="307675" y="6055740"/>
              <a:chExt cx="2418271" cy="221197"/>
            </a:xfrm>
          </p:grpSpPr>
          <p:sp>
            <p:nvSpPr>
              <p:cNvPr id="2713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13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418908313"/>
      </p:ext>
    </p:extLst>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itle 8"/>
          <p:cNvSpPr>
            <a:spLocks noGrp="1"/>
          </p:cNvSpPr>
          <p:nvPr>
            <p:ph type="title"/>
          </p:nvPr>
        </p:nvSpPr>
        <p:spPr/>
        <p:txBody>
          <a:bodyPr/>
          <a:lstStyle/>
          <a:p>
            <a:pPr eaLnBrk="1" hangingPunct="1"/>
            <a:r>
              <a:rPr lang="en-US" dirty="0">
                <a:ea typeface="ＭＳ Ｐゴシック" pitchFamily="34" charset="-128"/>
              </a:rPr>
              <a:t>l</a:t>
            </a:r>
            <a:r>
              <a:rPr lang="en-US" dirty="0" smtClean="0">
                <a:ea typeface="ＭＳ Ｐゴシック" pitchFamily="34" charset="-128"/>
              </a:rPr>
              <a:t>1seiey Front End</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136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F326F3-847C-4846-A6E2-985DC421A870}" type="slidenum">
              <a:rPr lang="en-US" smtClean="0">
                <a:solidFill>
                  <a:srgbClr val="898989"/>
                </a:solidFill>
                <a:latin typeface="Calibri" pitchFamily="34" charset="0"/>
              </a:rPr>
              <a:pPr eaLnBrk="1" hangingPunct="1"/>
              <a:t>518</a:t>
            </a:fld>
            <a:endParaRPr lang="en-US" smtClean="0">
              <a:solidFill>
                <a:srgbClr val="898989"/>
              </a:solidFill>
              <a:latin typeface="Calibri" pitchFamily="34" charset="0"/>
            </a:endParaRPr>
          </a:p>
        </p:txBody>
      </p:sp>
      <p:grpSp>
        <p:nvGrpSpPr>
          <p:cNvPr id="271366" name="Group 145"/>
          <p:cNvGrpSpPr>
            <a:grpSpLocks/>
          </p:cNvGrpSpPr>
          <p:nvPr/>
        </p:nvGrpSpPr>
        <p:grpSpPr bwMode="auto">
          <a:xfrm>
            <a:off x="1684338" y="752475"/>
            <a:ext cx="5665787" cy="228600"/>
            <a:chOff x="-402452" y="6182363"/>
            <a:chExt cx="5665787" cy="228601"/>
          </a:xfrm>
        </p:grpSpPr>
        <p:pic>
          <p:nvPicPr>
            <p:cNvPr id="27137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137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1374" name="Group 142"/>
            <p:cNvGrpSpPr>
              <a:grpSpLocks/>
            </p:cNvGrpSpPr>
            <p:nvPr/>
          </p:nvGrpSpPr>
          <p:grpSpPr bwMode="auto">
            <a:xfrm>
              <a:off x="-402452" y="6186633"/>
              <a:ext cx="3008632" cy="221200"/>
              <a:chOff x="-903537" y="5561116"/>
              <a:chExt cx="3008382" cy="221278"/>
            </a:xfrm>
          </p:grpSpPr>
          <p:sp>
            <p:nvSpPr>
              <p:cNvPr id="271378" name="TextBox 112"/>
              <p:cNvSpPr txBox="1">
                <a:spLocks noChangeArrowheads="1"/>
              </p:cNvSpPr>
              <p:nvPr/>
            </p:nvSpPr>
            <p:spPr bwMode="auto">
              <a:xfrm>
                <a:off x="-903537" y="5561116"/>
                <a:ext cx="174892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l1seiey </a:t>
                </a:r>
                <a:r>
                  <a:rPr lang="en-US" sz="800" b="1" dirty="0">
                    <a:latin typeface="Comic Sans MS" pitchFamily="66" charset="0"/>
                  </a:rPr>
                  <a:t>Front End Computer</a:t>
                </a:r>
              </a:p>
            </p:txBody>
          </p:sp>
          <p:sp>
            <p:nvSpPr>
              <p:cNvPr id="2713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71375" name="Group 141"/>
            <p:cNvGrpSpPr>
              <a:grpSpLocks/>
            </p:cNvGrpSpPr>
            <p:nvPr/>
          </p:nvGrpSpPr>
          <p:grpSpPr bwMode="auto">
            <a:xfrm>
              <a:off x="2844863" y="6189468"/>
              <a:ext cx="2418472" cy="221119"/>
              <a:chOff x="307675" y="6055740"/>
              <a:chExt cx="2418271" cy="221197"/>
            </a:xfrm>
          </p:grpSpPr>
          <p:sp>
            <p:nvSpPr>
              <p:cNvPr id="2713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13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2960211581"/>
      </p:ext>
    </p:extLst>
  </p:cSld>
  <p:clrMapOvr>
    <a:masterClrMapping/>
  </p:clrMapOvr>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itle 8"/>
          <p:cNvSpPr>
            <a:spLocks noGrp="1"/>
          </p:cNvSpPr>
          <p:nvPr>
            <p:ph type="title"/>
          </p:nvPr>
        </p:nvSpPr>
        <p:spPr/>
        <p:txBody>
          <a:bodyPr/>
          <a:lstStyle/>
          <a:p>
            <a:pPr eaLnBrk="1" hangingPunct="1"/>
            <a:r>
              <a:rPr lang="en-US" dirty="0" smtClean="0">
                <a:ea typeface="ＭＳ Ｐゴシック" pitchFamily="34" charset="-128"/>
              </a:rPr>
              <a:t>l1iscey </a:t>
            </a:r>
            <a:r>
              <a:rPr lang="en-US" dirty="0">
                <a:ea typeface="ＭＳ Ｐゴシック" pitchFamily="34" charset="-128"/>
              </a:rPr>
              <a:t>Front </a:t>
            </a:r>
            <a:r>
              <a:rPr lang="en-US" dirty="0" smtClean="0">
                <a:ea typeface="ＭＳ Ｐゴシック" pitchFamily="34" charset="-128"/>
              </a:rPr>
              <a:t>End</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136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F326F3-847C-4846-A6E2-985DC421A870}" type="slidenum">
              <a:rPr lang="en-US" smtClean="0">
                <a:solidFill>
                  <a:srgbClr val="898989"/>
                </a:solidFill>
                <a:latin typeface="Calibri" pitchFamily="34" charset="0"/>
              </a:rPr>
              <a:pPr eaLnBrk="1" hangingPunct="1"/>
              <a:t>519</a:t>
            </a:fld>
            <a:endParaRPr lang="en-US" smtClean="0">
              <a:solidFill>
                <a:srgbClr val="898989"/>
              </a:solidFill>
              <a:latin typeface="Calibri" pitchFamily="34" charset="0"/>
            </a:endParaRPr>
          </a:p>
        </p:txBody>
      </p:sp>
      <p:grpSp>
        <p:nvGrpSpPr>
          <p:cNvPr id="271366" name="Group 145"/>
          <p:cNvGrpSpPr>
            <a:grpSpLocks/>
          </p:cNvGrpSpPr>
          <p:nvPr/>
        </p:nvGrpSpPr>
        <p:grpSpPr bwMode="auto">
          <a:xfrm>
            <a:off x="1684338" y="752475"/>
            <a:ext cx="5665787" cy="228600"/>
            <a:chOff x="-402452" y="6182363"/>
            <a:chExt cx="5665787" cy="228601"/>
          </a:xfrm>
        </p:grpSpPr>
        <p:pic>
          <p:nvPicPr>
            <p:cNvPr id="27137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137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1374" name="Group 142"/>
            <p:cNvGrpSpPr>
              <a:grpSpLocks/>
            </p:cNvGrpSpPr>
            <p:nvPr/>
          </p:nvGrpSpPr>
          <p:grpSpPr bwMode="auto">
            <a:xfrm>
              <a:off x="-402452" y="6186633"/>
              <a:ext cx="3008632" cy="221200"/>
              <a:chOff x="-903537" y="5561116"/>
              <a:chExt cx="3008382" cy="221278"/>
            </a:xfrm>
          </p:grpSpPr>
          <p:sp>
            <p:nvSpPr>
              <p:cNvPr id="271378" name="TextBox 112"/>
              <p:cNvSpPr txBox="1">
                <a:spLocks noChangeArrowheads="1"/>
              </p:cNvSpPr>
              <p:nvPr/>
            </p:nvSpPr>
            <p:spPr bwMode="auto">
              <a:xfrm>
                <a:off x="-903537" y="5561116"/>
                <a:ext cx="174892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l1iscey </a:t>
                </a:r>
                <a:r>
                  <a:rPr lang="en-US" sz="800" b="1" dirty="0">
                    <a:latin typeface="Comic Sans MS" pitchFamily="66" charset="0"/>
                  </a:rPr>
                  <a:t>Front End Computer</a:t>
                </a:r>
              </a:p>
            </p:txBody>
          </p:sp>
          <p:sp>
            <p:nvSpPr>
              <p:cNvPr id="2713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71375" name="Group 141"/>
            <p:cNvGrpSpPr>
              <a:grpSpLocks/>
            </p:cNvGrpSpPr>
            <p:nvPr/>
          </p:nvGrpSpPr>
          <p:grpSpPr bwMode="auto">
            <a:xfrm>
              <a:off x="2844863" y="6189468"/>
              <a:ext cx="2418472" cy="221119"/>
              <a:chOff x="307675" y="6055740"/>
              <a:chExt cx="2418271" cy="221197"/>
            </a:xfrm>
          </p:grpSpPr>
          <p:sp>
            <p:nvSpPr>
              <p:cNvPr id="2713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13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1420899517"/>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L1-VDC-C3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27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CA828AC-F62A-4EBC-9620-9E5EC8D314AC}" type="slidenum">
              <a:rPr lang="en-US" smtClean="0">
                <a:solidFill>
                  <a:srgbClr val="898989"/>
                </a:solidFill>
                <a:latin typeface="Calibri" pitchFamily="34" charset="0"/>
              </a:rPr>
              <a:pPr eaLnBrk="1" hangingPunct="1"/>
              <a:t>52</a:t>
            </a:fld>
            <a:endParaRPr lang="en-US" smtClean="0">
              <a:solidFill>
                <a:srgbClr val="898989"/>
              </a:solidFill>
              <a:latin typeface="Calibri" pitchFamily="34" charset="0"/>
            </a:endParaRPr>
          </a:p>
        </p:txBody>
      </p:sp>
      <p:sp>
        <p:nvSpPr>
          <p:cNvPr id="32773"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L1-VDC-C3</a:t>
            </a:r>
            <a:endParaRPr lang="en-US" sz="800" b="1" dirty="0">
              <a:latin typeface="Comic Sans MS" pitchFamily="66" charset="0"/>
            </a:endParaRPr>
          </a:p>
        </p:txBody>
      </p:sp>
      <p:sp>
        <p:nvSpPr>
          <p:cNvPr id="1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L1-VDC-C3 Corner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4"/>
              </a:rPr>
              <a:t>D1200892</a:t>
            </a:r>
            <a:r>
              <a:rPr lang="en-US" sz="800" b="1" dirty="0" smtClean="0">
                <a:latin typeface="Comic Sans MS" pitchFamily="66" charset="0"/>
              </a:rPr>
              <a:t>) (</a:t>
            </a:r>
            <a:r>
              <a:rPr lang="en-US" sz="800" b="1" u="sng" dirty="0">
                <a:latin typeface="Comic Sans MS" pitchFamily="66" charset="0"/>
                <a:hlinkClick r:id="rId5"/>
              </a:rPr>
              <a:t>S1105249</a:t>
            </a:r>
            <a:r>
              <a:rPr lang="en-US" sz="800" b="1" dirty="0" smtClean="0">
                <a:latin typeface="Comic Sans MS" pitchFamily="66" charset="0"/>
              </a:rPr>
              <a:t>)</a:t>
            </a:r>
            <a:endParaRPr lang="en-US" sz="800" b="1" dirty="0">
              <a:latin typeface="Comic Sans MS" pitchFamily="66" charset="0"/>
            </a:endParaRPr>
          </a:p>
        </p:txBody>
      </p:sp>
      <p:graphicFrame>
        <p:nvGraphicFramePr>
          <p:cNvPr id="2" name="Table 1"/>
          <p:cNvGraphicFramePr>
            <a:graphicFrameLocks noGrp="1"/>
          </p:cNvGraphicFramePr>
          <p:nvPr>
            <p:extLst>
              <p:ext uri="{D42A27DB-BD31-4B8C-83A1-F6EECF244321}">
                <p14:modId xmlns:p14="http://schemas.microsoft.com/office/powerpoint/2010/main" val="227188455"/>
              </p:ext>
            </p:extLst>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dirty="0">
                          <a:solidFill>
                            <a:srgbClr val="0070C0"/>
                          </a:solidFill>
                          <a:effectLst/>
                          <a:latin typeface="Comic Sans MS"/>
                          <a:hlinkClick r:id="rId5"/>
                        </a:rPr>
                        <a:t>L1-VDC-C3 S1105249</a:t>
                      </a:r>
                      <a:endParaRPr lang="en-US" sz="700" b="1" i="0" u="sng" strike="noStrike" dirty="0">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smtClean="0">
                          <a:solidFill>
                            <a:srgbClr val="000000"/>
                          </a:solidFill>
                          <a:effectLst/>
                          <a:latin typeface="Comic Sans MS"/>
                        </a:rPr>
                        <a:t>H236477</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H236372-R2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PSY-019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PSY-020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4"/>
                        </a:rPr>
                        <a:t>D1200892</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itle 8"/>
          <p:cNvSpPr>
            <a:spLocks noGrp="1"/>
          </p:cNvSpPr>
          <p:nvPr>
            <p:ph type="title"/>
          </p:nvPr>
        </p:nvSpPr>
        <p:spPr/>
        <p:txBody>
          <a:bodyPr/>
          <a:lstStyle/>
          <a:p>
            <a:pPr eaLnBrk="1" hangingPunct="1"/>
            <a:r>
              <a:rPr lang="en-US" dirty="0" smtClean="0">
                <a:ea typeface="ＭＳ Ｐゴシック" pitchFamily="34" charset="-128"/>
              </a:rPr>
              <a:t>l1ecaty1 Front End</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136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F326F3-847C-4846-A6E2-985DC421A870}" type="slidenum">
              <a:rPr lang="en-US" smtClean="0">
                <a:solidFill>
                  <a:srgbClr val="898989"/>
                </a:solidFill>
                <a:latin typeface="Calibri" pitchFamily="34" charset="0"/>
              </a:rPr>
              <a:pPr eaLnBrk="1" hangingPunct="1"/>
              <a:t>520</a:t>
            </a:fld>
            <a:endParaRPr lang="en-US" smtClean="0">
              <a:solidFill>
                <a:srgbClr val="898989"/>
              </a:solidFill>
              <a:latin typeface="Calibri" pitchFamily="34" charset="0"/>
            </a:endParaRPr>
          </a:p>
        </p:txBody>
      </p:sp>
      <p:grpSp>
        <p:nvGrpSpPr>
          <p:cNvPr id="271366" name="Group 145"/>
          <p:cNvGrpSpPr>
            <a:grpSpLocks/>
          </p:cNvGrpSpPr>
          <p:nvPr/>
        </p:nvGrpSpPr>
        <p:grpSpPr bwMode="auto">
          <a:xfrm>
            <a:off x="1447800" y="752475"/>
            <a:ext cx="5902325" cy="228600"/>
            <a:chOff x="-638990" y="6182363"/>
            <a:chExt cx="5902325" cy="228601"/>
          </a:xfrm>
        </p:grpSpPr>
        <p:pic>
          <p:nvPicPr>
            <p:cNvPr id="27137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137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1374" name="Group 142"/>
            <p:cNvGrpSpPr>
              <a:grpSpLocks/>
            </p:cNvGrpSpPr>
            <p:nvPr/>
          </p:nvGrpSpPr>
          <p:grpSpPr bwMode="auto">
            <a:xfrm>
              <a:off x="-638990" y="6186633"/>
              <a:ext cx="3245170" cy="221200"/>
              <a:chOff x="-1140055" y="5561116"/>
              <a:chExt cx="3244900" cy="221278"/>
            </a:xfrm>
          </p:grpSpPr>
          <p:sp>
            <p:nvSpPr>
              <p:cNvPr id="271378" name="TextBox 112"/>
              <p:cNvSpPr txBox="1">
                <a:spLocks noChangeArrowheads="1"/>
              </p:cNvSpPr>
              <p:nvPr/>
            </p:nvSpPr>
            <p:spPr bwMode="auto">
              <a:xfrm>
                <a:off x="-1140055" y="5561116"/>
                <a:ext cx="198544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l1ecaty1 </a:t>
                </a:r>
                <a:r>
                  <a:rPr lang="en-US" sz="800" b="1" dirty="0">
                    <a:latin typeface="Comic Sans MS" pitchFamily="66" charset="0"/>
                  </a:rPr>
                  <a:t>Beckhoff Host Computer</a:t>
                </a:r>
              </a:p>
            </p:txBody>
          </p:sp>
          <p:sp>
            <p:nvSpPr>
              <p:cNvPr id="2713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71375" name="Group 141"/>
            <p:cNvGrpSpPr>
              <a:grpSpLocks/>
            </p:cNvGrpSpPr>
            <p:nvPr/>
          </p:nvGrpSpPr>
          <p:grpSpPr bwMode="auto">
            <a:xfrm>
              <a:off x="2844863" y="6189468"/>
              <a:ext cx="2418472" cy="221119"/>
              <a:chOff x="307675" y="6055740"/>
              <a:chExt cx="2418271" cy="221197"/>
            </a:xfrm>
          </p:grpSpPr>
          <p:sp>
            <p:nvSpPr>
              <p:cNvPr id="2713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13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184185696"/>
      </p:ext>
    </p:extLst>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itle 8"/>
          <p:cNvSpPr>
            <a:spLocks noGrp="1"/>
          </p:cNvSpPr>
          <p:nvPr>
            <p:ph type="title"/>
          </p:nvPr>
        </p:nvSpPr>
        <p:spPr/>
        <p:txBody>
          <a:bodyPr/>
          <a:lstStyle/>
          <a:p>
            <a:pPr eaLnBrk="1" hangingPunct="1"/>
            <a:r>
              <a:rPr lang="en-US" dirty="0" smtClean="0">
                <a:ea typeface="ＭＳ Ｐゴシック" pitchFamily="34" charset="-128"/>
              </a:rPr>
              <a:t>Hartmann Sensor Computer Front End</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136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F326F3-847C-4846-A6E2-985DC421A870}" type="slidenum">
              <a:rPr lang="en-US" smtClean="0">
                <a:solidFill>
                  <a:srgbClr val="898989"/>
                </a:solidFill>
                <a:latin typeface="Calibri" pitchFamily="34" charset="0"/>
              </a:rPr>
              <a:pPr eaLnBrk="1" hangingPunct="1"/>
              <a:t>521</a:t>
            </a:fld>
            <a:endParaRPr lang="en-US" smtClean="0">
              <a:solidFill>
                <a:srgbClr val="898989"/>
              </a:solidFill>
              <a:latin typeface="Calibri" pitchFamily="34" charset="0"/>
            </a:endParaRPr>
          </a:p>
        </p:txBody>
      </p:sp>
      <p:grpSp>
        <p:nvGrpSpPr>
          <p:cNvPr id="271366" name="Group 145"/>
          <p:cNvGrpSpPr>
            <a:grpSpLocks/>
          </p:cNvGrpSpPr>
          <p:nvPr/>
        </p:nvGrpSpPr>
        <p:grpSpPr bwMode="auto">
          <a:xfrm>
            <a:off x="1545772" y="752475"/>
            <a:ext cx="6054725" cy="228600"/>
            <a:chOff x="-791390" y="6182363"/>
            <a:chExt cx="6054725" cy="228601"/>
          </a:xfrm>
        </p:grpSpPr>
        <p:pic>
          <p:nvPicPr>
            <p:cNvPr id="27137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137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1374" name="Group 142"/>
            <p:cNvGrpSpPr>
              <a:grpSpLocks/>
            </p:cNvGrpSpPr>
            <p:nvPr/>
          </p:nvGrpSpPr>
          <p:grpSpPr bwMode="auto">
            <a:xfrm>
              <a:off x="-791390" y="6186633"/>
              <a:ext cx="3397570" cy="221200"/>
              <a:chOff x="-1292442" y="5561116"/>
              <a:chExt cx="3397287" cy="221278"/>
            </a:xfrm>
          </p:grpSpPr>
          <p:sp>
            <p:nvSpPr>
              <p:cNvPr id="271378" name="TextBox 112"/>
              <p:cNvSpPr txBox="1">
                <a:spLocks noChangeArrowheads="1"/>
              </p:cNvSpPr>
              <p:nvPr/>
            </p:nvSpPr>
            <p:spPr bwMode="auto">
              <a:xfrm>
                <a:off x="-1292442" y="5561116"/>
                <a:ext cx="2137831"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Hartmann Sensor Front </a:t>
                </a:r>
                <a:r>
                  <a:rPr lang="en-US" sz="800" b="1" dirty="0">
                    <a:latin typeface="Comic Sans MS" pitchFamily="66" charset="0"/>
                  </a:rPr>
                  <a:t>End Computer</a:t>
                </a:r>
              </a:p>
            </p:txBody>
          </p:sp>
          <p:sp>
            <p:nvSpPr>
              <p:cNvPr id="2713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71375" name="Group 141"/>
            <p:cNvGrpSpPr>
              <a:grpSpLocks/>
            </p:cNvGrpSpPr>
            <p:nvPr/>
          </p:nvGrpSpPr>
          <p:grpSpPr bwMode="auto">
            <a:xfrm>
              <a:off x="2844863" y="6189468"/>
              <a:ext cx="2418472" cy="221119"/>
              <a:chOff x="307675" y="6055740"/>
              <a:chExt cx="2418271" cy="221197"/>
            </a:xfrm>
          </p:grpSpPr>
          <p:sp>
            <p:nvSpPr>
              <p:cNvPr id="2713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13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3407173689"/>
      </p:ext>
    </p:extLst>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599" y="3979566"/>
            <a:ext cx="6359525" cy="1280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10" name="Title 8"/>
          <p:cNvSpPr>
            <a:spLocks noGrp="1"/>
          </p:cNvSpPr>
          <p:nvPr>
            <p:ph type="title"/>
          </p:nvPr>
        </p:nvSpPr>
        <p:spPr/>
        <p:txBody>
          <a:bodyPr/>
          <a:lstStyle/>
          <a:p>
            <a:pPr eaLnBrk="1" hangingPunct="1"/>
            <a:r>
              <a:rPr lang="en-US" dirty="0" smtClean="0">
                <a:ea typeface="ＭＳ Ｐゴシック" pitchFamily="34" charset="-128"/>
              </a:rPr>
              <a:t>APC SMX2000RMLV2U</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4781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B059EC7-CCBC-41FD-AB1E-46F4CA770228}" type="slidenum">
              <a:rPr lang="en-US" smtClean="0">
                <a:solidFill>
                  <a:srgbClr val="898989"/>
                </a:solidFill>
                <a:latin typeface="Calibri" pitchFamily="34" charset="0"/>
              </a:rPr>
              <a:pPr eaLnBrk="1" hangingPunct="1"/>
              <a:t>522</a:t>
            </a:fld>
            <a:endParaRPr lang="en-US" smtClean="0">
              <a:solidFill>
                <a:srgbClr val="898989"/>
              </a:solidFill>
              <a:latin typeface="Calibri" pitchFamily="34" charset="0"/>
            </a:endParaRPr>
          </a:p>
        </p:txBody>
      </p:sp>
      <p:grpSp>
        <p:nvGrpSpPr>
          <p:cNvPr id="247813" name="Group 145"/>
          <p:cNvGrpSpPr>
            <a:grpSpLocks/>
          </p:cNvGrpSpPr>
          <p:nvPr/>
        </p:nvGrpSpPr>
        <p:grpSpPr bwMode="auto">
          <a:xfrm>
            <a:off x="2286000" y="752475"/>
            <a:ext cx="5064125" cy="228600"/>
            <a:chOff x="199210" y="6182363"/>
            <a:chExt cx="5064125" cy="228601"/>
          </a:xfrm>
        </p:grpSpPr>
        <p:pic>
          <p:nvPicPr>
            <p:cNvPr id="247831"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7832"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7833" name="Group 142"/>
            <p:cNvGrpSpPr>
              <a:grpSpLocks/>
            </p:cNvGrpSpPr>
            <p:nvPr/>
          </p:nvGrpSpPr>
          <p:grpSpPr bwMode="auto">
            <a:xfrm>
              <a:off x="199210" y="6185524"/>
              <a:ext cx="2478118" cy="216525"/>
              <a:chOff x="-301925" y="5559997"/>
              <a:chExt cx="2477915" cy="216601"/>
            </a:xfrm>
          </p:grpSpPr>
          <p:sp>
            <p:nvSpPr>
              <p:cNvPr id="24783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47838" name="TextBox 111"/>
              <p:cNvSpPr txBox="1">
                <a:spLocks noChangeArrowheads="1"/>
              </p:cNvSpPr>
              <p:nvPr/>
            </p:nvSpPr>
            <p:spPr bwMode="auto">
              <a:xfrm>
                <a:off x="801266" y="5559997"/>
                <a:ext cx="13747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APC </a:t>
                </a:r>
                <a:r>
                  <a:rPr lang="en-US" sz="800" b="1" dirty="0" smtClean="0">
                    <a:latin typeface="Comic Sans MS" pitchFamily="66" charset="0"/>
                    <a:hlinkClick r:id="rId5"/>
                  </a:rPr>
                  <a:t>SMX2000RMLV2U</a:t>
                </a:r>
                <a:endParaRPr lang="en-US" sz="800" b="1" dirty="0">
                  <a:latin typeface="Comic Sans MS" pitchFamily="66" charset="0"/>
                </a:endParaRPr>
              </a:p>
            </p:txBody>
          </p:sp>
        </p:grpSp>
        <p:grpSp>
          <p:nvGrpSpPr>
            <p:cNvPr id="247834" name="Group 141"/>
            <p:cNvGrpSpPr>
              <a:grpSpLocks/>
            </p:cNvGrpSpPr>
            <p:nvPr/>
          </p:nvGrpSpPr>
          <p:grpSpPr bwMode="auto">
            <a:xfrm>
              <a:off x="2844863" y="6189468"/>
              <a:ext cx="2418472" cy="221120"/>
              <a:chOff x="307675" y="6055740"/>
              <a:chExt cx="2418271" cy="221198"/>
            </a:xfrm>
          </p:grpSpPr>
          <p:sp>
            <p:nvSpPr>
              <p:cNvPr id="24783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7836" name="TextBox 107"/>
              <p:cNvSpPr txBox="1">
                <a:spLocks noChangeArrowheads="1"/>
              </p:cNvSpPr>
              <p:nvPr/>
            </p:nvSpPr>
            <p:spPr bwMode="auto">
              <a:xfrm>
                <a:off x="307675" y="606149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J51048023241</a:t>
                </a:r>
              </a:p>
            </p:txBody>
          </p:sp>
        </p:grpSp>
      </p:grpSp>
      <p:grpSp>
        <p:nvGrpSpPr>
          <p:cNvPr id="32" name="Group 30"/>
          <p:cNvGrpSpPr>
            <a:grpSpLocks/>
          </p:cNvGrpSpPr>
          <p:nvPr/>
        </p:nvGrpSpPr>
        <p:grpSpPr bwMode="auto">
          <a:xfrm>
            <a:off x="5887502" y="4658489"/>
            <a:ext cx="355600" cy="2024559"/>
            <a:chOff x="4329349" y="3657600"/>
            <a:chExt cx="355738" cy="2024977"/>
          </a:xfrm>
        </p:grpSpPr>
        <p:sp>
          <p:nvSpPr>
            <p:cNvPr id="35"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To UPS Power Strip</a:t>
              </a:r>
              <a:endParaRPr lang="en-US" sz="800" b="1" dirty="0">
                <a:latin typeface="Comic Sans MS" pitchFamily="66" charset="0"/>
              </a:endParaRPr>
            </a:p>
          </p:txBody>
        </p:sp>
        <p:cxnSp>
          <p:nvCxnSpPr>
            <p:cNvPr id="36" name="Straight Arrow Connector 35"/>
            <p:cNvCxnSpPr>
              <a:stCxn id="35" idx="3"/>
              <a:endCxn id="37"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990599" y="1503501"/>
            <a:ext cx="7907107" cy="1750975"/>
            <a:chOff x="1086524" y="1982251"/>
            <a:chExt cx="7907107" cy="1750975"/>
          </a:xfrm>
        </p:grpSpPr>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86524" y="1982251"/>
              <a:ext cx="6411467" cy="175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TextBox 353"/>
            <p:cNvSpPr txBox="1">
              <a:spLocks noChangeArrowheads="1"/>
            </p:cNvSpPr>
            <p:nvPr/>
          </p:nvSpPr>
          <p:spPr bwMode="auto">
            <a:xfrm>
              <a:off x="7507516" y="2148991"/>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APC </a:t>
              </a:r>
              <a:r>
                <a:rPr lang="en-US" sz="800" b="1" dirty="0" smtClean="0">
                  <a:latin typeface="Comic Sans MS" pitchFamily="66" charset="0"/>
                  <a:hlinkClick r:id="rId8"/>
                </a:rPr>
                <a:t>SMX2000RMLV2U</a:t>
              </a:r>
              <a:endParaRPr lang="en-US" sz="800" b="1" dirty="0">
                <a:latin typeface="Comic Sans MS" pitchFamily="66" charset="0"/>
              </a:endParaRPr>
            </a:p>
          </p:txBody>
        </p:sp>
        <p:sp>
          <p:nvSpPr>
            <p:cNvPr id="39" name="TextBox 353"/>
            <p:cNvSpPr txBox="1">
              <a:spLocks noChangeArrowheads="1"/>
            </p:cNvSpPr>
            <p:nvPr/>
          </p:nvSpPr>
          <p:spPr bwMode="auto">
            <a:xfrm>
              <a:off x="7497991" y="2378989"/>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sp>
        <p:nvSpPr>
          <p:cNvPr id="40" name="TextBox 353"/>
          <p:cNvSpPr txBox="1">
            <a:spLocks noChangeArrowheads="1"/>
          </p:cNvSpPr>
          <p:nvPr/>
        </p:nvSpPr>
        <p:spPr bwMode="auto">
          <a:xfrm>
            <a:off x="7359649" y="3994592"/>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J51048023241</a:t>
            </a:r>
          </a:p>
        </p:txBody>
      </p:sp>
      <p:sp>
        <p:nvSpPr>
          <p:cNvPr id="41" name="TextBox 353"/>
          <p:cNvSpPr txBox="1">
            <a:spLocks noChangeArrowheads="1"/>
          </p:cNvSpPr>
          <p:nvPr/>
        </p:nvSpPr>
        <p:spPr bwMode="auto">
          <a:xfrm>
            <a:off x="7350124" y="4224590"/>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sp>
        <p:nvSpPr>
          <p:cNvPr id="2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a:t>
            </a:r>
            <a:r>
              <a:rPr lang="en-US" sz="800" b="1" dirty="0" smtClean="0">
                <a:latin typeface="Comic Sans MS" pitchFamily="66" charset="0"/>
                <a:hlinkClick r:id="rId9"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3507302461"/>
      </p:ext>
    </p:extLst>
  </p:cSld>
  <p:clrMapOvr>
    <a:masterClrMapping/>
  </p:clrMapOvr>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82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2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Title 8"/>
          <p:cNvSpPr>
            <a:spLocks noGrp="1"/>
          </p:cNvSpPr>
          <p:nvPr>
            <p:ph type="title"/>
          </p:nvPr>
        </p:nvSpPr>
        <p:spPr/>
        <p:txBody>
          <a:bodyPr/>
          <a:lstStyle/>
          <a:p>
            <a:pPr eaLnBrk="1" hangingPunct="1"/>
            <a:r>
              <a:rPr lang="en-US" dirty="0" smtClean="0">
                <a:ea typeface="ＭＳ Ｐゴシック" pitchFamily="34" charset="-128"/>
              </a:rPr>
              <a:t>L1-FAC-YC1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6829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DC8524-D87E-4A91-86B1-9062858D119C}" type="slidenum">
              <a:rPr lang="en-US" smtClean="0">
                <a:solidFill>
                  <a:srgbClr val="898989"/>
                </a:solidFill>
                <a:latin typeface="Calibri" pitchFamily="34" charset="0"/>
              </a:rPr>
              <a:pPr eaLnBrk="1" hangingPunct="1"/>
              <a:t>523</a:t>
            </a:fld>
            <a:endParaRPr lang="en-US" smtClean="0">
              <a:solidFill>
                <a:srgbClr val="898989"/>
              </a:solidFill>
              <a:latin typeface="Calibri" pitchFamily="34" charset="0"/>
            </a:endParaRPr>
          </a:p>
        </p:txBody>
      </p:sp>
      <p:pic>
        <p:nvPicPr>
          <p:cNvPr id="2682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306" name="Group 2"/>
          <p:cNvGrpSpPr>
            <a:grpSpLocks/>
          </p:cNvGrpSpPr>
          <p:nvPr/>
        </p:nvGrpSpPr>
        <p:grpSpPr bwMode="auto">
          <a:xfrm>
            <a:off x="8211786" y="1100138"/>
            <a:ext cx="241539" cy="5046280"/>
            <a:chOff x="8005262" y="1099417"/>
            <a:chExt cx="241897" cy="5047124"/>
          </a:xfrm>
        </p:grpSpPr>
        <p:pic>
          <p:nvPicPr>
            <p:cNvPr id="268335"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6"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7"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268307" name="Group 3"/>
          <p:cNvGrpSpPr>
            <a:grpSpLocks/>
          </p:cNvGrpSpPr>
          <p:nvPr/>
        </p:nvGrpSpPr>
        <p:grpSpPr bwMode="auto">
          <a:xfrm>
            <a:off x="8575675" y="1111250"/>
            <a:ext cx="241300" cy="4832350"/>
            <a:chOff x="8575416" y="1111793"/>
            <a:chExt cx="241738" cy="4831807"/>
          </a:xfrm>
        </p:grpSpPr>
        <p:pic>
          <p:nvPicPr>
            <p:cNvPr id="26833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3"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4"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134" name="Group 133"/>
          <p:cNvGrpSpPr/>
          <p:nvPr/>
        </p:nvGrpSpPr>
        <p:grpSpPr>
          <a:xfrm>
            <a:off x="2040381" y="1554026"/>
            <a:ext cx="5670549" cy="223916"/>
            <a:chOff x="54328" y="752459"/>
            <a:chExt cx="5670549" cy="223916"/>
          </a:xfrm>
        </p:grpSpPr>
        <p:pic>
          <p:nvPicPr>
            <p:cNvPr id="135"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36"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7" name="Group 136"/>
            <p:cNvGrpSpPr/>
            <p:nvPr/>
          </p:nvGrpSpPr>
          <p:grpSpPr>
            <a:xfrm>
              <a:off x="3306405" y="755219"/>
              <a:ext cx="2418472" cy="221156"/>
              <a:chOff x="3306405" y="755219"/>
              <a:chExt cx="2418472" cy="221156"/>
            </a:xfrm>
          </p:grpSpPr>
          <p:sp>
            <p:nvSpPr>
              <p:cNvPr id="141"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 &amp; 110VAC</a:t>
                </a:r>
                <a:endParaRPr lang="en-US" sz="800" b="1" dirty="0">
                  <a:latin typeface="Comic Sans MS" pitchFamily="66" charset="0"/>
                </a:endParaRPr>
              </a:p>
            </p:txBody>
          </p:sp>
          <p:sp>
            <p:nvSpPr>
              <p:cNvPr id="142"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N62538F19R</a:t>
                </a:r>
                <a:endParaRPr lang="en-US" sz="800" b="1" dirty="0">
                  <a:solidFill>
                    <a:schemeClr val="bg1"/>
                  </a:solidFill>
                  <a:latin typeface="Comic Sans MS" pitchFamily="66" charset="0"/>
                </a:endParaRPr>
              </a:p>
            </p:txBody>
          </p:sp>
        </p:grpSp>
        <p:grpSp>
          <p:nvGrpSpPr>
            <p:cNvPr id="138" name="Group 137"/>
            <p:cNvGrpSpPr/>
            <p:nvPr/>
          </p:nvGrpSpPr>
          <p:grpSpPr>
            <a:xfrm>
              <a:off x="54328" y="752459"/>
              <a:ext cx="3013393" cy="221123"/>
              <a:chOff x="54328" y="752459"/>
              <a:chExt cx="3013393" cy="221123"/>
            </a:xfrm>
          </p:grpSpPr>
          <p:sp>
            <p:nvSpPr>
              <p:cNvPr id="139"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GS624P</a:t>
                </a:r>
                <a:endParaRPr lang="en-US" sz="800" b="1" dirty="0">
                  <a:solidFill>
                    <a:schemeClr val="bg1"/>
                  </a:solidFill>
                  <a:latin typeface="Comic Sans MS" pitchFamily="66" charset="0"/>
                </a:endParaRPr>
              </a:p>
            </p:txBody>
          </p:sp>
          <p:sp>
            <p:nvSpPr>
              <p:cNvPr id="140"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Brocade FastIron Edge GS624P</a:t>
                </a:r>
                <a:endParaRPr lang="en-US" sz="800" b="1" dirty="0">
                  <a:latin typeface="Comic Sans MS" pitchFamily="66" charset="0"/>
                </a:endParaRPr>
              </a:p>
            </p:txBody>
          </p:sp>
        </p:grpSp>
      </p:grpSp>
      <p:grpSp>
        <p:nvGrpSpPr>
          <p:cNvPr id="178" name="Group 177"/>
          <p:cNvGrpSpPr/>
          <p:nvPr/>
        </p:nvGrpSpPr>
        <p:grpSpPr>
          <a:xfrm>
            <a:off x="2040576" y="1804950"/>
            <a:ext cx="5670549" cy="223916"/>
            <a:chOff x="54328" y="752459"/>
            <a:chExt cx="5670549" cy="223916"/>
          </a:xfrm>
        </p:grpSpPr>
        <p:pic>
          <p:nvPicPr>
            <p:cNvPr id="179"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80"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1" name="Group 180"/>
            <p:cNvGrpSpPr/>
            <p:nvPr/>
          </p:nvGrpSpPr>
          <p:grpSpPr>
            <a:xfrm>
              <a:off x="3306405" y="755219"/>
              <a:ext cx="2418472" cy="221156"/>
              <a:chOff x="3306405" y="755219"/>
              <a:chExt cx="2418472" cy="221156"/>
            </a:xfrm>
          </p:grpSpPr>
          <p:sp>
            <p:nvSpPr>
              <p:cNvPr id="185"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186"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FB00001705</a:t>
                </a:r>
              </a:p>
            </p:txBody>
          </p:sp>
        </p:grpSp>
        <p:grpSp>
          <p:nvGrpSpPr>
            <p:cNvPr id="182" name="Group 181"/>
            <p:cNvGrpSpPr/>
            <p:nvPr/>
          </p:nvGrpSpPr>
          <p:grpSpPr>
            <a:xfrm>
              <a:off x="54328" y="752459"/>
              <a:ext cx="3013393" cy="221123"/>
              <a:chOff x="54328" y="752459"/>
              <a:chExt cx="3013393" cy="221123"/>
            </a:xfrm>
          </p:grpSpPr>
          <p:sp>
            <p:nvSpPr>
              <p:cNvPr id="183"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rPr>
                  <a:t>2402</a:t>
                </a:r>
                <a:endParaRPr lang="en-US" sz="800" b="1" dirty="0">
                  <a:solidFill>
                    <a:schemeClr val="bg1"/>
                  </a:solidFill>
                  <a:latin typeface="Comic Sans MS" pitchFamily="66" charset="0"/>
                </a:endParaRPr>
              </a:p>
            </p:txBody>
          </p:sp>
          <p:sp>
            <p:nvSpPr>
              <p:cNvPr id="184"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2402 Network Switch</a:t>
                </a:r>
                <a:endParaRPr lang="en-US" sz="800" b="1" dirty="0">
                  <a:latin typeface="Comic Sans MS" pitchFamily="66" charset="0"/>
                </a:endParaRPr>
              </a:p>
            </p:txBody>
          </p:sp>
        </p:grpSp>
      </p:grpSp>
      <p:sp>
        <p:nvSpPr>
          <p:cNvPr id="192" name="TextBox 159"/>
          <p:cNvSpPr txBox="1">
            <a:spLocks noChangeArrowheads="1"/>
          </p:cNvSpPr>
          <p:nvPr/>
        </p:nvSpPr>
        <p:spPr bwMode="auto">
          <a:xfrm>
            <a:off x="6433869" y="6199010"/>
            <a:ext cx="1147205" cy="213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	</a:t>
            </a:r>
          </a:p>
        </p:txBody>
      </p:sp>
      <p:grpSp>
        <p:nvGrpSpPr>
          <p:cNvPr id="2" name="Group 1"/>
          <p:cNvGrpSpPr/>
          <p:nvPr/>
        </p:nvGrpSpPr>
        <p:grpSpPr>
          <a:xfrm>
            <a:off x="1467952" y="2147611"/>
            <a:ext cx="7221538" cy="218169"/>
            <a:chOff x="835334" y="6465360"/>
            <a:chExt cx="7221538" cy="218169"/>
          </a:xfrm>
        </p:grpSpPr>
        <p:pic>
          <p:nvPicPr>
            <p:cNvPr id="227" name="Picture 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56664"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8" name="TextBox 166"/>
            <p:cNvSpPr txBox="1">
              <a:spLocks noChangeArrowheads="1"/>
            </p:cNvSpPr>
            <p:nvPr/>
          </p:nvSpPr>
          <p:spPr bwMode="auto">
            <a:xfrm>
              <a:off x="835334" y="6465360"/>
              <a:ext cx="2328635"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Kantech</a:t>
              </a:r>
              <a:endParaRPr lang="en-US" sz="800" b="1" dirty="0">
                <a:latin typeface="Comic Sans MS" pitchFamily="66" charset="0"/>
              </a:endParaRPr>
            </a:p>
          </p:txBody>
        </p:sp>
        <p:sp>
          <p:nvSpPr>
            <p:cNvPr id="229" name="TextBox 164"/>
            <p:cNvSpPr txBox="1">
              <a:spLocks noChangeArrowheads="1"/>
            </p:cNvSpPr>
            <p:nvPr/>
          </p:nvSpPr>
          <p:spPr bwMode="auto">
            <a:xfrm>
              <a:off x="3163969" y="6471282"/>
              <a:ext cx="541336"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err="1" smtClean="0">
                  <a:solidFill>
                    <a:schemeClr val="bg1"/>
                  </a:solidFill>
                  <a:latin typeface="Comic Sans MS" pitchFamily="66" charset="0"/>
                </a:rPr>
                <a:t>xxxxxxxx</a:t>
              </a:r>
              <a:endParaRPr lang="en-US" sz="500" b="1" dirty="0">
                <a:solidFill>
                  <a:schemeClr val="bg1"/>
                </a:solidFill>
                <a:latin typeface="Comic Sans MS" pitchFamily="66" charset="0"/>
              </a:endParaRPr>
            </a:p>
          </p:txBody>
        </p:sp>
        <p:sp>
          <p:nvSpPr>
            <p:cNvPr id="230" name="TextBox 159"/>
            <p:cNvSpPr txBox="1">
              <a:spLocks noChangeArrowheads="1"/>
            </p:cNvSpPr>
            <p:nvPr/>
          </p:nvSpPr>
          <p:spPr bwMode="auto">
            <a:xfrm>
              <a:off x="5923802" y="6468451"/>
              <a:ext cx="2133070" cy="215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pic>
          <p:nvPicPr>
            <p:cNvPr id="232" name="Picture 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74739"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1" name="TextBox 162"/>
            <p:cNvSpPr txBox="1">
              <a:spLocks noChangeArrowheads="1"/>
            </p:cNvSpPr>
            <p:nvPr/>
          </p:nvSpPr>
          <p:spPr bwMode="auto">
            <a:xfrm>
              <a:off x="5374739" y="6483269"/>
              <a:ext cx="54393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solidFill>
                    <a:schemeClr val="bg1"/>
                  </a:solidFill>
                  <a:latin typeface="Comic Sans MS" pitchFamily="66" charset="0"/>
                </a:rPr>
                <a:t>SN:</a:t>
              </a:r>
              <a:endParaRPr lang="en-US" sz="500" b="1" dirty="0">
                <a:solidFill>
                  <a:schemeClr val="bg1"/>
                </a:solidFill>
                <a:latin typeface="Comic Sans MS" pitchFamily="66" charset="0"/>
              </a:endParaRPr>
            </a:p>
          </p:txBody>
        </p:sp>
      </p:grpSp>
      <p:grpSp>
        <p:nvGrpSpPr>
          <p:cNvPr id="233" name="Group 59"/>
          <p:cNvGrpSpPr>
            <a:grpSpLocks/>
          </p:cNvGrpSpPr>
          <p:nvPr/>
        </p:nvGrpSpPr>
        <p:grpSpPr bwMode="auto">
          <a:xfrm>
            <a:off x="2047451" y="2285068"/>
            <a:ext cx="5654675" cy="217799"/>
            <a:chOff x="1572431" y="6509321"/>
            <a:chExt cx="5654848" cy="218054"/>
          </a:xfrm>
        </p:grpSpPr>
        <p:pic>
          <p:nvPicPr>
            <p:cNvPr id="234" name="Picture 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5" name="Picture 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6" name="TextBox 166"/>
            <p:cNvSpPr txBox="1">
              <a:spLocks noChangeArrowheads="1"/>
            </p:cNvSpPr>
            <p:nvPr/>
          </p:nvSpPr>
          <p:spPr bwMode="auto">
            <a:xfrm>
              <a:off x="1572431" y="6509321"/>
              <a:ext cx="1747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Trinet Fibox</a:t>
              </a:r>
              <a:endParaRPr lang="en-US" sz="800" b="1" dirty="0">
                <a:latin typeface="Comic Sans MS" pitchFamily="66" charset="0"/>
              </a:endParaRPr>
            </a:p>
          </p:txBody>
        </p:sp>
        <p:sp>
          <p:nvSpPr>
            <p:cNvPr id="237" name="TextBox 164"/>
            <p:cNvSpPr txBox="1">
              <a:spLocks noChangeArrowheads="1"/>
            </p:cNvSpPr>
            <p:nvPr/>
          </p:nvSpPr>
          <p:spPr bwMode="auto">
            <a:xfrm>
              <a:off x="3317009" y="6515331"/>
              <a:ext cx="1262213" cy="184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dirty="0" err="1">
                  <a:solidFill>
                    <a:schemeClr val="bg1"/>
                  </a:solidFill>
                  <a:latin typeface="Comic Sans MS" pitchFamily="66" charset="0"/>
                </a:rPr>
                <a:t>xxxxxxxx</a:t>
              </a:r>
              <a:endParaRPr lang="en-US" sz="600" b="1" dirty="0">
                <a:solidFill>
                  <a:schemeClr val="bg1"/>
                </a:solidFill>
                <a:latin typeface="Comic Sans MS" pitchFamily="66" charset="0"/>
              </a:endParaRPr>
            </a:p>
          </p:txBody>
        </p:sp>
        <p:sp>
          <p:nvSpPr>
            <p:cNvPr id="238" name="TextBox 159"/>
            <p:cNvSpPr txBox="1">
              <a:spLocks noChangeArrowheads="1"/>
            </p:cNvSpPr>
            <p:nvPr/>
          </p:nvSpPr>
          <p:spPr bwMode="auto">
            <a:xfrm>
              <a:off x="6080074" y="6512449"/>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	</a:t>
              </a:r>
            </a:p>
          </p:txBody>
        </p:sp>
        <p:sp>
          <p:nvSpPr>
            <p:cNvPr id="239" name="TextBox 162"/>
            <p:cNvSpPr txBox="1">
              <a:spLocks noChangeArrowheads="1"/>
            </p:cNvSpPr>
            <p:nvPr/>
          </p:nvSpPr>
          <p:spPr bwMode="auto">
            <a:xfrm>
              <a:off x="4817862" y="6525270"/>
              <a:ext cx="1270839" cy="184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dirty="0">
                  <a:solidFill>
                    <a:schemeClr val="bg1"/>
                  </a:solidFill>
                  <a:latin typeface="Comic Sans MS" pitchFamily="66" charset="0"/>
                </a:rPr>
                <a:t>SN:</a:t>
              </a:r>
            </a:p>
          </p:txBody>
        </p:sp>
      </p:grpSp>
      <p:sp>
        <p:nvSpPr>
          <p:cNvPr id="240" name="TextBox 166"/>
          <p:cNvSpPr txBox="1">
            <a:spLocks noChangeArrowheads="1"/>
          </p:cNvSpPr>
          <p:nvPr/>
        </p:nvSpPr>
        <p:spPr bwMode="auto">
          <a:xfrm>
            <a:off x="968294" y="264771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Phone</a:t>
            </a:r>
            <a:endParaRPr lang="en-US" sz="800" b="1" dirty="0">
              <a:latin typeface="Comic Sans MS" pitchFamily="66" charset="0"/>
            </a:endParaRPr>
          </a:p>
        </p:txBody>
      </p:sp>
      <p:sp>
        <p:nvSpPr>
          <p:cNvPr id="241" name="TextBox 166"/>
          <p:cNvSpPr txBox="1">
            <a:spLocks noChangeArrowheads="1"/>
          </p:cNvSpPr>
          <p:nvPr/>
        </p:nvSpPr>
        <p:spPr bwMode="auto">
          <a:xfrm>
            <a:off x="968294" y="281386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Security Cameras</a:t>
            </a:r>
            <a:endParaRPr lang="en-US" sz="800" b="1" dirty="0">
              <a:latin typeface="Comic Sans MS" pitchFamily="66" charset="0"/>
            </a:endParaRPr>
          </a:p>
        </p:txBody>
      </p:sp>
      <p:sp>
        <p:nvSpPr>
          <p:cNvPr id="242" name="TextBox 166"/>
          <p:cNvSpPr txBox="1">
            <a:spLocks noChangeArrowheads="1"/>
          </p:cNvSpPr>
          <p:nvPr/>
        </p:nvSpPr>
        <p:spPr bwMode="auto">
          <a:xfrm>
            <a:off x="968295" y="2981229"/>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IFO Cameras</a:t>
            </a:r>
            <a:endParaRPr lang="en-US" sz="800" b="1" dirty="0">
              <a:latin typeface="Comic Sans MS" pitchFamily="66" charset="0"/>
            </a:endParaRPr>
          </a:p>
        </p:txBody>
      </p:sp>
      <p:grpSp>
        <p:nvGrpSpPr>
          <p:cNvPr id="244" name="Group 243"/>
          <p:cNvGrpSpPr/>
          <p:nvPr/>
        </p:nvGrpSpPr>
        <p:grpSpPr>
          <a:xfrm>
            <a:off x="2657988" y="1677060"/>
            <a:ext cx="3924325" cy="184666"/>
            <a:chOff x="2173288" y="6524880"/>
            <a:chExt cx="3924325" cy="184666"/>
          </a:xfrm>
        </p:grpSpPr>
        <p:sp>
          <p:nvSpPr>
            <p:cNvPr id="245"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46"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7"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Group 247"/>
          <p:cNvGrpSpPr/>
          <p:nvPr/>
        </p:nvGrpSpPr>
        <p:grpSpPr>
          <a:xfrm>
            <a:off x="2652263" y="1925710"/>
            <a:ext cx="3924325" cy="184666"/>
            <a:chOff x="2173288" y="6524880"/>
            <a:chExt cx="3924325" cy="184666"/>
          </a:xfrm>
        </p:grpSpPr>
        <p:sp>
          <p:nvSpPr>
            <p:cNvPr id="249"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0"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Group 251"/>
          <p:cNvGrpSpPr/>
          <p:nvPr/>
        </p:nvGrpSpPr>
        <p:grpSpPr>
          <a:xfrm>
            <a:off x="2653413" y="2380610"/>
            <a:ext cx="3924325" cy="184666"/>
            <a:chOff x="2173288" y="6524880"/>
            <a:chExt cx="3924325" cy="184666"/>
          </a:xfrm>
        </p:grpSpPr>
        <p:sp>
          <p:nvSpPr>
            <p:cNvPr id="25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4"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5"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1" name="Group 145"/>
          <p:cNvGrpSpPr>
            <a:grpSpLocks/>
          </p:cNvGrpSpPr>
          <p:nvPr/>
        </p:nvGrpSpPr>
        <p:grpSpPr bwMode="auto">
          <a:xfrm>
            <a:off x="2654300" y="5627834"/>
            <a:ext cx="5064125" cy="228600"/>
            <a:chOff x="199210" y="6182363"/>
            <a:chExt cx="5064125" cy="228601"/>
          </a:xfrm>
        </p:grpSpPr>
        <p:pic>
          <p:nvPicPr>
            <p:cNvPr id="92" name="Picture 4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3" name="Picture 4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94" name="Group 142"/>
            <p:cNvGrpSpPr>
              <a:grpSpLocks/>
            </p:cNvGrpSpPr>
            <p:nvPr/>
          </p:nvGrpSpPr>
          <p:grpSpPr bwMode="auto">
            <a:xfrm>
              <a:off x="199210" y="6186671"/>
              <a:ext cx="2406970" cy="221162"/>
              <a:chOff x="-301925" y="5561154"/>
              <a:chExt cx="2406770" cy="221240"/>
            </a:xfrm>
          </p:grpSpPr>
          <p:sp>
            <p:nvSpPr>
              <p:cNvPr id="98"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UPS1</a:t>
                </a:r>
                <a:endParaRPr lang="en-US" sz="800" b="1" dirty="0">
                  <a:latin typeface="Comic Sans MS" pitchFamily="66" charset="0"/>
                </a:endParaRPr>
              </a:p>
            </p:txBody>
          </p:sp>
          <p:sp>
            <p:nvSpPr>
              <p:cNvPr id="9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APC SMT1500RM2U</a:t>
                </a:r>
                <a:endParaRPr lang="en-US" sz="800" b="1" dirty="0">
                  <a:latin typeface="Comic Sans MS" pitchFamily="66" charset="0"/>
                </a:endParaRPr>
              </a:p>
            </p:txBody>
          </p:sp>
        </p:grpSp>
        <p:grpSp>
          <p:nvGrpSpPr>
            <p:cNvPr id="95" name="Group 141"/>
            <p:cNvGrpSpPr>
              <a:grpSpLocks/>
            </p:cNvGrpSpPr>
            <p:nvPr/>
          </p:nvGrpSpPr>
          <p:grpSpPr bwMode="auto">
            <a:xfrm>
              <a:off x="2844863" y="6189468"/>
              <a:ext cx="2418472" cy="221119"/>
              <a:chOff x="307675" y="6055740"/>
              <a:chExt cx="2418271" cy="221197"/>
            </a:xfrm>
          </p:grpSpPr>
          <p:sp>
            <p:nvSpPr>
              <p:cNvPr id="9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9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AS10J1111987</a:t>
                </a:r>
              </a:p>
            </p:txBody>
          </p:sp>
        </p:grpSp>
      </p:grpSp>
      <p:sp>
        <p:nvSpPr>
          <p:cNvPr id="100"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9" action="ppaction://hlinksldjump"/>
              </a:rPr>
              <a:t>&lt;&lt; </a:t>
            </a:r>
            <a:r>
              <a:rPr lang="en-US" sz="800" b="1" dirty="0" smtClean="0">
                <a:latin typeface="Comic Sans MS" pitchFamily="66" charset="0"/>
                <a:hlinkClick r:id="rId19" action="ppaction://hlinksldjump"/>
              </a:rPr>
              <a:t>CERY Racks</a:t>
            </a:r>
            <a:endParaRPr lang="en-US" sz="800" b="1" dirty="0">
              <a:latin typeface="Comic Sans MS" pitchFamily="66" charset="0"/>
            </a:endParaRPr>
          </a:p>
        </p:txBody>
      </p:sp>
      <p:sp>
        <p:nvSpPr>
          <p:cNvPr id="10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L1-FAC-YC1 Facilities Y-End </a:t>
            </a:r>
            <a:r>
              <a:rPr lang="en-US" sz="800" b="1" dirty="0">
                <a:latin typeface="Comic Sans MS" pitchFamily="66" charset="0"/>
              </a:rPr>
              <a:t>Station Remote Rack Layout </a:t>
            </a:r>
            <a:r>
              <a:rPr lang="en-US" sz="800" b="1" dirty="0" smtClean="0">
                <a:latin typeface="Comic Sans MS" pitchFamily="66" charset="0"/>
              </a:rPr>
              <a:t>(</a:t>
            </a:r>
            <a:r>
              <a:rPr lang="en-US" sz="800" b="1" dirty="0" smtClean="0">
                <a:latin typeface="Comic Sans MS" pitchFamily="66" charset="0"/>
                <a:hlinkClick r:id="rId20"/>
              </a:rPr>
              <a:t>D1201093</a:t>
            </a:r>
            <a:r>
              <a:rPr lang="en-US" sz="800" b="1" dirty="0" smtClean="0">
                <a:latin typeface="Comic Sans MS" pitchFamily="66" charset="0"/>
              </a:rPr>
              <a:t>) (</a:t>
            </a:r>
            <a:r>
              <a:rPr lang="en-US" sz="800" b="1" dirty="0" smtClean="0">
                <a:latin typeface="Comic Sans MS" pitchFamily="66" charset="0"/>
                <a:hlinkClick r:id="rId21"/>
              </a:rPr>
              <a:t>S1202957</a:t>
            </a:r>
            <a:r>
              <a:rPr lang="en-US" sz="800" b="1" dirty="0" smtClean="0">
                <a:latin typeface="Comic Sans MS" pitchFamily="66" charset="0"/>
              </a:rPr>
              <a:t>)</a:t>
            </a:r>
            <a:endParaRPr lang="en-US" sz="800" b="1" dirty="0">
              <a:latin typeface="Comic Sans MS" pitchFamily="66" charset="0"/>
            </a:endParaRPr>
          </a:p>
        </p:txBody>
      </p:sp>
      <p:grpSp>
        <p:nvGrpSpPr>
          <p:cNvPr id="7" name="Group 6"/>
          <p:cNvGrpSpPr/>
          <p:nvPr/>
        </p:nvGrpSpPr>
        <p:grpSpPr>
          <a:xfrm>
            <a:off x="2221271" y="5190294"/>
            <a:ext cx="5492750" cy="314967"/>
            <a:chOff x="-1769136" y="4229313"/>
            <a:chExt cx="5492750" cy="314967"/>
          </a:xfrm>
        </p:grpSpPr>
        <p:sp>
          <p:nvSpPr>
            <p:cNvPr id="125" name="TextBox 121"/>
            <p:cNvSpPr txBox="1">
              <a:spLocks noChangeArrowheads="1"/>
            </p:cNvSpPr>
            <p:nvPr/>
          </p:nvSpPr>
          <p:spPr bwMode="auto">
            <a:xfrm>
              <a:off x="-1769136" y="4282464"/>
              <a:ext cx="15755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KEPCO Power Supplies</a:t>
              </a:r>
              <a:endParaRPr lang="en-US" sz="800" b="1" dirty="0">
                <a:latin typeface="Comic Sans MS" pitchFamily="66" charset="0"/>
              </a:endParaRPr>
            </a:p>
          </p:txBody>
        </p:sp>
        <p:sp>
          <p:nvSpPr>
            <p:cNvPr id="127" name="TextBox 118"/>
            <p:cNvSpPr txBox="1">
              <a:spLocks noChangeArrowheads="1"/>
            </p:cNvSpPr>
            <p:nvPr/>
          </p:nvSpPr>
          <p:spPr bwMode="auto">
            <a:xfrm>
              <a:off x="2576078" y="4299950"/>
              <a:ext cx="1147536" cy="185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grpSp>
          <p:nvGrpSpPr>
            <p:cNvPr id="3" name="Group 2"/>
            <p:cNvGrpSpPr/>
            <p:nvPr/>
          </p:nvGrpSpPr>
          <p:grpSpPr>
            <a:xfrm>
              <a:off x="1298204" y="4240432"/>
              <a:ext cx="1273212" cy="299508"/>
              <a:chOff x="1298204" y="4803704"/>
              <a:chExt cx="1273212" cy="327554"/>
            </a:xfrm>
          </p:grpSpPr>
          <p:sp>
            <p:nvSpPr>
              <p:cNvPr id="149" name="TextBox 368">
                <a:hlinkClick r:id="" action="ppaction://noaction"/>
              </p:cNvPr>
              <p:cNvSpPr txBox="1">
                <a:spLocks noChangeArrowheads="1"/>
              </p:cNvSpPr>
              <p:nvPr/>
            </p:nvSpPr>
            <p:spPr bwMode="auto">
              <a:xfrm>
                <a:off x="1298204" y="4811217"/>
                <a:ext cx="317487" cy="320041"/>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sp>
            <p:nvSpPr>
              <p:cNvPr id="150" name="TextBox 368">
                <a:hlinkClick r:id="" action="ppaction://noaction"/>
              </p:cNvPr>
              <p:cNvSpPr txBox="1">
                <a:spLocks noChangeArrowheads="1"/>
              </p:cNvSpPr>
              <p:nvPr/>
            </p:nvSpPr>
            <p:spPr bwMode="auto">
              <a:xfrm>
                <a:off x="1936442" y="4810319"/>
                <a:ext cx="634974" cy="314703"/>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sp>
            <p:nvSpPr>
              <p:cNvPr id="151" name="TextBox 368">
                <a:hlinkClick r:id="" action="ppaction://noaction"/>
              </p:cNvPr>
              <p:cNvSpPr txBox="1">
                <a:spLocks noChangeArrowheads="1"/>
              </p:cNvSpPr>
              <p:nvPr/>
            </p:nvSpPr>
            <p:spPr bwMode="auto">
              <a:xfrm>
                <a:off x="1619616" y="4803704"/>
                <a:ext cx="317487" cy="32316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grpSp>
        <p:grpSp>
          <p:nvGrpSpPr>
            <p:cNvPr id="6" name="Group 5"/>
            <p:cNvGrpSpPr/>
            <p:nvPr/>
          </p:nvGrpSpPr>
          <p:grpSpPr>
            <a:xfrm>
              <a:off x="-211180" y="4229313"/>
              <a:ext cx="1279849" cy="314967"/>
              <a:chOff x="-211180" y="4213564"/>
              <a:chExt cx="1279849" cy="346464"/>
            </a:xfrm>
          </p:grpSpPr>
          <p:grpSp>
            <p:nvGrpSpPr>
              <p:cNvPr id="102" name="Group 101"/>
              <p:cNvGrpSpPr/>
              <p:nvPr/>
            </p:nvGrpSpPr>
            <p:grpSpPr>
              <a:xfrm>
                <a:off x="-211180" y="4251939"/>
                <a:ext cx="1279849" cy="308089"/>
                <a:chOff x="1298204" y="3763945"/>
                <a:chExt cx="1279849" cy="308089"/>
              </a:xfrm>
            </p:grpSpPr>
            <p:pic>
              <p:nvPicPr>
                <p:cNvPr id="103" name="Picture 1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298204" y="3763945"/>
                  <a:ext cx="1279849" cy="2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5"/>
                <p:cNvPicPr>
                  <a:picLocks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936442" y="3772524"/>
                  <a:ext cx="576218" cy="299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5"/>
                <p:cNvPicPr>
                  <a:picLocks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89578" y="3772525"/>
                  <a:ext cx="576218" cy="299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 name="Group 4"/>
              <p:cNvGrpSpPr/>
              <p:nvPr/>
            </p:nvGrpSpPr>
            <p:grpSpPr>
              <a:xfrm>
                <a:off x="-200029" y="4213564"/>
                <a:ext cx="1256935" cy="323165"/>
                <a:chOff x="-211180" y="4648737"/>
                <a:chExt cx="1256935" cy="323165"/>
              </a:xfrm>
            </p:grpSpPr>
            <p:sp>
              <p:nvSpPr>
                <p:cNvPr id="132" name="TextBox 368">
                  <a:hlinkClick r:id="" action="ppaction://noaction"/>
                </p:cNvPr>
                <p:cNvSpPr txBox="1">
                  <a:spLocks noChangeArrowheads="1"/>
                </p:cNvSpPr>
                <p:nvPr/>
              </p:nvSpPr>
              <p:spPr bwMode="auto">
                <a:xfrm>
                  <a:off x="423793" y="4651861"/>
                  <a:ext cx="317487" cy="320041"/>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sp>
              <p:nvSpPr>
                <p:cNvPr id="133" name="TextBox 368">
                  <a:hlinkClick r:id="" action="ppaction://noaction"/>
                </p:cNvPr>
                <p:cNvSpPr txBox="1">
                  <a:spLocks noChangeArrowheads="1"/>
                </p:cNvSpPr>
                <p:nvPr/>
              </p:nvSpPr>
              <p:spPr bwMode="auto">
                <a:xfrm>
                  <a:off x="-211180" y="4657199"/>
                  <a:ext cx="634974" cy="314703"/>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sp>
              <p:nvSpPr>
                <p:cNvPr id="143" name="TextBox 368">
                  <a:hlinkClick r:id="" action="ppaction://noaction"/>
                </p:cNvPr>
                <p:cNvSpPr txBox="1">
                  <a:spLocks noChangeArrowheads="1"/>
                </p:cNvSpPr>
                <p:nvPr/>
              </p:nvSpPr>
              <p:spPr bwMode="auto">
                <a:xfrm>
                  <a:off x="728268" y="4648737"/>
                  <a:ext cx="317487" cy="32316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grpSp>
        </p:grpSp>
      </p:grpSp>
      <p:grpSp>
        <p:nvGrpSpPr>
          <p:cNvPr id="107" name="Group 106"/>
          <p:cNvGrpSpPr/>
          <p:nvPr/>
        </p:nvGrpSpPr>
        <p:grpSpPr>
          <a:xfrm>
            <a:off x="7849057" y="2309696"/>
            <a:ext cx="391085" cy="1038225"/>
            <a:chOff x="7980628" y="1704975"/>
            <a:chExt cx="391085" cy="1038225"/>
          </a:xfrm>
        </p:grpSpPr>
        <p:pic>
          <p:nvPicPr>
            <p:cNvPr id="108" name="Picture 119">
              <a:hlinkClick r:id="rId26" action="ppaction://hlinksldjump"/>
            </p:cNvPr>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Rectangle 108"/>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rPr>
                <a:t>PSY-034</a:t>
              </a:r>
              <a:endParaRPr lang="en-US" sz="900" dirty="0"/>
            </a:p>
          </p:txBody>
        </p:sp>
      </p:grpSp>
      <p:grpSp>
        <p:nvGrpSpPr>
          <p:cNvPr id="8" name="Group 7"/>
          <p:cNvGrpSpPr/>
          <p:nvPr/>
        </p:nvGrpSpPr>
        <p:grpSpPr>
          <a:xfrm>
            <a:off x="7465444" y="2320850"/>
            <a:ext cx="392907" cy="1024977"/>
            <a:chOff x="7277571" y="3111437"/>
            <a:chExt cx="392907" cy="1024977"/>
          </a:xfrm>
        </p:grpSpPr>
        <p:pic>
          <p:nvPicPr>
            <p:cNvPr id="158" name="Picture 3"/>
            <p:cNvPicPr>
              <a:picLocks noChangeAspect="1" noChangeArrowheads="1"/>
            </p:cNvPicPr>
            <p:nvPr/>
          </p:nvPicPr>
          <p:blipFill>
            <a:blip r:embed="rId28" cstate="print">
              <a:extLst>
                <a:ext uri="{28A0092B-C50C-407E-A947-70E740481C1C}">
                  <a14:useLocalDpi xmlns:a14="http://schemas.microsoft.com/office/drawing/2010/main" val="0"/>
                </a:ext>
              </a:extLst>
            </a:blip>
            <a:srcRect/>
            <a:stretch>
              <a:fillRect/>
            </a:stretch>
          </p:blipFill>
          <p:spPr bwMode="auto">
            <a:xfrm>
              <a:off x="7277571" y="3111437"/>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1" name="Rectangle 110"/>
            <p:cNvSpPr/>
            <p:nvPr/>
          </p:nvSpPr>
          <p:spPr>
            <a:xfrm rot="16200000">
              <a:off x="7214263" y="3372058"/>
              <a:ext cx="681597" cy="230832"/>
            </a:xfrm>
            <a:prstGeom prst="rect">
              <a:avLst/>
            </a:prstGeom>
          </p:spPr>
          <p:txBody>
            <a:bodyPr wrap="none">
              <a:spAutoFit/>
            </a:bodyPr>
            <a:lstStyle/>
            <a:p>
              <a:r>
                <a:rPr lang="en-US" sz="900" b="1" dirty="0" smtClean="0">
                  <a:latin typeface="Comic Sans MS" pitchFamily="66" charset="0"/>
                </a:rPr>
                <a:t>PSY-034</a:t>
              </a:r>
              <a:endParaRPr lang="en-US" sz="900" dirty="0"/>
            </a:p>
          </p:txBody>
        </p:sp>
      </p:grpSp>
    </p:spTree>
    <p:extLst>
      <p:ext uri="{BB962C8B-B14F-4D97-AF65-F5344CB8AC3E}">
        <p14:creationId xmlns:p14="http://schemas.microsoft.com/office/powerpoint/2010/main" val="1095850811"/>
      </p:ext>
    </p:extLst>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2271797" y="751463"/>
            <a:ext cx="5670549" cy="223916"/>
            <a:chOff x="54328" y="752459"/>
            <a:chExt cx="5670549" cy="223916"/>
          </a:xfrm>
        </p:grpSpPr>
        <p:pic>
          <p:nvPicPr>
            <p:cNvPr id="41"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42"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3" name="Group 42"/>
            <p:cNvGrpSpPr/>
            <p:nvPr/>
          </p:nvGrpSpPr>
          <p:grpSpPr>
            <a:xfrm>
              <a:off x="3306405" y="755219"/>
              <a:ext cx="2418472" cy="221156"/>
              <a:chOff x="3306405" y="755219"/>
              <a:chExt cx="2418472" cy="221156"/>
            </a:xfrm>
          </p:grpSpPr>
          <p:sp>
            <p:nvSpPr>
              <p:cNvPr id="47"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 &amp; 110VAC</a:t>
                </a:r>
                <a:endParaRPr lang="en-US" sz="800" b="1" dirty="0">
                  <a:latin typeface="Comic Sans MS" pitchFamily="66" charset="0"/>
                </a:endParaRPr>
              </a:p>
            </p:txBody>
          </p:sp>
          <p:sp>
            <p:nvSpPr>
              <p:cNvPr id="48"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N62538F1A3</a:t>
                </a:r>
                <a:endParaRPr lang="en-US" sz="800" b="1" dirty="0">
                  <a:solidFill>
                    <a:schemeClr val="bg1"/>
                  </a:solidFill>
                  <a:latin typeface="Comic Sans MS" pitchFamily="66" charset="0"/>
                </a:endParaRPr>
              </a:p>
            </p:txBody>
          </p:sp>
        </p:grpSp>
        <p:grpSp>
          <p:nvGrpSpPr>
            <p:cNvPr id="44" name="Group 43"/>
            <p:cNvGrpSpPr/>
            <p:nvPr/>
          </p:nvGrpSpPr>
          <p:grpSpPr>
            <a:xfrm>
              <a:off x="54328" y="752459"/>
              <a:ext cx="3013393" cy="221123"/>
              <a:chOff x="54328" y="752459"/>
              <a:chExt cx="3013393" cy="221123"/>
            </a:xfrm>
          </p:grpSpPr>
          <p:sp>
            <p:nvSpPr>
              <p:cNvPr id="45"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
                  </a:rPr>
                  <a:t>GS624P</a:t>
                </a:r>
                <a:endParaRPr lang="en-US" sz="800" b="1" dirty="0">
                  <a:solidFill>
                    <a:schemeClr val="bg1"/>
                  </a:solidFill>
                  <a:latin typeface="Comic Sans MS" pitchFamily="66" charset="0"/>
                </a:endParaRPr>
              </a:p>
            </p:txBody>
          </p:sp>
          <p:sp>
            <p:nvSpPr>
              <p:cNvPr id="46"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Brocade FastIron Edge GS624P</a:t>
                </a:r>
                <a:endParaRPr lang="en-US" sz="800" b="1" dirty="0">
                  <a:latin typeface="Comic Sans MS" pitchFamily="66" charset="0"/>
                </a:endParaRPr>
              </a:p>
            </p:txBody>
          </p:sp>
        </p:grpSp>
      </p:grpSp>
      <p:sp>
        <p:nvSpPr>
          <p:cNvPr id="239618" name="Title 8"/>
          <p:cNvSpPr>
            <a:spLocks noGrp="1"/>
          </p:cNvSpPr>
          <p:nvPr>
            <p:ph type="title"/>
          </p:nvPr>
        </p:nvSpPr>
        <p:spPr/>
        <p:txBody>
          <a:bodyPr/>
          <a:lstStyle/>
          <a:p>
            <a:pPr eaLnBrk="1" hangingPunct="1"/>
            <a:r>
              <a:rPr lang="en-US" dirty="0" smtClean="0">
                <a:ea typeface="ＭＳ Ｐゴシック" pitchFamily="34" charset="-128"/>
              </a:rPr>
              <a:t>Brocade FastIron Edge GS624P</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962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2BA078-8A2F-4564-B070-4F516A466B1A}" type="slidenum">
              <a:rPr lang="en-US" smtClean="0">
                <a:solidFill>
                  <a:srgbClr val="898989"/>
                </a:solidFill>
                <a:latin typeface="Calibri" pitchFamily="34" charset="0"/>
              </a:rPr>
              <a:pPr eaLnBrk="1" hangingPunct="1"/>
              <a:t>524</a:t>
            </a:fld>
            <a:endParaRPr lang="en-US" smtClean="0">
              <a:solidFill>
                <a:srgbClr val="898989"/>
              </a:solidFill>
              <a:latin typeface="Calibri" pitchFamily="34" charset="0"/>
            </a:endParaRPr>
          </a:p>
        </p:txBody>
      </p:sp>
      <p:grpSp>
        <p:nvGrpSpPr>
          <p:cNvPr id="239645" name="Group 3"/>
          <p:cNvGrpSpPr>
            <a:grpSpLocks/>
          </p:cNvGrpSpPr>
          <p:nvPr/>
        </p:nvGrpSpPr>
        <p:grpSpPr bwMode="auto">
          <a:xfrm>
            <a:off x="7402610" y="4635004"/>
            <a:ext cx="1271491" cy="433307"/>
            <a:chOff x="7369386" y="4540264"/>
            <a:chExt cx="1271377" cy="433297"/>
          </a:xfrm>
        </p:grpSpPr>
        <p:sp>
          <p:nvSpPr>
            <p:cNvPr id="23964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N62538F1A3</a:t>
              </a:r>
              <a:endParaRPr lang="en-US" sz="800" b="1" dirty="0">
                <a:latin typeface="Comic Sans MS" pitchFamily="66" charset="0"/>
              </a:endParaRPr>
            </a:p>
          </p:txBody>
        </p:sp>
        <p:sp>
          <p:nvSpPr>
            <p:cNvPr id="23964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59289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1650" y="1044079"/>
            <a:ext cx="3039100" cy="7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20763" y="1921988"/>
            <a:ext cx="7645400" cy="917388"/>
            <a:chOff x="1020763" y="1419823"/>
            <a:chExt cx="7645400" cy="917388"/>
          </a:xfrm>
        </p:grpSpPr>
        <p:sp>
          <p:nvSpPr>
            <p:cNvPr id="239624" name="TextBox 353"/>
            <p:cNvSpPr txBox="1">
              <a:spLocks noChangeArrowheads="1"/>
            </p:cNvSpPr>
            <p:nvPr/>
          </p:nvSpPr>
          <p:spPr bwMode="auto">
            <a:xfrm>
              <a:off x="7396163" y="1802041"/>
              <a:ext cx="1187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C0:3F:0E:86:88:E0</a:t>
              </a:r>
              <a:endParaRPr lang="en-US" sz="800" b="1" dirty="0">
                <a:latin typeface="Comic Sans MS" pitchFamily="66" charset="0"/>
              </a:endParaRPr>
            </a:p>
          </p:txBody>
        </p:sp>
        <p:grpSp>
          <p:nvGrpSpPr>
            <p:cNvPr id="2" name="Group 1"/>
            <p:cNvGrpSpPr/>
            <p:nvPr/>
          </p:nvGrpSpPr>
          <p:grpSpPr>
            <a:xfrm>
              <a:off x="1020763" y="1419823"/>
              <a:ext cx="7645400" cy="917388"/>
              <a:chOff x="1020763" y="1419823"/>
              <a:chExt cx="7645400" cy="917388"/>
            </a:xfrm>
          </p:grpSpPr>
          <p:pic>
            <p:nvPicPr>
              <p:cNvPr id="54" name="Picture 5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3" y="1460610"/>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39650" name="Group 4"/>
              <p:cNvGrpSpPr>
                <a:grpSpLocks/>
              </p:cNvGrpSpPr>
              <p:nvPr/>
            </p:nvGrpSpPr>
            <p:grpSpPr bwMode="auto">
              <a:xfrm>
                <a:off x="7393872" y="1419823"/>
                <a:ext cx="1272291" cy="444474"/>
                <a:chOff x="7381441" y="3557085"/>
                <a:chExt cx="1272240" cy="444795"/>
              </a:xfrm>
            </p:grpSpPr>
            <p:sp>
              <p:nvSpPr>
                <p:cNvPr id="23965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GSM7224</a:t>
                  </a:r>
                  <a:endParaRPr lang="en-US" sz="800" b="1" dirty="0">
                    <a:latin typeface="Comic Sans MS" pitchFamily="66" charset="0"/>
                  </a:endParaRPr>
                </a:p>
              </p:txBody>
            </p:sp>
            <p:sp>
              <p:nvSpPr>
                <p:cNvPr id="23965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2363" y="1477845"/>
                <a:ext cx="5730133" cy="859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39626" name="Group 48"/>
          <p:cNvGrpSpPr>
            <a:grpSpLocks/>
          </p:cNvGrpSpPr>
          <p:nvPr/>
        </p:nvGrpSpPr>
        <p:grpSpPr bwMode="auto">
          <a:xfrm>
            <a:off x="5178034" y="2366462"/>
            <a:ext cx="214312" cy="1993900"/>
            <a:chOff x="4407726" y="4004441"/>
            <a:chExt cx="215195" cy="1994337"/>
          </a:xfrm>
        </p:grpSpPr>
        <p:sp>
          <p:nvSpPr>
            <p:cNvPr id="23963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3</a:t>
              </a:r>
              <a:r>
                <a:rPr lang="en-US" sz="800" b="1" dirty="0" smtClean="0">
                  <a:latin typeface="Comic Sans MS" pitchFamily="66" charset="0"/>
                  <a:hlinkClick r:id="rId8" action="ppaction://hlinksldjump"/>
                </a:rPr>
                <a:t> </a:t>
              </a:r>
              <a:r>
                <a:rPr lang="en-US" sz="800" b="1" dirty="0">
                  <a:latin typeface="Comic Sans MS" pitchFamily="66" charset="0"/>
                  <a:hlinkClick r:id="rId8" action="ppaction://hlinksldjump"/>
                </a:rPr>
                <a:t>- To FE NET Port</a:t>
              </a:r>
              <a:endParaRPr lang="en-US" sz="800" b="1" dirty="0">
                <a:latin typeface="Comic Sans MS" pitchFamily="66" charset="0"/>
              </a:endParaRPr>
            </a:p>
          </p:txBody>
        </p:sp>
        <p:cxnSp>
          <p:nvCxnSpPr>
            <p:cNvPr id="51" name="Straight Arrow Connector 50"/>
            <p:cNvCxnSpPr>
              <a:stCxn id="239636"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7" name="Group 56"/>
          <p:cNvGrpSpPr>
            <a:grpSpLocks/>
          </p:cNvGrpSpPr>
          <p:nvPr/>
        </p:nvGrpSpPr>
        <p:grpSpPr bwMode="auto">
          <a:xfrm>
            <a:off x="1523999" y="2147506"/>
            <a:ext cx="215900" cy="2430463"/>
            <a:chOff x="4407954" y="4004441"/>
            <a:chExt cx="214740" cy="2429771"/>
          </a:xfrm>
        </p:grpSpPr>
        <p:sp>
          <p:nvSpPr>
            <p:cNvPr id="239633"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21F - To </a:t>
              </a:r>
              <a:r>
                <a:rPr lang="en-US" sz="800" b="1" dirty="0" smtClean="0">
                  <a:latin typeface="Comic Sans MS" pitchFamily="66" charset="0"/>
                  <a:hlinkClick r:id="rId9" action="ppaction://hlinksldjump"/>
                </a:rPr>
                <a:t>1Y23 </a:t>
              </a:r>
              <a:r>
                <a:rPr lang="en-US" sz="800" b="1" dirty="0">
                  <a:latin typeface="Comic Sans MS" pitchFamily="66" charset="0"/>
                  <a:hlinkClick r:id="rId9" action="ppaction://hlinksldjump"/>
                </a:rPr>
                <a:t>PP </a:t>
              </a:r>
              <a:r>
                <a:rPr lang="en-US" sz="800" b="1" dirty="0" smtClean="0">
                  <a:latin typeface="Comic Sans MS" pitchFamily="66" charset="0"/>
                  <a:hlinkClick r:id="rId9" action="ppaction://hlinksldjump"/>
                </a:rPr>
                <a:t>B1,B2</a:t>
              </a:r>
              <a:endParaRPr lang="en-US" sz="800" b="1" dirty="0">
                <a:latin typeface="Comic Sans MS" pitchFamily="66" charset="0"/>
              </a:endParaRPr>
            </a:p>
          </p:txBody>
        </p:sp>
        <p:cxnSp>
          <p:nvCxnSpPr>
            <p:cNvPr id="59" name="Straight Arrow Connector 58"/>
            <p:cNvCxnSpPr>
              <a:stCxn id="239633"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55" name="Picture 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2" y="4636854"/>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92900"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44361" y="4659339"/>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25957" y="4660578"/>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9628" name="Group 60"/>
          <p:cNvGrpSpPr>
            <a:grpSpLocks/>
          </p:cNvGrpSpPr>
          <p:nvPr/>
        </p:nvGrpSpPr>
        <p:grpSpPr bwMode="auto">
          <a:xfrm>
            <a:off x="4753958" y="4746935"/>
            <a:ext cx="355600" cy="2005013"/>
            <a:chOff x="4337232" y="3708410"/>
            <a:chExt cx="355738" cy="2585050"/>
          </a:xfrm>
        </p:grpSpPr>
        <p:sp>
          <p:nvSpPr>
            <p:cNvPr id="23963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39630"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8" name="Group 60"/>
          <p:cNvGrpSpPr>
            <a:grpSpLocks/>
          </p:cNvGrpSpPr>
          <p:nvPr/>
        </p:nvGrpSpPr>
        <p:grpSpPr bwMode="auto">
          <a:xfrm>
            <a:off x="1871227" y="4747700"/>
            <a:ext cx="355600" cy="2005013"/>
            <a:chOff x="4337232" y="3708410"/>
            <a:chExt cx="355738" cy="2585050"/>
          </a:xfrm>
        </p:grpSpPr>
        <p:sp>
          <p:nvSpPr>
            <p:cNvPr id="61"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110 Power </a:t>
              </a:r>
              <a:r>
                <a:rPr lang="en-US" sz="800" b="1" dirty="0">
                  <a:latin typeface="Comic Sans MS" pitchFamily="66" charset="0"/>
                </a:rPr>
                <a:t>Strip</a:t>
              </a:r>
            </a:p>
          </p:txBody>
        </p:sp>
        <p:cxnSp>
          <p:nvCxnSpPr>
            <p:cNvPr id="62" name="Straight Arrow Connector 61"/>
            <p:cNvCxnSpPr>
              <a:stCxn id="61" idx="3"/>
              <a:endCxn id="6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5" name="Rectangle 6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5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L1-FAC-YC1</a:t>
            </a:r>
            <a:endParaRPr lang="en-US" sz="800" b="1" dirty="0">
              <a:latin typeface="Comic Sans MS" pitchFamily="66" charset="0"/>
            </a:endParaRPr>
          </a:p>
        </p:txBody>
      </p:sp>
    </p:spTree>
    <p:extLst>
      <p:ext uri="{BB962C8B-B14F-4D97-AF65-F5344CB8AC3E}">
        <p14:creationId xmlns:p14="http://schemas.microsoft.com/office/powerpoint/2010/main" val="3365631988"/>
      </p:ext>
    </p:extLst>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Title 8"/>
          <p:cNvSpPr>
            <a:spLocks noGrp="1"/>
          </p:cNvSpPr>
          <p:nvPr>
            <p:ph type="title"/>
          </p:nvPr>
        </p:nvSpPr>
        <p:spPr/>
        <p:txBody>
          <a:bodyPr/>
          <a:lstStyle/>
          <a:p>
            <a:pPr eaLnBrk="1" hangingPunct="1"/>
            <a:r>
              <a:rPr lang="en-US" smtClean="0">
                <a:ea typeface="ＭＳ Ｐゴシック" pitchFamily="34" charset="-128"/>
              </a:rPr>
              <a:t>2402 – Network Switch</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8672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296E14A-317F-4592-900E-584C4F820061}" type="slidenum">
              <a:rPr lang="en-US" smtClean="0">
                <a:solidFill>
                  <a:srgbClr val="898989"/>
                </a:solidFill>
                <a:latin typeface="Calibri" pitchFamily="34" charset="0"/>
              </a:rPr>
              <a:pPr eaLnBrk="1" hangingPunct="1"/>
              <a:t>525</a:t>
            </a:fld>
            <a:endParaRPr lang="en-US" smtClean="0">
              <a:solidFill>
                <a:srgbClr val="898989"/>
              </a:solidFill>
              <a:latin typeface="Calibri" pitchFamily="34" charset="0"/>
            </a:endParaRPr>
          </a:p>
        </p:txBody>
      </p:sp>
      <p:grpSp>
        <p:nvGrpSpPr>
          <p:cNvPr id="286725" name="Group 145"/>
          <p:cNvGrpSpPr>
            <a:grpSpLocks/>
          </p:cNvGrpSpPr>
          <p:nvPr/>
        </p:nvGrpSpPr>
        <p:grpSpPr bwMode="auto">
          <a:xfrm>
            <a:off x="1939925" y="750888"/>
            <a:ext cx="5638800" cy="228600"/>
            <a:chOff x="-374918" y="6182363"/>
            <a:chExt cx="5638253" cy="228601"/>
          </a:xfrm>
        </p:grpSpPr>
        <p:pic>
          <p:nvPicPr>
            <p:cNvPr id="286845"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6846"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6847" name="Group 142"/>
            <p:cNvGrpSpPr>
              <a:grpSpLocks/>
            </p:cNvGrpSpPr>
            <p:nvPr/>
          </p:nvGrpSpPr>
          <p:grpSpPr bwMode="auto">
            <a:xfrm>
              <a:off x="-374918" y="6186633"/>
              <a:ext cx="2981098" cy="221200"/>
              <a:chOff x="-876005" y="5561116"/>
              <a:chExt cx="2980850" cy="221278"/>
            </a:xfrm>
          </p:grpSpPr>
          <p:sp>
            <p:nvSpPr>
              <p:cNvPr id="286851"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2402 Network Switch</a:t>
                </a:r>
              </a:p>
            </p:txBody>
          </p:sp>
          <p:sp>
            <p:nvSpPr>
              <p:cNvPr id="286852"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2402</a:t>
                </a:r>
                <a:endParaRPr lang="en-US" sz="800" b="1">
                  <a:solidFill>
                    <a:schemeClr val="bg1"/>
                  </a:solidFill>
                  <a:latin typeface="Comic Sans MS" pitchFamily="66" charset="0"/>
                </a:endParaRPr>
              </a:p>
            </p:txBody>
          </p:sp>
        </p:grpSp>
        <p:grpSp>
          <p:nvGrpSpPr>
            <p:cNvPr id="286848" name="Group 141"/>
            <p:cNvGrpSpPr>
              <a:grpSpLocks/>
            </p:cNvGrpSpPr>
            <p:nvPr/>
          </p:nvGrpSpPr>
          <p:grpSpPr bwMode="auto">
            <a:xfrm>
              <a:off x="2844863" y="6189468"/>
              <a:ext cx="2418472" cy="221119"/>
              <a:chOff x="307675" y="6055740"/>
              <a:chExt cx="2418271" cy="221197"/>
            </a:xfrm>
          </p:grpSpPr>
          <p:sp>
            <p:nvSpPr>
              <p:cNvPr id="286849"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8685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FB00001705</a:t>
                </a:r>
              </a:p>
            </p:txBody>
          </p:sp>
        </p:grpSp>
      </p:grpSp>
      <p:pic>
        <p:nvPicPr>
          <p:cNvPr id="28672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79513" y="1196975"/>
            <a:ext cx="4572000" cy="67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6727" name="TextBox 353"/>
          <p:cNvSpPr txBox="1">
            <a:spLocks noChangeArrowheads="1"/>
          </p:cNvSpPr>
          <p:nvPr/>
        </p:nvSpPr>
        <p:spPr bwMode="auto">
          <a:xfrm>
            <a:off x="6929438" y="2370138"/>
            <a:ext cx="176688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G12039</a:t>
            </a:r>
          </a:p>
          <a:p>
            <a:pPr eaLnBrk="1" hangingPunct="1"/>
            <a:r>
              <a:rPr lang="en-US" sz="800" b="1">
                <a:latin typeface="Comic Sans MS" pitchFamily="66" charset="0"/>
              </a:rPr>
              <a:t>192.168.253.30</a:t>
            </a:r>
          </a:p>
        </p:txBody>
      </p:sp>
      <p:pic>
        <p:nvPicPr>
          <p:cNvPr id="286728"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9813" y="5697538"/>
            <a:ext cx="4572000" cy="682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6729" name="Group 118"/>
          <p:cNvGrpSpPr>
            <a:grpSpLocks/>
          </p:cNvGrpSpPr>
          <p:nvPr/>
        </p:nvGrpSpPr>
        <p:grpSpPr bwMode="auto">
          <a:xfrm>
            <a:off x="590550" y="1895475"/>
            <a:ext cx="2851150" cy="3703638"/>
            <a:chOff x="2955189" y="1864407"/>
            <a:chExt cx="2849605" cy="3703291"/>
          </a:xfrm>
        </p:grpSpPr>
        <p:grpSp>
          <p:nvGrpSpPr>
            <p:cNvPr id="286749" name="Group 119"/>
            <p:cNvGrpSpPr>
              <a:grpSpLocks/>
            </p:cNvGrpSpPr>
            <p:nvPr/>
          </p:nvGrpSpPr>
          <p:grpSpPr bwMode="auto">
            <a:xfrm>
              <a:off x="3496672" y="1864407"/>
              <a:ext cx="2292731" cy="222022"/>
              <a:chOff x="1467344" y="2648179"/>
              <a:chExt cx="2292731" cy="222022"/>
            </a:xfrm>
          </p:grpSpPr>
          <p:sp>
            <p:nvSpPr>
              <p:cNvPr id="28684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4" name="Straight Arrow Connector 263"/>
              <p:cNvCxnSpPr>
                <a:stCxn id="286842" idx="3"/>
                <a:endCxn id="286844" idx="1"/>
              </p:cNvCxnSpPr>
              <p:nvPr/>
            </p:nvCxnSpPr>
            <p:spPr bwMode="auto">
              <a:xfrm flipV="1">
                <a:off x="2823482" y="2756119"/>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4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01</a:t>
                </a:r>
              </a:p>
            </p:txBody>
          </p:sp>
        </p:grpSp>
        <p:grpSp>
          <p:nvGrpSpPr>
            <p:cNvPr id="286750" name="Group 120"/>
            <p:cNvGrpSpPr>
              <a:grpSpLocks/>
            </p:cNvGrpSpPr>
            <p:nvPr/>
          </p:nvGrpSpPr>
          <p:grpSpPr bwMode="auto">
            <a:xfrm>
              <a:off x="3499295" y="2016807"/>
              <a:ext cx="2292731" cy="222022"/>
              <a:chOff x="1467344" y="2648179"/>
              <a:chExt cx="2292731" cy="222022"/>
            </a:xfrm>
          </p:grpSpPr>
          <p:sp>
            <p:nvSpPr>
              <p:cNvPr id="28683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1" name="Straight Arrow Connector 260"/>
              <p:cNvCxnSpPr>
                <a:stCxn id="286839" idx="3"/>
                <a:endCxn id="286841" idx="1"/>
              </p:cNvCxnSpPr>
              <p:nvPr/>
            </p:nvCxnSpPr>
            <p:spPr bwMode="auto">
              <a:xfrm flipV="1">
                <a:off x="2822446" y="275610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4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02</a:t>
                </a:r>
              </a:p>
            </p:txBody>
          </p:sp>
        </p:grpSp>
        <p:grpSp>
          <p:nvGrpSpPr>
            <p:cNvPr id="286751" name="Group 121"/>
            <p:cNvGrpSpPr>
              <a:grpSpLocks/>
            </p:cNvGrpSpPr>
            <p:nvPr/>
          </p:nvGrpSpPr>
          <p:grpSpPr bwMode="auto">
            <a:xfrm>
              <a:off x="3499295" y="2163944"/>
              <a:ext cx="2292731" cy="222022"/>
              <a:chOff x="1467344" y="2648179"/>
              <a:chExt cx="2292731" cy="222022"/>
            </a:xfrm>
          </p:grpSpPr>
          <p:sp>
            <p:nvSpPr>
              <p:cNvPr id="28683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8" name="Straight Arrow Connector 257"/>
              <p:cNvCxnSpPr>
                <a:stCxn id="286836" idx="3"/>
                <a:endCxn id="286838" idx="1"/>
              </p:cNvCxnSpPr>
              <p:nvPr/>
            </p:nvCxnSpPr>
            <p:spPr bwMode="auto">
              <a:xfrm flipV="1">
                <a:off x="2822446" y="275659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3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03</a:t>
                </a:r>
              </a:p>
            </p:txBody>
          </p:sp>
        </p:grpSp>
        <p:grpSp>
          <p:nvGrpSpPr>
            <p:cNvPr id="286752" name="Group 122"/>
            <p:cNvGrpSpPr>
              <a:grpSpLocks/>
            </p:cNvGrpSpPr>
            <p:nvPr/>
          </p:nvGrpSpPr>
          <p:grpSpPr bwMode="auto">
            <a:xfrm>
              <a:off x="3095280" y="2316344"/>
              <a:ext cx="2699369" cy="222022"/>
              <a:chOff x="1060706" y="2648179"/>
              <a:chExt cx="2699369" cy="222022"/>
            </a:xfrm>
          </p:grpSpPr>
          <p:sp>
            <p:nvSpPr>
              <p:cNvPr id="286833"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5" name="Straight Arrow Connector 254"/>
              <p:cNvCxnSpPr>
                <a:stCxn id="286833" idx="3"/>
                <a:endCxn id="286835" idx="1"/>
              </p:cNvCxnSpPr>
              <p:nvPr/>
            </p:nvCxnSpPr>
            <p:spPr bwMode="auto">
              <a:xfrm flipV="1">
                <a:off x="2822996" y="275657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3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04</a:t>
                </a:r>
              </a:p>
            </p:txBody>
          </p:sp>
        </p:grpSp>
        <p:grpSp>
          <p:nvGrpSpPr>
            <p:cNvPr id="286753" name="Group 123"/>
            <p:cNvGrpSpPr>
              <a:grpSpLocks/>
            </p:cNvGrpSpPr>
            <p:nvPr/>
          </p:nvGrpSpPr>
          <p:grpSpPr bwMode="auto">
            <a:xfrm>
              <a:off x="3499295" y="2466138"/>
              <a:ext cx="2292731" cy="222022"/>
              <a:chOff x="1467344" y="2648179"/>
              <a:chExt cx="2292731" cy="222022"/>
            </a:xfrm>
          </p:grpSpPr>
          <p:sp>
            <p:nvSpPr>
              <p:cNvPr id="28683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2" name="Straight Arrow Connector 251"/>
              <p:cNvCxnSpPr>
                <a:stCxn id="286830" idx="3"/>
                <a:endCxn id="286832" idx="1"/>
              </p:cNvCxnSpPr>
              <p:nvPr/>
            </p:nvCxnSpPr>
            <p:spPr bwMode="auto">
              <a:xfrm flipV="1">
                <a:off x="2822446" y="275599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3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05</a:t>
                </a:r>
              </a:p>
            </p:txBody>
          </p:sp>
        </p:grpSp>
        <p:grpSp>
          <p:nvGrpSpPr>
            <p:cNvPr id="286754" name="Group 124"/>
            <p:cNvGrpSpPr>
              <a:grpSpLocks/>
            </p:cNvGrpSpPr>
            <p:nvPr/>
          </p:nvGrpSpPr>
          <p:grpSpPr bwMode="auto">
            <a:xfrm>
              <a:off x="3501918" y="2618538"/>
              <a:ext cx="2292731" cy="222022"/>
              <a:chOff x="1467344" y="2648179"/>
              <a:chExt cx="2292731" cy="222022"/>
            </a:xfrm>
          </p:grpSpPr>
          <p:sp>
            <p:nvSpPr>
              <p:cNvPr id="28682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9" name="Straight Arrow Connector 248"/>
              <p:cNvCxnSpPr>
                <a:stCxn id="286827" idx="3"/>
                <a:endCxn id="286829" idx="1"/>
              </p:cNvCxnSpPr>
              <p:nvPr/>
            </p:nvCxnSpPr>
            <p:spPr bwMode="auto">
              <a:xfrm flipV="1">
                <a:off x="2822997" y="275598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06</a:t>
                </a:r>
              </a:p>
            </p:txBody>
          </p:sp>
        </p:grpSp>
        <p:grpSp>
          <p:nvGrpSpPr>
            <p:cNvPr id="286755" name="Group 125"/>
            <p:cNvGrpSpPr>
              <a:grpSpLocks/>
            </p:cNvGrpSpPr>
            <p:nvPr/>
          </p:nvGrpSpPr>
          <p:grpSpPr bwMode="auto">
            <a:xfrm>
              <a:off x="3496672" y="2774307"/>
              <a:ext cx="2292731" cy="222022"/>
              <a:chOff x="1467344" y="2648179"/>
              <a:chExt cx="2292731" cy="222022"/>
            </a:xfrm>
          </p:grpSpPr>
          <p:sp>
            <p:nvSpPr>
              <p:cNvPr id="28682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Camera on Reel</a:t>
                </a:r>
              </a:p>
            </p:txBody>
          </p:sp>
          <p:cxnSp>
            <p:nvCxnSpPr>
              <p:cNvPr id="246" name="Straight Arrow Connector 245"/>
              <p:cNvCxnSpPr>
                <a:stCxn id="286824" idx="3"/>
                <a:endCxn id="286826" idx="1"/>
              </p:cNvCxnSpPr>
              <p:nvPr/>
            </p:nvCxnSpPr>
            <p:spPr bwMode="auto">
              <a:xfrm flipV="1">
                <a:off x="2823482" y="2755772"/>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07</a:t>
                </a:r>
              </a:p>
            </p:txBody>
          </p:sp>
        </p:grpSp>
        <p:grpSp>
          <p:nvGrpSpPr>
            <p:cNvPr id="286756" name="Group 126"/>
            <p:cNvGrpSpPr>
              <a:grpSpLocks/>
            </p:cNvGrpSpPr>
            <p:nvPr/>
          </p:nvGrpSpPr>
          <p:grpSpPr bwMode="auto">
            <a:xfrm>
              <a:off x="3087758" y="2926707"/>
              <a:ext cx="2704268" cy="222588"/>
              <a:chOff x="1055807" y="2648179"/>
              <a:chExt cx="2704268" cy="222588"/>
            </a:xfrm>
          </p:grpSpPr>
          <p:sp>
            <p:nvSpPr>
              <p:cNvPr id="286821"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3" name="Straight Arrow Connector 242"/>
              <p:cNvCxnSpPr>
                <a:stCxn id="286821" idx="3"/>
                <a:endCxn id="286823" idx="1"/>
              </p:cNvCxnSpPr>
              <p:nvPr/>
            </p:nvCxnSpPr>
            <p:spPr bwMode="auto">
              <a:xfrm flipV="1">
                <a:off x="2822446" y="275575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08</a:t>
                </a:r>
              </a:p>
            </p:txBody>
          </p:sp>
        </p:grpSp>
        <p:grpSp>
          <p:nvGrpSpPr>
            <p:cNvPr id="286757" name="Group 127"/>
            <p:cNvGrpSpPr>
              <a:grpSpLocks/>
            </p:cNvGrpSpPr>
            <p:nvPr/>
          </p:nvGrpSpPr>
          <p:grpSpPr bwMode="auto">
            <a:xfrm>
              <a:off x="3499295" y="3073844"/>
              <a:ext cx="2292731" cy="222022"/>
              <a:chOff x="1467344" y="2648179"/>
              <a:chExt cx="2292731" cy="222022"/>
            </a:xfrm>
          </p:grpSpPr>
          <p:sp>
            <p:nvSpPr>
              <p:cNvPr id="28681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Trinet/Trinet</a:t>
                </a:r>
              </a:p>
            </p:txBody>
          </p:sp>
          <p:cxnSp>
            <p:nvCxnSpPr>
              <p:cNvPr id="240" name="Straight Arrow Connector 239"/>
              <p:cNvCxnSpPr>
                <a:stCxn id="286818" idx="3"/>
                <a:endCxn id="286820" idx="1"/>
              </p:cNvCxnSpPr>
              <p:nvPr/>
            </p:nvCxnSpPr>
            <p:spPr bwMode="auto">
              <a:xfrm flipV="1">
                <a:off x="2822446" y="275624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09</a:t>
                </a:r>
              </a:p>
            </p:txBody>
          </p:sp>
        </p:grpSp>
        <p:grpSp>
          <p:nvGrpSpPr>
            <p:cNvPr id="286758" name="Group 128"/>
            <p:cNvGrpSpPr>
              <a:grpSpLocks/>
            </p:cNvGrpSpPr>
            <p:nvPr/>
          </p:nvGrpSpPr>
          <p:grpSpPr bwMode="auto">
            <a:xfrm>
              <a:off x="3501918" y="3226244"/>
              <a:ext cx="2292731" cy="222022"/>
              <a:chOff x="1467344" y="2648179"/>
              <a:chExt cx="2292731" cy="222022"/>
            </a:xfrm>
          </p:grpSpPr>
          <p:sp>
            <p:nvSpPr>
              <p:cNvPr id="28681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7" name="Straight Arrow Connector 236"/>
              <p:cNvCxnSpPr>
                <a:stCxn id="286815" idx="3"/>
                <a:endCxn id="286817" idx="1"/>
              </p:cNvCxnSpPr>
              <p:nvPr/>
            </p:nvCxnSpPr>
            <p:spPr bwMode="auto">
              <a:xfrm flipV="1">
                <a:off x="2822997" y="275622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1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grpSp>
          <p:nvGrpSpPr>
            <p:cNvPr id="286759" name="Group 129"/>
            <p:cNvGrpSpPr>
              <a:grpSpLocks/>
            </p:cNvGrpSpPr>
            <p:nvPr/>
          </p:nvGrpSpPr>
          <p:grpSpPr bwMode="auto">
            <a:xfrm>
              <a:off x="3095280" y="3376038"/>
              <a:ext cx="2696746" cy="222588"/>
              <a:chOff x="1063329" y="2648179"/>
              <a:chExt cx="2696746" cy="222588"/>
            </a:xfrm>
          </p:grpSpPr>
          <p:sp>
            <p:nvSpPr>
              <p:cNvPr id="286812" name="TextBox 353"/>
              <p:cNvSpPr txBox="1">
                <a:spLocks noChangeArrowheads="1"/>
              </p:cNvSpPr>
              <p:nvPr/>
            </p:nvSpPr>
            <p:spPr bwMode="auto">
              <a:xfrm>
                <a:off x="1063329" y="2655323"/>
                <a:ext cx="17595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Trinet/Trinet</a:t>
                </a:r>
              </a:p>
            </p:txBody>
          </p:sp>
          <p:cxnSp>
            <p:nvCxnSpPr>
              <p:cNvPr id="234" name="Straight Arrow Connector 233"/>
              <p:cNvCxnSpPr>
                <a:stCxn id="286812" idx="3"/>
                <a:endCxn id="286814" idx="1"/>
              </p:cNvCxnSpPr>
              <p:nvPr/>
            </p:nvCxnSpPr>
            <p:spPr bwMode="auto">
              <a:xfrm flipV="1">
                <a:off x="2824032" y="2755646"/>
                <a:ext cx="528352" cy="7937"/>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1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grpSp>
          <p:nvGrpSpPr>
            <p:cNvPr id="286760" name="Group 130"/>
            <p:cNvGrpSpPr>
              <a:grpSpLocks/>
            </p:cNvGrpSpPr>
            <p:nvPr/>
          </p:nvGrpSpPr>
          <p:grpSpPr bwMode="auto">
            <a:xfrm>
              <a:off x="3501918" y="3528438"/>
              <a:ext cx="2292731" cy="222022"/>
              <a:chOff x="1467344" y="2648179"/>
              <a:chExt cx="2292731" cy="222022"/>
            </a:xfrm>
          </p:grpSpPr>
          <p:sp>
            <p:nvSpPr>
              <p:cNvPr id="28680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1" name="Straight Arrow Connector 230"/>
              <p:cNvCxnSpPr>
                <a:stCxn id="286809" idx="3"/>
                <a:endCxn id="286811" idx="1"/>
              </p:cNvCxnSpPr>
              <p:nvPr/>
            </p:nvCxnSpPr>
            <p:spPr bwMode="auto">
              <a:xfrm flipV="1">
                <a:off x="2822997" y="275563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1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grpSp>
          <p:nvGrpSpPr>
            <p:cNvPr id="286761" name="Group 131"/>
            <p:cNvGrpSpPr>
              <a:grpSpLocks/>
            </p:cNvGrpSpPr>
            <p:nvPr/>
          </p:nvGrpSpPr>
          <p:grpSpPr bwMode="auto">
            <a:xfrm>
              <a:off x="3087758" y="3675592"/>
              <a:ext cx="2704268" cy="222588"/>
              <a:chOff x="1055807" y="2648179"/>
              <a:chExt cx="2704268" cy="222588"/>
            </a:xfrm>
          </p:grpSpPr>
          <p:sp>
            <p:nvSpPr>
              <p:cNvPr id="28680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8" name="Straight Arrow Connector 227"/>
              <p:cNvCxnSpPr>
                <a:stCxn id="286806" idx="3"/>
                <a:endCxn id="286808" idx="1"/>
              </p:cNvCxnSpPr>
              <p:nvPr/>
            </p:nvCxnSpPr>
            <p:spPr bwMode="auto">
              <a:xfrm flipV="1">
                <a:off x="2822446" y="275610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0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grpSp>
          <p:nvGrpSpPr>
            <p:cNvPr id="286762" name="Group 132"/>
            <p:cNvGrpSpPr>
              <a:grpSpLocks/>
            </p:cNvGrpSpPr>
            <p:nvPr/>
          </p:nvGrpSpPr>
          <p:grpSpPr bwMode="auto">
            <a:xfrm>
              <a:off x="3087758" y="3827992"/>
              <a:ext cx="2706891" cy="222588"/>
              <a:chOff x="1053184" y="2648179"/>
              <a:chExt cx="2706891" cy="222588"/>
            </a:xfrm>
          </p:grpSpPr>
          <p:sp>
            <p:nvSpPr>
              <p:cNvPr id="286803"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Seimens</a:t>
                </a:r>
              </a:p>
            </p:txBody>
          </p:sp>
          <p:cxnSp>
            <p:nvCxnSpPr>
              <p:cNvPr id="225" name="Straight Arrow Connector 224"/>
              <p:cNvCxnSpPr>
                <a:stCxn id="286803" idx="3"/>
                <a:endCxn id="286805" idx="1"/>
              </p:cNvCxnSpPr>
              <p:nvPr/>
            </p:nvCxnSpPr>
            <p:spPr bwMode="auto">
              <a:xfrm flipV="1">
                <a:off x="2822996" y="275608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0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grpSp>
          <p:nvGrpSpPr>
            <p:cNvPr id="286763" name="Group 133"/>
            <p:cNvGrpSpPr>
              <a:grpSpLocks/>
            </p:cNvGrpSpPr>
            <p:nvPr/>
          </p:nvGrpSpPr>
          <p:grpSpPr bwMode="auto">
            <a:xfrm>
              <a:off x="3501918" y="3975129"/>
              <a:ext cx="2292731" cy="222022"/>
              <a:chOff x="1467344" y="2648179"/>
              <a:chExt cx="2292731" cy="222022"/>
            </a:xfrm>
          </p:grpSpPr>
          <p:sp>
            <p:nvSpPr>
              <p:cNvPr id="28680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2" name="Straight Arrow Connector 221"/>
              <p:cNvCxnSpPr>
                <a:stCxn id="286800" idx="3"/>
                <a:endCxn id="286802" idx="1"/>
              </p:cNvCxnSpPr>
              <p:nvPr/>
            </p:nvCxnSpPr>
            <p:spPr bwMode="auto">
              <a:xfrm flipV="1">
                <a:off x="2822997" y="275657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0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grpSp>
          <p:nvGrpSpPr>
            <p:cNvPr id="286764" name="Group 134"/>
            <p:cNvGrpSpPr>
              <a:grpSpLocks/>
            </p:cNvGrpSpPr>
            <p:nvPr/>
          </p:nvGrpSpPr>
          <p:grpSpPr bwMode="auto">
            <a:xfrm>
              <a:off x="3018012" y="4127529"/>
              <a:ext cx="2779260" cy="222588"/>
              <a:chOff x="980815" y="2648179"/>
              <a:chExt cx="2779260" cy="222588"/>
            </a:xfrm>
          </p:grpSpPr>
          <p:sp>
            <p:nvSpPr>
              <p:cNvPr id="286797" name="TextBox 353"/>
              <p:cNvSpPr txBox="1">
                <a:spLocks noChangeArrowheads="1"/>
              </p:cNvSpPr>
              <p:nvPr/>
            </p:nvSpPr>
            <p:spPr bwMode="auto">
              <a:xfrm>
                <a:off x="980815" y="2655323"/>
                <a:ext cx="18420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9" name="Straight Arrow Connector 218"/>
              <p:cNvCxnSpPr>
                <a:stCxn id="286797" idx="3"/>
                <a:endCxn id="286799" idx="1"/>
              </p:cNvCxnSpPr>
              <p:nvPr/>
            </p:nvCxnSpPr>
            <p:spPr bwMode="auto">
              <a:xfrm flipV="1">
                <a:off x="2823547" y="2756560"/>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grpSp>
          <p:nvGrpSpPr>
            <p:cNvPr id="286765" name="Group 135"/>
            <p:cNvGrpSpPr>
              <a:grpSpLocks/>
            </p:cNvGrpSpPr>
            <p:nvPr/>
          </p:nvGrpSpPr>
          <p:grpSpPr bwMode="auto">
            <a:xfrm>
              <a:off x="3501918" y="4277323"/>
              <a:ext cx="2292731" cy="222022"/>
              <a:chOff x="1467344" y="2648179"/>
              <a:chExt cx="2292731" cy="222022"/>
            </a:xfrm>
          </p:grpSpPr>
          <p:sp>
            <p:nvSpPr>
              <p:cNvPr id="2867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6" name="Straight Arrow Connector 215"/>
              <p:cNvCxnSpPr>
                <a:stCxn id="286794" idx="3"/>
                <a:endCxn id="286796" idx="1"/>
              </p:cNvCxnSpPr>
              <p:nvPr/>
            </p:nvCxnSpPr>
            <p:spPr bwMode="auto">
              <a:xfrm flipV="1">
                <a:off x="2822997" y="275597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grpSp>
          <p:nvGrpSpPr>
            <p:cNvPr id="286766" name="Group 136"/>
            <p:cNvGrpSpPr>
              <a:grpSpLocks/>
            </p:cNvGrpSpPr>
            <p:nvPr/>
          </p:nvGrpSpPr>
          <p:grpSpPr bwMode="auto">
            <a:xfrm>
              <a:off x="3504541" y="4429723"/>
              <a:ext cx="2292731" cy="222022"/>
              <a:chOff x="1467344" y="2648179"/>
              <a:chExt cx="2292731" cy="222022"/>
            </a:xfrm>
          </p:grpSpPr>
          <p:sp>
            <p:nvSpPr>
              <p:cNvPr id="2867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3" name="Straight Arrow Connector 212"/>
              <p:cNvCxnSpPr>
                <a:stCxn id="286791" idx="3"/>
                <a:endCxn id="286793" idx="1"/>
              </p:cNvCxnSpPr>
              <p:nvPr/>
            </p:nvCxnSpPr>
            <p:spPr bwMode="auto">
              <a:xfrm flipV="1">
                <a:off x="2823547" y="2755963"/>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grpSp>
          <p:nvGrpSpPr>
            <p:cNvPr id="286767" name="Group 137"/>
            <p:cNvGrpSpPr>
              <a:grpSpLocks/>
            </p:cNvGrpSpPr>
            <p:nvPr/>
          </p:nvGrpSpPr>
          <p:grpSpPr bwMode="auto">
            <a:xfrm>
              <a:off x="3095280" y="4591545"/>
              <a:ext cx="2704268" cy="222588"/>
              <a:chOff x="1055807" y="2648179"/>
              <a:chExt cx="2704268" cy="222588"/>
            </a:xfrm>
          </p:grpSpPr>
          <p:sp>
            <p:nvSpPr>
              <p:cNvPr id="286788"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60" name="Straight Arrow Connector 159"/>
              <p:cNvCxnSpPr>
                <a:stCxn id="286788" idx="3"/>
                <a:endCxn id="286790" idx="1"/>
              </p:cNvCxnSpPr>
              <p:nvPr/>
            </p:nvCxnSpPr>
            <p:spPr bwMode="auto">
              <a:xfrm flipV="1">
                <a:off x="2822857" y="275605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grpSp>
          <p:nvGrpSpPr>
            <p:cNvPr id="286768" name="Group 138"/>
            <p:cNvGrpSpPr>
              <a:grpSpLocks/>
            </p:cNvGrpSpPr>
            <p:nvPr/>
          </p:nvGrpSpPr>
          <p:grpSpPr bwMode="auto">
            <a:xfrm>
              <a:off x="3095280" y="4743945"/>
              <a:ext cx="2706891" cy="222588"/>
              <a:chOff x="1053184" y="2648179"/>
              <a:chExt cx="2706891" cy="222588"/>
            </a:xfrm>
          </p:grpSpPr>
          <p:sp>
            <p:nvSpPr>
              <p:cNvPr id="286785"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7" name="Straight Arrow Connector 156"/>
              <p:cNvCxnSpPr>
                <a:stCxn id="286785" idx="3"/>
                <a:endCxn id="286787" idx="1"/>
              </p:cNvCxnSpPr>
              <p:nvPr/>
            </p:nvCxnSpPr>
            <p:spPr bwMode="auto">
              <a:xfrm flipV="1">
                <a:off x="2823407" y="2756036"/>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8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grpSp>
          <p:nvGrpSpPr>
            <p:cNvPr id="286769" name="Group 139"/>
            <p:cNvGrpSpPr>
              <a:grpSpLocks/>
            </p:cNvGrpSpPr>
            <p:nvPr/>
          </p:nvGrpSpPr>
          <p:grpSpPr bwMode="auto">
            <a:xfrm>
              <a:off x="2955189" y="4891082"/>
              <a:ext cx="2846982" cy="222578"/>
              <a:chOff x="913093" y="2648179"/>
              <a:chExt cx="2846982" cy="222578"/>
            </a:xfrm>
          </p:grpSpPr>
          <p:sp>
            <p:nvSpPr>
              <p:cNvPr id="286782" name="TextBox 353"/>
              <p:cNvSpPr txBox="1">
                <a:spLocks noChangeArrowheads="1"/>
              </p:cNvSpPr>
              <p:nvPr/>
            </p:nvSpPr>
            <p:spPr bwMode="auto">
              <a:xfrm>
                <a:off x="913093" y="2655333"/>
                <a:ext cx="1909789" cy="215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Weather Station ???</a:t>
                </a:r>
              </a:p>
            </p:txBody>
          </p:sp>
          <p:cxnSp>
            <p:nvCxnSpPr>
              <p:cNvPr id="154" name="Straight Arrow Connector 153"/>
              <p:cNvCxnSpPr>
                <a:stCxn id="286782" idx="3"/>
                <a:endCxn id="286784" idx="1"/>
              </p:cNvCxnSpPr>
              <p:nvPr/>
            </p:nvCxnSpPr>
            <p:spPr bwMode="auto">
              <a:xfrm flipV="1">
                <a:off x="2821821" y="2756523"/>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8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grpSp>
          <p:nvGrpSpPr>
            <p:cNvPr id="286770" name="Group 140"/>
            <p:cNvGrpSpPr>
              <a:grpSpLocks/>
            </p:cNvGrpSpPr>
            <p:nvPr/>
          </p:nvGrpSpPr>
          <p:grpSpPr bwMode="auto">
            <a:xfrm>
              <a:off x="3512063" y="5043482"/>
              <a:ext cx="2292731" cy="222022"/>
              <a:chOff x="1467344" y="2648179"/>
              <a:chExt cx="2292731" cy="222022"/>
            </a:xfrm>
          </p:grpSpPr>
          <p:sp>
            <p:nvSpPr>
              <p:cNvPr id="28677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1" name="Straight Arrow Connector 150"/>
              <p:cNvCxnSpPr>
                <a:stCxn id="286779" idx="3"/>
                <a:endCxn id="286781" idx="1"/>
              </p:cNvCxnSpPr>
              <p:nvPr/>
            </p:nvCxnSpPr>
            <p:spPr bwMode="auto">
              <a:xfrm flipV="1">
                <a:off x="2822371" y="275650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8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grpSp>
          <p:nvGrpSpPr>
            <p:cNvPr id="286771" name="Group 141"/>
            <p:cNvGrpSpPr>
              <a:grpSpLocks/>
            </p:cNvGrpSpPr>
            <p:nvPr/>
          </p:nvGrpSpPr>
          <p:grpSpPr bwMode="auto">
            <a:xfrm>
              <a:off x="3509440" y="5193276"/>
              <a:ext cx="2292731" cy="222022"/>
              <a:chOff x="1467344" y="2648179"/>
              <a:chExt cx="2292731" cy="222022"/>
            </a:xfrm>
          </p:grpSpPr>
          <p:sp>
            <p:nvSpPr>
              <p:cNvPr id="28677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8" name="Straight Arrow Connector 147"/>
              <p:cNvCxnSpPr>
                <a:stCxn id="286776" idx="3"/>
                <a:endCxn id="286778" idx="1"/>
              </p:cNvCxnSpPr>
              <p:nvPr/>
            </p:nvCxnSpPr>
            <p:spPr bwMode="auto">
              <a:xfrm flipV="1">
                <a:off x="2823407" y="2755926"/>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7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grpSp>
          <p:nvGrpSpPr>
            <p:cNvPr id="286772" name="Group 142"/>
            <p:cNvGrpSpPr>
              <a:grpSpLocks/>
            </p:cNvGrpSpPr>
            <p:nvPr/>
          </p:nvGrpSpPr>
          <p:grpSpPr bwMode="auto">
            <a:xfrm>
              <a:off x="3512063" y="5345676"/>
              <a:ext cx="2292731" cy="222022"/>
              <a:chOff x="1467344" y="2648179"/>
              <a:chExt cx="2292731" cy="222022"/>
            </a:xfrm>
          </p:grpSpPr>
          <p:sp>
            <p:nvSpPr>
              <p:cNvPr id="28677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5" name="Straight Arrow Connector 144"/>
              <p:cNvCxnSpPr>
                <a:stCxn id="286773" idx="3"/>
                <a:endCxn id="286775" idx="1"/>
              </p:cNvCxnSpPr>
              <p:nvPr/>
            </p:nvCxnSpPr>
            <p:spPr bwMode="auto">
              <a:xfrm flipV="1">
                <a:off x="2822371" y="275591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7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grpSp>
      <p:grpSp>
        <p:nvGrpSpPr>
          <p:cNvPr id="286730" name="Group 265"/>
          <p:cNvGrpSpPr>
            <a:grpSpLocks/>
          </p:cNvGrpSpPr>
          <p:nvPr/>
        </p:nvGrpSpPr>
        <p:grpSpPr bwMode="auto">
          <a:xfrm>
            <a:off x="5789613" y="1371600"/>
            <a:ext cx="3024187" cy="674688"/>
            <a:chOff x="740994" y="2648179"/>
            <a:chExt cx="3024327" cy="673959"/>
          </a:xfrm>
        </p:grpSpPr>
        <p:grpSp>
          <p:nvGrpSpPr>
            <p:cNvPr id="286733" name="Group 266"/>
            <p:cNvGrpSpPr>
              <a:grpSpLocks/>
            </p:cNvGrpSpPr>
            <p:nvPr/>
          </p:nvGrpSpPr>
          <p:grpSpPr bwMode="auto">
            <a:xfrm>
              <a:off x="740994" y="2648179"/>
              <a:ext cx="3019081" cy="222588"/>
              <a:chOff x="740994" y="2648179"/>
              <a:chExt cx="3019081" cy="222588"/>
            </a:xfrm>
          </p:grpSpPr>
          <p:sp>
            <p:nvSpPr>
              <p:cNvPr id="286746" name="TextBox 353"/>
              <p:cNvSpPr txBox="1">
                <a:spLocks noChangeArrowheads="1"/>
              </p:cNvSpPr>
              <p:nvPr/>
            </p:nvSpPr>
            <p:spPr bwMode="auto">
              <a:xfrm>
                <a:off x="740994" y="2655323"/>
                <a:ext cx="20818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1" name="Straight Arrow Connector 280"/>
              <p:cNvCxnSpPr>
                <a:stCxn id="286746" idx="3"/>
                <a:endCxn id="286748" idx="1"/>
              </p:cNvCxnSpPr>
              <p:nvPr/>
            </p:nvCxnSpPr>
            <p:spPr bwMode="auto">
              <a:xfrm flipV="1">
                <a:off x="2823891" y="2756012"/>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25C</a:t>
                </a:r>
              </a:p>
            </p:txBody>
          </p:sp>
        </p:grpSp>
        <p:grpSp>
          <p:nvGrpSpPr>
            <p:cNvPr id="286734" name="Group 267"/>
            <p:cNvGrpSpPr>
              <a:grpSpLocks/>
            </p:cNvGrpSpPr>
            <p:nvPr/>
          </p:nvGrpSpPr>
          <p:grpSpPr bwMode="auto">
            <a:xfrm>
              <a:off x="1469967" y="2800579"/>
              <a:ext cx="2292731" cy="222022"/>
              <a:chOff x="1467344" y="2648179"/>
              <a:chExt cx="2292731" cy="222022"/>
            </a:xfrm>
          </p:grpSpPr>
          <p:sp>
            <p:nvSpPr>
              <p:cNvPr id="28674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8" name="Straight Arrow Connector 277"/>
              <p:cNvCxnSpPr>
                <a:stCxn id="286743" idx="3"/>
                <a:endCxn id="286745" idx="1"/>
              </p:cNvCxnSpPr>
              <p:nvPr/>
            </p:nvCxnSpPr>
            <p:spPr bwMode="auto">
              <a:xfrm flipV="1">
                <a:off x="2822855" y="2755848"/>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4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26C</a:t>
                </a:r>
              </a:p>
            </p:txBody>
          </p:sp>
        </p:grpSp>
        <p:grpSp>
          <p:nvGrpSpPr>
            <p:cNvPr id="286735" name="Group 268"/>
            <p:cNvGrpSpPr>
              <a:grpSpLocks/>
            </p:cNvGrpSpPr>
            <p:nvPr/>
          </p:nvGrpSpPr>
          <p:grpSpPr bwMode="auto">
            <a:xfrm>
              <a:off x="1469967" y="2947716"/>
              <a:ext cx="2292731" cy="222022"/>
              <a:chOff x="1467344" y="2648179"/>
              <a:chExt cx="2292731" cy="222022"/>
            </a:xfrm>
          </p:grpSpPr>
          <p:sp>
            <p:nvSpPr>
              <p:cNvPr id="2867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Special Cable CSR1</a:t>
                </a:r>
              </a:p>
            </p:txBody>
          </p:sp>
          <p:cxnSp>
            <p:nvCxnSpPr>
              <p:cNvPr id="275" name="Straight Arrow Connector 274"/>
              <p:cNvCxnSpPr>
                <a:stCxn id="286740" idx="3"/>
                <a:endCxn id="286742" idx="1"/>
              </p:cNvCxnSpPr>
              <p:nvPr/>
            </p:nvCxnSpPr>
            <p:spPr bwMode="auto">
              <a:xfrm flipV="1">
                <a:off x="2822855" y="2756189"/>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25F</a:t>
                </a:r>
              </a:p>
            </p:txBody>
          </p:sp>
        </p:grpSp>
        <p:grpSp>
          <p:nvGrpSpPr>
            <p:cNvPr id="286736" name="Group 269"/>
            <p:cNvGrpSpPr>
              <a:grpSpLocks/>
            </p:cNvGrpSpPr>
            <p:nvPr/>
          </p:nvGrpSpPr>
          <p:grpSpPr bwMode="auto">
            <a:xfrm>
              <a:off x="1472590" y="3100116"/>
              <a:ext cx="2292731" cy="222022"/>
              <a:chOff x="1467344" y="2648179"/>
              <a:chExt cx="2292731" cy="222022"/>
            </a:xfrm>
          </p:grpSpPr>
          <p:sp>
            <p:nvSpPr>
              <p:cNvPr id="28673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To 1Y23 PP D3, E3</a:t>
                </a:r>
                <a:endParaRPr lang="en-US" sz="800" b="1">
                  <a:latin typeface="Comic Sans MS" pitchFamily="66" charset="0"/>
                </a:endParaRPr>
              </a:p>
            </p:txBody>
          </p:sp>
          <p:cxnSp>
            <p:nvCxnSpPr>
              <p:cNvPr id="272" name="Straight Arrow Connector 271"/>
              <p:cNvCxnSpPr>
                <a:stCxn id="286737" idx="3"/>
                <a:endCxn id="286739" idx="1"/>
              </p:cNvCxnSpPr>
              <p:nvPr/>
            </p:nvCxnSpPr>
            <p:spPr bwMode="auto">
              <a:xfrm flipV="1">
                <a:off x="2823407" y="2756024"/>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26F</a:t>
                </a:r>
              </a:p>
            </p:txBody>
          </p:sp>
        </p:grpSp>
      </p:grpSp>
      <p:sp>
        <p:nvSpPr>
          <p:cNvPr id="286731" name="TextBox 353"/>
          <p:cNvSpPr txBox="1">
            <a:spLocks noChangeArrowheads="1"/>
          </p:cNvSpPr>
          <p:nvPr/>
        </p:nvSpPr>
        <p:spPr bwMode="auto">
          <a:xfrm>
            <a:off x="5203825" y="6372225"/>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PS1</a:t>
            </a:r>
          </a:p>
        </p:txBody>
      </p:sp>
      <p:grpSp>
        <p:nvGrpSpPr>
          <p:cNvPr id="141" name="Group 8"/>
          <p:cNvGrpSpPr>
            <a:grpSpLocks/>
          </p:cNvGrpSpPr>
          <p:nvPr/>
        </p:nvGrpSpPr>
        <p:grpSpPr bwMode="auto">
          <a:xfrm>
            <a:off x="3859002" y="4091797"/>
            <a:ext cx="355600" cy="2043278"/>
            <a:chOff x="4329349" y="2040049"/>
            <a:chExt cx="355738" cy="2042931"/>
          </a:xfrm>
        </p:grpSpPr>
        <p:sp>
          <p:nvSpPr>
            <p:cNvPr id="142" name="TextBox 353"/>
            <p:cNvSpPr txBox="1">
              <a:spLocks noChangeArrowheads="1"/>
            </p:cNvSpPr>
            <p:nvPr/>
          </p:nvSpPr>
          <p:spPr bwMode="auto">
            <a:xfrm rot="16200000">
              <a:off x="3829300" y="261036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To UPS</a:t>
              </a:r>
              <a:endParaRPr lang="en-US" sz="800" b="1" dirty="0">
                <a:latin typeface="Comic Sans MS" pitchFamily="66" charset="0"/>
              </a:endParaRPr>
            </a:p>
          </p:txBody>
        </p:sp>
        <p:cxnSp>
          <p:nvCxnSpPr>
            <p:cNvPr id="143" name="Straight Arrow Connector 142"/>
            <p:cNvCxnSpPr>
              <a:stCxn id="142" idx="1"/>
              <a:endCxn id="144" idx="0"/>
            </p:cNvCxnSpPr>
            <p:nvPr/>
          </p:nvCxnSpPr>
          <p:spPr>
            <a:xfrm>
              <a:off x="4507218" y="3395885"/>
              <a:ext cx="0" cy="26171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44" name="Rectangle 143"/>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L1-FAC-YC1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Kantech Interface</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526</a:t>
            </a:fld>
            <a:endParaRPr lang="en-US" smtClean="0">
              <a:solidFill>
                <a:srgbClr val="898989"/>
              </a:solidFill>
              <a:latin typeface="Calibri" pitchFamily="34" charset="0"/>
            </a:endParaRPr>
          </a:p>
        </p:txBody>
      </p:sp>
      <p:pic>
        <p:nvPicPr>
          <p:cNvPr id="5990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36195" y="1263814"/>
            <a:ext cx="2209800" cy="180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31206" y="1273339"/>
            <a:ext cx="224790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501650" y="1048370"/>
            <a:ext cx="1033463" cy="2150606"/>
            <a:chOff x="501650" y="1048370"/>
            <a:chExt cx="1033463" cy="2150606"/>
          </a:xfrm>
        </p:grpSpPr>
        <p:grpSp>
          <p:nvGrpSpPr>
            <p:cNvPr id="290825" name="Group 84"/>
            <p:cNvGrpSpPr>
              <a:grpSpLocks/>
            </p:cNvGrpSpPr>
            <p:nvPr/>
          </p:nvGrpSpPr>
          <p:grpSpPr bwMode="auto">
            <a:xfrm>
              <a:off x="501650" y="1263814"/>
              <a:ext cx="1033463" cy="1345137"/>
              <a:chOff x="4054369" y="1292291"/>
              <a:chExt cx="1032642" cy="1345670"/>
            </a:xfrm>
          </p:grpSpPr>
          <p:sp>
            <p:nvSpPr>
              <p:cNvPr id="86" name="Rectangle 85"/>
              <p:cNvSpPr/>
              <p:nvPr/>
            </p:nvSpPr>
            <p:spPr bwMode="auto">
              <a:xfrm>
                <a:off x="4054369" y="1292291"/>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0" name="TextBox 109"/>
              <p:cNvSpPr txBox="1">
                <a:spLocks noChangeArrowheads="1"/>
              </p:cNvSpPr>
              <p:nvPr/>
            </p:nvSpPr>
            <p:spPr bwMode="auto">
              <a:xfrm>
                <a:off x="4054369" y="1313998"/>
                <a:ext cx="1032642" cy="13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Fiber Options </a:t>
                </a:r>
                <a:r>
                  <a:rPr lang="en-US" sz="800" b="1" dirty="0">
                    <a:latin typeface="Comic Sans MS" pitchFamily="66" charset="0"/>
                    <a:hlinkClick r:id="rId5"/>
                  </a:rPr>
                  <a:t>7711-R </a:t>
                </a:r>
                <a:r>
                  <a:rPr lang="en-US" sz="800" b="1" dirty="0">
                    <a:latin typeface="Comic Sans MS" pitchFamily="66" charset="0"/>
                  </a:rPr>
                  <a:t>(501R)</a:t>
                </a: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6" action="ppaction://hlinksldjump"/>
                  </a:rPr>
                  <a:t>To 1Y23 PP D2</a:t>
                </a:r>
                <a:endParaRPr lang="en-US" sz="800" b="1" dirty="0">
                  <a:latin typeface="Comic Sans MS" pitchFamily="66" charset="0"/>
                </a:endParaRPr>
              </a:p>
              <a:p>
                <a:pPr eaLnBrk="1" hangingPunct="1"/>
                <a:r>
                  <a:rPr lang="en-US" sz="800" b="1" dirty="0">
                    <a:latin typeface="Comic Sans MS" pitchFamily="66" charset="0"/>
                  </a:rPr>
                  <a:t>Power: </a:t>
                </a:r>
                <a:r>
                  <a:rPr lang="en-US" sz="800" b="1" dirty="0" smtClean="0">
                    <a:latin typeface="Comic Sans MS" pitchFamily="66" charset="0"/>
                  </a:rPr>
                  <a:t>13.5VDC from </a:t>
                </a:r>
                <a:r>
                  <a:rPr lang="en-US" sz="800" b="1" dirty="0">
                    <a:latin typeface="Comic Sans MS" pitchFamily="66" charset="0"/>
                  </a:rPr>
                  <a:t>Wall Wart</a:t>
                </a:r>
              </a:p>
              <a:p>
                <a:pPr eaLnBrk="1" hangingPunct="1"/>
                <a:endParaRPr lang="en-US" sz="800" b="1" dirty="0">
                  <a:latin typeface="Comic Sans MS" pitchFamily="66" charset="0"/>
                </a:endParaRPr>
              </a:p>
              <a:p>
                <a:pPr eaLnBrk="1" hangingPunct="1"/>
                <a:r>
                  <a:rPr lang="en-US" sz="800" b="1" dirty="0">
                    <a:latin typeface="Comic Sans MS" pitchFamily="66" charset="0"/>
                  </a:rPr>
                  <a:t>Blue CAT5: 1=O/W and B/W, 4=O, 7=B</a:t>
                </a:r>
              </a:p>
            </p:txBody>
          </p:sp>
        </p:grpSp>
        <p:sp>
          <p:nvSpPr>
            <p:cNvPr id="290830" name="TextBox 109"/>
            <p:cNvSpPr txBox="1">
              <a:spLocks noChangeArrowheads="1"/>
            </p:cNvSpPr>
            <p:nvPr/>
          </p:nvSpPr>
          <p:spPr bwMode="auto">
            <a:xfrm>
              <a:off x="501650" y="2737014"/>
              <a:ext cx="1033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38" name="TextBox 109"/>
            <p:cNvSpPr txBox="1">
              <a:spLocks noChangeArrowheads="1"/>
            </p:cNvSpPr>
            <p:nvPr/>
          </p:nvSpPr>
          <p:spPr bwMode="auto">
            <a:xfrm>
              <a:off x="501650" y="1048370"/>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Kantech</a:t>
              </a:r>
              <a:endParaRPr lang="en-US" sz="800" b="1" dirty="0">
                <a:latin typeface="Comic Sans MS" pitchFamily="66" charset="0"/>
              </a:endParaRPr>
            </a:p>
          </p:txBody>
        </p:sp>
      </p:grpSp>
      <p:pic>
        <p:nvPicPr>
          <p:cNvPr id="59904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516584" y="3521803"/>
            <a:ext cx="1190625" cy="2600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TextBox 109"/>
          <p:cNvSpPr txBox="1">
            <a:spLocks noChangeArrowheads="1"/>
          </p:cNvSpPr>
          <p:nvPr/>
        </p:nvSpPr>
        <p:spPr bwMode="auto">
          <a:xfrm>
            <a:off x="6858296" y="2168689"/>
            <a:ext cx="10334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To Siemens Racks</a:t>
            </a:r>
            <a:endParaRPr lang="en-US" sz="800" b="1" dirty="0">
              <a:latin typeface="Comic Sans MS" pitchFamily="66" charset="0"/>
            </a:endParaRPr>
          </a:p>
        </p:txBody>
      </p:sp>
      <p:sp>
        <p:nvSpPr>
          <p:cNvPr id="46" name="TextBox 109"/>
          <p:cNvSpPr txBox="1">
            <a:spLocks noChangeArrowheads="1"/>
          </p:cNvSpPr>
          <p:nvPr/>
        </p:nvSpPr>
        <p:spPr bwMode="auto">
          <a:xfrm>
            <a:off x="5246715" y="2201344"/>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To 1Y23 PP D2</a:t>
            </a:r>
            <a:endParaRPr lang="en-US" sz="800" b="1" dirty="0">
              <a:latin typeface="Comic Sans MS" pitchFamily="66" charset="0"/>
            </a:endParaRPr>
          </a:p>
        </p:txBody>
      </p:sp>
      <p:sp>
        <p:nvSpPr>
          <p:cNvPr id="47" name="TextBox 109"/>
          <p:cNvSpPr txBox="1">
            <a:spLocks noChangeArrowheads="1"/>
          </p:cNvSpPr>
          <p:nvPr/>
        </p:nvSpPr>
        <p:spPr bwMode="auto">
          <a:xfrm>
            <a:off x="2592520" y="2139789"/>
            <a:ext cx="10334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To Kantech Racks</a:t>
            </a:r>
            <a:endParaRPr lang="en-US" sz="800" b="1" dirty="0">
              <a:latin typeface="Comic Sans MS" pitchFamily="66" charset="0"/>
            </a:endParaRPr>
          </a:p>
        </p:txBody>
      </p:sp>
      <p:sp>
        <p:nvSpPr>
          <p:cNvPr id="48" name="TextBox 109"/>
          <p:cNvSpPr txBox="1">
            <a:spLocks noChangeArrowheads="1"/>
          </p:cNvSpPr>
          <p:nvPr/>
        </p:nvSpPr>
        <p:spPr bwMode="auto">
          <a:xfrm>
            <a:off x="4213252" y="2201344"/>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To MSR PP H2</a:t>
            </a:r>
            <a:endParaRPr lang="en-US" sz="800" b="1" dirty="0">
              <a:latin typeface="Comic Sans MS" pitchFamily="66" charset="0"/>
            </a:endParaRPr>
          </a:p>
        </p:txBody>
      </p:sp>
      <p:sp>
        <p:nvSpPr>
          <p:cNvPr id="1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L1-FAC-YC1</a:t>
            </a:r>
            <a:endParaRPr lang="en-US" sz="800" b="1" dirty="0">
              <a:latin typeface="Comic Sans MS" pitchFamily="66" charset="0"/>
            </a:endParaRPr>
          </a:p>
        </p:txBody>
      </p:sp>
    </p:spTree>
    <p:extLst>
      <p:ext uri="{BB962C8B-B14F-4D97-AF65-F5344CB8AC3E}">
        <p14:creationId xmlns:p14="http://schemas.microsoft.com/office/powerpoint/2010/main" val="1713191262"/>
      </p:ext>
    </p:extLst>
  </p:cSld>
  <p:clrMapOvr>
    <a:masterClrMapping/>
  </p:clrMapOvr>
  <p:timing>
    <p:tnLst>
      <p:par>
        <p:cTn id="1" dur="indefinite" restart="never" nodeType="tmRoot"/>
      </p:par>
    </p:tn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Title 8"/>
          <p:cNvSpPr>
            <a:spLocks noGrp="1"/>
          </p:cNvSpPr>
          <p:nvPr>
            <p:ph type="title"/>
          </p:nvPr>
        </p:nvSpPr>
        <p:spPr/>
        <p:txBody>
          <a:bodyPr/>
          <a:lstStyle/>
          <a:p>
            <a:pPr eaLnBrk="1" hangingPunct="1"/>
            <a:r>
              <a:rPr lang="en-US" dirty="0" smtClean="0">
                <a:ea typeface="ＭＳ Ｐゴシック" pitchFamily="34" charset="-128"/>
              </a:rPr>
              <a:t>Trinet FIBOX Panel</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88772"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AB6A37-68E7-45CC-9E23-E942844D79B6}" type="slidenum">
              <a:rPr lang="en-US" smtClean="0">
                <a:solidFill>
                  <a:srgbClr val="898989"/>
                </a:solidFill>
                <a:latin typeface="Calibri" pitchFamily="34" charset="0"/>
              </a:rPr>
              <a:pPr eaLnBrk="1" hangingPunct="1"/>
              <a:t>527</a:t>
            </a:fld>
            <a:endParaRPr lang="en-US" smtClean="0">
              <a:solidFill>
                <a:srgbClr val="898989"/>
              </a:solidFill>
              <a:latin typeface="Calibri" pitchFamily="34" charset="0"/>
            </a:endParaRPr>
          </a:p>
        </p:txBody>
      </p:sp>
      <p:grpSp>
        <p:nvGrpSpPr>
          <p:cNvPr id="288773" name="Group 145"/>
          <p:cNvGrpSpPr>
            <a:grpSpLocks/>
          </p:cNvGrpSpPr>
          <p:nvPr/>
        </p:nvGrpSpPr>
        <p:grpSpPr bwMode="auto">
          <a:xfrm>
            <a:off x="1939925" y="750888"/>
            <a:ext cx="5638800" cy="228600"/>
            <a:chOff x="-374918" y="6182363"/>
            <a:chExt cx="5638253" cy="228601"/>
          </a:xfrm>
        </p:grpSpPr>
        <p:pic>
          <p:nvPicPr>
            <p:cNvPr id="28882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882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8823" name="Group 142"/>
            <p:cNvGrpSpPr>
              <a:grpSpLocks/>
            </p:cNvGrpSpPr>
            <p:nvPr/>
          </p:nvGrpSpPr>
          <p:grpSpPr bwMode="auto">
            <a:xfrm>
              <a:off x="-374918" y="6186633"/>
              <a:ext cx="2981098" cy="221200"/>
              <a:chOff x="-876005" y="5561116"/>
              <a:chExt cx="2980850" cy="221278"/>
            </a:xfrm>
          </p:grpSpPr>
          <p:sp>
            <p:nvSpPr>
              <p:cNvPr id="288827"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Trinet FIBOX Panel</a:t>
                </a:r>
              </a:p>
            </p:txBody>
          </p:sp>
          <p:sp>
            <p:nvSpPr>
              <p:cNvPr id="28882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Trinet </a:t>
                </a:r>
                <a:r>
                  <a:rPr lang="en-US" sz="800" b="1" dirty="0">
                    <a:solidFill>
                      <a:schemeClr val="bg1"/>
                    </a:solidFill>
                    <a:latin typeface="Comic Sans MS" pitchFamily="66" charset="0"/>
                    <a:hlinkClick r:id="rId4"/>
                  </a:rPr>
                  <a:t>FIBOX </a:t>
                </a:r>
                <a:r>
                  <a:rPr lang="en-US" sz="800" b="1" dirty="0">
                    <a:solidFill>
                      <a:schemeClr val="bg1"/>
                    </a:solidFill>
                    <a:latin typeface="Comic Sans MS" pitchFamily="66" charset="0"/>
                  </a:rPr>
                  <a:t>Panel</a:t>
                </a:r>
              </a:p>
            </p:txBody>
          </p:sp>
        </p:grpSp>
        <p:grpSp>
          <p:nvGrpSpPr>
            <p:cNvPr id="288824" name="Group 141"/>
            <p:cNvGrpSpPr>
              <a:grpSpLocks/>
            </p:cNvGrpSpPr>
            <p:nvPr/>
          </p:nvGrpSpPr>
          <p:grpSpPr bwMode="auto">
            <a:xfrm>
              <a:off x="2844863" y="6189468"/>
              <a:ext cx="2418472" cy="221119"/>
              <a:chOff x="307675" y="6055740"/>
              <a:chExt cx="2418271" cy="221197"/>
            </a:xfrm>
          </p:grpSpPr>
          <p:sp>
            <p:nvSpPr>
              <p:cNvPr id="28882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sp>
            <p:nvSpPr>
              <p:cNvPr id="28882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Trinet Panel</a:t>
                </a:r>
              </a:p>
            </p:txBody>
          </p:sp>
        </p:grpSp>
      </p:grpSp>
      <p:grpSp>
        <p:nvGrpSpPr>
          <p:cNvPr id="288774" name="Group 8"/>
          <p:cNvGrpSpPr>
            <a:grpSpLocks/>
          </p:cNvGrpSpPr>
          <p:nvPr/>
        </p:nvGrpSpPr>
        <p:grpSpPr bwMode="auto">
          <a:xfrm>
            <a:off x="1642013" y="2421300"/>
            <a:ext cx="2298700" cy="673100"/>
            <a:chOff x="1467344" y="2648179"/>
            <a:chExt cx="2297977" cy="673959"/>
          </a:xfrm>
        </p:grpSpPr>
        <p:grpSp>
          <p:nvGrpSpPr>
            <p:cNvPr id="288805" name="Group 7"/>
            <p:cNvGrpSpPr>
              <a:grpSpLocks/>
            </p:cNvGrpSpPr>
            <p:nvPr/>
          </p:nvGrpSpPr>
          <p:grpSpPr bwMode="auto">
            <a:xfrm>
              <a:off x="1467344" y="2648179"/>
              <a:ext cx="2292731" cy="222022"/>
              <a:chOff x="1467344" y="2648179"/>
              <a:chExt cx="2292731" cy="222022"/>
            </a:xfrm>
          </p:grpSpPr>
          <p:sp>
            <p:nvSpPr>
              <p:cNvPr id="28881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64" name="Straight Arrow Connector 63"/>
              <p:cNvCxnSpPr>
                <a:stCxn id="288818" idx="3"/>
                <a:endCxn id="288820" idx="1"/>
              </p:cNvCxnSpPr>
              <p:nvPr/>
            </p:nvCxnSpPr>
            <p:spPr bwMode="auto">
              <a:xfrm flipV="1">
                <a:off x="2822643" y="2756267"/>
                <a:ext cx="530058"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2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grpSp>
          <p:nvGrpSpPr>
            <p:cNvPr id="288806" name="Group 66"/>
            <p:cNvGrpSpPr>
              <a:grpSpLocks/>
            </p:cNvGrpSpPr>
            <p:nvPr/>
          </p:nvGrpSpPr>
          <p:grpSpPr bwMode="auto">
            <a:xfrm>
              <a:off x="1469967" y="2800579"/>
              <a:ext cx="2292731" cy="222022"/>
              <a:chOff x="1467344" y="2648179"/>
              <a:chExt cx="2292731" cy="222022"/>
            </a:xfrm>
          </p:grpSpPr>
          <p:sp>
            <p:nvSpPr>
              <p:cNvPr id="28881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Trinet Z</a:t>
                </a:r>
              </a:p>
            </p:txBody>
          </p:sp>
          <p:cxnSp>
            <p:nvCxnSpPr>
              <p:cNvPr id="69" name="Straight Arrow Connector 68"/>
              <p:cNvCxnSpPr>
                <a:stCxn id="288815" idx="3"/>
                <a:endCxn id="288817" idx="1"/>
              </p:cNvCxnSpPr>
              <p:nvPr/>
            </p:nvCxnSpPr>
            <p:spPr bwMode="auto">
              <a:xfrm flipV="1">
                <a:off x="2823194" y="2756461"/>
                <a:ext cx="528472"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1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grpSp>
          <p:nvGrpSpPr>
            <p:cNvPr id="288807" name="Group 70"/>
            <p:cNvGrpSpPr>
              <a:grpSpLocks/>
            </p:cNvGrpSpPr>
            <p:nvPr/>
          </p:nvGrpSpPr>
          <p:grpSpPr bwMode="auto">
            <a:xfrm>
              <a:off x="1469967" y="2947716"/>
              <a:ext cx="2292731" cy="222022"/>
              <a:chOff x="1467344" y="2648179"/>
              <a:chExt cx="2292731" cy="222022"/>
            </a:xfrm>
          </p:grpSpPr>
          <p:sp>
            <p:nvSpPr>
              <p:cNvPr id="28881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Trinet Y</a:t>
                </a:r>
              </a:p>
            </p:txBody>
          </p:sp>
          <p:cxnSp>
            <p:nvCxnSpPr>
              <p:cNvPr id="73" name="Straight Arrow Connector 72"/>
              <p:cNvCxnSpPr>
                <a:stCxn id="288812" idx="3"/>
                <a:endCxn id="288814" idx="1"/>
              </p:cNvCxnSpPr>
              <p:nvPr/>
            </p:nvCxnSpPr>
            <p:spPr bwMode="auto">
              <a:xfrm flipV="1">
                <a:off x="2823194" y="2755561"/>
                <a:ext cx="528472"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1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grpSp>
          <p:nvGrpSpPr>
            <p:cNvPr id="288808" name="Group 74"/>
            <p:cNvGrpSpPr>
              <a:grpSpLocks/>
            </p:cNvGrpSpPr>
            <p:nvPr/>
          </p:nvGrpSpPr>
          <p:grpSpPr bwMode="auto">
            <a:xfrm>
              <a:off x="1472590" y="3100116"/>
              <a:ext cx="2292731" cy="222022"/>
              <a:chOff x="1467344" y="2648179"/>
              <a:chExt cx="2292731" cy="222022"/>
            </a:xfrm>
          </p:grpSpPr>
          <p:sp>
            <p:nvSpPr>
              <p:cNvPr id="28880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Trinet X</a:t>
                </a:r>
              </a:p>
            </p:txBody>
          </p:sp>
          <p:cxnSp>
            <p:nvCxnSpPr>
              <p:cNvPr id="77" name="Straight Arrow Connector 76"/>
              <p:cNvCxnSpPr>
                <a:stCxn id="288809" idx="3"/>
                <a:endCxn id="288811" idx="1"/>
              </p:cNvCxnSpPr>
              <p:nvPr/>
            </p:nvCxnSpPr>
            <p:spPr bwMode="auto">
              <a:xfrm flipV="1">
                <a:off x="2822158" y="2755755"/>
                <a:ext cx="530058"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1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grpSp>
      <p:pic>
        <p:nvPicPr>
          <p:cNvPr id="288775"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34188" y="1802175"/>
            <a:ext cx="4572000"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8776"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65926" y="3840956"/>
            <a:ext cx="4572000"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8777" name="TextBox 109"/>
          <p:cNvSpPr txBox="1">
            <a:spLocks noChangeArrowheads="1"/>
          </p:cNvSpPr>
          <p:nvPr/>
        </p:nvSpPr>
        <p:spPr bwMode="auto">
          <a:xfrm>
            <a:off x="4361401" y="3621881"/>
            <a:ext cx="754062"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4"/>
              </a:rPr>
              <a:t>FBAO-SL</a:t>
            </a:r>
            <a:endParaRPr lang="en-US" sz="800" b="1">
              <a:latin typeface="Comic Sans MS" pitchFamily="66" charset="0"/>
            </a:endParaRPr>
          </a:p>
        </p:txBody>
      </p:sp>
      <p:sp>
        <p:nvSpPr>
          <p:cNvPr id="124" name="Rectangle 123"/>
          <p:cNvSpPr/>
          <p:nvPr/>
        </p:nvSpPr>
        <p:spPr bwMode="auto">
          <a:xfrm>
            <a:off x="4947188" y="3904456"/>
            <a:ext cx="288925"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0" name="Rectangle 129"/>
          <p:cNvSpPr/>
          <p:nvPr/>
        </p:nvSpPr>
        <p:spPr bwMode="auto">
          <a:xfrm>
            <a:off x="6317201" y="4096543"/>
            <a:ext cx="71437"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6" name="Rectangle 135"/>
          <p:cNvSpPr/>
          <p:nvPr/>
        </p:nvSpPr>
        <p:spPr bwMode="auto">
          <a:xfrm>
            <a:off x="4634451" y="3898106"/>
            <a:ext cx="288925"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8781" name="TextBox 109"/>
          <p:cNvSpPr txBox="1">
            <a:spLocks noChangeArrowheads="1"/>
          </p:cNvSpPr>
          <p:nvPr/>
        </p:nvSpPr>
        <p:spPr bwMode="auto">
          <a:xfrm>
            <a:off x="2840576" y="3629818"/>
            <a:ext cx="75406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FBAO-M</a:t>
            </a:r>
            <a:endParaRPr lang="en-US" sz="800" b="1" dirty="0">
              <a:latin typeface="Comic Sans MS" pitchFamily="66" charset="0"/>
            </a:endParaRPr>
          </a:p>
        </p:txBody>
      </p:sp>
      <p:sp>
        <p:nvSpPr>
          <p:cNvPr id="138" name="Rectangle 137"/>
          <p:cNvSpPr/>
          <p:nvPr/>
        </p:nvSpPr>
        <p:spPr bwMode="auto">
          <a:xfrm>
            <a:off x="3426363" y="3912393"/>
            <a:ext cx="287338"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9" name="Rectangle 138"/>
          <p:cNvSpPr/>
          <p:nvPr/>
        </p:nvSpPr>
        <p:spPr bwMode="auto">
          <a:xfrm>
            <a:off x="3113626" y="3907631"/>
            <a:ext cx="287337"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0" name="Rectangle 139"/>
          <p:cNvSpPr/>
          <p:nvPr/>
        </p:nvSpPr>
        <p:spPr bwMode="auto">
          <a:xfrm>
            <a:off x="6509288" y="4099718"/>
            <a:ext cx="71438"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1" name="Rectangle 140"/>
          <p:cNvSpPr/>
          <p:nvPr/>
        </p:nvSpPr>
        <p:spPr bwMode="auto">
          <a:xfrm>
            <a:off x="6115588" y="4099718"/>
            <a:ext cx="69850"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2" name="Rectangle 141"/>
          <p:cNvSpPr/>
          <p:nvPr/>
        </p:nvSpPr>
        <p:spPr bwMode="auto">
          <a:xfrm>
            <a:off x="5910801" y="4099718"/>
            <a:ext cx="69850"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57" name="Elbow Connector 156"/>
          <p:cNvCxnSpPr>
            <a:stCxn id="141" idx="2"/>
            <a:endCxn id="139" idx="2"/>
          </p:cNvCxnSpPr>
          <p:nvPr/>
        </p:nvCxnSpPr>
        <p:spPr>
          <a:xfrm rot="5400000">
            <a:off x="4680488" y="2767806"/>
            <a:ext cx="47625" cy="2892425"/>
          </a:xfrm>
          <a:prstGeom prst="bentConnector3">
            <a:avLst>
              <a:gd name="adj1" fmla="val 1733065"/>
            </a:avLst>
          </a:prstGeom>
          <a:ln w="22225" cap="rnd">
            <a:solidFill>
              <a:schemeClr val="tx2">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61" name="Elbow Connector 160"/>
          <p:cNvCxnSpPr>
            <a:stCxn id="142" idx="2"/>
            <a:endCxn id="138" idx="2"/>
          </p:cNvCxnSpPr>
          <p:nvPr/>
        </p:nvCxnSpPr>
        <p:spPr>
          <a:xfrm rot="5400000">
            <a:off x="4732082" y="3028950"/>
            <a:ext cx="52387" cy="2374900"/>
          </a:xfrm>
          <a:prstGeom prst="bentConnector3">
            <a:avLst>
              <a:gd name="adj1" fmla="val 1467122"/>
            </a:avLst>
          </a:prstGeom>
          <a:ln w="22225" cap="rnd">
            <a:solidFill>
              <a:schemeClr val="tx2">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13" name="Elbow Connector 212"/>
          <p:cNvCxnSpPr>
            <a:stCxn id="140" idx="2"/>
            <a:endCxn id="136" idx="2"/>
          </p:cNvCxnSpPr>
          <p:nvPr/>
        </p:nvCxnSpPr>
        <p:spPr>
          <a:xfrm rot="5400000">
            <a:off x="5642513" y="3326606"/>
            <a:ext cx="38100" cy="1765300"/>
          </a:xfrm>
          <a:prstGeom prst="bentConnector3">
            <a:avLst>
              <a:gd name="adj1" fmla="val 1769170"/>
            </a:avLst>
          </a:prstGeom>
          <a:ln w="22225" cap="rnd">
            <a:solidFill>
              <a:schemeClr val="bg2">
                <a:lumMod val="75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14" name="Elbow Connector 213"/>
          <p:cNvCxnSpPr>
            <a:stCxn id="130" idx="2"/>
            <a:endCxn id="124" idx="2"/>
          </p:cNvCxnSpPr>
          <p:nvPr/>
        </p:nvCxnSpPr>
        <p:spPr>
          <a:xfrm rot="5400000">
            <a:off x="5698869" y="3579813"/>
            <a:ext cx="47625" cy="1262062"/>
          </a:xfrm>
          <a:prstGeom prst="bentConnector3">
            <a:avLst>
              <a:gd name="adj1" fmla="val 1402294"/>
            </a:avLst>
          </a:prstGeom>
          <a:ln w="22225" cap="rnd">
            <a:solidFill>
              <a:schemeClr val="bg2">
                <a:lumMod val="75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bwMode="auto">
          <a:xfrm>
            <a:off x="4170901" y="3971131"/>
            <a:ext cx="347662" cy="76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6" name="Rectangle 215"/>
          <p:cNvSpPr/>
          <p:nvPr/>
        </p:nvSpPr>
        <p:spPr bwMode="auto">
          <a:xfrm>
            <a:off x="2651663" y="3974306"/>
            <a:ext cx="347663" cy="76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88793" name="Group 114704"/>
          <p:cNvGrpSpPr>
            <a:grpSpLocks/>
          </p:cNvGrpSpPr>
          <p:nvPr/>
        </p:nvGrpSpPr>
        <p:grpSpPr bwMode="auto">
          <a:xfrm>
            <a:off x="2731038" y="4133056"/>
            <a:ext cx="215900" cy="2373333"/>
            <a:chOff x="1460211" y="4078358"/>
            <a:chExt cx="215444" cy="2372821"/>
          </a:xfrm>
        </p:grpSpPr>
        <p:sp>
          <p:nvSpPr>
            <p:cNvPr id="218" name="Rectangle 217"/>
            <p:cNvSpPr/>
            <p:nvPr/>
          </p:nvSpPr>
          <p:spPr bwMode="auto">
            <a:xfrm>
              <a:off x="1544171" y="4078358"/>
              <a:ext cx="71286" cy="9046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19" name="Straight Arrow Connector 218"/>
            <p:cNvCxnSpPr>
              <a:stCxn id="288804" idx="3"/>
              <a:endCxn id="218" idx="2"/>
            </p:cNvCxnSpPr>
            <p:nvPr/>
          </p:nvCxnSpPr>
          <p:spPr bwMode="auto">
            <a:xfrm flipV="1">
              <a:off x="1567933" y="4168825"/>
              <a:ext cx="11882" cy="66009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04" name="TextBox 353"/>
            <p:cNvSpPr txBox="1">
              <a:spLocks noChangeArrowheads="1"/>
            </p:cNvSpPr>
            <p:nvPr/>
          </p:nvSpPr>
          <p:spPr bwMode="auto">
            <a:xfrm rot="16200000">
              <a:off x="756805" y="5532329"/>
              <a:ext cx="162225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0X57682890001 Port 3</a:t>
              </a:r>
              <a:endParaRPr lang="en-US" sz="800" b="1" dirty="0">
                <a:latin typeface="Comic Sans MS" pitchFamily="66" charset="0"/>
              </a:endParaRPr>
            </a:p>
          </p:txBody>
        </p:sp>
      </p:grpSp>
      <p:cxnSp>
        <p:nvCxnSpPr>
          <p:cNvPr id="221" name="Elbow Connector 220"/>
          <p:cNvCxnSpPr>
            <a:stCxn id="216" idx="0"/>
            <a:endCxn id="215" idx="0"/>
          </p:cNvCxnSpPr>
          <p:nvPr/>
        </p:nvCxnSpPr>
        <p:spPr>
          <a:xfrm rot="5400000" flipH="1" flipV="1">
            <a:off x="3582732" y="3213100"/>
            <a:ext cx="3175" cy="1519237"/>
          </a:xfrm>
          <a:prstGeom prst="bentConnector3">
            <a:avLst>
              <a:gd name="adj1" fmla="val 14825734"/>
            </a:avLst>
          </a:prstGeom>
          <a:ln w="22225" cap="rnd">
            <a:solidFill>
              <a:schemeClr val="tx1">
                <a:lumMod val="50000"/>
                <a:lumOff val="5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88795" name="Group 114713"/>
          <p:cNvGrpSpPr>
            <a:grpSpLocks/>
          </p:cNvGrpSpPr>
          <p:nvPr/>
        </p:nvGrpSpPr>
        <p:grpSpPr bwMode="auto">
          <a:xfrm>
            <a:off x="2190001" y="4121944"/>
            <a:ext cx="2007886" cy="2159452"/>
            <a:chOff x="919638" y="4067851"/>
            <a:chExt cx="2007388" cy="2156269"/>
          </a:xfrm>
        </p:grpSpPr>
        <p:sp>
          <p:nvSpPr>
            <p:cNvPr id="143" name="Rectangle 142"/>
            <p:cNvSpPr/>
            <p:nvPr/>
          </p:nvSpPr>
          <p:spPr bwMode="auto">
            <a:xfrm>
              <a:off x="1328810" y="4067851"/>
              <a:ext cx="71419" cy="9035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 name="Rectangle 143"/>
            <p:cNvSpPr/>
            <p:nvPr/>
          </p:nvSpPr>
          <p:spPr bwMode="auto">
            <a:xfrm>
              <a:off x="2857193" y="4067851"/>
              <a:ext cx="69833" cy="9035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48" name="Elbow Connector 147"/>
            <p:cNvCxnSpPr>
              <a:stCxn id="143" idx="2"/>
              <a:endCxn id="288800" idx="3"/>
            </p:cNvCxnSpPr>
            <p:nvPr/>
          </p:nvCxnSpPr>
          <p:spPr>
            <a:xfrm rot="5400000">
              <a:off x="1022842" y="4285778"/>
              <a:ext cx="469252" cy="214108"/>
            </a:xfrm>
            <a:prstGeom prst="bentConnector3">
              <a:avLst>
                <a:gd name="adj1" fmla="val 50000"/>
              </a:avLst>
            </a:prstGeom>
            <a:ln w="22225" cap="rnd">
              <a:solidFill>
                <a:schemeClr val="accent4">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00" name="TextBox 109"/>
            <p:cNvSpPr txBox="1">
              <a:spLocks noChangeArrowheads="1"/>
            </p:cNvSpPr>
            <p:nvPr/>
          </p:nvSpPr>
          <p:spPr bwMode="auto">
            <a:xfrm rot="16200000">
              <a:off x="352081" y="5195014"/>
              <a:ext cx="1596663" cy="461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12VDC IN</a:t>
              </a:r>
            </a:p>
            <a:p>
              <a:pPr algn="ctr" eaLnBrk="1" hangingPunct="1"/>
              <a:r>
                <a:rPr lang="en-US" sz="800" b="1" dirty="0" smtClean="0">
                  <a:latin typeface="Comic Sans MS" pitchFamily="66" charset="0"/>
                </a:rPr>
                <a:t>G/W – Center – COM - A2</a:t>
              </a:r>
            </a:p>
            <a:p>
              <a:pPr algn="ctr" eaLnBrk="1" hangingPunct="1"/>
              <a:r>
                <a:rPr lang="en-US" sz="800" b="1" dirty="0" smtClean="0">
                  <a:latin typeface="Comic Sans MS" pitchFamily="66" charset="0"/>
                </a:rPr>
                <a:t>Y/W – Shield - +12V – A1</a:t>
              </a:r>
              <a:endParaRPr lang="en-US" sz="800" b="1" dirty="0">
                <a:latin typeface="Comic Sans MS" pitchFamily="66" charset="0"/>
              </a:endParaRPr>
            </a:p>
          </p:txBody>
        </p:sp>
        <p:cxnSp>
          <p:nvCxnSpPr>
            <p:cNvPr id="222" name="Elbow Connector 221"/>
            <p:cNvCxnSpPr>
              <a:stCxn id="143" idx="2"/>
              <a:endCxn id="144" idx="2"/>
            </p:cNvCxnSpPr>
            <p:nvPr/>
          </p:nvCxnSpPr>
          <p:spPr>
            <a:xfrm rot="5400000" flipH="1" flipV="1">
              <a:off x="2128712" y="3394807"/>
              <a:ext cx="0" cy="1526796"/>
            </a:xfrm>
            <a:prstGeom prst="bentConnector3">
              <a:avLst>
                <a:gd name="adj1" fmla="val -22860000000"/>
              </a:avLst>
            </a:prstGeom>
            <a:ln w="22225" cap="rnd">
              <a:solidFill>
                <a:schemeClr val="accent4">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7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&lt;&lt; L1-FAC-YC1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Title 8"/>
          <p:cNvSpPr>
            <a:spLocks noGrp="1"/>
          </p:cNvSpPr>
          <p:nvPr>
            <p:ph type="title"/>
          </p:nvPr>
        </p:nvSpPr>
        <p:spPr/>
        <p:txBody>
          <a:bodyPr/>
          <a:lstStyle/>
          <a:p>
            <a:pPr eaLnBrk="1" hangingPunct="1"/>
            <a:r>
              <a:rPr lang="en-US" smtClean="0">
                <a:ea typeface="ＭＳ Ｐゴシック" pitchFamily="34" charset="-128"/>
              </a:rPr>
              <a:t>1Y23 – D070443 – LH09</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89796"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EB04AC8-D21B-4F42-B934-ACC0984F2736}" type="slidenum">
              <a:rPr lang="en-US" smtClean="0">
                <a:solidFill>
                  <a:srgbClr val="898989"/>
                </a:solidFill>
                <a:latin typeface="Calibri" pitchFamily="34" charset="0"/>
              </a:rPr>
              <a:pPr eaLnBrk="1" hangingPunct="1"/>
              <a:t>528</a:t>
            </a:fld>
            <a:endParaRPr lang="en-US" smtClean="0">
              <a:solidFill>
                <a:srgbClr val="898989"/>
              </a:solidFill>
              <a:latin typeface="Calibri" pitchFamily="34" charset="0"/>
            </a:endParaRPr>
          </a:p>
        </p:txBody>
      </p:sp>
      <p:sp>
        <p:nvSpPr>
          <p:cNvPr id="289797" name="TextBox 109"/>
          <p:cNvSpPr txBox="1">
            <a:spLocks noChangeArrowheads="1"/>
          </p:cNvSpPr>
          <p:nvPr/>
        </p:nvSpPr>
        <p:spPr bwMode="auto">
          <a:xfrm>
            <a:off x="4424363" y="3792538"/>
            <a:ext cx="10318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12VDC DIN rails</a:t>
            </a:r>
          </a:p>
        </p:txBody>
      </p:sp>
      <p:sp>
        <p:nvSpPr>
          <p:cNvPr id="289798" name="TextBox 109"/>
          <p:cNvSpPr txBox="1">
            <a:spLocks noChangeArrowheads="1"/>
          </p:cNvSpPr>
          <p:nvPr/>
        </p:nvSpPr>
        <p:spPr bwMode="auto">
          <a:xfrm>
            <a:off x="6469063" y="3886200"/>
            <a:ext cx="10318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15VDC DIN rails</a:t>
            </a:r>
          </a:p>
        </p:txBody>
      </p:sp>
      <p:sp>
        <p:nvSpPr>
          <p:cNvPr id="42" name="Rectangle 41"/>
          <p:cNvSpPr/>
          <p:nvPr/>
        </p:nvSpPr>
        <p:spPr>
          <a:xfrm>
            <a:off x="6077590" y="1245479"/>
            <a:ext cx="1070038" cy="1828800"/>
          </a:xfrm>
          <a:prstGeom prst="rect">
            <a:avLst/>
          </a:prstGeom>
          <a:solidFill>
            <a:schemeClr val="tx1">
              <a:lumMod val="75000"/>
              <a:lumOff val="2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hlinkClick r:id="rId3"/>
              </a:rPr>
              <a:t>D070443 </a:t>
            </a:r>
            <a:endParaRPr lang="en-US" sz="1000" dirty="0">
              <a:latin typeface="Comic Sans MS" pitchFamily="66" charset="0"/>
            </a:endParaRPr>
          </a:p>
          <a:p>
            <a:pPr algn="ctr" fontAlgn="auto">
              <a:spcBef>
                <a:spcPts val="0"/>
              </a:spcBef>
              <a:spcAft>
                <a:spcPts val="0"/>
              </a:spcAft>
              <a:defRPr/>
            </a:pPr>
            <a:r>
              <a:rPr lang="en-US" sz="1000" dirty="0">
                <a:latin typeface="Comic Sans MS" pitchFamily="66" charset="0"/>
              </a:rPr>
              <a:t>Magnetometer Filter</a:t>
            </a:r>
          </a:p>
          <a:p>
            <a:pPr algn="ctr" fontAlgn="auto">
              <a:spcBef>
                <a:spcPts val="0"/>
              </a:spcBef>
              <a:spcAft>
                <a:spcPts val="0"/>
              </a:spcAft>
              <a:defRPr/>
            </a:pPr>
            <a:r>
              <a:rPr lang="en-US" sz="1000" dirty="0" smtClean="0">
                <a:latin typeface="Comic Sans MS" pitchFamily="66" charset="0"/>
              </a:rPr>
              <a:t>LH09</a:t>
            </a:r>
            <a:endParaRPr lang="en-US" sz="1000" dirty="0">
              <a:latin typeface="Comic Sans MS" pitchFamily="66" charset="0"/>
            </a:endParaRPr>
          </a:p>
        </p:txBody>
      </p:sp>
      <p:sp>
        <p:nvSpPr>
          <p:cNvPr id="44" name="Rectangle 43"/>
          <p:cNvSpPr/>
          <p:nvPr/>
        </p:nvSpPr>
        <p:spPr>
          <a:xfrm>
            <a:off x="3873263" y="1232019"/>
            <a:ext cx="1066800" cy="18288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rPr>
              <a:t>Magnetometer Power Supply</a:t>
            </a:r>
          </a:p>
          <a:p>
            <a:pPr algn="ctr" fontAlgn="auto">
              <a:spcBef>
                <a:spcPts val="0"/>
              </a:spcBef>
              <a:spcAft>
                <a:spcPts val="0"/>
              </a:spcAft>
              <a:defRPr/>
            </a:pPr>
            <a:r>
              <a:rPr lang="en-US" sz="1000" dirty="0">
                <a:latin typeface="Comic Sans MS" pitchFamily="66" charset="0"/>
              </a:rPr>
              <a:t>(</a:t>
            </a:r>
            <a:r>
              <a:rPr lang="en-US" sz="1000" dirty="0">
                <a:latin typeface="Comic Sans MS" pitchFamily="66" charset="0"/>
                <a:hlinkClick r:id="rId4"/>
              </a:rPr>
              <a:t>MAG-03PSU</a:t>
            </a:r>
            <a:r>
              <a:rPr lang="en-US" sz="1000" dirty="0">
                <a:latin typeface="Comic Sans MS" pitchFamily="66" charset="0"/>
              </a:rPr>
              <a:t>)</a:t>
            </a:r>
          </a:p>
          <a:p>
            <a:pPr algn="ctr" fontAlgn="auto">
              <a:spcBef>
                <a:spcPts val="0"/>
              </a:spcBef>
              <a:spcAft>
                <a:spcPts val="0"/>
              </a:spcAft>
              <a:defRPr/>
            </a:pPr>
            <a:r>
              <a:rPr lang="en-US" sz="1000" dirty="0" smtClean="0">
                <a:latin typeface="Comic Sans MS" pitchFamily="66" charset="0"/>
              </a:rPr>
              <a:t>656</a:t>
            </a:r>
            <a:endParaRPr lang="en-US" sz="1000" dirty="0">
              <a:latin typeface="Comic Sans MS" pitchFamily="66" charset="0"/>
            </a:endParaRPr>
          </a:p>
        </p:txBody>
      </p:sp>
      <p:sp>
        <p:nvSpPr>
          <p:cNvPr id="45" name="Rectangle 44"/>
          <p:cNvSpPr/>
          <p:nvPr/>
        </p:nvSpPr>
        <p:spPr>
          <a:xfrm>
            <a:off x="1219200" y="1339332"/>
            <a:ext cx="457200" cy="144780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a:defRPr/>
            </a:pPr>
            <a:r>
              <a:rPr lang="en-US" sz="1000" dirty="0">
                <a:latin typeface="Comic Sans MS" pitchFamily="66" charset="0"/>
              </a:rPr>
              <a:t>Magnetometer</a:t>
            </a:r>
          </a:p>
          <a:p>
            <a:pPr algn="ctr">
              <a:defRPr/>
            </a:pPr>
            <a:r>
              <a:rPr lang="en-US" sz="1000" dirty="0">
                <a:latin typeface="Comic Sans MS" pitchFamily="66" charset="0"/>
                <a:hlinkClick r:id="rId4"/>
              </a:rPr>
              <a:t>MAG-03MCES</a:t>
            </a:r>
            <a:endParaRPr lang="en-US" sz="1000" dirty="0"/>
          </a:p>
        </p:txBody>
      </p:sp>
      <p:cxnSp>
        <p:nvCxnSpPr>
          <p:cNvPr id="46" name="Elbow Connector 45"/>
          <p:cNvCxnSpPr>
            <a:stCxn id="45" idx="2"/>
            <a:endCxn id="90" idx="4"/>
          </p:cNvCxnSpPr>
          <p:nvPr/>
        </p:nvCxnSpPr>
        <p:spPr>
          <a:xfrm rot="16200000" flipH="1">
            <a:off x="2650331" y="1585119"/>
            <a:ext cx="307975" cy="2713038"/>
          </a:xfrm>
          <a:prstGeom prst="bentConnector3">
            <a:avLst>
              <a:gd name="adj1" fmla="val 174134"/>
            </a:avLst>
          </a:prstGeom>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74" idx="2"/>
            <a:endCxn id="96" idx="6"/>
          </p:cNvCxnSpPr>
          <p:nvPr/>
        </p:nvCxnSpPr>
        <p:spPr>
          <a:xfrm>
            <a:off x="5099050" y="1982788"/>
            <a:ext cx="858838"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8" name="Elbow Connector 47"/>
          <p:cNvCxnSpPr>
            <a:stCxn id="289797" idx="1"/>
            <a:endCxn id="91" idx="4"/>
          </p:cNvCxnSpPr>
          <p:nvPr/>
        </p:nvCxnSpPr>
        <p:spPr>
          <a:xfrm rot="10800000" flipH="1">
            <a:off x="4424363" y="3094038"/>
            <a:ext cx="222250" cy="868362"/>
          </a:xfrm>
          <a:prstGeom prst="bentConnector4">
            <a:avLst>
              <a:gd name="adj1" fmla="val -102593"/>
              <a:gd name="adj2" fmla="val 59781"/>
            </a:avLst>
          </a:prstGeom>
        </p:spPr>
        <p:style>
          <a:lnRef idx="1">
            <a:schemeClr val="accent1"/>
          </a:lnRef>
          <a:fillRef idx="0">
            <a:schemeClr val="accent1"/>
          </a:fillRef>
          <a:effectRef idx="0">
            <a:schemeClr val="accent1"/>
          </a:effectRef>
          <a:fontRef idx="minor">
            <a:schemeClr val="tx1"/>
          </a:fontRef>
        </p:style>
      </p:cxnSp>
      <p:cxnSp>
        <p:nvCxnSpPr>
          <p:cNvPr id="52" name="Elbow Connector 51"/>
          <p:cNvCxnSpPr>
            <a:endCxn id="103" idx="6"/>
          </p:cNvCxnSpPr>
          <p:nvPr/>
        </p:nvCxnSpPr>
        <p:spPr>
          <a:xfrm>
            <a:off x="4924425" y="2179638"/>
            <a:ext cx="1033463" cy="952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89" idx="1"/>
            <a:endCxn id="109" idx="6"/>
          </p:cNvCxnSpPr>
          <p:nvPr/>
        </p:nvCxnSpPr>
        <p:spPr>
          <a:xfrm>
            <a:off x="5113338" y="2300288"/>
            <a:ext cx="844550"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92" idx="4"/>
            <a:endCxn id="289798" idx="1"/>
          </p:cNvCxnSpPr>
          <p:nvPr/>
        </p:nvCxnSpPr>
        <p:spPr>
          <a:xfrm rot="5400000">
            <a:off x="6242051" y="3343275"/>
            <a:ext cx="938212" cy="484187"/>
          </a:xfrm>
          <a:prstGeom prst="bentConnector4">
            <a:avLst>
              <a:gd name="adj1" fmla="val 40996"/>
              <a:gd name="adj2" fmla="val 147084"/>
            </a:avLst>
          </a:prstGeom>
        </p:spPr>
        <p:style>
          <a:lnRef idx="1">
            <a:schemeClr val="accent1"/>
          </a:lnRef>
          <a:fillRef idx="0">
            <a:schemeClr val="accent1"/>
          </a:fillRef>
          <a:effectRef idx="0">
            <a:schemeClr val="accent1"/>
          </a:effectRef>
          <a:fontRef idx="minor">
            <a:schemeClr val="tx1"/>
          </a:fontRef>
        </p:style>
      </p:cxnSp>
      <p:cxnSp>
        <p:nvCxnSpPr>
          <p:cNvPr id="58" name="Elbow Connector 57"/>
          <p:cNvCxnSpPr>
            <a:stCxn id="115" idx="2"/>
          </p:cNvCxnSpPr>
          <p:nvPr/>
        </p:nvCxnSpPr>
        <p:spPr>
          <a:xfrm>
            <a:off x="7294563" y="1995488"/>
            <a:ext cx="614362" cy="1127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120" idx="2"/>
          </p:cNvCxnSpPr>
          <p:nvPr/>
        </p:nvCxnSpPr>
        <p:spPr>
          <a:xfrm>
            <a:off x="7294563" y="2160588"/>
            <a:ext cx="614362"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28" idx="1"/>
          </p:cNvCxnSpPr>
          <p:nvPr/>
        </p:nvCxnSpPr>
        <p:spPr>
          <a:xfrm>
            <a:off x="7308850" y="2312988"/>
            <a:ext cx="600075"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89811" name="TextBox 59"/>
          <p:cNvSpPr txBox="1">
            <a:spLocks noChangeArrowheads="1"/>
          </p:cNvSpPr>
          <p:nvPr/>
        </p:nvSpPr>
        <p:spPr bwMode="auto">
          <a:xfrm>
            <a:off x="6043613" y="191293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89812" name="TextBox 60"/>
          <p:cNvSpPr txBox="1">
            <a:spLocks noChangeArrowheads="1"/>
          </p:cNvSpPr>
          <p:nvPr/>
        </p:nvSpPr>
        <p:spPr bwMode="auto">
          <a:xfrm>
            <a:off x="6889750" y="1879600"/>
            <a:ext cx="3048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89813" name="TextBox 62"/>
          <p:cNvSpPr txBox="1">
            <a:spLocks noChangeArrowheads="1"/>
          </p:cNvSpPr>
          <p:nvPr/>
        </p:nvSpPr>
        <p:spPr bwMode="auto">
          <a:xfrm>
            <a:off x="1206500" y="930275"/>
            <a:ext cx="2667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Magnetometer:  </a:t>
            </a:r>
            <a:r>
              <a:rPr lang="en-US" sz="1000">
                <a:latin typeface="Comic Sans MS" pitchFamily="66" charset="0"/>
                <a:hlinkClick r:id="rId5"/>
              </a:rPr>
              <a:t>Bartington Instruments </a:t>
            </a:r>
            <a:r>
              <a:rPr lang="en-US" sz="1000">
                <a:latin typeface="Comic Sans MS" pitchFamily="66" charset="0"/>
              </a:rPr>
              <a:t>MAG-03MC</a:t>
            </a:r>
          </a:p>
        </p:txBody>
      </p:sp>
      <p:sp>
        <p:nvSpPr>
          <p:cNvPr id="289814" name="TextBox 65"/>
          <p:cNvSpPr txBox="1">
            <a:spLocks noChangeArrowheads="1"/>
          </p:cNvSpPr>
          <p:nvPr/>
        </p:nvSpPr>
        <p:spPr bwMode="auto">
          <a:xfrm>
            <a:off x="2462213" y="3074988"/>
            <a:ext cx="685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5 meter</a:t>
            </a:r>
          </a:p>
        </p:txBody>
      </p:sp>
      <p:pic>
        <p:nvPicPr>
          <p:cNvPr id="289815"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67125" y="4775200"/>
            <a:ext cx="1477963" cy="1135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81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87550" y="4962525"/>
            <a:ext cx="1654175"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817"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5188" y="5343525"/>
            <a:ext cx="1122362"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818" name="TextBox 61"/>
          <p:cNvSpPr txBox="1">
            <a:spLocks noChangeArrowheads="1"/>
          </p:cNvSpPr>
          <p:nvPr/>
        </p:nvSpPr>
        <p:spPr bwMode="auto">
          <a:xfrm>
            <a:off x="4710113" y="18684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grpSp>
        <p:nvGrpSpPr>
          <p:cNvPr id="289819" name="Group 8"/>
          <p:cNvGrpSpPr>
            <a:grpSpLocks noChangeAspect="1"/>
          </p:cNvGrpSpPr>
          <p:nvPr/>
        </p:nvGrpSpPr>
        <p:grpSpPr bwMode="auto">
          <a:xfrm flipH="1" flipV="1">
            <a:off x="4945063" y="1912938"/>
            <a:ext cx="168275" cy="139700"/>
            <a:chOff x="1554480" y="5334000"/>
            <a:chExt cx="548640" cy="457200"/>
          </a:xfrm>
        </p:grpSpPr>
        <p:sp>
          <p:nvSpPr>
            <p:cNvPr id="74" name="Oval 73"/>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5" name="Oval 74"/>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6" name="Rectangle 75"/>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Rectangle 7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0" name="Group 8"/>
          <p:cNvGrpSpPr>
            <a:grpSpLocks noChangeAspect="1"/>
          </p:cNvGrpSpPr>
          <p:nvPr/>
        </p:nvGrpSpPr>
        <p:grpSpPr bwMode="auto">
          <a:xfrm flipH="1" flipV="1">
            <a:off x="4945063" y="2078038"/>
            <a:ext cx="168275" cy="139700"/>
            <a:chOff x="1554480" y="5334000"/>
            <a:chExt cx="548640" cy="457200"/>
          </a:xfrm>
        </p:grpSpPr>
        <p:sp>
          <p:nvSpPr>
            <p:cNvPr id="79" name="Oval 78"/>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0" name="Oval 79"/>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1" name="Rectangle 80"/>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2" name="Rectangle 81"/>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1" name="Group 8"/>
          <p:cNvGrpSpPr>
            <a:grpSpLocks noChangeAspect="1"/>
          </p:cNvGrpSpPr>
          <p:nvPr/>
        </p:nvGrpSpPr>
        <p:grpSpPr bwMode="auto">
          <a:xfrm flipH="1" flipV="1">
            <a:off x="4945063" y="2230438"/>
            <a:ext cx="168275" cy="139700"/>
            <a:chOff x="1554480" y="5334000"/>
            <a:chExt cx="548640" cy="457200"/>
          </a:xfrm>
        </p:grpSpPr>
        <p:sp>
          <p:nvSpPr>
            <p:cNvPr id="85" name="Oval 8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Oval 86"/>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Rectangle 87"/>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9" name="Rectangle 88"/>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90" name="Oval 89"/>
          <p:cNvSpPr/>
          <p:nvPr/>
        </p:nvSpPr>
        <p:spPr bwMode="auto">
          <a:xfrm>
            <a:off x="4130675" y="3032125"/>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1" name="Oval 90"/>
          <p:cNvSpPr/>
          <p:nvPr/>
        </p:nvSpPr>
        <p:spPr bwMode="auto">
          <a:xfrm>
            <a:off x="4616450" y="3030538"/>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2" name="Oval 91"/>
          <p:cNvSpPr/>
          <p:nvPr/>
        </p:nvSpPr>
        <p:spPr bwMode="auto">
          <a:xfrm>
            <a:off x="6923088" y="3051175"/>
            <a:ext cx="61912" cy="65088"/>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89825"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943600" y="4365625"/>
            <a:ext cx="2408238" cy="19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9826" name="Group 8"/>
          <p:cNvGrpSpPr>
            <a:grpSpLocks noChangeAspect="1"/>
          </p:cNvGrpSpPr>
          <p:nvPr/>
        </p:nvGrpSpPr>
        <p:grpSpPr bwMode="auto">
          <a:xfrm flipH="1" flipV="1">
            <a:off x="5943600" y="1954213"/>
            <a:ext cx="168275" cy="139700"/>
            <a:chOff x="1554480" y="5334000"/>
            <a:chExt cx="548640" cy="457200"/>
          </a:xfrm>
        </p:grpSpPr>
        <p:sp>
          <p:nvSpPr>
            <p:cNvPr id="96" name="Oval 95"/>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7" name="Oval 96"/>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9" name="Rectangle 98"/>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7" name="Group 8"/>
          <p:cNvGrpSpPr>
            <a:grpSpLocks noChangeAspect="1"/>
          </p:cNvGrpSpPr>
          <p:nvPr/>
        </p:nvGrpSpPr>
        <p:grpSpPr bwMode="auto">
          <a:xfrm flipH="1" flipV="1">
            <a:off x="5943600" y="2119313"/>
            <a:ext cx="168275" cy="139700"/>
            <a:chOff x="1554480" y="5334000"/>
            <a:chExt cx="548640" cy="457200"/>
          </a:xfrm>
        </p:grpSpPr>
        <p:sp>
          <p:nvSpPr>
            <p:cNvPr id="103" name="Oval 102"/>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4" name="Oval 103"/>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5" name="Rectangle 104"/>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7" name="Rectangle 10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8" name="Group 8"/>
          <p:cNvGrpSpPr>
            <a:grpSpLocks noChangeAspect="1"/>
          </p:cNvGrpSpPr>
          <p:nvPr/>
        </p:nvGrpSpPr>
        <p:grpSpPr bwMode="auto">
          <a:xfrm flipH="1" flipV="1">
            <a:off x="5943600" y="2271713"/>
            <a:ext cx="168275" cy="139700"/>
            <a:chOff x="1554480" y="5334000"/>
            <a:chExt cx="548640" cy="457200"/>
          </a:xfrm>
        </p:grpSpPr>
        <p:sp>
          <p:nvSpPr>
            <p:cNvPr id="109" name="Oval 108"/>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1" name="Oval 110"/>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2" name="Rectangle 11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3" name="Rectangle 11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9" name="Group 8"/>
          <p:cNvGrpSpPr>
            <a:grpSpLocks noChangeAspect="1"/>
          </p:cNvGrpSpPr>
          <p:nvPr/>
        </p:nvGrpSpPr>
        <p:grpSpPr bwMode="auto">
          <a:xfrm flipH="1" flipV="1">
            <a:off x="7138988" y="1925638"/>
            <a:ext cx="168275" cy="139700"/>
            <a:chOff x="1554480" y="5334000"/>
            <a:chExt cx="548640" cy="457200"/>
          </a:xfrm>
        </p:grpSpPr>
        <p:sp>
          <p:nvSpPr>
            <p:cNvPr id="115" name="Oval 11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Oval 11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30" name="Group 8"/>
          <p:cNvGrpSpPr>
            <a:grpSpLocks noChangeAspect="1"/>
          </p:cNvGrpSpPr>
          <p:nvPr/>
        </p:nvGrpSpPr>
        <p:grpSpPr bwMode="auto">
          <a:xfrm flipH="1" flipV="1">
            <a:off x="7138988" y="2090738"/>
            <a:ext cx="168275" cy="139700"/>
            <a:chOff x="1554480" y="5334000"/>
            <a:chExt cx="548640" cy="457200"/>
          </a:xfrm>
        </p:grpSpPr>
        <p:sp>
          <p:nvSpPr>
            <p:cNvPr id="120" name="Oval 119"/>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1" name="Oval 120"/>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3" name="Rectangle 12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31" name="Group 8"/>
          <p:cNvGrpSpPr>
            <a:grpSpLocks noChangeAspect="1"/>
          </p:cNvGrpSpPr>
          <p:nvPr/>
        </p:nvGrpSpPr>
        <p:grpSpPr bwMode="auto">
          <a:xfrm flipH="1" flipV="1">
            <a:off x="7138988" y="2243138"/>
            <a:ext cx="168275" cy="139700"/>
            <a:chOff x="1554480" y="5334000"/>
            <a:chExt cx="548640" cy="457200"/>
          </a:xfrm>
        </p:grpSpPr>
        <p:sp>
          <p:nvSpPr>
            <p:cNvPr id="125" name="Oval 12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6" name="Oval 12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7" name="Rectangle 12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 name="Rectangle 12"/>
          <p:cNvSpPr/>
          <p:nvPr/>
        </p:nvSpPr>
        <p:spPr bwMode="auto">
          <a:xfrm>
            <a:off x="4003675" y="1130300"/>
            <a:ext cx="260350" cy="101600"/>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9833" name="TextBox 130"/>
          <p:cNvSpPr txBox="1">
            <a:spLocks noChangeArrowheads="1"/>
          </p:cNvSpPr>
          <p:nvPr/>
        </p:nvSpPr>
        <p:spPr bwMode="auto">
          <a:xfrm>
            <a:off x="4187825" y="1050925"/>
            <a:ext cx="6858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On/Off</a:t>
            </a:r>
          </a:p>
        </p:txBody>
      </p:sp>
      <p:sp>
        <p:nvSpPr>
          <p:cNvPr id="131" name="Rectangle 130"/>
          <p:cNvSpPr/>
          <p:nvPr/>
        </p:nvSpPr>
        <p:spPr>
          <a:xfrm>
            <a:off x="7222331" y="1231900"/>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10"/>
              </a:rPr>
              <a:t>D030574</a:t>
            </a:r>
            <a:endParaRPr lang="en-US" dirty="0">
              <a:latin typeface="Comic Sans MS" pitchFamily="66" charset="0"/>
            </a:endParaRPr>
          </a:p>
        </p:txBody>
      </p:sp>
      <p:grpSp>
        <p:nvGrpSpPr>
          <p:cNvPr id="134" name="Group 133"/>
          <p:cNvGrpSpPr/>
          <p:nvPr/>
        </p:nvGrpSpPr>
        <p:grpSpPr>
          <a:xfrm>
            <a:off x="6773862" y="2542136"/>
            <a:ext cx="373063" cy="357187"/>
            <a:chOff x="6909594" y="3418509"/>
            <a:chExt cx="373063" cy="357187"/>
          </a:xfrm>
        </p:grpSpPr>
        <p:pic>
          <p:nvPicPr>
            <p:cNvPr id="13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909594" y="3418509"/>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Oval 136"/>
            <p:cNvSpPr/>
            <p:nvPr/>
          </p:nvSpPr>
          <p:spPr bwMode="auto">
            <a:xfrm>
              <a:off x="7069713" y="34952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 name="Oval 137"/>
            <p:cNvSpPr/>
            <p:nvPr/>
          </p:nvSpPr>
          <p:spPr bwMode="auto">
            <a:xfrm>
              <a:off x="7132738"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9" name="Oval 138"/>
            <p:cNvSpPr/>
            <p:nvPr/>
          </p:nvSpPr>
          <p:spPr bwMode="auto">
            <a:xfrm>
              <a:off x="7063988" y="36201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0" name="Oval 139"/>
            <p:cNvSpPr/>
            <p:nvPr/>
          </p:nvSpPr>
          <p:spPr bwMode="auto">
            <a:xfrm>
              <a:off x="7002113"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1" name="Group 140"/>
          <p:cNvGrpSpPr/>
          <p:nvPr/>
        </p:nvGrpSpPr>
        <p:grpSpPr>
          <a:xfrm>
            <a:off x="7911186" y="2536579"/>
            <a:ext cx="384175" cy="368300"/>
            <a:chOff x="8069263" y="3204177"/>
            <a:chExt cx="384175" cy="368300"/>
          </a:xfrm>
        </p:grpSpPr>
        <p:pic>
          <p:nvPicPr>
            <p:cNvPr id="142" name="Picture 3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69263" y="3204177"/>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 name="Oval 142"/>
            <p:cNvSpPr/>
            <p:nvPr/>
          </p:nvSpPr>
          <p:spPr bwMode="auto">
            <a:xfrm>
              <a:off x="8187275" y="3309922"/>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 name="Oval 143"/>
            <p:cNvSpPr/>
            <p:nvPr/>
          </p:nvSpPr>
          <p:spPr bwMode="auto">
            <a:xfrm>
              <a:off x="8277800" y="330419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5" name="Oval 144"/>
            <p:cNvSpPr/>
            <p:nvPr/>
          </p:nvSpPr>
          <p:spPr bwMode="auto">
            <a:xfrm>
              <a:off x="8277800"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6" name="Oval 145"/>
            <p:cNvSpPr/>
            <p:nvPr/>
          </p:nvSpPr>
          <p:spPr bwMode="auto">
            <a:xfrm>
              <a:off x="8188425"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47" name="TextBox 109"/>
          <p:cNvSpPr txBox="1">
            <a:spLocks noChangeArrowheads="1"/>
          </p:cNvSpPr>
          <p:nvPr/>
        </p:nvSpPr>
        <p:spPr bwMode="auto">
          <a:xfrm>
            <a:off x="7779423" y="3123912"/>
            <a:ext cx="10318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Pin 1 – Red</a:t>
            </a:r>
          </a:p>
          <a:p>
            <a:pPr eaLnBrk="1" hangingPunct="1"/>
            <a:r>
              <a:rPr lang="en-US" sz="800" b="1" dirty="0" smtClean="0">
                <a:latin typeface="Comic Sans MS" pitchFamily="66" charset="0"/>
              </a:rPr>
              <a:t>Pin 2 – Black</a:t>
            </a:r>
          </a:p>
          <a:p>
            <a:pPr eaLnBrk="1" hangingPunct="1"/>
            <a:r>
              <a:rPr lang="en-US" sz="800" b="1" dirty="0" smtClean="0">
                <a:latin typeface="Comic Sans MS" pitchFamily="66" charset="0"/>
              </a:rPr>
              <a:t>Pin 3 – White</a:t>
            </a:r>
          </a:p>
          <a:p>
            <a:pPr eaLnBrk="1" hangingPunct="1"/>
            <a:r>
              <a:rPr lang="en-US" sz="800" b="1" dirty="0" smtClean="0">
                <a:latin typeface="Comic Sans MS" pitchFamily="66" charset="0"/>
              </a:rPr>
              <a:t>Pin 4 - Black</a:t>
            </a:r>
            <a:endParaRPr lang="en-US" sz="800" b="1" dirty="0">
              <a:latin typeface="Comic Sans MS" pitchFamily="66" charset="0"/>
            </a:endParaRPr>
          </a:p>
        </p:txBody>
      </p:sp>
      <p:grpSp>
        <p:nvGrpSpPr>
          <p:cNvPr id="148" name="Group 147"/>
          <p:cNvGrpSpPr/>
          <p:nvPr/>
        </p:nvGrpSpPr>
        <p:grpSpPr>
          <a:xfrm>
            <a:off x="2107353" y="3528219"/>
            <a:ext cx="1395520" cy="584060"/>
            <a:chOff x="2107353" y="3528219"/>
            <a:chExt cx="1395520" cy="584060"/>
          </a:xfrm>
        </p:grpSpPr>
        <p:pic>
          <p:nvPicPr>
            <p:cNvPr id="14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rot="10800000">
              <a:off x="2145696" y="3851038"/>
              <a:ext cx="1317243" cy="2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0" name="TextBox 109"/>
            <p:cNvSpPr txBox="1">
              <a:spLocks noChangeArrowheads="1"/>
            </p:cNvSpPr>
            <p:nvPr/>
          </p:nvSpPr>
          <p:spPr bwMode="auto">
            <a:xfrm>
              <a:off x="2107353" y="3528219"/>
              <a:ext cx="13955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Black – G/W … Ground</a:t>
              </a:r>
            </a:p>
            <a:p>
              <a:pPr eaLnBrk="1" hangingPunct="1"/>
              <a:r>
                <a:rPr lang="en-US" sz="800" b="1" dirty="0" smtClean="0">
                  <a:latin typeface="Comic Sans MS" pitchFamily="66" charset="0"/>
                </a:rPr>
                <a:t>Stria – Y/W … +12VDC</a:t>
              </a:r>
            </a:p>
          </p:txBody>
        </p:sp>
      </p:grpSp>
      <p:grpSp>
        <p:nvGrpSpPr>
          <p:cNvPr id="151" name="Group 150"/>
          <p:cNvGrpSpPr/>
          <p:nvPr/>
        </p:nvGrpSpPr>
        <p:grpSpPr>
          <a:xfrm>
            <a:off x="3716338" y="4203700"/>
            <a:ext cx="1628775" cy="509945"/>
            <a:chOff x="3716338" y="4203700"/>
            <a:chExt cx="1628775" cy="509945"/>
          </a:xfrm>
        </p:grpSpPr>
        <p:grpSp>
          <p:nvGrpSpPr>
            <p:cNvPr id="152" name="Group 19"/>
            <p:cNvGrpSpPr>
              <a:grpSpLocks/>
            </p:cNvGrpSpPr>
            <p:nvPr/>
          </p:nvGrpSpPr>
          <p:grpSpPr bwMode="auto">
            <a:xfrm>
              <a:off x="3716338" y="4203700"/>
              <a:ext cx="1628775" cy="338138"/>
              <a:chOff x="658449" y="3783721"/>
              <a:chExt cx="1628421" cy="338960"/>
            </a:xfrm>
          </p:grpSpPr>
          <p:sp>
            <p:nvSpPr>
              <p:cNvPr id="154" name="Oval 153"/>
              <p:cNvSpPr>
                <a:spLocks noChangeAspect="1"/>
              </p:cNvSpPr>
              <p:nvPr/>
            </p:nvSpPr>
            <p:spPr bwMode="auto">
              <a:xfrm>
                <a:off x="1266329" y="3783721"/>
                <a:ext cx="339651" cy="33896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5" name="Oval 154"/>
              <p:cNvSpPr>
                <a:spLocks noChangeAspect="1"/>
              </p:cNvSpPr>
              <p:nvPr/>
            </p:nvSpPr>
            <p:spPr bwMode="auto">
              <a:xfrm>
                <a:off x="1390127" y="3906256"/>
                <a:ext cx="90468" cy="92299"/>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56" name="Straight Connector 155"/>
              <p:cNvCxnSpPr>
                <a:stCxn id="155" idx="2"/>
                <a:endCxn id="159" idx="3"/>
              </p:cNvCxnSpPr>
              <p:nvPr/>
            </p:nvCxnSpPr>
            <p:spPr>
              <a:xfrm flipH="1">
                <a:off x="883825" y="3952405"/>
                <a:ext cx="506302" cy="15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a:stCxn id="158" idx="1"/>
                <a:endCxn id="154" idx="6"/>
              </p:cNvCxnSpPr>
              <p:nvPr/>
            </p:nvCxnSpPr>
            <p:spPr>
              <a:xfrm flipH="1">
                <a:off x="1605980" y="3950814"/>
                <a:ext cx="455514" cy="31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8" name="TextBox 137"/>
              <p:cNvSpPr txBox="1">
                <a:spLocks noChangeArrowheads="1"/>
              </p:cNvSpPr>
              <p:nvPr/>
            </p:nvSpPr>
            <p:spPr bwMode="auto">
              <a:xfrm>
                <a:off x="2060904" y="3828501"/>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sp>
            <p:nvSpPr>
              <p:cNvPr id="159" name="TextBox 139"/>
              <p:cNvSpPr txBox="1">
                <a:spLocks noChangeArrowheads="1"/>
              </p:cNvSpPr>
              <p:nvPr/>
            </p:nvSpPr>
            <p:spPr bwMode="auto">
              <a:xfrm>
                <a:off x="658449" y="3831019"/>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grpSp>
        <p:sp>
          <p:nvSpPr>
            <p:cNvPr id="153" name="TextBox 109"/>
            <p:cNvSpPr txBox="1">
              <a:spLocks noChangeArrowheads="1"/>
            </p:cNvSpPr>
            <p:nvPr/>
          </p:nvSpPr>
          <p:spPr bwMode="auto">
            <a:xfrm>
              <a:off x="3873263" y="4498201"/>
              <a:ext cx="139552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Charger … 9 to 18 VDC</a:t>
              </a:r>
            </a:p>
          </p:txBody>
        </p:sp>
      </p:grpSp>
      <p:sp>
        <p:nvSpPr>
          <p:cNvPr id="10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4" action="ppaction://hlinksldjump"/>
              </a:rPr>
              <a:t>&lt;&lt; L1-FAC-YC1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smtClean="0">
                <a:ea typeface="ＭＳ Ｐゴシック" pitchFamily="34" charset="-128"/>
              </a:rPr>
              <a:t>1Y23 – Stuff</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529</a:t>
            </a:fld>
            <a:endParaRPr lang="en-US" smtClean="0">
              <a:solidFill>
                <a:srgbClr val="898989"/>
              </a:solidFill>
              <a:latin typeface="Calibri" pitchFamily="34" charset="0"/>
            </a:endParaRPr>
          </a:p>
        </p:txBody>
      </p:sp>
      <p:grpSp>
        <p:nvGrpSpPr>
          <p:cNvPr id="290821" name="Group 2"/>
          <p:cNvGrpSpPr>
            <a:grpSpLocks/>
          </p:cNvGrpSpPr>
          <p:nvPr/>
        </p:nvGrpSpPr>
        <p:grpSpPr bwMode="auto">
          <a:xfrm>
            <a:off x="638175" y="1255713"/>
            <a:ext cx="1033463" cy="1446212"/>
            <a:chOff x="638503" y="1256149"/>
            <a:chExt cx="1032642" cy="1446803"/>
          </a:xfrm>
        </p:grpSpPr>
        <p:sp>
          <p:nvSpPr>
            <p:cNvPr id="2" name="Rectangle 1"/>
            <p:cNvSpPr/>
            <p:nvPr/>
          </p:nvSpPr>
          <p:spPr bwMode="auto">
            <a:xfrm>
              <a:off x="638503" y="1292676"/>
              <a:ext cx="1032642" cy="134039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8" name="TextBox 109"/>
            <p:cNvSpPr txBox="1">
              <a:spLocks noChangeArrowheads="1"/>
            </p:cNvSpPr>
            <p:nvPr/>
          </p:nvSpPr>
          <p:spPr bwMode="auto">
            <a:xfrm>
              <a:off x="638503" y="1256149"/>
              <a:ext cx="1032642" cy="144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VT5030 </a:t>
              </a:r>
              <a:r>
                <a:rPr lang="en-US" sz="800" b="1" dirty="0">
                  <a:latin typeface="Comic Sans MS" pitchFamily="66" charset="0"/>
                </a:rPr>
                <a:t>IFS</a:t>
              </a:r>
            </a:p>
            <a:p>
              <a:pPr eaLnBrk="1" hangingPunct="1"/>
              <a:r>
                <a:rPr lang="en-US" sz="800" b="1" dirty="0">
                  <a:latin typeface="Comic Sans MS" pitchFamily="66" charset="0"/>
                </a:rPr>
                <a:t>International Fiber Systems, Inc.</a:t>
              </a:r>
            </a:p>
            <a:p>
              <a:pPr eaLnBrk="1" hangingPunct="1"/>
              <a:r>
                <a:rPr lang="en-US" sz="800" b="1" dirty="0">
                  <a:latin typeface="Comic Sans MS" pitchFamily="66" charset="0"/>
                </a:rPr>
                <a:t>IFS.com</a:t>
              </a:r>
            </a:p>
            <a:p>
              <a:pPr eaLnBrk="1" hangingPunct="1"/>
              <a:r>
                <a:rPr lang="en-US" sz="800" b="1" dirty="0">
                  <a:latin typeface="Comic Sans MS" pitchFamily="66" charset="0"/>
                </a:rPr>
                <a:t>Optical Out: </a:t>
              </a:r>
            </a:p>
            <a:p>
              <a:pPr eaLnBrk="1" hangingPunct="1"/>
              <a:r>
                <a:rPr lang="en-US" sz="800" b="1" dirty="0">
                  <a:latin typeface="Comic Sans MS" pitchFamily="66" charset="0"/>
                  <a:hlinkClick r:id="rId4" action="ppaction://hlinksldjump"/>
                </a:rPr>
                <a:t>To 1Y23 PP B6</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Video Input: </a:t>
              </a:r>
            </a:p>
            <a:p>
              <a:pPr eaLnBrk="1" hangingPunct="1"/>
              <a:r>
                <a:rPr lang="en-US" sz="800" b="1" dirty="0">
                  <a:latin typeface="Comic Sans MS" pitchFamily="66" charset="0"/>
                </a:rPr>
                <a:t>Camera 1</a:t>
              </a:r>
            </a:p>
            <a:p>
              <a:pPr eaLnBrk="1" hangingPunct="1"/>
              <a:r>
                <a:rPr lang="en-US" sz="800" b="1" dirty="0">
                  <a:latin typeface="Comic Sans MS" pitchFamily="66" charset="0"/>
                </a:rPr>
                <a:t>Camera 2</a:t>
              </a:r>
            </a:p>
          </p:txBody>
        </p:sp>
      </p:grpSp>
      <p:grpSp>
        <p:nvGrpSpPr>
          <p:cNvPr id="290822" name="Group 3"/>
          <p:cNvGrpSpPr>
            <a:grpSpLocks/>
          </p:cNvGrpSpPr>
          <p:nvPr/>
        </p:nvGrpSpPr>
        <p:grpSpPr bwMode="auto">
          <a:xfrm>
            <a:off x="2327275" y="1292225"/>
            <a:ext cx="1033463" cy="1339850"/>
            <a:chOff x="2328041" y="1292733"/>
            <a:chExt cx="1032642" cy="1340108"/>
          </a:xfrm>
        </p:grpSpPr>
        <p:sp>
          <p:nvSpPr>
            <p:cNvPr id="62" name="Rectangle 61"/>
            <p:cNvSpPr/>
            <p:nvPr/>
          </p:nvSpPr>
          <p:spPr bwMode="auto">
            <a:xfrm>
              <a:off x="2328041" y="1292733"/>
              <a:ext cx="1032642" cy="134010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6" name="TextBox 109"/>
            <p:cNvSpPr txBox="1">
              <a:spLocks noChangeArrowheads="1"/>
            </p:cNvSpPr>
            <p:nvPr/>
          </p:nvSpPr>
          <p:spPr bwMode="auto">
            <a:xfrm>
              <a:off x="2328041" y="1301772"/>
              <a:ext cx="1032642" cy="954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VT7430-2DRDT</a:t>
              </a:r>
              <a:endParaRPr lang="en-US" sz="800" b="1" dirty="0">
                <a:latin typeface="Comic Sans MS" pitchFamily="66" charset="0"/>
              </a:endParaRP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4" action="ppaction://hlinksldjump"/>
                </a:rPr>
                <a:t>To 1Y23 PP D1</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Output: Ch1, Ch2, Ch3 BNCs to Cameras</a:t>
              </a:r>
            </a:p>
          </p:txBody>
        </p:sp>
      </p:grpSp>
      <p:grpSp>
        <p:nvGrpSpPr>
          <p:cNvPr id="290823" name="Group 4"/>
          <p:cNvGrpSpPr>
            <a:grpSpLocks/>
          </p:cNvGrpSpPr>
          <p:nvPr/>
        </p:nvGrpSpPr>
        <p:grpSpPr bwMode="auto">
          <a:xfrm>
            <a:off x="5890079" y="4150039"/>
            <a:ext cx="1031875" cy="1339850"/>
            <a:chOff x="4054369" y="1292770"/>
            <a:chExt cx="1032642" cy="1340070"/>
          </a:xfrm>
        </p:grpSpPr>
        <p:sp>
          <p:nvSpPr>
            <p:cNvPr id="65" name="Rectangle 64"/>
            <p:cNvSpPr/>
            <p:nvPr/>
          </p:nvSpPr>
          <p:spPr bwMode="auto">
            <a:xfrm>
              <a:off x="4054369" y="1292770"/>
              <a:ext cx="1032642" cy="134007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4" name="TextBox 109"/>
            <p:cNvSpPr txBox="1">
              <a:spLocks noChangeArrowheads="1"/>
            </p:cNvSpPr>
            <p:nvPr/>
          </p:nvSpPr>
          <p:spPr bwMode="auto">
            <a:xfrm>
              <a:off x="4054369" y="1292770"/>
              <a:ext cx="1032642" cy="95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rPr>
                <a:t>TR3030WDM</a:t>
              </a:r>
              <a:endParaRPr lang="en-US" sz="800" b="1" dirty="0" smtClean="0">
                <a:latin typeface="Comic Sans MS" pitchFamily="66" charset="0"/>
              </a:endParaRPr>
            </a:p>
            <a:p>
              <a:pPr eaLnBrk="1" hangingPunct="1"/>
              <a:r>
                <a:rPr lang="en-US" sz="800" b="1" dirty="0" smtClean="0">
                  <a:latin typeface="Comic Sans MS" pitchFamily="66" charset="0"/>
                </a:rPr>
                <a:t>GE </a:t>
              </a:r>
              <a:r>
                <a:rPr lang="en-US" sz="800" b="1" dirty="0">
                  <a:latin typeface="Comic Sans MS" pitchFamily="66" charset="0"/>
                </a:rPr>
                <a:t>Security</a:t>
              </a:r>
            </a:p>
            <a:p>
              <a:pPr eaLnBrk="1" hangingPunct="1"/>
              <a:r>
                <a:rPr lang="en-US" sz="800" b="1" dirty="0">
                  <a:latin typeface="Comic Sans MS" pitchFamily="66" charset="0"/>
                </a:rPr>
                <a:t>Optical In/Out: </a:t>
              </a:r>
              <a:r>
                <a:rPr lang="en-US" sz="800" b="1" dirty="0">
                  <a:latin typeface="Comic Sans MS" pitchFamily="66" charset="0"/>
                  <a:hlinkClick r:id="rId4" action="ppaction://hlinksldjump"/>
                </a:rPr>
                <a:t>To 1Y23 PP B2</a:t>
              </a:r>
              <a:endParaRPr lang="en-US" sz="800" b="1" dirty="0">
                <a:latin typeface="Comic Sans MS" pitchFamily="66" charset="0"/>
              </a:endParaRPr>
            </a:p>
            <a:p>
              <a:pPr eaLnBrk="1" hangingPunct="1"/>
              <a:r>
                <a:rPr lang="en-US" sz="800" b="1" dirty="0">
                  <a:latin typeface="Comic Sans MS" pitchFamily="66" charset="0"/>
                </a:rPr>
                <a:t>Phone: Copper to VEA</a:t>
              </a:r>
            </a:p>
            <a:p>
              <a:pPr eaLnBrk="1" hangingPunct="1"/>
              <a:r>
                <a:rPr lang="en-US" sz="800" b="1" dirty="0">
                  <a:latin typeface="Comic Sans MS" pitchFamily="66" charset="0"/>
                </a:rPr>
                <a:t>Power: 12VDC</a:t>
              </a:r>
            </a:p>
          </p:txBody>
        </p:sp>
      </p:grpSp>
      <p:grpSp>
        <p:nvGrpSpPr>
          <p:cNvPr id="290825" name="Group 84"/>
          <p:cNvGrpSpPr>
            <a:grpSpLocks/>
          </p:cNvGrpSpPr>
          <p:nvPr/>
        </p:nvGrpSpPr>
        <p:grpSpPr bwMode="auto">
          <a:xfrm>
            <a:off x="574675" y="4160838"/>
            <a:ext cx="1033463" cy="1345137"/>
            <a:chOff x="4054369" y="1292291"/>
            <a:chExt cx="1032642" cy="1345670"/>
          </a:xfrm>
        </p:grpSpPr>
        <p:sp>
          <p:nvSpPr>
            <p:cNvPr id="86" name="Rectangle 85"/>
            <p:cNvSpPr/>
            <p:nvPr/>
          </p:nvSpPr>
          <p:spPr bwMode="auto">
            <a:xfrm>
              <a:off x="4054369" y="1292291"/>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0" name="TextBox 109"/>
            <p:cNvSpPr txBox="1">
              <a:spLocks noChangeArrowheads="1"/>
            </p:cNvSpPr>
            <p:nvPr/>
          </p:nvSpPr>
          <p:spPr bwMode="auto">
            <a:xfrm>
              <a:off x="4054369" y="1313998"/>
              <a:ext cx="1032642" cy="13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Fiber Options </a:t>
              </a:r>
              <a:r>
                <a:rPr lang="en-US" sz="800" b="1" dirty="0" smtClean="0">
                  <a:latin typeface="Comic Sans MS" pitchFamily="66" charset="0"/>
                  <a:hlinkClick r:id="rId7"/>
                </a:rPr>
                <a:t>7711-R </a:t>
              </a:r>
              <a:r>
                <a:rPr lang="en-US" sz="800" b="1" dirty="0" smtClean="0">
                  <a:latin typeface="Comic Sans MS" pitchFamily="66" charset="0"/>
                </a:rPr>
                <a:t>(</a:t>
              </a:r>
              <a:r>
                <a:rPr lang="en-US" sz="800" b="1" dirty="0">
                  <a:latin typeface="Comic Sans MS" pitchFamily="66" charset="0"/>
                </a:rPr>
                <a:t>501R)</a:t>
              </a: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4" action="ppaction://hlinksldjump"/>
                </a:rPr>
                <a:t>To 1Y23 PP D2</a:t>
              </a:r>
              <a:endParaRPr lang="en-US" sz="800" b="1" dirty="0">
                <a:latin typeface="Comic Sans MS" pitchFamily="66" charset="0"/>
              </a:endParaRPr>
            </a:p>
            <a:p>
              <a:pPr eaLnBrk="1" hangingPunct="1"/>
              <a:r>
                <a:rPr lang="en-US" sz="800" b="1" dirty="0">
                  <a:latin typeface="Comic Sans MS" pitchFamily="66" charset="0"/>
                </a:rPr>
                <a:t>Power: 13.5VDC from Wall Wart</a:t>
              </a:r>
            </a:p>
            <a:p>
              <a:pPr eaLnBrk="1" hangingPunct="1"/>
              <a:endParaRPr lang="en-US" sz="800" b="1" dirty="0">
                <a:latin typeface="Comic Sans MS" pitchFamily="66" charset="0"/>
              </a:endParaRPr>
            </a:p>
            <a:p>
              <a:pPr eaLnBrk="1" hangingPunct="1"/>
              <a:r>
                <a:rPr lang="en-US" sz="800" b="1" dirty="0">
                  <a:latin typeface="Comic Sans MS" pitchFamily="66" charset="0"/>
                </a:rPr>
                <a:t>Blue CAT5: 1=O/W and B/W, 4=O, 7=B</a:t>
              </a:r>
            </a:p>
          </p:txBody>
        </p:sp>
      </p:grpSp>
      <p:sp>
        <p:nvSpPr>
          <p:cNvPr id="290826" name="TextBox 109"/>
          <p:cNvSpPr txBox="1">
            <a:spLocks noChangeArrowheads="1"/>
          </p:cNvSpPr>
          <p:nvPr/>
        </p:nvSpPr>
        <p:spPr bwMode="auto">
          <a:xfrm>
            <a:off x="638175" y="2711450"/>
            <a:ext cx="10334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DIN rails</a:t>
            </a:r>
          </a:p>
        </p:txBody>
      </p:sp>
      <p:sp>
        <p:nvSpPr>
          <p:cNvPr id="290827" name="TextBox 109"/>
          <p:cNvSpPr txBox="1">
            <a:spLocks noChangeArrowheads="1"/>
          </p:cNvSpPr>
          <p:nvPr/>
        </p:nvSpPr>
        <p:spPr bwMode="auto">
          <a:xfrm>
            <a:off x="2327275" y="2660650"/>
            <a:ext cx="1033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290828" name="TextBox 109"/>
          <p:cNvSpPr txBox="1">
            <a:spLocks noChangeArrowheads="1"/>
          </p:cNvSpPr>
          <p:nvPr/>
        </p:nvSpPr>
        <p:spPr bwMode="auto">
          <a:xfrm>
            <a:off x="5550354" y="5497827"/>
            <a:ext cx="177165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Tripp-Lite UPS </a:t>
            </a:r>
          </a:p>
          <a:p>
            <a:pPr eaLnBrk="1" hangingPunct="1"/>
            <a:r>
              <a:rPr lang="en-US" sz="800" b="1" dirty="0">
                <a:latin typeface="Comic Sans MS" pitchFamily="66" charset="0"/>
              </a:rPr>
              <a:t>Model BC320</a:t>
            </a:r>
          </a:p>
          <a:p>
            <a:pPr eaLnBrk="1" hangingPunct="1"/>
            <a:r>
              <a:rPr lang="en-US" sz="800" b="1" dirty="0" smtClean="0">
                <a:latin typeface="Comic Sans MS" pitchFamily="66" charset="0"/>
              </a:rPr>
              <a:t>9834DY0BC614000661 </a:t>
            </a:r>
            <a:r>
              <a:rPr lang="en-US" sz="800" b="1" dirty="0">
                <a:latin typeface="Comic Sans MS" pitchFamily="66" charset="0"/>
              </a:rPr>
              <a:t>To 6-Outlet Power Strip in Non-isolated wall socket</a:t>
            </a:r>
          </a:p>
        </p:txBody>
      </p:sp>
      <p:sp>
        <p:nvSpPr>
          <p:cNvPr id="290829" name="TextBox 109"/>
          <p:cNvSpPr txBox="1">
            <a:spLocks noChangeArrowheads="1"/>
          </p:cNvSpPr>
          <p:nvPr/>
        </p:nvSpPr>
        <p:spPr bwMode="auto">
          <a:xfrm>
            <a:off x="3595389" y="2653877"/>
            <a:ext cx="1031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AC Powered from Isolated Power</a:t>
            </a:r>
          </a:p>
        </p:txBody>
      </p:sp>
      <p:sp>
        <p:nvSpPr>
          <p:cNvPr id="290830" name="TextBox 109"/>
          <p:cNvSpPr txBox="1">
            <a:spLocks noChangeArrowheads="1"/>
          </p:cNvSpPr>
          <p:nvPr/>
        </p:nvSpPr>
        <p:spPr bwMode="auto">
          <a:xfrm>
            <a:off x="574675" y="5510288"/>
            <a:ext cx="1033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Isolated Power</a:t>
            </a:r>
          </a:p>
        </p:txBody>
      </p:sp>
      <p:grpSp>
        <p:nvGrpSpPr>
          <p:cNvPr id="290831" name="Group 92"/>
          <p:cNvGrpSpPr>
            <a:grpSpLocks/>
          </p:cNvGrpSpPr>
          <p:nvPr/>
        </p:nvGrpSpPr>
        <p:grpSpPr bwMode="auto">
          <a:xfrm>
            <a:off x="2327275" y="4160838"/>
            <a:ext cx="1033463" cy="1339850"/>
            <a:chOff x="4054369" y="1292771"/>
            <a:chExt cx="1032642" cy="1340069"/>
          </a:xfrm>
        </p:grpSpPr>
        <p:sp>
          <p:nvSpPr>
            <p:cNvPr id="94" name="Rectangle 93"/>
            <p:cNvSpPr/>
            <p:nvPr/>
          </p:nvSpPr>
          <p:spPr bwMode="auto">
            <a:xfrm>
              <a:off x="4054369" y="1292771"/>
              <a:ext cx="1032642" cy="1340069"/>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8" name="TextBox 109"/>
            <p:cNvSpPr txBox="1">
              <a:spLocks noChangeArrowheads="1"/>
            </p:cNvSpPr>
            <p:nvPr/>
          </p:nvSpPr>
          <p:spPr bwMode="auto">
            <a:xfrm>
              <a:off x="4054369" y="1298372"/>
              <a:ext cx="1032642" cy="1323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J/E-CF-01</a:t>
              </a:r>
            </a:p>
            <a:p>
              <a:pPr eaLnBrk="1" hangingPunct="1"/>
              <a:r>
                <a:rPr lang="en-US" sz="800" b="1">
                  <a:latin typeface="Comic Sans MS" pitchFamily="66" charset="0"/>
                </a:rPr>
                <a:t>TriNet Converter</a:t>
              </a:r>
            </a:p>
            <a:p>
              <a:pPr eaLnBrk="1" hangingPunct="1"/>
              <a:r>
                <a:rPr lang="en-US" sz="800" b="1">
                  <a:latin typeface="Comic Sans MS" pitchFamily="66" charset="0"/>
                </a:rPr>
                <a:t>CAT5: </a:t>
              </a:r>
            </a:p>
            <a:p>
              <a:pPr eaLnBrk="1" hangingPunct="1"/>
              <a:r>
                <a:rPr lang="en-US" sz="800" b="1">
                  <a:latin typeface="Comic Sans MS" pitchFamily="66" charset="0"/>
                  <a:hlinkClick r:id="rId8" action="ppaction://hlinksldjump"/>
                </a:rPr>
                <a:t>To 2402 P9</a:t>
              </a:r>
              <a:endParaRPr lang="en-US" sz="800" b="1">
                <a:latin typeface="Comic Sans MS" pitchFamily="66" charset="0"/>
              </a:endParaRPr>
            </a:p>
            <a:p>
              <a:pPr eaLnBrk="1" hangingPunct="1"/>
              <a:r>
                <a:rPr lang="en-US" sz="800" b="1">
                  <a:latin typeface="Comic Sans MS" pitchFamily="66" charset="0"/>
                </a:rPr>
                <a:t>TX: </a:t>
              </a:r>
            </a:p>
            <a:p>
              <a:pPr eaLnBrk="1" hangingPunct="1"/>
              <a:r>
                <a:rPr lang="en-US" sz="800" b="1">
                  <a:latin typeface="Comic Sans MS" pitchFamily="66" charset="0"/>
                  <a:hlinkClick r:id="rId9" action="ppaction://hlinksldjump"/>
                </a:rPr>
                <a:t>To 0X57… P1</a:t>
              </a:r>
              <a:endParaRPr lang="en-US" sz="800" b="1">
                <a:latin typeface="Comic Sans MS" pitchFamily="66" charset="0"/>
              </a:endParaRPr>
            </a:p>
            <a:p>
              <a:pPr eaLnBrk="1" hangingPunct="1"/>
              <a:r>
                <a:rPr lang="en-US" sz="800" b="1">
                  <a:latin typeface="Comic Sans MS" pitchFamily="66" charset="0"/>
                </a:rPr>
                <a:t>RX:</a:t>
              </a:r>
            </a:p>
            <a:p>
              <a:pPr eaLnBrk="1" hangingPunct="1"/>
              <a:r>
                <a:rPr lang="en-US" sz="800" b="1">
                  <a:latin typeface="Comic Sans MS" pitchFamily="66" charset="0"/>
                  <a:hlinkClick r:id="rId9" action="ppaction://hlinksldjump"/>
                </a:rPr>
                <a:t>To 0X57… P2</a:t>
              </a:r>
              <a:endParaRPr lang="en-US" sz="800" b="1">
                <a:latin typeface="Comic Sans MS" pitchFamily="66" charset="0"/>
              </a:endParaRPr>
            </a:p>
            <a:p>
              <a:pPr eaLnBrk="1" hangingPunct="1"/>
              <a:r>
                <a:rPr lang="en-US" sz="800" b="1">
                  <a:latin typeface="Comic Sans MS" pitchFamily="66" charset="0"/>
                </a:rPr>
                <a:t>Power: 12VDC</a:t>
              </a:r>
            </a:p>
          </p:txBody>
        </p:sp>
      </p:grpSp>
      <p:sp>
        <p:nvSpPr>
          <p:cNvPr id="290832" name="TextBox 109"/>
          <p:cNvSpPr txBox="1">
            <a:spLocks noChangeArrowheads="1"/>
          </p:cNvSpPr>
          <p:nvPr/>
        </p:nvSpPr>
        <p:spPr bwMode="auto">
          <a:xfrm>
            <a:off x="2327275" y="5510288"/>
            <a:ext cx="10334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DIN rails</a:t>
            </a:r>
          </a:p>
        </p:txBody>
      </p:sp>
      <p:sp>
        <p:nvSpPr>
          <p:cNvPr id="98" name="Rectangle 97"/>
          <p:cNvSpPr/>
          <p:nvPr/>
        </p:nvSpPr>
        <p:spPr bwMode="auto">
          <a:xfrm>
            <a:off x="3379788" y="4162425"/>
            <a:ext cx="1031875" cy="134143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4" name="TextBox 109"/>
          <p:cNvSpPr txBox="1">
            <a:spLocks noChangeArrowheads="1"/>
          </p:cNvSpPr>
          <p:nvPr/>
        </p:nvSpPr>
        <p:spPr bwMode="auto">
          <a:xfrm>
            <a:off x="3379788" y="5513463"/>
            <a:ext cx="10318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DIN rails</a:t>
            </a:r>
          </a:p>
        </p:txBody>
      </p:sp>
      <p:sp>
        <p:nvSpPr>
          <p:cNvPr id="290835" name="TextBox 109"/>
          <p:cNvSpPr txBox="1">
            <a:spLocks noChangeArrowheads="1"/>
          </p:cNvSpPr>
          <p:nvPr/>
        </p:nvSpPr>
        <p:spPr bwMode="auto">
          <a:xfrm>
            <a:off x="3379788" y="4167188"/>
            <a:ext cx="1033462"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J/E-CF-01</a:t>
            </a:r>
          </a:p>
          <a:p>
            <a:pPr eaLnBrk="1" hangingPunct="1"/>
            <a:r>
              <a:rPr lang="en-US" sz="800" b="1" dirty="0" err="1">
                <a:latin typeface="Comic Sans MS" pitchFamily="66" charset="0"/>
              </a:rPr>
              <a:t>TriNet</a:t>
            </a:r>
            <a:r>
              <a:rPr lang="en-US" sz="800" b="1" dirty="0">
                <a:latin typeface="Comic Sans MS" pitchFamily="66" charset="0"/>
              </a:rPr>
              <a:t> Converter</a:t>
            </a:r>
          </a:p>
          <a:p>
            <a:pPr eaLnBrk="1" hangingPunct="1"/>
            <a:r>
              <a:rPr lang="en-US" sz="800" b="1" dirty="0">
                <a:latin typeface="Comic Sans MS" pitchFamily="66" charset="0"/>
              </a:rPr>
              <a:t>CAT5: </a:t>
            </a:r>
          </a:p>
          <a:p>
            <a:pPr eaLnBrk="1" hangingPunct="1"/>
            <a:r>
              <a:rPr lang="en-US" sz="800" b="1" dirty="0">
                <a:latin typeface="Comic Sans MS" pitchFamily="66" charset="0"/>
                <a:hlinkClick r:id="rId8" action="ppaction://hlinksldjump"/>
              </a:rPr>
              <a:t>To 2402 P11</a:t>
            </a:r>
            <a:endParaRPr lang="en-US" sz="800" b="1" dirty="0">
              <a:latin typeface="Comic Sans MS" pitchFamily="66" charset="0"/>
            </a:endParaRPr>
          </a:p>
          <a:p>
            <a:pPr eaLnBrk="1" hangingPunct="1"/>
            <a:r>
              <a:rPr lang="en-US" sz="800" b="1" dirty="0">
                <a:latin typeface="Comic Sans MS" pitchFamily="66" charset="0"/>
              </a:rPr>
              <a:t>TX: </a:t>
            </a:r>
          </a:p>
          <a:p>
            <a:pPr eaLnBrk="1" hangingPunct="1"/>
            <a:r>
              <a:rPr lang="en-US" sz="800" b="1" dirty="0">
                <a:latin typeface="Comic Sans MS" pitchFamily="66" charset="0"/>
                <a:hlinkClick r:id="rId9" action="ppaction://hlinksldjump"/>
              </a:rPr>
              <a:t>To 0X57… P8</a:t>
            </a:r>
            <a:endParaRPr lang="en-US" sz="800" b="1" dirty="0">
              <a:latin typeface="Comic Sans MS" pitchFamily="66" charset="0"/>
            </a:endParaRPr>
          </a:p>
          <a:p>
            <a:pPr eaLnBrk="1" hangingPunct="1"/>
            <a:r>
              <a:rPr lang="en-US" sz="800" b="1" dirty="0">
                <a:latin typeface="Comic Sans MS" pitchFamily="66" charset="0"/>
              </a:rPr>
              <a:t>RX:</a:t>
            </a:r>
          </a:p>
          <a:p>
            <a:pPr eaLnBrk="1" hangingPunct="1"/>
            <a:r>
              <a:rPr lang="en-US" sz="800" b="1" dirty="0">
                <a:latin typeface="Comic Sans MS" pitchFamily="66" charset="0"/>
                <a:hlinkClick r:id="rId9" action="ppaction://hlinksldjump"/>
              </a:rPr>
              <a:t>To 0X57… P7</a:t>
            </a:r>
            <a:endParaRPr lang="en-US" sz="800" b="1" dirty="0">
              <a:latin typeface="Comic Sans MS" pitchFamily="66" charset="0"/>
            </a:endParaRPr>
          </a:p>
          <a:p>
            <a:pPr eaLnBrk="1" hangingPunct="1"/>
            <a:r>
              <a:rPr lang="en-US" sz="800" b="1" dirty="0">
                <a:latin typeface="Comic Sans MS" pitchFamily="66" charset="0"/>
              </a:rPr>
              <a:t>Power: 12VDC</a:t>
            </a:r>
          </a:p>
        </p:txBody>
      </p:sp>
      <p:sp>
        <p:nvSpPr>
          <p:cNvPr id="39" name="TextBox 109"/>
          <p:cNvSpPr txBox="1">
            <a:spLocks noChangeArrowheads="1"/>
          </p:cNvSpPr>
          <p:nvPr/>
        </p:nvSpPr>
        <p:spPr bwMode="auto">
          <a:xfrm>
            <a:off x="5888491" y="3934595"/>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Phone</a:t>
            </a:r>
            <a:endParaRPr lang="en-US" sz="800" b="1" dirty="0">
              <a:latin typeface="Comic Sans MS" pitchFamily="66" charset="0"/>
            </a:endParaRPr>
          </a:p>
        </p:txBody>
      </p:sp>
      <p:sp>
        <p:nvSpPr>
          <p:cNvPr id="41" name="TextBox 109"/>
          <p:cNvSpPr txBox="1">
            <a:spLocks noChangeArrowheads="1"/>
          </p:cNvSpPr>
          <p:nvPr/>
        </p:nvSpPr>
        <p:spPr bwMode="auto">
          <a:xfrm>
            <a:off x="2844006" y="3945394"/>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Seismic Vault</a:t>
            </a:r>
            <a:endParaRPr lang="en-US" sz="800" b="1" dirty="0">
              <a:latin typeface="Comic Sans MS" pitchFamily="66" charset="0"/>
            </a:endParaRPr>
          </a:p>
        </p:txBody>
      </p:sp>
      <p:grpSp>
        <p:nvGrpSpPr>
          <p:cNvPr id="43" name="Group 81"/>
          <p:cNvGrpSpPr>
            <a:grpSpLocks/>
          </p:cNvGrpSpPr>
          <p:nvPr/>
        </p:nvGrpSpPr>
        <p:grpSpPr bwMode="auto">
          <a:xfrm>
            <a:off x="3595388" y="1241432"/>
            <a:ext cx="1031875" cy="1446550"/>
            <a:chOff x="4054369" y="1243151"/>
            <a:chExt cx="1032642" cy="1447123"/>
          </a:xfrm>
        </p:grpSpPr>
        <p:sp>
          <p:nvSpPr>
            <p:cNvPr id="44" name="Rectangle 43"/>
            <p:cNvSpPr/>
            <p:nvPr/>
          </p:nvSpPr>
          <p:spPr bwMode="auto">
            <a:xfrm>
              <a:off x="4054369" y="1292180"/>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5" name="TextBox 109"/>
            <p:cNvSpPr txBox="1">
              <a:spLocks noChangeArrowheads="1"/>
            </p:cNvSpPr>
            <p:nvPr/>
          </p:nvSpPr>
          <p:spPr bwMode="auto">
            <a:xfrm>
              <a:off x="4054369" y="1243151"/>
              <a:ext cx="1032642" cy="1447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Revere Video </a:t>
              </a:r>
              <a:r>
                <a:rPr lang="en-US" sz="800" b="1" dirty="0">
                  <a:latin typeface="Comic Sans MS" pitchFamily="66" charset="0"/>
                </a:rPr>
                <a:t>Master Power </a:t>
              </a:r>
              <a:r>
                <a:rPr lang="en-US" sz="800" b="1" dirty="0" smtClean="0">
                  <a:latin typeface="Comic Sans MS" pitchFamily="66" charset="0"/>
                </a:rPr>
                <a:t>Supply Model </a:t>
              </a:r>
              <a:r>
                <a:rPr lang="en-US" sz="800" b="1" dirty="0" smtClean="0">
                  <a:latin typeface="Comic Sans MS" pitchFamily="66" charset="0"/>
                  <a:hlinkClick r:id="rId10"/>
                </a:rPr>
                <a:t>RT24/16500</a:t>
              </a:r>
              <a:endParaRPr lang="en-US" sz="800" b="1" dirty="0">
                <a:latin typeface="Comic Sans MS" pitchFamily="66" charset="0"/>
              </a:endParaRPr>
            </a:p>
            <a:p>
              <a:pPr eaLnBrk="1" hangingPunct="1"/>
              <a:r>
                <a:rPr lang="en-US" sz="800" b="1" dirty="0">
                  <a:latin typeface="Comic Sans MS" pitchFamily="66" charset="0"/>
                </a:rPr>
                <a:t>Outputs to Cameras 1,2,3</a:t>
              </a:r>
            </a:p>
            <a:p>
              <a:pPr eaLnBrk="1" hangingPunct="1"/>
              <a:endParaRPr lang="en-US" sz="800" b="1" dirty="0">
                <a:latin typeface="Comic Sans MS" pitchFamily="66" charset="0"/>
              </a:endParaRPr>
            </a:p>
            <a:p>
              <a:pPr eaLnBrk="1" hangingPunct="1"/>
              <a:r>
                <a:rPr lang="en-US" sz="800" b="1" dirty="0">
                  <a:latin typeface="Comic Sans MS" pitchFamily="66" charset="0"/>
                </a:rPr>
                <a:t>*LEDs on with bad fuse </a:t>
              </a:r>
            </a:p>
            <a:p>
              <a:pPr eaLnBrk="1" hangingPunct="1"/>
              <a:r>
                <a:rPr lang="en-US" sz="800" b="1" dirty="0">
                  <a:latin typeface="Comic Sans MS" pitchFamily="66" charset="0"/>
                </a:rPr>
                <a:t>Note: 8 LEDs are on.</a:t>
              </a:r>
            </a:p>
          </p:txBody>
        </p:sp>
      </p:grpSp>
      <p:sp>
        <p:nvSpPr>
          <p:cNvPr id="47" name="TextBox 109"/>
          <p:cNvSpPr txBox="1">
            <a:spLocks noChangeArrowheads="1"/>
          </p:cNvSpPr>
          <p:nvPr/>
        </p:nvSpPr>
        <p:spPr bwMode="auto">
          <a:xfrm>
            <a:off x="574674" y="3949055"/>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Kantech</a:t>
            </a:r>
            <a:endParaRPr lang="en-US" sz="800" b="1" dirty="0">
              <a:latin typeface="Comic Sans MS" pitchFamily="66" charset="0"/>
            </a:endParaRPr>
          </a:p>
        </p:txBody>
      </p:sp>
      <p:sp>
        <p:nvSpPr>
          <p:cNvPr id="48" name="TextBox 109"/>
          <p:cNvSpPr txBox="1">
            <a:spLocks noChangeArrowheads="1"/>
          </p:cNvSpPr>
          <p:nvPr/>
        </p:nvSpPr>
        <p:spPr bwMode="auto">
          <a:xfrm>
            <a:off x="2928495" y="1079250"/>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
        <p:nvSpPr>
          <p:cNvPr id="50" name="TextBox 109"/>
          <p:cNvSpPr txBox="1">
            <a:spLocks noChangeArrowheads="1"/>
          </p:cNvSpPr>
          <p:nvPr/>
        </p:nvSpPr>
        <p:spPr bwMode="auto">
          <a:xfrm>
            <a:off x="605404" y="1068123"/>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IFO Cameras</a:t>
            </a:r>
            <a:endParaRPr lang="en-US" sz="800" b="1" dirty="0">
              <a:latin typeface="Comic Sans MS" pitchFamily="66" charset="0"/>
            </a:endParaRPr>
          </a:p>
        </p:txBody>
      </p:sp>
      <p:sp>
        <p:nvSpPr>
          <p:cNvPr id="3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L1-FAC-YC1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C24E96-1497-4F52-9A2A-A602E2620BF4}" type="slidenum">
              <a:rPr lang="en-US" smtClean="0">
                <a:solidFill>
                  <a:srgbClr val="898989"/>
                </a:solidFill>
                <a:latin typeface="Calibri" pitchFamily="34" charset="0"/>
              </a:rPr>
              <a:pPr eaLnBrk="1" hangingPunct="1"/>
              <a:t>53</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26628" name="Title 161"/>
          <p:cNvSpPr>
            <a:spLocks noGrp="1"/>
          </p:cNvSpPr>
          <p:nvPr>
            <p:ph type="title"/>
          </p:nvPr>
        </p:nvSpPr>
        <p:spPr>
          <a:xfrm>
            <a:off x="1725613" y="0"/>
            <a:ext cx="6961187" cy="681038"/>
          </a:xfrm>
        </p:spPr>
        <p:txBody>
          <a:bodyPr/>
          <a:lstStyle/>
          <a:p>
            <a:r>
              <a:rPr lang="en-US" smtClean="0">
                <a:ea typeface="ＭＳ Ｐゴシック" pitchFamily="34" charset="-128"/>
              </a:rPr>
              <a:t>L1-VDC-C4 Power Racks – Required Supplies</a:t>
            </a:r>
          </a:p>
        </p:txBody>
      </p:sp>
      <p:sp>
        <p:nvSpPr>
          <p:cNvPr id="26629"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6632" name="Group 407"/>
          <p:cNvGrpSpPr>
            <a:grpSpLocks/>
          </p:cNvGrpSpPr>
          <p:nvPr/>
        </p:nvGrpSpPr>
        <p:grpSpPr bwMode="auto">
          <a:xfrm>
            <a:off x="5345406" y="1138238"/>
            <a:ext cx="1782028" cy="5211763"/>
            <a:chOff x="5364479" y="1143000"/>
            <a:chExt cx="1782200" cy="5211763"/>
          </a:xfrm>
        </p:grpSpPr>
        <p:pic>
          <p:nvPicPr>
            <p:cNvPr id="26799"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00"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L1-VDC-C4 Power Rack</a:t>
              </a:r>
            </a:p>
          </p:txBody>
        </p:sp>
        <p:pic>
          <p:nvPicPr>
            <p:cNvPr id="2680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02"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803"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6633" name="TextBox 36"/>
          <p:cNvSpPr txBox="1">
            <a:spLocks noChangeArrowheads="1"/>
          </p:cNvSpPr>
          <p:nvPr/>
        </p:nvSpPr>
        <p:spPr bwMode="auto">
          <a:xfrm>
            <a:off x="2063370" y="1138238"/>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L1-VDC-C4 Power Rack</a:t>
            </a:r>
          </a:p>
        </p:txBody>
      </p:sp>
      <p:grpSp>
        <p:nvGrpSpPr>
          <p:cNvPr id="26634" name="Group 409"/>
          <p:cNvGrpSpPr>
            <a:grpSpLocks/>
          </p:cNvGrpSpPr>
          <p:nvPr/>
        </p:nvGrpSpPr>
        <p:grpSpPr bwMode="auto">
          <a:xfrm>
            <a:off x="2278349" y="1387094"/>
            <a:ext cx="1333375" cy="4964494"/>
            <a:chOff x="2061245" y="1420431"/>
            <a:chExt cx="1333504" cy="4964494"/>
          </a:xfrm>
        </p:grpSpPr>
        <p:pic>
          <p:nvPicPr>
            <p:cNvPr id="26795"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97"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798"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6635" name="Group 411"/>
          <p:cNvGrpSpPr>
            <a:grpSpLocks/>
          </p:cNvGrpSpPr>
          <p:nvPr/>
        </p:nvGrpSpPr>
        <p:grpSpPr bwMode="auto">
          <a:xfrm>
            <a:off x="1460501" y="5361219"/>
            <a:ext cx="2981325" cy="350907"/>
            <a:chOff x="1240695" y="5849147"/>
            <a:chExt cx="2981612" cy="350907"/>
          </a:xfrm>
        </p:grpSpPr>
        <p:sp>
          <p:nvSpPr>
            <p:cNvPr id="577" name="TextBox 282"/>
            <p:cNvSpPr txBox="1">
              <a:spLocks noChangeArrowheads="1"/>
            </p:cNvSpPr>
            <p:nvPr/>
          </p:nvSpPr>
          <p:spPr bwMode="auto">
            <a:xfrm>
              <a:off x="1240695" y="5917178"/>
              <a:ext cx="84780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89" name="Group 132"/>
            <p:cNvGrpSpPr>
              <a:grpSpLocks/>
            </p:cNvGrpSpPr>
            <p:nvPr/>
          </p:nvGrpSpPr>
          <p:grpSpPr bwMode="auto">
            <a:xfrm>
              <a:off x="2087790" y="5849147"/>
              <a:ext cx="1279972" cy="350907"/>
              <a:chOff x="-328893" y="2767293"/>
              <a:chExt cx="1279525" cy="350274"/>
            </a:xfrm>
          </p:grpSpPr>
          <p:pic>
            <p:nvPicPr>
              <p:cNvPr id="2679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9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9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80" name="TextBox 282"/>
            <p:cNvSpPr txBox="1">
              <a:spLocks noChangeArrowheads="1"/>
            </p:cNvSpPr>
            <p:nvPr/>
          </p:nvSpPr>
          <p:spPr bwMode="auto">
            <a:xfrm>
              <a:off x="3371325" y="5902325"/>
              <a:ext cx="850982"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36" name="Group 412"/>
          <p:cNvGrpSpPr>
            <a:grpSpLocks/>
          </p:cNvGrpSpPr>
          <p:nvPr/>
        </p:nvGrpSpPr>
        <p:grpSpPr bwMode="auto">
          <a:xfrm>
            <a:off x="1460501" y="4927687"/>
            <a:ext cx="2981325" cy="350907"/>
            <a:chOff x="1240928" y="5849147"/>
            <a:chExt cx="2981612" cy="350907"/>
          </a:xfrm>
        </p:grpSpPr>
        <p:sp>
          <p:nvSpPr>
            <p:cNvPr id="570" name="TextBox 282"/>
            <p:cNvSpPr txBox="1">
              <a:spLocks noChangeArrowheads="1"/>
            </p:cNvSpPr>
            <p:nvPr/>
          </p:nvSpPr>
          <p:spPr bwMode="auto">
            <a:xfrm>
              <a:off x="1240928" y="5917323"/>
              <a:ext cx="846219"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82" name="Group 132"/>
            <p:cNvGrpSpPr>
              <a:grpSpLocks/>
            </p:cNvGrpSpPr>
            <p:nvPr/>
          </p:nvGrpSpPr>
          <p:grpSpPr bwMode="auto">
            <a:xfrm>
              <a:off x="2087790" y="5849147"/>
              <a:ext cx="1279972" cy="350907"/>
              <a:chOff x="-328893" y="2767293"/>
              <a:chExt cx="1279525" cy="350274"/>
            </a:xfrm>
          </p:grpSpPr>
          <p:pic>
            <p:nvPicPr>
              <p:cNvPr id="2678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8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73" name="TextBox 282"/>
            <p:cNvSpPr txBox="1">
              <a:spLocks noChangeArrowheads="1"/>
            </p:cNvSpPr>
            <p:nvPr/>
          </p:nvSpPr>
          <p:spPr bwMode="auto">
            <a:xfrm>
              <a:off x="3371558" y="5903035"/>
              <a:ext cx="850982"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37" name="Group 413"/>
          <p:cNvGrpSpPr>
            <a:grpSpLocks/>
          </p:cNvGrpSpPr>
          <p:nvPr/>
        </p:nvGrpSpPr>
        <p:grpSpPr bwMode="auto">
          <a:xfrm>
            <a:off x="1463676" y="4480979"/>
            <a:ext cx="2978150" cy="350907"/>
            <a:chOff x="1241481" y="5849147"/>
            <a:chExt cx="2978437" cy="350907"/>
          </a:xfrm>
        </p:grpSpPr>
        <p:sp>
          <p:nvSpPr>
            <p:cNvPr id="563" name="TextBox 282"/>
            <p:cNvSpPr txBox="1">
              <a:spLocks noChangeArrowheads="1"/>
            </p:cNvSpPr>
            <p:nvPr/>
          </p:nvSpPr>
          <p:spPr bwMode="auto">
            <a:xfrm>
              <a:off x="1241481" y="5917943"/>
              <a:ext cx="846220"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775" name="Group 132"/>
            <p:cNvGrpSpPr>
              <a:grpSpLocks/>
            </p:cNvGrpSpPr>
            <p:nvPr/>
          </p:nvGrpSpPr>
          <p:grpSpPr bwMode="auto">
            <a:xfrm>
              <a:off x="2087790" y="5849147"/>
              <a:ext cx="1279972" cy="350907"/>
              <a:chOff x="-328893" y="2767293"/>
              <a:chExt cx="1279525" cy="350274"/>
            </a:xfrm>
          </p:grpSpPr>
          <p:pic>
            <p:nvPicPr>
              <p:cNvPr id="2677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7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8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66" name="TextBox 282"/>
            <p:cNvSpPr txBox="1">
              <a:spLocks noChangeArrowheads="1"/>
            </p:cNvSpPr>
            <p:nvPr/>
          </p:nvSpPr>
          <p:spPr bwMode="auto">
            <a:xfrm>
              <a:off x="3370524" y="5903656"/>
              <a:ext cx="84939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grpSp>
        <p:nvGrpSpPr>
          <p:cNvPr id="26638" name="Group 414"/>
          <p:cNvGrpSpPr>
            <a:grpSpLocks/>
          </p:cNvGrpSpPr>
          <p:nvPr/>
        </p:nvGrpSpPr>
        <p:grpSpPr bwMode="auto">
          <a:xfrm>
            <a:off x="1462089" y="4044820"/>
            <a:ext cx="2979737" cy="350907"/>
            <a:chOff x="1240929" y="5849147"/>
            <a:chExt cx="2980024" cy="350907"/>
          </a:xfrm>
        </p:grpSpPr>
        <p:sp>
          <p:nvSpPr>
            <p:cNvPr id="556" name="TextBox 282"/>
            <p:cNvSpPr txBox="1">
              <a:spLocks noChangeArrowheads="1"/>
            </p:cNvSpPr>
            <p:nvPr/>
          </p:nvSpPr>
          <p:spPr bwMode="auto">
            <a:xfrm>
              <a:off x="1240929" y="5917540"/>
              <a:ext cx="846219"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768" name="Group 132"/>
            <p:cNvGrpSpPr>
              <a:grpSpLocks/>
            </p:cNvGrpSpPr>
            <p:nvPr/>
          </p:nvGrpSpPr>
          <p:grpSpPr bwMode="auto">
            <a:xfrm>
              <a:off x="2087790" y="5849147"/>
              <a:ext cx="1279972" cy="350907"/>
              <a:chOff x="-328893" y="2767293"/>
              <a:chExt cx="1279525" cy="350274"/>
            </a:xfrm>
          </p:grpSpPr>
          <p:pic>
            <p:nvPicPr>
              <p:cNvPr id="2677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7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7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59" name="TextBox 282"/>
            <p:cNvSpPr txBox="1">
              <a:spLocks noChangeArrowheads="1"/>
            </p:cNvSpPr>
            <p:nvPr/>
          </p:nvSpPr>
          <p:spPr bwMode="auto">
            <a:xfrm>
              <a:off x="3371559" y="5903252"/>
              <a:ext cx="84939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grpSp>
        <p:nvGrpSpPr>
          <p:cNvPr id="26639" name="Group 415"/>
          <p:cNvGrpSpPr>
            <a:grpSpLocks/>
          </p:cNvGrpSpPr>
          <p:nvPr/>
        </p:nvGrpSpPr>
        <p:grpSpPr bwMode="auto">
          <a:xfrm>
            <a:off x="1457326" y="3590229"/>
            <a:ext cx="2984593" cy="350907"/>
            <a:chOff x="1241425" y="5849147"/>
            <a:chExt cx="2984881" cy="350907"/>
          </a:xfrm>
        </p:grpSpPr>
        <p:sp>
          <p:nvSpPr>
            <p:cNvPr id="26760" name="TextBox 282"/>
            <p:cNvSpPr txBox="1">
              <a:spLocks noChangeArrowheads="1"/>
            </p:cNvSpPr>
            <p:nvPr/>
          </p:nvSpPr>
          <p:spPr bwMode="auto">
            <a:xfrm>
              <a:off x="1241425" y="5918058"/>
              <a:ext cx="84685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2" action="ppaction://hlinksldjump"/>
                </a:rPr>
                <a:t>L1-SUS-C5B</a:t>
              </a:r>
              <a:endParaRPr lang="en-US" sz="800" b="1" dirty="0">
                <a:latin typeface="Comic Sans MS" pitchFamily="66" charset="0"/>
              </a:endParaRPr>
            </a:p>
          </p:txBody>
        </p:sp>
        <p:grpSp>
          <p:nvGrpSpPr>
            <p:cNvPr id="26761" name="Group 132"/>
            <p:cNvGrpSpPr>
              <a:grpSpLocks/>
            </p:cNvGrpSpPr>
            <p:nvPr/>
          </p:nvGrpSpPr>
          <p:grpSpPr bwMode="auto">
            <a:xfrm>
              <a:off x="2087790" y="5849147"/>
              <a:ext cx="1279972" cy="350907"/>
              <a:chOff x="-328893" y="2767293"/>
              <a:chExt cx="1279525" cy="350274"/>
            </a:xfrm>
          </p:grpSpPr>
          <p:pic>
            <p:nvPicPr>
              <p:cNvPr id="2676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6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6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763" name="TextBox 282"/>
            <p:cNvSpPr txBox="1">
              <a:spLocks noChangeArrowheads="1"/>
            </p:cNvSpPr>
            <p:nvPr/>
          </p:nvSpPr>
          <p:spPr bwMode="auto">
            <a:xfrm>
              <a:off x="3370983" y="5902815"/>
              <a:ext cx="855323"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L1-SUS-C8</a:t>
              </a:r>
              <a:endParaRPr lang="en-US" sz="800" b="1" dirty="0">
                <a:latin typeface="Comic Sans MS" pitchFamily="66" charset="0"/>
              </a:endParaRPr>
            </a:p>
          </p:txBody>
        </p:sp>
      </p:grpSp>
      <p:grpSp>
        <p:nvGrpSpPr>
          <p:cNvPr id="26640" name="Group 416"/>
          <p:cNvGrpSpPr>
            <a:grpSpLocks/>
          </p:cNvGrpSpPr>
          <p:nvPr/>
        </p:nvGrpSpPr>
        <p:grpSpPr bwMode="auto">
          <a:xfrm>
            <a:off x="1463620" y="3135174"/>
            <a:ext cx="2978207" cy="350907"/>
            <a:chOff x="1241425" y="5849147"/>
            <a:chExt cx="2978494" cy="350907"/>
          </a:xfrm>
        </p:grpSpPr>
        <p:sp>
          <p:nvSpPr>
            <p:cNvPr id="2675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L1-SUS-C2</a:t>
              </a:r>
              <a:endParaRPr lang="en-US" sz="800" b="1" dirty="0">
                <a:latin typeface="Comic Sans MS" pitchFamily="66" charset="0"/>
              </a:endParaRPr>
            </a:p>
          </p:txBody>
        </p:sp>
        <p:grpSp>
          <p:nvGrpSpPr>
            <p:cNvPr id="26754" name="Group 132"/>
            <p:cNvGrpSpPr>
              <a:grpSpLocks/>
            </p:cNvGrpSpPr>
            <p:nvPr/>
          </p:nvGrpSpPr>
          <p:grpSpPr bwMode="auto">
            <a:xfrm>
              <a:off x="2087790" y="5849147"/>
              <a:ext cx="1279972" cy="350907"/>
              <a:chOff x="-328893" y="2767293"/>
              <a:chExt cx="1279525" cy="350274"/>
            </a:xfrm>
          </p:grpSpPr>
          <p:pic>
            <p:nvPicPr>
              <p:cNvPr id="2675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5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756" name="TextBox 282"/>
            <p:cNvSpPr txBox="1">
              <a:spLocks noChangeArrowheads="1"/>
            </p:cNvSpPr>
            <p:nvPr/>
          </p:nvSpPr>
          <p:spPr bwMode="auto">
            <a:xfrm>
              <a:off x="3370983" y="5923552"/>
              <a:ext cx="848936"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5" action="ppaction://hlinksldjump"/>
                </a:rPr>
                <a:t>L1-SUS-C3B</a:t>
              </a:r>
              <a:endParaRPr lang="en-US" sz="800" b="1" dirty="0">
                <a:latin typeface="Comic Sans MS" pitchFamily="66" charset="0"/>
              </a:endParaRPr>
            </a:p>
          </p:txBody>
        </p:sp>
      </p:grpSp>
      <p:grpSp>
        <p:nvGrpSpPr>
          <p:cNvPr id="26643" name="Group 419"/>
          <p:cNvGrpSpPr>
            <a:grpSpLocks/>
          </p:cNvGrpSpPr>
          <p:nvPr/>
        </p:nvGrpSpPr>
        <p:grpSpPr bwMode="auto">
          <a:xfrm>
            <a:off x="1460501" y="1797716"/>
            <a:ext cx="2981325" cy="350907"/>
            <a:chOff x="1241977" y="5849147"/>
            <a:chExt cx="2981612" cy="350907"/>
          </a:xfrm>
        </p:grpSpPr>
        <p:sp>
          <p:nvSpPr>
            <p:cNvPr id="521" name="TextBox 282"/>
            <p:cNvSpPr txBox="1">
              <a:spLocks noChangeArrowheads="1"/>
            </p:cNvSpPr>
            <p:nvPr/>
          </p:nvSpPr>
          <p:spPr bwMode="auto">
            <a:xfrm>
              <a:off x="1241977" y="5916744"/>
              <a:ext cx="846219" cy="215900"/>
            </a:xfrm>
            <a:prstGeom prst="rect">
              <a:avLst/>
            </a:prstGeom>
            <a:solidFill>
              <a:schemeClr val="accent4">
                <a:lumMod val="40000"/>
                <a:lumOff val="60000"/>
              </a:schemeClr>
            </a:solidFill>
            <a:ln w="9525">
              <a:noFill/>
              <a:miter lim="800000"/>
              <a:headEnd/>
              <a:tailEnd/>
            </a:ln>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6" action="ppaction://hlinksldjump"/>
                </a:rPr>
                <a:t>L1-PSL-C1</a:t>
              </a:r>
              <a:endParaRPr lang="en-US" sz="800" b="1" dirty="0" smtClean="0">
                <a:latin typeface="Comic Sans MS" pitchFamily="66" charset="0"/>
              </a:endParaRPr>
            </a:p>
          </p:txBody>
        </p:sp>
        <p:grpSp>
          <p:nvGrpSpPr>
            <p:cNvPr id="26733" name="Group 132"/>
            <p:cNvGrpSpPr>
              <a:grpSpLocks/>
            </p:cNvGrpSpPr>
            <p:nvPr/>
          </p:nvGrpSpPr>
          <p:grpSpPr bwMode="auto">
            <a:xfrm>
              <a:off x="2087790" y="5849147"/>
              <a:ext cx="1279972" cy="350907"/>
              <a:chOff x="-328893" y="2767293"/>
              <a:chExt cx="1279525" cy="350274"/>
            </a:xfrm>
          </p:grpSpPr>
          <p:pic>
            <p:nvPicPr>
              <p:cNvPr id="2673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24" name="TextBox 282"/>
            <p:cNvSpPr txBox="1">
              <a:spLocks noChangeArrowheads="1"/>
            </p:cNvSpPr>
            <p:nvPr/>
          </p:nvSpPr>
          <p:spPr bwMode="auto">
            <a:xfrm>
              <a:off x="3371020" y="5902456"/>
              <a:ext cx="852569" cy="214313"/>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6" action="ppaction://hlinksldjump"/>
                </a:rPr>
                <a:t>L1-PSL-C1</a:t>
              </a:r>
              <a:endParaRPr lang="en-US" sz="800" b="1" dirty="0" smtClean="0">
                <a:latin typeface="Comic Sans MS" pitchFamily="66" charset="0"/>
              </a:endParaRPr>
            </a:p>
          </p:txBody>
        </p:sp>
      </p:grpSp>
      <p:grpSp>
        <p:nvGrpSpPr>
          <p:cNvPr id="26644" name="Group 420"/>
          <p:cNvGrpSpPr>
            <a:grpSpLocks/>
          </p:cNvGrpSpPr>
          <p:nvPr/>
        </p:nvGrpSpPr>
        <p:grpSpPr bwMode="auto">
          <a:xfrm>
            <a:off x="1458914" y="5807927"/>
            <a:ext cx="2982912" cy="350907"/>
            <a:chOff x="1241731" y="5849147"/>
            <a:chExt cx="2983199" cy="350907"/>
          </a:xfrm>
        </p:grpSpPr>
        <p:sp>
          <p:nvSpPr>
            <p:cNvPr id="514" name="TextBox 282"/>
            <p:cNvSpPr txBox="1">
              <a:spLocks noChangeArrowheads="1"/>
            </p:cNvSpPr>
            <p:nvPr/>
          </p:nvSpPr>
          <p:spPr bwMode="auto">
            <a:xfrm>
              <a:off x="1241731" y="5918373"/>
              <a:ext cx="846218"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26" name="Group 132"/>
            <p:cNvGrpSpPr>
              <a:grpSpLocks/>
            </p:cNvGrpSpPr>
            <p:nvPr/>
          </p:nvGrpSpPr>
          <p:grpSpPr bwMode="auto">
            <a:xfrm>
              <a:off x="2087790" y="5849147"/>
              <a:ext cx="1279972" cy="350907"/>
              <a:chOff x="-328893" y="2767293"/>
              <a:chExt cx="1279525" cy="350274"/>
            </a:xfrm>
          </p:grpSpPr>
          <p:pic>
            <p:nvPicPr>
              <p:cNvPr id="2672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7" name="TextBox 282"/>
            <p:cNvSpPr txBox="1">
              <a:spLocks noChangeArrowheads="1"/>
            </p:cNvSpPr>
            <p:nvPr/>
          </p:nvSpPr>
          <p:spPr bwMode="auto">
            <a:xfrm>
              <a:off x="3370773" y="5903858"/>
              <a:ext cx="854157"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smtClean="0">
                <a:latin typeface="Comic Sans MS" pitchFamily="66" charset="0"/>
              </a:endParaRPr>
            </a:p>
          </p:txBody>
        </p:sp>
      </p:grpSp>
      <p:grpSp>
        <p:nvGrpSpPr>
          <p:cNvPr id="26645" name="Group 421"/>
          <p:cNvGrpSpPr>
            <a:grpSpLocks/>
          </p:cNvGrpSpPr>
          <p:nvPr/>
        </p:nvGrpSpPr>
        <p:grpSpPr bwMode="auto">
          <a:xfrm>
            <a:off x="4740275" y="5356078"/>
            <a:ext cx="2982913" cy="350907"/>
            <a:chOff x="1241846" y="5849147"/>
            <a:chExt cx="2983200" cy="350907"/>
          </a:xfrm>
        </p:grpSpPr>
        <p:sp>
          <p:nvSpPr>
            <p:cNvPr id="507" name="TextBox 282"/>
            <p:cNvSpPr txBox="1">
              <a:spLocks noChangeArrowheads="1"/>
            </p:cNvSpPr>
            <p:nvPr/>
          </p:nvSpPr>
          <p:spPr bwMode="auto">
            <a:xfrm>
              <a:off x="1241846" y="5917785"/>
              <a:ext cx="846219"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19" name="Group 132"/>
            <p:cNvGrpSpPr>
              <a:grpSpLocks/>
            </p:cNvGrpSpPr>
            <p:nvPr/>
          </p:nvGrpSpPr>
          <p:grpSpPr bwMode="auto">
            <a:xfrm>
              <a:off x="2087790" y="5849147"/>
              <a:ext cx="1279972" cy="350907"/>
              <a:chOff x="-328893" y="2767293"/>
              <a:chExt cx="1279525" cy="350274"/>
            </a:xfrm>
          </p:grpSpPr>
          <p:pic>
            <p:nvPicPr>
              <p:cNvPr id="2672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2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2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0" name="TextBox 282"/>
            <p:cNvSpPr txBox="1">
              <a:spLocks noChangeArrowheads="1"/>
            </p:cNvSpPr>
            <p:nvPr/>
          </p:nvSpPr>
          <p:spPr bwMode="auto">
            <a:xfrm>
              <a:off x="3370889" y="5902704"/>
              <a:ext cx="854157"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46" name="Group 422"/>
          <p:cNvGrpSpPr>
            <a:grpSpLocks/>
          </p:cNvGrpSpPr>
          <p:nvPr/>
        </p:nvGrpSpPr>
        <p:grpSpPr bwMode="auto">
          <a:xfrm>
            <a:off x="4740275" y="4922546"/>
            <a:ext cx="2982913" cy="350907"/>
            <a:chOff x="1242079" y="5849147"/>
            <a:chExt cx="2983200" cy="350907"/>
          </a:xfrm>
        </p:grpSpPr>
        <p:sp>
          <p:nvSpPr>
            <p:cNvPr id="500" name="TextBox 282"/>
            <p:cNvSpPr txBox="1">
              <a:spLocks noChangeArrowheads="1"/>
            </p:cNvSpPr>
            <p:nvPr/>
          </p:nvSpPr>
          <p:spPr bwMode="auto">
            <a:xfrm>
              <a:off x="1242079" y="5917929"/>
              <a:ext cx="846219"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12" name="Group 132"/>
            <p:cNvGrpSpPr>
              <a:grpSpLocks/>
            </p:cNvGrpSpPr>
            <p:nvPr/>
          </p:nvGrpSpPr>
          <p:grpSpPr bwMode="auto">
            <a:xfrm>
              <a:off x="2087790" y="5849147"/>
              <a:ext cx="1279972" cy="350907"/>
              <a:chOff x="-328893" y="2767293"/>
              <a:chExt cx="1279525" cy="350274"/>
            </a:xfrm>
          </p:grpSpPr>
          <p:pic>
            <p:nvPicPr>
              <p:cNvPr id="2671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1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1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03" name="TextBox 282"/>
            <p:cNvSpPr txBox="1">
              <a:spLocks noChangeArrowheads="1"/>
            </p:cNvSpPr>
            <p:nvPr/>
          </p:nvSpPr>
          <p:spPr bwMode="auto">
            <a:xfrm>
              <a:off x="3371122" y="5903414"/>
              <a:ext cx="854157"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47" name="Group 423"/>
          <p:cNvGrpSpPr>
            <a:grpSpLocks/>
          </p:cNvGrpSpPr>
          <p:nvPr/>
        </p:nvGrpSpPr>
        <p:grpSpPr bwMode="auto">
          <a:xfrm>
            <a:off x="4741863" y="4475838"/>
            <a:ext cx="2981325" cy="350907"/>
            <a:chOff x="1241044" y="5849147"/>
            <a:chExt cx="2981612" cy="350907"/>
          </a:xfrm>
        </p:grpSpPr>
        <p:sp>
          <p:nvSpPr>
            <p:cNvPr id="493" name="TextBox 282"/>
            <p:cNvSpPr txBox="1">
              <a:spLocks noChangeArrowheads="1"/>
            </p:cNvSpPr>
            <p:nvPr/>
          </p:nvSpPr>
          <p:spPr bwMode="auto">
            <a:xfrm>
              <a:off x="1241044" y="5916734"/>
              <a:ext cx="846218"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705" name="Group 132"/>
            <p:cNvGrpSpPr>
              <a:grpSpLocks/>
            </p:cNvGrpSpPr>
            <p:nvPr/>
          </p:nvGrpSpPr>
          <p:grpSpPr bwMode="auto">
            <a:xfrm>
              <a:off x="2087790" y="5849147"/>
              <a:ext cx="1279972" cy="350907"/>
              <a:chOff x="-328893" y="2767293"/>
              <a:chExt cx="1279525" cy="350274"/>
            </a:xfrm>
          </p:grpSpPr>
          <p:pic>
            <p:nvPicPr>
              <p:cNvPr id="2670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0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96" name="TextBox 282"/>
            <p:cNvSpPr txBox="1">
              <a:spLocks noChangeArrowheads="1"/>
            </p:cNvSpPr>
            <p:nvPr/>
          </p:nvSpPr>
          <p:spPr bwMode="auto">
            <a:xfrm>
              <a:off x="3370086" y="5902447"/>
              <a:ext cx="85257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smtClean="0">
                  <a:solidFill>
                    <a:srgbClr val="000000"/>
                  </a:solidFill>
                  <a:latin typeface="Comic Sans MS"/>
                  <a:hlinkClick r:id="rId11" action="ppaction://hlinksldjump"/>
                </a:rPr>
                <a:t>L1-SEI-C6</a:t>
              </a:r>
              <a:endParaRPr lang="en-US" sz="800" b="1" dirty="0" smtClean="0">
                <a:latin typeface="Comic Sans MS" pitchFamily="66" charset="0"/>
              </a:endParaRPr>
            </a:p>
          </p:txBody>
        </p:sp>
      </p:grpSp>
      <p:grpSp>
        <p:nvGrpSpPr>
          <p:cNvPr id="26648" name="Group 424"/>
          <p:cNvGrpSpPr>
            <a:grpSpLocks/>
          </p:cNvGrpSpPr>
          <p:nvPr/>
        </p:nvGrpSpPr>
        <p:grpSpPr bwMode="auto">
          <a:xfrm>
            <a:off x="4741863" y="4039679"/>
            <a:ext cx="2981325" cy="350907"/>
            <a:chOff x="1242079" y="5849147"/>
            <a:chExt cx="2981612" cy="350907"/>
          </a:xfrm>
        </p:grpSpPr>
        <p:sp>
          <p:nvSpPr>
            <p:cNvPr id="486" name="TextBox 282"/>
            <p:cNvSpPr txBox="1">
              <a:spLocks noChangeArrowheads="1"/>
            </p:cNvSpPr>
            <p:nvPr/>
          </p:nvSpPr>
          <p:spPr bwMode="auto">
            <a:xfrm>
              <a:off x="1242079" y="5918146"/>
              <a:ext cx="846218"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698" name="Group 132"/>
            <p:cNvGrpSpPr>
              <a:grpSpLocks/>
            </p:cNvGrpSpPr>
            <p:nvPr/>
          </p:nvGrpSpPr>
          <p:grpSpPr bwMode="auto">
            <a:xfrm>
              <a:off x="2087790" y="5849147"/>
              <a:ext cx="1279972" cy="350907"/>
              <a:chOff x="-328893" y="2767293"/>
              <a:chExt cx="1279525" cy="350274"/>
            </a:xfrm>
          </p:grpSpPr>
          <p:pic>
            <p:nvPicPr>
              <p:cNvPr id="2670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0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0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89" name="TextBox 282"/>
            <p:cNvSpPr txBox="1">
              <a:spLocks noChangeArrowheads="1"/>
            </p:cNvSpPr>
            <p:nvPr/>
          </p:nvSpPr>
          <p:spPr bwMode="auto">
            <a:xfrm>
              <a:off x="3371121" y="5903631"/>
              <a:ext cx="85257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grpSp>
        <p:nvGrpSpPr>
          <p:cNvPr id="26649" name="Group 425"/>
          <p:cNvGrpSpPr>
            <a:grpSpLocks/>
          </p:cNvGrpSpPr>
          <p:nvPr/>
        </p:nvGrpSpPr>
        <p:grpSpPr bwMode="auto">
          <a:xfrm>
            <a:off x="4735950" y="3585088"/>
            <a:ext cx="2987238" cy="350907"/>
            <a:chOff x="1241425" y="5849147"/>
            <a:chExt cx="2987526" cy="350907"/>
          </a:xfrm>
        </p:grpSpPr>
        <p:sp>
          <p:nvSpPr>
            <p:cNvPr id="2669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3" action="ppaction://hlinksldjump"/>
                </a:rPr>
                <a:t>L1-SUS-C8</a:t>
              </a:r>
              <a:endParaRPr lang="en-US" sz="800" b="1" dirty="0">
                <a:latin typeface="Comic Sans MS" pitchFamily="66" charset="0"/>
              </a:endParaRPr>
            </a:p>
          </p:txBody>
        </p:sp>
        <p:grpSp>
          <p:nvGrpSpPr>
            <p:cNvPr id="26691" name="Group 132"/>
            <p:cNvGrpSpPr>
              <a:grpSpLocks/>
            </p:cNvGrpSpPr>
            <p:nvPr/>
          </p:nvGrpSpPr>
          <p:grpSpPr bwMode="auto">
            <a:xfrm>
              <a:off x="2087790" y="5849147"/>
              <a:ext cx="1279972" cy="350907"/>
              <a:chOff x="-328893" y="2767293"/>
              <a:chExt cx="1279525" cy="350274"/>
            </a:xfrm>
          </p:grpSpPr>
          <p:pic>
            <p:nvPicPr>
              <p:cNvPr id="2669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9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9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93" name="TextBox 282"/>
            <p:cNvSpPr txBox="1">
              <a:spLocks noChangeArrowheads="1"/>
            </p:cNvSpPr>
            <p:nvPr/>
          </p:nvSpPr>
          <p:spPr bwMode="auto">
            <a:xfrm>
              <a:off x="3370983" y="5902815"/>
              <a:ext cx="857968"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2" action="ppaction://hlinksldjump"/>
                </a:rPr>
                <a:t>L1-SUS-C5B</a:t>
              </a:r>
              <a:endParaRPr lang="en-US" sz="800" b="1" dirty="0">
                <a:latin typeface="Comic Sans MS" pitchFamily="66" charset="0"/>
              </a:endParaRPr>
            </a:p>
          </p:txBody>
        </p:sp>
      </p:grpSp>
      <p:grpSp>
        <p:nvGrpSpPr>
          <p:cNvPr id="26650" name="Group 438"/>
          <p:cNvGrpSpPr>
            <a:grpSpLocks/>
          </p:cNvGrpSpPr>
          <p:nvPr/>
        </p:nvGrpSpPr>
        <p:grpSpPr bwMode="auto">
          <a:xfrm>
            <a:off x="4741862" y="3130033"/>
            <a:ext cx="2981326" cy="350907"/>
            <a:chOff x="1241043" y="5849147"/>
            <a:chExt cx="2981613" cy="350907"/>
          </a:xfrm>
        </p:grpSpPr>
        <p:sp>
          <p:nvSpPr>
            <p:cNvPr id="26683" name="TextBox 282"/>
            <p:cNvSpPr txBox="1">
              <a:spLocks noChangeArrowheads="1"/>
            </p:cNvSpPr>
            <p:nvPr/>
          </p:nvSpPr>
          <p:spPr bwMode="auto">
            <a:xfrm>
              <a:off x="1241043" y="5908864"/>
              <a:ext cx="847233"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5" action="ppaction://hlinksldjump"/>
                </a:rPr>
                <a:t>L1-SUS-C3B</a:t>
              </a:r>
              <a:endParaRPr lang="en-US" sz="800" b="1" dirty="0">
                <a:latin typeface="Comic Sans MS" pitchFamily="66" charset="0"/>
              </a:endParaRPr>
            </a:p>
          </p:txBody>
        </p:sp>
        <p:grpSp>
          <p:nvGrpSpPr>
            <p:cNvPr id="26684" name="Group 132"/>
            <p:cNvGrpSpPr>
              <a:grpSpLocks/>
            </p:cNvGrpSpPr>
            <p:nvPr/>
          </p:nvGrpSpPr>
          <p:grpSpPr bwMode="auto">
            <a:xfrm>
              <a:off x="2087790" y="5849147"/>
              <a:ext cx="1279972" cy="350907"/>
              <a:chOff x="-328893" y="2767293"/>
              <a:chExt cx="1279525" cy="350274"/>
            </a:xfrm>
          </p:grpSpPr>
          <p:pic>
            <p:nvPicPr>
              <p:cNvPr id="2668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8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8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86" name="TextBox 282"/>
            <p:cNvSpPr txBox="1">
              <a:spLocks noChangeArrowheads="1"/>
            </p:cNvSpPr>
            <p:nvPr/>
          </p:nvSpPr>
          <p:spPr bwMode="auto">
            <a:xfrm>
              <a:off x="3370983" y="5916728"/>
              <a:ext cx="851673"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L1-SUS-C2</a:t>
              </a:r>
              <a:endParaRPr lang="en-US" sz="800" b="1" dirty="0">
                <a:latin typeface="Comic Sans MS" pitchFamily="66" charset="0"/>
              </a:endParaRPr>
            </a:p>
          </p:txBody>
        </p:sp>
      </p:grpSp>
      <p:grpSp>
        <p:nvGrpSpPr>
          <p:cNvPr id="26653" name="Group 441"/>
          <p:cNvGrpSpPr>
            <a:grpSpLocks/>
          </p:cNvGrpSpPr>
          <p:nvPr/>
        </p:nvGrpSpPr>
        <p:grpSpPr bwMode="auto">
          <a:xfrm>
            <a:off x="4738689" y="1792575"/>
            <a:ext cx="2984499" cy="350907"/>
            <a:chOff x="1241541" y="5849147"/>
            <a:chExt cx="2984787" cy="350907"/>
          </a:xfrm>
        </p:grpSpPr>
        <p:sp>
          <p:nvSpPr>
            <p:cNvPr id="451" name="TextBox 282"/>
            <p:cNvSpPr txBox="1">
              <a:spLocks noChangeArrowheads="1"/>
            </p:cNvSpPr>
            <p:nvPr/>
          </p:nvSpPr>
          <p:spPr bwMode="auto">
            <a:xfrm>
              <a:off x="1241541" y="5917122"/>
              <a:ext cx="846218" cy="215900"/>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6" action="ppaction://hlinksldjump"/>
                </a:rPr>
                <a:t>L1-PSL-C1</a:t>
              </a:r>
              <a:endParaRPr lang="en-US" sz="800" b="1" dirty="0" smtClean="0">
                <a:latin typeface="Comic Sans MS" pitchFamily="66" charset="0"/>
              </a:endParaRPr>
            </a:p>
          </p:txBody>
        </p:sp>
        <p:grpSp>
          <p:nvGrpSpPr>
            <p:cNvPr id="26663" name="Group 132"/>
            <p:cNvGrpSpPr>
              <a:grpSpLocks/>
            </p:cNvGrpSpPr>
            <p:nvPr/>
          </p:nvGrpSpPr>
          <p:grpSpPr bwMode="auto">
            <a:xfrm>
              <a:off x="2087790" y="5849147"/>
              <a:ext cx="1279972" cy="350907"/>
              <a:chOff x="-328893" y="2767293"/>
              <a:chExt cx="1279525" cy="350274"/>
            </a:xfrm>
          </p:grpSpPr>
          <p:pic>
            <p:nvPicPr>
              <p:cNvPr id="2666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4" name="TextBox 282"/>
            <p:cNvSpPr txBox="1">
              <a:spLocks noChangeArrowheads="1"/>
            </p:cNvSpPr>
            <p:nvPr/>
          </p:nvSpPr>
          <p:spPr bwMode="auto">
            <a:xfrm>
              <a:off x="3370583" y="5902835"/>
              <a:ext cx="855745" cy="214312"/>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6" action="ppaction://hlinksldjump"/>
                </a:rPr>
                <a:t>L1-PSL-C1</a:t>
              </a:r>
              <a:endParaRPr lang="en-US" sz="800" b="1" dirty="0" smtClean="0">
                <a:latin typeface="Comic Sans MS" pitchFamily="66" charset="0"/>
              </a:endParaRPr>
            </a:p>
          </p:txBody>
        </p:sp>
      </p:grpSp>
      <p:grpSp>
        <p:nvGrpSpPr>
          <p:cNvPr id="26654" name="Group 442"/>
          <p:cNvGrpSpPr>
            <a:grpSpLocks/>
          </p:cNvGrpSpPr>
          <p:nvPr/>
        </p:nvGrpSpPr>
        <p:grpSpPr bwMode="auto">
          <a:xfrm>
            <a:off x="4737101" y="5802786"/>
            <a:ext cx="2986087" cy="350907"/>
            <a:chOff x="1241294" y="5849147"/>
            <a:chExt cx="2986375" cy="350907"/>
          </a:xfrm>
        </p:grpSpPr>
        <p:sp>
          <p:nvSpPr>
            <p:cNvPr id="444" name="TextBox 282"/>
            <p:cNvSpPr txBox="1">
              <a:spLocks noChangeArrowheads="1"/>
            </p:cNvSpPr>
            <p:nvPr/>
          </p:nvSpPr>
          <p:spPr bwMode="auto">
            <a:xfrm>
              <a:off x="1241294" y="5916936"/>
              <a:ext cx="846219"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smtClean="0">
                <a:latin typeface="Comic Sans MS" pitchFamily="66" charset="0"/>
              </a:endParaRPr>
            </a:p>
          </p:txBody>
        </p:sp>
        <p:grpSp>
          <p:nvGrpSpPr>
            <p:cNvPr id="26656" name="Group 132"/>
            <p:cNvGrpSpPr>
              <a:grpSpLocks/>
            </p:cNvGrpSpPr>
            <p:nvPr/>
          </p:nvGrpSpPr>
          <p:grpSpPr bwMode="auto">
            <a:xfrm>
              <a:off x="2087790" y="5849147"/>
              <a:ext cx="1279972" cy="350907"/>
              <a:chOff x="-328893" y="2767293"/>
              <a:chExt cx="1279525" cy="350274"/>
            </a:xfrm>
          </p:grpSpPr>
          <p:pic>
            <p:nvPicPr>
              <p:cNvPr id="2665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7" name="TextBox 282"/>
            <p:cNvSpPr txBox="1">
              <a:spLocks noChangeArrowheads="1"/>
            </p:cNvSpPr>
            <p:nvPr/>
          </p:nvSpPr>
          <p:spPr bwMode="auto">
            <a:xfrm>
              <a:off x="3370337" y="5902083"/>
              <a:ext cx="857332"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7" action="ppaction://hlinksldjump"/>
              </a:rPr>
              <a:t>&lt;&lt; CPR</a:t>
            </a:r>
            <a:endParaRPr lang="en-US" sz="800" b="1" dirty="0">
              <a:latin typeface="Comic Sans MS" pitchFamily="66" charset="0"/>
            </a:endParaRPr>
          </a:p>
        </p:txBody>
      </p:sp>
      <p:grpSp>
        <p:nvGrpSpPr>
          <p:cNvPr id="193" name="Group 192"/>
          <p:cNvGrpSpPr/>
          <p:nvPr/>
        </p:nvGrpSpPr>
        <p:grpSpPr>
          <a:xfrm>
            <a:off x="2297057" y="1872248"/>
            <a:ext cx="1273212" cy="200120"/>
            <a:chOff x="439639" y="1258392"/>
            <a:chExt cx="1273212" cy="200120"/>
          </a:xfrm>
        </p:grpSpPr>
        <p:sp>
          <p:nvSpPr>
            <p:cNvPr id="1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6" name="Group 195"/>
          <p:cNvGrpSpPr/>
          <p:nvPr/>
        </p:nvGrpSpPr>
        <p:grpSpPr>
          <a:xfrm>
            <a:off x="5571702" y="1859046"/>
            <a:ext cx="1273212" cy="200120"/>
            <a:chOff x="439639" y="1258392"/>
            <a:chExt cx="1273212" cy="200120"/>
          </a:xfrm>
        </p:grpSpPr>
        <p:sp>
          <p:nvSpPr>
            <p:cNvPr id="19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9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9" name="Group 198"/>
          <p:cNvGrpSpPr/>
          <p:nvPr/>
        </p:nvGrpSpPr>
        <p:grpSpPr>
          <a:xfrm>
            <a:off x="2312019" y="4553474"/>
            <a:ext cx="1273212" cy="200120"/>
            <a:chOff x="439639" y="1258392"/>
            <a:chExt cx="1273212" cy="200120"/>
          </a:xfrm>
          <a:solidFill>
            <a:srgbClr val="FFFF11"/>
          </a:solidFill>
        </p:grpSpPr>
        <p:sp>
          <p:nvSpPr>
            <p:cNvPr id="20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2" name="Group 201"/>
          <p:cNvGrpSpPr/>
          <p:nvPr/>
        </p:nvGrpSpPr>
        <p:grpSpPr>
          <a:xfrm>
            <a:off x="5577953" y="4546506"/>
            <a:ext cx="1273212" cy="200120"/>
            <a:chOff x="439639" y="1258392"/>
            <a:chExt cx="1273212" cy="200120"/>
          </a:xfrm>
          <a:solidFill>
            <a:srgbClr val="FFFF11"/>
          </a:solidFill>
        </p:grpSpPr>
        <p:sp>
          <p:nvSpPr>
            <p:cNvPr id="20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5" name="Group 204"/>
          <p:cNvGrpSpPr/>
          <p:nvPr/>
        </p:nvGrpSpPr>
        <p:grpSpPr>
          <a:xfrm>
            <a:off x="2306051" y="3207669"/>
            <a:ext cx="1273212" cy="200120"/>
            <a:chOff x="439639" y="1258392"/>
            <a:chExt cx="1273212" cy="200120"/>
          </a:xfrm>
          <a:solidFill>
            <a:srgbClr val="FFFF11"/>
          </a:solidFill>
        </p:grpSpPr>
        <p:sp>
          <p:nvSpPr>
            <p:cNvPr id="20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8" name="Group 207"/>
          <p:cNvGrpSpPr/>
          <p:nvPr/>
        </p:nvGrpSpPr>
        <p:grpSpPr>
          <a:xfrm>
            <a:off x="5583827" y="3195955"/>
            <a:ext cx="1273212" cy="200120"/>
            <a:chOff x="439639" y="1258392"/>
            <a:chExt cx="1273212" cy="200120"/>
          </a:xfrm>
          <a:solidFill>
            <a:srgbClr val="FFFF11"/>
          </a:solidFill>
        </p:grpSpPr>
        <p:sp>
          <p:nvSpPr>
            <p:cNvPr id="20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11" name="Group 210"/>
          <p:cNvGrpSpPr/>
          <p:nvPr/>
        </p:nvGrpSpPr>
        <p:grpSpPr>
          <a:xfrm>
            <a:off x="2306051" y="4112691"/>
            <a:ext cx="1273212" cy="200120"/>
            <a:chOff x="439639" y="1258392"/>
            <a:chExt cx="1273212" cy="200120"/>
          </a:xfrm>
        </p:grpSpPr>
        <p:sp>
          <p:nvSpPr>
            <p:cNvPr id="21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4" name="Group 213"/>
          <p:cNvGrpSpPr/>
          <p:nvPr/>
        </p:nvGrpSpPr>
        <p:grpSpPr>
          <a:xfrm>
            <a:off x="5580696" y="4099489"/>
            <a:ext cx="1273212" cy="200120"/>
            <a:chOff x="439639" y="1258392"/>
            <a:chExt cx="1273212" cy="200120"/>
          </a:xfrm>
        </p:grpSpPr>
        <p:sp>
          <p:nvSpPr>
            <p:cNvPr id="2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7" name="Group 216"/>
          <p:cNvGrpSpPr/>
          <p:nvPr/>
        </p:nvGrpSpPr>
        <p:grpSpPr>
          <a:xfrm>
            <a:off x="2306233" y="4993567"/>
            <a:ext cx="1273212" cy="200120"/>
            <a:chOff x="439639" y="1258392"/>
            <a:chExt cx="1273212" cy="200120"/>
          </a:xfrm>
        </p:grpSpPr>
        <p:sp>
          <p:nvSpPr>
            <p:cNvPr id="21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0" name="Group 219"/>
          <p:cNvGrpSpPr/>
          <p:nvPr/>
        </p:nvGrpSpPr>
        <p:grpSpPr>
          <a:xfrm>
            <a:off x="5580878" y="4980365"/>
            <a:ext cx="1273212" cy="200120"/>
            <a:chOff x="439639" y="1258392"/>
            <a:chExt cx="1273212" cy="200120"/>
          </a:xfrm>
        </p:grpSpPr>
        <p:sp>
          <p:nvSpPr>
            <p:cNvPr id="22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3" name="Group 222"/>
          <p:cNvGrpSpPr/>
          <p:nvPr/>
        </p:nvGrpSpPr>
        <p:grpSpPr>
          <a:xfrm>
            <a:off x="2308227" y="5871167"/>
            <a:ext cx="1273212" cy="200120"/>
            <a:chOff x="439639" y="1258392"/>
            <a:chExt cx="1273212" cy="200120"/>
          </a:xfrm>
          <a:solidFill>
            <a:srgbClr val="FFFF11"/>
          </a:solidFill>
        </p:grpSpPr>
        <p:sp>
          <p:nvSpPr>
            <p:cNvPr id="22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6" name="Group 225"/>
          <p:cNvGrpSpPr/>
          <p:nvPr/>
        </p:nvGrpSpPr>
        <p:grpSpPr>
          <a:xfrm>
            <a:off x="5586003" y="5866277"/>
            <a:ext cx="1273212" cy="200120"/>
            <a:chOff x="439639" y="1258392"/>
            <a:chExt cx="1273212" cy="200120"/>
          </a:xfrm>
          <a:solidFill>
            <a:srgbClr val="FFFF11"/>
          </a:solidFill>
        </p:grpSpPr>
        <p:sp>
          <p:nvSpPr>
            <p:cNvPr id="22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9" name="Group 228"/>
          <p:cNvGrpSpPr/>
          <p:nvPr/>
        </p:nvGrpSpPr>
        <p:grpSpPr>
          <a:xfrm>
            <a:off x="2308227" y="3653473"/>
            <a:ext cx="1273212" cy="200120"/>
            <a:chOff x="439639" y="1258392"/>
            <a:chExt cx="1273212" cy="200120"/>
          </a:xfrm>
          <a:solidFill>
            <a:srgbClr val="FFFF11"/>
          </a:solidFill>
        </p:grpSpPr>
        <p:sp>
          <p:nvSpPr>
            <p:cNvPr id="23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2" name="Group 231"/>
          <p:cNvGrpSpPr/>
          <p:nvPr/>
        </p:nvGrpSpPr>
        <p:grpSpPr>
          <a:xfrm>
            <a:off x="5586003" y="3648583"/>
            <a:ext cx="1273212" cy="200120"/>
            <a:chOff x="439639" y="1258392"/>
            <a:chExt cx="1273212" cy="200120"/>
          </a:xfrm>
          <a:solidFill>
            <a:srgbClr val="FFFF11"/>
          </a:solidFill>
        </p:grpSpPr>
        <p:sp>
          <p:nvSpPr>
            <p:cNvPr id="23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5" name="Group 234"/>
          <p:cNvGrpSpPr/>
          <p:nvPr/>
        </p:nvGrpSpPr>
        <p:grpSpPr>
          <a:xfrm>
            <a:off x="2300374" y="5422426"/>
            <a:ext cx="1273212" cy="200120"/>
            <a:chOff x="439639" y="1258392"/>
            <a:chExt cx="1273212" cy="200120"/>
          </a:xfrm>
          <a:solidFill>
            <a:srgbClr val="FFFF11"/>
          </a:solidFill>
        </p:grpSpPr>
        <p:sp>
          <p:nvSpPr>
            <p:cNvPr id="23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8" name="Group 237"/>
          <p:cNvGrpSpPr/>
          <p:nvPr/>
        </p:nvGrpSpPr>
        <p:grpSpPr>
          <a:xfrm>
            <a:off x="5566308" y="5415458"/>
            <a:ext cx="1273212" cy="200120"/>
            <a:chOff x="439639" y="1258392"/>
            <a:chExt cx="1273212" cy="200120"/>
          </a:xfrm>
          <a:solidFill>
            <a:srgbClr val="FFFF11"/>
          </a:solidFill>
        </p:grpSpPr>
        <p:sp>
          <p:nvSpPr>
            <p:cNvPr id="23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6" name="Group 5"/>
          <p:cNvGrpSpPr/>
          <p:nvPr/>
        </p:nvGrpSpPr>
        <p:grpSpPr>
          <a:xfrm>
            <a:off x="1459884" y="2691312"/>
            <a:ext cx="2981942" cy="350907"/>
            <a:chOff x="1301684" y="6390403"/>
            <a:chExt cx="2981942" cy="350907"/>
          </a:xfrm>
        </p:grpSpPr>
        <p:grpSp>
          <p:nvGrpSpPr>
            <p:cNvPr id="3" name="Group 2"/>
            <p:cNvGrpSpPr/>
            <p:nvPr/>
          </p:nvGrpSpPr>
          <p:grpSpPr>
            <a:xfrm>
              <a:off x="2147967" y="6390403"/>
              <a:ext cx="1279848" cy="350907"/>
              <a:chOff x="2147967" y="6390403"/>
              <a:chExt cx="1279848" cy="350907"/>
            </a:xfrm>
          </p:grpSpPr>
          <p:pic>
            <p:nvPicPr>
              <p:cNvPr id="24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 name="Group 4"/>
            <p:cNvGrpSpPr/>
            <p:nvPr/>
          </p:nvGrpSpPr>
          <p:grpSpPr>
            <a:xfrm>
              <a:off x="1301684" y="6444071"/>
              <a:ext cx="2981942" cy="230687"/>
              <a:chOff x="1301684" y="6444071"/>
              <a:chExt cx="2981942" cy="230687"/>
            </a:xfrm>
          </p:grpSpPr>
          <p:grpSp>
            <p:nvGrpSpPr>
              <p:cNvPr id="4" name="Group 3"/>
              <p:cNvGrpSpPr/>
              <p:nvPr/>
            </p:nvGrpSpPr>
            <p:grpSpPr>
              <a:xfrm>
                <a:off x="1301684" y="6444071"/>
                <a:ext cx="2981942" cy="230687"/>
                <a:chOff x="1301684" y="6444071"/>
                <a:chExt cx="2981942" cy="230687"/>
              </a:xfrm>
            </p:grpSpPr>
            <p:sp>
              <p:nvSpPr>
                <p:cNvPr id="242" name="TextBox 282"/>
                <p:cNvSpPr txBox="1">
                  <a:spLocks noChangeArrowheads="1"/>
                </p:cNvSpPr>
                <p:nvPr/>
              </p:nvSpPr>
              <p:spPr bwMode="auto">
                <a:xfrm>
                  <a:off x="1301684" y="6459314"/>
                  <a:ext cx="846769" cy="215444"/>
                </a:xfrm>
                <a:prstGeom prst="rect">
                  <a:avLst/>
                </a:prstGeom>
                <a:solidFill>
                  <a:schemeClr val="accent5">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2" action="ppaction://hlinksldjump"/>
                    </a:rPr>
                    <a:t>L1-SUS-C5A</a:t>
                  </a:r>
                  <a:endParaRPr lang="en-US" sz="800" b="1" dirty="0">
                    <a:latin typeface="Comic Sans MS" pitchFamily="66" charset="0"/>
                  </a:endParaRPr>
                </a:p>
              </p:txBody>
            </p:sp>
            <p:sp>
              <p:nvSpPr>
                <p:cNvPr id="244" name="TextBox 282"/>
                <p:cNvSpPr txBox="1">
                  <a:spLocks noChangeArrowheads="1"/>
                </p:cNvSpPr>
                <p:nvPr/>
              </p:nvSpPr>
              <p:spPr bwMode="auto">
                <a:xfrm>
                  <a:off x="3431036" y="6444071"/>
                  <a:ext cx="852590" cy="213703"/>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5" action="ppaction://hlinksldjump"/>
                    </a:rPr>
                    <a:t>L1-SUS-C3A</a:t>
                  </a:r>
                  <a:endParaRPr lang="en-US" sz="800" b="1" dirty="0">
                    <a:latin typeface="Comic Sans MS" pitchFamily="66" charset="0"/>
                  </a:endParaRPr>
                </a:p>
              </p:txBody>
            </p:sp>
          </p:grpSp>
          <p:grpSp>
            <p:nvGrpSpPr>
              <p:cNvPr id="2" name="Group 1"/>
              <p:cNvGrpSpPr/>
              <p:nvPr/>
            </p:nvGrpSpPr>
            <p:grpSpPr>
              <a:xfrm>
                <a:off x="2151285" y="6457719"/>
                <a:ext cx="1273212" cy="200120"/>
                <a:chOff x="2151285" y="6457719"/>
                <a:chExt cx="1273212" cy="200120"/>
              </a:xfrm>
            </p:grpSpPr>
            <p:sp>
              <p:nvSpPr>
                <p:cNvPr id="250" name="TextBox 368">
                  <a:hlinkClick r:id="" action="ppaction://noaction"/>
                </p:cNvPr>
                <p:cNvSpPr txBox="1">
                  <a:spLocks noChangeArrowheads="1"/>
                </p:cNvSpPr>
                <p:nvPr/>
              </p:nvSpPr>
              <p:spPr bwMode="auto">
                <a:xfrm>
                  <a:off x="2151285" y="6457719"/>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sp>
              <p:nvSpPr>
                <p:cNvPr id="251" name="TextBox 368">
                  <a:hlinkClick r:id="" action="ppaction://noaction"/>
                </p:cNvPr>
                <p:cNvSpPr txBox="1">
                  <a:spLocks noChangeArrowheads="1"/>
                </p:cNvSpPr>
                <p:nvPr/>
              </p:nvSpPr>
              <p:spPr bwMode="auto">
                <a:xfrm>
                  <a:off x="2789523" y="6457784"/>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grpSp>
      <p:grpSp>
        <p:nvGrpSpPr>
          <p:cNvPr id="252" name="Group 251"/>
          <p:cNvGrpSpPr/>
          <p:nvPr/>
        </p:nvGrpSpPr>
        <p:grpSpPr>
          <a:xfrm>
            <a:off x="1456852" y="2251090"/>
            <a:ext cx="2985067" cy="350907"/>
            <a:chOff x="1301684" y="6390403"/>
            <a:chExt cx="2985067" cy="350907"/>
          </a:xfrm>
          <a:solidFill>
            <a:schemeClr val="accent1">
              <a:lumMod val="40000"/>
              <a:lumOff val="60000"/>
            </a:schemeClr>
          </a:solidFill>
        </p:grpSpPr>
        <p:grpSp>
          <p:nvGrpSpPr>
            <p:cNvPr id="253" name="Group 252"/>
            <p:cNvGrpSpPr/>
            <p:nvPr/>
          </p:nvGrpSpPr>
          <p:grpSpPr>
            <a:xfrm>
              <a:off x="2147967" y="6390403"/>
              <a:ext cx="1279848" cy="350907"/>
              <a:chOff x="2147967" y="6390403"/>
              <a:chExt cx="1279848" cy="350907"/>
            </a:xfrm>
            <a:grpFill/>
          </p:grpSpPr>
          <p:pic>
            <p:nvPicPr>
              <p:cNvPr id="26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6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6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254" name="Group 253"/>
            <p:cNvGrpSpPr/>
            <p:nvPr/>
          </p:nvGrpSpPr>
          <p:grpSpPr>
            <a:xfrm>
              <a:off x="1301684" y="6444071"/>
              <a:ext cx="2985067" cy="230687"/>
              <a:chOff x="1301684" y="6444071"/>
              <a:chExt cx="2985067" cy="230687"/>
            </a:xfrm>
            <a:grpFill/>
          </p:grpSpPr>
          <p:grpSp>
            <p:nvGrpSpPr>
              <p:cNvPr id="255" name="Group 254"/>
              <p:cNvGrpSpPr/>
              <p:nvPr/>
            </p:nvGrpSpPr>
            <p:grpSpPr>
              <a:xfrm>
                <a:off x="1301684" y="6444071"/>
                <a:ext cx="2985067" cy="230687"/>
                <a:chOff x="1301684" y="6444071"/>
                <a:chExt cx="2985067" cy="230687"/>
              </a:xfrm>
              <a:grpFill/>
            </p:grpSpPr>
            <p:sp>
              <p:nvSpPr>
                <p:cNvPr id="259" name="TextBox 282"/>
                <p:cNvSpPr txBox="1">
                  <a:spLocks noChangeArrowheads="1"/>
                </p:cNvSpPr>
                <p:nvPr/>
              </p:nvSpPr>
              <p:spPr bwMode="auto">
                <a:xfrm>
                  <a:off x="1301684" y="6459314"/>
                  <a:ext cx="846769" cy="215444"/>
                </a:xfrm>
                <a:prstGeom prst="rect">
                  <a:avLst/>
                </a:prstGeom>
                <a:no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rPr>
                    <a:t>Unused</a:t>
                  </a:r>
                  <a:endParaRPr lang="en-US" sz="800" b="1" dirty="0">
                    <a:latin typeface="Comic Sans MS" pitchFamily="66" charset="0"/>
                  </a:endParaRPr>
                </a:p>
              </p:txBody>
            </p:sp>
            <p:sp>
              <p:nvSpPr>
                <p:cNvPr id="260" name="TextBox 282"/>
                <p:cNvSpPr txBox="1">
                  <a:spLocks noChangeArrowheads="1"/>
                </p:cNvSpPr>
                <p:nvPr/>
              </p:nvSpPr>
              <p:spPr bwMode="auto">
                <a:xfrm>
                  <a:off x="3431036" y="6444071"/>
                  <a:ext cx="855715"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6" action="ppaction://hlinksldjump"/>
                    </a:rPr>
                    <a:t>L1-PSL-C1</a:t>
                  </a:r>
                  <a:endParaRPr lang="en-US" sz="800" b="1" dirty="0">
                    <a:latin typeface="Comic Sans MS" pitchFamily="66" charset="0"/>
                  </a:endParaRPr>
                </a:p>
              </p:txBody>
            </p:sp>
          </p:grpSp>
          <p:grpSp>
            <p:nvGrpSpPr>
              <p:cNvPr id="256" name="Group 255"/>
              <p:cNvGrpSpPr/>
              <p:nvPr/>
            </p:nvGrpSpPr>
            <p:grpSpPr>
              <a:xfrm>
                <a:off x="2151285" y="6457719"/>
                <a:ext cx="1273212" cy="200120"/>
                <a:chOff x="2151285" y="6457719"/>
                <a:chExt cx="1273212" cy="200120"/>
              </a:xfrm>
              <a:grpFill/>
            </p:grpSpPr>
            <p:sp>
              <p:nvSpPr>
                <p:cNvPr id="257" name="TextBox 368">
                  <a:hlinkClick r:id="" action="ppaction://noaction"/>
                </p:cNvPr>
                <p:cNvSpPr txBox="1">
                  <a:spLocks noChangeArrowheads="1"/>
                </p:cNvSpPr>
                <p:nvPr/>
              </p:nvSpPr>
              <p:spPr bwMode="auto">
                <a:xfrm>
                  <a:off x="2151285" y="6457719"/>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srgbClr val="000000"/>
                      </a:solidFill>
                      <a:latin typeface="Comic Sans MS" pitchFamily="66" charset="0"/>
                    </a:rPr>
                    <a:t>Unused</a:t>
                  </a:r>
                  <a:endParaRPr lang="en-US" sz="700" b="1" dirty="0">
                    <a:latin typeface="Comic Sans MS" pitchFamily="66" charset="0"/>
                  </a:endParaRPr>
                </a:p>
              </p:txBody>
            </p:sp>
            <p:sp>
              <p:nvSpPr>
                <p:cNvPr id="258" name="TextBox 368">
                  <a:hlinkClick r:id="" action="ppaction://noaction"/>
                </p:cNvPr>
                <p:cNvSpPr txBox="1">
                  <a:spLocks noChangeArrowheads="1"/>
                </p:cNvSpPr>
                <p:nvPr/>
              </p:nvSpPr>
              <p:spPr bwMode="auto">
                <a:xfrm>
                  <a:off x="2789523" y="6457784"/>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grpSp>
      <p:grpSp>
        <p:nvGrpSpPr>
          <p:cNvPr id="264" name="Group 263"/>
          <p:cNvGrpSpPr/>
          <p:nvPr/>
        </p:nvGrpSpPr>
        <p:grpSpPr>
          <a:xfrm>
            <a:off x="4735949" y="2694119"/>
            <a:ext cx="3005455" cy="350907"/>
            <a:chOff x="1297802" y="6390403"/>
            <a:chExt cx="3005455" cy="350907"/>
          </a:xfrm>
        </p:grpSpPr>
        <p:grpSp>
          <p:nvGrpSpPr>
            <p:cNvPr id="265" name="Group 264"/>
            <p:cNvGrpSpPr/>
            <p:nvPr/>
          </p:nvGrpSpPr>
          <p:grpSpPr>
            <a:xfrm>
              <a:off x="2147967" y="6390403"/>
              <a:ext cx="1279848" cy="350907"/>
              <a:chOff x="2147967" y="6390403"/>
              <a:chExt cx="1279848" cy="350907"/>
            </a:xfrm>
          </p:grpSpPr>
          <p:pic>
            <p:nvPicPr>
              <p:cNvPr id="27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6" name="Group 265"/>
            <p:cNvGrpSpPr/>
            <p:nvPr/>
          </p:nvGrpSpPr>
          <p:grpSpPr>
            <a:xfrm>
              <a:off x="1297802" y="6445976"/>
              <a:ext cx="3005455" cy="232725"/>
              <a:chOff x="1297802" y="6445976"/>
              <a:chExt cx="3005455" cy="232725"/>
            </a:xfrm>
          </p:grpSpPr>
          <p:grpSp>
            <p:nvGrpSpPr>
              <p:cNvPr id="267" name="Group 266"/>
              <p:cNvGrpSpPr/>
              <p:nvPr/>
            </p:nvGrpSpPr>
            <p:grpSpPr>
              <a:xfrm>
                <a:off x="1297802" y="6445976"/>
                <a:ext cx="3005455" cy="232725"/>
                <a:chOff x="1297802" y="6445976"/>
                <a:chExt cx="3005455" cy="232725"/>
              </a:xfrm>
            </p:grpSpPr>
            <p:sp>
              <p:nvSpPr>
                <p:cNvPr id="271" name="TextBox 282"/>
                <p:cNvSpPr txBox="1">
                  <a:spLocks noChangeArrowheads="1"/>
                </p:cNvSpPr>
                <p:nvPr/>
              </p:nvSpPr>
              <p:spPr bwMode="auto">
                <a:xfrm>
                  <a:off x="3456488" y="6463257"/>
                  <a:ext cx="846769" cy="215444"/>
                </a:xfrm>
                <a:prstGeom prst="rect">
                  <a:avLst/>
                </a:prstGeom>
                <a:solidFill>
                  <a:schemeClr val="accent5">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L1-SUS-C5A</a:t>
                  </a:r>
                  <a:endParaRPr lang="en-US" sz="800" b="1" dirty="0">
                    <a:latin typeface="Comic Sans MS" pitchFamily="66" charset="0"/>
                  </a:endParaRPr>
                </a:p>
              </p:txBody>
            </p:sp>
            <p:sp>
              <p:nvSpPr>
                <p:cNvPr id="272" name="TextBox 282"/>
                <p:cNvSpPr txBox="1">
                  <a:spLocks noChangeArrowheads="1"/>
                </p:cNvSpPr>
                <p:nvPr/>
              </p:nvSpPr>
              <p:spPr bwMode="auto">
                <a:xfrm>
                  <a:off x="1297802" y="6445976"/>
                  <a:ext cx="846769"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5" action="ppaction://hlinksldjump"/>
                    </a:rPr>
                    <a:t>L1-SUS-C3A</a:t>
                  </a:r>
                  <a:endParaRPr lang="en-US" sz="800" b="1" dirty="0">
                    <a:latin typeface="Comic Sans MS" pitchFamily="66" charset="0"/>
                  </a:endParaRPr>
                </a:p>
              </p:txBody>
            </p:sp>
          </p:grpSp>
          <p:grpSp>
            <p:nvGrpSpPr>
              <p:cNvPr id="268" name="Group 267"/>
              <p:cNvGrpSpPr/>
              <p:nvPr/>
            </p:nvGrpSpPr>
            <p:grpSpPr>
              <a:xfrm>
                <a:off x="2151285" y="6457719"/>
                <a:ext cx="1273212" cy="200120"/>
                <a:chOff x="2151285" y="6457719"/>
                <a:chExt cx="1273212" cy="200120"/>
              </a:xfrm>
            </p:grpSpPr>
            <p:sp>
              <p:nvSpPr>
                <p:cNvPr id="269" name="TextBox 368">
                  <a:hlinkClick r:id="" action="ppaction://noaction"/>
                </p:cNvPr>
                <p:cNvSpPr txBox="1">
                  <a:spLocks noChangeArrowheads="1"/>
                </p:cNvSpPr>
                <p:nvPr/>
              </p:nvSpPr>
              <p:spPr bwMode="auto">
                <a:xfrm>
                  <a:off x="2151285" y="6457719"/>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sp>
              <p:nvSpPr>
                <p:cNvPr id="270" name="TextBox 368">
                  <a:hlinkClick r:id="" action="ppaction://noaction"/>
                </p:cNvPr>
                <p:cNvSpPr txBox="1">
                  <a:spLocks noChangeArrowheads="1"/>
                </p:cNvSpPr>
                <p:nvPr/>
              </p:nvSpPr>
              <p:spPr bwMode="auto">
                <a:xfrm>
                  <a:off x="2789523" y="6457784"/>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grpSp>
        </p:grpSp>
      </p:grpSp>
      <p:grpSp>
        <p:nvGrpSpPr>
          <p:cNvPr id="276" name="Group 275"/>
          <p:cNvGrpSpPr/>
          <p:nvPr/>
        </p:nvGrpSpPr>
        <p:grpSpPr>
          <a:xfrm>
            <a:off x="4736799" y="2253897"/>
            <a:ext cx="2985067" cy="350907"/>
            <a:chOff x="1301684" y="6390403"/>
            <a:chExt cx="2985067" cy="350907"/>
          </a:xfrm>
          <a:solidFill>
            <a:schemeClr val="accent1">
              <a:lumMod val="40000"/>
              <a:lumOff val="60000"/>
            </a:schemeClr>
          </a:solidFill>
        </p:grpSpPr>
        <p:grpSp>
          <p:nvGrpSpPr>
            <p:cNvPr id="277" name="Group 276"/>
            <p:cNvGrpSpPr/>
            <p:nvPr/>
          </p:nvGrpSpPr>
          <p:grpSpPr>
            <a:xfrm>
              <a:off x="2147967" y="6390403"/>
              <a:ext cx="1279848" cy="350907"/>
              <a:chOff x="2147967" y="6390403"/>
              <a:chExt cx="1279848" cy="350907"/>
            </a:xfrm>
            <a:grpFill/>
          </p:grpSpPr>
          <p:pic>
            <p:nvPicPr>
              <p:cNvPr id="28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8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278" name="Group 277"/>
            <p:cNvGrpSpPr/>
            <p:nvPr/>
          </p:nvGrpSpPr>
          <p:grpSpPr>
            <a:xfrm>
              <a:off x="1301684" y="6444071"/>
              <a:ext cx="2985067" cy="230687"/>
              <a:chOff x="1301684" y="6444071"/>
              <a:chExt cx="2985067" cy="230687"/>
            </a:xfrm>
            <a:grpFill/>
          </p:grpSpPr>
          <p:grpSp>
            <p:nvGrpSpPr>
              <p:cNvPr id="279" name="Group 278"/>
              <p:cNvGrpSpPr/>
              <p:nvPr/>
            </p:nvGrpSpPr>
            <p:grpSpPr>
              <a:xfrm>
                <a:off x="1301684" y="6444071"/>
                <a:ext cx="2985067" cy="230687"/>
                <a:chOff x="1301684" y="6444071"/>
                <a:chExt cx="2985067" cy="230687"/>
              </a:xfrm>
              <a:grpFill/>
            </p:grpSpPr>
            <p:sp>
              <p:nvSpPr>
                <p:cNvPr id="283" name="TextBox 282"/>
                <p:cNvSpPr txBox="1">
                  <a:spLocks noChangeArrowheads="1"/>
                </p:cNvSpPr>
                <p:nvPr/>
              </p:nvSpPr>
              <p:spPr bwMode="auto">
                <a:xfrm>
                  <a:off x="1301684" y="6459314"/>
                  <a:ext cx="846769" cy="215444"/>
                </a:xfrm>
                <a:prstGeom prst="rect">
                  <a:avLst/>
                </a:prstGeom>
                <a:solidFill>
                  <a:schemeClr val="accent4">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6" action="ppaction://hlinksldjump"/>
                    </a:rPr>
                    <a:t>L1-PSL-C1</a:t>
                  </a:r>
                  <a:endParaRPr lang="en-US" sz="800" b="1" dirty="0">
                    <a:latin typeface="Comic Sans MS" pitchFamily="66" charset="0"/>
                  </a:endParaRPr>
                </a:p>
              </p:txBody>
            </p:sp>
            <p:sp>
              <p:nvSpPr>
                <p:cNvPr id="284" name="TextBox 282"/>
                <p:cNvSpPr txBox="1">
                  <a:spLocks noChangeArrowheads="1"/>
                </p:cNvSpPr>
                <p:nvPr/>
              </p:nvSpPr>
              <p:spPr bwMode="auto">
                <a:xfrm>
                  <a:off x="3431036" y="6444071"/>
                  <a:ext cx="855715" cy="2154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Unused</a:t>
                  </a:r>
                  <a:endParaRPr lang="en-US" sz="800" b="1" dirty="0">
                    <a:latin typeface="Comic Sans MS" pitchFamily="66" charset="0"/>
                  </a:endParaRPr>
                </a:p>
              </p:txBody>
            </p:sp>
          </p:grpSp>
          <p:grpSp>
            <p:nvGrpSpPr>
              <p:cNvPr id="280" name="Group 279"/>
              <p:cNvGrpSpPr/>
              <p:nvPr/>
            </p:nvGrpSpPr>
            <p:grpSpPr>
              <a:xfrm>
                <a:off x="2151285" y="6457719"/>
                <a:ext cx="1273212" cy="200120"/>
                <a:chOff x="2151285" y="6457719"/>
                <a:chExt cx="1273212" cy="200120"/>
              </a:xfrm>
              <a:grpFill/>
            </p:grpSpPr>
            <p:sp>
              <p:nvSpPr>
                <p:cNvPr id="281" name="TextBox 368">
                  <a:hlinkClick r:id="" action="ppaction://noaction"/>
                </p:cNvPr>
                <p:cNvSpPr txBox="1">
                  <a:spLocks noChangeArrowheads="1"/>
                </p:cNvSpPr>
                <p:nvPr/>
              </p:nvSpPr>
              <p:spPr bwMode="auto">
                <a:xfrm>
                  <a:off x="2151285" y="6457719"/>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82" name="TextBox 368">
                  <a:hlinkClick r:id="" action="ppaction://noaction"/>
                </p:cNvPr>
                <p:cNvSpPr txBox="1">
                  <a:spLocks noChangeArrowheads="1"/>
                </p:cNvSpPr>
                <p:nvPr/>
              </p:nvSpPr>
              <p:spPr bwMode="auto">
                <a:xfrm>
                  <a:off x="2789523" y="6457784"/>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srgbClr val="000000"/>
                      </a:solidFill>
                      <a:latin typeface="Comic Sans MS" pitchFamily="66" charset="0"/>
                    </a:rPr>
                    <a:t>Unused</a:t>
                  </a:r>
                  <a:endParaRPr lang="en-US" sz="700" b="1" dirty="0">
                    <a:latin typeface="Comic Sans MS" pitchFamily="66" charset="0"/>
                  </a:endParaRPr>
                </a:p>
              </p:txBody>
            </p:sp>
          </p:grpSp>
        </p:grpSp>
      </p:grpSp>
      <p:sp>
        <p:nvSpPr>
          <p:cNvPr id="248"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L1-VDC-C4 Corner </a:t>
            </a:r>
            <a:r>
              <a:rPr lang="en-US" sz="800" b="1" dirty="0">
                <a:latin typeface="Comic Sans MS" pitchFamily="66" charset="0"/>
              </a:rPr>
              <a:t>Station DC Power Rack Layout (</a:t>
            </a:r>
            <a:r>
              <a:rPr lang="en-US" sz="800" b="1" dirty="0" smtClean="0">
                <a:latin typeface="Comic Sans MS" pitchFamily="66" charset="0"/>
                <a:hlinkClick r:id="rId18"/>
              </a:rPr>
              <a:t>D1200893</a:t>
            </a:r>
            <a:r>
              <a:rPr lang="en-US" sz="800" b="1" dirty="0" smtClean="0">
                <a:latin typeface="Comic Sans MS" pitchFamily="66" charset="0"/>
              </a:rPr>
              <a:t>) (</a:t>
            </a:r>
            <a:r>
              <a:rPr lang="en-US" sz="800" b="1" u="sng" dirty="0">
                <a:latin typeface="Comic Sans MS" pitchFamily="66" charset="0"/>
                <a:hlinkClick r:id="rId19"/>
              </a:rPr>
              <a:t>S1105250</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Security Cameras</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530</a:t>
            </a:fld>
            <a:endParaRPr lang="en-US" smtClean="0">
              <a:solidFill>
                <a:srgbClr val="898989"/>
              </a:solidFill>
              <a:latin typeface="Calibri" pitchFamily="34" charset="0"/>
            </a:endParaRPr>
          </a:p>
        </p:txBody>
      </p:sp>
      <p:grpSp>
        <p:nvGrpSpPr>
          <p:cNvPr id="290824" name="Group 81"/>
          <p:cNvGrpSpPr>
            <a:grpSpLocks/>
          </p:cNvGrpSpPr>
          <p:nvPr/>
        </p:nvGrpSpPr>
        <p:grpSpPr bwMode="auto">
          <a:xfrm>
            <a:off x="1053543" y="1442446"/>
            <a:ext cx="1031875" cy="1446550"/>
            <a:chOff x="4054369" y="1243151"/>
            <a:chExt cx="1032642" cy="1447123"/>
          </a:xfrm>
        </p:grpSpPr>
        <p:sp>
          <p:nvSpPr>
            <p:cNvPr id="83" name="Rectangle 82"/>
            <p:cNvSpPr/>
            <p:nvPr/>
          </p:nvSpPr>
          <p:spPr bwMode="auto">
            <a:xfrm>
              <a:off x="4054369" y="1292180"/>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2" name="TextBox 109"/>
            <p:cNvSpPr txBox="1">
              <a:spLocks noChangeArrowheads="1"/>
            </p:cNvSpPr>
            <p:nvPr/>
          </p:nvSpPr>
          <p:spPr bwMode="auto">
            <a:xfrm>
              <a:off x="4054369" y="1243151"/>
              <a:ext cx="1032642" cy="1447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Revere Video </a:t>
              </a:r>
              <a:r>
                <a:rPr lang="en-US" sz="800" b="1" dirty="0">
                  <a:latin typeface="Comic Sans MS" pitchFamily="66" charset="0"/>
                </a:rPr>
                <a:t>Master Power </a:t>
              </a:r>
              <a:r>
                <a:rPr lang="en-US" sz="800" b="1" dirty="0" smtClean="0">
                  <a:latin typeface="Comic Sans MS" pitchFamily="66" charset="0"/>
                </a:rPr>
                <a:t>Supply Model </a:t>
              </a:r>
              <a:r>
                <a:rPr lang="en-US" sz="800" b="1" dirty="0" smtClean="0">
                  <a:latin typeface="Comic Sans MS" pitchFamily="66" charset="0"/>
                  <a:hlinkClick r:id="rId3"/>
                </a:rPr>
                <a:t>RT24/16500</a:t>
              </a:r>
              <a:endParaRPr lang="en-US" sz="800" b="1" dirty="0">
                <a:latin typeface="Comic Sans MS" pitchFamily="66" charset="0"/>
              </a:endParaRPr>
            </a:p>
            <a:p>
              <a:pPr eaLnBrk="1" hangingPunct="1"/>
              <a:r>
                <a:rPr lang="en-US" sz="800" b="1" dirty="0">
                  <a:latin typeface="Comic Sans MS" pitchFamily="66" charset="0"/>
                </a:rPr>
                <a:t>Outputs to Cameras 1,2,3</a:t>
              </a:r>
            </a:p>
            <a:p>
              <a:pPr eaLnBrk="1" hangingPunct="1"/>
              <a:endParaRPr lang="en-US" sz="800" b="1" dirty="0">
                <a:latin typeface="Comic Sans MS" pitchFamily="66" charset="0"/>
              </a:endParaRPr>
            </a:p>
            <a:p>
              <a:pPr eaLnBrk="1" hangingPunct="1"/>
              <a:r>
                <a:rPr lang="en-US" sz="800" b="1" dirty="0">
                  <a:latin typeface="Comic Sans MS" pitchFamily="66" charset="0"/>
                </a:rPr>
                <a:t>*LEDs on with bad fuse </a:t>
              </a:r>
            </a:p>
            <a:p>
              <a:pPr eaLnBrk="1" hangingPunct="1"/>
              <a:r>
                <a:rPr lang="en-US" sz="800" b="1" dirty="0">
                  <a:latin typeface="Comic Sans MS" pitchFamily="66" charset="0"/>
                </a:rPr>
                <a:t>Note: 8 LEDs are on.</a:t>
              </a:r>
            </a:p>
          </p:txBody>
        </p:sp>
      </p:grpSp>
      <p:sp>
        <p:nvSpPr>
          <p:cNvPr id="290829" name="TextBox 109"/>
          <p:cNvSpPr txBox="1">
            <a:spLocks noChangeArrowheads="1"/>
          </p:cNvSpPr>
          <p:nvPr/>
        </p:nvSpPr>
        <p:spPr bwMode="auto">
          <a:xfrm>
            <a:off x="1053543" y="2861469"/>
            <a:ext cx="1031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AC Powered from Isolated Power</a:t>
            </a:r>
          </a:p>
        </p:txBody>
      </p:sp>
      <p:pic>
        <p:nvPicPr>
          <p:cNvPr id="59801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1801" y="950913"/>
            <a:ext cx="2900718" cy="31883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1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773353" y="2161381"/>
            <a:ext cx="2678438" cy="178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ounded Rectangular Callout 2"/>
          <p:cNvSpPr/>
          <p:nvPr/>
        </p:nvSpPr>
        <p:spPr bwMode="auto">
          <a:xfrm>
            <a:off x="4435268" y="4247260"/>
            <a:ext cx="1253805" cy="752030"/>
          </a:xfrm>
          <a:prstGeom prst="wedgeRoundRectCallout">
            <a:avLst>
              <a:gd name="adj1" fmla="val 163196"/>
              <a:gd name="adj2" fmla="val -200000"/>
              <a:gd name="adj3" fmla="val 16667"/>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schemeClr val="tx1"/>
                </a:solidFill>
                <a:latin typeface="Comic Sans MS" pitchFamily="66" charset="0"/>
              </a:rPr>
              <a:t>VAC</a:t>
            </a:r>
            <a:endParaRPr lang="en-US" b="1" dirty="0">
              <a:solidFill>
                <a:schemeClr val="tx1"/>
              </a:solidFill>
              <a:latin typeface="Comic Sans MS" pitchFamily="66" charset="0"/>
            </a:endParaRPr>
          </a:p>
        </p:txBody>
      </p:sp>
      <p:sp>
        <p:nvSpPr>
          <p:cNvPr id="38"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
        <p:nvSpPr>
          <p:cNvPr id="1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L1-FAC-YC1</a:t>
            </a:r>
            <a:endParaRPr lang="en-US" sz="800" b="1" dirty="0">
              <a:latin typeface="Comic Sans MS" pitchFamily="66" charset="0"/>
            </a:endParaRPr>
          </a:p>
        </p:txBody>
      </p:sp>
    </p:spTree>
    <p:extLst>
      <p:ext uri="{BB962C8B-B14F-4D97-AF65-F5344CB8AC3E}">
        <p14:creationId xmlns:p14="http://schemas.microsoft.com/office/powerpoint/2010/main" val="3291326071"/>
      </p:ext>
    </p:extLst>
  </p:cSld>
  <p:clrMapOvr>
    <a:masterClrMapping/>
  </p:clrMapOvr>
  <p:timing>
    <p:tnLst>
      <p:par>
        <p:cTn id="1" dur="indefinite" restart="never" nodeType="tmRoot"/>
      </p:par>
    </p:tn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Security Cameras</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531</a:t>
            </a:fld>
            <a:endParaRPr lang="en-US" smtClean="0">
              <a:solidFill>
                <a:srgbClr val="898989"/>
              </a:solidFill>
              <a:latin typeface="Calibri" pitchFamily="34" charset="0"/>
            </a:endParaRPr>
          </a:p>
        </p:txBody>
      </p:sp>
      <p:grpSp>
        <p:nvGrpSpPr>
          <p:cNvPr id="290822" name="Group 3"/>
          <p:cNvGrpSpPr>
            <a:grpSpLocks/>
          </p:cNvGrpSpPr>
          <p:nvPr/>
        </p:nvGrpSpPr>
        <p:grpSpPr bwMode="auto">
          <a:xfrm>
            <a:off x="1063083" y="1501296"/>
            <a:ext cx="1033463" cy="1339850"/>
            <a:chOff x="2328041" y="1292733"/>
            <a:chExt cx="1032642" cy="1340108"/>
          </a:xfrm>
        </p:grpSpPr>
        <p:sp>
          <p:nvSpPr>
            <p:cNvPr id="62" name="Rectangle 61"/>
            <p:cNvSpPr/>
            <p:nvPr/>
          </p:nvSpPr>
          <p:spPr bwMode="auto">
            <a:xfrm>
              <a:off x="2328041" y="1292733"/>
              <a:ext cx="1032642" cy="134010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6" name="TextBox 109"/>
            <p:cNvSpPr txBox="1">
              <a:spLocks noChangeArrowheads="1"/>
            </p:cNvSpPr>
            <p:nvPr/>
          </p:nvSpPr>
          <p:spPr bwMode="auto">
            <a:xfrm>
              <a:off x="2328041" y="1301772"/>
              <a:ext cx="1032642" cy="954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rPr>
                <a:t>VT7430-2DRDT</a:t>
              </a:r>
              <a:endParaRPr lang="en-US" sz="800" b="1" dirty="0">
                <a:latin typeface="Comic Sans MS" pitchFamily="66" charset="0"/>
              </a:endParaRP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4" action="ppaction://hlinksldjump"/>
                </a:rPr>
                <a:t>To 1Y23 PP D1</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Output: Ch1, Ch2, Ch3 BNCs to Cameras</a:t>
              </a:r>
            </a:p>
          </p:txBody>
        </p:sp>
      </p:grpSp>
      <p:sp>
        <p:nvSpPr>
          <p:cNvPr id="290827" name="TextBox 109"/>
          <p:cNvSpPr txBox="1">
            <a:spLocks noChangeArrowheads="1"/>
          </p:cNvSpPr>
          <p:nvPr/>
        </p:nvSpPr>
        <p:spPr bwMode="auto">
          <a:xfrm>
            <a:off x="1063083" y="2869721"/>
            <a:ext cx="1033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pic>
        <p:nvPicPr>
          <p:cNvPr id="290852" name="Picture 3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601643" y="1653572"/>
            <a:ext cx="3696323" cy="23751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1713" y="2869721"/>
            <a:ext cx="1295400" cy="171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77000" y="2713253"/>
            <a:ext cx="504825" cy="15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76535" y="4571024"/>
            <a:ext cx="6919779" cy="157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
        <p:nvSpPr>
          <p:cNvPr id="1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L1-FAC-YC1</a:t>
            </a:r>
            <a:endParaRPr lang="en-US" sz="800" b="1" dirty="0">
              <a:latin typeface="Comic Sans MS" pitchFamily="66" charset="0"/>
            </a:endParaRPr>
          </a:p>
        </p:txBody>
      </p:sp>
    </p:spTree>
    <p:extLst>
      <p:ext uri="{BB962C8B-B14F-4D97-AF65-F5344CB8AC3E}">
        <p14:creationId xmlns:p14="http://schemas.microsoft.com/office/powerpoint/2010/main" val="3412550060"/>
      </p:ext>
    </p:extLst>
  </p:cSld>
  <p:clrMapOvr>
    <a:masterClrMapping/>
  </p:clrMapOvr>
  <p:timing>
    <p:tnLst>
      <p:par>
        <p:cTn id="1" dur="indefinite" restart="never" nodeType="tmRoot"/>
      </p:par>
    </p:tn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smtClean="0">
                <a:ea typeface="ＭＳ Ｐゴシック" pitchFamily="34" charset="-128"/>
              </a:rPr>
              <a:t>1Y23 – Stuff</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532</a:t>
            </a:fld>
            <a:endParaRPr lang="en-US" smtClean="0">
              <a:solidFill>
                <a:srgbClr val="898989"/>
              </a:solidFill>
              <a:latin typeface="Calibri" pitchFamily="34" charset="0"/>
            </a:endParaRPr>
          </a:p>
        </p:txBody>
      </p:sp>
      <p:grpSp>
        <p:nvGrpSpPr>
          <p:cNvPr id="290821" name="Group 2"/>
          <p:cNvGrpSpPr>
            <a:grpSpLocks/>
          </p:cNvGrpSpPr>
          <p:nvPr/>
        </p:nvGrpSpPr>
        <p:grpSpPr bwMode="auto">
          <a:xfrm>
            <a:off x="1048383" y="1469363"/>
            <a:ext cx="1033463" cy="1446212"/>
            <a:chOff x="638503" y="1256149"/>
            <a:chExt cx="1032642" cy="1446803"/>
          </a:xfrm>
        </p:grpSpPr>
        <p:sp>
          <p:nvSpPr>
            <p:cNvPr id="2" name="Rectangle 1"/>
            <p:cNvSpPr/>
            <p:nvPr/>
          </p:nvSpPr>
          <p:spPr bwMode="auto">
            <a:xfrm>
              <a:off x="638503" y="1292676"/>
              <a:ext cx="1032642" cy="134039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8" name="TextBox 109"/>
            <p:cNvSpPr txBox="1">
              <a:spLocks noChangeArrowheads="1"/>
            </p:cNvSpPr>
            <p:nvPr/>
          </p:nvSpPr>
          <p:spPr bwMode="auto">
            <a:xfrm>
              <a:off x="638503" y="1256149"/>
              <a:ext cx="1032642" cy="144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VT5030 </a:t>
              </a:r>
              <a:r>
                <a:rPr lang="en-US" sz="800" b="1" dirty="0">
                  <a:latin typeface="Comic Sans MS" pitchFamily="66" charset="0"/>
                </a:rPr>
                <a:t>IFS</a:t>
              </a:r>
            </a:p>
            <a:p>
              <a:pPr eaLnBrk="1" hangingPunct="1"/>
              <a:r>
                <a:rPr lang="en-US" sz="800" b="1" dirty="0">
                  <a:latin typeface="Comic Sans MS" pitchFamily="66" charset="0"/>
                </a:rPr>
                <a:t>International Fiber Systems, Inc.</a:t>
              </a:r>
            </a:p>
            <a:p>
              <a:pPr eaLnBrk="1" hangingPunct="1"/>
              <a:r>
                <a:rPr lang="en-US" sz="800" b="1" dirty="0">
                  <a:latin typeface="Comic Sans MS" pitchFamily="66" charset="0"/>
                </a:rPr>
                <a:t>IFS.com</a:t>
              </a:r>
            </a:p>
            <a:p>
              <a:pPr eaLnBrk="1" hangingPunct="1"/>
              <a:r>
                <a:rPr lang="en-US" sz="800" b="1" dirty="0">
                  <a:latin typeface="Comic Sans MS" pitchFamily="66" charset="0"/>
                </a:rPr>
                <a:t>Optical Out: </a:t>
              </a:r>
            </a:p>
            <a:p>
              <a:pPr eaLnBrk="1" hangingPunct="1"/>
              <a:r>
                <a:rPr lang="en-US" sz="800" b="1" dirty="0">
                  <a:latin typeface="Comic Sans MS" pitchFamily="66" charset="0"/>
                  <a:hlinkClick r:id="rId4" action="ppaction://hlinksldjump"/>
                </a:rPr>
                <a:t>To 1Y23 PP B6</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Video Input: </a:t>
              </a:r>
            </a:p>
            <a:p>
              <a:pPr eaLnBrk="1" hangingPunct="1"/>
              <a:r>
                <a:rPr lang="en-US" sz="800" b="1" dirty="0">
                  <a:latin typeface="Comic Sans MS" pitchFamily="66" charset="0"/>
                </a:rPr>
                <a:t>Camera 1</a:t>
              </a:r>
            </a:p>
            <a:p>
              <a:pPr eaLnBrk="1" hangingPunct="1"/>
              <a:r>
                <a:rPr lang="en-US" sz="800" b="1" dirty="0">
                  <a:latin typeface="Comic Sans MS" pitchFamily="66" charset="0"/>
                </a:rPr>
                <a:t>Camera 2</a:t>
              </a:r>
            </a:p>
          </p:txBody>
        </p:sp>
      </p:grpSp>
      <p:sp>
        <p:nvSpPr>
          <p:cNvPr id="290826" name="TextBox 109"/>
          <p:cNvSpPr txBox="1">
            <a:spLocks noChangeArrowheads="1"/>
          </p:cNvSpPr>
          <p:nvPr/>
        </p:nvSpPr>
        <p:spPr bwMode="auto">
          <a:xfrm>
            <a:off x="1048383" y="2925100"/>
            <a:ext cx="10334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DIN rails</a:t>
            </a:r>
          </a:p>
        </p:txBody>
      </p:sp>
      <p:pic>
        <p:nvPicPr>
          <p:cNvPr id="59597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81185" y="1292225"/>
            <a:ext cx="3869132" cy="20816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72638" y="3439887"/>
            <a:ext cx="3890823" cy="21364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98057" y="2069951"/>
            <a:ext cx="1295400" cy="171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3"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50317" y="4422401"/>
            <a:ext cx="1295400" cy="171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93344" y="1913483"/>
            <a:ext cx="504825" cy="15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5" name="Picture 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59892" y="4270001"/>
            <a:ext cx="476250" cy="15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2"/>
          <p:cNvSpPr/>
          <p:nvPr/>
        </p:nvSpPr>
        <p:spPr>
          <a:xfrm>
            <a:off x="7311503" y="1789966"/>
            <a:ext cx="1024639" cy="230832"/>
          </a:xfrm>
          <a:prstGeom prst="rect">
            <a:avLst/>
          </a:prstGeom>
        </p:spPr>
        <p:txBody>
          <a:bodyPr wrap="none">
            <a:spAutoFit/>
          </a:bodyPr>
          <a:lstStyle/>
          <a:p>
            <a:pPr eaLnBrk="1" hangingPunct="1"/>
            <a:r>
              <a:rPr lang="en-US" sz="900" b="1" dirty="0" smtClean="0">
                <a:latin typeface="Comic Sans MS" pitchFamily="66" charset="0"/>
                <a:hlinkClick r:id="rId10" action="ppaction://hlinksldjump"/>
              </a:rPr>
              <a:t>To 1Y23 PP B6</a:t>
            </a:r>
            <a:endParaRPr lang="en-US" sz="900" b="1" dirty="0">
              <a:latin typeface="Comic Sans MS" pitchFamily="66" charset="0"/>
            </a:endParaRPr>
          </a:p>
        </p:txBody>
      </p:sp>
      <p:sp>
        <p:nvSpPr>
          <p:cNvPr id="42"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Cameras</a:t>
            </a:r>
            <a:endParaRPr lang="en-US" sz="800" b="1" dirty="0">
              <a:latin typeface="Comic Sans MS" pitchFamily="66" charset="0"/>
            </a:endParaRPr>
          </a:p>
        </p:txBody>
      </p:sp>
      <p:sp>
        <p:nvSpPr>
          <p:cNvPr id="1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L1-FAC-YC1</a:t>
            </a:r>
            <a:endParaRPr lang="en-US" sz="800" b="1" dirty="0">
              <a:latin typeface="Comic Sans MS" pitchFamily="66" charset="0"/>
            </a:endParaRPr>
          </a:p>
        </p:txBody>
      </p:sp>
    </p:spTree>
    <p:extLst>
      <p:ext uri="{BB962C8B-B14F-4D97-AF65-F5344CB8AC3E}">
        <p14:creationId xmlns:p14="http://schemas.microsoft.com/office/powerpoint/2010/main" val="3149159630"/>
      </p:ext>
    </p:extLst>
  </p:cSld>
  <p:clrMapOvr>
    <a:masterClrMapping/>
  </p:clrMapOvr>
  <p:timing>
    <p:tnLst>
      <p:par>
        <p:cTn id="1" dur="indefinite" restart="never" nodeType="tmRoot"/>
      </p:par>
    </p:tn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Trinet</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533</a:t>
            </a:fld>
            <a:endParaRPr lang="en-US" smtClean="0">
              <a:solidFill>
                <a:srgbClr val="898989"/>
              </a:solidFill>
              <a:latin typeface="Calibri" pitchFamily="34" charset="0"/>
            </a:endParaRPr>
          </a:p>
        </p:txBody>
      </p:sp>
      <p:grpSp>
        <p:nvGrpSpPr>
          <p:cNvPr id="290831" name="Group 92"/>
          <p:cNvGrpSpPr>
            <a:grpSpLocks/>
          </p:cNvGrpSpPr>
          <p:nvPr/>
        </p:nvGrpSpPr>
        <p:grpSpPr bwMode="auto">
          <a:xfrm>
            <a:off x="3517105" y="1221085"/>
            <a:ext cx="1033463" cy="1339850"/>
            <a:chOff x="4054369" y="1292771"/>
            <a:chExt cx="1032642" cy="1340069"/>
          </a:xfrm>
        </p:grpSpPr>
        <p:sp>
          <p:nvSpPr>
            <p:cNvPr id="94" name="Rectangle 93"/>
            <p:cNvSpPr/>
            <p:nvPr/>
          </p:nvSpPr>
          <p:spPr bwMode="auto">
            <a:xfrm>
              <a:off x="4054369" y="1292771"/>
              <a:ext cx="1032642" cy="1340069"/>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8" name="TextBox 109"/>
            <p:cNvSpPr txBox="1">
              <a:spLocks noChangeArrowheads="1"/>
            </p:cNvSpPr>
            <p:nvPr/>
          </p:nvSpPr>
          <p:spPr bwMode="auto">
            <a:xfrm>
              <a:off x="4054369" y="1298372"/>
              <a:ext cx="1032642" cy="1323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J/E-CF-01</a:t>
              </a:r>
              <a:endParaRPr lang="en-US" sz="800" b="1" dirty="0">
                <a:latin typeface="Comic Sans MS" pitchFamily="66" charset="0"/>
              </a:endParaRPr>
            </a:p>
            <a:p>
              <a:pPr eaLnBrk="1" hangingPunct="1"/>
              <a:r>
                <a:rPr lang="en-US" sz="800" b="1" dirty="0" err="1">
                  <a:latin typeface="Comic Sans MS" pitchFamily="66" charset="0"/>
                </a:rPr>
                <a:t>TriNet</a:t>
              </a:r>
              <a:r>
                <a:rPr lang="en-US" sz="800" b="1" dirty="0">
                  <a:latin typeface="Comic Sans MS" pitchFamily="66" charset="0"/>
                </a:rPr>
                <a:t> Converter</a:t>
              </a:r>
            </a:p>
            <a:p>
              <a:pPr eaLnBrk="1" hangingPunct="1"/>
              <a:r>
                <a:rPr lang="en-US" sz="800" b="1" dirty="0">
                  <a:latin typeface="Comic Sans MS" pitchFamily="66" charset="0"/>
                </a:rPr>
                <a:t>CAT5: </a:t>
              </a:r>
            </a:p>
            <a:p>
              <a:pPr eaLnBrk="1" hangingPunct="1"/>
              <a:r>
                <a:rPr lang="en-US" sz="800" b="1" dirty="0">
                  <a:latin typeface="Comic Sans MS" pitchFamily="66" charset="0"/>
                  <a:hlinkClick r:id="rId4" action="ppaction://hlinksldjump"/>
                </a:rPr>
                <a:t>To 2402 P9</a:t>
              </a:r>
              <a:endParaRPr lang="en-US" sz="800" b="1" dirty="0">
                <a:latin typeface="Comic Sans MS" pitchFamily="66" charset="0"/>
              </a:endParaRPr>
            </a:p>
            <a:p>
              <a:pPr eaLnBrk="1" hangingPunct="1"/>
              <a:r>
                <a:rPr lang="en-US" sz="800" b="1" dirty="0">
                  <a:latin typeface="Comic Sans MS" pitchFamily="66" charset="0"/>
                </a:rPr>
                <a:t>TX: </a:t>
              </a:r>
            </a:p>
            <a:p>
              <a:pPr eaLnBrk="1" hangingPunct="1"/>
              <a:r>
                <a:rPr lang="en-US" sz="800" b="1" dirty="0">
                  <a:latin typeface="Comic Sans MS" pitchFamily="66" charset="0"/>
                  <a:hlinkClick r:id="rId5" action="ppaction://hlinksldjump"/>
                </a:rPr>
                <a:t>To 0X57… P1</a:t>
              </a:r>
              <a:endParaRPr lang="en-US" sz="800" b="1" dirty="0">
                <a:latin typeface="Comic Sans MS" pitchFamily="66" charset="0"/>
              </a:endParaRPr>
            </a:p>
            <a:p>
              <a:pPr eaLnBrk="1" hangingPunct="1"/>
              <a:r>
                <a:rPr lang="en-US" sz="800" b="1" dirty="0">
                  <a:latin typeface="Comic Sans MS" pitchFamily="66" charset="0"/>
                </a:rPr>
                <a:t>RX:</a:t>
              </a:r>
            </a:p>
            <a:p>
              <a:pPr eaLnBrk="1" hangingPunct="1"/>
              <a:r>
                <a:rPr lang="en-US" sz="800" b="1" dirty="0">
                  <a:latin typeface="Comic Sans MS" pitchFamily="66" charset="0"/>
                  <a:hlinkClick r:id="rId5" action="ppaction://hlinksldjump"/>
                </a:rPr>
                <a:t>To 0X57… P2</a:t>
              </a:r>
              <a:endParaRPr lang="en-US" sz="800" b="1" dirty="0">
                <a:latin typeface="Comic Sans MS" pitchFamily="66" charset="0"/>
              </a:endParaRPr>
            </a:p>
            <a:p>
              <a:pPr eaLnBrk="1" hangingPunct="1"/>
              <a:r>
                <a:rPr lang="en-US" sz="800" b="1" dirty="0">
                  <a:latin typeface="Comic Sans MS" pitchFamily="66" charset="0"/>
                </a:rPr>
                <a:t>Power: 12VDC</a:t>
              </a:r>
            </a:p>
          </p:txBody>
        </p:sp>
      </p:grpSp>
      <p:sp>
        <p:nvSpPr>
          <p:cNvPr id="290832" name="TextBox 109"/>
          <p:cNvSpPr txBox="1">
            <a:spLocks noChangeArrowheads="1"/>
          </p:cNvSpPr>
          <p:nvPr/>
        </p:nvSpPr>
        <p:spPr bwMode="auto">
          <a:xfrm>
            <a:off x="3517105" y="2563660"/>
            <a:ext cx="10334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DIN rails</a:t>
            </a:r>
          </a:p>
        </p:txBody>
      </p:sp>
      <p:sp>
        <p:nvSpPr>
          <p:cNvPr id="98" name="Rectangle 97"/>
          <p:cNvSpPr/>
          <p:nvPr/>
        </p:nvSpPr>
        <p:spPr bwMode="auto">
          <a:xfrm>
            <a:off x="4569618" y="1222672"/>
            <a:ext cx="1031875" cy="134143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4" name="TextBox 109"/>
          <p:cNvSpPr txBox="1">
            <a:spLocks noChangeArrowheads="1"/>
          </p:cNvSpPr>
          <p:nvPr/>
        </p:nvSpPr>
        <p:spPr bwMode="auto">
          <a:xfrm>
            <a:off x="4569618" y="2573710"/>
            <a:ext cx="10318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DIN rails</a:t>
            </a:r>
          </a:p>
        </p:txBody>
      </p:sp>
      <p:sp>
        <p:nvSpPr>
          <p:cNvPr id="290835" name="TextBox 109"/>
          <p:cNvSpPr txBox="1">
            <a:spLocks noChangeArrowheads="1"/>
          </p:cNvSpPr>
          <p:nvPr/>
        </p:nvSpPr>
        <p:spPr bwMode="auto">
          <a:xfrm>
            <a:off x="4569618" y="1227435"/>
            <a:ext cx="1033462"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rPr>
              <a:t>J/E-CF-01</a:t>
            </a:r>
            <a:endParaRPr lang="en-US" sz="800" b="1" dirty="0">
              <a:latin typeface="Comic Sans MS" pitchFamily="66" charset="0"/>
            </a:endParaRPr>
          </a:p>
          <a:p>
            <a:pPr eaLnBrk="1" hangingPunct="1"/>
            <a:r>
              <a:rPr lang="en-US" sz="800" b="1" dirty="0" err="1">
                <a:latin typeface="Comic Sans MS" pitchFamily="66" charset="0"/>
              </a:rPr>
              <a:t>TriNet</a:t>
            </a:r>
            <a:r>
              <a:rPr lang="en-US" sz="800" b="1" dirty="0">
                <a:latin typeface="Comic Sans MS" pitchFamily="66" charset="0"/>
              </a:rPr>
              <a:t> Converter</a:t>
            </a:r>
          </a:p>
          <a:p>
            <a:pPr eaLnBrk="1" hangingPunct="1"/>
            <a:r>
              <a:rPr lang="en-US" sz="800" b="1" dirty="0">
                <a:latin typeface="Comic Sans MS" pitchFamily="66" charset="0"/>
              </a:rPr>
              <a:t>CAT5: </a:t>
            </a:r>
          </a:p>
          <a:p>
            <a:pPr eaLnBrk="1" hangingPunct="1"/>
            <a:r>
              <a:rPr lang="en-US" sz="800" b="1" dirty="0">
                <a:latin typeface="Comic Sans MS" pitchFamily="66" charset="0"/>
                <a:hlinkClick r:id="rId4" action="ppaction://hlinksldjump"/>
              </a:rPr>
              <a:t>To 2402 P11</a:t>
            </a:r>
            <a:endParaRPr lang="en-US" sz="800" b="1" dirty="0">
              <a:latin typeface="Comic Sans MS" pitchFamily="66" charset="0"/>
            </a:endParaRPr>
          </a:p>
          <a:p>
            <a:pPr eaLnBrk="1" hangingPunct="1"/>
            <a:r>
              <a:rPr lang="en-US" sz="800" b="1" dirty="0">
                <a:latin typeface="Comic Sans MS" pitchFamily="66" charset="0"/>
              </a:rPr>
              <a:t>TX: </a:t>
            </a:r>
          </a:p>
          <a:p>
            <a:pPr eaLnBrk="1" hangingPunct="1"/>
            <a:r>
              <a:rPr lang="en-US" sz="800" b="1" dirty="0">
                <a:latin typeface="Comic Sans MS" pitchFamily="66" charset="0"/>
                <a:hlinkClick r:id="rId5" action="ppaction://hlinksldjump"/>
              </a:rPr>
              <a:t>To 0X57… P8</a:t>
            </a:r>
            <a:endParaRPr lang="en-US" sz="800" b="1" dirty="0">
              <a:latin typeface="Comic Sans MS" pitchFamily="66" charset="0"/>
            </a:endParaRPr>
          </a:p>
          <a:p>
            <a:pPr eaLnBrk="1" hangingPunct="1"/>
            <a:r>
              <a:rPr lang="en-US" sz="800" b="1" dirty="0">
                <a:latin typeface="Comic Sans MS" pitchFamily="66" charset="0"/>
              </a:rPr>
              <a:t>RX:</a:t>
            </a:r>
          </a:p>
          <a:p>
            <a:pPr eaLnBrk="1" hangingPunct="1"/>
            <a:r>
              <a:rPr lang="en-US" sz="800" b="1" dirty="0">
                <a:latin typeface="Comic Sans MS" pitchFamily="66" charset="0"/>
                <a:hlinkClick r:id="rId5" action="ppaction://hlinksldjump"/>
              </a:rPr>
              <a:t>To 0X57… P7</a:t>
            </a:r>
            <a:endParaRPr lang="en-US" sz="800" b="1" dirty="0">
              <a:latin typeface="Comic Sans MS" pitchFamily="66" charset="0"/>
            </a:endParaRPr>
          </a:p>
          <a:p>
            <a:pPr eaLnBrk="1" hangingPunct="1"/>
            <a:r>
              <a:rPr lang="en-US" sz="800" b="1" dirty="0">
                <a:latin typeface="Comic Sans MS" pitchFamily="66" charset="0"/>
              </a:rPr>
              <a:t>Power: 12VDC</a:t>
            </a:r>
          </a:p>
        </p:txBody>
      </p:sp>
      <p:pic>
        <p:nvPicPr>
          <p:cNvPr id="33"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4245" y="3251510"/>
            <a:ext cx="3650211" cy="1156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56332" y="5747694"/>
            <a:ext cx="4206035" cy="5418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3959" y="4351740"/>
            <a:ext cx="3650211" cy="1156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TextBox 109"/>
          <p:cNvSpPr txBox="1">
            <a:spLocks noChangeArrowheads="1"/>
          </p:cNvSpPr>
          <p:nvPr/>
        </p:nvSpPr>
        <p:spPr bwMode="auto">
          <a:xfrm>
            <a:off x="4052887" y="1005641"/>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Seismic Vault</a:t>
            </a:r>
            <a:endParaRPr lang="en-US" sz="800" b="1" dirty="0">
              <a:latin typeface="Comic Sans MS" pitchFamily="66" charset="0"/>
            </a:endParaRPr>
          </a:p>
        </p:txBody>
      </p:sp>
      <p:sp>
        <p:nvSpPr>
          <p:cNvPr id="3" name="Rectangle 2"/>
          <p:cNvSpPr/>
          <p:nvPr/>
        </p:nvSpPr>
        <p:spPr>
          <a:xfrm>
            <a:off x="1997650" y="3714103"/>
            <a:ext cx="838691" cy="230832"/>
          </a:xfrm>
          <a:prstGeom prst="rect">
            <a:avLst/>
          </a:prstGeom>
        </p:spPr>
        <p:txBody>
          <a:bodyPr wrap="none">
            <a:spAutoFit/>
          </a:bodyPr>
          <a:lstStyle/>
          <a:p>
            <a:pPr eaLnBrk="1" hangingPunct="1"/>
            <a:r>
              <a:rPr lang="en-US" sz="900" b="1" dirty="0" smtClean="0">
                <a:latin typeface="Comic Sans MS" pitchFamily="66" charset="0"/>
                <a:hlinkClick r:id="rId8" action="ppaction://hlinksldjump"/>
              </a:rPr>
              <a:t>To 2402 P9</a:t>
            </a:r>
            <a:endParaRPr lang="en-US" sz="900" b="1" dirty="0">
              <a:latin typeface="Comic Sans MS" pitchFamily="66" charset="0"/>
            </a:endParaRPr>
          </a:p>
        </p:txBody>
      </p:sp>
      <p:sp>
        <p:nvSpPr>
          <p:cNvPr id="4" name="Rectangle 3"/>
          <p:cNvSpPr/>
          <p:nvPr/>
        </p:nvSpPr>
        <p:spPr>
          <a:xfrm>
            <a:off x="1922354" y="4814333"/>
            <a:ext cx="909223" cy="230832"/>
          </a:xfrm>
          <a:prstGeom prst="rect">
            <a:avLst/>
          </a:prstGeom>
        </p:spPr>
        <p:txBody>
          <a:bodyPr wrap="none">
            <a:spAutoFit/>
          </a:bodyPr>
          <a:lstStyle/>
          <a:p>
            <a:pPr eaLnBrk="1" hangingPunct="1"/>
            <a:r>
              <a:rPr lang="en-US" sz="900" b="1" dirty="0" smtClean="0">
                <a:latin typeface="Comic Sans MS" pitchFamily="66" charset="0"/>
                <a:hlinkClick r:id="rId8" action="ppaction://hlinksldjump"/>
              </a:rPr>
              <a:t>To 2402 P11</a:t>
            </a:r>
            <a:endParaRPr lang="en-US" sz="900" b="1" dirty="0">
              <a:latin typeface="Comic Sans MS" pitchFamily="66" charset="0"/>
            </a:endParaRPr>
          </a:p>
        </p:txBody>
      </p:sp>
      <p:sp>
        <p:nvSpPr>
          <p:cNvPr id="5" name="Rectangle 4"/>
          <p:cNvSpPr/>
          <p:nvPr/>
        </p:nvSpPr>
        <p:spPr>
          <a:xfrm>
            <a:off x="6484456" y="3598687"/>
            <a:ext cx="930063" cy="230832"/>
          </a:xfrm>
          <a:prstGeom prst="rect">
            <a:avLst/>
          </a:prstGeom>
        </p:spPr>
        <p:txBody>
          <a:bodyPr wrap="none">
            <a:spAutoFit/>
          </a:bodyPr>
          <a:lstStyle/>
          <a:p>
            <a:pPr eaLnBrk="1" hangingPunct="1"/>
            <a:r>
              <a:rPr lang="en-US" sz="900" b="1" dirty="0" smtClean="0">
                <a:latin typeface="Comic Sans MS" pitchFamily="66" charset="0"/>
                <a:hlinkClick r:id="rId9" action="ppaction://hlinksldjump"/>
              </a:rPr>
              <a:t>To 0X57… P1</a:t>
            </a:r>
            <a:endParaRPr lang="en-US" sz="900" b="1" dirty="0">
              <a:latin typeface="Comic Sans MS" pitchFamily="66" charset="0"/>
            </a:endParaRPr>
          </a:p>
        </p:txBody>
      </p:sp>
      <p:sp>
        <p:nvSpPr>
          <p:cNvPr id="6" name="Rectangle 5"/>
          <p:cNvSpPr/>
          <p:nvPr/>
        </p:nvSpPr>
        <p:spPr>
          <a:xfrm>
            <a:off x="6484455" y="3769697"/>
            <a:ext cx="930063" cy="230832"/>
          </a:xfrm>
          <a:prstGeom prst="rect">
            <a:avLst/>
          </a:prstGeom>
        </p:spPr>
        <p:txBody>
          <a:bodyPr wrap="none">
            <a:spAutoFit/>
          </a:bodyPr>
          <a:lstStyle/>
          <a:p>
            <a:pPr eaLnBrk="1" hangingPunct="1"/>
            <a:r>
              <a:rPr lang="en-US" sz="900" b="1" dirty="0" smtClean="0">
                <a:latin typeface="Comic Sans MS" pitchFamily="66" charset="0"/>
                <a:hlinkClick r:id="rId9" action="ppaction://hlinksldjump"/>
              </a:rPr>
              <a:t>To 0X57… P2</a:t>
            </a:r>
            <a:endParaRPr lang="en-US" sz="900" b="1" dirty="0">
              <a:latin typeface="Comic Sans MS" pitchFamily="66" charset="0"/>
            </a:endParaRPr>
          </a:p>
        </p:txBody>
      </p:sp>
      <p:sp>
        <p:nvSpPr>
          <p:cNvPr id="7" name="Rectangle 6"/>
          <p:cNvSpPr/>
          <p:nvPr/>
        </p:nvSpPr>
        <p:spPr>
          <a:xfrm>
            <a:off x="6484170" y="4698917"/>
            <a:ext cx="930063" cy="230832"/>
          </a:xfrm>
          <a:prstGeom prst="rect">
            <a:avLst/>
          </a:prstGeom>
        </p:spPr>
        <p:txBody>
          <a:bodyPr wrap="none">
            <a:spAutoFit/>
          </a:bodyPr>
          <a:lstStyle/>
          <a:p>
            <a:pPr eaLnBrk="1" hangingPunct="1"/>
            <a:r>
              <a:rPr lang="en-US" sz="900" b="1" dirty="0" smtClean="0">
                <a:latin typeface="Comic Sans MS" pitchFamily="66" charset="0"/>
                <a:hlinkClick r:id="rId9" action="ppaction://hlinksldjump"/>
              </a:rPr>
              <a:t>To 0X57… P8</a:t>
            </a:r>
            <a:endParaRPr lang="en-US" sz="900" b="1" dirty="0">
              <a:latin typeface="Comic Sans MS" pitchFamily="66" charset="0"/>
            </a:endParaRPr>
          </a:p>
        </p:txBody>
      </p:sp>
      <p:sp>
        <p:nvSpPr>
          <p:cNvPr id="8" name="Rectangle 7"/>
          <p:cNvSpPr/>
          <p:nvPr/>
        </p:nvSpPr>
        <p:spPr>
          <a:xfrm>
            <a:off x="6484170" y="4875405"/>
            <a:ext cx="930063" cy="230832"/>
          </a:xfrm>
          <a:prstGeom prst="rect">
            <a:avLst/>
          </a:prstGeom>
        </p:spPr>
        <p:txBody>
          <a:bodyPr wrap="none">
            <a:spAutoFit/>
          </a:bodyPr>
          <a:lstStyle/>
          <a:p>
            <a:pPr eaLnBrk="1" hangingPunct="1"/>
            <a:r>
              <a:rPr lang="en-US" sz="900" b="1" dirty="0" smtClean="0">
                <a:latin typeface="Comic Sans MS" pitchFamily="66" charset="0"/>
                <a:hlinkClick r:id="rId9" action="ppaction://hlinksldjump"/>
              </a:rPr>
              <a:t>To 0X57… P7</a:t>
            </a:r>
            <a:endParaRPr lang="en-US" sz="900" b="1" dirty="0">
              <a:latin typeface="Comic Sans MS" pitchFamily="66" charset="0"/>
            </a:endParaRPr>
          </a:p>
        </p:txBody>
      </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L1-FAC-YC1</a:t>
            </a:r>
            <a:endParaRPr lang="en-US" sz="800" b="1" dirty="0">
              <a:latin typeface="Comic Sans MS" pitchFamily="66" charset="0"/>
            </a:endParaRPr>
          </a:p>
        </p:txBody>
      </p:sp>
    </p:spTree>
    <p:extLst>
      <p:ext uri="{BB962C8B-B14F-4D97-AF65-F5344CB8AC3E}">
        <p14:creationId xmlns:p14="http://schemas.microsoft.com/office/powerpoint/2010/main" val="224793207"/>
      </p:ext>
    </p:extLst>
  </p:cSld>
  <p:clrMapOvr>
    <a:masterClrMapping/>
  </p:clrMapOvr>
  <p:timing>
    <p:tnLst>
      <p:par>
        <p:cTn id="1" dur="indefinite" restart="never" nodeType="tmRoot"/>
      </p:par>
    </p:tn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Phone</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534</a:t>
            </a:fld>
            <a:endParaRPr lang="en-US" smtClean="0">
              <a:solidFill>
                <a:srgbClr val="898989"/>
              </a:solidFill>
              <a:latin typeface="Calibri" pitchFamily="34" charset="0"/>
            </a:endParaRPr>
          </a:p>
        </p:txBody>
      </p:sp>
      <p:grpSp>
        <p:nvGrpSpPr>
          <p:cNvPr id="290823" name="Group 4"/>
          <p:cNvGrpSpPr>
            <a:grpSpLocks/>
          </p:cNvGrpSpPr>
          <p:nvPr/>
        </p:nvGrpSpPr>
        <p:grpSpPr bwMode="auto">
          <a:xfrm>
            <a:off x="1092200" y="1506270"/>
            <a:ext cx="1031875" cy="1339850"/>
            <a:chOff x="4054369" y="1292770"/>
            <a:chExt cx="1032642" cy="1340070"/>
          </a:xfrm>
        </p:grpSpPr>
        <p:sp>
          <p:nvSpPr>
            <p:cNvPr id="65" name="Rectangle 64"/>
            <p:cNvSpPr/>
            <p:nvPr/>
          </p:nvSpPr>
          <p:spPr bwMode="auto">
            <a:xfrm>
              <a:off x="4054369" y="1292770"/>
              <a:ext cx="1032642" cy="134007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4" name="TextBox 109"/>
            <p:cNvSpPr txBox="1">
              <a:spLocks noChangeArrowheads="1"/>
            </p:cNvSpPr>
            <p:nvPr/>
          </p:nvSpPr>
          <p:spPr bwMode="auto">
            <a:xfrm>
              <a:off x="4054369" y="1292770"/>
              <a:ext cx="1032642" cy="95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TR3030WDM</a:t>
              </a:r>
              <a:endParaRPr lang="en-US" sz="800" b="1" dirty="0">
                <a:latin typeface="Comic Sans MS" pitchFamily="66" charset="0"/>
              </a:endParaRPr>
            </a:p>
            <a:p>
              <a:pPr eaLnBrk="1" hangingPunct="1"/>
              <a:r>
                <a:rPr lang="en-US" sz="800" b="1" dirty="0">
                  <a:latin typeface="Comic Sans MS" pitchFamily="66" charset="0"/>
                </a:rPr>
                <a:t>GE Security</a:t>
              </a:r>
            </a:p>
            <a:p>
              <a:pPr eaLnBrk="1" hangingPunct="1"/>
              <a:r>
                <a:rPr lang="en-US" sz="800" b="1" dirty="0">
                  <a:latin typeface="Comic Sans MS" pitchFamily="66" charset="0"/>
                </a:rPr>
                <a:t>Optical In/Out: </a:t>
              </a:r>
              <a:r>
                <a:rPr lang="en-US" sz="800" b="1" dirty="0">
                  <a:latin typeface="Comic Sans MS" pitchFamily="66" charset="0"/>
                  <a:hlinkClick r:id="rId4" action="ppaction://hlinksldjump"/>
                </a:rPr>
                <a:t>To 1Y23 PP B2</a:t>
              </a:r>
              <a:endParaRPr lang="en-US" sz="800" b="1" dirty="0">
                <a:latin typeface="Comic Sans MS" pitchFamily="66" charset="0"/>
              </a:endParaRPr>
            </a:p>
            <a:p>
              <a:pPr eaLnBrk="1" hangingPunct="1"/>
              <a:r>
                <a:rPr lang="en-US" sz="800" b="1" dirty="0">
                  <a:latin typeface="Comic Sans MS" pitchFamily="66" charset="0"/>
                </a:rPr>
                <a:t>Phone: Copper to VEA</a:t>
              </a:r>
            </a:p>
            <a:p>
              <a:pPr eaLnBrk="1" hangingPunct="1"/>
              <a:r>
                <a:rPr lang="en-US" sz="800" b="1" dirty="0">
                  <a:latin typeface="Comic Sans MS" pitchFamily="66" charset="0"/>
                </a:rPr>
                <a:t>Power: 12VDC</a:t>
              </a:r>
            </a:p>
          </p:txBody>
        </p:sp>
      </p:grpSp>
      <p:sp>
        <p:nvSpPr>
          <p:cNvPr id="290828" name="TextBox 109"/>
          <p:cNvSpPr txBox="1">
            <a:spLocks noChangeArrowheads="1"/>
          </p:cNvSpPr>
          <p:nvPr/>
        </p:nvSpPr>
        <p:spPr bwMode="auto">
          <a:xfrm>
            <a:off x="752475" y="2854058"/>
            <a:ext cx="177165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Tripp-Lite UPS </a:t>
            </a:r>
          </a:p>
          <a:p>
            <a:pPr eaLnBrk="1" hangingPunct="1"/>
            <a:r>
              <a:rPr lang="en-US" sz="800" b="1" dirty="0">
                <a:latin typeface="Comic Sans MS" pitchFamily="66" charset="0"/>
              </a:rPr>
              <a:t>Model BC320</a:t>
            </a:r>
          </a:p>
          <a:p>
            <a:pPr eaLnBrk="1" hangingPunct="1"/>
            <a:r>
              <a:rPr lang="en-US" sz="800" b="1" dirty="0" smtClean="0">
                <a:latin typeface="Comic Sans MS" pitchFamily="66" charset="0"/>
              </a:rPr>
              <a:t>9834DY0BC614000661 </a:t>
            </a:r>
            <a:r>
              <a:rPr lang="en-US" sz="800" b="1" dirty="0">
                <a:latin typeface="Comic Sans MS" pitchFamily="66" charset="0"/>
              </a:rPr>
              <a:t>To 6-Outlet Power Strip in Non-isolated wall socket</a:t>
            </a:r>
          </a:p>
        </p:txBody>
      </p:sp>
      <p:pic>
        <p:nvPicPr>
          <p:cNvPr id="290849"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43834" y="1437902"/>
            <a:ext cx="3743037" cy="2875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8"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14774" y="4722813"/>
            <a:ext cx="6772097" cy="1267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Phone</a:t>
            </a:r>
            <a:endParaRPr lang="en-US" sz="800" b="1" dirty="0">
              <a:latin typeface="Comic Sans MS" pitchFamily="66" charset="0"/>
            </a:endParaRPr>
          </a:p>
        </p:txBody>
      </p:sp>
      <p:sp>
        <p:nvSpPr>
          <p:cNvPr id="1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L1-FAC-YC1</a:t>
            </a:r>
            <a:endParaRPr lang="en-US" sz="800" b="1" dirty="0">
              <a:latin typeface="Comic Sans MS" pitchFamily="66" charset="0"/>
            </a:endParaRPr>
          </a:p>
        </p:txBody>
      </p:sp>
    </p:spTree>
    <p:extLst>
      <p:ext uri="{BB962C8B-B14F-4D97-AF65-F5344CB8AC3E}">
        <p14:creationId xmlns:p14="http://schemas.microsoft.com/office/powerpoint/2010/main" val="4237201886"/>
      </p:ext>
    </p:extLst>
  </p:cSld>
  <p:clrMapOvr>
    <a:masterClrMapping/>
  </p:clrMapOvr>
  <p:timing>
    <p:tnLst>
      <p:par>
        <p:cTn id="1" dur="indefinite" restart="never" nodeType="tmRoot"/>
      </p:par>
    </p:tn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Title 8"/>
          <p:cNvSpPr>
            <a:spLocks noGrp="1"/>
          </p:cNvSpPr>
          <p:nvPr>
            <p:ph type="title"/>
          </p:nvPr>
        </p:nvSpPr>
        <p:spPr/>
        <p:txBody>
          <a:bodyPr/>
          <a:lstStyle/>
          <a:p>
            <a:pPr eaLnBrk="1" hangingPunct="1"/>
            <a:r>
              <a:rPr lang="en-US" smtClean="0">
                <a:ea typeface="ＭＳ Ｐゴシック" pitchFamily="34" charset="-128"/>
              </a:rPr>
              <a:t>KEPCO Power Supplies</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3552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39065BC-83D3-4FD6-A146-38DE1C71BF87}" type="slidenum">
              <a:rPr lang="en-US" smtClean="0">
                <a:solidFill>
                  <a:srgbClr val="898989"/>
                </a:solidFill>
                <a:latin typeface="Calibri" pitchFamily="34" charset="0"/>
              </a:rPr>
              <a:pPr eaLnBrk="1" hangingPunct="1"/>
              <a:t>535</a:t>
            </a:fld>
            <a:endParaRPr lang="en-US" smtClean="0">
              <a:solidFill>
                <a:srgbClr val="898989"/>
              </a:solidFill>
              <a:latin typeface="Calibri" pitchFamily="34" charset="0"/>
            </a:endParaRPr>
          </a:p>
        </p:txBody>
      </p:sp>
      <p:grpSp>
        <p:nvGrpSpPr>
          <p:cNvPr id="235557" name="Group 10"/>
          <p:cNvGrpSpPr>
            <a:grpSpLocks/>
          </p:cNvGrpSpPr>
          <p:nvPr/>
        </p:nvGrpSpPr>
        <p:grpSpPr bwMode="auto">
          <a:xfrm>
            <a:off x="1127125" y="3933487"/>
            <a:ext cx="7691291" cy="1723074"/>
            <a:chOff x="1126872" y="4185187"/>
            <a:chExt cx="7690981" cy="1723633"/>
          </a:xfrm>
        </p:grpSpPr>
        <p:grpSp>
          <p:nvGrpSpPr>
            <p:cNvPr id="235562" name="Group 4"/>
            <p:cNvGrpSpPr>
              <a:grpSpLocks/>
            </p:cNvGrpSpPr>
            <p:nvPr/>
          </p:nvGrpSpPr>
          <p:grpSpPr bwMode="auto">
            <a:xfrm>
              <a:off x="1126872" y="4185525"/>
              <a:ext cx="6400800" cy="1723295"/>
              <a:chOff x="1118989" y="4185525"/>
              <a:chExt cx="6400800" cy="1723295"/>
            </a:xfrm>
          </p:grpSpPr>
          <p:pic>
            <p:nvPicPr>
              <p:cNvPr id="235565"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8989" y="4185525"/>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66" name="Group 3"/>
              <p:cNvGrpSpPr>
                <a:grpSpLocks/>
              </p:cNvGrpSpPr>
              <p:nvPr/>
            </p:nvGrpSpPr>
            <p:grpSpPr bwMode="auto">
              <a:xfrm>
                <a:off x="1550304" y="4185525"/>
                <a:ext cx="2743200" cy="1691174"/>
                <a:chOff x="1550304" y="3491897"/>
                <a:chExt cx="2743200" cy="1691174"/>
              </a:xfrm>
            </p:grpSpPr>
            <p:pic>
              <p:nvPicPr>
                <p:cNvPr id="2355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03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68"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19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63" name="TextBox 349"/>
            <p:cNvSpPr txBox="1">
              <a:spLocks noChangeArrowheads="1"/>
            </p:cNvSpPr>
            <p:nvPr/>
          </p:nvSpPr>
          <p:spPr bwMode="auto">
            <a:xfrm>
              <a:off x="7546476" y="4403577"/>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235564" name="TextBox 353"/>
            <p:cNvSpPr txBox="1">
              <a:spLocks noChangeArrowheads="1"/>
            </p:cNvSpPr>
            <p:nvPr/>
          </p:nvSpPr>
          <p:spPr bwMode="auto">
            <a:xfrm>
              <a:off x="7539224" y="418518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235526" name="Group 18"/>
          <p:cNvGrpSpPr>
            <a:grpSpLocks/>
          </p:cNvGrpSpPr>
          <p:nvPr/>
        </p:nvGrpSpPr>
        <p:grpSpPr bwMode="auto">
          <a:xfrm>
            <a:off x="1146175" y="1487488"/>
            <a:ext cx="7661275" cy="2036828"/>
            <a:chOff x="1146490" y="1486993"/>
            <a:chExt cx="7661260" cy="2037620"/>
          </a:xfrm>
        </p:grpSpPr>
        <p:grpSp>
          <p:nvGrpSpPr>
            <p:cNvPr id="235543" name="Group 5"/>
            <p:cNvGrpSpPr>
              <a:grpSpLocks/>
            </p:cNvGrpSpPr>
            <p:nvPr/>
          </p:nvGrpSpPr>
          <p:grpSpPr bwMode="auto">
            <a:xfrm>
              <a:off x="1146490" y="1486993"/>
              <a:ext cx="7661260" cy="1723295"/>
              <a:chOff x="1146490" y="1518525"/>
              <a:chExt cx="7661260" cy="1723295"/>
            </a:xfrm>
          </p:grpSpPr>
          <p:grpSp>
            <p:nvGrpSpPr>
              <p:cNvPr id="235548" name="Group 2"/>
              <p:cNvGrpSpPr>
                <a:grpSpLocks noChangeAspect="1"/>
              </p:cNvGrpSpPr>
              <p:nvPr/>
            </p:nvGrpSpPr>
            <p:grpSpPr bwMode="auto">
              <a:xfrm>
                <a:off x="1146490" y="1518525"/>
                <a:ext cx="6400800" cy="1723295"/>
                <a:chOff x="839062" y="3016249"/>
                <a:chExt cx="5280752" cy="1421743"/>
              </a:xfrm>
            </p:grpSpPr>
            <p:pic>
              <p:nvPicPr>
                <p:cNvPr id="235551"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9062" y="3016249"/>
                  <a:ext cx="5280752" cy="1421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52" name="Group 1"/>
                <p:cNvGrpSpPr>
                  <a:grpSpLocks noChangeAspect="1"/>
                </p:cNvGrpSpPr>
                <p:nvPr/>
              </p:nvGrpSpPr>
              <p:grpSpPr bwMode="auto">
                <a:xfrm>
                  <a:off x="3485649" y="3036168"/>
                  <a:ext cx="2284535" cy="1401612"/>
                  <a:chOff x="3128444" y="1944406"/>
                  <a:chExt cx="1473824" cy="904223"/>
                </a:xfrm>
              </p:grpSpPr>
              <p:pic>
                <p:nvPicPr>
                  <p:cNvPr id="235555"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28444" y="194966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72069" y="194440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49" name="TextBox 353"/>
              <p:cNvSpPr txBox="1">
                <a:spLocks noChangeArrowheads="1"/>
              </p:cNvSpPr>
              <p:nvPr/>
            </p:nvSpPr>
            <p:spPr bwMode="auto">
              <a:xfrm>
                <a:off x="7545036"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JQE</a:t>
                </a:r>
                <a:endParaRPr lang="en-US" sz="800" b="1" dirty="0">
                  <a:latin typeface="Comic Sans MS" pitchFamily="66" charset="0"/>
                </a:endParaRPr>
              </a:p>
            </p:txBody>
          </p:sp>
          <p:sp>
            <p:nvSpPr>
              <p:cNvPr id="235550" name="TextBox 353"/>
              <p:cNvSpPr txBox="1">
                <a:spLocks noChangeArrowheads="1"/>
              </p:cNvSpPr>
              <p:nvPr/>
            </p:nvSpPr>
            <p:spPr bwMode="auto">
              <a:xfrm>
                <a:off x="7535510"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sp>
          <p:nvSpPr>
            <p:cNvPr id="235545" name="TextBox 121"/>
            <p:cNvSpPr txBox="1">
              <a:spLocks noChangeArrowheads="1"/>
            </p:cNvSpPr>
            <p:nvPr/>
          </p:nvSpPr>
          <p:spPr bwMode="auto">
            <a:xfrm>
              <a:off x="2227268" y="3185927"/>
              <a:ext cx="1353928" cy="338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KEPCO JQE </a:t>
              </a:r>
              <a:r>
                <a:rPr lang="en-US" sz="800" b="1" dirty="0" smtClean="0">
                  <a:latin typeface="Comic Sans MS" pitchFamily="66" charset="0"/>
                </a:rPr>
                <a:t>25-10M +24VDC</a:t>
              </a:r>
              <a:endParaRPr lang="en-US" sz="800" b="1" dirty="0">
                <a:latin typeface="Comic Sans MS" pitchFamily="66" charset="0"/>
              </a:endParaRPr>
            </a:p>
          </p:txBody>
        </p:sp>
        <p:sp>
          <p:nvSpPr>
            <p:cNvPr id="235546" name="TextBox 121"/>
            <p:cNvSpPr txBox="1">
              <a:spLocks noChangeArrowheads="1"/>
            </p:cNvSpPr>
            <p:nvPr/>
          </p:nvSpPr>
          <p:spPr bwMode="auto">
            <a:xfrm>
              <a:off x="4363419" y="3185927"/>
              <a:ext cx="1353928" cy="338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KEPCO JQE </a:t>
              </a:r>
              <a:r>
                <a:rPr lang="en-US" sz="800" b="1" dirty="0" smtClean="0">
                  <a:latin typeface="Comic Sans MS" pitchFamily="66" charset="0"/>
                </a:rPr>
                <a:t>15-6M +12VDC</a:t>
              </a:r>
              <a:endParaRPr lang="en-US" sz="800" b="1" dirty="0">
                <a:latin typeface="Comic Sans MS" pitchFamily="66" charset="0"/>
              </a:endParaRPr>
            </a:p>
          </p:txBody>
        </p:sp>
        <p:sp>
          <p:nvSpPr>
            <p:cNvPr id="235547" name="TextBox 121"/>
            <p:cNvSpPr txBox="1">
              <a:spLocks noChangeArrowheads="1"/>
            </p:cNvSpPr>
            <p:nvPr/>
          </p:nvSpPr>
          <p:spPr bwMode="auto">
            <a:xfrm>
              <a:off x="576057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KEPCO JQE 15-6M </a:t>
              </a:r>
              <a:endParaRPr lang="en-US" sz="800" b="1" dirty="0" smtClean="0">
                <a:latin typeface="Comic Sans MS" pitchFamily="66" charset="0"/>
              </a:endParaRPr>
            </a:p>
            <a:p>
              <a:pPr algn="ctr" eaLnBrk="1" hangingPunct="1"/>
              <a:r>
                <a:rPr lang="en-US" sz="800" b="1" dirty="0" smtClean="0">
                  <a:latin typeface="Comic Sans MS" pitchFamily="66" charset="0"/>
                </a:rPr>
                <a:t>-12VDC</a:t>
              </a:r>
              <a:endParaRPr lang="en-US" sz="800" b="1" dirty="0">
                <a:latin typeface="Comic Sans MS" pitchFamily="66" charset="0"/>
              </a:endParaRPr>
            </a:p>
          </p:txBody>
        </p:sp>
      </p:grpSp>
      <p:sp>
        <p:nvSpPr>
          <p:cNvPr id="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L1-FAC-YC1</a:t>
            </a:r>
            <a:endParaRPr lang="en-US" sz="800" b="1" dirty="0">
              <a:latin typeface="Comic Sans MS" pitchFamily="66" charset="0"/>
            </a:endParaRPr>
          </a:p>
        </p:txBody>
      </p:sp>
      <p:grpSp>
        <p:nvGrpSpPr>
          <p:cNvPr id="58" name="Group 57"/>
          <p:cNvGrpSpPr/>
          <p:nvPr/>
        </p:nvGrpSpPr>
        <p:grpSpPr>
          <a:xfrm>
            <a:off x="2293700" y="815725"/>
            <a:ext cx="5492750" cy="314967"/>
            <a:chOff x="-1769136" y="4229313"/>
            <a:chExt cx="5492750" cy="314967"/>
          </a:xfrm>
        </p:grpSpPr>
        <p:sp>
          <p:nvSpPr>
            <p:cNvPr id="59" name="TextBox 121"/>
            <p:cNvSpPr txBox="1">
              <a:spLocks noChangeArrowheads="1"/>
            </p:cNvSpPr>
            <p:nvPr/>
          </p:nvSpPr>
          <p:spPr bwMode="auto">
            <a:xfrm>
              <a:off x="-1769136" y="4282464"/>
              <a:ext cx="15755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KEPCO Power Supplies</a:t>
              </a:r>
            </a:p>
          </p:txBody>
        </p:sp>
        <p:sp>
          <p:nvSpPr>
            <p:cNvPr id="60" name="TextBox 118"/>
            <p:cNvSpPr txBox="1">
              <a:spLocks noChangeArrowheads="1"/>
            </p:cNvSpPr>
            <p:nvPr/>
          </p:nvSpPr>
          <p:spPr bwMode="auto">
            <a:xfrm>
              <a:off x="2576078" y="4299950"/>
              <a:ext cx="1147536" cy="18537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grpSp>
          <p:nvGrpSpPr>
            <p:cNvPr id="61" name="Group 60"/>
            <p:cNvGrpSpPr/>
            <p:nvPr/>
          </p:nvGrpSpPr>
          <p:grpSpPr>
            <a:xfrm>
              <a:off x="1298204" y="4240432"/>
              <a:ext cx="1273212" cy="299508"/>
              <a:chOff x="1298204" y="4803704"/>
              <a:chExt cx="1273212" cy="327554"/>
            </a:xfrm>
          </p:grpSpPr>
          <p:sp>
            <p:nvSpPr>
              <p:cNvPr id="71" name="TextBox 368">
                <a:hlinkClick r:id="" action="ppaction://noaction"/>
              </p:cNvPr>
              <p:cNvSpPr txBox="1">
                <a:spLocks noChangeArrowheads="1"/>
              </p:cNvSpPr>
              <p:nvPr/>
            </p:nvSpPr>
            <p:spPr bwMode="auto">
              <a:xfrm>
                <a:off x="1298204" y="4811217"/>
                <a:ext cx="317487" cy="320041"/>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sp>
            <p:nvSpPr>
              <p:cNvPr id="72" name="TextBox 368">
                <a:hlinkClick r:id="" action="ppaction://noaction"/>
              </p:cNvPr>
              <p:cNvSpPr txBox="1">
                <a:spLocks noChangeArrowheads="1"/>
              </p:cNvSpPr>
              <p:nvPr/>
            </p:nvSpPr>
            <p:spPr bwMode="auto">
              <a:xfrm>
                <a:off x="1936442" y="4810319"/>
                <a:ext cx="634974" cy="314703"/>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sp>
            <p:nvSpPr>
              <p:cNvPr id="95" name="TextBox 368">
                <a:hlinkClick r:id="" action="ppaction://noaction"/>
              </p:cNvPr>
              <p:cNvSpPr txBox="1">
                <a:spLocks noChangeArrowheads="1"/>
              </p:cNvSpPr>
              <p:nvPr/>
            </p:nvSpPr>
            <p:spPr bwMode="auto">
              <a:xfrm>
                <a:off x="1619616" y="4803704"/>
                <a:ext cx="317487" cy="32316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grpSp>
        <p:grpSp>
          <p:nvGrpSpPr>
            <p:cNvPr id="62" name="Group 61"/>
            <p:cNvGrpSpPr/>
            <p:nvPr/>
          </p:nvGrpSpPr>
          <p:grpSpPr>
            <a:xfrm>
              <a:off x="-211180" y="4229313"/>
              <a:ext cx="1279849" cy="314967"/>
              <a:chOff x="-211180" y="4213564"/>
              <a:chExt cx="1279849" cy="346464"/>
            </a:xfrm>
          </p:grpSpPr>
          <p:grpSp>
            <p:nvGrpSpPr>
              <p:cNvPr id="63" name="Group 62"/>
              <p:cNvGrpSpPr/>
              <p:nvPr/>
            </p:nvGrpSpPr>
            <p:grpSpPr>
              <a:xfrm>
                <a:off x="-211180" y="4251939"/>
                <a:ext cx="1279849" cy="308089"/>
                <a:chOff x="1298204" y="3763945"/>
                <a:chExt cx="1279849" cy="308089"/>
              </a:xfrm>
            </p:grpSpPr>
            <p:pic>
              <p:nvPicPr>
                <p:cNvPr id="6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98204" y="3763945"/>
                  <a:ext cx="1279849" cy="296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6442" y="3772524"/>
                  <a:ext cx="576218" cy="299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89578" y="3772525"/>
                  <a:ext cx="576218" cy="299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64" name="Group 63"/>
              <p:cNvGrpSpPr/>
              <p:nvPr/>
            </p:nvGrpSpPr>
            <p:grpSpPr>
              <a:xfrm>
                <a:off x="-200029" y="4213564"/>
                <a:ext cx="1256935" cy="323165"/>
                <a:chOff x="-211180" y="4648737"/>
                <a:chExt cx="1256935" cy="323165"/>
              </a:xfrm>
            </p:grpSpPr>
            <p:sp>
              <p:nvSpPr>
                <p:cNvPr id="65" name="TextBox 368">
                  <a:hlinkClick r:id="" action="ppaction://noaction"/>
                </p:cNvPr>
                <p:cNvSpPr txBox="1">
                  <a:spLocks noChangeArrowheads="1"/>
                </p:cNvSpPr>
                <p:nvPr/>
              </p:nvSpPr>
              <p:spPr bwMode="auto">
                <a:xfrm>
                  <a:off x="423793" y="4651861"/>
                  <a:ext cx="317487" cy="320041"/>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sp>
              <p:nvSpPr>
                <p:cNvPr id="66" name="TextBox 368">
                  <a:hlinkClick r:id="" action="ppaction://noaction"/>
                </p:cNvPr>
                <p:cNvSpPr txBox="1">
                  <a:spLocks noChangeArrowheads="1"/>
                </p:cNvSpPr>
                <p:nvPr/>
              </p:nvSpPr>
              <p:spPr bwMode="auto">
                <a:xfrm>
                  <a:off x="-211180" y="4657199"/>
                  <a:ext cx="634974" cy="314703"/>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JQE25-10M</a:t>
                  </a:r>
                  <a:endParaRPr lang="en-US" sz="500" b="1" dirty="0">
                    <a:latin typeface="Comic Sans MS" pitchFamily="66" charset="0"/>
                  </a:endParaRPr>
                </a:p>
              </p:txBody>
            </p:sp>
            <p:sp>
              <p:nvSpPr>
                <p:cNvPr id="67" name="TextBox 368">
                  <a:hlinkClick r:id="" action="ppaction://noaction"/>
                </p:cNvPr>
                <p:cNvSpPr txBox="1">
                  <a:spLocks noChangeArrowheads="1"/>
                </p:cNvSpPr>
                <p:nvPr/>
              </p:nvSpPr>
              <p:spPr bwMode="auto">
                <a:xfrm>
                  <a:off x="728268" y="4648737"/>
                  <a:ext cx="317487" cy="323165"/>
                </a:xfrm>
                <a:prstGeom prst="rect">
                  <a:avLst/>
                </a:prstGeom>
                <a:solidFill>
                  <a:srgbClr val="00B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latin typeface="Comic Sans MS" pitchFamily="66" charset="0"/>
                    </a:rPr>
                    <a:t>JQE15-6M</a:t>
                  </a:r>
                  <a:endParaRPr lang="en-US" sz="500" b="1" dirty="0">
                    <a:latin typeface="Comic Sans MS" pitchFamily="66" charset="0"/>
                  </a:endParaRPr>
                </a:p>
              </p:txBody>
            </p:sp>
          </p:grpSp>
        </p:grpSp>
      </p:grpSp>
      <p:sp>
        <p:nvSpPr>
          <p:cNvPr id="96" name="TextBox 121"/>
          <p:cNvSpPr txBox="1">
            <a:spLocks noChangeArrowheads="1"/>
          </p:cNvSpPr>
          <p:nvPr/>
        </p:nvSpPr>
        <p:spPr bwMode="auto">
          <a:xfrm>
            <a:off x="1549989" y="5656561"/>
            <a:ext cx="13539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KEPCO JQE </a:t>
            </a:r>
            <a:r>
              <a:rPr lang="en-US" sz="800" b="1" dirty="0" smtClean="0">
                <a:latin typeface="Comic Sans MS" pitchFamily="66" charset="0"/>
              </a:rPr>
              <a:t>15-6M </a:t>
            </a:r>
          </a:p>
          <a:p>
            <a:pPr algn="ctr" eaLnBrk="1" hangingPunct="1"/>
            <a:r>
              <a:rPr lang="en-US" sz="800" b="1" dirty="0" smtClean="0">
                <a:latin typeface="Comic Sans MS" pitchFamily="66" charset="0"/>
              </a:rPr>
              <a:t>-12VDC</a:t>
            </a:r>
            <a:endParaRPr lang="en-US" sz="800" b="1" dirty="0">
              <a:latin typeface="Comic Sans MS" pitchFamily="66" charset="0"/>
            </a:endParaRPr>
          </a:p>
        </p:txBody>
      </p:sp>
      <p:sp>
        <p:nvSpPr>
          <p:cNvPr id="97" name="TextBox 121"/>
          <p:cNvSpPr txBox="1">
            <a:spLocks noChangeArrowheads="1"/>
          </p:cNvSpPr>
          <p:nvPr/>
        </p:nvSpPr>
        <p:spPr bwMode="auto">
          <a:xfrm>
            <a:off x="2947147" y="5656627"/>
            <a:ext cx="1353931" cy="3384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KEPCO JQE 15-6M </a:t>
            </a:r>
            <a:endParaRPr lang="en-US" sz="800" b="1" dirty="0" smtClean="0">
              <a:latin typeface="Comic Sans MS" pitchFamily="66" charset="0"/>
            </a:endParaRPr>
          </a:p>
          <a:p>
            <a:pPr algn="ctr" eaLnBrk="1" hangingPunct="1"/>
            <a:r>
              <a:rPr lang="en-US" sz="800" b="1" dirty="0">
                <a:latin typeface="Comic Sans MS" pitchFamily="66" charset="0"/>
              </a:rPr>
              <a:t>+</a:t>
            </a:r>
            <a:r>
              <a:rPr lang="en-US" sz="800" b="1" dirty="0" smtClean="0">
                <a:latin typeface="Comic Sans MS" pitchFamily="66" charset="0"/>
              </a:rPr>
              <a:t>12VDC</a:t>
            </a:r>
            <a:endParaRPr lang="en-US" sz="800" b="1" dirty="0">
              <a:latin typeface="Comic Sans MS" pitchFamily="66" charset="0"/>
            </a:endParaRPr>
          </a:p>
        </p:txBody>
      </p:sp>
      <p:sp>
        <p:nvSpPr>
          <p:cNvPr id="98" name="TextBox 121"/>
          <p:cNvSpPr txBox="1">
            <a:spLocks noChangeArrowheads="1"/>
          </p:cNvSpPr>
          <p:nvPr/>
        </p:nvSpPr>
        <p:spPr bwMode="auto">
          <a:xfrm>
            <a:off x="5164229" y="5619815"/>
            <a:ext cx="13539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KEPCO JQE </a:t>
            </a:r>
            <a:r>
              <a:rPr lang="en-US" sz="800" b="1" dirty="0" smtClean="0">
                <a:latin typeface="Comic Sans MS" pitchFamily="66" charset="0"/>
              </a:rPr>
              <a:t>25-10M +24VDC</a:t>
            </a:r>
            <a:endParaRPr lang="en-US" sz="800" b="1" dirty="0">
              <a:latin typeface="Comic Sans MS" pitchFamily="66" charset="0"/>
            </a:endParaRPr>
          </a:p>
        </p:txBody>
      </p:sp>
    </p:spTree>
    <p:extLst>
      <p:ext uri="{BB962C8B-B14F-4D97-AF65-F5344CB8AC3E}">
        <p14:creationId xmlns:p14="http://schemas.microsoft.com/office/powerpoint/2010/main" val="3440519521"/>
      </p:ext>
    </p:extLst>
  </p:cSld>
  <p:clrMapOvr>
    <a:masterClrMapping/>
  </p:clrMapOvr>
  <p:timing>
    <p:tnLst>
      <p:par>
        <p:cTn id="1" dur="indefinite" restart="never" nodeType="tmRoot"/>
      </p:par>
    </p:tn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Title 8"/>
          <p:cNvSpPr>
            <a:spLocks noGrp="1"/>
          </p:cNvSpPr>
          <p:nvPr>
            <p:ph type="title"/>
          </p:nvPr>
        </p:nvSpPr>
        <p:spPr/>
        <p:txBody>
          <a:bodyPr/>
          <a:lstStyle/>
          <a:p>
            <a:pPr eaLnBrk="1" hangingPunct="1"/>
            <a:r>
              <a:rPr lang="en-US" smtClean="0">
                <a:ea typeface="ＭＳ Ｐゴシック" pitchFamily="34" charset="-128"/>
              </a:rPr>
              <a:t>APC SMT1500RM2U</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9184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9D7A21-B7F2-4E87-97F9-135510F447C3}" type="slidenum">
              <a:rPr lang="en-US" smtClean="0">
                <a:solidFill>
                  <a:srgbClr val="898989"/>
                </a:solidFill>
                <a:latin typeface="Calibri" pitchFamily="34" charset="0"/>
              </a:rPr>
              <a:pPr eaLnBrk="1" hangingPunct="1"/>
              <a:t>536</a:t>
            </a:fld>
            <a:endParaRPr lang="en-US" smtClean="0">
              <a:solidFill>
                <a:srgbClr val="898989"/>
              </a:solidFill>
              <a:latin typeface="Calibri" pitchFamily="34" charset="0"/>
            </a:endParaRPr>
          </a:p>
        </p:txBody>
      </p:sp>
      <p:grpSp>
        <p:nvGrpSpPr>
          <p:cNvPr id="291845" name="Group 145"/>
          <p:cNvGrpSpPr>
            <a:grpSpLocks/>
          </p:cNvGrpSpPr>
          <p:nvPr/>
        </p:nvGrpSpPr>
        <p:grpSpPr bwMode="auto">
          <a:xfrm>
            <a:off x="2286000" y="752475"/>
            <a:ext cx="5064125" cy="228600"/>
            <a:chOff x="199210" y="6182363"/>
            <a:chExt cx="5064125" cy="228601"/>
          </a:xfrm>
        </p:grpSpPr>
        <p:pic>
          <p:nvPicPr>
            <p:cNvPr id="29186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91864"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91865" name="Group 142"/>
            <p:cNvGrpSpPr>
              <a:grpSpLocks/>
            </p:cNvGrpSpPr>
            <p:nvPr/>
          </p:nvGrpSpPr>
          <p:grpSpPr bwMode="auto">
            <a:xfrm>
              <a:off x="199210" y="6186671"/>
              <a:ext cx="2406970" cy="221162"/>
              <a:chOff x="-301925" y="5561154"/>
              <a:chExt cx="2406770" cy="221240"/>
            </a:xfrm>
          </p:grpSpPr>
          <p:sp>
            <p:nvSpPr>
              <p:cNvPr id="291869"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91870"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grpSp>
        <p:grpSp>
          <p:nvGrpSpPr>
            <p:cNvPr id="291866" name="Group 141"/>
            <p:cNvGrpSpPr>
              <a:grpSpLocks/>
            </p:cNvGrpSpPr>
            <p:nvPr/>
          </p:nvGrpSpPr>
          <p:grpSpPr bwMode="auto">
            <a:xfrm>
              <a:off x="2844863" y="6189468"/>
              <a:ext cx="2418472" cy="221119"/>
              <a:chOff x="307675" y="6055740"/>
              <a:chExt cx="2418271" cy="221197"/>
            </a:xfrm>
          </p:grpSpPr>
          <p:sp>
            <p:nvSpPr>
              <p:cNvPr id="291867"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9186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A51051111987</a:t>
                </a:r>
              </a:p>
            </p:txBody>
          </p:sp>
        </p:grpSp>
      </p:grpSp>
      <p:grpSp>
        <p:nvGrpSpPr>
          <p:cNvPr id="291846" name="Group 3"/>
          <p:cNvGrpSpPr>
            <a:grpSpLocks/>
          </p:cNvGrpSpPr>
          <p:nvPr/>
        </p:nvGrpSpPr>
        <p:grpSpPr bwMode="auto">
          <a:xfrm>
            <a:off x="990600" y="1400175"/>
            <a:ext cx="7675563" cy="1309688"/>
            <a:chOff x="989964" y="1400909"/>
            <a:chExt cx="7675892" cy="1308570"/>
          </a:xfrm>
        </p:grpSpPr>
        <p:pic>
          <p:nvPicPr>
            <p:cNvPr id="29186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64" y="1400909"/>
              <a:ext cx="6400800" cy="13085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1861" name="TextBox 353"/>
            <p:cNvSpPr txBox="1">
              <a:spLocks noChangeArrowheads="1"/>
            </p:cNvSpPr>
            <p:nvPr/>
          </p:nvSpPr>
          <p:spPr bwMode="auto">
            <a:xfrm>
              <a:off x="7403142" y="141999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sp>
          <p:nvSpPr>
            <p:cNvPr id="291862" name="TextBox 353"/>
            <p:cNvSpPr txBox="1">
              <a:spLocks noChangeArrowheads="1"/>
            </p:cNvSpPr>
            <p:nvPr/>
          </p:nvSpPr>
          <p:spPr bwMode="auto">
            <a:xfrm>
              <a:off x="7393616" y="164959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91847" name="Group 2"/>
          <p:cNvGrpSpPr>
            <a:grpSpLocks/>
          </p:cNvGrpSpPr>
          <p:nvPr/>
        </p:nvGrpSpPr>
        <p:grpSpPr bwMode="auto">
          <a:xfrm>
            <a:off x="990600" y="2952750"/>
            <a:ext cx="7677150" cy="1289050"/>
            <a:chOff x="1139741" y="4300867"/>
            <a:chExt cx="7678515" cy="1288297"/>
          </a:xfrm>
        </p:grpSpPr>
        <p:pic>
          <p:nvPicPr>
            <p:cNvPr id="29185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39741" y="4300867"/>
              <a:ext cx="6400800" cy="128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1858" name="TextBox 353"/>
            <p:cNvSpPr txBox="1">
              <a:spLocks noChangeArrowheads="1"/>
            </p:cNvSpPr>
            <p:nvPr/>
          </p:nvSpPr>
          <p:spPr bwMode="auto">
            <a:xfrm>
              <a:off x="7555542" y="4314498"/>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A51051111987</a:t>
              </a:r>
            </a:p>
          </p:txBody>
        </p:sp>
        <p:sp>
          <p:nvSpPr>
            <p:cNvPr id="291859" name="TextBox 353"/>
            <p:cNvSpPr txBox="1">
              <a:spLocks noChangeArrowheads="1"/>
            </p:cNvSpPr>
            <p:nvPr/>
          </p:nvSpPr>
          <p:spPr bwMode="auto">
            <a:xfrm>
              <a:off x="7546016" y="4544098"/>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91848" name="Group 8"/>
          <p:cNvGrpSpPr>
            <a:grpSpLocks/>
          </p:cNvGrpSpPr>
          <p:nvPr/>
        </p:nvGrpSpPr>
        <p:grpSpPr bwMode="auto">
          <a:xfrm>
            <a:off x="4748213" y="3657600"/>
            <a:ext cx="355600" cy="2341563"/>
            <a:chOff x="4329349" y="3657600"/>
            <a:chExt cx="355738" cy="2341178"/>
          </a:xfrm>
        </p:grpSpPr>
        <p:sp>
          <p:nvSpPr>
            <p:cNvPr id="291854"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To X448 PS1</a:t>
              </a:r>
              <a:endParaRPr lang="en-US" sz="800" b="1">
                <a:latin typeface="Comic Sans MS" pitchFamily="66" charset="0"/>
              </a:endParaRPr>
            </a:p>
          </p:txBody>
        </p:sp>
        <p:cxnSp>
          <p:nvCxnSpPr>
            <p:cNvPr id="6" name="Straight Arrow Connector 5"/>
            <p:cNvCxnSpPr>
              <a:stCxn id="291854" idx="3"/>
              <a:endCxn id="7" idx="2"/>
            </p:cNvCxnSpPr>
            <p:nvPr/>
          </p:nvCxnSpPr>
          <p:spPr>
            <a:xfrm flipH="1" flipV="1">
              <a:off x="4507218" y="4082980"/>
              <a:ext cx="7940" cy="56029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91849" name="Group 30"/>
          <p:cNvGrpSpPr>
            <a:grpSpLocks/>
          </p:cNvGrpSpPr>
          <p:nvPr/>
        </p:nvGrpSpPr>
        <p:grpSpPr bwMode="auto">
          <a:xfrm>
            <a:off x="4329113" y="3117850"/>
            <a:ext cx="355600" cy="2884488"/>
            <a:chOff x="4329349" y="3657600"/>
            <a:chExt cx="355738" cy="2885105"/>
          </a:xfrm>
        </p:grpSpPr>
        <p:sp>
          <p:nvSpPr>
            <p:cNvPr id="291851" name="TextBox 353"/>
            <p:cNvSpPr txBox="1">
              <a:spLocks noChangeArrowheads="1"/>
            </p:cNvSpPr>
            <p:nvPr/>
          </p:nvSpPr>
          <p:spPr bwMode="auto">
            <a:xfrm rot="-5400000">
              <a:off x="3837406" y="5757190"/>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To 2402 PS1</a:t>
              </a:r>
              <a:endParaRPr lang="en-US" sz="800" b="1">
                <a:latin typeface="Comic Sans MS" pitchFamily="66" charset="0"/>
              </a:endParaRPr>
            </a:p>
          </p:txBody>
        </p:sp>
        <p:cxnSp>
          <p:nvCxnSpPr>
            <p:cNvPr id="33" name="Straight Arrow Connector 32"/>
            <p:cNvCxnSpPr>
              <a:stCxn id="291851" idx="3"/>
              <a:endCxn id="34" idx="2"/>
            </p:cNvCxnSpPr>
            <p:nvPr/>
          </p:nvCxnSpPr>
          <p:spPr>
            <a:xfrm flipH="1" flipV="1">
              <a:off x="4507218" y="4083141"/>
              <a:ext cx="7940" cy="1103549"/>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L1-FAC-YC1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286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86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868" name="Title 8"/>
          <p:cNvSpPr>
            <a:spLocks noGrp="1"/>
          </p:cNvSpPr>
          <p:nvPr>
            <p:ph type="title"/>
          </p:nvPr>
        </p:nvSpPr>
        <p:spPr/>
        <p:txBody>
          <a:bodyPr/>
          <a:lstStyle/>
          <a:p>
            <a:pPr eaLnBrk="1" hangingPunct="1"/>
            <a:r>
              <a:rPr lang="en-US" smtClean="0">
                <a:ea typeface="ＭＳ Ｐゴシック" pitchFamily="34" charset="-128"/>
              </a:rPr>
              <a:t>L1-ISC-YC1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287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67E126-11DC-4DBD-A445-7C89E9D21C3A}" type="slidenum">
              <a:rPr lang="en-US" smtClean="0">
                <a:solidFill>
                  <a:srgbClr val="898989"/>
                </a:solidFill>
                <a:latin typeface="Calibri" pitchFamily="34" charset="0"/>
              </a:rPr>
              <a:pPr eaLnBrk="1" hangingPunct="1"/>
              <a:t>537</a:t>
            </a:fld>
            <a:endParaRPr lang="en-US" smtClean="0">
              <a:solidFill>
                <a:srgbClr val="898989"/>
              </a:solidFill>
              <a:latin typeface="Calibri" pitchFamily="34" charset="0"/>
            </a:endParaRPr>
          </a:p>
        </p:txBody>
      </p:sp>
      <p:sp>
        <p:nvSpPr>
          <p:cNvPr id="292871" name="TextBox 36"/>
          <p:cNvSpPr txBox="1">
            <a:spLocks noChangeArrowheads="1"/>
          </p:cNvSpPr>
          <p:nvPr/>
        </p:nvSpPr>
        <p:spPr bwMode="auto">
          <a:xfrm>
            <a:off x="1690688" y="723900"/>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ISC-YC1 Y-End </a:t>
            </a:r>
            <a:r>
              <a:rPr lang="en-US" sz="800" b="1" dirty="0">
                <a:latin typeface="Comic Sans MS" pitchFamily="66" charset="0"/>
              </a:rPr>
              <a:t>Station Remote Rack Layout </a:t>
            </a:r>
            <a:r>
              <a:rPr lang="en-US" sz="800" b="1" dirty="0" smtClean="0">
                <a:latin typeface="Comic Sans MS" pitchFamily="66" charset="0"/>
              </a:rPr>
              <a:t>(</a:t>
            </a:r>
            <a:r>
              <a:rPr lang="en-US" sz="800" b="1" dirty="0" smtClean="0">
                <a:latin typeface="Comic Sans MS" pitchFamily="66" charset="0"/>
                <a:hlinkClick r:id="rId5"/>
              </a:rPr>
              <a:t>D1201091</a:t>
            </a:r>
            <a:r>
              <a:rPr lang="en-US" sz="800" b="1" dirty="0" smtClean="0">
                <a:latin typeface="Comic Sans MS" pitchFamily="66" charset="0"/>
              </a:rPr>
              <a:t>) (</a:t>
            </a:r>
            <a:r>
              <a:rPr lang="en-US" sz="800" b="1" dirty="0" smtClean="0">
                <a:latin typeface="Comic Sans MS" pitchFamily="66" charset="0"/>
                <a:hlinkClick r:id="rId6"/>
              </a:rPr>
              <a:t>S1202955</a:t>
            </a:r>
            <a:r>
              <a:rPr lang="en-US" sz="800" b="1" dirty="0" smtClean="0">
                <a:latin typeface="Comic Sans MS" pitchFamily="66" charset="0"/>
              </a:rPr>
              <a:t>)</a:t>
            </a:r>
            <a:endParaRPr lang="en-US" sz="800" b="1" dirty="0">
              <a:latin typeface="Comic Sans MS" pitchFamily="66" charset="0"/>
            </a:endParaRPr>
          </a:p>
        </p:txBody>
      </p:sp>
      <p:pic>
        <p:nvPicPr>
          <p:cNvPr id="292872"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ction="ppaction://hlinksldjump"/>
              </a:rPr>
              <a:t>&lt;&lt; </a:t>
            </a:r>
            <a:r>
              <a:rPr lang="en-US" sz="800" b="1" dirty="0" smtClean="0">
                <a:latin typeface="Comic Sans MS" pitchFamily="66" charset="0"/>
                <a:hlinkClick r:id="rId8" action="ppaction://hlinksldjump"/>
              </a:rPr>
              <a:t>CERY Racks</a:t>
            </a:r>
            <a:endParaRPr lang="en-US" sz="800" b="1" dirty="0">
              <a:latin typeface="Comic Sans MS" pitchFamily="66" charset="0"/>
            </a:endParaRPr>
          </a:p>
        </p:txBody>
      </p:sp>
      <p:grpSp>
        <p:nvGrpSpPr>
          <p:cNvPr id="147" name="Group 146"/>
          <p:cNvGrpSpPr/>
          <p:nvPr/>
        </p:nvGrpSpPr>
        <p:grpSpPr>
          <a:xfrm>
            <a:off x="7155361" y="794546"/>
            <a:ext cx="1923327" cy="492245"/>
            <a:chOff x="712506" y="5554543"/>
            <a:chExt cx="1923327" cy="492245"/>
          </a:xfrm>
        </p:grpSpPr>
        <p:pic>
          <p:nvPicPr>
            <p:cNvPr id="14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9"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150"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D1200757</a:t>
              </a:r>
              <a:endParaRPr lang="en-US" sz="800" b="1" dirty="0">
                <a:latin typeface="Comic Sans MS" pitchFamily="66" charset="0"/>
              </a:endParaRPr>
            </a:p>
          </p:txBody>
        </p:sp>
        <p:sp>
          <p:nvSpPr>
            <p:cNvPr id="151"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S1202547</a:t>
              </a:r>
              <a:endParaRPr lang="en-US" sz="800" b="1" dirty="0">
                <a:latin typeface="Comic Sans MS" pitchFamily="66" charset="0"/>
              </a:endParaRPr>
            </a:p>
          </p:txBody>
        </p:sp>
      </p:grpSp>
      <p:sp>
        <p:nvSpPr>
          <p:cNvPr id="152"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ISC-YC1 is part of </a:t>
            </a:r>
            <a:r>
              <a:rPr lang="en-US" sz="800" b="1" dirty="0">
                <a:latin typeface="Comic Sans MS" pitchFamily="66" charset="0"/>
                <a:hlinkClick r:id="rId12"/>
              </a:rPr>
              <a:t>D1001459</a:t>
            </a:r>
            <a:endParaRPr lang="en-US" sz="800" b="1" dirty="0">
              <a:latin typeface="Comic Sans MS" pitchFamily="66" charset="0"/>
            </a:endParaRPr>
          </a:p>
        </p:txBody>
      </p:sp>
      <p:grpSp>
        <p:nvGrpSpPr>
          <p:cNvPr id="153" name="Group 282"/>
          <p:cNvGrpSpPr>
            <a:grpSpLocks/>
          </p:cNvGrpSpPr>
          <p:nvPr/>
        </p:nvGrpSpPr>
        <p:grpSpPr bwMode="auto">
          <a:xfrm>
            <a:off x="1912711" y="1799422"/>
            <a:ext cx="6910388" cy="223838"/>
            <a:chOff x="-526223" y="5771072"/>
            <a:chExt cx="6909759" cy="224070"/>
          </a:xfrm>
        </p:grpSpPr>
        <p:grpSp>
          <p:nvGrpSpPr>
            <p:cNvPr id="154" name="Group 195"/>
            <p:cNvGrpSpPr>
              <a:grpSpLocks/>
            </p:cNvGrpSpPr>
            <p:nvPr/>
          </p:nvGrpSpPr>
          <p:grpSpPr bwMode="auto">
            <a:xfrm>
              <a:off x="-526223" y="5771072"/>
              <a:ext cx="3155250" cy="221195"/>
              <a:chOff x="-526223" y="5788324"/>
              <a:chExt cx="3155250" cy="221195"/>
            </a:xfrm>
          </p:grpSpPr>
          <p:grpSp>
            <p:nvGrpSpPr>
              <p:cNvPr id="160" name="Group 194"/>
              <p:cNvGrpSpPr>
                <a:grpSpLocks/>
              </p:cNvGrpSpPr>
              <p:nvPr/>
            </p:nvGrpSpPr>
            <p:grpSpPr bwMode="auto">
              <a:xfrm>
                <a:off x="-526223" y="5788324"/>
                <a:ext cx="3155250" cy="215444"/>
                <a:chOff x="-526223" y="5788324"/>
                <a:chExt cx="3155250" cy="215444"/>
              </a:xfrm>
            </p:grpSpPr>
            <p:pic>
              <p:nvPicPr>
                <p:cNvPr id="162"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71 MHz Distribution Amplifier</a:t>
                  </a:r>
                  <a:endParaRPr lang="en-US" sz="800" b="1" dirty="0">
                    <a:latin typeface="Comic Sans MS" pitchFamily="66" charset="0"/>
                  </a:endParaRPr>
                </a:p>
              </p:txBody>
            </p:sp>
          </p:grpSp>
          <p:sp>
            <p:nvSpPr>
              <p:cNvPr id="161"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155" name="Group 192"/>
            <p:cNvGrpSpPr>
              <a:grpSpLocks/>
            </p:cNvGrpSpPr>
            <p:nvPr/>
          </p:nvGrpSpPr>
          <p:grpSpPr bwMode="auto">
            <a:xfrm>
              <a:off x="2841236" y="5773948"/>
              <a:ext cx="3542300" cy="221194"/>
              <a:chOff x="2841236" y="5773948"/>
              <a:chExt cx="3542300" cy="221194"/>
            </a:xfrm>
          </p:grpSpPr>
          <p:sp>
            <p:nvSpPr>
              <p:cNvPr id="156"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157" name="Group 191"/>
              <p:cNvGrpSpPr>
                <a:grpSpLocks/>
              </p:cNvGrpSpPr>
              <p:nvPr/>
            </p:nvGrpSpPr>
            <p:grpSpPr bwMode="auto">
              <a:xfrm>
                <a:off x="2841236" y="5779698"/>
                <a:ext cx="1280160" cy="215444"/>
                <a:chOff x="2841236" y="5779698"/>
                <a:chExt cx="1280160" cy="215444"/>
              </a:xfrm>
            </p:grpSpPr>
            <p:pic>
              <p:nvPicPr>
                <p:cNvPr id="158"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S1000653</a:t>
                  </a:r>
                  <a:endParaRPr lang="en-US" sz="800" b="1" dirty="0">
                    <a:latin typeface="Comic Sans MS" pitchFamily="66" charset="0"/>
                  </a:endParaRPr>
                </a:p>
              </p:txBody>
            </p:sp>
          </p:grpSp>
        </p:grpSp>
      </p:grpSp>
      <p:grpSp>
        <p:nvGrpSpPr>
          <p:cNvPr id="164" name="Group 219"/>
          <p:cNvGrpSpPr>
            <a:grpSpLocks/>
          </p:cNvGrpSpPr>
          <p:nvPr/>
        </p:nvGrpSpPr>
        <p:grpSpPr bwMode="auto">
          <a:xfrm>
            <a:off x="1912933" y="4676323"/>
            <a:ext cx="5783263" cy="223838"/>
            <a:chOff x="-526223" y="5771072"/>
            <a:chExt cx="5782584" cy="224070"/>
          </a:xfrm>
        </p:grpSpPr>
        <p:grpSp>
          <p:nvGrpSpPr>
            <p:cNvPr id="165" name="Group 195"/>
            <p:cNvGrpSpPr>
              <a:grpSpLocks/>
            </p:cNvGrpSpPr>
            <p:nvPr/>
          </p:nvGrpSpPr>
          <p:grpSpPr bwMode="auto">
            <a:xfrm>
              <a:off x="-526223" y="5771072"/>
              <a:ext cx="3155250" cy="221195"/>
              <a:chOff x="-526223" y="5788324"/>
              <a:chExt cx="3155250" cy="221195"/>
            </a:xfrm>
          </p:grpSpPr>
          <p:grpSp>
            <p:nvGrpSpPr>
              <p:cNvPr id="171" name="Group 194"/>
              <p:cNvGrpSpPr>
                <a:grpSpLocks/>
              </p:cNvGrpSpPr>
              <p:nvPr/>
            </p:nvGrpSpPr>
            <p:grpSpPr bwMode="auto">
              <a:xfrm>
                <a:off x="-526223" y="5788324"/>
                <a:ext cx="3155250" cy="215444"/>
                <a:chOff x="-526223" y="5788324"/>
                <a:chExt cx="3155250" cy="215444"/>
              </a:xfrm>
            </p:grpSpPr>
            <p:pic>
              <p:nvPicPr>
                <p:cNvPr id="173"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17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D0902783</a:t>
                </a:r>
              </a:p>
            </p:txBody>
          </p:sp>
        </p:grpSp>
        <p:grpSp>
          <p:nvGrpSpPr>
            <p:cNvPr id="166" name="Group 192"/>
            <p:cNvGrpSpPr>
              <a:grpSpLocks/>
            </p:cNvGrpSpPr>
            <p:nvPr/>
          </p:nvGrpSpPr>
          <p:grpSpPr bwMode="auto">
            <a:xfrm>
              <a:off x="2841236" y="5773948"/>
              <a:ext cx="2415125" cy="221194"/>
              <a:chOff x="2841236" y="5773948"/>
              <a:chExt cx="2415125" cy="221194"/>
            </a:xfrm>
          </p:grpSpPr>
          <p:sp>
            <p:nvSpPr>
              <p:cNvPr id="16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68" name="Group 191"/>
              <p:cNvGrpSpPr>
                <a:grpSpLocks/>
              </p:cNvGrpSpPr>
              <p:nvPr/>
            </p:nvGrpSpPr>
            <p:grpSpPr bwMode="auto">
              <a:xfrm>
                <a:off x="2841236" y="5779698"/>
                <a:ext cx="1280160" cy="215444"/>
                <a:chOff x="2841236" y="5779698"/>
                <a:chExt cx="1280160" cy="215444"/>
              </a:xfrm>
            </p:grpSpPr>
            <p:pic>
              <p:nvPicPr>
                <p:cNvPr id="169"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75" name="Group 219"/>
          <p:cNvGrpSpPr>
            <a:grpSpLocks/>
          </p:cNvGrpSpPr>
          <p:nvPr/>
        </p:nvGrpSpPr>
        <p:grpSpPr bwMode="auto">
          <a:xfrm>
            <a:off x="1919114" y="4795615"/>
            <a:ext cx="5783263" cy="223837"/>
            <a:chOff x="-526223" y="5771072"/>
            <a:chExt cx="5782584" cy="224070"/>
          </a:xfrm>
        </p:grpSpPr>
        <p:grpSp>
          <p:nvGrpSpPr>
            <p:cNvPr id="176" name="Group 195"/>
            <p:cNvGrpSpPr>
              <a:grpSpLocks/>
            </p:cNvGrpSpPr>
            <p:nvPr/>
          </p:nvGrpSpPr>
          <p:grpSpPr bwMode="auto">
            <a:xfrm>
              <a:off x="-526223" y="5771072"/>
              <a:ext cx="3155250" cy="221195"/>
              <a:chOff x="-526223" y="5788324"/>
              <a:chExt cx="3155250" cy="221195"/>
            </a:xfrm>
          </p:grpSpPr>
          <p:grpSp>
            <p:nvGrpSpPr>
              <p:cNvPr id="182" name="Group 194"/>
              <p:cNvGrpSpPr>
                <a:grpSpLocks/>
              </p:cNvGrpSpPr>
              <p:nvPr/>
            </p:nvGrpSpPr>
            <p:grpSpPr bwMode="auto">
              <a:xfrm>
                <a:off x="-526223" y="5788324"/>
                <a:ext cx="3155250" cy="215444"/>
                <a:chOff x="-526223" y="5788324"/>
                <a:chExt cx="3155250" cy="215444"/>
              </a:xfrm>
            </p:grpSpPr>
            <p:pic>
              <p:nvPicPr>
                <p:cNvPr id="184"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183"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D0902783</a:t>
                </a:r>
                <a:endParaRPr lang="en-US" sz="800" b="1" dirty="0">
                  <a:latin typeface="Comic Sans MS" pitchFamily="66" charset="0"/>
                </a:endParaRPr>
              </a:p>
            </p:txBody>
          </p:sp>
        </p:grpSp>
        <p:grpSp>
          <p:nvGrpSpPr>
            <p:cNvPr id="177" name="Group 192"/>
            <p:cNvGrpSpPr>
              <a:grpSpLocks/>
            </p:cNvGrpSpPr>
            <p:nvPr/>
          </p:nvGrpSpPr>
          <p:grpSpPr bwMode="auto">
            <a:xfrm>
              <a:off x="2841236" y="5773948"/>
              <a:ext cx="2415125" cy="221194"/>
              <a:chOff x="2841236" y="5773948"/>
              <a:chExt cx="2415125" cy="221194"/>
            </a:xfrm>
          </p:grpSpPr>
          <p:sp>
            <p:nvSpPr>
              <p:cNvPr id="178"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179" name="Group 191"/>
              <p:cNvGrpSpPr>
                <a:grpSpLocks/>
              </p:cNvGrpSpPr>
              <p:nvPr/>
            </p:nvGrpSpPr>
            <p:grpSpPr bwMode="auto">
              <a:xfrm>
                <a:off x="2841236" y="5779698"/>
                <a:ext cx="1280160" cy="215444"/>
                <a:chOff x="2841236" y="5779698"/>
                <a:chExt cx="1280160" cy="215444"/>
              </a:xfrm>
            </p:grpSpPr>
            <p:pic>
              <p:nvPicPr>
                <p:cNvPr id="180"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86" name="Group 230"/>
          <p:cNvGrpSpPr>
            <a:grpSpLocks/>
          </p:cNvGrpSpPr>
          <p:nvPr/>
        </p:nvGrpSpPr>
        <p:grpSpPr bwMode="auto">
          <a:xfrm>
            <a:off x="2206452" y="4565344"/>
            <a:ext cx="5495925" cy="223838"/>
            <a:chOff x="-238683" y="5771072"/>
            <a:chExt cx="5495044" cy="224070"/>
          </a:xfrm>
        </p:grpSpPr>
        <p:grpSp>
          <p:nvGrpSpPr>
            <p:cNvPr id="187" name="Group 195"/>
            <p:cNvGrpSpPr>
              <a:grpSpLocks/>
            </p:cNvGrpSpPr>
            <p:nvPr/>
          </p:nvGrpSpPr>
          <p:grpSpPr bwMode="auto">
            <a:xfrm>
              <a:off x="-238683" y="5771072"/>
              <a:ext cx="2867710" cy="221195"/>
              <a:chOff x="-238683" y="5788324"/>
              <a:chExt cx="2867710" cy="221195"/>
            </a:xfrm>
          </p:grpSpPr>
          <p:grpSp>
            <p:nvGrpSpPr>
              <p:cNvPr id="193" name="Group 194"/>
              <p:cNvGrpSpPr>
                <a:grpSpLocks/>
              </p:cNvGrpSpPr>
              <p:nvPr/>
            </p:nvGrpSpPr>
            <p:grpSpPr bwMode="auto">
              <a:xfrm>
                <a:off x="-238683" y="5788324"/>
                <a:ext cx="2867710" cy="215444"/>
                <a:chOff x="-238683" y="5788324"/>
                <a:chExt cx="2867710" cy="215444"/>
              </a:xfrm>
            </p:grpSpPr>
            <p:pic>
              <p:nvPicPr>
                <p:cNvPr id="195"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6"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19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D070081</a:t>
                </a:r>
                <a:endParaRPr lang="en-US" sz="800" b="1" dirty="0">
                  <a:latin typeface="Comic Sans MS" pitchFamily="66" charset="0"/>
                </a:endParaRPr>
              </a:p>
            </p:txBody>
          </p:sp>
        </p:grpSp>
        <p:grpSp>
          <p:nvGrpSpPr>
            <p:cNvPr id="188" name="Group 192"/>
            <p:cNvGrpSpPr>
              <a:grpSpLocks/>
            </p:cNvGrpSpPr>
            <p:nvPr/>
          </p:nvGrpSpPr>
          <p:grpSpPr bwMode="auto">
            <a:xfrm>
              <a:off x="2841236" y="5773948"/>
              <a:ext cx="2415125" cy="221194"/>
              <a:chOff x="2841236" y="5773948"/>
              <a:chExt cx="2415125" cy="221194"/>
            </a:xfrm>
          </p:grpSpPr>
          <p:sp>
            <p:nvSpPr>
              <p:cNvPr id="18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±18@0.5A</a:t>
                </a:r>
              </a:p>
            </p:txBody>
          </p:sp>
          <p:grpSp>
            <p:nvGrpSpPr>
              <p:cNvPr id="190" name="Group 191"/>
              <p:cNvGrpSpPr>
                <a:grpSpLocks/>
              </p:cNvGrpSpPr>
              <p:nvPr/>
            </p:nvGrpSpPr>
            <p:grpSpPr bwMode="auto">
              <a:xfrm>
                <a:off x="2841236" y="5779698"/>
                <a:ext cx="1280160" cy="215444"/>
                <a:chOff x="2841236" y="5779698"/>
                <a:chExt cx="1280160" cy="215444"/>
              </a:xfrm>
            </p:grpSpPr>
            <p:pic>
              <p:nvPicPr>
                <p:cNvPr id="191"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97" name="Group 359"/>
          <p:cNvGrpSpPr>
            <a:grpSpLocks/>
          </p:cNvGrpSpPr>
          <p:nvPr/>
        </p:nvGrpSpPr>
        <p:grpSpPr bwMode="auto">
          <a:xfrm>
            <a:off x="2023053" y="5403853"/>
            <a:ext cx="5695950" cy="455612"/>
            <a:chOff x="-234712" y="6097725"/>
            <a:chExt cx="5695241" cy="455953"/>
          </a:xfrm>
        </p:grpSpPr>
        <p:grpSp>
          <p:nvGrpSpPr>
            <p:cNvPr id="198" name="Group 220"/>
            <p:cNvGrpSpPr>
              <a:grpSpLocks/>
            </p:cNvGrpSpPr>
            <p:nvPr/>
          </p:nvGrpSpPr>
          <p:grpSpPr bwMode="auto">
            <a:xfrm>
              <a:off x="-234712" y="6101482"/>
              <a:ext cx="3059271" cy="452196"/>
              <a:chOff x="-234712" y="6110108"/>
              <a:chExt cx="3059271" cy="452196"/>
            </a:xfrm>
          </p:grpSpPr>
          <p:pic>
            <p:nvPicPr>
              <p:cNvPr id="203"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04"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l1pemey I/O Extension Chassis</a:t>
                </a:r>
                <a:endParaRPr lang="en-US" sz="800" b="1" dirty="0">
                  <a:latin typeface="Comic Sans MS" pitchFamily="66" charset="0"/>
                </a:endParaRPr>
              </a:p>
            </p:txBody>
          </p:sp>
          <p:sp>
            <p:nvSpPr>
              <p:cNvPr id="2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9"/>
                  </a:rPr>
                  <a:t>D1001715</a:t>
                </a:r>
                <a:endParaRPr lang="en-US" sz="800" b="1" dirty="0">
                  <a:solidFill>
                    <a:schemeClr val="bg1"/>
                  </a:solidFill>
                  <a:latin typeface="Comic Sans MS" pitchFamily="66" charset="0"/>
                </a:endParaRPr>
              </a:p>
            </p:txBody>
          </p:sp>
        </p:grpSp>
        <p:grpSp>
          <p:nvGrpSpPr>
            <p:cNvPr id="199" name="Group 221"/>
            <p:cNvGrpSpPr>
              <a:grpSpLocks/>
            </p:cNvGrpSpPr>
            <p:nvPr/>
          </p:nvGrpSpPr>
          <p:grpSpPr bwMode="auto">
            <a:xfrm>
              <a:off x="3042258" y="6097725"/>
              <a:ext cx="2418271" cy="452196"/>
              <a:chOff x="3042258" y="6097725"/>
              <a:chExt cx="2418271" cy="452196"/>
            </a:xfrm>
          </p:grpSpPr>
          <p:pic>
            <p:nvPicPr>
              <p:cNvPr id="200"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+24V@5A</a:t>
                </a:r>
                <a:endParaRPr lang="en-US" sz="800" b="1" dirty="0">
                  <a:latin typeface="Comic Sans MS" pitchFamily="66" charset="0"/>
                </a:endParaRPr>
              </a:p>
            </p:txBody>
          </p:sp>
          <p:sp>
            <p:nvSpPr>
              <p:cNvPr id="2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20"/>
                  </a:rPr>
                  <a:t>S1000528</a:t>
                </a:r>
                <a:endParaRPr lang="en-US" sz="800" b="1" dirty="0">
                  <a:solidFill>
                    <a:schemeClr val="bg1"/>
                  </a:solidFill>
                  <a:latin typeface="Comic Sans MS" pitchFamily="66" charset="0"/>
                </a:endParaRPr>
              </a:p>
            </p:txBody>
          </p:sp>
        </p:grpSp>
      </p:grpSp>
      <p:grpSp>
        <p:nvGrpSpPr>
          <p:cNvPr id="222" name="Group 237"/>
          <p:cNvGrpSpPr>
            <a:grpSpLocks/>
          </p:cNvGrpSpPr>
          <p:nvPr/>
        </p:nvGrpSpPr>
        <p:grpSpPr bwMode="auto">
          <a:xfrm>
            <a:off x="2252287" y="1182944"/>
            <a:ext cx="5459413" cy="236538"/>
            <a:chOff x="-195532" y="6202393"/>
            <a:chExt cx="5460528" cy="237549"/>
          </a:xfrm>
        </p:grpSpPr>
        <p:grpSp>
          <p:nvGrpSpPr>
            <p:cNvPr id="223" name="Group 261"/>
            <p:cNvGrpSpPr>
              <a:grpSpLocks/>
            </p:cNvGrpSpPr>
            <p:nvPr/>
          </p:nvGrpSpPr>
          <p:grpSpPr bwMode="auto">
            <a:xfrm>
              <a:off x="-195532" y="6204909"/>
              <a:ext cx="2818809" cy="229282"/>
              <a:chOff x="-195532" y="6204909"/>
              <a:chExt cx="2818809" cy="229282"/>
            </a:xfrm>
          </p:grpSpPr>
          <p:pic>
            <p:nvPicPr>
              <p:cNvPr id="228" name="Picture 3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Distribution Panel 26</a:t>
                </a:r>
                <a:endParaRPr lang="en-US" sz="800" b="1" dirty="0">
                  <a:latin typeface="Comic Sans MS" pitchFamily="66" charset="0"/>
                </a:endParaRPr>
              </a:p>
            </p:txBody>
          </p:sp>
          <p:sp>
            <p:nvSpPr>
              <p:cNvPr id="230"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224" name="Group 262"/>
            <p:cNvGrpSpPr>
              <a:grpSpLocks/>
            </p:cNvGrpSpPr>
            <p:nvPr/>
          </p:nvGrpSpPr>
          <p:grpSpPr bwMode="auto">
            <a:xfrm>
              <a:off x="2841546" y="6202393"/>
              <a:ext cx="2423450" cy="237549"/>
              <a:chOff x="2841546" y="6202393"/>
              <a:chExt cx="2423450" cy="237549"/>
            </a:xfrm>
          </p:grpSpPr>
          <p:pic>
            <p:nvPicPr>
              <p:cNvPr id="225" name="Picture 3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1546"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227"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31" name="Group 67"/>
          <p:cNvGrpSpPr>
            <a:grpSpLocks/>
          </p:cNvGrpSpPr>
          <p:nvPr/>
        </p:nvGrpSpPr>
        <p:grpSpPr bwMode="auto">
          <a:xfrm>
            <a:off x="2020554" y="1628273"/>
            <a:ext cx="5694363" cy="230185"/>
            <a:chOff x="1768979" y="806791"/>
            <a:chExt cx="5693681" cy="228601"/>
          </a:xfrm>
        </p:grpSpPr>
        <p:pic>
          <p:nvPicPr>
            <p:cNvPr id="232"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71 MHz Oscillator</a:t>
              </a:r>
              <a:endParaRPr lang="en-US" sz="800" b="1" dirty="0">
                <a:latin typeface="Comic Sans MS" pitchFamily="66" charset="0"/>
              </a:endParaRPr>
            </a:p>
          </p:txBody>
        </p:sp>
        <p:sp>
          <p:nvSpPr>
            <p:cNvPr id="235"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D080702</a:t>
              </a:r>
              <a:endParaRPr lang="en-US" sz="800" b="1" dirty="0">
                <a:latin typeface="Comic Sans MS" pitchFamily="66" charset="0"/>
              </a:endParaRPr>
            </a:p>
          </p:txBody>
        </p:sp>
        <p:sp>
          <p:nvSpPr>
            <p:cNvPr id="236"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+12VDC, ±24VDC</a:t>
              </a:r>
              <a:endParaRPr lang="en-US" sz="800" dirty="0">
                <a:solidFill>
                  <a:prstClr val="black"/>
                </a:solidFill>
                <a:latin typeface="Comic Sans MS" pitchFamily="66" charset="0"/>
              </a:endParaRPr>
            </a:p>
          </p:txBody>
        </p:sp>
        <p:sp>
          <p:nvSpPr>
            <p:cNvPr id="237"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S1000562</a:t>
              </a:r>
              <a:endParaRPr lang="en-US" sz="800" b="1" dirty="0">
                <a:latin typeface="Comic Sans MS" pitchFamily="66" charset="0"/>
              </a:endParaRPr>
            </a:p>
          </p:txBody>
        </p:sp>
      </p:grpSp>
      <p:grpSp>
        <p:nvGrpSpPr>
          <p:cNvPr id="238" name="Group 237"/>
          <p:cNvGrpSpPr>
            <a:grpSpLocks/>
          </p:cNvGrpSpPr>
          <p:nvPr/>
        </p:nvGrpSpPr>
        <p:grpSpPr bwMode="auto">
          <a:xfrm>
            <a:off x="2249571" y="1400656"/>
            <a:ext cx="5459413" cy="236538"/>
            <a:chOff x="-195532" y="6202393"/>
            <a:chExt cx="5460528" cy="237549"/>
          </a:xfrm>
        </p:grpSpPr>
        <p:grpSp>
          <p:nvGrpSpPr>
            <p:cNvPr id="239" name="Group 261"/>
            <p:cNvGrpSpPr>
              <a:grpSpLocks/>
            </p:cNvGrpSpPr>
            <p:nvPr/>
          </p:nvGrpSpPr>
          <p:grpSpPr bwMode="auto">
            <a:xfrm>
              <a:off x="-195532" y="6204909"/>
              <a:ext cx="2818809" cy="229282"/>
              <a:chOff x="-195532" y="6204909"/>
              <a:chExt cx="2818809" cy="229282"/>
            </a:xfrm>
          </p:grpSpPr>
          <p:pic>
            <p:nvPicPr>
              <p:cNvPr id="244" name="Picture 3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Distribution Panel 27</a:t>
                </a:r>
                <a:endParaRPr lang="en-US" sz="800" b="1" dirty="0">
                  <a:latin typeface="Comic Sans MS" pitchFamily="66" charset="0"/>
                </a:endParaRPr>
              </a:p>
            </p:txBody>
          </p:sp>
          <p:sp>
            <p:nvSpPr>
              <p:cNvPr id="246"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240" name="Group 262"/>
            <p:cNvGrpSpPr>
              <a:grpSpLocks/>
            </p:cNvGrpSpPr>
            <p:nvPr/>
          </p:nvGrpSpPr>
          <p:grpSpPr bwMode="auto">
            <a:xfrm>
              <a:off x="2846725" y="6202393"/>
              <a:ext cx="2418271" cy="237549"/>
              <a:chOff x="2846725" y="6202393"/>
              <a:chExt cx="2418271" cy="237549"/>
            </a:xfrm>
          </p:grpSpPr>
          <p:pic>
            <p:nvPicPr>
              <p:cNvPr id="241" name="Picture 3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9712"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243"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47" name="Group 67"/>
          <p:cNvGrpSpPr>
            <a:grpSpLocks/>
          </p:cNvGrpSpPr>
          <p:nvPr/>
        </p:nvGrpSpPr>
        <p:grpSpPr bwMode="auto">
          <a:xfrm>
            <a:off x="2020554" y="2061655"/>
            <a:ext cx="5694363" cy="230185"/>
            <a:chOff x="1768979" y="806791"/>
            <a:chExt cx="5693681" cy="228601"/>
          </a:xfrm>
        </p:grpSpPr>
        <p:pic>
          <p:nvPicPr>
            <p:cNvPr id="248"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9"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24.4 MHz Oscillator</a:t>
              </a:r>
              <a:endParaRPr lang="en-US" sz="800" b="1" dirty="0">
                <a:latin typeface="Comic Sans MS" pitchFamily="66" charset="0"/>
              </a:endParaRPr>
            </a:p>
          </p:txBody>
        </p:sp>
        <p:sp>
          <p:nvSpPr>
            <p:cNvPr id="251"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D080702</a:t>
              </a:r>
              <a:endParaRPr lang="en-US" sz="800" b="1" dirty="0">
                <a:latin typeface="Comic Sans MS" pitchFamily="66" charset="0"/>
              </a:endParaRPr>
            </a:p>
          </p:txBody>
        </p:sp>
        <p:sp>
          <p:nvSpPr>
            <p:cNvPr id="252"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+12VDC, ±24VDC</a:t>
              </a:r>
              <a:endParaRPr lang="en-US" sz="800" dirty="0">
                <a:solidFill>
                  <a:prstClr val="black"/>
                </a:solidFill>
                <a:latin typeface="Comic Sans MS" pitchFamily="66" charset="0"/>
              </a:endParaRPr>
            </a:p>
          </p:txBody>
        </p:sp>
        <p:sp>
          <p:nvSpPr>
            <p:cNvPr id="253"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S1000577</a:t>
              </a:r>
              <a:endParaRPr lang="en-US" sz="800" b="1" dirty="0">
                <a:latin typeface="Comic Sans MS" pitchFamily="66" charset="0"/>
              </a:endParaRPr>
            </a:p>
          </p:txBody>
        </p:sp>
      </p:grpSp>
      <p:grpSp>
        <p:nvGrpSpPr>
          <p:cNvPr id="254" name="Group 282"/>
          <p:cNvGrpSpPr>
            <a:grpSpLocks/>
          </p:cNvGrpSpPr>
          <p:nvPr/>
        </p:nvGrpSpPr>
        <p:grpSpPr bwMode="auto">
          <a:xfrm>
            <a:off x="1918308" y="2226833"/>
            <a:ext cx="6910388" cy="231852"/>
            <a:chOff x="-526223" y="5771072"/>
            <a:chExt cx="6909759" cy="232092"/>
          </a:xfrm>
        </p:grpSpPr>
        <p:grpSp>
          <p:nvGrpSpPr>
            <p:cNvPr id="255" name="Group 195"/>
            <p:cNvGrpSpPr>
              <a:grpSpLocks/>
            </p:cNvGrpSpPr>
            <p:nvPr/>
          </p:nvGrpSpPr>
          <p:grpSpPr bwMode="auto">
            <a:xfrm>
              <a:off x="-526223" y="5771072"/>
              <a:ext cx="3155250" cy="232092"/>
              <a:chOff x="-526223" y="5788324"/>
              <a:chExt cx="3155250" cy="232092"/>
            </a:xfrm>
          </p:grpSpPr>
          <p:grpSp>
            <p:nvGrpSpPr>
              <p:cNvPr id="261" name="Group 194"/>
              <p:cNvGrpSpPr>
                <a:grpSpLocks/>
              </p:cNvGrpSpPr>
              <p:nvPr/>
            </p:nvGrpSpPr>
            <p:grpSpPr bwMode="auto">
              <a:xfrm>
                <a:off x="-526223" y="5788324"/>
                <a:ext cx="3155250" cy="215444"/>
                <a:chOff x="-526223" y="5788324"/>
                <a:chExt cx="3155250" cy="215444"/>
              </a:xfrm>
            </p:grpSpPr>
            <p:pic>
              <p:nvPicPr>
                <p:cNvPr id="263"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24.4 MHz Distribution Amplifier</a:t>
                  </a:r>
                  <a:endParaRPr lang="en-US" sz="800" b="1" dirty="0">
                    <a:latin typeface="Comic Sans MS" pitchFamily="66" charset="0"/>
                  </a:endParaRPr>
                </a:p>
              </p:txBody>
            </p:sp>
          </p:grpSp>
          <p:sp>
            <p:nvSpPr>
              <p:cNvPr id="262" name="TextBox 303"/>
              <p:cNvSpPr txBox="1">
                <a:spLocks noChangeArrowheads="1"/>
              </p:cNvSpPr>
              <p:nvPr/>
            </p:nvSpPr>
            <p:spPr bwMode="auto">
              <a:xfrm>
                <a:off x="1345721" y="580497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D1000124</a:t>
                </a:r>
                <a:endParaRPr lang="en-US" sz="800" b="1" dirty="0">
                  <a:latin typeface="Comic Sans MS" pitchFamily="66" charset="0"/>
                </a:endParaRPr>
              </a:p>
            </p:txBody>
          </p:sp>
        </p:grpSp>
        <p:grpSp>
          <p:nvGrpSpPr>
            <p:cNvPr id="256" name="Group 192"/>
            <p:cNvGrpSpPr>
              <a:grpSpLocks/>
            </p:cNvGrpSpPr>
            <p:nvPr/>
          </p:nvGrpSpPr>
          <p:grpSpPr bwMode="auto">
            <a:xfrm>
              <a:off x="2841236" y="5773948"/>
              <a:ext cx="3542300" cy="221194"/>
              <a:chOff x="2841236" y="5773948"/>
              <a:chExt cx="3542300" cy="221194"/>
            </a:xfrm>
          </p:grpSpPr>
          <p:sp>
            <p:nvSpPr>
              <p:cNvPr id="257"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258" name="Group 191"/>
              <p:cNvGrpSpPr>
                <a:grpSpLocks/>
              </p:cNvGrpSpPr>
              <p:nvPr/>
            </p:nvGrpSpPr>
            <p:grpSpPr bwMode="auto">
              <a:xfrm>
                <a:off x="2841236" y="5779698"/>
                <a:ext cx="1280160" cy="215444"/>
                <a:chOff x="2841236" y="5779698"/>
                <a:chExt cx="1280160" cy="215444"/>
              </a:xfrm>
            </p:grpSpPr>
            <p:pic>
              <p:nvPicPr>
                <p:cNvPr id="259"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S1000670</a:t>
                  </a:r>
                  <a:endParaRPr lang="en-US" sz="800" b="1" dirty="0">
                    <a:latin typeface="Comic Sans MS" pitchFamily="66" charset="0"/>
                  </a:endParaRPr>
                </a:p>
              </p:txBody>
            </p:sp>
          </p:grpSp>
        </p:grpSp>
      </p:grpSp>
      <p:grpSp>
        <p:nvGrpSpPr>
          <p:cNvPr id="265" name="Group 264"/>
          <p:cNvGrpSpPr/>
          <p:nvPr/>
        </p:nvGrpSpPr>
        <p:grpSpPr>
          <a:xfrm>
            <a:off x="2086263" y="2773454"/>
            <a:ext cx="5620699" cy="223840"/>
            <a:chOff x="-364486" y="5556162"/>
            <a:chExt cx="5620699" cy="223840"/>
          </a:xfrm>
        </p:grpSpPr>
        <p:pic>
          <p:nvPicPr>
            <p:cNvPr id="266"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39497" y="5572602"/>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 name="Picture 2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7741" y="5585292"/>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 name="TextBox 112"/>
            <p:cNvSpPr txBox="1">
              <a:spLocks noChangeArrowheads="1"/>
            </p:cNvSpPr>
            <p:nvPr/>
          </p:nvSpPr>
          <p:spPr bwMode="auto">
            <a:xfrm>
              <a:off x="-364486" y="5556162"/>
              <a:ext cx="17039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RF Amplifier Concentrator 3</a:t>
              </a:r>
              <a:endParaRPr lang="en-US" sz="800" b="1" dirty="0">
                <a:latin typeface="Comic Sans MS" pitchFamily="66" charset="0"/>
              </a:endParaRPr>
            </a:p>
          </p:txBody>
        </p:sp>
        <p:sp>
          <p:nvSpPr>
            <p:cNvPr id="269" name="TextBox 111"/>
            <p:cNvSpPr txBox="1">
              <a:spLocks noChangeArrowheads="1"/>
            </p:cNvSpPr>
            <p:nvPr/>
          </p:nvSpPr>
          <p:spPr bwMode="auto">
            <a:xfrm>
              <a:off x="1336621" y="5562046"/>
              <a:ext cx="1262437" cy="215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1"/>
                </a:rPr>
                <a:t>D1100262</a:t>
              </a:r>
              <a:endParaRPr lang="en-US" sz="800" b="1" dirty="0">
                <a:latin typeface="Comic Sans MS" pitchFamily="66" charset="0"/>
              </a:endParaRPr>
            </a:p>
          </p:txBody>
        </p:sp>
        <p:sp>
          <p:nvSpPr>
            <p:cNvPr id="270" name="TextBox 109"/>
            <p:cNvSpPr txBox="1">
              <a:spLocks noChangeArrowheads="1"/>
            </p:cNvSpPr>
            <p:nvPr/>
          </p:nvSpPr>
          <p:spPr bwMode="auto">
            <a:xfrm>
              <a:off x="4108805" y="5559098"/>
              <a:ext cx="1147408" cy="215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271" name="TextBox 107"/>
            <p:cNvSpPr txBox="1">
              <a:spLocks noChangeArrowheads="1"/>
            </p:cNvSpPr>
            <p:nvPr/>
          </p:nvSpPr>
          <p:spPr bwMode="auto">
            <a:xfrm>
              <a:off x="2837741" y="5564841"/>
              <a:ext cx="1271065" cy="2151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S1103463</a:t>
              </a:r>
              <a:endParaRPr lang="en-US" sz="800" b="1" dirty="0">
                <a:latin typeface="Comic Sans MS" pitchFamily="66" charset="0"/>
              </a:endParaRPr>
            </a:p>
          </p:txBody>
        </p:sp>
      </p:grpSp>
      <p:grpSp>
        <p:nvGrpSpPr>
          <p:cNvPr id="272" name="Group 271"/>
          <p:cNvGrpSpPr/>
          <p:nvPr/>
        </p:nvGrpSpPr>
        <p:grpSpPr>
          <a:xfrm>
            <a:off x="2653078" y="4001904"/>
            <a:ext cx="3924325" cy="184666"/>
            <a:chOff x="2173288" y="6524880"/>
            <a:chExt cx="3924325" cy="184666"/>
          </a:xfrm>
        </p:grpSpPr>
        <p:sp>
          <p:nvSpPr>
            <p:cNvPr id="27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74"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5"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6" name="Group 275"/>
          <p:cNvGrpSpPr/>
          <p:nvPr/>
        </p:nvGrpSpPr>
        <p:grpSpPr>
          <a:xfrm>
            <a:off x="2013805" y="3712437"/>
            <a:ext cx="5688572" cy="350002"/>
            <a:chOff x="4029958" y="5695769"/>
            <a:chExt cx="5688572" cy="350002"/>
          </a:xfrm>
        </p:grpSpPr>
        <p:pic>
          <p:nvPicPr>
            <p:cNvPr id="277"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9" name="Group 278"/>
            <p:cNvGrpSpPr/>
            <p:nvPr/>
          </p:nvGrpSpPr>
          <p:grpSpPr>
            <a:xfrm>
              <a:off x="4029958" y="5754526"/>
              <a:ext cx="5688572" cy="234635"/>
              <a:chOff x="4029958" y="5754526"/>
              <a:chExt cx="5688572" cy="234635"/>
            </a:xfrm>
          </p:grpSpPr>
          <p:grpSp>
            <p:nvGrpSpPr>
              <p:cNvPr id="280" name="Group 261"/>
              <p:cNvGrpSpPr>
                <a:grpSpLocks/>
              </p:cNvGrpSpPr>
              <p:nvPr/>
            </p:nvGrpSpPr>
            <p:grpSpPr bwMode="auto">
              <a:xfrm>
                <a:off x="4029958" y="5754526"/>
                <a:ext cx="3031416" cy="231755"/>
                <a:chOff x="-423103" y="6211704"/>
                <a:chExt cx="3031165" cy="230280"/>
              </a:xfrm>
            </p:grpSpPr>
            <p:sp>
              <p:nvSpPr>
                <p:cNvPr id="284" name="TextBox 80"/>
                <p:cNvSpPr txBox="1">
                  <a:spLocks noChangeArrowheads="1"/>
                </p:cNvSpPr>
                <p:nvPr/>
              </p:nvSpPr>
              <p:spPr bwMode="auto">
                <a:xfrm>
                  <a:off x="-423103" y="6211704"/>
                  <a:ext cx="177170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ISC Common Beckhoff Chassis</a:t>
                  </a:r>
                  <a:endParaRPr lang="en-US" sz="800" b="1" dirty="0">
                    <a:latin typeface="Comic Sans MS" pitchFamily="66" charset="0"/>
                  </a:endParaRPr>
                </a:p>
              </p:txBody>
            </p:sp>
            <p:sp>
              <p:nvSpPr>
                <p:cNvPr id="285"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5"/>
                    </a:rPr>
                    <a:t>D1002961</a:t>
                  </a:r>
                  <a:endParaRPr lang="en-US" sz="800" b="1" dirty="0">
                    <a:latin typeface="Comic Sans MS" pitchFamily="66" charset="0"/>
                  </a:endParaRPr>
                </a:p>
              </p:txBody>
            </p:sp>
          </p:grpSp>
          <p:grpSp>
            <p:nvGrpSpPr>
              <p:cNvPr id="281" name="Group 262"/>
              <p:cNvGrpSpPr>
                <a:grpSpLocks/>
              </p:cNvGrpSpPr>
              <p:nvPr/>
            </p:nvGrpSpPr>
            <p:grpSpPr bwMode="auto">
              <a:xfrm>
                <a:off x="7309890" y="5756721"/>
                <a:ext cx="2408640" cy="232440"/>
                <a:chOff x="2856556" y="6213896"/>
                <a:chExt cx="2408440" cy="230961"/>
              </a:xfrm>
            </p:grpSpPr>
            <p:sp>
              <p:nvSpPr>
                <p:cNvPr id="282"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283"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286" name="Group 285"/>
          <p:cNvGrpSpPr/>
          <p:nvPr/>
        </p:nvGrpSpPr>
        <p:grpSpPr>
          <a:xfrm>
            <a:off x="2015007" y="4180034"/>
            <a:ext cx="5688572" cy="350002"/>
            <a:chOff x="4029958" y="5695769"/>
            <a:chExt cx="5688572" cy="350002"/>
          </a:xfrm>
        </p:grpSpPr>
        <p:pic>
          <p:nvPicPr>
            <p:cNvPr id="287"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16"/>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9" name="Group 288"/>
            <p:cNvGrpSpPr/>
            <p:nvPr/>
          </p:nvGrpSpPr>
          <p:grpSpPr>
            <a:xfrm>
              <a:off x="4029958" y="5754526"/>
              <a:ext cx="5688572" cy="234635"/>
              <a:chOff x="4029958" y="5754526"/>
              <a:chExt cx="5688572" cy="234635"/>
            </a:xfrm>
          </p:grpSpPr>
          <p:grpSp>
            <p:nvGrpSpPr>
              <p:cNvPr id="290" name="Group 261"/>
              <p:cNvGrpSpPr>
                <a:grpSpLocks/>
              </p:cNvGrpSpPr>
              <p:nvPr/>
            </p:nvGrpSpPr>
            <p:grpSpPr bwMode="auto">
              <a:xfrm>
                <a:off x="4029958" y="5754526"/>
                <a:ext cx="3031416" cy="231755"/>
                <a:chOff x="-423103" y="6211704"/>
                <a:chExt cx="3031165" cy="230280"/>
              </a:xfrm>
            </p:grpSpPr>
            <p:sp>
              <p:nvSpPr>
                <p:cNvPr id="294" name="TextBox 80"/>
                <p:cNvSpPr txBox="1">
                  <a:spLocks noChangeArrowheads="1"/>
                </p:cNvSpPr>
                <p:nvPr/>
              </p:nvSpPr>
              <p:spPr bwMode="auto">
                <a:xfrm>
                  <a:off x="-423103" y="6211704"/>
                  <a:ext cx="177170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End 2 Beckhoff Chassis</a:t>
                  </a:r>
                  <a:endParaRPr lang="en-US" sz="800" b="1" dirty="0">
                    <a:latin typeface="Comic Sans MS" pitchFamily="66" charset="0"/>
                  </a:endParaRPr>
                </a:p>
              </p:txBody>
            </p:sp>
            <p:sp>
              <p:nvSpPr>
                <p:cNvPr id="295"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6"/>
                    </a:rPr>
                    <a:t>D1100682</a:t>
                  </a:r>
                  <a:endParaRPr lang="en-US" sz="800" b="1" dirty="0">
                    <a:latin typeface="Comic Sans MS" pitchFamily="66" charset="0"/>
                  </a:endParaRPr>
                </a:p>
              </p:txBody>
            </p:sp>
          </p:grpSp>
          <p:grpSp>
            <p:nvGrpSpPr>
              <p:cNvPr id="291" name="Group 262"/>
              <p:cNvGrpSpPr>
                <a:grpSpLocks/>
              </p:cNvGrpSpPr>
              <p:nvPr/>
            </p:nvGrpSpPr>
            <p:grpSpPr bwMode="auto">
              <a:xfrm>
                <a:off x="7309890" y="5756721"/>
                <a:ext cx="2408640" cy="232440"/>
                <a:chOff x="2856556" y="6213896"/>
                <a:chExt cx="2408440" cy="230961"/>
              </a:xfrm>
            </p:grpSpPr>
            <p:sp>
              <p:nvSpPr>
                <p:cNvPr id="292"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293"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296" name="Group 67"/>
          <p:cNvGrpSpPr>
            <a:grpSpLocks/>
          </p:cNvGrpSpPr>
          <p:nvPr/>
        </p:nvGrpSpPr>
        <p:grpSpPr bwMode="auto">
          <a:xfrm>
            <a:off x="2016476" y="3404168"/>
            <a:ext cx="5694363" cy="230185"/>
            <a:chOff x="1768979" y="806791"/>
            <a:chExt cx="5693681" cy="228601"/>
          </a:xfrm>
        </p:grpSpPr>
        <p:pic>
          <p:nvPicPr>
            <p:cNvPr id="297"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8"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9"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7" action="ppaction://hlinksldjump"/>
                </a:rPr>
                <a:t>384 Channel Binary Output</a:t>
              </a:r>
              <a:endParaRPr lang="en-US" sz="800" b="1" dirty="0">
                <a:latin typeface="Comic Sans MS" pitchFamily="66" charset="0"/>
              </a:endParaRPr>
            </a:p>
          </p:txBody>
        </p:sp>
        <p:sp>
          <p:nvSpPr>
            <p:cNvPr id="30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8"/>
                </a:rPr>
                <a:t>D1100251</a:t>
              </a:r>
              <a:endParaRPr lang="en-US" sz="800" b="1" dirty="0">
                <a:latin typeface="Comic Sans MS" pitchFamily="66" charset="0"/>
              </a:endParaRPr>
            </a:p>
          </p:txBody>
        </p:sp>
        <p:sp>
          <p:nvSpPr>
            <p:cNvPr id="30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30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9"/>
                </a:rPr>
                <a:t>S1203282</a:t>
              </a:r>
              <a:endParaRPr lang="en-US" sz="800" b="1" dirty="0">
                <a:latin typeface="Comic Sans MS" pitchFamily="66" charset="0"/>
              </a:endParaRPr>
            </a:p>
          </p:txBody>
        </p:sp>
      </p:grpSp>
      <p:grpSp>
        <p:nvGrpSpPr>
          <p:cNvPr id="304" name="Group 303"/>
          <p:cNvGrpSpPr/>
          <p:nvPr/>
        </p:nvGrpSpPr>
        <p:grpSpPr>
          <a:xfrm>
            <a:off x="2656828" y="4453631"/>
            <a:ext cx="3924325" cy="184666"/>
            <a:chOff x="2173288" y="6524880"/>
            <a:chExt cx="3924325" cy="184666"/>
          </a:xfrm>
        </p:grpSpPr>
        <p:sp>
          <p:nvSpPr>
            <p:cNvPr id="305"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306"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7" name="Picture 3"/>
            <p:cNvPicPr>
              <a:picLocks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08" name="Group 67"/>
          <p:cNvGrpSpPr>
            <a:grpSpLocks/>
          </p:cNvGrpSpPr>
          <p:nvPr/>
        </p:nvGrpSpPr>
        <p:grpSpPr bwMode="auto">
          <a:xfrm>
            <a:off x="2024640" y="2513015"/>
            <a:ext cx="5694363" cy="230185"/>
            <a:chOff x="1768979" y="806791"/>
            <a:chExt cx="5693681" cy="228601"/>
          </a:xfrm>
        </p:grpSpPr>
        <p:pic>
          <p:nvPicPr>
            <p:cNvPr id="309"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0" name="Picture 21"/>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TextBox 246"/>
            <p:cNvSpPr txBox="1">
              <a:spLocks noChangeArrowheads="1"/>
            </p:cNvSpPr>
            <p:nvPr/>
          </p:nvSpPr>
          <p:spPr bwMode="auto">
            <a:xfrm>
              <a:off x="1768979" y="813348"/>
              <a:ext cx="1778090"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Aeroflex</a:t>
              </a:r>
              <a:r>
                <a:rPr lang="en-US" sz="800" b="1" dirty="0" smtClean="0">
                  <a:latin typeface="Comic Sans MS" pitchFamily="66" charset="0"/>
                </a:rPr>
                <a:t> Diagnostics</a:t>
              </a:r>
              <a:endParaRPr lang="en-US" sz="800" b="1" dirty="0">
                <a:latin typeface="Comic Sans MS" pitchFamily="66" charset="0"/>
              </a:endParaRPr>
            </a:p>
          </p:txBody>
        </p:sp>
        <p:sp>
          <p:nvSpPr>
            <p:cNvPr id="312"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2023A</a:t>
              </a:r>
              <a:endParaRPr lang="en-US" sz="800" b="1" dirty="0">
                <a:latin typeface="Comic Sans MS" pitchFamily="66" charset="0"/>
              </a:endParaRPr>
            </a:p>
          </p:txBody>
        </p:sp>
        <p:sp>
          <p:nvSpPr>
            <p:cNvPr id="313"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110VAC</a:t>
              </a:r>
              <a:endParaRPr lang="en-US" sz="800" dirty="0">
                <a:solidFill>
                  <a:prstClr val="black"/>
                </a:solidFill>
                <a:latin typeface="Comic Sans MS" pitchFamily="66" charset="0"/>
              </a:endParaRPr>
            </a:p>
          </p:txBody>
        </p:sp>
        <p:sp>
          <p:nvSpPr>
            <p:cNvPr id="314"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sp>
        <p:nvSpPr>
          <p:cNvPr id="315" name="TextBox 36"/>
          <p:cNvSpPr txBox="1">
            <a:spLocks noChangeArrowheads="1"/>
          </p:cNvSpPr>
          <p:nvPr/>
        </p:nvSpPr>
        <p:spPr bwMode="auto">
          <a:xfrm>
            <a:off x="131501" y="6199187"/>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L1-ISC-YC1 is </a:t>
            </a:r>
            <a:r>
              <a:rPr lang="en-US" sz="800" b="1" dirty="0" smtClean="0">
                <a:latin typeface="Comic Sans MS" pitchFamily="66" charset="0"/>
                <a:hlinkClick r:id="rId5"/>
              </a:rPr>
              <a:t>D1201091</a:t>
            </a:r>
            <a:endParaRPr lang="en-US" sz="800" b="1" dirty="0">
              <a:latin typeface="Comic Sans MS" pitchFamily="66" charset="0"/>
            </a:endParaRPr>
          </a:p>
        </p:txBody>
      </p:sp>
      <p:grpSp>
        <p:nvGrpSpPr>
          <p:cNvPr id="316" name="Group 315"/>
          <p:cNvGrpSpPr/>
          <p:nvPr/>
        </p:nvGrpSpPr>
        <p:grpSpPr>
          <a:xfrm>
            <a:off x="8373488" y="1704975"/>
            <a:ext cx="383464" cy="2971800"/>
            <a:chOff x="8323263" y="1704975"/>
            <a:chExt cx="383464" cy="2971800"/>
          </a:xfrm>
        </p:grpSpPr>
        <p:pic>
          <p:nvPicPr>
            <p:cNvPr id="317" name="Picture 118">
              <a:hlinkClick r:id="rId40" action="ppaction://hlinksldjump"/>
            </p:cNvPr>
            <p:cNvPicPr>
              <a:picLocks noChangeAspect="1" noChangeArrowheads="1"/>
            </p:cNvPicPr>
            <p:nvPr/>
          </p:nvPicPr>
          <p:blipFill>
            <a:blip r:embed="rId41"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Rectangle 317"/>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42" action="ppaction://hlinksldjump"/>
                </a:rPr>
                <a:t>PSY-032</a:t>
              </a:r>
              <a:endParaRPr lang="en-US" sz="900" dirty="0"/>
            </a:p>
          </p:txBody>
        </p:sp>
      </p:grpSp>
      <p:grpSp>
        <p:nvGrpSpPr>
          <p:cNvPr id="319" name="Group 318"/>
          <p:cNvGrpSpPr/>
          <p:nvPr/>
        </p:nvGrpSpPr>
        <p:grpSpPr>
          <a:xfrm>
            <a:off x="7988123" y="1704975"/>
            <a:ext cx="391085" cy="1038225"/>
            <a:chOff x="7980628" y="1704975"/>
            <a:chExt cx="391085" cy="1038225"/>
          </a:xfrm>
        </p:grpSpPr>
        <p:pic>
          <p:nvPicPr>
            <p:cNvPr id="320" name="Picture 119">
              <a:hlinkClick r:id="rId40" action="ppaction://hlinksldjump"/>
            </p:cNvPr>
            <p:cNvPicPr>
              <a:picLocks noChangeAspect="1" noChangeArrowheads="1"/>
            </p:cNvPicPr>
            <p:nvPr/>
          </p:nvPicPr>
          <p:blipFill>
            <a:blip r:embed="rId43"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 name="Rectangle 32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42" action="ppaction://hlinksldjump"/>
                </a:rPr>
                <a:t>PSY-034</a:t>
              </a:r>
              <a:endParaRPr lang="en-US" sz="900" dirty="0"/>
            </a:p>
          </p:txBody>
        </p:sp>
      </p:grpSp>
      <p:grpSp>
        <p:nvGrpSpPr>
          <p:cNvPr id="322" name="Group 321"/>
          <p:cNvGrpSpPr/>
          <p:nvPr/>
        </p:nvGrpSpPr>
        <p:grpSpPr>
          <a:xfrm>
            <a:off x="8757122" y="1712271"/>
            <a:ext cx="386878" cy="2971800"/>
            <a:chOff x="8424863" y="1701800"/>
            <a:chExt cx="386878" cy="2971800"/>
          </a:xfrm>
        </p:grpSpPr>
        <p:pic>
          <p:nvPicPr>
            <p:cNvPr id="323" name="Picture 117">
              <a:hlinkClick r:id="rId44" action="ppaction://hlinksldjump"/>
            </p:cNvPr>
            <p:cNvPicPr>
              <a:picLocks noChangeAspect="1" noChangeArrowheads="1"/>
            </p:cNvPicPr>
            <p:nvPr/>
          </p:nvPicPr>
          <p:blipFill>
            <a:blip r:embed="rId4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 name="Rectangle 32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2" action="ppaction://hlinksldjump"/>
                </a:rPr>
                <a:t>PSO-045</a:t>
              </a:r>
              <a:endParaRPr lang="en-US" sz="900" dirty="0"/>
            </a:p>
          </p:txBody>
        </p:sp>
      </p:grpSp>
      <p:grpSp>
        <p:nvGrpSpPr>
          <p:cNvPr id="325" name="Group 324"/>
          <p:cNvGrpSpPr/>
          <p:nvPr/>
        </p:nvGrpSpPr>
        <p:grpSpPr>
          <a:xfrm>
            <a:off x="7986563" y="2802584"/>
            <a:ext cx="399177" cy="1024977"/>
            <a:chOff x="7788602" y="4462454"/>
            <a:chExt cx="399177" cy="1024977"/>
          </a:xfrm>
        </p:grpSpPr>
        <p:pic>
          <p:nvPicPr>
            <p:cNvPr id="326" name="Picture 3"/>
            <p:cNvPicPr>
              <a:picLocks noChangeAspect="1" noChangeArrowheads="1"/>
            </p:cNvPicPr>
            <p:nvPr/>
          </p:nvPicPr>
          <p:blipFill>
            <a:blip r:embed="rId46" cstate="print">
              <a:extLst>
                <a:ext uri="{28A0092B-C50C-407E-A947-70E740481C1C}">
                  <a14:useLocalDpi xmlns:a14="http://schemas.microsoft.com/office/drawing/2010/main" val="0"/>
                </a:ext>
              </a:extLst>
            </a:blip>
            <a:srcRect/>
            <a:stretch>
              <a:fillRect/>
            </a:stretch>
          </p:blipFill>
          <p:spPr bwMode="auto">
            <a:xfrm>
              <a:off x="7788602" y="4462454"/>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7" name="Rectangle 326"/>
            <p:cNvSpPr/>
            <p:nvPr/>
          </p:nvSpPr>
          <p:spPr>
            <a:xfrm rot="16200000">
              <a:off x="7709924" y="4718776"/>
              <a:ext cx="724878" cy="230832"/>
            </a:xfrm>
            <a:prstGeom prst="rect">
              <a:avLst/>
            </a:prstGeom>
          </p:spPr>
          <p:txBody>
            <a:bodyPr wrap="none">
              <a:spAutoFit/>
            </a:bodyPr>
            <a:lstStyle/>
            <a:p>
              <a:r>
                <a:rPr lang="en-US" sz="900" b="1" dirty="0" smtClean="0">
                  <a:latin typeface="Comic Sans MS" pitchFamily="66" charset="0"/>
                </a:rPr>
                <a:t>PSG-XXX</a:t>
              </a:r>
              <a:endParaRPr lang="en-US" sz="900" dirty="0"/>
            </a:p>
          </p:txBody>
        </p:sp>
      </p:grpSp>
    </p:spTree>
  </p:cSld>
  <p:clrMapOvr>
    <a:masterClrMapping/>
  </p:clrMapOvr>
  <p:timing>
    <p:tnLst>
      <p:par>
        <p:cTn id="1" dur="indefinite" restart="never" nodeType="tmRoot"/>
      </p:par>
    </p:tn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S1000562</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538</a:t>
            </a:fld>
            <a:endParaRPr lang="en-US" smtClean="0">
              <a:solidFill>
                <a:srgbClr val="898989"/>
              </a:solidFill>
              <a:latin typeface="Calibri" pitchFamily="34"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71 MHz Oscillator</a:t>
                  </a:r>
                </a:p>
              </p:txBody>
            </p:sp>
            <p:pic>
              <p:nvPicPr>
                <p:cNvPr id="3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D080702</a:t>
                </a:r>
                <a:endParaRPr lang="en-US" sz="800" b="1" dirty="0">
                  <a:solidFill>
                    <a:prstClr val="black"/>
                  </a:solidFill>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+12VDC</a:t>
                  </a:r>
                  <a:r>
                    <a:rPr lang="en-US" sz="800" b="1" dirty="0">
                      <a:solidFill>
                        <a:prstClr val="black"/>
                      </a:solidFill>
                      <a:latin typeface="Comic Sans MS" pitchFamily="66" charset="0"/>
                    </a:rPr>
                    <a:t>, </a:t>
                  </a:r>
                  <a:r>
                    <a:rPr lang="en-US" sz="800" b="1" dirty="0" smtClean="0">
                      <a:solidFill>
                        <a:prstClr val="black"/>
                      </a:solidFill>
                      <a:latin typeface="Comic Sans MS" pitchFamily="66" charset="0"/>
                    </a:rPr>
                    <a:t>±24VDC</a:t>
                  </a:r>
                  <a:endParaRPr lang="en-US" sz="800" dirty="0">
                    <a:solidFill>
                      <a:prstClr val="black"/>
                    </a:solidFill>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S1000562</a:t>
                </a:r>
                <a:endParaRPr lang="en-US" sz="800" b="1" dirty="0">
                  <a:solidFill>
                    <a:prstClr val="black"/>
                  </a:solidFill>
                  <a:latin typeface="Comic Sans MS" pitchFamily="66" charset="0"/>
                </a:endParaRPr>
              </a:p>
            </p:txBody>
          </p:sp>
        </p:grpSp>
      </p:grpSp>
      <p:grpSp>
        <p:nvGrpSpPr>
          <p:cNvPr id="39" name="Group 38"/>
          <p:cNvGrpSpPr/>
          <p:nvPr/>
        </p:nvGrpSpPr>
        <p:grpSpPr>
          <a:xfrm>
            <a:off x="1009890" y="3764335"/>
            <a:ext cx="7688261" cy="1788385"/>
            <a:chOff x="1011238" y="3765683"/>
            <a:chExt cx="7688261" cy="1788385"/>
          </a:xfrm>
        </p:grpSpPr>
        <p:grpSp>
          <p:nvGrpSpPr>
            <p:cNvPr id="58" name="Group 30"/>
            <p:cNvGrpSpPr>
              <a:grpSpLocks/>
            </p:cNvGrpSpPr>
            <p:nvPr/>
          </p:nvGrpSpPr>
          <p:grpSpPr bwMode="auto">
            <a:xfrm>
              <a:off x="7428122" y="3831952"/>
              <a:ext cx="1271377" cy="433513"/>
              <a:chOff x="7427707" y="4452144"/>
              <a:chExt cx="1271163" cy="432915"/>
            </a:xfrm>
          </p:grpSpPr>
          <p:sp>
            <p:nvSpPr>
              <p:cNvPr id="6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S1000562</a:t>
                </a:r>
                <a:endParaRPr lang="en-US" sz="800" b="1" dirty="0">
                  <a:solidFill>
                    <a:prstClr val="black"/>
                  </a:solidFill>
                  <a:latin typeface="Comic Sans MS" pitchFamily="66" charset="0"/>
                </a:endParaRPr>
              </a:p>
            </p:txBody>
          </p:sp>
          <p:sp>
            <p:nvSpPr>
              <p:cNvPr id="6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5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148864" y="5070742"/>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89089" y="46599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20982" y="4651841"/>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6" name="Group 65"/>
          <p:cNvGrpSpPr/>
          <p:nvPr/>
        </p:nvGrpSpPr>
        <p:grpSpPr>
          <a:xfrm>
            <a:off x="945152" y="1461293"/>
            <a:ext cx="7740061" cy="2115387"/>
            <a:chOff x="945152" y="1461293"/>
            <a:chExt cx="7740061" cy="2115387"/>
          </a:xfrm>
        </p:grpSpPr>
        <p:grpSp>
          <p:nvGrpSpPr>
            <p:cNvPr id="67" name="Group 66"/>
            <p:cNvGrpSpPr/>
            <p:nvPr/>
          </p:nvGrpSpPr>
          <p:grpSpPr>
            <a:xfrm>
              <a:off x="945152" y="1461293"/>
              <a:ext cx="7740061" cy="1842075"/>
              <a:chOff x="945152" y="1461293"/>
              <a:chExt cx="7740061" cy="1842075"/>
            </a:xfrm>
          </p:grpSpPr>
          <p:grpSp>
            <p:nvGrpSpPr>
              <p:cNvPr id="71" name="Group 70"/>
              <p:cNvGrpSpPr/>
              <p:nvPr/>
            </p:nvGrpSpPr>
            <p:grpSpPr>
              <a:xfrm>
                <a:off x="1011238" y="1461293"/>
                <a:ext cx="7673975" cy="1356575"/>
                <a:chOff x="1011238" y="1461293"/>
                <a:chExt cx="7673975" cy="1356575"/>
              </a:xfrm>
            </p:grpSpPr>
            <p:sp>
              <p:nvSpPr>
                <p:cNvPr id="8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D080702</a:t>
                  </a:r>
                  <a:endParaRPr lang="en-US" sz="800" b="1" dirty="0">
                    <a:solidFill>
                      <a:prstClr val="black"/>
                    </a:solidFill>
                    <a:latin typeface="Comic Sans MS" pitchFamily="66" charset="0"/>
                  </a:endParaRPr>
                </a:p>
              </p:txBody>
            </p:sp>
            <p:sp>
              <p:nvSpPr>
                <p:cNvPr id="8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8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4122" y="201322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5358" y="2163610"/>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45152" y="2823084"/>
                <a:ext cx="6243027" cy="480284"/>
                <a:chOff x="945152" y="2823084"/>
                <a:chExt cx="6243027" cy="480284"/>
              </a:xfrm>
            </p:grpSpPr>
            <p:grpSp>
              <p:nvGrpSpPr>
                <p:cNvPr id="73" name="Group 72"/>
                <p:cNvGrpSpPr/>
                <p:nvPr/>
              </p:nvGrpSpPr>
              <p:grpSpPr>
                <a:xfrm>
                  <a:off x="945152" y="2829811"/>
                  <a:ext cx="930680" cy="473557"/>
                  <a:chOff x="945152" y="2829811"/>
                  <a:chExt cx="930680" cy="473557"/>
                </a:xfrm>
              </p:grpSpPr>
              <p:pic>
                <p:nvPicPr>
                  <p:cNvPr id="78"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Output</a:t>
                    </a:r>
                    <a:endParaRPr lang="en-US" sz="800" b="1" dirty="0">
                      <a:solidFill>
                        <a:prstClr val="black"/>
                      </a:solidFill>
                      <a:latin typeface="Comic Sans MS" pitchFamily="66" charset="0"/>
                    </a:endParaRPr>
                  </a:p>
                </p:txBody>
              </p:sp>
            </p:grpSp>
            <p:grpSp>
              <p:nvGrpSpPr>
                <p:cNvPr id="74" name="Group 73"/>
                <p:cNvGrpSpPr/>
                <p:nvPr/>
              </p:nvGrpSpPr>
              <p:grpSpPr>
                <a:xfrm>
                  <a:off x="6257499" y="2823084"/>
                  <a:ext cx="930680" cy="434147"/>
                  <a:chOff x="5319208" y="5808135"/>
                  <a:chExt cx="930680" cy="434147"/>
                </a:xfrm>
              </p:grpSpPr>
              <p:pic>
                <p:nvPicPr>
                  <p:cNvPr id="7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77"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Lock</a:t>
                    </a:r>
                    <a:endParaRPr lang="en-US" sz="800" b="1" dirty="0">
                      <a:solidFill>
                        <a:prstClr val="black"/>
                      </a:solidFill>
                      <a:latin typeface="Comic Sans MS" pitchFamily="66" charset="0"/>
                    </a:endParaRPr>
                  </a:p>
                </p:txBody>
              </p:sp>
            </p:grpSp>
          </p:grpSp>
        </p:grpSp>
        <p:grpSp>
          <p:nvGrpSpPr>
            <p:cNvPr id="68" name="Group 67"/>
            <p:cNvGrpSpPr/>
            <p:nvPr/>
          </p:nvGrpSpPr>
          <p:grpSpPr>
            <a:xfrm>
              <a:off x="5830536" y="2297225"/>
              <a:ext cx="215742" cy="1279455"/>
              <a:chOff x="5830536" y="2297225"/>
              <a:chExt cx="215742" cy="1279455"/>
            </a:xfrm>
          </p:grpSpPr>
          <p:sp>
            <p:nvSpPr>
              <p:cNvPr id="69" name="TextBox 353"/>
              <p:cNvSpPr txBox="1">
                <a:spLocks noChangeArrowheads="1"/>
              </p:cNvSpPr>
              <p:nvPr/>
            </p:nvSpPr>
            <p:spPr bwMode="auto">
              <a:xfrm rot="16200000">
                <a:off x="5564972" y="3095374"/>
                <a:ext cx="746869" cy="215742"/>
              </a:xfrm>
              <a:prstGeom prst="rect">
                <a:avLst/>
              </a:prstGeom>
              <a:solidFill>
                <a:schemeClr val="bg2"/>
              </a:solidFill>
              <a:ln w="9525">
                <a:solidFill>
                  <a:srgbClr val="000000"/>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dirty="0">
                  <a:solidFill>
                    <a:prstClr val="black"/>
                  </a:solidFill>
                  <a:latin typeface="Comic Sans MS" pitchFamily="66" charset="0"/>
                </a:endParaRPr>
              </a:p>
            </p:txBody>
          </p:sp>
          <p:sp>
            <p:nvSpPr>
              <p:cNvPr id="70" name="TextBox 353"/>
              <p:cNvSpPr txBox="1">
                <a:spLocks noChangeArrowheads="1"/>
              </p:cNvSpPr>
              <p:nvPr/>
            </p:nvSpPr>
            <p:spPr bwMode="auto">
              <a:xfrm rot="16200000">
                <a:off x="5298679" y="2829082"/>
                <a:ext cx="1279455" cy="21574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To …</a:t>
                </a:r>
                <a:endParaRPr lang="en-US" sz="800" b="1" dirty="0">
                  <a:solidFill>
                    <a:prstClr val="black"/>
                  </a:solidFill>
                  <a:latin typeface="Comic Sans MS" pitchFamily="66" charset="0"/>
                </a:endParaRPr>
              </a:p>
            </p:txBody>
          </p:sp>
        </p:grpSp>
      </p:grpSp>
      <p:sp>
        <p:nvSpPr>
          <p:cNvPr id="4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L1-ISC-YC1</a:t>
            </a:r>
            <a:endParaRPr lang="en-US" sz="800" b="1" dirty="0">
              <a:latin typeface="Comic Sans MS" pitchFamily="66" charset="0"/>
            </a:endParaRPr>
          </a:p>
        </p:txBody>
      </p:sp>
    </p:spTree>
    <p:extLst>
      <p:ext uri="{BB962C8B-B14F-4D97-AF65-F5344CB8AC3E}">
        <p14:creationId xmlns:p14="http://schemas.microsoft.com/office/powerpoint/2010/main" val="2348024205"/>
      </p:ext>
    </p:extLst>
  </p:cSld>
  <p:clrMapOvr>
    <a:masterClrMapping/>
  </p:clrMapOvr>
  <p:timing>
    <p:tnLst>
      <p:par>
        <p:cTn id="1" dur="indefinite" restart="never" nodeType="tmRoot"/>
      </p:par>
    </p:tnLst>
  </p:timing>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S1000653</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539</a:t>
            </a:fld>
            <a:endParaRPr lang="en-US" smtClean="0">
              <a:solidFill>
                <a:srgbClr val="898989"/>
              </a:solidFill>
              <a:latin typeface="Calibri" pitchFamily="34"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71 MHz Distribution Amplifier</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D1000124</a:t>
                </a:r>
                <a:endParaRPr lang="en-US" sz="800" b="1" dirty="0">
                  <a:solidFill>
                    <a:prstClr val="black"/>
                  </a:solidFill>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S1000653</a:t>
                  </a:r>
                  <a:endParaRPr lang="en-US" sz="800" dirty="0">
                    <a:solidFill>
                      <a:prstClr val="black"/>
                    </a:solidFill>
                  </a:endParaRPr>
                </a:p>
              </p:txBody>
            </p:sp>
          </p:grpSp>
        </p:grpSp>
      </p:grpSp>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D1000124</a:t>
                </a:r>
                <a:endParaRPr lang="en-US" sz="800" b="1" dirty="0">
                  <a:solidFill>
                    <a:prstClr val="black"/>
                  </a:solidFill>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10 </a:t>
                  </a:r>
                  <a:r>
                    <a:rPr lang="en-US" sz="800" b="1" dirty="0" err="1" smtClean="0">
                      <a:solidFill>
                        <a:prstClr val="black"/>
                      </a:solidFill>
                      <a:latin typeface="Comic Sans MS" pitchFamily="66" charset="0"/>
                    </a:rPr>
                    <a:t>dBm</a:t>
                  </a:r>
                  <a:endParaRPr lang="en-US" sz="800" b="1" dirty="0">
                    <a:solidFill>
                      <a:prstClr val="black"/>
                    </a:solidFill>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2</a:t>
                  </a:r>
                  <a:endParaRPr lang="en-US" sz="800" b="1" dirty="0">
                    <a:solidFill>
                      <a:prstClr val="black"/>
                    </a:solidFill>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3</a:t>
                  </a:r>
                  <a:endParaRPr lang="en-US" sz="800" b="1" dirty="0">
                    <a:solidFill>
                      <a:prstClr val="black"/>
                    </a:solidFill>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4</a:t>
                  </a:r>
                  <a:endParaRPr lang="en-US" sz="800" b="1" dirty="0">
                    <a:solidFill>
                      <a:prstClr val="black"/>
                    </a:solidFill>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5</a:t>
                  </a:r>
                  <a:endParaRPr lang="en-US" sz="800" b="1" dirty="0">
                    <a:solidFill>
                      <a:prstClr val="black"/>
                    </a:solidFill>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6</a:t>
                  </a:r>
                  <a:endParaRPr lang="en-US" sz="800" b="1" dirty="0">
                    <a:solidFill>
                      <a:prstClr val="black"/>
                    </a:solidFill>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7</a:t>
                  </a:r>
                  <a:endParaRPr lang="en-US" sz="800" b="1" dirty="0">
                    <a:solidFill>
                      <a:prstClr val="black"/>
                    </a:solidFill>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8</a:t>
                  </a:r>
                  <a:endParaRPr lang="en-US" sz="800" b="1" dirty="0">
                    <a:solidFill>
                      <a:prstClr val="black"/>
                    </a:solidFill>
                    <a:latin typeface="Comic Sans MS" pitchFamily="66" charset="0"/>
                  </a:endParaRPr>
                </a:p>
              </p:txBody>
            </p:sp>
          </p:grpSp>
        </p:grpSp>
      </p:grpSp>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S1000653</a:t>
              </a:r>
              <a:endParaRPr lang="en-US" sz="800" b="1" dirty="0">
                <a:solidFill>
                  <a:prstClr val="black"/>
                </a:solidFill>
                <a:latin typeface="Comic Sans MS" pitchFamily="66" charset="0"/>
              </a:endParaRP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62"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M1</a:t>
              </a:r>
              <a:endParaRPr lang="en-US" sz="800" b="1" dirty="0">
                <a:solidFill>
                  <a:prstClr val="black"/>
                </a:solidFill>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M2</a:t>
              </a:r>
              <a:endParaRPr lang="en-US" sz="800" b="1" dirty="0">
                <a:solidFill>
                  <a:prstClr val="black"/>
                </a:solidFill>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M3</a:t>
              </a:r>
              <a:endParaRPr lang="en-US" sz="800" b="1" dirty="0">
                <a:solidFill>
                  <a:prstClr val="black"/>
                </a:solidFill>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Controls</a:t>
              </a:r>
              <a:endParaRPr lang="en-US" sz="800" b="1" dirty="0">
                <a:solidFill>
                  <a:prstClr val="black"/>
                </a:solidFill>
                <a:latin typeface="Comic Sans MS" pitchFamily="66" charset="0"/>
              </a:endParaRPr>
            </a:p>
          </p:txBody>
        </p:sp>
      </p:grpSp>
      <p:sp>
        <p:nvSpPr>
          <p:cNvPr id="12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&lt;&lt; </a:t>
            </a:r>
            <a:r>
              <a:rPr lang="en-US" sz="800" b="1" dirty="0" smtClean="0">
                <a:latin typeface="Comic Sans MS" pitchFamily="66" charset="0"/>
                <a:hlinkClick r:id="rId15" action="ppaction://hlinksldjump"/>
              </a:rPr>
              <a:t>L1-ISC-YC1</a:t>
            </a:r>
            <a:endParaRPr lang="en-US" sz="800" b="1" dirty="0">
              <a:latin typeface="Comic Sans MS" pitchFamily="66" charset="0"/>
            </a:endParaRPr>
          </a:p>
        </p:txBody>
      </p:sp>
    </p:spTree>
    <p:extLst>
      <p:ext uri="{BB962C8B-B14F-4D97-AF65-F5344CB8AC3E}">
        <p14:creationId xmlns:p14="http://schemas.microsoft.com/office/powerpoint/2010/main" val="1087992648"/>
      </p:ext>
    </p:ext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L1-VDC-C4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379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E6428C-BDC8-46B7-A737-43511782A66B}" type="slidenum">
              <a:rPr lang="en-US" smtClean="0">
                <a:solidFill>
                  <a:srgbClr val="898989"/>
                </a:solidFill>
                <a:latin typeface="Calibri" pitchFamily="34" charset="0"/>
              </a:rPr>
              <a:pPr eaLnBrk="1" hangingPunct="1"/>
              <a:t>54</a:t>
            </a:fld>
            <a:endParaRPr lang="en-US" smtClean="0">
              <a:solidFill>
                <a:srgbClr val="898989"/>
              </a:solidFill>
              <a:latin typeface="Calibri" pitchFamily="34" charset="0"/>
            </a:endParaRPr>
          </a:p>
        </p:txBody>
      </p:sp>
      <p:sp>
        <p:nvSpPr>
          <p:cNvPr id="33797"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L1-VDC-C4</a:t>
            </a:r>
            <a:endParaRPr lang="en-US" sz="800" b="1" dirty="0">
              <a:latin typeface="Comic Sans MS" pitchFamily="66" charset="0"/>
            </a:endParaRPr>
          </a:p>
        </p:txBody>
      </p:sp>
      <p:graphicFrame>
        <p:nvGraphicFramePr>
          <p:cNvPr id="5" name="Table 4"/>
          <p:cNvGraphicFramePr>
            <a:graphicFrameLocks noGrp="1"/>
          </p:cNvGraphicFramePr>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a:solidFill>
                            <a:srgbClr val="0070C0"/>
                          </a:solidFill>
                          <a:effectLst/>
                          <a:latin typeface="Comic Sans MS"/>
                          <a:hlinkClick r:id="rId4"/>
                        </a:rPr>
                        <a:t>L1-VDC-C4 S1105250</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L1-PSL-C1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PSO-018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L1-PSL-C1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PSO-018</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L1-PSL-C1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PSY-009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H236495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L1-SUS-C5A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None</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L1-SUS-C3A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PSY-027</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H210621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FFFFFF"/>
                          </a:solidFill>
                          <a:effectLst/>
                          <a:latin typeface="Comic Sans MS"/>
                        </a:rPr>
                        <a:t>L1-TB03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L1-SUS-C2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PSY-004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H210620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FFFFFF"/>
                          </a:solidFill>
                          <a:effectLst/>
                          <a:latin typeface="Comic Sans MS"/>
                        </a:rPr>
                        <a:t>L1-TB04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L1-SUS-C3B</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PSY-005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H210618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FFFFFF"/>
                          </a:solidFill>
                          <a:effectLst/>
                          <a:latin typeface="Comic Sans MS"/>
                        </a:rPr>
                        <a:t>L1-TB01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L1-SUS-C5B</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PSY-002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L1-SUS-C8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PSY-001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PSO-019</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PSY-021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PSY-021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PSO-020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L1-SEI-C5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PSO-020</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PSY-022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PSY-022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PSY-023</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L1-SEI-C6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600" b="1" i="0" u="none" strike="noStrike">
                          <a:solidFill>
                            <a:srgbClr val="000000"/>
                          </a:solidFill>
                          <a:effectLst/>
                          <a:latin typeface="Comic Sans MS"/>
                        </a:rPr>
                        <a:t>PSY-024</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5"/>
                        </a:rPr>
                        <a:t>D1200893</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1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L1-VDC-C4 Corner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5"/>
              </a:rPr>
              <a:t>D1200893</a:t>
            </a:r>
            <a:r>
              <a:rPr lang="en-US" sz="800" b="1" dirty="0" smtClean="0">
                <a:latin typeface="Comic Sans MS" pitchFamily="66" charset="0"/>
              </a:rPr>
              <a:t>) (</a:t>
            </a:r>
            <a:r>
              <a:rPr lang="en-US" sz="800" b="1" u="sng" dirty="0">
                <a:latin typeface="Comic Sans MS" pitchFamily="66" charset="0"/>
                <a:hlinkClick r:id="rId4"/>
              </a:rPr>
              <a:t>S1105250</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S1000577</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540</a:t>
            </a:fld>
            <a:endParaRPr lang="en-US" smtClean="0">
              <a:solidFill>
                <a:srgbClr val="898989"/>
              </a:solidFill>
              <a:latin typeface="Calibri" pitchFamily="34"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24.4 MHz Oscillator</a:t>
                  </a:r>
                </a:p>
              </p:txBody>
            </p:sp>
            <p:pic>
              <p:nvPicPr>
                <p:cNvPr id="3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D080702</a:t>
                </a:r>
                <a:endParaRPr lang="en-US" sz="800" b="1" dirty="0">
                  <a:solidFill>
                    <a:prstClr val="black"/>
                  </a:solidFill>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+12VDC</a:t>
                  </a:r>
                  <a:r>
                    <a:rPr lang="en-US" sz="800" b="1" dirty="0">
                      <a:solidFill>
                        <a:prstClr val="black"/>
                      </a:solidFill>
                      <a:latin typeface="Comic Sans MS" pitchFamily="66" charset="0"/>
                    </a:rPr>
                    <a:t>, </a:t>
                  </a:r>
                  <a:r>
                    <a:rPr lang="en-US" sz="800" b="1" dirty="0" smtClean="0">
                      <a:solidFill>
                        <a:prstClr val="black"/>
                      </a:solidFill>
                      <a:latin typeface="Comic Sans MS" pitchFamily="66" charset="0"/>
                    </a:rPr>
                    <a:t>±24VDC</a:t>
                  </a:r>
                  <a:endParaRPr lang="en-US" sz="800" dirty="0">
                    <a:solidFill>
                      <a:prstClr val="black"/>
                    </a:solidFill>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S1000577</a:t>
                </a:r>
                <a:endParaRPr lang="en-US" sz="800" b="1" dirty="0">
                  <a:solidFill>
                    <a:prstClr val="black"/>
                  </a:solidFill>
                  <a:latin typeface="Comic Sans MS" pitchFamily="66" charset="0"/>
                </a:endParaRPr>
              </a:p>
            </p:txBody>
          </p:sp>
        </p:grpSp>
      </p:grpSp>
      <p:grpSp>
        <p:nvGrpSpPr>
          <p:cNvPr id="39" name="Group 38"/>
          <p:cNvGrpSpPr/>
          <p:nvPr/>
        </p:nvGrpSpPr>
        <p:grpSpPr>
          <a:xfrm>
            <a:off x="1009890" y="3764335"/>
            <a:ext cx="7688261" cy="1788385"/>
            <a:chOff x="1011238" y="3765683"/>
            <a:chExt cx="7688261" cy="1788385"/>
          </a:xfrm>
        </p:grpSpPr>
        <p:grpSp>
          <p:nvGrpSpPr>
            <p:cNvPr id="58" name="Group 30"/>
            <p:cNvGrpSpPr>
              <a:grpSpLocks/>
            </p:cNvGrpSpPr>
            <p:nvPr/>
          </p:nvGrpSpPr>
          <p:grpSpPr bwMode="auto">
            <a:xfrm>
              <a:off x="7428122" y="3831952"/>
              <a:ext cx="1271377" cy="433513"/>
              <a:chOff x="7427707" y="4452144"/>
              <a:chExt cx="1271163" cy="432915"/>
            </a:xfrm>
          </p:grpSpPr>
          <p:sp>
            <p:nvSpPr>
              <p:cNvPr id="6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S1000577</a:t>
                </a:r>
                <a:endParaRPr lang="en-US" sz="800" b="1" dirty="0">
                  <a:solidFill>
                    <a:prstClr val="black"/>
                  </a:solidFill>
                  <a:latin typeface="Comic Sans MS" pitchFamily="66" charset="0"/>
                </a:endParaRPr>
              </a:p>
            </p:txBody>
          </p:sp>
          <p:sp>
            <p:nvSpPr>
              <p:cNvPr id="6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59"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148864" y="5070742"/>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89089" y="46599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120982" y="4651841"/>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6" name="Group 65"/>
          <p:cNvGrpSpPr/>
          <p:nvPr/>
        </p:nvGrpSpPr>
        <p:grpSpPr>
          <a:xfrm>
            <a:off x="945152" y="1461293"/>
            <a:ext cx="7740061" cy="2115387"/>
            <a:chOff x="945152" y="1461293"/>
            <a:chExt cx="7740061" cy="2115387"/>
          </a:xfrm>
        </p:grpSpPr>
        <p:grpSp>
          <p:nvGrpSpPr>
            <p:cNvPr id="67" name="Group 66"/>
            <p:cNvGrpSpPr/>
            <p:nvPr/>
          </p:nvGrpSpPr>
          <p:grpSpPr>
            <a:xfrm>
              <a:off x="945152" y="1461293"/>
              <a:ext cx="7740061" cy="1842075"/>
              <a:chOff x="945152" y="1461293"/>
              <a:chExt cx="7740061" cy="1842075"/>
            </a:xfrm>
          </p:grpSpPr>
          <p:grpSp>
            <p:nvGrpSpPr>
              <p:cNvPr id="71" name="Group 70"/>
              <p:cNvGrpSpPr/>
              <p:nvPr/>
            </p:nvGrpSpPr>
            <p:grpSpPr>
              <a:xfrm>
                <a:off x="1011238" y="1461293"/>
                <a:ext cx="7673975" cy="1356575"/>
                <a:chOff x="1011238" y="1461293"/>
                <a:chExt cx="7673975" cy="1356575"/>
              </a:xfrm>
            </p:grpSpPr>
            <p:sp>
              <p:nvSpPr>
                <p:cNvPr id="8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D080702</a:t>
                  </a:r>
                  <a:endParaRPr lang="en-US" sz="800" b="1" dirty="0">
                    <a:solidFill>
                      <a:prstClr val="black"/>
                    </a:solidFill>
                    <a:latin typeface="Comic Sans MS" pitchFamily="66" charset="0"/>
                  </a:endParaRPr>
                </a:p>
              </p:txBody>
            </p:sp>
            <p:sp>
              <p:nvSpPr>
                <p:cNvPr id="8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83"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4122" y="201322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805358" y="2163610"/>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45152" y="2823084"/>
                <a:ext cx="6243027" cy="480284"/>
                <a:chOff x="945152" y="2823084"/>
                <a:chExt cx="6243027" cy="480284"/>
              </a:xfrm>
            </p:grpSpPr>
            <p:grpSp>
              <p:nvGrpSpPr>
                <p:cNvPr id="73" name="Group 72"/>
                <p:cNvGrpSpPr/>
                <p:nvPr/>
              </p:nvGrpSpPr>
              <p:grpSpPr>
                <a:xfrm>
                  <a:off x="945152" y="2829811"/>
                  <a:ext cx="930680" cy="473557"/>
                  <a:chOff x="945152" y="2829811"/>
                  <a:chExt cx="930680" cy="473557"/>
                </a:xfrm>
              </p:grpSpPr>
              <p:pic>
                <p:nvPicPr>
                  <p:cNvPr id="78"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Output</a:t>
                    </a:r>
                    <a:endParaRPr lang="en-US" sz="800" b="1" dirty="0">
                      <a:solidFill>
                        <a:prstClr val="black"/>
                      </a:solidFill>
                      <a:latin typeface="Comic Sans MS" pitchFamily="66" charset="0"/>
                    </a:endParaRPr>
                  </a:p>
                </p:txBody>
              </p:sp>
            </p:grpSp>
            <p:grpSp>
              <p:nvGrpSpPr>
                <p:cNvPr id="74" name="Group 73"/>
                <p:cNvGrpSpPr/>
                <p:nvPr/>
              </p:nvGrpSpPr>
              <p:grpSpPr>
                <a:xfrm>
                  <a:off x="6257499" y="2823084"/>
                  <a:ext cx="930680" cy="434147"/>
                  <a:chOff x="5319208" y="5808135"/>
                  <a:chExt cx="930680" cy="434147"/>
                </a:xfrm>
              </p:grpSpPr>
              <p:pic>
                <p:nvPicPr>
                  <p:cNvPr id="7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6"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77"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Lock</a:t>
                    </a:r>
                    <a:endParaRPr lang="en-US" sz="800" b="1" dirty="0">
                      <a:solidFill>
                        <a:prstClr val="black"/>
                      </a:solidFill>
                      <a:latin typeface="Comic Sans MS" pitchFamily="66" charset="0"/>
                    </a:endParaRPr>
                  </a:p>
                </p:txBody>
              </p:sp>
            </p:grpSp>
          </p:grpSp>
        </p:grpSp>
        <p:grpSp>
          <p:nvGrpSpPr>
            <p:cNvPr id="68" name="Group 67"/>
            <p:cNvGrpSpPr/>
            <p:nvPr/>
          </p:nvGrpSpPr>
          <p:grpSpPr>
            <a:xfrm>
              <a:off x="5830536" y="2297225"/>
              <a:ext cx="215742" cy="1279455"/>
              <a:chOff x="5830536" y="2297225"/>
              <a:chExt cx="215742" cy="1279455"/>
            </a:xfrm>
          </p:grpSpPr>
          <p:sp>
            <p:nvSpPr>
              <p:cNvPr id="69" name="TextBox 353"/>
              <p:cNvSpPr txBox="1">
                <a:spLocks noChangeArrowheads="1"/>
              </p:cNvSpPr>
              <p:nvPr/>
            </p:nvSpPr>
            <p:spPr bwMode="auto">
              <a:xfrm rot="16200000">
                <a:off x="5564972" y="3095374"/>
                <a:ext cx="746869" cy="215742"/>
              </a:xfrm>
              <a:prstGeom prst="rect">
                <a:avLst/>
              </a:prstGeom>
              <a:solidFill>
                <a:schemeClr val="bg2"/>
              </a:solidFill>
              <a:ln w="9525">
                <a:solidFill>
                  <a:srgbClr val="000000"/>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dirty="0">
                  <a:solidFill>
                    <a:prstClr val="black"/>
                  </a:solidFill>
                  <a:latin typeface="Comic Sans MS" pitchFamily="66" charset="0"/>
                </a:endParaRPr>
              </a:p>
            </p:txBody>
          </p:sp>
          <p:sp>
            <p:nvSpPr>
              <p:cNvPr id="70" name="TextBox 353"/>
              <p:cNvSpPr txBox="1">
                <a:spLocks noChangeArrowheads="1"/>
              </p:cNvSpPr>
              <p:nvPr/>
            </p:nvSpPr>
            <p:spPr bwMode="auto">
              <a:xfrm rot="16200000">
                <a:off x="5298679" y="2829082"/>
                <a:ext cx="1279455" cy="215742"/>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To …</a:t>
                </a:r>
                <a:endParaRPr lang="en-US" sz="800" b="1" dirty="0">
                  <a:solidFill>
                    <a:prstClr val="black"/>
                  </a:solidFill>
                  <a:latin typeface="Comic Sans MS" pitchFamily="66" charset="0"/>
                </a:endParaRPr>
              </a:p>
            </p:txBody>
          </p:sp>
        </p:grpSp>
      </p:grpSp>
      <p:sp>
        <p:nvSpPr>
          <p:cNvPr id="4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L1-ISC-YC1</a:t>
            </a:r>
            <a:endParaRPr lang="en-US" sz="800" b="1" dirty="0">
              <a:latin typeface="Comic Sans MS" pitchFamily="66" charset="0"/>
            </a:endParaRPr>
          </a:p>
        </p:txBody>
      </p:sp>
    </p:spTree>
    <p:extLst>
      <p:ext uri="{BB962C8B-B14F-4D97-AF65-F5344CB8AC3E}">
        <p14:creationId xmlns:p14="http://schemas.microsoft.com/office/powerpoint/2010/main" val="3845371460"/>
      </p:ext>
    </p:extLst>
  </p:cSld>
  <p:clrMapOvr>
    <a:masterClrMapping/>
  </p:clrMapOvr>
  <p:timing>
    <p:tnLst>
      <p:par>
        <p:cTn id="1" dur="indefinite" restart="never" nodeType="tmRoot"/>
      </p:par>
    </p:tn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S1000670</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541</a:t>
            </a:fld>
            <a:endParaRPr lang="en-US" smtClean="0">
              <a:solidFill>
                <a:srgbClr val="898989"/>
              </a:solidFill>
              <a:latin typeface="Calibri" pitchFamily="34"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24.4 MHz Distribution Amplifier</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
                  </a:rPr>
                  <a:t>D1000124</a:t>
                </a:r>
                <a:endParaRPr lang="en-US" sz="800" b="1" dirty="0">
                  <a:solidFill>
                    <a:prstClr val="black"/>
                  </a:solidFill>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S1000670</a:t>
                  </a:r>
                  <a:endParaRPr lang="en-US" sz="800" dirty="0">
                    <a:solidFill>
                      <a:prstClr val="black"/>
                    </a:solidFill>
                  </a:endParaRPr>
                </a:p>
              </p:txBody>
            </p:sp>
          </p:grpSp>
        </p:grpSp>
      </p:grpSp>
      <p:grpSp>
        <p:nvGrpSpPr>
          <p:cNvPr id="27" name="Group 26"/>
          <p:cNvGrpSpPr/>
          <p:nvPr/>
        </p:nvGrpSpPr>
        <p:grpSpPr>
          <a:xfrm>
            <a:off x="909999" y="1428867"/>
            <a:ext cx="7775214" cy="1852029"/>
            <a:chOff x="909999" y="1428867"/>
            <a:chExt cx="7775214" cy="1852029"/>
          </a:xfrm>
        </p:grpSpPr>
        <p:grpSp>
          <p:nvGrpSpPr>
            <p:cNvPr id="71" name="Group 70"/>
            <p:cNvGrpSpPr/>
            <p:nvPr/>
          </p:nvGrpSpPr>
          <p:grpSpPr>
            <a:xfrm>
              <a:off x="998538" y="1428867"/>
              <a:ext cx="7686675" cy="675353"/>
              <a:chOff x="998538" y="1428867"/>
              <a:chExt cx="7686675" cy="675353"/>
            </a:xfrm>
          </p:grpSpPr>
          <p:sp>
            <p:nvSpPr>
              <p:cNvPr id="11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D1000124</a:t>
                </a:r>
                <a:endParaRPr lang="en-US" sz="800" b="1" dirty="0">
                  <a:solidFill>
                    <a:prstClr val="black"/>
                  </a:solidFill>
                  <a:latin typeface="Comic Sans MS" pitchFamily="66" charset="0"/>
                </a:endParaRPr>
              </a:p>
            </p:txBody>
          </p:sp>
          <p:sp>
            <p:nvSpPr>
              <p:cNvPr id="11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13"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43662"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12025" y="1640994"/>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1001" y="1647738"/>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76564" y="1640993"/>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855540" y="1647737"/>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9"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54020" y="1640992"/>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32996" y="1647736"/>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24264" y="1640991"/>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03240" y="1647735"/>
                <a:ext cx="271586" cy="2494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2" name="Group 71"/>
            <p:cNvGrpSpPr/>
            <p:nvPr/>
          </p:nvGrpSpPr>
          <p:grpSpPr>
            <a:xfrm>
              <a:off x="909999" y="2054467"/>
              <a:ext cx="4925415" cy="1226429"/>
              <a:chOff x="909999" y="2054467"/>
              <a:chExt cx="4925415" cy="1226429"/>
            </a:xfrm>
          </p:grpSpPr>
          <p:grpSp>
            <p:nvGrpSpPr>
              <p:cNvPr id="73" name="Group 72"/>
              <p:cNvGrpSpPr/>
              <p:nvPr/>
            </p:nvGrpSpPr>
            <p:grpSpPr>
              <a:xfrm>
                <a:off x="909999" y="2068249"/>
                <a:ext cx="930680" cy="473557"/>
                <a:chOff x="945152" y="2829811"/>
                <a:chExt cx="930680" cy="473557"/>
              </a:xfrm>
            </p:grpSpPr>
            <p:pic>
              <p:nvPicPr>
                <p:cNvPr id="108"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9"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10"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10 </a:t>
                  </a:r>
                  <a:r>
                    <a:rPr lang="en-US" sz="800" b="1" dirty="0" err="1" smtClean="0">
                      <a:solidFill>
                        <a:prstClr val="black"/>
                      </a:solidFill>
                      <a:latin typeface="Comic Sans MS" pitchFamily="66" charset="0"/>
                    </a:rPr>
                    <a:t>dBm</a:t>
                  </a:r>
                  <a:endParaRPr lang="en-US" sz="800" b="1" dirty="0">
                    <a:solidFill>
                      <a:prstClr val="black"/>
                    </a:solidFill>
                    <a:latin typeface="Comic Sans MS" pitchFamily="66" charset="0"/>
                  </a:endParaRPr>
                </a:p>
              </p:txBody>
            </p:sp>
          </p:grpSp>
          <p:grpSp>
            <p:nvGrpSpPr>
              <p:cNvPr id="74" name="Group 73"/>
              <p:cNvGrpSpPr/>
              <p:nvPr/>
            </p:nvGrpSpPr>
            <p:grpSpPr>
              <a:xfrm>
                <a:off x="2176505" y="2054467"/>
                <a:ext cx="930680" cy="473557"/>
                <a:chOff x="945152" y="2829811"/>
                <a:chExt cx="930680" cy="473557"/>
              </a:xfrm>
            </p:grpSpPr>
            <p:pic>
              <p:nvPicPr>
                <p:cNvPr id="10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6"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7"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grpSp>
          <p:grpSp>
            <p:nvGrpSpPr>
              <p:cNvPr id="75" name="Group 74"/>
              <p:cNvGrpSpPr/>
              <p:nvPr/>
            </p:nvGrpSpPr>
            <p:grpSpPr>
              <a:xfrm>
                <a:off x="2562068" y="2291245"/>
                <a:ext cx="930680" cy="473557"/>
                <a:chOff x="945152" y="2829811"/>
                <a:chExt cx="930680" cy="473557"/>
              </a:xfrm>
            </p:grpSpPr>
            <p:pic>
              <p:nvPicPr>
                <p:cNvPr id="102"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3"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4"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2</a:t>
                  </a:r>
                  <a:endParaRPr lang="en-US" sz="800" b="1" dirty="0">
                    <a:solidFill>
                      <a:prstClr val="black"/>
                    </a:solidFill>
                    <a:latin typeface="Comic Sans MS" pitchFamily="66" charset="0"/>
                  </a:endParaRPr>
                </a:p>
              </p:txBody>
            </p:sp>
          </p:grpSp>
          <p:grpSp>
            <p:nvGrpSpPr>
              <p:cNvPr id="78" name="Group 77"/>
              <p:cNvGrpSpPr/>
              <p:nvPr/>
            </p:nvGrpSpPr>
            <p:grpSpPr>
              <a:xfrm>
                <a:off x="2941044" y="2533858"/>
                <a:ext cx="930680" cy="473557"/>
                <a:chOff x="945152" y="2829811"/>
                <a:chExt cx="930680" cy="473557"/>
              </a:xfrm>
            </p:grpSpPr>
            <p:pic>
              <p:nvPicPr>
                <p:cNvPr id="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0"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01"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3</a:t>
                  </a:r>
                  <a:endParaRPr lang="en-US" sz="800" b="1" dirty="0">
                    <a:solidFill>
                      <a:prstClr val="black"/>
                    </a:solidFill>
                    <a:latin typeface="Comic Sans MS" pitchFamily="66" charset="0"/>
                  </a:endParaRPr>
                </a:p>
              </p:txBody>
            </p:sp>
          </p:grpSp>
          <p:grpSp>
            <p:nvGrpSpPr>
              <p:cNvPr id="79" name="Group 78"/>
              <p:cNvGrpSpPr/>
              <p:nvPr/>
            </p:nvGrpSpPr>
            <p:grpSpPr>
              <a:xfrm>
                <a:off x="3339524" y="2793414"/>
                <a:ext cx="930680" cy="473557"/>
                <a:chOff x="945152" y="2829811"/>
                <a:chExt cx="930680" cy="473557"/>
              </a:xfrm>
            </p:grpSpPr>
            <p:pic>
              <p:nvPicPr>
                <p:cNvPr id="9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7"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8"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4</a:t>
                  </a:r>
                  <a:endParaRPr lang="en-US" sz="800" b="1" dirty="0">
                    <a:solidFill>
                      <a:prstClr val="black"/>
                    </a:solidFill>
                    <a:latin typeface="Comic Sans MS" pitchFamily="66" charset="0"/>
                  </a:endParaRPr>
                </a:p>
              </p:txBody>
            </p:sp>
          </p:grpSp>
          <p:grpSp>
            <p:nvGrpSpPr>
              <p:cNvPr id="80" name="Group 79"/>
              <p:cNvGrpSpPr/>
              <p:nvPr/>
            </p:nvGrpSpPr>
            <p:grpSpPr>
              <a:xfrm>
                <a:off x="3741715" y="2068392"/>
                <a:ext cx="930680" cy="473557"/>
                <a:chOff x="945152" y="2829811"/>
                <a:chExt cx="930680" cy="473557"/>
              </a:xfrm>
            </p:grpSpPr>
            <p:pic>
              <p:nvPicPr>
                <p:cNvPr id="9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5"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5</a:t>
                  </a:r>
                  <a:endParaRPr lang="en-US" sz="800" b="1" dirty="0">
                    <a:solidFill>
                      <a:prstClr val="black"/>
                    </a:solidFill>
                    <a:latin typeface="Comic Sans MS" pitchFamily="66" charset="0"/>
                  </a:endParaRPr>
                </a:p>
              </p:txBody>
            </p:sp>
          </p:grpSp>
          <p:grpSp>
            <p:nvGrpSpPr>
              <p:cNvPr id="81" name="Group 80"/>
              <p:cNvGrpSpPr/>
              <p:nvPr/>
            </p:nvGrpSpPr>
            <p:grpSpPr>
              <a:xfrm>
                <a:off x="4127278" y="2305170"/>
                <a:ext cx="930680" cy="473557"/>
                <a:chOff x="945152" y="2829811"/>
                <a:chExt cx="930680" cy="473557"/>
              </a:xfrm>
            </p:grpSpPr>
            <p:pic>
              <p:nvPicPr>
                <p:cNvPr id="90"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1"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92"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6</a:t>
                  </a:r>
                  <a:endParaRPr lang="en-US" sz="800" b="1" dirty="0">
                    <a:solidFill>
                      <a:prstClr val="black"/>
                    </a:solidFill>
                    <a:latin typeface="Comic Sans MS" pitchFamily="66" charset="0"/>
                  </a:endParaRPr>
                </a:p>
              </p:txBody>
            </p:sp>
          </p:grpSp>
          <p:grpSp>
            <p:nvGrpSpPr>
              <p:cNvPr id="82" name="Group 81"/>
              <p:cNvGrpSpPr/>
              <p:nvPr/>
            </p:nvGrpSpPr>
            <p:grpSpPr>
              <a:xfrm>
                <a:off x="4506254" y="2547783"/>
                <a:ext cx="930680" cy="473557"/>
                <a:chOff x="945152" y="2829811"/>
                <a:chExt cx="930680" cy="473557"/>
              </a:xfrm>
            </p:grpSpPr>
            <p:pic>
              <p:nvPicPr>
                <p:cNvPr id="8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8"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9"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7</a:t>
                  </a:r>
                  <a:endParaRPr lang="en-US" sz="800" b="1" dirty="0">
                    <a:solidFill>
                      <a:prstClr val="black"/>
                    </a:solidFill>
                    <a:latin typeface="Comic Sans MS" pitchFamily="66" charset="0"/>
                  </a:endParaRPr>
                </a:p>
              </p:txBody>
            </p:sp>
          </p:grpSp>
          <p:grpSp>
            <p:nvGrpSpPr>
              <p:cNvPr id="83" name="Group 82"/>
              <p:cNvGrpSpPr/>
              <p:nvPr/>
            </p:nvGrpSpPr>
            <p:grpSpPr>
              <a:xfrm>
                <a:off x="4904734" y="2807339"/>
                <a:ext cx="930680" cy="473557"/>
                <a:chOff x="945152" y="2829811"/>
                <a:chExt cx="930680" cy="473557"/>
              </a:xfrm>
            </p:grpSpPr>
            <p:pic>
              <p:nvPicPr>
                <p:cNvPr id="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56485" y="3010237"/>
                  <a:ext cx="303600" cy="293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5" name="TextBox 353"/>
                <p:cNvSpPr txBox="1">
                  <a:spLocks noChangeArrowheads="1"/>
                </p:cNvSpPr>
                <p:nvPr/>
              </p:nvSpPr>
              <p:spPr bwMode="auto">
                <a:xfrm>
                  <a:off x="945152" y="304964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86" name="TextBox 353"/>
                <p:cNvSpPr txBox="1">
                  <a:spLocks noChangeArrowheads="1"/>
                </p:cNvSpPr>
                <p:nvPr/>
              </p:nvSpPr>
              <p:spPr bwMode="auto">
                <a:xfrm>
                  <a:off x="1315445" y="282981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8</a:t>
                  </a:r>
                  <a:endParaRPr lang="en-US" sz="800" b="1" dirty="0">
                    <a:solidFill>
                      <a:prstClr val="black"/>
                    </a:solidFill>
                    <a:latin typeface="Comic Sans MS" pitchFamily="66" charset="0"/>
                  </a:endParaRPr>
                </a:p>
              </p:txBody>
            </p:sp>
          </p:grpSp>
        </p:grpSp>
      </p:grpSp>
      <p:grpSp>
        <p:nvGrpSpPr>
          <p:cNvPr id="61" name="Group 30"/>
          <p:cNvGrpSpPr>
            <a:grpSpLocks/>
          </p:cNvGrpSpPr>
          <p:nvPr/>
        </p:nvGrpSpPr>
        <p:grpSpPr bwMode="auto">
          <a:xfrm>
            <a:off x="7428122" y="3831952"/>
            <a:ext cx="1271377" cy="433513"/>
            <a:chOff x="7427707" y="4452144"/>
            <a:chExt cx="1271163" cy="432915"/>
          </a:xfrm>
        </p:grpSpPr>
        <p:sp>
          <p:nvSpPr>
            <p:cNvPr id="6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S1000670</a:t>
              </a:r>
              <a:endParaRPr lang="en-US" sz="800" b="1" dirty="0">
                <a:solidFill>
                  <a:prstClr val="black"/>
                </a:solidFill>
                <a:latin typeface="Comic Sans MS" pitchFamily="66" charset="0"/>
              </a:endParaRPr>
            </a:p>
          </p:txBody>
        </p:sp>
        <p:sp>
          <p:nvSpPr>
            <p:cNvPr id="7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pic>
        <p:nvPicPr>
          <p:cNvPr id="62"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23839" y="3996386"/>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4"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6448" y="3988294"/>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45695" y="3988293"/>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10"/>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799832" y="4011487"/>
            <a:ext cx="812380"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143539" y="3988292"/>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51249" y="3987935"/>
            <a:ext cx="219857" cy="1821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1"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991703" y="4367180"/>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2" name="Group 31"/>
          <p:cNvGrpSpPr/>
          <p:nvPr/>
        </p:nvGrpSpPr>
        <p:grpSpPr>
          <a:xfrm>
            <a:off x="5297838" y="4535469"/>
            <a:ext cx="930680" cy="434147"/>
            <a:chOff x="5319208" y="5808135"/>
            <a:chExt cx="930680" cy="434147"/>
          </a:xfrm>
        </p:grpSpPr>
        <p:pic>
          <p:nvPicPr>
            <p:cNvPr id="57"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8"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9"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M1</a:t>
              </a:r>
              <a:endParaRPr lang="en-US" sz="800" b="1" dirty="0">
                <a:solidFill>
                  <a:prstClr val="black"/>
                </a:solidFill>
                <a:latin typeface="Comic Sans MS" pitchFamily="66" charset="0"/>
              </a:endParaRPr>
            </a:p>
          </p:txBody>
        </p:sp>
      </p:grpSp>
      <p:grpSp>
        <p:nvGrpSpPr>
          <p:cNvPr id="33" name="Group 32"/>
          <p:cNvGrpSpPr/>
          <p:nvPr/>
        </p:nvGrpSpPr>
        <p:grpSpPr>
          <a:xfrm>
            <a:off x="5580641" y="4752542"/>
            <a:ext cx="930680" cy="434147"/>
            <a:chOff x="5319208" y="5808135"/>
            <a:chExt cx="930680" cy="434147"/>
          </a:xfrm>
        </p:grpSpPr>
        <p:pic>
          <p:nvPicPr>
            <p:cNvPr id="5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6"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M2</a:t>
              </a:r>
              <a:endParaRPr lang="en-US" sz="800" b="1" dirty="0">
                <a:solidFill>
                  <a:prstClr val="black"/>
                </a:solidFill>
                <a:latin typeface="Comic Sans MS" pitchFamily="66" charset="0"/>
              </a:endParaRPr>
            </a:p>
          </p:txBody>
        </p:sp>
      </p:grpSp>
      <p:grpSp>
        <p:nvGrpSpPr>
          <p:cNvPr id="34" name="Group 33"/>
          <p:cNvGrpSpPr/>
          <p:nvPr/>
        </p:nvGrpSpPr>
        <p:grpSpPr>
          <a:xfrm>
            <a:off x="5879114" y="4979181"/>
            <a:ext cx="930680" cy="434147"/>
            <a:chOff x="5319208" y="5808135"/>
            <a:chExt cx="930680" cy="434147"/>
          </a:xfrm>
        </p:grpSpPr>
        <p:pic>
          <p:nvPicPr>
            <p:cNvPr id="5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2328" y="6032732"/>
              <a:ext cx="200025" cy="209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2" name="TextBox 353"/>
            <p:cNvSpPr txBox="1">
              <a:spLocks noChangeArrowheads="1"/>
            </p:cNvSpPr>
            <p:nvPr/>
          </p:nvSpPr>
          <p:spPr bwMode="auto">
            <a:xfrm>
              <a:off x="5319208" y="602796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3" name="TextBox 353"/>
            <p:cNvSpPr txBox="1">
              <a:spLocks noChangeArrowheads="1"/>
            </p:cNvSpPr>
            <p:nvPr/>
          </p:nvSpPr>
          <p:spPr bwMode="auto">
            <a:xfrm>
              <a:off x="5689501" y="5808135"/>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M3</a:t>
              </a:r>
              <a:endParaRPr lang="en-US" sz="800" b="1" dirty="0">
                <a:solidFill>
                  <a:prstClr val="black"/>
                </a:solidFill>
                <a:latin typeface="Comic Sans MS" pitchFamily="66" charset="0"/>
              </a:endParaRPr>
            </a:p>
          </p:txBody>
        </p:sp>
      </p:grpSp>
      <p:grpSp>
        <p:nvGrpSpPr>
          <p:cNvPr id="35" name="Group 34"/>
          <p:cNvGrpSpPr/>
          <p:nvPr/>
        </p:nvGrpSpPr>
        <p:grpSpPr>
          <a:xfrm>
            <a:off x="4286053" y="4349481"/>
            <a:ext cx="1313349" cy="402344"/>
            <a:chOff x="4286053" y="4762173"/>
            <a:chExt cx="1313349" cy="402344"/>
          </a:xfrm>
        </p:grpSpPr>
        <p:pic>
          <p:nvPicPr>
            <p:cNvPr id="36" name="Picture 10"/>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801158" y="4957581"/>
              <a:ext cx="798244" cy="1995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353"/>
            <p:cNvSpPr txBox="1">
              <a:spLocks noChangeArrowheads="1"/>
            </p:cNvSpPr>
            <p:nvPr/>
          </p:nvSpPr>
          <p:spPr bwMode="auto">
            <a:xfrm>
              <a:off x="4286053" y="495020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50" name="TextBox 353"/>
            <p:cNvSpPr txBox="1">
              <a:spLocks noChangeArrowheads="1"/>
            </p:cNvSpPr>
            <p:nvPr/>
          </p:nvSpPr>
          <p:spPr bwMode="auto">
            <a:xfrm>
              <a:off x="4846440" y="4762173"/>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Controls</a:t>
              </a:r>
              <a:endParaRPr lang="en-US" sz="800" b="1" dirty="0">
                <a:solidFill>
                  <a:prstClr val="black"/>
                </a:solidFill>
                <a:latin typeface="Comic Sans MS" pitchFamily="66" charset="0"/>
              </a:endParaRPr>
            </a:p>
          </p:txBody>
        </p:sp>
      </p:grpSp>
      <p:sp>
        <p:nvSpPr>
          <p:cNvPr id="12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&lt;&lt; </a:t>
            </a:r>
            <a:r>
              <a:rPr lang="en-US" sz="800" b="1" dirty="0" smtClean="0">
                <a:latin typeface="Comic Sans MS" pitchFamily="66" charset="0"/>
                <a:hlinkClick r:id="rId15" action="ppaction://hlinksldjump"/>
              </a:rPr>
              <a:t>L1-ISC-YC1</a:t>
            </a:r>
            <a:endParaRPr lang="en-US" sz="800" b="1" dirty="0">
              <a:latin typeface="Comic Sans MS" pitchFamily="66" charset="0"/>
            </a:endParaRPr>
          </a:p>
        </p:txBody>
      </p:sp>
    </p:spTree>
    <p:extLst>
      <p:ext uri="{BB962C8B-B14F-4D97-AF65-F5344CB8AC3E}">
        <p14:creationId xmlns:p14="http://schemas.microsoft.com/office/powerpoint/2010/main" val="483604288"/>
      </p:ext>
    </p:extLst>
  </p:cSld>
  <p:clrMapOvr>
    <a:masterClrMapping/>
  </p:clrMapOvr>
  <p:timing>
    <p:tnLst>
      <p:par>
        <p:cTn id="1" dur="indefinite" restart="never" nodeType="tmRoot"/>
      </p:par>
    </p:tnLst>
  </p:timing>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D1100262 – S1103463</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542</a:t>
            </a:fld>
            <a:endParaRPr lang="en-US" smtClean="0">
              <a:solidFill>
                <a:srgbClr val="898989"/>
              </a:solidFill>
              <a:latin typeface="Calibri" pitchFamily="34" charset="0"/>
            </a:endParaRPr>
          </a:p>
        </p:txBody>
      </p:sp>
      <p:grpSp>
        <p:nvGrpSpPr>
          <p:cNvPr id="37" name="Group 36"/>
          <p:cNvGrpSpPr/>
          <p:nvPr/>
        </p:nvGrpSpPr>
        <p:grpSpPr>
          <a:xfrm>
            <a:off x="1821976" y="735055"/>
            <a:ext cx="6349924" cy="234634"/>
            <a:chOff x="2055888" y="6282253"/>
            <a:chExt cx="6349924" cy="234634"/>
          </a:xfrm>
        </p:grpSpPr>
        <p:pic>
          <p:nvPicPr>
            <p:cNvPr id="3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Box 80"/>
            <p:cNvSpPr txBox="1">
              <a:spLocks noChangeArrowheads="1"/>
            </p:cNvSpPr>
            <p:nvPr/>
          </p:nvSpPr>
          <p:spPr bwMode="auto">
            <a:xfrm>
              <a:off x="2055888" y="6282253"/>
              <a:ext cx="2433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Amplifier Concentrator 1</a:t>
              </a:r>
              <a:endParaRPr lang="en-US" sz="800" b="1" dirty="0">
                <a:latin typeface="Comic Sans MS" pitchFamily="66" charset="0"/>
              </a:endParaRPr>
            </a:p>
          </p:txBody>
        </p:sp>
        <p:sp>
          <p:nvSpPr>
            <p:cNvPr id="42"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D1100262</a:t>
              </a:r>
              <a:endParaRPr lang="en-US" sz="800" b="1" dirty="0">
                <a:latin typeface="Comic Sans MS" pitchFamily="66" charset="0"/>
              </a:endParaRPr>
            </a:p>
          </p:txBody>
        </p:sp>
        <p:sp>
          <p:nvSpPr>
            <p:cNvPr id="43" name="TextBox 77"/>
            <p:cNvSpPr txBox="1">
              <a:spLocks noChangeArrowheads="1"/>
            </p:cNvSpPr>
            <p:nvPr/>
          </p:nvSpPr>
          <p:spPr bwMode="auto">
            <a:xfrm>
              <a:off x="7258404" y="6285137"/>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sp>
          <p:nvSpPr>
            <p:cNvPr id="44"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S1103463</a:t>
              </a:r>
              <a:endParaRPr lang="en-US" sz="800" b="1" dirty="0">
                <a:latin typeface="Comic Sans MS" pitchFamily="66" charset="0"/>
              </a:endParaRPr>
            </a:p>
          </p:txBody>
        </p:sp>
      </p:grpSp>
      <p:grpSp>
        <p:nvGrpSpPr>
          <p:cNvPr id="8" name="Group 7"/>
          <p:cNvGrpSpPr/>
          <p:nvPr/>
        </p:nvGrpSpPr>
        <p:grpSpPr>
          <a:xfrm>
            <a:off x="940195" y="1345285"/>
            <a:ext cx="7759304" cy="4456338"/>
            <a:chOff x="940195" y="1345285"/>
            <a:chExt cx="7759304" cy="4456338"/>
          </a:xfrm>
        </p:grpSpPr>
        <p:grpSp>
          <p:nvGrpSpPr>
            <p:cNvPr id="7" name="Group 6"/>
            <p:cNvGrpSpPr/>
            <p:nvPr/>
          </p:nvGrpSpPr>
          <p:grpSpPr>
            <a:xfrm>
              <a:off x="940195" y="1345285"/>
              <a:ext cx="7745018" cy="887414"/>
              <a:chOff x="940195" y="1345285"/>
              <a:chExt cx="7745018" cy="887414"/>
            </a:xfrm>
          </p:grpSpPr>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D1100262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59494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1345285"/>
                <a:ext cx="6400800" cy="8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6" name="Group 5"/>
            <p:cNvGrpSpPr/>
            <p:nvPr/>
          </p:nvGrpSpPr>
          <p:grpSpPr>
            <a:xfrm>
              <a:off x="998538" y="3548537"/>
              <a:ext cx="7700961" cy="2253086"/>
              <a:chOff x="998538" y="3548537"/>
              <a:chExt cx="7700961" cy="2253086"/>
            </a:xfrm>
          </p:grpSpPr>
          <p:grpSp>
            <p:nvGrpSpPr>
              <p:cNvPr id="5" name="Group 4"/>
              <p:cNvGrpSpPr/>
              <p:nvPr/>
            </p:nvGrpSpPr>
            <p:grpSpPr>
              <a:xfrm>
                <a:off x="998538" y="3548537"/>
                <a:ext cx="7700961" cy="997636"/>
                <a:chOff x="998538" y="3548537"/>
                <a:chExt cx="7700961" cy="997636"/>
              </a:xfrm>
            </p:grpSpPr>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S1103463</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 name="Group 2"/>
                <p:cNvGrpSpPr/>
                <p:nvPr/>
              </p:nvGrpSpPr>
              <p:grpSpPr>
                <a:xfrm>
                  <a:off x="998538" y="3548537"/>
                  <a:ext cx="6400800" cy="997636"/>
                  <a:chOff x="998538" y="3548537"/>
                  <a:chExt cx="6400800" cy="997636"/>
                </a:xfrm>
              </p:grpSpPr>
              <p:pic>
                <p:nvPicPr>
                  <p:cNvPr id="59494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8538" y="3548537"/>
                    <a:ext cx="6400800" cy="997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86682"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 name="Picture 1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81354" y="4088573"/>
                    <a:ext cx="1062837"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260486" y="4084001"/>
                    <a:ext cx="604088" cy="2103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93806"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00931"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74065"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81189"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88314"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5514" y="367238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2638" y="3943109"/>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9763" y="422729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98793" y="3668931"/>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05917" y="3939653"/>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10"/>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13042" y="4223837"/>
                    <a:ext cx="804672"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1429218" y="4609809"/>
                <a:ext cx="5795620" cy="1191814"/>
                <a:chOff x="1429218" y="4609809"/>
                <a:chExt cx="5795620" cy="1191814"/>
              </a:xfrm>
            </p:grpSpPr>
            <p:pic>
              <p:nvPicPr>
                <p:cNvPr id="2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79557"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81354" y="4780033"/>
                  <a:ext cx="1062000"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6681"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93806"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66940"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74064"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481189"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28389" y="478348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35513" y="51836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42638" y="5597339"/>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391668" y="478003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398792" y="5180227"/>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405917" y="5593883"/>
                  <a:ext cx="818921"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53"/>
                <p:cNvSpPr txBox="1">
                  <a:spLocks noChangeArrowheads="1"/>
                </p:cNvSpPr>
                <p:nvPr/>
              </p:nvSpPr>
              <p:spPr bwMode="auto">
                <a:xfrm>
                  <a:off x="2970368" y="476688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a:t>
                  </a:r>
                  <a:endParaRPr lang="en-US" sz="800" b="1" dirty="0">
                    <a:latin typeface="Comic Sans MS" pitchFamily="66" charset="0"/>
                  </a:endParaRPr>
                </a:p>
              </p:txBody>
            </p:sp>
            <p:sp>
              <p:nvSpPr>
                <p:cNvPr id="61" name="TextBox 353"/>
                <p:cNvSpPr txBox="1">
                  <a:spLocks noChangeArrowheads="1"/>
                </p:cNvSpPr>
                <p:nvPr/>
              </p:nvSpPr>
              <p:spPr bwMode="auto">
                <a:xfrm>
                  <a:off x="3530755" y="46112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2" name="TextBox 353"/>
                <p:cNvSpPr txBox="1">
                  <a:spLocks noChangeArrowheads="1"/>
                </p:cNvSpPr>
                <p:nvPr/>
              </p:nvSpPr>
              <p:spPr bwMode="auto">
                <a:xfrm>
                  <a:off x="2250969" y="4610972"/>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Controls</a:t>
                  </a:r>
                  <a:endParaRPr lang="en-US" sz="800" b="1" dirty="0">
                    <a:latin typeface="Comic Sans MS" pitchFamily="66" charset="0"/>
                  </a:endParaRPr>
                </a:p>
              </p:txBody>
            </p:sp>
            <p:sp>
              <p:nvSpPr>
                <p:cNvPr id="63" name="TextBox 353"/>
                <p:cNvSpPr txBox="1">
                  <a:spLocks noChangeArrowheads="1"/>
                </p:cNvSpPr>
                <p:nvPr/>
              </p:nvSpPr>
              <p:spPr bwMode="auto">
                <a:xfrm>
                  <a:off x="2969020" y="517014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5</a:t>
                  </a:r>
                  <a:endParaRPr lang="en-US" sz="800" b="1" dirty="0">
                    <a:latin typeface="Comic Sans MS" pitchFamily="66" charset="0"/>
                  </a:endParaRPr>
                </a:p>
              </p:txBody>
            </p:sp>
            <p:sp>
              <p:nvSpPr>
                <p:cNvPr id="64" name="TextBox 353"/>
                <p:cNvSpPr txBox="1">
                  <a:spLocks noChangeArrowheads="1"/>
                </p:cNvSpPr>
                <p:nvPr/>
              </p:nvSpPr>
              <p:spPr bwMode="auto">
                <a:xfrm>
                  <a:off x="3529407" y="5014477"/>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5" name="TextBox 353"/>
                <p:cNvSpPr txBox="1">
                  <a:spLocks noChangeArrowheads="1"/>
                </p:cNvSpPr>
                <p:nvPr/>
              </p:nvSpPr>
              <p:spPr bwMode="auto">
                <a:xfrm>
                  <a:off x="2967672" y="558148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9</a:t>
                  </a:r>
                  <a:endParaRPr lang="en-US" sz="800" b="1" dirty="0">
                    <a:latin typeface="Comic Sans MS" pitchFamily="66" charset="0"/>
                  </a:endParaRPr>
                </a:p>
              </p:txBody>
            </p:sp>
            <p:sp>
              <p:nvSpPr>
                <p:cNvPr id="66" name="TextBox 353"/>
                <p:cNvSpPr txBox="1">
                  <a:spLocks noChangeArrowheads="1"/>
                </p:cNvSpPr>
                <p:nvPr/>
              </p:nvSpPr>
              <p:spPr bwMode="auto">
                <a:xfrm>
                  <a:off x="3528059" y="542582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7" name="TextBox 353"/>
                <p:cNvSpPr txBox="1">
                  <a:spLocks noChangeArrowheads="1"/>
                </p:cNvSpPr>
                <p:nvPr/>
              </p:nvSpPr>
              <p:spPr bwMode="auto">
                <a:xfrm>
                  <a:off x="3959341"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a:t>
                  </a:r>
                  <a:endParaRPr lang="en-US" sz="800" b="1" dirty="0">
                    <a:latin typeface="Comic Sans MS" pitchFamily="66" charset="0"/>
                  </a:endParaRPr>
                </a:p>
              </p:txBody>
            </p:sp>
            <p:sp>
              <p:nvSpPr>
                <p:cNvPr id="68" name="TextBox 353"/>
                <p:cNvSpPr txBox="1">
                  <a:spLocks noChangeArrowheads="1"/>
                </p:cNvSpPr>
                <p:nvPr/>
              </p:nvSpPr>
              <p:spPr bwMode="auto">
                <a:xfrm>
                  <a:off x="4519728"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69" name="TextBox 353"/>
                <p:cNvSpPr txBox="1">
                  <a:spLocks noChangeArrowheads="1"/>
                </p:cNvSpPr>
                <p:nvPr/>
              </p:nvSpPr>
              <p:spPr bwMode="auto">
                <a:xfrm>
                  <a:off x="3957993"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6</a:t>
                  </a:r>
                  <a:endParaRPr lang="en-US" sz="800" b="1" dirty="0">
                    <a:latin typeface="Comic Sans MS" pitchFamily="66" charset="0"/>
                  </a:endParaRPr>
                </a:p>
              </p:txBody>
            </p:sp>
            <p:sp>
              <p:nvSpPr>
                <p:cNvPr id="70" name="TextBox 353"/>
                <p:cNvSpPr txBox="1">
                  <a:spLocks noChangeArrowheads="1"/>
                </p:cNvSpPr>
                <p:nvPr/>
              </p:nvSpPr>
              <p:spPr bwMode="auto">
                <a:xfrm>
                  <a:off x="4518380"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1" name="TextBox 353"/>
                <p:cNvSpPr txBox="1">
                  <a:spLocks noChangeArrowheads="1"/>
                </p:cNvSpPr>
                <p:nvPr/>
              </p:nvSpPr>
              <p:spPr bwMode="auto">
                <a:xfrm>
                  <a:off x="4003068" y="558731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72" name="TextBox 353"/>
                <p:cNvSpPr txBox="1">
                  <a:spLocks noChangeArrowheads="1"/>
                </p:cNvSpPr>
                <p:nvPr/>
              </p:nvSpPr>
              <p:spPr bwMode="auto">
                <a:xfrm>
                  <a:off x="4517032"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3" name="TextBox 353"/>
                <p:cNvSpPr txBox="1">
                  <a:spLocks noChangeArrowheads="1"/>
                </p:cNvSpPr>
                <p:nvPr/>
              </p:nvSpPr>
              <p:spPr bwMode="auto">
                <a:xfrm>
                  <a:off x="4924420" y="476614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a:t>
                  </a:r>
                  <a:endParaRPr lang="en-US" sz="800" b="1" dirty="0">
                    <a:latin typeface="Comic Sans MS" pitchFamily="66" charset="0"/>
                  </a:endParaRPr>
                </a:p>
              </p:txBody>
            </p:sp>
            <p:sp>
              <p:nvSpPr>
                <p:cNvPr id="74" name="TextBox 353"/>
                <p:cNvSpPr txBox="1">
                  <a:spLocks noChangeArrowheads="1"/>
                </p:cNvSpPr>
                <p:nvPr/>
              </p:nvSpPr>
              <p:spPr bwMode="auto">
                <a:xfrm>
                  <a:off x="5484807" y="461047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5" name="TextBox 353"/>
                <p:cNvSpPr txBox="1">
                  <a:spLocks noChangeArrowheads="1"/>
                </p:cNvSpPr>
                <p:nvPr/>
              </p:nvSpPr>
              <p:spPr bwMode="auto">
                <a:xfrm>
                  <a:off x="4923072" y="516939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a:t>
                  </a:r>
                  <a:endParaRPr lang="en-US" sz="800" b="1" dirty="0">
                    <a:latin typeface="Comic Sans MS" pitchFamily="66" charset="0"/>
                  </a:endParaRPr>
                </a:p>
              </p:txBody>
            </p:sp>
            <p:sp>
              <p:nvSpPr>
                <p:cNvPr id="78" name="TextBox 353"/>
                <p:cNvSpPr txBox="1">
                  <a:spLocks noChangeArrowheads="1"/>
                </p:cNvSpPr>
                <p:nvPr/>
              </p:nvSpPr>
              <p:spPr bwMode="auto">
                <a:xfrm>
                  <a:off x="5483459" y="501373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79" name="TextBox 353"/>
                <p:cNvSpPr txBox="1">
                  <a:spLocks noChangeArrowheads="1"/>
                </p:cNvSpPr>
                <p:nvPr/>
              </p:nvSpPr>
              <p:spPr bwMode="auto">
                <a:xfrm>
                  <a:off x="4970276" y="558073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11</a:t>
                  </a:r>
                  <a:endParaRPr lang="en-US" sz="800" b="1" dirty="0">
                    <a:latin typeface="Comic Sans MS" pitchFamily="66" charset="0"/>
                  </a:endParaRPr>
                </a:p>
              </p:txBody>
            </p:sp>
            <p:sp>
              <p:nvSpPr>
                <p:cNvPr id="80" name="TextBox 353"/>
                <p:cNvSpPr txBox="1">
                  <a:spLocks noChangeArrowheads="1"/>
                </p:cNvSpPr>
                <p:nvPr/>
              </p:nvSpPr>
              <p:spPr bwMode="auto">
                <a:xfrm>
                  <a:off x="5482111" y="542507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1" name="TextBox 353"/>
                <p:cNvSpPr txBox="1">
                  <a:spLocks noChangeArrowheads="1"/>
                </p:cNvSpPr>
                <p:nvPr/>
              </p:nvSpPr>
              <p:spPr bwMode="auto">
                <a:xfrm>
                  <a:off x="5894513" y="47654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a:t>
                  </a:r>
                  <a:endParaRPr lang="en-US" sz="800" b="1" dirty="0">
                    <a:latin typeface="Comic Sans MS" pitchFamily="66" charset="0"/>
                  </a:endParaRPr>
                </a:p>
              </p:txBody>
            </p:sp>
            <p:sp>
              <p:nvSpPr>
                <p:cNvPr id="82" name="TextBox 353"/>
                <p:cNvSpPr txBox="1">
                  <a:spLocks noChangeArrowheads="1"/>
                </p:cNvSpPr>
                <p:nvPr/>
              </p:nvSpPr>
              <p:spPr bwMode="auto">
                <a:xfrm>
                  <a:off x="6454900" y="4609809"/>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3" name="TextBox 353"/>
                <p:cNvSpPr txBox="1">
                  <a:spLocks noChangeArrowheads="1"/>
                </p:cNvSpPr>
                <p:nvPr/>
              </p:nvSpPr>
              <p:spPr bwMode="auto">
                <a:xfrm>
                  <a:off x="5893165" y="516872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a:t>
                  </a:r>
                  <a:endParaRPr lang="en-US" sz="800" b="1" dirty="0">
                    <a:latin typeface="Comic Sans MS" pitchFamily="66" charset="0"/>
                  </a:endParaRPr>
                </a:p>
              </p:txBody>
            </p:sp>
            <p:sp>
              <p:nvSpPr>
                <p:cNvPr id="84" name="TextBox 353"/>
                <p:cNvSpPr txBox="1">
                  <a:spLocks noChangeArrowheads="1"/>
                </p:cNvSpPr>
                <p:nvPr/>
              </p:nvSpPr>
              <p:spPr bwMode="auto">
                <a:xfrm>
                  <a:off x="6453552" y="5013061"/>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5" name="TextBox 353"/>
                <p:cNvSpPr txBox="1">
                  <a:spLocks noChangeArrowheads="1"/>
                </p:cNvSpPr>
                <p:nvPr/>
              </p:nvSpPr>
              <p:spPr bwMode="auto">
                <a:xfrm>
                  <a:off x="5932277" y="5580068"/>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12</a:t>
                  </a:r>
                  <a:endParaRPr lang="en-US" sz="800" b="1" dirty="0">
                    <a:latin typeface="Comic Sans MS" pitchFamily="66" charset="0"/>
                  </a:endParaRPr>
                </a:p>
              </p:txBody>
            </p:sp>
            <p:sp>
              <p:nvSpPr>
                <p:cNvPr id="86" name="TextBox 353"/>
                <p:cNvSpPr txBox="1">
                  <a:spLocks noChangeArrowheads="1"/>
                </p:cNvSpPr>
                <p:nvPr/>
              </p:nvSpPr>
              <p:spPr bwMode="auto">
                <a:xfrm>
                  <a:off x="6452204" y="542440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Rear</a:t>
                  </a:r>
                  <a:endParaRPr lang="en-US" sz="800" b="1" dirty="0">
                    <a:latin typeface="Comic Sans MS" pitchFamily="66" charset="0"/>
                  </a:endParaRPr>
                </a:p>
              </p:txBody>
            </p:sp>
            <p:sp>
              <p:nvSpPr>
                <p:cNvPr id="87" name="TextBox 353"/>
                <p:cNvSpPr txBox="1">
                  <a:spLocks noChangeArrowheads="1"/>
                </p:cNvSpPr>
                <p:nvPr/>
              </p:nvSpPr>
              <p:spPr bwMode="auto">
                <a:xfrm>
                  <a:off x="1429218" y="4763625"/>
                  <a:ext cx="7087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Rear</a:t>
                  </a:r>
                  <a:endParaRPr lang="en-US" sz="800" b="1" dirty="0">
                    <a:latin typeface="Comic Sans MS" pitchFamily="66" charset="0"/>
                  </a:endParaRPr>
                </a:p>
              </p:txBody>
            </p:sp>
          </p:grpSp>
        </p:grpSp>
      </p:grpSp>
      <p:sp>
        <p:nvSpPr>
          <p:cNvPr id="8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&lt;&lt; </a:t>
            </a:r>
            <a:r>
              <a:rPr lang="en-US" sz="800" b="1" dirty="0" smtClean="0">
                <a:latin typeface="Comic Sans MS" pitchFamily="66" charset="0"/>
                <a:hlinkClick r:id="rId12" action="ppaction://hlinksldjump"/>
              </a:rPr>
              <a:t>L1-ISC-YC1</a:t>
            </a:r>
            <a:endParaRPr lang="en-US" sz="800" b="1" dirty="0">
              <a:latin typeface="Comic Sans MS" pitchFamily="66" charset="0"/>
            </a:endParaRPr>
          </a:p>
        </p:txBody>
      </p:sp>
    </p:spTree>
    <p:extLst>
      <p:ext uri="{BB962C8B-B14F-4D97-AF65-F5344CB8AC3E}">
        <p14:creationId xmlns:p14="http://schemas.microsoft.com/office/powerpoint/2010/main" val="4166440922"/>
      </p:ext>
    </p:extLst>
  </p:cSld>
  <p:clrMapOvr>
    <a:masterClrMapping/>
  </p:clrMapOvr>
  <p:timing>
    <p:tnLst>
      <p:par>
        <p:cTn id="1" dur="indefinite" restart="never" nodeType="tmRoot"/>
      </p:par>
    </p:tnLst>
  </p:timing>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S1203282</a:t>
            </a:r>
          </a:p>
        </p:txBody>
      </p:sp>
      <p:sp>
        <p:nvSpPr>
          <p:cNvPr id="4" name="Date Placeholder 3"/>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543</a:t>
            </a:fld>
            <a:endParaRPr lang="en-US" smtClean="0">
              <a:solidFill>
                <a:srgbClr val="898989"/>
              </a:solidFill>
              <a:latin typeface="Calibri" pitchFamily="34"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384 Channel Binary Output</a:t>
                  </a:r>
                </a:p>
              </p:txBody>
            </p:sp>
            <p:pic>
              <p:nvPicPr>
                <p:cNvPr id="3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D1100251</a:t>
                </a:r>
                <a:endParaRPr lang="en-US" sz="800" b="1" dirty="0">
                  <a:solidFill>
                    <a:prstClr val="black"/>
                  </a:solidFill>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+24VDC</a:t>
                  </a:r>
                  <a:endParaRPr lang="en-US" sz="800" dirty="0">
                    <a:solidFill>
                      <a:prstClr val="black"/>
                    </a:solidFill>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S1203282</a:t>
                </a:r>
                <a:endParaRPr lang="en-US" sz="800" b="1" dirty="0">
                  <a:solidFill>
                    <a:prstClr val="black"/>
                  </a:solidFill>
                  <a:latin typeface="Comic Sans MS" pitchFamily="66" charset="0"/>
                </a:endParaRPr>
              </a:p>
            </p:txBody>
          </p:sp>
        </p:grpSp>
      </p:grpSp>
      <p:grpSp>
        <p:nvGrpSpPr>
          <p:cNvPr id="15" name="Group 14"/>
          <p:cNvGrpSpPr/>
          <p:nvPr/>
        </p:nvGrpSpPr>
        <p:grpSpPr>
          <a:xfrm>
            <a:off x="1022350" y="1461293"/>
            <a:ext cx="7675801" cy="5087673"/>
            <a:chOff x="1022350" y="1461293"/>
            <a:chExt cx="7675801" cy="5087673"/>
          </a:xfrm>
        </p:grpSpPr>
        <p:grpSp>
          <p:nvGrpSpPr>
            <p:cNvPr id="134" name="Group 133"/>
            <p:cNvGrpSpPr/>
            <p:nvPr/>
          </p:nvGrpSpPr>
          <p:grpSpPr>
            <a:xfrm>
              <a:off x="1029689" y="1461293"/>
              <a:ext cx="7655524" cy="2112799"/>
              <a:chOff x="1029689" y="1461293"/>
              <a:chExt cx="7655524" cy="2112799"/>
            </a:xfrm>
          </p:grpSpPr>
          <p:grpSp>
            <p:nvGrpSpPr>
              <p:cNvPr id="176" name="Group 175"/>
              <p:cNvGrpSpPr/>
              <p:nvPr/>
            </p:nvGrpSpPr>
            <p:grpSpPr>
              <a:xfrm>
                <a:off x="1029689" y="1461293"/>
                <a:ext cx="7655524" cy="1350547"/>
                <a:chOff x="1029689" y="1461293"/>
                <a:chExt cx="7655524" cy="1350547"/>
              </a:xfrm>
            </p:grpSpPr>
            <p:pic>
              <p:nvPicPr>
                <p:cNvPr id="196"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9689" y="1461293"/>
                  <a:ext cx="6400800" cy="13505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7"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D1100251</a:t>
                  </a:r>
                  <a:endParaRPr lang="en-US" sz="800" b="1" dirty="0">
                    <a:solidFill>
                      <a:prstClr val="black"/>
                    </a:solidFill>
                    <a:latin typeface="Comic Sans MS" pitchFamily="66" charset="0"/>
                  </a:endParaRPr>
                </a:p>
              </p:txBody>
            </p:sp>
            <p:sp>
              <p:nvSpPr>
                <p:cNvPr id="198"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199"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40964"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40964"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91332" y="1796406"/>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91332" y="2280579"/>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35375" y="17960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35375" y="2280201"/>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176"/>
              <p:cNvGrpSpPr/>
              <p:nvPr/>
            </p:nvGrpSpPr>
            <p:grpSpPr>
              <a:xfrm>
                <a:off x="1364882" y="2789822"/>
                <a:ext cx="5238695" cy="784270"/>
                <a:chOff x="1364882" y="2789822"/>
                <a:chExt cx="5238695" cy="784270"/>
              </a:xfrm>
            </p:grpSpPr>
            <p:pic>
              <p:nvPicPr>
                <p:cNvPr id="178"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8416"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8416"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7251"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97251"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52269" y="2964506"/>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52269" y="3367759"/>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TextBox 353"/>
                <p:cNvSpPr txBox="1">
                  <a:spLocks noChangeArrowheads="1"/>
                </p:cNvSpPr>
                <p:nvPr/>
              </p:nvSpPr>
              <p:spPr bwMode="auto">
                <a:xfrm>
                  <a:off x="1364883" y="2957933"/>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85" name="TextBox 353"/>
                <p:cNvSpPr txBox="1">
                  <a:spLocks noChangeArrowheads="1"/>
                </p:cNvSpPr>
                <p:nvPr/>
              </p:nvSpPr>
              <p:spPr bwMode="auto">
                <a:xfrm>
                  <a:off x="1803401" y="2795091"/>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1</a:t>
                  </a:r>
                  <a:endParaRPr lang="en-US" sz="800" b="1" dirty="0">
                    <a:solidFill>
                      <a:prstClr val="black"/>
                    </a:solidFill>
                    <a:latin typeface="Comic Sans MS" pitchFamily="66" charset="0"/>
                  </a:endParaRPr>
                </a:p>
              </p:txBody>
            </p:sp>
            <p:sp>
              <p:nvSpPr>
                <p:cNvPr id="186" name="TextBox 353"/>
                <p:cNvSpPr txBox="1">
                  <a:spLocks noChangeArrowheads="1"/>
                </p:cNvSpPr>
                <p:nvPr/>
              </p:nvSpPr>
              <p:spPr bwMode="auto">
                <a:xfrm>
                  <a:off x="1364882" y="335966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87" name="TextBox 353"/>
                <p:cNvSpPr txBox="1">
                  <a:spLocks noChangeArrowheads="1"/>
                </p:cNvSpPr>
                <p:nvPr/>
              </p:nvSpPr>
              <p:spPr bwMode="auto">
                <a:xfrm>
                  <a:off x="1803400" y="319681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1 – Board 2</a:t>
                  </a:r>
                  <a:endParaRPr lang="en-US" sz="800" b="1" dirty="0">
                    <a:solidFill>
                      <a:prstClr val="black"/>
                    </a:solidFill>
                    <a:latin typeface="Comic Sans MS" pitchFamily="66" charset="0"/>
                  </a:endParaRPr>
                </a:p>
              </p:txBody>
            </p:sp>
            <p:sp>
              <p:nvSpPr>
                <p:cNvPr id="188" name="TextBox 353"/>
                <p:cNvSpPr txBox="1">
                  <a:spLocks noChangeArrowheads="1"/>
                </p:cNvSpPr>
                <p:nvPr/>
              </p:nvSpPr>
              <p:spPr bwMode="auto">
                <a:xfrm>
                  <a:off x="3077562" y="295805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89" name="TextBox 353"/>
                <p:cNvSpPr txBox="1">
                  <a:spLocks noChangeArrowheads="1"/>
                </p:cNvSpPr>
                <p:nvPr/>
              </p:nvSpPr>
              <p:spPr bwMode="auto">
                <a:xfrm>
                  <a:off x="3516080" y="2795209"/>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1</a:t>
                  </a:r>
                  <a:endParaRPr lang="en-US" sz="800" b="1" dirty="0">
                    <a:solidFill>
                      <a:prstClr val="black"/>
                    </a:solidFill>
                    <a:latin typeface="Comic Sans MS" pitchFamily="66" charset="0"/>
                  </a:endParaRPr>
                </a:p>
              </p:txBody>
            </p:sp>
            <p:sp>
              <p:nvSpPr>
                <p:cNvPr id="190" name="TextBox 353"/>
                <p:cNvSpPr txBox="1">
                  <a:spLocks noChangeArrowheads="1"/>
                </p:cNvSpPr>
                <p:nvPr/>
              </p:nvSpPr>
              <p:spPr bwMode="auto">
                <a:xfrm>
                  <a:off x="3077561" y="3359779"/>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91" name="TextBox 353"/>
                <p:cNvSpPr txBox="1">
                  <a:spLocks noChangeArrowheads="1"/>
                </p:cNvSpPr>
                <p:nvPr/>
              </p:nvSpPr>
              <p:spPr bwMode="auto">
                <a:xfrm>
                  <a:off x="3516079" y="3196937"/>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2 – Board 2</a:t>
                  </a:r>
                  <a:endParaRPr lang="en-US" sz="800" b="1" dirty="0">
                    <a:solidFill>
                      <a:prstClr val="black"/>
                    </a:solidFill>
                    <a:latin typeface="Comic Sans MS" pitchFamily="66" charset="0"/>
                  </a:endParaRPr>
                </a:p>
              </p:txBody>
            </p:sp>
            <p:sp>
              <p:nvSpPr>
                <p:cNvPr id="192" name="TextBox 353"/>
                <p:cNvSpPr txBox="1">
                  <a:spLocks noChangeArrowheads="1"/>
                </p:cNvSpPr>
                <p:nvPr/>
              </p:nvSpPr>
              <p:spPr bwMode="auto">
                <a:xfrm>
                  <a:off x="4828229" y="29526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93" name="TextBox 353"/>
                <p:cNvSpPr txBox="1">
                  <a:spLocks noChangeArrowheads="1"/>
                </p:cNvSpPr>
                <p:nvPr/>
              </p:nvSpPr>
              <p:spPr bwMode="auto">
                <a:xfrm>
                  <a:off x="5266747" y="27898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1</a:t>
                  </a:r>
                  <a:endParaRPr lang="en-US" sz="800" b="1" dirty="0">
                    <a:solidFill>
                      <a:prstClr val="black"/>
                    </a:solidFill>
                    <a:latin typeface="Comic Sans MS" pitchFamily="66" charset="0"/>
                  </a:endParaRPr>
                </a:p>
              </p:txBody>
            </p:sp>
            <p:sp>
              <p:nvSpPr>
                <p:cNvPr id="194" name="TextBox 353"/>
                <p:cNvSpPr txBox="1">
                  <a:spLocks noChangeArrowheads="1"/>
                </p:cNvSpPr>
                <p:nvPr/>
              </p:nvSpPr>
              <p:spPr bwMode="auto">
                <a:xfrm>
                  <a:off x="4828228" y="335439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Front </a:t>
                  </a:r>
                </a:p>
              </p:txBody>
            </p:sp>
            <p:sp>
              <p:nvSpPr>
                <p:cNvPr id="195" name="TextBox 353"/>
                <p:cNvSpPr txBox="1">
                  <a:spLocks noChangeArrowheads="1"/>
                </p:cNvSpPr>
                <p:nvPr/>
              </p:nvSpPr>
              <p:spPr bwMode="auto">
                <a:xfrm>
                  <a:off x="5266746" y="319155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3 – Board 2</a:t>
                  </a:r>
                  <a:endParaRPr lang="en-US" sz="800" b="1" dirty="0">
                    <a:solidFill>
                      <a:prstClr val="black"/>
                    </a:solidFill>
                    <a:latin typeface="Comic Sans MS" pitchFamily="66" charset="0"/>
                  </a:endParaRPr>
                </a:p>
              </p:txBody>
            </p:sp>
          </p:grpSp>
        </p:grpSp>
        <p:grpSp>
          <p:nvGrpSpPr>
            <p:cNvPr id="14" name="Group 13"/>
            <p:cNvGrpSpPr/>
            <p:nvPr/>
          </p:nvGrpSpPr>
          <p:grpSpPr>
            <a:xfrm>
              <a:off x="1022350" y="3767238"/>
              <a:ext cx="7675801" cy="2781728"/>
              <a:chOff x="1022350" y="3767238"/>
              <a:chExt cx="7675801" cy="2781728"/>
            </a:xfrm>
          </p:grpSpPr>
          <p:pic>
            <p:nvPicPr>
              <p:cNvPr id="136" name="Picture 5"/>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163118" y="5085578"/>
                <a:ext cx="1264380" cy="483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 name="Group 12"/>
              <p:cNvGrpSpPr/>
              <p:nvPr/>
            </p:nvGrpSpPr>
            <p:grpSpPr>
              <a:xfrm>
                <a:off x="1022350" y="3767238"/>
                <a:ext cx="7675801" cy="1302156"/>
                <a:chOff x="1022350" y="3767238"/>
                <a:chExt cx="7675801" cy="1302156"/>
              </a:xfrm>
            </p:grpSpPr>
            <p:grpSp>
              <p:nvGrpSpPr>
                <p:cNvPr id="58" name="Group 30"/>
                <p:cNvGrpSpPr>
                  <a:grpSpLocks/>
                </p:cNvGrpSpPr>
                <p:nvPr/>
              </p:nvGrpSpPr>
              <p:grpSpPr bwMode="auto">
                <a:xfrm>
                  <a:off x="7426774" y="3830604"/>
                  <a:ext cx="1271377" cy="433513"/>
                  <a:chOff x="7427707" y="4452144"/>
                  <a:chExt cx="1271163" cy="432915"/>
                </a:xfrm>
              </p:grpSpPr>
              <p:sp>
                <p:nvSpPr>
                  <p:cNvPr id="6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S1203282</a:t>
                    </a:r>
                    <a:endParaRPr lang="en-US" sz="800" b="1" dirty="0">
                      <a:solidFill>
                        <a:prstClr val="black"/>
                      </a:solidFill>
                      <a:latin typeface="Comic Sans MS" pitchFamily="66" charset="0"/>
                    </a:endParaRPr>
                  </a:p>
                </p:txBody>
              </p:sp>
              <p:sp>
                <p:nvSpPr>
                  <p:cNvPr id="6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grpSp>
              <p:nvGrpSpPr>
                <p:cNvPr id="137" name="Group 136"/>
                <p:cNvGrpSpPr/>
                <p:nvPr/>
              </p:nvGrpSpPr>
              <p:grpSpPr>
                <a:xfrm>
                  <a:off x="1022350" y="3767238"/>
                  <a:ext cx="6400800" cy="1302156"/>
                  <a:chOff x="1022350" y="3767238"/>
                  <a:chExt cx="6400800" cy="1302156"/>
                </a:xfrm>
              </p:grpSpPr>
              <p:pic>
                <p:nvPicPr>
                  <p:cNvPr id="165"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22350" y="3767238"/>
                    <a:ext cx="6400800" cy="130215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03343" y="4610033"/>
                    <a:ext cx="653199" cy="2274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7"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12392"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612392"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800760"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800760"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59325" y="4082455"/>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15"/>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59325" y="4566628"/>
                    <a:ext cx="1062836"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53172" y="3905193"/>
                    <a:ext cx="539456" cy="548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458171" y="4264117"/>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5" name="Picture 4"/>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140231" y="4267439"/>
                    <a:ext cx="253777" cy="2052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138" name="Group 137"/>
              <p:cNvGrpSpPr/>
              <p:nvPr/>
            </p:nvGrpSpPr>
            <p:grpSpPr>
              <a:xfrm>
                <a:off x="1867111" y="5083730"/>
                <a:ext cx="6375944" cy="1465236"/>
                <a:chOff x="1867111" y="5083730"/>
                <a:chExt cx="6375944" cy="1465236"/>
              </a:xfrm>
            </p:grpSpPr>
            <p:pic>
              <p:nvPicPr>
                <p:cNvPr id="139"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780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83066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798865"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31728"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418674" y="5250933"/>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16"/>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051537" y="5700902"/>
                  <a:ext cx="1061999" cy="201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 name="TextBox 353"/>
                <p:cNvSpPr txBox="1">
                  <a:spLocks noChangeArrowheads="1"/>
                </p:cNvSpPr>
                <p:nvPr/>
              </p:nvSpPr>
              <p:spPr bwMode="auto">
                <a:xfrm>
                  <a:off x="2586320" y="5246572"/>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46" name="TextBox 353"/>
                <p:cNvSpPr txBox="1">
                  <a:spLocks noChangeArrowheads="1"/>
                </p:cNvSpPr>
                <p:nvPr/>
              </p:nvSpPr>
              <p:spPr bwMode="auto">
                <a:xfrm>
                  <a:off x="3024838" y="5083730"/>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1</a:t>
                  </a:r>
                  <a:endParaRPr lang="en-US" sz="800" b="1" dirty="0">
                    <a:solidFill>
                      <a:prstClr val="black"/>
                    </a:solidFill>
                    <a:latin typeface="Comic Sans MS" pitchFamily="66" charset="0"/>
                  </a:endParaRPr>
                </a:p>
              </p:txBody>
            </p:sp>
            <p:sp>
              <p:nvSpPr>
                <p:cNvPr id="147" name="TextBox 353"/>
                <p:cNvSpPr txBox="1">
                  <a:spLocks noChangeArrowheads="1"/>
                </p:cNvSpPr>
                <p:nvPr/>
              </p:nvSpPr>
              <p:spPr bwMode="auto">
                <a:xfrm>
                  <a:off x="3211287" y="569501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48" name="TextBox 353"/>
                <p:cNvSpPr txBox="1">
                  <a:spLocks noChangeArrowheads="1"/>
                </p:cNvSpPr>
                <p:nvPr/>
              </p:nvSpPr>
              <p:spPr bwMode="auto">
                <a:xfrm>
                  <a:off x="3649805" y="5532174"/>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6 – Board 2</a:t>
                  </a:r>
                  <a:endParaRPr lang="en-US" sz="800" b="1" dirty="0">
                    <a:solidFill>
                      <a:prstClr val="black"/>
                    </a:solidFill>
                    <a:latin typeface="Comic Sans MS" pitchFamily="66" charset="0"/>
                  </a:endParaRPr>
                </a:p>
              </p:txBody>
            </p:sp>
            <p:sp>
              <p:nvSpPr>
                <p:cNvPr id="149" name="TextBox 353"/>
                <p:cNvSpPr txBox="1">
                  <a:spLocks noChangeArrowheads="1"/>
                </p:cNvSpPr>
                <p:nvPr/>
              </p:nvSpPr>
              <p:spPr bwMode="auto">
                <a:xfrm>
                  <a:off x="4182082"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0" name="TextBox 353"/>
                <p:cNvSpPr txBox="1">
                  <a:spLocks noChangeArrowheads="1"/>
                </p:cNvSpPr>
                <p:nvPr/>
              </p:nvSpPr>
              <p:spPr bwMode="auto">
                <a:xfrm>
                  <a:off x="4620600"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1</a:t>
                  </a:r>
                  <a:endParaRPr lang="en-US" sz="800" b="1" dirty="0">
                    <a:solidFill>
                      <a:prstClr val="black"/>
                    </a:solidFill>
                    <a:latin typeface="Comic Sans MS" pitchFamily="66" charset="0"/>
                  </a:endParaRPr>
                </a:p>
              </p:txBody>
            </p:sp>
            <p:sp>
              <p:nvSpPr>
                <p:cNvPr id="151" name="TextBox 353"/>
                <p:cNvSpPr txBox="1">
                  <a:spLocks noChangeArrowheads="1"/>
                </p:cNvSpPr>
                <p:nvPr/>
              </p:nvSpPr>
              <p:spPr bwMode="auto">
                <a:xfrm>
                  <a:off x="4807049"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2" name="TextBox 353"/>
                <p:cNvSpPr txBox="1">
                  <a:spLocks noChangeArrowheads="1"/>
                </p:cNvSpPr>
                <p:nvPr/>
              </p:nvSpPr>
              <p:spPr bwMode="auto">
                <a:xfrm>
                  <a:off x="5245567"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5 – Board 2</a:t>
                  </a:r>
                  <a:endParaRPr lang="en-US" sz="800" b="1" dirty="0">
                    <a:solidFill>
                      <a:prstClr val="black"/>
                    </a:solidFill>
                    <a:latin typeface="Comic Sans MS" pitchFamily="66" charset="0"/>
                  </a:endParaRPr>
                </a:p>
              </p:txBody>
            </p:sp>
            <p:sp>
              <p:nvSpPr>
                <p:cNvPr id="153" name="TextBox 353"/>
                <p:cNvSpPr txBox="1">
                  <a:spLocks noChangeArrowheads="1"/>
                </p:cNvSpPr>
                <p:nvPr/>
              </p:nvSpPr>
              <p:spPr bwMode="auto">
                <a:xfrm>
                  <a:off x="5842740" y="524842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4" name="TextBox 353"/>
                <p:cNvSpPr txBox="1">
                  <a:spLocks noChangeArrowheads="1"/>
                </p:cNvSpPr>
                <p:nvPr/>
              </p:nvSpPr>
              <p:spPr bwMode="auto">
                <a:xfrm>
                  <a:off x="6281258" y="5085578"/>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1</a:t>
                  </a:r>
                  <a:endParaRPr lang="en-US" sz="800" b="1" dirty="0">
                    <a:solidFill>
                      <a:prstClr val="black"/>
                    </a:solidFill>
                    <a:latin typeface="Comic Sans MS" pitchFamily="66" charset="0"/>
                  </a:endParaRPr>
                </a:p>
              </p:txBody>
            </p:sp>
            <p:sp>
              <p:nvSpPr>
                <p:cNvPr id="155" name="TextBox 353"/>
                <p:cNvSpPr txBox="1">
                  <a:spLocks noChangeArrowheads="1"/>
                </p:cNvSpPr>
                <p:nvPr/>
              </p:nvSpPr>
              <p:spPr bwMode="auto">
                <a:xfrm>
                  <a:off x="6467707" y="569686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56" name="TextBox 353"/>
                <p:cNvSpPr txBox="1">
                  <a:spLocks noChangeArrowheads="1"/>
                </p:cNvSpPr>
                <p:nvPr/>
              </p:nvSpPr>
              <p:spPr bwMode="auto">
                <a:xfrm>
                  <a:off x="6906225" y="5534022"/>
                  <a:ext cx="13368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Chassis 4 – Board 2</a:t>
                  </a:r>
                  <a:endParaRPr lang="en-US" sz="800" b="1" dirty="0">
                    <a:solidFill>
                      <a:prstClr val="black"/>
                    </a:solidFill>
                    <a:latin typeface="Comic Sans MS" pitchFamily="66" charset="0"/>
                  </a:endParaRPr>
                </a:p>
              </p:txBody>
            </p:sp>
            <p:grpSp>
              <p:nvGrpSpPr>
                <p:cNvPr id="157" name="Group 156"/>
                <p:cNvGrpSpPr/>
                <p:nvPr/>
              </p:nvGrpSpPr>
              <p:grpSpPr>
                <a:xfrm>
                  <a:off x="1867111" y="5870705"/>
                  <a:ext cx="950720" cy="412278"/>
                  <a:chOff x="1867111" y="5870705"/>
                  <a:chExt cx="950720" cy="412278"/>
                </a:xfrm>
              </p:grpSpPr>
              <p:pic>
                <p:nvPicPr>
                  <p:cNvPr id="162"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458171" y="6038456"/>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3" name="TextBox 353"/>
                  <p:cNvSpPr txBox="1">
                    <a:spLocks noChangeArrowheads="1"/>
                  </p:cNvSpPr>
                  <p:nvPr/>
                </p:nvSpPr>
                <p:spPr bwMode="auto">
                  <a:xfrm>
                    <a:off x="1867111" y="6038456"/>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64" name="TextBox 353"/>
                  <p:cNvSpPr txBox="1">
                    <a:spLocks noChangeArrowheads="1"/>
                  </p:cNvSpPr>
                  <p:nvPr/>
                </p:nvSpPr>
                <p:spPr bwMode="auto">
                  <a:xfrm>
                    <a:off x="2382961" y="5870705"/>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In</a:t>
                    </a:r>
                    <a:endParaRPr lang="en-US" sz="800" b="1" dirty="0">
                      <a:solidFill>
                        <a:prstClr val="black"/>
                      </a:solidFill>
                      <a:latin typeface="Comic Sans MS" pitchFamily="66" charset="0"/>
                    </a:endParaRPr>
                  </a:p>
                </p:txBody>
              </p:sp>
            </p:grpSp>
            <p:grpSp>
              <p:nvGrpSpPr>
                <p:cNvPr id="158" name="Group 157"/>
                <p:cNvGrpSpPr/>
                <p:nvPr/>
              </p:nvGrpSpPr>
              <p:grpSpPr>
                <a:xfrm>
                  <a:off x="2549477" y="6145612"/>
                  <a:ext cx="950720" cy="403354"/>
                  <a:chOff x="2517080" y="5879630"/>
                  <a:chExt cx="950720" cy="403354"/>
                </a:xfrm>
              </p:grpSpPr>
              <p:pic>
                <p:nvPicPr>
                  <p:cNvPr id="159"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24894" y="6038457"/>
                    <a:ext cx="284450" cy="24452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60" name="TextBox 353"/>
                  <p:cNvSpPr txBox="1">
                    <a:spLocks noChangeArrowheads="1"/>
                  </p:cNvSpPr>
                  <p:nvPr/>
                </p:nvSpPr>
                <p:spPr bwMode="auto">
                  <a:xfrm>
                    <a:off x="2517080" y="6047381"/>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Rear</a:t>
                    </a:r>
                    <a:endParaRPr lang="en-US" sz="800" b="1" dirty="0">
                      <a:solidFill>
                        <a:prstClr val="black"/>
                      </a:solidFill>
                      <a:latin typeface="Comic Sans MS" pitchFamily="66" charset="0"/>
                    </a:endParaRPr>
                  </a:p>
                </p:txBody>
              </p:sp>
              <p:sp>
                <p:nvSpPr>
                  <p:cNvPr id="161" name="TextBox 353"/>
                  <p:cNvSpPr txBox="1">
                    <a:spLocks noChangeArrowheads="1"/>
                  </p:cNvSpPr>
                  <p:nvPr/>
                </p:nvSpPr>
                <p:spPr bwMode="auto">
                  <a:xfrm>
                    <a:off x="3032930" y="5879630"/>
                    <a:ext cx="434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Out</a:t>
                    </a:r>
                    <a:endParaRPr lang="en-US" sz="800" b="1" dirty="0">
                      <a:solidFill>
                        <a:prstClr val="black"/>
                      </a:solidFill>
                      <a:latin typeface="Comic Sans MS" pitchFamily="66" charset="0"/>
                    </a:endParaRPr>
                  </a:p>
                </p:txBody>
              </p:sp>
            </p:grpSp>
          </p:grpSp>
        </p:grpSp>
      </p:grpSp>
      <p:sp>
        <p:nvSpPr>
          <p:cNvPr id="9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ction="ppaction://hlinksldjump"/>
              </a:rPr>
              <a:t>&lt;&lt; </a:t>
            </a:r>
            <a:r>
              <a:rPr lang="en-US" sz="800" b="1" dirty="0" smtClean="0">
                <a:latin typeface="Comic Sans MS" pitchFamily="66" charset="0"/>
                <a:hlinkClick r:id="rId14" action="ppaction://hlinksldjump"/>
              </a:rPr>
              <a:t>L1-ISC-YC1</a:t>
            </a:r>
            <a:endParaRPr lang="en-US" sz="800" b="1" dirty="0">
              <a:latin typeface="Comic Sans MS" pitchFamily="66" charset="0"/>
            </a:endParaRPr>
          </a:p>
        </p:txBody>
      </p:sp>
    </p:spTree>
    <p:extLst>
      <p:ext uri="{BB962C8B-B14F-4D97-AF65-F5344CB8AC3E}">
        <p14:creationId xmlns:p14="http://schemas.microsoft.com/office/powerpoint/2010/main" val="1100742513"/>
      </p:ext>
    </p:extLst>
  </p:cSld>
  <p:clrMapOvr>
    <a:masterClrMapping/>
  </p:clrMapOvr>
  <p:timing>
    <p:tnLst>
      <p:par>
        <p:cTn id="1" dur="indefinite" restart="never" nodeType="tmRoot"/>
      </p:par>
    </p:tnLst>
  </p:timing>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l1pemey - D1001715 – S1000528</a:t>
            </a:r>
          </a:p>
        </p:txBody>
      </p:sp>
      <p:sp>
        <p:nvSpPr>
          <p:cNvPr id="235" name="Date Placeholder 234"/>
          <p:cNvSpPr>
            <a:spLocks noGrp="1"/>
          </p:cNvSpPr>
          <p:nvPr>
            <p:ph type="dt" sz="quarter" idx="10"/>
          </p:nvPr>
        </p:nvSpPr>
        <p:spPr/>
        <p:txBody>
          <a:bodyPr/>
          <a:lstStyle/>
          <a:p>
            <a:pPr>
              <a:defRPr/>
            </a:pPr>
            <a:r>
              <a:rPr lang="en-US" smtClean="0"/>
              <a:t>LIGO-G1001032-V10</a:t>
            </a:r>
            <a:endParaRPr lang="en-US"/>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544</a:t>
            </a:fld>
            <a:endParaRPr lang="en-US" smtClean="0">
              <a:solidFill>
                <a:srgbClr val="898989"/>
              </a:solidFill>
              <a:latin typeface="Calibri" pitchFamily="34" charset="0"/>
            </a:endParaRPr>
          </a:p>
        </p:txBody>
      </p:sp>
      <p:grpSp>
        <p:nvGrpSpPr>
          <p:cNvPr id="272389" name="Group 150"/>
          <p:cNvGrpSpPr>
            <a:grpSpLocks/>
          </p:cNvGrpSpPr>
          <p:nvPr/>
        </p:nvGrpSpPr>
        <p:grpSpPr bwMode="auto">
          <a:xfrm>
            <a:off x="241300" y="1209675"/>
            <a:ext cx="8832850" cy="5381625"/>
            <a:chOff x="234950" y="1212157"/>
            <a:chExt cx="8832132" cy="5381256"/>
          </a:xfrm>
        </p:grpSpPr>
        <p:grpSp>
          <p:nvGrpSpPr>
            <p:cNvPr id="272406" name="Group 70"/>
            <p:cNvGrpSpPr>
              <a:grpSpLocks/>
            </p:cNvGrpSpPr>
            <p:nvPr/>
          </p:nvGrpSpPr>
          <p:grpSpPr bwMode="auto">
            <a:xfrm>
              <a:off x="234950" y="1212157"/>
              <a:ext cx="7659687" cy="2281931"/>
              <a:chOff x="234950" y="1212157"/>
              <a:chExt cx="7659687" cy="2281931"/>
            </a:xfrm>
          </p:grpSpPr>
          <p:grpSp>
            <p:nvGrpSpPr>
              <p:cNvPr id="272513" name="Group 60"/>
              <p:cNvGrpSpPr>
                <a:grpSpLocks/>
              </p:cNvGrpSpPr>
              <p:nvPr/>
            </p:nvGrpSpPr>
            <p:grpSpPr bwMode="auto">
              <a:xfrm>
                <a:off x="234950" y="1212157"/>
                <a:ext cx="7659687" cy="2281931"/>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51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ction="ppaction://hlinksldjump"/>
                  </a:rPr>
                  <a:t>Timing Slot</a:t>
                </a:r>
                <a:endParaRPr lang="en-US" sz="800" b="1">
                  <a:latin typeface="Comic Sans MS" pitchFamily="66" charset="0"/>
                </a:endParaRPr>
              </a:p>
            </p:txBody>
          </p:sp>
        </p:grpSp>
        <p:grpSp>
          <p:nvGrpSpPr>
            <p:cNvPr id="272407" name="Group 453"/>
            <p:cNvGrpSpPr>
              <a:grpSpLocks/>
            </p:cNvGrpSpPr>
            <p:nvPr/>
          </p:nvGrpSpPr>
          <p:grpSpPr bwMode="auto">
            <a:xfrm>
              <a:off x="234950" y="3554877"/>
              <a:ext cx="8832132" cy="3038536"/>
              <a:chOff x="234950" y="3554877"/>
              <a:chExt cx="8832132" cy="3038536"/>
            </a:xfrm>
          </p:grpSpPr>
          <p:grpSp>
            <p:nvGrpSpPr>
              <p:cNvPr id="272408" name="Group 294"/>
              <p:cNvGrpSpPr>
                <a:grpSpLocks/>
              </p:cNvGrpSpPr>
              <p:nvPr/>
            </p:nvGrpSpPr>
            <p:grpSpPr bwMode="auto">
              <a:xfrm>
                <a:off x="234950" y="3554877"/>
                <a:ext cx="8832132" cy="3038536"/>
                <a:chOff x="234950" y="3554877"/>
                <a:chExt cx="8832132" cy="3038536"/>
              </a:xfrm>
            </p:grpSpPr>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7242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7242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7243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7243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7243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7243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7243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7243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7243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7243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72438" name="Group 71"/>
                <p:cNvGrpSpPr>
                  <a:grpSpLocks/>
                </p:cNvGrpSpPr>
                <p:nvPr/>
              </p:nvGrpSpPr>
              <p:grpSpPr bwMode="auto">
                <a:xfrm>
                  <a:off x="4685716" y="3595684"/>
                  <a:ext cx="215899" cy="1858574"/>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b="1" dirty="0">
                        <a:solidFill>
                          <a:schemeClr val="bg1"/>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72439" name="Group 100"/>
                <p:cNvGrpSpPr>
                  <a:grpSpLocks/>
                </p:cNvGrpSpPr>
                <p:nvPr/>
              </p:nvGrpSpPr>
              <p:grpSpPr bwMode="auto">
                <a:xfrm>
                  <a:off x="4973724" y="3600848"/>
                  <a:ext cx="233352" cy="1849052"/>
                  <a:chOff x="4100718" y="3595688"/>
                  <a:chExt cx="233355" cy="1849437"/>
                </a:xfrm>
              </p:grpSpPr>
              <p:grpSp>
                <p:nvGrpSpPr>
                  <p:cNvPr id="272503" name="Group 72"/>
                  <p:cNvGrpSpPr>
                    <a:grpSpLocks/>
                  </p:cNvGrpSpPr>
                  <p:nvPr/>
                </p:nvGrpSpPr>
                <p:grpSpPr bwMode="auto">
                  <a:xfrm>
                    <a:off x="4100718" y="3595688"/>
                    <a:ext cx="233355" cy="1849437"/>
                    <a:chOff x="7985161" y="2757488"/>
                    <a:chExt cx="233322"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2725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6"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725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72441" name="Group 26"/>
                <p:cNvGrpSpPr>
                  <a:grpSpLocks/>
                </p:cNvGrpSpPr>
                <p:nvPr/>
              </p:nvGrpSpPr>
              <p:grpSpPr bwMode="auto">
                <a:xfrm>
                  <a:off x="6622358" y="3554877"/>
                  <a:ext cx="1272188" cy="342709"/>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0"/>
                      </a:rPr>
                      <a:t>S1000528</a:t>
                    </a:r>
                    <a:endParaRPr lang="en-US" sz="800" b="1">
                      <a:solidFill>
                        <a:schemeClr val="bg1"/>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72442" name="Group 151"/>
                <p:cNvGrpSpPr>
                  <a:grpSpLocks/>
                </p:cNvGrpSpPr>
                <p:nvPr/>
              </p:nvGrpSpPr>
              <p:grpSpPr bwMode="auto">
                <a:xfrm>
                  <a:off x="6520479" y="3870500"/>
                  <a:ext cx="2546603" cy="2722913"/>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D1001421</a:t>
                      </a:r>
                      <a:endParaRPr lang="en-US" sz="800" b="1" dirty="0">
                        <a:latin typeface="Comic Sans MS" pitchFamily="66" charset="0"/>
                      </a:endParaRP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3"/>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72409" name="Group 439"/>
              <p:cNvGrpSpPr>
                <a:grpSpLocks/>
              </p:cNvGrpSpPr>
              <p:nvPr/>
            </p:nvGrpSpPr>
            <p:grpSpPr bwMode="auto">
              <a:xfrm>
                <a:off x="2363420" y="5458525"/>
                <a:ext cx="3690745" cy="364202"/>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27239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2238375" y="746125"/>
            <a:ext cx="5695950" cy="455613"/>
            <a:chOff x="-234712" y="6097725"/>
            <a:chExt cx="5695241" cy="455953"/>
          </a:xfrm>
        </p:grpSpPr>
        <p:grpSp>
          <p:nvGrpSpPr>
            <p:cNvPr id="272398" name="Group 220"/>
            <p:cNvGrpSpPr>
              <a:grpSpLocks/>
            </p:cNvGrpSpPr>
            <p:nvPr/>
          </p:nvGrpSpPr>
          <p:grpSpPr bwMode="auto">
            <a:xfrm>
              <a:off x="-234712" y="6101482"/>
              <a:ext cx="3059271" cy="452196"/>
              <a:chOff x="-234712" y="6110108"/>
              <a:chExt cx="3059271"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l1pemey </a:t>
                </a:r>
                <a:r>
                  <a:rPr lang="en-US" sz="800" b="1" dirty="0">
                    <a:latin typeface="Comic Sans MS" pitchFamily="66" charset="0"/>
                  </a:rPr>
                  <a:t>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S1000528</a:t>
                </a:r>
                <a:endParaRPr lang="en-US" sz="800" b="1" dirty="0">
                  <a:solidFill>
                    <a:schemeClr val="bg1"/>
                  </a:solidFill>
                  <a:latin typeface="Comic Sans MS" pitchFamily="66" charset="0"/>
                </a:endParaRPr>
              </a:p>
            </p:txBody>
          </p:sp>
        </p:grpSp>
      </p:grpSp>
      <p:grpSp>
        <p:nvGrpSpPr>
          <p:cNvPr id="272392" name="Group 144"/>
          <p:cNvGrpSpPr>
            <a:grpSpLocks/>
          </p:cNvGrpSpPr>
          <p:nvPr/>
        </p:nvGrpSpPr>
        <p:grpSpPr bwMode="auto">
          <a:xfrm>
            <a:off x="1133475" y="4843463"/>
            <a:ext cx="254000" cy="2006600"/>
            <a:chOff x="3103263" y="4394964"/>
            <a:chExt cx="253280" cy="2005829"/>
          </a:xfrm>
        </p:grpSpPr>
        <p:sp>
          <p:nvSpPr>
            <p:cNvPr id="272395"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138" name="Straight Arrow Connector 137"/>
            <p:cNvCxnSpPr>
              <a:stCxn id="272395"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l1pemey – </a:t>
            </a:r>
            <a:r>
              <a:rPr lang="en-US" dirty="0">
                <a:solidFill>
                  <a:schemeClr val="bg1"/>
                </a:solidFill>
              </a:rPr>
              <a:t>I/O Extender </a:t>
            </a:r>
          </a:p>
        </p:txBody>
      </p:sp>
      <p:sp>
        <p:nvSpPr>
          <p:cNvPr id="13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L1-ISC-YC1</a:t>
            </a:r>
            <a:endParaRPr lang="en-US" sz="800" b="1" dirty="0">
              <a:latin typeface="Comic Sans MS" pitchFamily="66" charset="0"/>
            </a:endParaRPr>
          </a:p>
        </p:txBody>
      </p:sp>
      <p:grpSp>
        <p:nvGrpSpPr>
          <p:cNvPr id="2" name="Group 1"/>
          <p:cNvGrpSpPr/>
          <p:nvPr/>
        </p:nvGrpSpPr>
        <p:grpSpPr>
          <a:xfrm>
            <a:off x="4414541" y="3598530"/>
            <a:ext cx="233376" cy="1849180"/>
            <a:chOff x="4414541" y="3598530"/>
            <a:chExt cx="233376" cy="1849180"/>
          </a:xfrm>
        </p:grpSpPr>
        <p:sp>
          <p:nvSpPr>
            <p:cNvPr id="141" name="Rectangle 75"/>
            <p:cNvSpPr>
              <a:spLocks noChangeArrowheads="1"/>
            </p:cNvSpPr>
            <p:nvPr/>
          </p:nvSpPr>
          <p:spPr bwMode="auto">
            <a:xfrm rot="5400000">
              <a:off x="4117384" y="3914701"/>
              <a:ext cx="846704" cy="2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4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4033537" y="4842352"/>
              <a:ext cx="977899" cy="208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 name="TextBox 353"/>
            <p:cNvSpPr txBox="1">
              <a:spLocks noChangeArrowheads="1"/>
            </p:cNvSpPr>
            <p:nvPr/>
          </p:nvSpPr>
          <p:spPr bwMode="auto">
            <a:xfrm rot="5400000">
              <a:off x="4013203" y="4830878"/>
              <a:ext cx="1018170" cy="21549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44" name="Group 143"/>
          <p:cNvGrpSpPr/>
          <p:nvPr/>
        </p:nvGrpSpPr>
        <p:grpSpPr>
          <a:xfrm>
            <a:off x="4107326" y="3598530"/>
            <a:ext cx="233376" cy="1849180"/>
            <a:chOff x="4414541" y="3598530"/>
            <a:chExt cx="233376" cy="1849180"/>
          </a:xfrm>
        </p:grpSpPr>
        <p:sp>
          <p:nvSpPr>
            <p:cNvPr id="145" name="Rectangle 75"/>
            <p:cNvSpPr>
              <a:spLocks noChangeArrowheads="1"/>
            </p:cNvSpPr>
            <p:nvPr/>
          </p:nvSpPr>
          <p:spPr bwMode="auto">
            <a:xfrm rot="5400000">
              <a:off x="4117384" y="3914701"/>
              <a:ext cx="846704" cy="2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4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4033537" y="4842352"/>
              <a:ext cx="977899" cy="208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TextBox 353"/>
            <p:cNvSpPr txBox="1">
              <a:spLocks noChangeArrowheads="1"/>
            </p:cNvSpPr>
            <p:nvPr/>
          </p:nvSpPr>
          <p:spPr bwMode="auto">
            <a:xfrm rot="5400000">
              <a:off x="4013203" y="4830878"/>
              <a:ext cx="1018170" cy="21549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4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72958" y="4400531"/>
            <a:ext cx="80969" cy="76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68146" y="4400527"/>
            <a:ext cx="80969" cy="761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1" y="508023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67" y="52652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8373488" y="1704975"/>
            <a:ext cx="383464" cy="2971800"/>
            <a:chOff x="8323263" y="1704975"/>
            <a:chExt cx="383464" cy="2971800"/>
          </a:xfrm>
        </p:grpSpPr>
        <p:pic>
          <p:nvPicPr>
            <p:cNvPr id="41" name="Picture 118">
              <a:hlinkClick r:id="rId3" action="ppaction://hlinksldjump"/>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Rectangle 41"/>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5" action="ppaction://hlinksldjump"/>
                </a:rPr>
                <a:t>PSY-013</a:t>
              </a:r>
              <a:endParaRPr lang="en-US" sz="900" dirty="0"/>
            </a:p>
          </p:txBody>
        </p:sp>
      </p:grpSp>
      <p:grpSp>
        <p:nvGrpSpPr>
          <p:cNvPr id="43" name="Group 42"/>
          <p:cNvGrpSpPr/>
          <p:nvPr/>
        </p:nvGrpSpPr>
        <p:grpSpPr>
          <a:xfrm>
            <a:off x="7988123" y="1704975"/>
            <a:ext cx="391085" cy="1038225"/>
            <a:chOff x="7980628" y="1704975"/>
            <a:chExt cx="391085" cy="1038225"/>
          </a:xfrm>
        </p:grpSpPr>
        <p:pic>
          <p:nvPicPr>
            <p:cNvPr id="44" name="Picture 119">
              <a:hlinkClick r:id="rId3" action="ppaction://hlinksldjump"/>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Rectangle 44"/>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5" action="ppaction://hlinksldjump"/>
                </a:rPr>
                <a:t>PSY-016</a:t>
              </a:r>
              <a:endParaRPr lang="en-US" sz="900" dirty="0"/>
            </a:p>
          </p:txBody>
        </p:sp>
      </p:grpSp>
      <p:pic>
        <p:nvPicPr>
          <p:cNvPr id="295938"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8913" y="1863725"/>
            <a:ext cx="3371850" cy="427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939" name="Picture 3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940"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41" name="Title 8"/>
          <p:cNvSpPr>
            <a:spLocks noGrp="1"/>
          </p:cNvSpPr>
          <p:nvPr>
            <p:ph type="title"/>
          </p:nvPr>
        </p:nvSpPr>
        <p:spPr/>
        <p:txBody>
          <a:bodyPr/>
          <a:lstStyle/>
          <a:p>
            <a:pPr eaLnBrk="1" hangingPunct="1"/>
            <a:r>
              <a:rPr lang="en-US" smtClean="0">
                <a:ea typeface="ＭＳ Ｐゴシック" pitchFamily="34" charset="-128"/>
              </a:rPr>
              <a:t>L1-SEI-YC1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594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ADC7BA5-405C-466C-B427-1B7D7246F432}" type="slidenum">
              <a:rPr lang="en-US" smtClean="0">
                <a:solidFill>
                  <a:srgbClr val="898989"/>
                </a:solidFill>
                <a:latin typeface="Calibri" pitchFamily="34" charset="0"/>
              </a:rPr>
              <a:pPr eaLnBrk="1" hangingPunct="1"/>
              <a:t>545</a:t>
            </a:fld>
            <a:endParaRPr lang="en-US" smtClean="0">
              <a:solidFill>
                <a:srgbClr val="898989"/>
              </a:solidFill>
              <a:latin typeface="Calibri" pitchFamily="34" charset="0"/>
            </a:endParaRPr>
          </a:p>
        </p:txBody>
      </p:sp>
      <p:pic>
        <p:nvPicPr>
          <p:cNvPr id="295944" name="Picture 13"/>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45" name="TextBox 367"/>
          <p:cNvSpPr txBox="1">
            <a:spLocks noChangeArrowheads="1"/>
          </p:cNvSpPr>
          <p:nvPr/>
        </p:nvSpPr>
        <p:spPr bwMode="auto">
          <a:xfrm>
            <a:off x="7105650" y="513715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4A</a:t>
            </a:r>
          </a:p>
          <a:p>
            <a:pPr eaLnBrk="1" hangingPunct="1"/>
            <a:r>
              <a:rPr lang="en-US" sz="800">
                <a:latin typeface="Comic Sans MS" pitchFamily="66" charset="0"/>
              </a:rPr>
              <a:t>-18VDC	4A</a:t>
            </a:r>
          </a:p>
          <a:p>
            <a:pPr eaLnBrk="1" hangingPunct="1"/>
            <a:r>
              <a:rPr lang="en-US" sz="800">
                <a:latin typeface="Comic Sans MS" pitchFamily="66" charset="0"/>
              </a:rPr>
              <a:t>+24VDC	15A</a:t>
            </a:r>
          </a:p>
        </p:txBody>
      </p:sp>
      <p:grpSp>
        <p:nvGrpSpPr>
          <p:cNvPr id="295949" name="Group 230"/>
          <p:cNvGrpSpPr>
            <a:grpSpLocks/>
          </p:cNvGrpSpPr>
          <p:nvPr/>
        </p:nvGrpSpPr>
        <p:grpSpPr bwMode="auto">
          <a:xfrm>
            <a:off x="1800225" y="2903538"/>
            <a:ext cx="5894388" cy="223837"/>
            <a:chOff x="-637082" y="5770953"/>
            <a:chExt cx="5893443" cy="224189"/>
          </a:xfrm>
        </p:grpSpPr>
        <p:grpSp>
          <p:nvGrpSpPr>
            <p:cNvPr id="295960" name="Group 195"/>
            <p:cNvGrpSpPr>
              <a:grpSpLocks/>
            </p:cNvGrpSpPr>
            <p:nvPr/>
          </p:nvGrpSpPr>
          <p:grpSpPr bwMode="auto">
            <a:xfrm>
              <a:off x="-637082" y="5770953"/>
              <a:ext cx="3266109" cy="221314"/>
              <a:chOff x="-637082" y="5788205"/>
              <a:chExt cx="3266109" cy="221314"/>
            </a:xfrm>
          </p:grpSpPr>
          <p:grpSp>
            <p:nvGrpSpPr>
              <p:cNvPr id="295966" name="Group 194"/>
              <p:cNvGrpSpPr>
                <a:grpSpLocks/>
              </p:cNvGrpSpPr>
              <p:nvPr/>
            </p:nvGrpSpPr>
            <p:grpSpPr bwMode="auto">
              <a:xfrm>
                <a:off x="-637082" y="5788205"/>
                <a:ext cx="3266109" cy="215668"/>
                <a:chOff x="-637082" y="5788205"/>
                <a:chExt cx="3266109" cy="215668"/>
              </a:xfrm>
            </p:grpSpPr>
            <p:pic>
              <p:nvPicPr>
                <p:cNvPr id="29596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6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da-DK" sz="800" b="1">
                      <a:latin typeface="Comic Sans MS" pitchFamily="66" charset="0"/>
                      <a:hlinkClick r:id="rId12" action="ppaction://hlinksldjump"/>
                    </a:rPr>
                    <a:t>BSC-5 8 Channel Valve Driver</a:t>
                  </a:r>
                  <a:endParaRPr lang="en-US" sz="800" b="1">
                    <a:latin typeface="Comic Sans MS" pitchFamily="66" charset="0"/>
                  </a:endParaRPr>
                </a:p>
              </p:txBody>
            </p:sp>
          </p:grpSp>
          <p:sp>
            <p:nvSpPr>
              <p:cNvPr id="29596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3"/>
                  </a:rPr>
                  <a:t>D020373</a:t>
                </a:r>
                <a:endParaRPr lang="en-US" sz="800" b="1">
                  <a:latin typeface="Comic Sans MS" pitchFamily="66" charset="0"/>
                </a:endParaRPr>
              </a:p>
            </p:txBody>
          </p:sp>
        </p:grpSp>
        <p:grpSp>
          <p:nvGrpSpPr>
            <p:cNvPr id="295961" name="Group 192"/>
            <p:cNvGrpSpPr>
              <a:grpSpLocks/>
            </p:cNvGrpSpPr>
            <p:nvPr/>
          </p:nvGrpSpPr>
          <p:grpSpPr bwMode="auto">
            <a:xfrm>
              <a:off x="2841236" y="5773948"/>
              <a:ext cx="2415125" cy="221194"/>
              <a:chOff x="2841236" y="5773948"/>
              <a:chExt cx="2415125" cy="221194"/>
            </a:xfrm>
          </p:grpSpPr>
          <p:sp>
            <p:nvSpPr>
              <p:cNvPr id="29596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95963" name="Group 191"/>
              <p:cNvGrpSpPr>
                <a:grpSpLocks/>
              </p:cNvGrpSpPr>
              <p:nvPr/>
            </p:nvGrpSpPr>
            <p:grpSpPr bwMode="auto">
              <a:xfrm>
                <a:off x="2841236" y="5779698"/>
                <a:ext cx="1280160" cy="215444"/>
                <a:chOff x="2841236" y="5779698"/>
                <a:chExt cx="1280160" cy="215444"/>
              </a:xfrm>
            </p:grpSpPr>
            <p:pic>
              <p:nvPicPr>
                <p:cNvPr id="29596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6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S1001155</a:t>
                  </a:r>
                  <a:endParaRPr lang="en-US" sz="800" b="1" dirty="0">
                    <a:latin typeface="Comic Sans MS" pitchFamily="66" charset="0"/>
                  </a:endParaRPr>
                </a:p>
              </p:txBody>
            </p:sp>
          </p:grpSp>
        </p:grpSp>
      </p:grpSp>
      <p:grpSp>
        <p:nvGrpSpPr>
          <p:cNvPr id="295950" name="Group 359"/>
          <p:cNvGrpSpPr>
            <a:grpSpLocks/>
          </p:cNvGrpSpPr>
          <p:nvPr/>
        </p:nvGrpSpPr>
        <p:grpSpPr bwMode="auto">
          <a:xfrm>
            <a:off x="2235200" y="4394200"/>
            <a:ext cx="5478463" cy="455613"/>
            <a:chOff x="-17251" y="6097725"/>
            <a:chExt cx="5477780" cy="455953"/>
          </a:xfrm>
        </p:grpSpPr>
        <p:grpSp>
          <p:nvGrpSpPr>
            <p:cNvPr id="295952" name="Group 220"/>
            <p:cNvGrpSpPr>
              <a:grpSpLocks/>
            </p:cNvGrpSpPr>
            <p:nvPr/>
          </p:nvGrpSpPr>
          <p:grpSpPr bwMode="auto">
            <a:xfrm>
              <a:off x="-17251" y="6101482"/>
              <a:ext cx="2841810" cy="452196"/>
              <a:chOff x="-17251" y="6110108"/>
              <a:chExt cx="2841810" cy="452196"/>
            </a:xfrm>
          </p:grpSpPr>
          <p:pic>
            <p:nvPicPr>
              <p:cNvPr id="295957"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5958"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I/O Extension Chassis</a:t>
                </a:r>
                <a:endParaRPr lang="en-US" sz="800" b="1" dirty="0">
                  <a:latin typeface="Comic Sans MS" pitchFamily="66" charset="0"/>
                </a:endParaRPr>
              </a:p>
            </p:txBody>
          </p:sp>
          <p:sp>
            <p:nvSpPr>
              <p:cNvPr id="29595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7"/>
                  </a:rPr>
                  <a:t>D1001715</a:t>
                </a:r>
                <a:endParaRPr lang="en-US" sz="800" b="1">
                  <a:solidFill>
                    <a:schemeClr val="bg1"/>
                  </a:solidFill>
                  <a:latin typeface="Comic Sans MS" pitchFamily="66" charset="0"/>
                </a:endParaRPr>
              </a:p>
            </p:txBody>
          </p:sp>
        </p:grpSp>
        <p:grpSp>
          <p:nvGrpSpPr>
            <p:cNvPr id="295953" name="Group 221"/>
            <p:cNvGrpSpPr>
              <a:grpSpLocks/>
            </p:cNvGrpSpPr>
            <p:nvPr/>
          </p:nvGrpSpPr>
          <p:grpSpPr bwMode="auto">
            <a:xfrm>
              <a:off x="3042258" y="6097725"/>
              <a:ext cx="2418271" cy="452196"/>
              <a:chOff x="3042258" y="6097725"/>
              <a:chExt cx="2418271" cy="452196"/>
            </a:xfrm>
          </p:grpSpPr>
          <p:pic>
            <p:nvPicPr>
              <p:cNvPr id="295954"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595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9595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8"/>
                  </a:rPr>
                  <a:t>S1200166</a:t>
                </a:r>
                <a:endParaRPr lang="en-US" sz="800" b="1" dirty="0">
                  <a:solidFill>
                    <a:schemeClr val="bg1"/>
                  </a:solidFill>
                  <a:latin typeface="Comic Sans MS" pitchFamily="66" charset="0"/>
                </a:endParaRPr>
              </a:p>
            </p:txBody>
          </p:sp>
        </p:grpSp>
      </p:grpSp>
      <p:grpSp>
        <p:nvGrpSpPr>
          <p:cNvPr id="34" name="Group 33"/>
          <p:cNvGrpSpPr/>
          <p:nvPr/>
        </p:nvGrpSpPr>
        <p:grpSpPr>
          <a:xfrm>
            <a:off x="8757122" y="1712271"/>
            <a:ext cx="386878" cy="2971800"/>
            <a:chOff x="8424863" y="1701800"/>
            <a:chExt cx="386878" cy="2971800"/>
          </a:xfrm>
        </p:grpSpPr>
        <p:pic>
          <p:nvPicPr>
            <p:cNvPr id="35" name="Picture 117">
              <a:hlinkClick r:id="rId19"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Rectangle 35"/>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1" action="ppaction://hlinksldjump"/>
                </a:rPr>
                <a:t>PSO-001</a:t>
              </a:r>
              <a:endParaRPr lang="en-US" sz="900" dirty="0"/>
            </a:p>
          </p:txBody>
        </p:sp>
      </p:grpSp>
      <p:sp>
        <p:nvSpPr>
          <p:cNvPr id="4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2" action="ppaction://hlinksldjump"/>
              </a:rPr>
              <a:t>&lt;&lt; </a:t>
            </a:r>
            <a:r>
              <a:rPr lang="en-US" sz="800" b="1" dirty="0" smtClean="0">
                <a:latin typeface="Comic Sans MS" pitchFamily="66" charset="0"/>
                <a:hlinkClick r:id="rId22" action="ppaction://hlinksldjump"/>
              </a:rPr>
              <a:t>CERY Racks</a:t>
            </a:r>
            <a:endParaRPr lang="en-US" sz="800" b="1" dirty="0">
              <a:latin typeface="Comic Sans MS" pitchFamily="66" charset="0"/>
            </a:endParaRPr>
          </a:p>
        </p:txBody>
      </p:sp>
      <p:sp>
        <p:nvSpPr>
          <p:cNvPr id="48"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L1-SEI-YC1 (BSC5) </a:t>
            </a:r>
            <a:r>
              <a:rPr lang="en-US" sz="800" b="1" dirty="0">
                <a:latin typeface="Comic Sans MS" pitchFamily="66" charset="0"/>
              </a:rPr>
              <a:t>Y</a:t>
            </a:r>
            <a:r>
              <a:rPr lang="en-US" sz="800" b="1" dirty="0" smtClean="0">
                <a:latin typeface="Comic Sans MS" pitchFamily="66" charset="0"/>
              </a:rPr>
              <a:t>-End Remote Rack 1 Layout (</a:t>
            </a:r>
            <a:r>
              <a:rPr lang="en-US" sz="800" b="1" dirty="0" smtClean="0">
                <a:latin typeface="Comic Sans MS" pitchFamily="66" charset="0"/>
                <a:hlinkClick r:id="rId23"/>
              </a:rPr>
              <a:t>D1201088</a:t>
            </a:r>
            <a:r>
              <a:rPr lang="en-US" sz="800" b="1" dirty="0" smtClean="0">
                <a:latin typeface="Comic Sans MS" pitchFamily="66" charset="0"/>
              </a:rPr>
              <a:t>) (</a:t>
            </a:r>
            <a:r>
              <a:rPr lang="en-US" sz="800" b="1" dirty="0" smtClean="0">
                <a:latin typeface="Comic Sans MS" pitchFamily="66" charset="0"/>
                <a:hlinkClick r:id="rId24"/>
              </a:rPr>
              <a:t>S1202952</a:t>
            </a:r>
            <a:r>
              <a:rPr lang="en-US" sz="800" b="1" dirty="0" smtClean="0">
                <a:latin typeface="Comic Sans MS" pitchFamily="66" charset="0"/>
              </a:rPr>
              <a:t>)</a:t>
            </a:r>
            <a:endParaRPr lang="en-US" sz="800" b="1" dirty="0">
              <a:latin typeface="Comic Sans MS" pitchFamily="66" charset="0"/>
            </a:endParaRPr>
          </a:p>
        </p:txBody>
      </p:sp>
      <p:sp>
        <p:nvSpPr>
          <p:cNvPr id="49"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SEI-YC1 is part of </a:t>
            </a:r>
            <a:r>
              <a:rPr lang="en-US" sz="800" b="1" dirty="0" smtClean="0">
                <a:latin typeface="Comic Sans MS" pitchFamily="66" charset="0"/>
                <a:hlinkClick r:id="rId25"/>
              </a:rPr>
              <a:t>D0901301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Title 2"/>
          <p:cNvSpPr>
            <a:spLocks noGrp="1"/>
          </p:cNvSpPr>
          <p:nvPr>
            <p:ph type="title"/>
          </p:nvPr>
        </p:nvSpPr>
        <p:spPr/>
        <p:txBody>
          <a:bodyPr/>
          <a:lstStyle/>
          <a:p>
            <a:r>
              <a:rPr lang="en-US" smtClean="0">
                <a:ea typeface="ＭＳ Ｐゴシック" pitchFamily="34" charset="-128"/>
              </a:rPr>
              <a:t>D020373 – S1001155</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969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4FB8ADD-74A0-443F-86D0-BB5ED092D32E}" type="slidenum">
              <a:rPr lang="en-US" smtClean="0">
                <a:solidFill>
                  <a:srgbClr val="898989"/>
                </a:solidFill>
                <a:latin typeface="Calibri" pitchFamily="34" charset="0"/>
              </a:rPr>
              <a:pPr eaLnBrk="1" hangingPunct="1"/>
              <a:t>546</a:t>
            </a:fld>
            <a:endParaRPr lang="en-US" smtClean="0">
              <a:solidFill>
                <a:srgbClr val="898989"/>
              </a:solidFill>
              <a:latin typeface="Calibri" pitchFamily="34" charset="0"/>
            </a:endParaRPr>
          </a:p>
        </p:txBody>
      </p:sp>
      <p:grpSp>
        <p:nvGrpSpPr>
          <p:cNvPr id="296965" name="Group 30"/>
          <p:cNvGrpSpPr>
            <a:grpSpLocks/>
          </p:cNvGrpSpPr>
          <p:nvPr/>
        </p:nvGrpSpPr>
        <p:grpSpPr bwMode="auto">
          <a:xfrm>
            <a:off x="1030288" y="4449763"/>
            <a:ext cx="7669212" cy="604837"/>
            <a:chOff x="1030950" y="4450544"/>
            <a:chExt cx="7667920" cy="604003"/>
          </a:xfrm>
        </p:grpSpPr>
        <p:pic>
          <p:nvPicPr>
            <p:cNvPr id="297021"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S1001155</a:t>
              </a:r>
              <a:endParaRPr lang="en-US" sz="800" b="1" dirty="0">
                <a:latin typeface="Comic Sans MS" pitchFamily="66" charset="0"/>
              </a:endParaRPr>
            </a:p>
          </p:txBody>
        </p:sp>
        <p:sp>
          <p:nvSpPr>
            <p:cNvPr id="29702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96966"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grpSp>
        <p:nvGrpSpPr>
          <p:cNvPr id="296967" name="Group 77"/>
          <p:cNvGrpSpPr>
            <a:grpSpLocks/>
          </p:cNvGrpSpPr>
          <p:nvPr/>
        </p:nvGrpSpPr>
        <p:grpSpPr bwMode="auto">
          <a:xfrm>
            <a:off x="1023938" y="2106613"/>
            <a:ext cx="7661275" cy="1550987"/>
            <a:chOff x="1023938" y="2106613"/>
            <a:chExt cx="7661275" cy="1551660"/>
          </a:xfrm>
        </p:grpSpPr>
        <p:pic>
          <p:nvPicPr>
            <p:cNvPr id="296994"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995"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sp>
          <p:nvSpPr>
            <p:cNvPr id="296996"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96997" name="Group 73"/>
            <p:cNvGrpSpPr>
              <a:grpSpLocks/>
            </p:cNvGrpSpPr>
            <p:nvPr/>
          </p:nvGrpSpPr>
          <p:grpSpPr bwMode="auto">
            <a:xfrm>
              <a:off x="2109031" y="2710238"/>
              <a:ext cx="1248075" cy="371450"/>
              <a:chOff x="2109031" y="2710238"/>
              <a:chExt cx="1248075" cy="371450"/>
            </a:xfrm>
          </p:grpSpPr>
          <p:pic>
            <p:nvPicPr>
              <p:cNvPr id="29701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9" name="TextBox 353"/>
              <p:cNvSpPr txBox="1">
                <a:spLocks noChangeArrowheads="1"/>
              </p:cNvSpPr>
              <p:nvPr/>
            </p:nvSpPr>
            <p:spPr bwMode="auto">
              <a:xfrm>
                <a:off x="2796356" y="27102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20"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296998" name="Group 74"/>
            <p:cNvGrpSpPr>
              <a:grpSpLocks/>
            </p:cNvGrpSpPr>
            <p:nvPr/>
          </p:nvGrpSpPr>
          <p:grpSpPr bwMode="auto">
            <a:xfrm>
              <a:off x="2717492" y="2885242"/>
              <a:ext cx="1257608" cy="388727"/>
              <a:chOff x="2717492" y="2916238"/>
              <a:chExt cx="1257608" cy="388727"/>
            </a:xfrm>
          </p:grpSpPr>
          <p:pic>
            <p:nvPicPr>
              <p:cNvPr id="297015"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6"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17"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296999"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297000"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297001" name="Group 75"/>
            <p:cNvGrpSpPr>
              <a:grpSpLocks/>
            </p:cNvGrpSpPr>
            <p:nvPr/>
          </p:nvGrpSpPr>
          <p:grpSpPr bwMode="auto">
            <a:xfrm>
              <a:off x="3749459" y="3079020"/>
              <a:ext cx="1247991" cy="371472"/>
              <a:chOff x="3749459" y="2745813"/>
              <a:chExt cx="1247991" cy="371472"/>
            </a:xfrm>
          </p:grpSpPr>
          <p:pic>
            <p:nvPicPr>
              <p:cNvPr id="297012"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3" name="TextBox 353"/>
              <p:cNvSpPr txBox="1">
                <a:spLocks noChangeArrowheads="1"/>
              </p:cNvSpPr>
              <p:nvPr/>
            </p:nvSpPr>
            <p:spPr bwMode="auto">
              <a:xfrm>
                <a:off x="4436803" y="274581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14"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297002" name="Group 76"/>
            <p:cNvGrpSpPr>
              <a:grpSpLocks/>
            </p:cNvGrpSpPr>
            <p:nvPr/>
          </p:nvGrpSpPr>
          <p:grpSpPr bwMode="auto">
            <a:xfrm>
              <a:off x="4318775" y="3269523"/>
              <a:ext cx="1257924" cy="388750"/>
              <a:chOff x="4318775" y="2959563"/>
              <a:chExt cx="1257924" cy="388750"/>
            </a:xfrm>
          </p:grpSpPr>
          <p:pic>
            <p:nvPicPr>
              <p:cNvPr id="297009"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0" name="TextBox 353"/>
              <p:cNvSpPr txBox="1">
                <a:spLocks noChangeArrowheads="1"/>
              </p:cNvSpPr>
              <p:nvPr/>
            </p:nvSpPr>
            <p:spPr bwMode="auto">
              <a:xfrm>
                <a:off x="5015577" y="29595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11"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297003"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297004"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29700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00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00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00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6968"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sp>
        <p:nvSpPr>
          <p:cNvPr id="29696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296970" name="Group 83"/>
          <p:cNvGrpSpPr>
            <a:grpSpLocks/>
          </p:cNvGrpSpPr>
          <p:nvPr/>
        </p:nvGrpSpPr>
        <p:grpSpPr bwMode="auto">
          <a:xfrm>
            <a:off x="742950" y="5060950"/>
            <a:ext cx="1835150" cy="387350"/>
            <a:chOff x="4269248" y="5122863"/>
            <a:chExt cx="1833954" cy="388076"/>
          </a:xfrm>
        </p:grpSpPr>
        <p:grpSp>
          <p:nvGrpSpPr>
            <p:cNvPr id="296990" name="Group 72"/>
            <p:cNvGrpSpPr>
              <a:grpSpLocks/>
            </p:cNvGrpSpPr>
            <p:nvPr/>
          </p:nvGrpSpPr>
          <p:grpSpPr bwMode="auto">
            <a:xfrm>
              <a:off x="4269248" y="5122863"/>
              <a:ext cx="1833954" cy="384893"/>
              <a:chOff x="4610204" y="5122863"/>
              <a:chExt cx="1833954" cy="384893"/>
            </a:xfrm>
          </p:grpSpPr>
          <p:sp>
            <p:nvSpPr>
              <p:cNvPr id="29699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6993"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296991"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96971" name="Picture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6972" name="Group 82"/>
          <p:cNvGrpSpPr>
            <a:grpSpLocks/>
          </p:cNvGrpSpPr>
          <p:nvPr/>
        </p:nvGrpSpPr>
        <p:grpSpPr bwMode="auto">
          <a:xfrm>
            <a:off x="2633663" y="2332038"/>
            <a:ext cx="77787" cy="165100"/>
            <a:chOff x="2578692" y="5919788"/>
            <a:chExt cx="326433" cy="644955"/>
          </a:xfrm>
        </p:grpSpPr>
        <p:pic>
          <p:nvPicPr>
            <p:cNvPr id="296988"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6989"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6973" name="TextBox 353"/>
          <p:cNvSpPr txBox="1">
            <a:spLocks noChangeArrowheads="1"/>
          </p:cNvSpPr>
          <p:nvPr/>
        </p:nvSpPr>
        <p:spPr bwMode="auto">
          <a:xfrm>
            <a:off x="7454672"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D040049</a:t>
            </a:r>
            <a:endParaRPr lang="en-US" sz="800" b="1">
              <a:latin typeface="Comic Sans MS" pitchFamily="66" charset="0"/>
            </a:endParaRPr>
          </a:p>
        </p:txBody>
      </p:sp>
      <p:pic>
        <p:nvPicPr>
          <p:cNvPr id="296974"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6975" name="Group 230"/>
          <p:cNvGrpSpPr>
            <a:grpSpLocks/>
          </p:cNvGrpSpPr>
          <p:nvPr/>
        </p:nvGrpSpPr>
        <p:grpSpPr bwMode="auto">
          <a:xfrm>
            <a:off x="1800225" y="747713"/>
            <a:ext cx="5894388" cy="223837"/>
            <a:chOff x="-637082" y="5770953"/>
            <a:chExt cx="5893443" cy="224189"/>
          </a:xfrm>
        </p:grpSpPr>
        <p:grpSp>
          <p:nvGrpSpPr>
            <p:cNvPr id="296978" name="Group 195"/>
            <p:cNvGrpSpPr>
              <a:grpSpLocks/>
            </p:cNvGrpSpPr>
            <p:nvPr/>
          </p:nvGrpSpPr>
          <p:grpSpPr bwMode="auto">
            <a:xfrm>
              <a:off x="-637082" y="5770953"/>
              <a:ext cx="3266109" cy="221314"/>
              <a:chOff x="-637082" y="5788205"/>
              <a:chExt cx="3266109" cy="221314"/>
            </a:xfrm>
          </p:grpSpPr>
          <p:grpSp>
            <p:nvGrpSpPr>
              <p:cNvPr id="296984" name="Group 194"/>
              <p:cNvGrpSpPr>
                <a:grpSpLocks/>
              </p:cNvGrpSpPr>
              <p:nvPr/>
            </p:nvGrpSpPr>
            <p:grpSpPr bwMode="auto">
              <a:xfrm>
                <a:off x="-637082" y="5788205"/>
                <a:ext cx="3266109" cy="215668"/>
                <a:chOff x="-637082" y="5788205"/>
                <a:chExt cx="3266109" cy="215668"/>
              </a:xfrm>
            </p:grpSpPr>
            <p:pic>
              <p:nvPicPr>
                <p:cNvPr id="2969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98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BSC-5 8 Channel Valve Driver</a:t>
                  </a:r>
                </a:p>
              </p:txBody>
            </p:sp>
          </p:grpSp>
          <p:sp>
            <p:nvSpPr>
              <p:cNvPr id="2969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grpSp>
        <p:grpSp>
          <p:nvGrpSpPr>
            <p:cNvPr id="296979" name="Group 192"/>
            <p:cNvGrpSpPr>
              <a:grpSpLocks/>
            </p:cNvGrpSpPr>
            <p:nvPr/>
          </p:nvGrpSpPr>
          <p:grpSpPr bwMode="auto">
            <a:xfrm>
              <a:off x="2841236" y="5773948"/>
              <a:ext cx="2415125" cy="221194"/>
              <a:chOff x="2841236" y="5773948"/>
              <a:chExt cx="2415125" cy="221194"/>
            </a:xfrm>
          </p:grpSpPr>
          <p:sp>
            <p:nvSpPr>
              <p:cNvPr id="2969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96981" name="Group 191"/>
              <p:cNvGrpSpPr>
                <a:grpSpLocks/>
              </p:cNvGrpSpPr>
              <p:nvPr/>
            </p:nvGrpSpPr>
            <p:grpSpPr bwMode="auto">
              <a:xfrm>
                <a:off x="2841236" y="5779698"/>
                <a:ext cx="1280160" cy="215444"/>
                <a:chOff x="2841236" y="5779698"/>
                <a:chExt cx="1280160" cy="215444"/>
              </a:xfrm>
            </p:grpSpPr>
            <p:pic>
              <p:nvPicPr>
                <p:cNvPr id="2969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9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S1001155</a:t>
                  </a:r>
                  <a:endParaRPr lang="en-US" sz="800" b="1" dirty="0">
                    <a:latin typeface="Comic Sans MS" pitchFamily="66" charset="0"/>
                  </a:endParaRPr>
                </a:p>
              </p:txBody>
            </p:sp>
          </p:grpSp>
        </p:grpSp>
      </p:grpSp>
      <p:sp>
        <p:nvSpPr>
          <p:cNvPr id="29697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2" action="ppaction://hlinksldjump"/>
              </a:rPr>
              <a:t>&lt;&lt; L1-SEI-YC1</a:t>
            </a:r>
            <a:endParaRPr lang="en-US" sz="800" b="1">
              <a:latin typeface="Comic Sans MS" pitchFamily="66" charset="0"/>
            </a:endParaRPr>
          </a:p>
        </p:txBody>
      </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BSC5</a:t>
            </a:r>
          </a:p>
        </p:txBody>
      </p:sp>
    </p:spTree>
  </p:cSld>
  <p:clrMapOvr>
    <a:masterClrMapping/>
  </p:clrMapOvr>
  <p:timing>
    <p:tnLst>
      <p:par>
        <p:cTn id="1" dur="indefinite" restart="never" nodeType="tmRoot"/>
      </p:par>
    </p:tnLst>
  </p:timing>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Title 118"/>
          <p:cNvSpPr>
            <a:spLocks noGrp="1"/>
          </p:cNvSpPr>
          <p:nvPr>
            <p:ph type="title"/>
          </p:nvPr>
        </p:nvSpPr>
        <p:spPr/>
        <p:txBody>
          <a:bodyPr/>
          <a:lstStyle/>
          <a:p>
            <a:r>
              <a:rPr lang="en-US" dirty="0">
                <a:ea typeface="ＭＳ Ｐゴシック" pitchFamily="34" charset="-128"/>
              </a:rPr>
              <a:t>l</a:t>
            </a:r>
            <a:r>
              <a:rPr lang="en-US" dirty="0" smtClean="0">
                <a:ea typeface="ＭＳ Ｐゴシック" pitchFamily="34" charset="-128"/>
              </a:rPr>
              <a:t>1seiey D1001715-S1200166</a:t>
            </a:r>
          </a:p>
        </p:txBody>
      </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297988"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D5F389-0835-4E6E-90FC-2A1E7BEC8B84}" type="slidenum">
              <a:rPr lang="en-US" smtClean="0">
                <a:solidFill>
                  <a:srgbClr val="898989"/>
                </a:solidFill>
                <a:latin typeface="Calibri" pitchFamily="34" charset="0"/>
              </a:rPr>
              <a:pPr eaLnBrk="1" hangingPunct="1"/>
              <a:t>547</a:t>
            </a:fld>
            <a:endParaRPr lang="en-US" smtClean="0">
              <a:solidFill>
                <a:srgbClr val="898989"/>
              </a:solidFill>
              <a:latin typeface="Calibri" pitchFamily="34" charset="0"/>
            </a:endParaRPr>
          </a:p>
        </p:txBody>
      </p:sp>
      <p:grpSp>
        <p:nvGrpSpPr>
          <p:cNvPr id="297989" name="Group 123"/>
          <p:cNvGrpSpPr>
            <a:grpSpLocks/>
          </p:cNvGrpSpPr>
          <p:nvPr/>
        </p:nvGrpSpPr>
        <p:grpSpPr bwMode="auto">
          <a:xfrm>
            <a:off x="241300" y="747713"/>
            <a:ext cx="8832850" cy="5843587"/>
            <a:chOff x="234950" y="749909"/>
            <a:chExt cx="8832132" cy="5843504"/>
          </a:xfrm>
        </p:grpSpPr>
        <p:grpSp>
          <p:nvGrpSpPr>
            <p:cNvPr id="297991" name="Group 359"/>
            <p:cNvGrpSpPr>
              <a:grpSpLocks/>
            </p:cNvGrpSpPr>
            <p:nvPr/>
          </p:nvGrpSpPr>
          <p:grpSpPr bwMode="auto">
            <a:xfrm>
              <a:off x="1833060" y="749909"/>
              <a:ext cx="5930897" cy="458787"/>
              <a:chOff x="-469488" y="6101482"/>
              <a:chExt cx="5930017" cy="457947"/>
            </a:xfrm>
          </p:grpSpPr>
          <p:grpSp>
            <p:nvGrpSpPr>
              <p:cNvPr id="298142" name="Group 220"/>
              <p:cNvGrpSpPr>
                <a:grpSpLocks/>
              </p:cNvGrpSpPr>
              <p:nvPr/>
            </p:nvGrpSpPr>
            <p:grpSpPr bwMode="auto">
              <a:xfrm>
                <a:off x="-469488" y="6101482"/>
                <a:ext cx="3294047" cy="452196"/>
                <a:chOff x="-469488" y="6110108"/>
                <a:chExt cx="3294047" cy="452196"/>
              </a:xfrm>
            </p:grpSpPr>
            <p:pic>
              <p:nvPicPr>
                <p:cNvPr id="29814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8148"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29814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98143" name="Group 221"/>
              <p:cNvGrpSpPr>
                <a:grpSpLocks/>
              </p:cNvGrpSpPr>
              <p:nvPr/>
            </p:nvGrpSpPr>
            <p:grpSpPr bwMode="auto">
              <a:xfrm>
                <a:off x="3042258" y="6107233"/>
                <a:ext cx="2418271" cy="452196"/>
                <a:chOff x="3042258" y="6107233"/>
                <a:chExt cx="2418271" cy="452196"/>
              </a:xfrm>
            </p:grpSpPr>
            <p:pic>
              <p:nvPicPr>
                <p:cNvPr id="29814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8145"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29814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S1200166</a:t>
                  </a:r>
                  <a:endParaRPr lang="en-US" sz="800" b="1" dirty="0">
                    <a:solidFill>
                      <a:schemeClr val="bg1"/>
                    </a:solidFill>
                    <a:latin typeface="Comic Sans MS" pitchFamily="66" charset="0"/>
                  </a:endParaRPr>
                </a:p>
              </p:txBody>
            </p:sp>
          </p:grpSp>
        </p:grpSp>
        <p:grpSp>
          <p:nvGrpSpPr>
            <p:cNvPr id="297992" name="Group 70"/>
            <p:cNvGrpSpPr>
              <a:grpSpLocks/>
            </p:cNvGrpSpPr>
            <p:nvPr/>
          </p:nvGrpSpPr>
          <p:grpSpPr bwMode="auto">
            <a:xfrm>
              <a:off x="234950" y="1212157"/>
              <a:ext cx="7659687" cy="2281931"/>
              <a:chOff x="234950" y="1212157"/>
              <a:chExt cx="7659687" cy="2281931"/>
            </a:xfrm>
          </p:grpSpPr>
          <p:grpSp>
            <p:nvGrpSpPr>
              <p:cNvPr id="298135" name="Group 60"/>
              <p:cNvGrpSpPr>
                <a:grpSpLocks/>
              </p:cNvGrpSpPr>
              <p:nvPr/>
            </p:nvGrpSpPr>
            <p:grpSpPr bwMode="auto">
              <a:xfrm>
                <a:off x="234950" y="1212157"/>
                <a:ext cx="7659687" cy="2281931"/>
                <a:chOff x="1025269" y="1269311"/>
                <a:chExt cx="7659941" cy="2281413"/>
              </a:xfrm>
            </p:grpSpPr>
            <p:pic>
              <p:nvPicPr>
                <p:cNvPr id="29813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98139" name="Group 26"/>
                <p:cNvGrpSpPr>
                  <a:grpSpLocks/>
                </p:cNvGrpSpPr>
                <p:nvPr/>
              </p:nvGrpSpPr>
              <p:grpSpPr bwMode="auto">
                <a:xfrm>
                  <a:off x="7421517" y="1269311"/>
                  <a:ext cx="1263693" cy="368091"/>
                  <a:chOff x="7420915" y="1268217"/>
                  <a:chExt cx="1263514" cy="368358"/>
                </a:xfrm>
              </p:grpSpPr>
              <p:sp>
                <p:nvSpPr>
                  <p:cNvPr id="298140"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98141"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70" name="Rectangle 269"/>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8137"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297993" name="Group 453"/>
            <p:cNvGrpSpPr>
              <a:grpSpLocks/>
            </p:cNvGrpSpPr>
            <p:nvPr/>
          </p:nvGrpSpPr>
          <p:grpSpPr bwMode="auto">
            <a:xfrm>
              <a:off x="234950" y="3554877"/>
              <a:ext cx="8832132" cy="3038536"/>
              <a:chOff x="234950" y="3554877"/>
              <a:chExt cx="8832132" cy="3038536"/>
            </a:xfrm>
          </p:grpSpPr>
          <p:grpSp>
            <p:nvGrpSpPr>
              <p:cNvPr id="297994" name="Group 294"/>
              <p:cNvGrpSpPr>
                <a:grpSpLocks/>
              </p:cNvGrpSpPr>
              <p:nvPr/>
            </p:nvGrpSpPr>
            <p:grpSpPr bwMode="auto">
              <a:xfrm>
                <a:off x="234950" y="3554877"/>
                <a:ext cx="8832132" cy="3038536"/>
                <a:chOff x="234950" y="3554877"/>
                <a:chExt cx="8832132" cy="3038536"/>
              </a:xfrm>
            </p:grpSpPr>
            <p:pic>
              <p:nvPicPr>
                <p:cNvPr id="29800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801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9801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46"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47"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9801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49"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9801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9801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9801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9801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9802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9802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9802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9802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98024" name="Group 71"/>
                <p:cNvGrpSpPr>
                  <a:grpSpLocks/>
                </p:cNvGrpSpPr>
                <p:nvPr/>
              </p:nvGrpSpPr>
              <p:grpSpPr bwMode="auto">
                <a:xfrm>
                  <a:off x="4685716" y="3595684"/>
                  <a:ext cx="215899" cy="1858574"/>
                  <a:chOff x="8442323" y="2253457"/>
                  <a:chExt cx="215474" cy="1857625"/>
                </a:xfrm>
              </p:grpSpPr>
              <p:grpSp>
                <p:nvGrpSpPr>
                  <p:cNvPr id="298131" name="Group 72"/>
                  <p:cNvGrpSpPr>
                    <a:grpSpLocks/>
                  </p:cNvGrpSpPr>
                  <p:nvPr/>
                </p:nvGrpSpPr>
                <p:grpSpPr bwMode="auto">
                  <a:xfrm>
                    <a:off x="8442323" y="2253457"/>
                    <a:ext cx="214313" cy="1836738"/>
                    <a:chOff x="6193857" y="1433230"/>
                    <a:chExt cx="215444" cy="1837022"/>
                  </a:xfrm>
                </p:grpSpPr>
                <p:pic>
                  <p:nvPicPr>
                    <p:cNvPr id="29813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134"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2981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25" name="Group 73"/>
                <p:cNvGrpSpPr>
                  <a:grpSpLocks/>
                </p:cNvGrpSpPr>
                <p:nvPr/>
              </p:nvGrpSpPr>
              <p:grpSpPr bwMode="auto">
                <a:xfrm>
                  <a:off x="3234870" y="3603430"/>
                  <a:ext cx="215897" cy="1858575"/>
                  <a:chOff x="8442325" y="2253456"/>
                  <a:chExt cx="215472" cy="1857626"/>
                </a:xfrm>
              </p:grpSpPr>
              <p:grpSp>
                <p:nvGrpSpPr>
                  <p:cNvPr id="298127" name="Group 72"/>
                  <p:cNvGrpSpPr>
                    <a:grpSpLocks/>
                  </p:cNvGrpSpPr>
                  <p:nvPr/>
                </p:nvGrpSpPr>
                <p:grpSpPr bwMode="auto">
                  <a:xfrm>
                    <a:off x="8442325" y="2253456"/>
                    <a:ext cx="214313" cy="1836738"/>
                    <a:chOff x="6193859" y="1433229"/>
                    <a:chExt cx="215444" cy="1837022"/>
                  </a:xfrm>
                </p:grpSpPr>
                <p:pic>
                  <p:nvPicPr>
                    <p:cNvPr id="29812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13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29812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26" name="Group 99"/>
                <p:cNvGrpSpPr>
                  <a:grpSpLocks/>
                </p:cNvGrpSpPr>
                <p:nvPr/>
              </p:nvGrpSpPr>
              <p:grpSpPr bwMode="auto">
                <a:xfrm>
                  <a:off x="4100662" y="3595683"/>
                  <a:ext cx="233360" cy="1849052"/>
                  <a:chOff x="4100710" y="3595688"/>
                  <a:chExt cx="233363" cy="1849437"/>
                </a:xfrm>
              </p:grpSpPr>
              <p:grpSp>
                <p:nvGrpSpPr>
                  <p:cNvPr id="298121" name="Group 141"/>
                  <p:cNvGrpSpPr>
                    <a:grpSpLocks/>
                  </p:cNvGrpSpPr>
                  <p:nvPr/>
                </p:nvGrpSpPr>
                <p:grpSpPr bwMode="auto">
                  <a:xfrm>
                    <a:off x="4100710" y="3595688"/>
                    <a:ext cx="233363" cy="1849437"/>
                    <a:chOff x="7985153" y="2757488"/>
                    <a:chExt cx="233330" cy="1848894"/>
                  </a:xfrm>
                </p:grpSpPr>
                <p:grpSp>
                  <p:nvGrpSpPr>
                    <p:cNvPr id="298123" name="Group 70"/>
                    <p:cNvGrpSpPr>
                      <a:grpSpLocks/>
                    </p:cNvGrpSpPr>
                    <p:nvPr/>
                  </p:nvGrpSpPr>
                  <p:grpSpPr bwMode="auto">
                    <a:xfrm>
                      <a:off x="7988855" y="2757488"/>
                      <a:ext cx="229628" cy="1836737"/>
                      <a:chOff x="6178463" y="1433228"/>
                      <a:chExt cx="230840" cy="1837026"/>
                    </a:xfrm>
                  </p:grpSpPr>
                  <p:sp>
                    <p:nvSpPr>
                      <p:cNvPr id="29812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2981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2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27" name="Group 100"/>
                <p:cNvGrpSpPr>
                  <a:grpSpLocks/>
                </p:cNvGrpSpPr>
                <p:nvPr/>
              </p:nvGrpSpPr>
              <p:grpSpPr bwMode="auto">
                <a:xfrm>
                  <a:off x="4973716" y="3600848"/>
                  <a:ext cx="233360" cy="1849052"/>
                  <a:chOff x="4100710" y="3595688"/>
                  <a:chExt cx="233363" cy="1849437"/>
                </a:xfrm>
              </p:grpSpPr>
              <p:grpSp>
                <p:nvGrpSpPr>
                  <p:cNvPr id="298115" name="Group 72"/>
                  <p:cNvGrpSpPr>
                    <a:grpSpLocks/>
                  </p:cNvGrpSpPr>
                  <p:nvPr/>
                </p:nvGrpSpPr>
                <p:grpSpPr bwMode="auto">
                  <a:xfrm>
                    <a:off x="4100710" y="3595688"/>
                    <a:ext cx="233363" cy="1849437"/>
                    <a:chOff x="7985153" y="2757488"/>
                    <a:chExt cx="233330" cy="1848894"/>
                  </a:xfrm>
                </p:grpSpPr>
                <p:grpSp>
                  <p:nvGrpSpPr>
                    <p:cNvPr id="298117" name="Group 70"/>
                    <p:cNvGrpSpPr>
                      <a:grpSpLocks/>
                    </p:cNvGrpSpPr>
                    <p:nvPr/>
                  </p:nvGrpSpPr>
                  <p:grpSpPr bwMode="auto">
                    <a:xfrm>
                      <a:off x="7988855" y="2757488"/>
                      <a:ext cx="229628" cy="1836737"/>
                      <a:chOff x="6178463" y="1433228"/>
                      <a:chExt cx="230840" cy="1837026"/>
                    </a:xfrm>
                  </p:grpSpPr>
                  <p:sp>
                    <p:nvSpPr>
                      <p:cNvPr id="29811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29812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1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1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28" name="Group 107"/>
                <p:cNvGrpSpPr>
                  <a:grpSpLocks/>
                </p:cNvGrpSpPr>
                <p:nvPr/>
              </p:nvGrpSpPr>
              <p:grpSpPr bwMode="auto">
                <a:xfrm>
                  <a:off x="4392544" y="3600848"/>
                  <a:ext cx="233360" cy="1849052"/>
                  <a:chOff x="4100710" y="3595688"/>
                  <a:chExt cx="233363" cy="1849437"/>
                </a:xfrm>
              </p:grpSpPr>
              <p:grpSp>
                <p:nvGrpSpPr>
                  <p:cNvPr id="298109" name="Group 72"/>
                  <p:cNvGrpSpPr>
                    <a:grpSpLocks/>
                  </p:cNvGrpSpPr>
                  <p:nvPr/>
                </p:nvGrpSpPr>
                <p:grpSpPr bwMode="auto">
                  <a:xfrm>
                    <a:off x="4100710" y="3595688"/>
                    <a:ext cx="233363" cy="1849437"/>
                    <a:chOff x="7985153" y="2757488"/>
                    <a:chExt cx="233330" cy="1848894"/>
                  </a:xfrm>
                </p:grpSpPr>
                <p:grpSp>
                  <p:nvGrpSpPr>
                    <p:cNvPr id="298111" name="Group 70"/>
                    <p:cNvGrpSpPr>
                      <a:grpSpLocks/>
                    </p:cNvGrpSpPr>
                    <p:nvPr/>
                  </p:nvGrpSpPr>
                  <p:grpSpPr bwMode="auto">
                    <a:xfrm>
                      <a:off x="7988855" y="2757488"/>
                      <a:ext cx="229628" cy="1836737"/>
                      <a:chOff x="6178463" y="1433228"/>
                      <a:chExt cx="230840" cy="1837026"/>
                    </a:xfrm>
                  </p:grpSpPr>
                  <p:sp>
                    <p:nvSpPr>
                      <p:cNvPr id="29811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29811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1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1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29" name="Group 114"/>
                <p:cNvGrpSpPr>
                  <a:grpSpLocks/>
                </p:cNvGrpSpPr>
                <p:nvPr/>
              </p:nvGrpSpPr>
              <p:grpSpPr bwMode="auto">
                <a:xfrm>
                  <a:off x="3811365" y="3600848"/>
                  <a:ext cx="233360" cy="1849052"/>
                  <a:chOff x="4100710" y="3595688"/>
                  <a:chExt cx="233363" cy="1849437"/>
                </a:xfrm>
              </p:grpSpPr>
              <p:grpSp>
                <p:nvGrpSpPr>
                  <p:cNvPr id="298103" name="Group 72"/>
                  <p:cNvGrpSpPr>
                    <a:grpSpLocks/>
                  </p:cNvGrpSpPr>
                  <p:nvPr/>
                </p:nvGrpSpPr>
                <p:grpSpPr bwMode="auto">
                  <a:xfrm>
                    <a:off x="4100710" y="3595688"/>
                    <a:ext cx="233363" cy="1849437"/>
                    <a:chOff x="7985153" y="2757488"/>
                    <a:chExt cx="233330" cy="1848894"/>
                  </a:xfrm>
                </p:grpSpPr>
                <p:grpSp>
                  <p:nvGrpSpPr>
                    <p:cNvPr id="298105" name="Group 70"/>
                    <p:cNvGrpSpPr>
                      <a:grpSpLocks/>
                    </p:cNvGrpSpPr>
                    <p:nvPr/>
                  </p:nvGrpSpPr>
                  <p:grpSpPr bwMode="auto">
                    <a:xfrm>
                      <a:off x="7988855" y="2757488"/>
                      <a:ext cx="229628" cy="1836737"/>
                      <a:chOff x="6178463" y="1433228"/>
                      <a:chExt cx="230840" cy="1837026"/>
                    </a:xfrm>
                  </p:grpSpPr>
                  <p:sp>
                    <p:nvSpPr>
                      <p:cNvPr id="2981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2981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0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30" name="Group 73"/>
                <p:cNvGrpSpPr>
                  <a:grpSpLocks/>
                </p:cNvGrpSpPr>
                <p:nvPr/>
              </p:nvGrpSpPr>
              <p:grpSpPr bwMode="auto">
                <a:xfrm>
                  <a:off x="3519000" y="3600851"/>
                  <a:ext cx="215897" cy="1858575"/>
                  <a:chOff x="8442325" y="2253456"/>
                  <a:chExt cx="215472" cy="1857626"/>
                </a:xfrm>
              </p:grpSpPr>
              <p:grpSp>
                <p:nvGrpSpPr>
                  <p:cNvPr id="298099" name="Group 72"/>
                  <p:cNvGrpSpPr>
                    <a:grpSpLocks/>
                  </p:cNvGrpSpPr>
                  <p:nvPr/>
                </p:nvGrpSpPr>
                <p:grpSpPr bwMode="auto">
                  <a:xfrm>
                    <a:off x="8442325" y="2253456"/>
                    <a:ext cx="214313" cy="1836738"/>
                    <a:chOff x="6193859" y="1433229"/>
                    <a:chExt cx="215444" cy="1837022"/>
                  </a:xfrm>
                </p:grpSpPr>
                <p:pic>
                  <p:nvPicPr>
                    <p:cNvPr id="29810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102"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29810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31" name="Group 73"/>
                <p:cNvGrpSpPr>
                  <a:grpSpLocks/>
                </p:cNvGrpSpPr>
                <p:nvPr/>
              </p:nvGrpSpPr>
              <p:grpSpPr bwMode="auto">
                <a:xfrm>
                  <a:off x="2937833" y="3593107"/>
                  <a:ext cx="215897" cy="1858577"/>
                  <a:chOff x="8442325" y="2253456"/>
                  <a:chExt cx="215472" cy="1857626"/>
                </a:xfrm>
              </p:grpSpPr>
              <p:grpSp>
                <p:nvGrpSpPr>
                  <p:cNvPr id="298095" name="Group 72"/>
                  <p:cNvGrpSpPr>
                    <a:grpSpLocks/>
                  </p:cNvGrpSpPr>
                  <p:nvPr/>
                </p:nvGrpSpPr>
                <p:grpSpPr bwMode="auto">
                  <a:xfrm>
                    <a:off x="8442325" y="2253456"/>
                    <a:ext cx="214313" cy="1836738"/>
                    <a:chOff x="6193859" y="1433229"/>
                    <a:chExt cx="215444" cy="1837022"/>
                  </a:xfrm>
                </p:grpSpPr>
                <p:pic>
                  <p:nvPicPr>
                    <p:cNvPr id="29809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9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29809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32" name="Group 133"/>
                <p:cNvGrpSpPr>
                  <a:grpSpLocks/>
                </p:cNvGrpSpPr>
                <p:nvPr/>
              </p:nvGrpSpPr>
              <p:grpSpPr bwMode="auto">
                <a:xfrm>
                  <a:off x="555625" y="3859212"/>
                  <a:ext cx="1443038" cy="1812925"/>
                  <a:chOff x="501360" y="3783323"/>
                  <a:chExt cx="1123399" cy="1143003"/>
                </a:xfrm>
              </p:grpSpPr>
              <p:sp>
                <p:nvSpPr>
                  <p:cNvPr id="227" name="Rectangle 226"/>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8094"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98033" name="Group 26"/>
                <p:cNvGrpSpPr>
                  <a:grpSpLocks/>
                </p:cNvGrpSpPr>
                <p:nvPr/>
              </p:nvGrpSpPr>
              <p:grpSpPr bwMode="auto">
                <a:xfrm>
                  <a:off x="6622358" y="3554877"/>
                  <a:ext cx="1272188" cy="342709"/>
                  <a:chOff x="7412367" y="1267773"/>
                  <a:chExt cx="1272066" cy="342946"/>
                </a:xfrm>
              </p:grpSpPr>
              <p:sp>
                <p:nvSpPr>
                  <p:cNvPr id="298091"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S1200166</a:t>
                    </a:r>
                    <a:endParaRPr lang="en-US" sz="800" b="1" dirty="0">
                      <a:latin typeface="Comic Sans MS" pitchFamily="66" charset="0"/>
                    </a:endParaRPr>
                  </a:p>
                </p:txBody>
              </p:sp>
              <p:sp>
                <p:nvSpPr>
                  <p:cNvPr id="298092"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98034" name="Group 151"/>
                <p:cNvGrpSpPr>
                  <a:grpSpLocks/>
                </p:cNvGrpSpPr>
                <p:nvPr/>
              </p:nvGrpSpPr>
              <p:grpSpPr bwMode="auto">
                <a:xfrm>
                  <a:off x="6520479" y="3870500"/>
                  <a:ext cx="2546603" cy="2722913"/>
                  <a:chOff x="6537571" y="3930322"/>
                  <a:chExt cx="2546603" cy="2722913"/>
                </a:xfrm>
              </p:grpSpPr>
              <p:grpSp>
                <p:nvGrpSpPr>
                  <p:cNvPr id="298035" name="Group 77"/>
                  <p:cNvGrpSpPr>
                    <a:grpSpLocks/>
                  </p:cNvGrpSpPr>
                  <p:nvPr/>
                </p:nvGrpSpPr>
                <p:grpSpPr bwMode="auto">
                  <a:xfrm>
                    <a:off x="6659892" y="3930322"/>
                    <a:ext cx="2412866" cy="222946"/>
                    <a:chOff x="5388330" y="5700074"/>
                    <a:chExt cx="2411543" cy="224521"/>
                  </a:xfrm>
                </p:grpSpPr>
                <p:pic>
                  <p:nvPicPr>
                    <p:cNvPr id="29808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9"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90"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98036" name="Group 77"/>
                  <p:cNvGrpSpPr>
                    <a:grpSpLocks/>
                  </p:cNvGrpSpPr>
                  <p:nvPr/>
                </p:nvGrpSpPr>
                <p:grpSpPr bwMode="auto">
                  <a:xfrm>
                    <a:off x="6593115" y="4126888"/>
                    <a:ext cx="2488203" cy="222936"/>
                    <a:chOff x="5313031" y="5665686"/>
                    <a:chExt cx="2486842" cy="224513"/>
                  </a:xfrm>
                </p:grpSpPr>
                <p:pic>
                  <p:nvPicPr>
                    <p:cNvPr id="29808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87"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98037" name="Group 77"/>
                  <p:cNvGrpSpPr>
                    <a:grpSpLocks/>
                  </p:cNvGrpSpPr>
                  <p:nvPr/>
                </p:nvGrpSpPr>
                <p:grpSpPr bwMode="auto">
                  <a:xfrm>
                    <a:off x="6594543" y="4316328"/>
                    <a:ext cx="2488203" cy="222936"/>
                    <a:chOff x="5313031" y="5665686"/>
                    <a:chExt cx="2486842" cy="224513"/>
                  </a:xfrm>
                </p:grpSpPr>
                <p:pic>
                  <p:nvPicPr>
                    <p:cNvPr id="29808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8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98038" name="Group 77"/>
                  <p:cNvGrpSpPr>
                    <a:grpSpLocks/>
                  </p:cNvGrpSpPr>
                  <p:nvPr/>
                </p:nvGrpSpPr>
                <p:grpSpPr bwMode="auto">
                  <a:xfrm>
                    <a:off x="6595973" y="4505768"/>
                    <a:ext cx="2488201" cy="222936"/>
                    <a:chOff x="5313033" y="5665686"/>
                    <a:chExt cx="2486840" cy="224513"/>
                  </a:xfrm>
                </p:grpSpPr>
                <p:pic>
                  <p:nvPicPr>
                    <p:cNvPr id="29807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81"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98039" name="Group 77"/>
                  <p:cNvGrpSpPr>
                    <a:grpSpLocks/>
                  </p:cNvGrpSpPr>
                  <p:nvPr/>
                </p:nvGrpSpPr>
                <p:grpSpPr bwMode="auto">
                  <a:xfrm>
                    <a:off x="6605338" y="4703660"/>
                    <a:ext cx="2478580" cy="222894"/>
                    <a:chOff x="5322652" y="5665686"/>
                    <a:chExt cx="2477221" cy="224475"/>
                  </a:xfrm>
                </p:grpSpPr>
                <p:pic>
                  <p:nvPicPr>
                    <p:cNvPr id="29807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7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98040" name="Group 77"/>
                  <p:cNvGrpSpPr>
                    <a:grpSpLocks/>
                  </p:cNvGrpSpPr>
                  <p:nvPr/>
                </p:nvGrpSpPr>
                <p:grpSpPr bwMode="auto">
                  <a:xfrm>
                    <a:off x="6605338" y="4899447"/>
                    <a:ext cx="2478580" cy="222894"/>
                    <a:chOff x="5322652" y="5665686"/>
                    <a:chExt cx="2477221" cy="224475"/>
                  </a:xfrm>
                </p:grpSpPr>
                <p:pic>
                  <p:nvPicPr>
                    <p:cNvPr id="29807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7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98041" name="Group 77"/>
                  <p:cNvGrpSpPr>
                    <a:grpSpLocks/>
                  </p:cNvGrpSpPr>
                  <p:nvPr/>
                </p:nvGrpSpPr>
                <p:grpSpPr bwMode="auto">
                  <a:xfrm>
                    <a:off x="6605272" y="5087454"/>
                    <a:ext cx="2478664" cy="222894"/>
                    <a:chOff x="5322675" y="5665686"/>
                    <a:chExt cx="2477198" cy="224474"/>
                  </a:xfrm>
                </p:grpSpPr>
                <p:pic>
                  <p:nvPicPr>
                    <p:cNvPr id="29807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7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72"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98042" name="Group 77"/>
                  <p:cNvGrpSpPr>
                    <a:grpSpLocks/>
                  </p:cNvGrpSpPr>
                  <p:nvPr/>
                </p:nvGrpSpPr>
                <p:grpSpPr bwMode="auto">
                  <a:xfrm>
                    <a:off x="6602754" y="5274400"/>
                    <a:ext cx="2478581" cy="222894"/>
                    <a:chOff x="5322651" y="5665686"/>
                    <a:chExt cx="2477222" cy="224475"/>
                  </a:xfrm>
                </p:grpSpPr>
                <p:pic>
                  <p:nvPicPr>
                    <p:cNvPr id="29806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6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9"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98043" name="Group 77"/>
                  <p:cNvGrpSpPr>
                    <a:grpSpLocks/>
                  </p:cNvGrpSpPr>
                  <p:nvPr/>
                </p:nvGrpSpPr>
                <p:grpSpPr bwMode="auto">
                  <a:xfrm>
                    <a:off x="6602755" y="5462440"/>
                    <a:ext cx="2478580" cy="222894"/>
                    <a:chOff x="5322652" y="5665686"/>
                    <a:chExt cx="2477221" cy="224475"/>
                  </a:xfrm>
                </p:grpSpPr>
                <p:pic>
                  <p:nvPicPr>
                    <p:cNvPr id="298064"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6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98044" name="Group 77"/>
                  <p:cNvGrpSpPr>
                    <a:grpSpLocks/>
                  </p:cNvGrpSpPr>
                  <p:nvPr/>
                </p:nvGrpSpPr>
                <p:grpSpPr bwMode="auto">
                  <a:xfrm>
                    <a:off x="6602689" y="5658194"/>
                    <a:ext cx="2478664" cy="222894"/>
                    <a:chOff x="5322675" y="5665686"/>
                    <a:chExt cx="2477198" cy="224474"/>
                  </a:xfrm>
                </p:grpSpPr>
                <p:pic>
                  <p:nvPicPr>
                    <p:cNvPr id="29806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6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3"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98045" name="Group 77"/>
                  <p:cNvGrpSpPr>
                    <a:grpSpLocks/>
                  </p:cNvGrpSpPr>
                  <p:nvPr/>
                </p:nvGrpSpPr>
                <p:grpSpPr bwMode="auto">
                  <a:xfrm>
                    <a:off x="6602758" y="5847694"/>
                    <a:ext cx="2478580" cy="222894"/>
                    <a:chOff x="5322652" y="5665686"/>
                    <a:chExt cx="2477221" cy="224475"/>
                  </a:xfrm>
                </p:grpSpPr>
                <p:pic>
                  <p:nvPicPr>
                    <p:cNvPr id="29805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98046" name="Group 77"/>
                  <p:cNvGrpSpPr>
                    <a:grpSpLocks/>
                  </p:cNvGrpSpPr>
                  <p:nvPr/>
                </p:nvGrpSpPr>
                <p:grpSpPr bwMode="auto">
                  <a:xfrm>
                    <a:off x="6602758" y="6035734"/>
                    <a:ext cx="2478580" cy="222894"/>
                    <a:chOff x="5322652" y="5665686"/>
                    <a:chExt cx="2477221" cy="224475"/>
                  </a:xfrm>
                </p:grpSpPr>
                <p:pic>
                  <p:nvPicPr>
                    <p:cNvPr id="29805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5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98047" name="Group 77"/>
                  <p:cNvGrpSpPr>
                    <a:grpSpLocks/>
                  </p:cNvGrpSpPr>
                  <p:nvPr/>
                </p:nvGrpSpPr>
                <p:grpSpPr bwMode="auto">
                  <a:xfrm>
                    <a:off x="6602692" y="6231488"/>
                    <a:ext cx="2478664" cy="222894"/>
                    <a:chOff x="5322675" y="5665686"/>
                    <a:chExt cx="2477198" cy="224474"/>
                  </a:xfrm>
                </p:grpSpPr>
                <p:pic>
                  <p:nvPicPr>
                    <p:cNvPr id="29805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54"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98048" name="Group 77"/>
                  <p:cNvGrpSpPr>
                    <a:grpSpLocks/>
                  </p:cNvGrpSpPr>
                  <p:nvPr/>
                </p:nvGrpSpPr>
                <p:grpSpPr bwMode="auto">
                  <a:xfrm>
                    <a:off x="6537571" y="6430341"/>
                    <a:ext cx="2541183" cy="222894"/>
                    <a:chOff x="5260195" y="5665686"/>
                    <a:chExt cx="2539678" cy="224474"/>
                  </a:xfrm>
                </p:grpSpPr>
                <p:pic>
                  <p:nvPicPr>
                    <p:cNvPr id="29804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51"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97995" name="Group 439"/>
              <p:cNvGrpSpPr>
                <a:grpSpLocks/>
              </p:cNvGrpSpPr>
              <p:nvPr/>
            </p:nvGrpSpPr>
            <p:grpSpPr bwMode="auto">
              <a:xfrm>
                <a:off x="2363420" y="5458525"/>
                <a:ext cx="3690745" cy="364202"/>
                <a:chOff x="2514671" y="5583891"/>
                <a:chExt cx="3690745" cy="364202"/>
              </a:xfrm>
            </p:grpSpPr>
            <p:sp>
              <p:nvSpPr>
                <p:cNvPr id="29799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9799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9799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9799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9800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9800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9800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9800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9800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9800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9800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9800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9800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297990"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1" action="ppaction://hlinksldjump"/>
              </a:rPr>
              <a:t>&lt;&lt; L1-SEI-YC1</a:t>
            </a:r>
            <a:endParaRPr lang="en-US" sz="800" b="1">
              <a:latin typeface="Comic Sans MS" pitchFamily="66" charset="0"/>
            </a:endParaRPr>
          </a:p>
        </p:txBody>
      </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l1seiey – </a:t>
            </a:r>
            <a:r>
              <a:rPr lang="en-US" dirty="0">
                <a:solidFill>
                  <a:schemeClr val="bg1"/>
                </a:solidFill>
              </a:rPr>
              <a:t>I/O Extender </a:t>
            </a:r>
          </a:p>
        </p:txBody>
      </p:sp>
    </p:spTree>
  </p:cSld>
  <p:clrMapOvr>
    <a:masterClrMapping/>
  </p:clrMapOvr>
  <p:timing>
    <p:tnLst>
      <p:par>
        <p:cTn id="1" dur="indefinite" restart="never" nodeType="tmRoot"/>
      </p:par>
    </p:tnLst>
  </p:timing>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18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5AF11CB-BDD7-4137-AEE0-758A897A4C1D}" type="slidenum">
              <a:rPr lang="en-US" smtClean="0">
                <a:solidFill>
                  <a:srgbClr val="898989"/>
                </a:solidFill>
                <a:latin typeface="Calibri" pitchFamily="34" charset="0"/>
              </a:rPr>
              <a:pPr eaLnBrk="1" hangingPunct="1"/>
              <a:t>548</a:t>
            </a:fld>
            <a:endParaRPr lang="en-US" smtClean="0">
              <a:solidFill>
                <a:srgbClr val="898989"/>
              </a:solidFill>
              <a:latin typeface="Calibri" pitchFamily="34" charset="0"/>
            </a:endParaRPr>
          </a:p>
        </p:txBody>
      </p:sp>
      <p:sp>
        <p:nvSpPr>
          <p:cNvPr id="318468" name="Title 118"/>
          <p:cNvSpPr>
            <a:spLocks noGrp="1"/>
          </p:cNvSpPr>
          <p:nvPr>
            <p:ph type="title"/>
          </p:nvPr>
        </p:nvSpPr>
        <p:spPr/>
        <p:txBody>
          <a:bodyPr/>
          <a:lstStyle/>
          <a:p>
            <a:r>
              <a:rPr lang="en-US" dirty="0" smtClean="0">
                <a:ea typeface="ＭＳ Ｐゴシック" pitchFamily="34" charset="-128"/>
              </a:rPr>
              <a:t>D1102206-Sxxxxxx</a:t>
            </a:r>
          </a:p>
        </p:txBody>
      </p:sp>
      <p:pic>
        <p:nvPicPr>
          <p:cNvPr id="31855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5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D1102206</a:t>
            </a:r>
            <a:endParaRPr lang="en-US" sz="800" b="1" dirty="0">
              <a:latin typeface="Comic Sans MS" pitchFamily="66" charset="0"/>
            </a:endParaRPr>
          </a:p>
        </p:txBody>
      </p:sp>
      <p:sp>
        <p:nvSpPr>
          <p:cNvPr id="31855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 name="Group 1"/>
          <p:cNvGrpSpPr/>
          <p:nvPr/>
        </p:nvGrpSpPr>
        <p:grpSpPr>
          <a:xfrm>
            <a:off x="1034475" y="4435305"/>
            <a:ext cx="7665025" cy="623166"/>
            <a:chOff x="1034475" y="4435305"/>
            <a:chExt cx="7665025" cy="623166"/>
          </a:xfrm>
        </p:grpSpPr>
        <p:pic>
          <p:nvPicPr>
            <p:cNvPr id="59187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4475" y="4435305"/>
              <a:ext cx="6400800" cy="6231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854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a:t>
              </a:r>
              <a:endParaRPr lang="en-US" sz="800" b="1" dirty="0">
                <a:latin typeface="Comic Sans MS" pitchFamily="66" charset="0"/>
              </a:endParaRPr>
            </a:p>
          </p:txBody>
        </p:sp>
        <p:sp>
          <p:nvSpPr>
            <p:cNvPr id="31854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nvGrpSpPr>
            <p:cNvPr id="318511" name="Group 27"/>
            <p:cNvGrpSpPr>
              <a:grpSpLocks/>
            </p:cNvGrpSpPr>
            <p:nvPr/>
          </p:nvGrpSpPr>
          <p:grpSpPr bwMode="auto">
            <a:xfrm>
              <a:off x="2105505" y="4635584"/>
              <a:ext cx="102914" cy="227571"/>
              <a:chOff x="2825295" y="4577715"/>
              <a:chExt cx="195492" cy="382905"/>
            </a:xfrm>
          </p:grpSpPr>
          <p:pic>
            <p:nvPicPr>
              <p:cNvPr id="31851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8512"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89274" y="445998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09854" y="4628142"/>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850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smtClean="0">
                <a:latin typeface="Comic Sans MS" pitchFamily="66" charset="0"/>
                <a:hlinkClick r:id="rId9" action="ppaction://hlinksldjump"/>
              </a:rPr>
              <a:t>&lt;&lt; L1-TCS-YC1</a:t>
            </a:r>
            <a:endParaRPr lang="en-US" sz="800" b="1" dirty="0">
              <a:latin typeface="Comic Sans MS" pitchFamily="66" charset="0"/>
            </a:endParaRPr>
          </a:p>
        </p:txBody>
      </p:sp>
      <p:grpSp>
        <p:nvGrpSpPr>
          <p:cNvPr id="99" name="Group 214"/>
          <p:cNvGrpSpPr>
            <a:grpSpLocks/>
          </p:cNvGrpSpPr>
          <p:nvPr/>
        </p:nvGrpSpPr>
        <p:grpSpPr bwMode="auto">
          <a:xfrm>
            <a:off x="1585336" y="720725"/>
            <a:ext cx="6049962" cy="223837"/>
            <a:chOff x="-796522" y="4827922"/>
            <a:chExt cx="6050018" cy="224070"/>
          </a:xfrm>
        </p:grpSpPr>
        <p:grpSp>
          <p:nvGrpSpPr>
            <p:cNvPr id="100" name="Group 254"/>
            <p:cNvGrpSpPr>
              <a:grpSpLocks/>
            </p:cNvGrpSpPr>
            <p:nvPr/>
          </p:nvGrpSpPr>
          <p:grpSpPr bwMode="auto">
            <a:xfrm>
              <a:off x="-796522" y="4827922"/>
              <a:ext cx="3419797" cy="221195"/>
              <a:chOff x="-796522" y="4827922"/>
              <a:chExt cx="3419797" cy="221195"/>
            </a:xfrm>
          </p:grpSpPr>
          <p:pic>
            <p:nvPicPr>
              <p:cNvPr id="105" name="Picture 3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Hartmann Sensor Power Supply</a:t>
                </a:r>
                <a:endParaRPr lang="en-US" sz="800" b="1" dirty="0">
                  <a:latin typeface="Comic Sans MS" pitchFamily="66" charset="0"/>
                </a:endParaRPr>
              </a:p>
            </p:txBody>
          </p:sp>
          <p:sp>
            <p:nvSpPr>
              <p:cNvPr id="107"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D1102206</a:t>
                </a:r>
                <a:endParaRPr lang="en-US" sz="800" b="1" dirty="0">
                  <a:latin typeface="Comic Sans MS" pitchFamily="66" charset="0"/>
                </a:endParaRPr>
              </a:p>
            </p:txBody>
          </p:sp>
        </p:grpSp>
        <p:grpSp>
          <p:nvGrpSpPr>
            <p:cNvPr id="101" name="Group 255"/>
            <p:cNvGrpSpPr>
              <a:grpSpLocks/>
            </p:cNvGrpSpPr>
            <p:nvPr/>
          </p:nvGrpSpPr>
          <p:grpSpPr bwMode="auto">
            <a:xfrm>
              <a:off x="2835486" y="4830798"/>
              <a:ext cx="2418010" cy="221194"/>
              <a:chOff x="2835486" y="4830798"/>
              <a:chExt cx="2418010" cy="221194"/>
            </a:xfrm>
          </p:grpSpPr>
          <p:pic>
            <p:nvPicPr>
              <p:cNvPr id="102" name="Picture 3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endParaRPr lang="en-US" sz="800" b="1" dirty="0">
                  <a:latin typeface="Comic Sans MS" pitchFamily="66" charset="0"/>
                </a:endParaRPr>
              </a:p>
            </p:txBody>
          </p:sp>
          <p:sp>
            <p:nvSpPr>
              <p:cNvPr id="104"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Tree>
    <p:extLst>
      <p:ext uri="{BB962C8B-B14F-4D97-AF65-F5344CB8AC3E}">
        <p14:creationId xmlns:p14="http://schemas.microsoft.com/office/powerpoint/2010/main" val="70163266"/>
      </p:ext>
    </p:extLst>
  </p:cSld>
  <p:clrMapOvr>
    <a:masterClrMapping/>
  </p:clrMapOvr>
  <p:timing>
    <p:tnLst>
      <p:par>
        <p:cTn id="1" dur="indefinite" restart="never" nodeType="tmRoot"/>
      </p:par>
    </p:tnLst>
  </p:timing>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892" name="Title 8"/>
          <p:cNvSpPr>
            <a:spLocks noGrp="1"/>
          </p:cNvSpPr>
          <p:nvPr>
            <p:ph type="title"/>
          </p:nvPr>
        </p:nvSpPr>
        <p:spPr/>
        <p:txBody>
          <a:bodyPr/>
          <a:lstStyle/>
          <a:p>
            <a:pPr eaLnBrk="1" hangingPunct="1"/>
            <a:r>
              <a:rPr lang="en-US" smtClean="0">
                <a:ea typeface="ＭＳ Ｐゴシック" pitchFamily="34" charset="-128"/>
              </a:rPr>
              <a:t>L1-SUS-YC1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389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393A729-E9A4-46BD-94D2-772E6D936EE1}" type="slidenum">
              <a:rPr lang="en-US" smtClean="0">
                <a:solidFill>
                  <a:srgbClr val="898989"/>
                </a:solidFill>
                <a:latin typeface="Calibri" pitchFamily="34" charset="0"/>
              </a:rPr>
              <a:pPr eaLnBrk="1" hangingPunct="1"/>
              <a:t>549</a:t>
            </a:fld>
            <a:endParaRPr lang="en-US" smtClean="0">
              <a:solidFill>
                <a:srgbClr val="898989"/>
              </a:solidFill>
              <a:latin typeface="Calibri" pitchFamily="34" charset="0"/>
            </a:endParaRPr>
          </a:p>
        </p:txBody>
      </p:sp>
      <p:sp>
        <p:nvSpPr>
          <p:cNvPr id="182"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3" action="ppaction://hlinksldjump"/>
              </a:rPr>
              <a:t>CERY Racks</a:t>
            </a:r>
            <a:endParaRPr lang="en-US" sz="800" b="1" dirty="0">
              <a:latin typeface="Comic Sans MS" pitchFamily="66" charset="0"/>
            </a:endParaRPr>
          </a:p>
        </p:txBody>
      </p:sp>
      <p:sp>
        <p:nvSpPr>
          <p:cNvPr id="18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L1-SUS-YC1 (ETM) Y-End Remote Rack 1 (of 2) Layout (</a:t>
            </a:r>
            <a:r>
              <a:rPr lang="en-US" sz="800" b="1" dirty="0" smtClean="0">
                <a:latin typeface="Comic Sans MS" pitchFamily="66" charset="0"/>
                <a:hlinkClick r:id="rId4"/>
              </a:rPr>
              <a:t>D1201089</a:t>
            </a:r>
            <a:r>
              <a:rPr lang="en-US" sz="800" b="1" dirty="0" smtClean="0">
                <a:latin typeface="Comic Sans MS" pitchFamily="66" charset="0"/>
              </a:rPr>
              <a:t>) (</a:t>
            </a:r>
            <a:r>
              <a:rPr lang="en-US" sz="800" b="1" dirty="0" smtClean="0">
                <a:latin typeface="Comic Sans MS" pitchFamily="66" charset="0"/>
                <a:hlinkClick r:id="rId5"/>
              </a:rPr>
              <a:t>S1202953</a:t>
            </a:r>
            <a:r>
              <a:rPr lang="en-US" sz="800" b="1" dirty="0" smtClean="0">
                <a:latin typeface="Comic Sans MS" pitchFamily="66" charset="0"/>
              </a:rPr>
              <a:t>)</a:t>
            </a:r>
            <a:endParaRPr lang="en-US" sz="800" b="1" dirty="0">
              <a:latin typeface="Comic Sans MS" pitchFamily="66" charset="0"/>
            </a:endParaRPr>
          </a:p>
        </p:txBody>
      </p:sp>
      <p:pic>
        <p:nvPicPr>
          <p:cNvPr id="173" name="Picture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6" name="Group 219"/>
          <p:cNvGrpSpPr>
            <a:grpSpLocks/>
          </p:cNvGrpSpPr>
          <p:nvPr/>
        </p:nvGrpSpPr>
        <p:grpSpPr bwMode="auto">
          <a:xfrm>
            <a:off x="1610316" y="2897636"/>
            <a:ext cx="6090647" cy="223235"/>
            <a:chOff x="-833571" y="5768801"/>
            <a:chExt cx="6089932" cy="223466"/>
          </a:xfrm>
        </p:grpSpPr>
        <p:grpSp>
          <p:nvGrpSpPr>
            <p:cNvPr id="177" name="Group 195"/>
            <p:cNvGrpSpPr>
              <a:grpSpLocks/>
            </p:cNvGrpSpPr>
            <p:nvPr/>
          </p:nvGrpSpPr>
          <p:grpSpPr bwMode="auto">
            <a:xfrm>
              <a:off x="-833571" y="5770963"/>
              <a:ext cx="3462598" cy="221304"/>
              <a:chOff x="-833571" y="5788215"/>
              <a:chExt cx="3462598" cy="221304"/>
            </a:xfrm>
          </p:grpSpPr>
          <p:grpSp>
            <p:nvGrpSpPr>
              <p:cNvPr id="185" name="Group 194"/>
              <p:cNvGrpSpPr>
                <a:grpSpLocks/>
              </p:cNvGrpSpPr>
              <p:nvPr/>
            </p:nvGrpSpPr>
            <p:grpSpPr bwMode="auto">
              <a:xfrm>
                <a:off x="-833571" y="5788215"/>
                <a:ext cx="3462598" cy="215667"/>
                <a:chOff x="-833571" y="5788215"/>
                <a:chExt cx="3462598" cy="215667"/>
              </a:xfrm>
            </p:grpSpPr>
            <p:pic>
              <p:nvPicPr>
                <p:cNvPr id="18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36"/>
                <p:cNvSpPr txBox="1">
                  <a:spLocks noChangeArrowheads="1"/>
                </p:cNvSpPr>
                <p:nvPr/>
              </p:nvSpPr>
              <p:spPr bwMode="auto">
                <a:xfrm>
                  <a:off x="-833571" y="5788215"/>
                  <a:ext cx="218216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Anti-Image Chassis (2*DB15, 1*DB9)</a:t>
                  </a:r>
                  <a:endParaRPr lang="en-US" sz="800" b="1" dirty="0">
                    <a:latin typeface="Comic Sans MS" pitchFamily="66" charset="0"/>
                  </a:endParaRPr>
                </a:p>
              </p:txBody>
            </p:sp>
          </p:grpSp>
          <p:sp>
            <p:nvSpPr>
              <p:cNvPr id="186"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1"/>
                  </a:rPr>
                  <a:t>D1100815</a:t>
                </a:r>
                <a:endParaRPr lang="en-US" sz="800" b="1" dirty="0">
                  <a:latin typeface="Comic Sans MS" pitchFamily="66" charset="0"/>
                </a:endParaRPr>
              </a:p>
            </p:txBody>
          </p:sp>
        </p:grpSp>
        <p:grpSp>
          <p:nvGrpSpPr>
            <p:cNvPr id="178" name="Group 192"/>
            <p:cNvGrpSpPr>
              <a:grpSpLocks/>
            </p:cNvGrpSpPr>
            <p:nvPr/>
          </p:nvGrpSpPr>
          <p:grpSpPr bwMode="auto">
            <a:xfrm>
              <a:off x="2841236" y="5768801"/>
              <a:ext cx="2415125" cy="220591"/>
              <a:chOff x="2841236" y="5768801"/>
              <a:chExt cx="2415125" cy="220591"/>
            </a:xfrm>
          </p:grpSpPr>
          <p:sp>
            <p:nvSpPr>
              <p:cNvPr id="17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180" name="Group 191"/>
              <p:cNvGrpSpPr>
                <a:grpSpLocks/>
              </p:cNvGrpSpPr>
              <p:nvPr/>
            </p:nvGrpSpPr>
            <p:grpSpPr bwMode="auto">
              <a:xfrm>
                <a:off x="2841236" y="5768801"/>
                <a:ext cx="1280160" cy="215444"/>
                <a:chOff x="2841236" y="5768801"/>
                <a:chExt cx="1280160" cy="215444"/>
              </a:xfrm>
            </p:grpSpPr>
            <p:pic>
              <p:nvPicPr>
                <p:cNvPr id="18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TextBox 328"/>
                <p:cNvSpPr txBox="1">
                  <a:spLocks noChangeArrowheads="1"/>
                </p:cNvSpPr>
                <p:nvPr/>
              </p:nvSpPr>
              <p:spPr bwMode="auto">
                <a:xfrm>
                  <a:off x="2846716" y="576880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2"/>
                    </a:rPr>
                    <a:t>S1103827</a:t>
                  </a:r>
                  <a:endParaRPr lang="en-US" sz="800" b="1" dirty="0">
                    <a:latin typeface="Comic Sans MS" pitchFamily="66" charset="0"/>
                  </a:endParaRPr>
                </a:p>
              </p:txBody>
            </p:sp>
          </p:grpSp>
        </p:grpSp>
      </p:grpSp>
      <p:grpSp>
        <p:nvGrpSpPr>
          <p:cNvPr id="189" name="Group 219"/>
          <p:cNvGrpSpPr>
            <a:grpSpLocks/>
          </p:cNvGrpSpPr>
          <p:nvPr/>
        </p:nvGrpSpPr>
        <p:grpSpPr bwMode="auto">
          <a:xfrm>
            <a:off x="1911350" y="1669256"/>
            <a:ext cx="5783263" cy="234724"/>
            <a:chOff x="-526223" y="5760175"/>
            <a:chExt cx="5782584" cy="234967"/>
          </a:xfrm>
        </p:grpSpPr>
        <p:grpSp>
          <p:nvGrpSpPr>
            <p:cNvPr id="190" name="Group 195"/>
            <p:cNvGrpSpPr>
              <a:grpSpLocks/>
            </p:cNvGrpSpPr>
            <p:nvPr/>
          </p:nvGrpSpPr>
          <p:grpSpPr bwMode="auto">
            <a:xfrm>
              <a:off x="-526223" y="5760175"/>
              <a:ext cx="3155250" cy="232092"/>
              <a:chOff x="-526223" y="5777427"/>
              <a:chExt cx="3155250" cy="232092"/>
            </a:xfrm>
          </p:grpSpPr>
          <p:grpSp>
            <p:nvGrpSpPr>
              <p:cNvPr id="196" name="Group 194"/>
              <p:cNvGrpSpPr>
                <a:grpSpLocks/>
              </p:cNvGrpSpPr>
              <p:nvPr/>
            </p:nvGrpSpPr>
            <p:grpSpPr bwMode="auto">
              <a:xfrm>
                <a:off x="-526223" y="5777427"/>
                <a:ext cx="3155250" cy="215444"/>
                <a:chOff x="-526223" y="5777427"/>
                <a:chExt cx="3155250" cy="215444"/>
              </a:xfrm>
            </p:grpSpPr>
            <p:pic>
              <p:nvPicPr>
                <p:cNvPr id="19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TextBox 318"/>
                <p:cNvSpPr txBox="1">
                  <a:spLocks noChangeArrowheads="1"/>
                </p:cNvSpPr>
                <p:nvPr/>
              </p:nvSpPr>
              <p:spPr bwMode="auto">
                <a:xfrm>
                  <a:off x="-526223" y="5777427"/>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3" action="ppaction://hlinksldjump"/>
                    </a:rPr>
                    <a:t>Transmon </a:t>
                  </a:r>
                  <a:r>
                    <a:rPr lang="en-US" sz="800" b="1" dirty="0">
                      <a:latin typeface="Comic Sans MS" pitchFamily="66" charset="0"/>
                      <a:hlinkClick r:id="rId13" action="ppaction://hlinksldjump"/>
                    </a:rPr>
                    <a:t>Coil Driver Chassis</a:t>
                  </a:r>
                  <a:endParaRPr lang="en-US" sz="800" b="1" dirty="0">
                    <a:latin typeface="Comic Sans MS" pitchFamily="66" charset="0"/>
                  </a:endParaRPr>
                </a:p>
              </p:txBody>
            </p:sp>
          </p:grpSp>
          <p:sp>
            <p:nvSpPr>
              <p:cNvPr id="19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D1100301</a:t>
                </a:r>
                <a:endParaRPr lang="en-US" sz="800" b="1" dirty="0">
                  <a:latin typeface="Comic Sans MS" pitchFamily="66" charset="0"/>
                </a:endParaRPr>
              </a:p>
            </p:txBody>
          </p:sp>
        </p:grpSp>
        <p:grpSp>
          <p:nvGrpSpPr>
            <p:cNvPr id="191" name="Group 192"/>
            <p:cNvGrpSpPr>
              <a:grpSpLocks/>
            </p:cNvGrpSpPr>
            <p:nvPr/>
          </p:nvGrpSpPr>
          <p:grpSpPr bwMode="auto">
            <a:xfrm>
              <a:off x="2841236" y="5773948"/>
              <a:ext cx="2415125" cy="221194"/>
              <a:chOff x="2841236" y="5773948"/>
              <a:chExt cx="2415125" cy="221194"/>
            </a:xfrm>
          </p:grpSpPr>
          <p:sp>
            <p:nvSpPr>
              <p:cNvPr id="19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193" name="Group 191"/>
              <p:cNvGrpSpPr>
                <a:grpSpLocks/>
              </p:cNvGrpSpPr>
              <p:nvPr/>
            </p:nvGrpSpPr>
            <p:grpSpPr bwMode="auto">
              <a:xfrm>
                <a:off x="2841236" y="5779698"/>
                <a:ext cx="1280160" cy="215444"/>
                <a:chOff x="2841236" y="5779698"/>
                <a:chExt cx="1280160" cy="215444"/>
              </a:xfrm>
            </p:grpSpPr>
            <p:pic>
              <p:nvPicPr>
                <p:cNvPr id="19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latin typeface="Comic Sans MS" pitchFamily="66" charset="0"/>
                  </a:endParaRPr>
                </a:p>
              </p:txBody>
            </p:sp>
          </p:grpSp>
        </p:grpSp>
      </p:grpSp>
      <p:grpSp>
        <p:nvGrpSpPr>
          <p:cNvPr id="200" name="Group 219"/>
          <p:cNvGrpSpPr>
            <a:grpSpLocks/>
          </p:cNvGrpSpPr>
          <p:nvPr/>
        </p:nvGrpSpPr>
        <p:grpSpPr bwMode="auto">
          <a:xfrm>
            <a:off x="1911350" y="1786353"/>
            <a:ext cx="5783263" cy="229058"/>
            <a:chOff x="-526223" y="5771072"/>
            <a:chExt cx="5782584" cy="229295"/>
          </a:xfrm>
        </p:grpSpPr>
        <p:grpSp>
          <p:nvGrpSpPr>
            <p:cNvPr id="201" name="Group 195"/>
            <p:cNvGrpSpPr>
              <a:grpSpLocks/>
            </p:cNvGrpSpPr>
            <p:nvPr/>
          </p:nvGrpSpPr>
          <p:grpSpPr bwMode="auto">
            <a:xfrm>
              <a:off x="-526223" y="5771072"/>
              <a:ext cx="3155250" cy="229295"/>
              <a:chOff x="-526223" y="5788324"/>
              <a:chExt cx="3155250" cy="229295"/>
            </a:xfrm>
          </p:grpSpPr>
          <p:grpSp>
            <p:nvGrpSpPr>
              <p:cNvPr id="207" name="Group 194"/>
              <p:cNvGrpSpPr>
                <a:grpSpLocks/>
              </p:cNvGrpSpPr>
              <p:nvPr/>
            </p:nvGrpSpPr>
            <p:grpSpPr bwMode="auto">
              <a:xfrm>
                <a:off x="-526223" y="5788324"/>
                <a:ext cx="3155250" cy="215444"/>
                <a:chOff x="-526223" y="5788324"/>
                <a:chExt cx="3155250" cy="215444"/>
              </a:xfrm>
            </p:grpSpPr>
            <p:pic>
              <p:nvPicPr>
                <p:cNvPr id="20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Transmon Coil Driver Chassis</a:t>
                  </a:r>
                  <a:endParaRPr lang="en-US" sz="800" b="1" dirty="0">
                    <a:latin typeface="Comic Sans MS" pitchFamily="66" charset="0"/>
                  </a:endParaRPr>
                </a:p>
              </p:txBody>
            </p:sp>
          </p:grpSp>
          <p:sp>
            <p:nvSpPr>
              <p:cNvPr id="208"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D1100301</a:t>
                </a:r>
                <a:endParaRPr lang="en-US" sz="800" b="1" dirty="0">
                  <a:latin typeface="Comic Sans MS" pitchFamily="66" charset="0"/>
                </a:endParaRPr>
              </a:p>
            </p:txBody>
          </p:sp>
        </p:grpSp>
        <p:grpSp>
          <p:nvGrpSpPr>
            <p:cNvPr id="202" name="Group 192"/>
            <p:cNvGrpSpPr>
              <a:grpSpLocks/>
            </p:cNvGrpSpPr>
            <p:nvPr/>
          </p:nvGrpSpPr>
          <p:grpSpPr bwMode="auto">
            <a:xfrm>
              <a:off x="2841236" y="5773948"/>
              <a:ext cx="2415125" cy="221194"/>
              <a:chOff x="2841236" y="5773948"/>
              <a:chExt cx="2415125" cy="221194"/>
            </a:xfrm>
          </p:grpSpPr>
          <p:sp>
            <p:nvSpPr>
              <p:cNvPr id="20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04" name="Group 191"/>
              <p:cNvGrpSpPr>
                <a:grpSpLocks/>
              </p:cNvGrpSpPr>
              <p:nvPr/>
            </p:nvGrpSpPr>
            <p:grpSpPr bwMode="auto">
              <a:xfrm>
                <a:off x="2841236" y="5779698"/>
                <a:ext cx="1280160" cy="215444"/>
                <a:chOff x="2841236" y="5779698"/>
                <a:chExt cx="1280160" cy="215444"/>
              </a:xfrm>
            </p:grpSpPr>
            <p:pic>
              <p:nvPicPr>
                <p:cNvPr id="20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endParaRPr lang="en-US" sz="800" b="1" dirty="0">
                    <a:latin typeface="Comic Sans MS" pitchFamily="66" charset="0"/>
                  </a:endParaRPr>
                </a:p>
              </p:txBody>
            </p:sp>
          </p:grpSp>
        </p:grpSp>
      </p:grpSp>
      <p:grpSp>
        <p:nvGrpSpPr>
          <p:cNvPr id="211" name="Group 219"/>
          <p:cNvGrpSpPr>
            <a:grpSpLocks/>
          </p:cNvGrpSpPr>
          <p:nvPr/>
        </p:nvGrpSpPr>
        <p:grpSpPr bwMode="auto">
          <a:xfrm>
            <a:off x="1919442" y="2005398"/>
            <a:ext cx="5783263" cy="229058"/>
            <a:chOff x="-526223" y="5771072"/>
            <a:chExt cx="5782584" cy="229295"/>
          </a:xfrm>
        </p:grpSpPr>
        <p:grpSp>
          <p:nvGrpSpPr>
            <p:cNvPr id="212" name="Group 195"/>
            <p:cNvGrpSpPr>
              <a:grpSpLocks/>
            </p:cNvGrpSpPr>
            <p:nvPr/>
          </p:nvGrpSpPr>
          <p:grpSpPr bwMode="auto">
            <a:xfrm>
              <a:off x="-526223" y="5771072"/>
              <a:ext cx="3155250" cy="229295"/>
              <a:chOff x="-526223" y="5788324"/>
              <a:chExt cx="3155250" cy="229295"/>
            </a:xfrm>
          </p:grpSpPr>
          <p:grpSp>
            <p:nvGrpSpPr>
              <p:cNvPr id="218" name="Group 194"/>
              <p:cNvGrpSpPr>
                <a:grpSpLocks/>
              </p:cNvGrpSpPr>
              <p:nvPr/>
            </p:nvGrpSpPr>
            <p:grpSpPr bwMode="auto">
              <a:xfrm>
                <a:off x="-526223" y="5788324"/>
                <a:ext cx="3155250" cy="215444"/>
                <a:chOff x="-526223" y="5788324"/>
                <a:chExt cx="3155250" cy="215444"/>
              </a:xfrm>
            </p:grpSpPr>
            <p:pic>
              <p:nvPicPr>
                <p:cNvPr id="22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6" action="ppaction://hlinksldjump"/>
                    </a:rPr>
                    <a:t>Anti-Alias Chassis (8*DB9)</a:t>
                  </a:r>
                  <a:endParaRPr lang="en-US" sz="800" b="1" dirty="0">
                    <a:latin typeface="Comic Sans MS" pitchFamily="66" charset="0"/>
                  </a:endParaRPr>
                </a:p>
              </p:txBody>
            </p:sp>
          </p:grpSp>
          <p:sp>
            <p:nvSpPr>
              <p:cNvPr id="219"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7"/>
                  </a:rPr>
                  <a:t>D0902783</a:t>
                </a:r>
                <a:endParaRPr lang="en-US" sz="800" b="1" dirty="0">
                  <a:latin typeface="Comic Sans MS" pitchFamily="66" charset="0"/>
                </a:endParaRPr>
              </a:p>
            </p:txBody>
          </p:sp>
        </p:grpSp>
        <p:grpSp>
          <p:nvGrpSpPr>
            <p:cNvPr id="213" name="Group 192"/>
            <p:cNvGrpSpPr>
              <a:grpSpLocks/>
            </p:cNvGrpSpPr>
            <p:nvPr/>
          </p:nvGrpSpPr>
          <p:grpSpPr bwMode="auto">
            <a:xfrm>
              <a:off x="2841236" y="5773943"/>
              <a:ext cx="2415125" cy="221199"/>
              <a:chOff x="2841236" y="5773943"/>
              <a:chExt cx="2415125" cy="221199"/>
            </a:xfrm>
          </p:grpSpPr>
          <p:sp>
            <p:nvSpPr>
              <p:cNvPr id="214" name="TextBox 310"/>
              <p:cNvSpPr txBox="1">
                <a:spLocks noChangeArrowheads="1"/>
              </p:cNvSpPr>
              <p:nvPr/>
            </p:nvSpPr>
            <p:spPr bwMode="auto">
              <a:xfrm>
                <a:off x="4109048" y="5773943"/>
                <a:ext cx="1147313"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15" name="Group 191"/>
              <p:cNvGrpSpPr>
                <a:grpSpLocks/>
              </p:cNvGrpSpPr>
              <p:nvPr/>
            </p:nvGrpSpPr>
            <p:grpSpPr bwMode="auto">
              <a:xfrm>
                <a:off x="2841236" y="5779698"/>
                <a:ext cx="1280160" cy="215444"/>
                <a:chOff x="2841236" y="5779698"/>
                <a:chExt cx="1280160" cy="215444"/>
              </a:xfrm>
            </p:grpSpPr>
            <p:pic>
              <p:nvPicPr>
                <p:cNvPr id="2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8"/>
                    </a:rPr>
                    <a:t>S1200819</a:t>
                  </a:r>
                  <a:endParaRPr lang="en-US" sz="800" b="1" dirty="0">
                    <a:latin typeface="Comic Sans MS" pitchFamily="66" charset="0"/>
                  </a:endParaRPr>
                </a:p>
              </p:txBody>
            </p:sp>
          </p:grpSp>
        </p:grpSp>
      </p:grpSp>
      <p:grpSp>
        <p:nvGrpSpPr>
          <p:cNvPr id="222" name="Group 219"/>
          <p:cNvGrpSpPr>
            <a:grpSpLocks/>
          </p:cNvGrpSpPr>
          <p:nvPr/>
        </p:nvGrpSpPr>
        <p:grpSpPr bwMode="auto">
          <a:xfrm>
            <a:off x="1919442" y="2231578"/>
            <a:ext cx="5775171" cy="229063"/>
            <a:chOff x="-518132" y="5771067"/>
            <a:chExt cx="5774493" cy="229300"/>
          </a:xfrm>
        </p:grpSpPr>
        <p:grpSp>
          <p:nvGrpSpPr>
            <p:cNvPr id="223" name="Group 195"/>
            <p:cNvGrpSpPr>
              <a:grpSpLocks/>
            </p:cNvGrpSpPr>
            <p:nvPr/>
          </p:nvGrpSpPr>
          <p:grpSpPr bwMode="auto">
            <a:xfrm>
              <a:off x="-518132" y="5771067"/>
              <a:ext cx="3147159" cy="229300"/>
              <a:chOff x="-518132" y="5788319"/>
              <a:chExt cx="3147159" cy="229300"/>
            </a:xfrm>
          </p:grpSpPr>
          <p:grpSp>
            <p:nvGrpSpPr>
              <p:cNvPr id="229" name="Group 194"/>
              <p:cNvGrpSpPr>
                <a:grpSpLocks/>
              </p:cNvGrpSpPr>
              <p:nvPr/>
            </p:nvGrpSpPr>
            <p:grpSpPr bwMode="auto">
              <a:xfrm>
                <a:off x="-518132" y="5788319"/>
                <a:ext cx="3147159" cy="215443"/>
                <a:chOff x="-518132" y="5788319"/>
                <a:chExt cx="3147159" cy="215443"/>
              </a:xfrm>
            </p:grpSpPr>
            <p:pic>
              <p:nvPicPr>
                <p:cNvPr id="23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TextBox 318"/>
                <p:cNvSpPr txBox="1">
                  <a:spLocks noChangeArrowheads="1"/>
                </p:cNvSpPr>
                <p:nvPr/>
              </p:nvSpPr>
              <p:spPr bwMode="auto">
                <a:xfrm>
                  <a:off x="-518132" y="5788319"/>
                  <a:ext cx="187481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Anti-Image Chassis (4*DB9)</a:t>
                  </a:r>
                  <a:endParaRPr lang="en-US" sz="800" b="1" dirty="0">
                    <a:latin typeface="Comic Sans MS" pitchFamily="66" charset="0"/>
                  </a:endParaRPr>
                </a:p>
              </p:txBody>
            </p:sp>
          </p:grpSp>
          <p:sp>
            <p:nvSpPr>
              <p:cNvPr id="230" name="TextBox 316"/>
              <p:cNvSpPr txBox="1">
                <a:spLocks noChangeArrowheads="1"/>
              </p:cNvSpPr>
              <p:nvPr/>
            </p:nvSpPr>
            <p:spPr bwMode="auto">
              <a:xfrm>
                <a:off x="1353813"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0"/>
                  </a:rPr>
                  <a:t>D1000305</a:t>
                </a:r>
                <a:endParaRPr lang="en-US" sz="800" b="1" dirty="0">
                  <a:latin typeface="Comic Sans MS" pitchFamily="66" charset="0"/>
                </a:endParaRPr>
              </a:p>
            </p:txBody>
          </p:sp>
        </p:grpSp>
        <p:grpSp>
          <p:nvGrpSpPr>
            <p:cNvPr id="224" name="Group 192"/>
            <p:cNvGrpSpPr>
              <a:grpSpLocks/>
            </p:cNvGrpSpPr>
            <p:nvPr/>
          </p:nvGrpSpPr>
          <p:grpSpPr bwMode="auto">
            <a:xfrm>
              <a:off x="2841236" y="5773948"/>
              <a:ext cx="2415125" cy="221194"/>
              <a:chOff x="2841236" y="5773948"/>
              <a:chExt cx="2415125" cy="221194"/>
            </a:xfrm>
          </p:grpSpPr>
          <p:sp>
            <p:nvSpPr>
              <p:cNvPr id="22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26" name="Group 191"/>
              <p:cNvGrpSpPr>
                <a:grpSpLocks/>
              </p:cNvGrpSpPr>
              <p:nvPr/>
            </p:nvGrpSpPr>
            <p:grpSpPr bwMode="auto">
              <a:xfrm>
                <a:off x="2841236" y="5779698"/>
                <a:ext cx="1280160" cy="215444"/>
                <a:chOff x="2841236" y="5779698"/>
                <a:chExt cx="1280160" cy="215444"/>
              </a:xfrm>
            </p:grpSpPr>
            <p:pic>
              <p:nvPicPr>
                <p:cNvPr id="22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1"/>
                    </a:rPr>
                    <a:t>S1001201</a:t>
                  </a:r>
                  <a:endParaRPr lang="en-US" sz="800" b="1" dirty="0">
                    <a:latin typeface="Comic Sans MS" pitchFamily="66" charset="0"/>
                  </a:endParaRPr>
                </a:p>
              </p:txBody>
            </p:sp>
          </p:grpSp>
        </p:grpSp>
      </p:grpSp>
      <p:grpSp>
        <p:nvGrpSpPr>
          <p:cNvPr id="233" name="Group 219"/>
          <p:cNvGrpSpPr>
            <a:grpSpLocks/>
          </p:cNvGrpSpPr>
          <p:nvPr/>
        </p:nvGrpSpPr>
        <p:grpSpPr bwMode="auto">
          <a:xfrm>
            <a:off x="1911350" y="2337791"/>
            <a:ext cx="5783263" cy="229058"/>
            <a:chOff x="-526223" y="5771072"/>
            <a:chExt cx="5782584" cy="229295"/>
          </a:xfrm>
        </p:grpSpPr>
        <p:grpSp>
          <p:nvGrpSpPr>
            <p:cNvPr id="234" name="Group 195"/>
            <p:cNvGrpSpPr>
              <a:grpSpLocks/>
            </p:cNvGrpSpPr>
            <p:nvPr/>
          </p:nvGrpSpPr>
          <p:grpSpPr bwMode="auto">
            <a:xfrm>
              <a:off x="-526223" y="5771072"/>
              <a:ext cx="3155250" cy="229295"/>
              <a:chOff x="-526223" y="5788324"/>
              <a:chExt cx="3155250" cy="229295"/>
            </a:xfrm>
          </p:grpSpPr>
          <p:grpSp>
            <p:nvGrpSpPr>
              <p:cNvPr id="240" name="Group 194"/>
              <p:cNvGrpSpPr>
                <a:grpSpLocks/>
              </p:cNvGrpSpPr>
              <p:nvPr/>
            </p:nvGrpSpPr>
            <p:grpSpPr bwMode="auto">
              <a:xfrm>
                <a:off x="-526223" y="5788324"/>
                <a:ext cx="3155250" cy="215444"/>
                <a:chOff x="-526223" y="5788324"/>
                <a:chExt cx="3155250" cy="215444"/>
              </a:xfrm>
            </p:grpSpPr>
            <p:pic>
              <p:nvPicPr>
                <p:cNvPr id="2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Anti-Image </a:t>
                  </a:r>
                  <a:r>
                    <a:rPr lang="en-US" sz="800" b="1" dirty="0" smtClean="0">
                      <a:latin typeface="Comic Sans MS" pitchFamily="66" charset="0"/>
                      <a:hlinkClick r:id="rId22" action="ppaction://hlinksldjump"/>
                    </a:rPr>
                    <a:t>Chassis (4*DB9)</a:t>
                  </a:r>
                  <a:endParaRPr lang="en-US" sz="800" b="1" dirty="0">
                    <a:latin typeface="Comic Sans MS" pitchFamily="66" charset="0"/>
                  </a:endParaRPr>
                </a:p>
              </p:txBody>
            </p:sp>
          </p:grpSp>
          <p:sp>
            <p:nvSpPr>
              <p:cNvPr id="241"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0"/>
                  </a:rPr>
                  <a:t>D1000305</a:t>
                </a:r>
                <a:endParaRPr lang="en-US" sz="800" b="1" dirty="0">
                  <a:latin typeface="Comic Sans MS" pitchFamily="66" charset="0"/>
                </a:endParaRPr>
              </a:p>
            </p:txBody>
          </p:sp>
        </p:grpSp>
        <p:grpSp>
          <p:nvGrpSpPr>
            <p:cNvPr id="235" name="Group 192"/>
            <p:cNvGrpSpPr>
              <a:grpSpLocks/>
            </p:cNvGrpSpPr>
            <p:nvPr/>
          </p:nvGrpSpPr>
          <p:grpSpPr bwMode="auto">
            <a:xfrm>
              <a:off x="2841236" y="5773948"/>
              <a:ext cx="2415125" cy="221194"/>
              <a:chOff x="2841236" y="5773948"/>
              <a:chExt cx="2415125" cy="221194"/>
            </a:xfrm>
          </p:grpSpPr>
          <p:sp>
            <p:nvSpPr>
              <p:cNvPr id="23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37" name="Group 191"/>
              <p:cNvGrpSpPr>
                <a:grpSpLocks/>
              </p:cNvGrpSpPr>
              <p:nvPr/>
            </p:nvGrpSpPr>
            <p:grpSpPr bwMode="auto">
              <a:xfrm>
                <a:off x="2841236" y="5779698"/>
                <a:ext cx="1280160" cy="215444"/>
                <a:chOff x="2841236" y="5779698"/>
                <a:chExt cx="1280160" cy="215444"/>
              </a:xfrm>
            </p:grpSpPr>
            <p:pic>
              <p:nvPicPr>
                <p:cNvPr id="23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3"/>
                    </a:rPr>
                    <a:t>S1105312</a:t>
                  </a:r>
                  <a:endParaRPr lang="en-US" sz="800" b="1" dirty="0">
                    <a:latin typeface="Comic Sans MS" pitchFamily="66" charset="0"/>
                  </a:endParaRPr>
                </a:p>
              </p:txBody>
            </p:sp>
          </p:grpSp>
        </p:grpSp>
      </p:grpSp>
      <p:grpSp>
        <p:nvGrpSpPr>
          <p:cNvPr id="244" name="Group 230"/>
          <p:cNvGrpSpPr>
            <a:grpSpLocks/>
          </p:cNvGrpSpPr>
          <p:nvPr/>
        </p:nvGrpSpPr>
        <p:grpSpPr bwMode="auto">
          <a:xfrm>
            <a:off x="1690688" y="3011501"/>
            <a:ext cx="6013061" cy="229169"/>
            <a:chOff x="-755736" y="5770960"/>
            <a:chExt cx="6012097" cy="229407"/>
          </a:xfrm>
        </p:grpSpPr>
        <p:grpSp>
          <p:nvGrpSpPr>
            <p:cNvPr id="245" name="Group 195"/>
            <p:cNvGrpSpPr>
              <a:grpSpLocks/>
            </p:cNvGrpSpPr>
            <p:nvPr/>
          </p:nvGrpSpPr>
          <p:grpSpPr bwMode="auto">
            <a:xfrm>
              <a:off x="-755736" y="5770960"/>
              <a:ext cx="3384763" cy="229407"/>
              <a:chOff x="-755736" y="5788212"/>
              <a:chExt cx="3384763" cy="229407"/>
            </a:xfrm>
          </p:grpSpPr>
          <p:grpSp>
            <p:nvGrpSpPr>
              <p:cNvPr id="251" name="Group 194"/>
              <p:cNvGrpSpPr>
                <a:grpSpLocks/>
              </p:cNvGrpSpPr>
              <p:nvPr/>
            </p:nvGrpSpPr>
            <p:grpSpPr bwMode="auto">
              <a:xfrm>
                <a:off x="-755736" y="5788212"/>
                <a:ext cx="3384763" cy="215668"/>
                <a:chOff x="-755736" y="5788212"/>
                <a:chExt cx="3384763" cy="215668"/>
              </a:xfrm>
            </p:grpSpPr>
            <p:pic>
              <p:nvPicPr>
                <p:cNvPr id="25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TextBox 358"/>
                <p:cNvSpPr txBox="1">
                  <a:spLocks noChangeArrowheads="1"/>
                </p:cNvSpPr>
                <p:nvPr/>
              </p:nvSpPr>
              <p:spPr bwMode="auto">
                <a:xfrm>
                  <a:off x="-755736" y="5788212"/>
                  <a:ext cx="2104333"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4" action="ppaction://hlinksldjump"/>
                    </a:rPr>
                    <a:t>Anti-Alias Chassis (2*DB15, 5*DB9)</a:t>
                  </a:r>
                  <a:endParaRPr lang="en-US" sz="800" b="1" dirty="0">
                    <a:latin typeface="Comic Sans MS" pitchFamily="66" charset="0"/>
                  </a:endParaRPr>
                </a:p>
              </p:txBody>
            </p:sp>
          </p:grpSp>
          <p:sp>
            <p:nvSpPr>
              <p:cNvPr id="252" name="TextBox 353"/>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D1100809</a:t>
                </a:r>
                <a:endParaRPr lang="en-US" sz="800" b="1" dirty="0">
                  <a:latin typeface="Comic Sans MS" pitchFamily="66" charset="0"/>
                </a:endParaRPr>
              </a:p>
            </p:txBody>
          </p:sp>
        </p:grpSp>
        <p:grpSp>
          <p:nvGrpSpPr>
            <p:cNvPr id="246" name="Group 192"/>
            <p:cNvGrpSpPr>
              <a:grpSpLocks/>
            </p:cNvGrpSpPr>
            <p:nvPr/>
          </p:nvGrpSpPr>
          <p:grpSpPr bwMode="auto">
            <a:xfrm>
              <a:off x="2841236" y="5773948"/>
              <a:ext cx="2415125" cy="221194"/>
              <a:chOff x="2841236" y="5773948"/>
              <a:chExt cx="2415125" cy="221194"/>
            </a:xfrm>
          </p:grpSpPr>
          <p:sp>
            <p:nvSpPr>
              <p:cNvPr id="24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48" name="Group 191"/>
              <p:cNvGrpSpPr>
                <a:grpSpLocks/>
              </p:cNvGrpSpPr>
              <p:nvPr/>
            </p:nvGrpSpPr>
            <p:grpSpPr bwMode="auto">
              <a:xfrm>
                <a:off x="2841236" y="5779698"/>
                <a:ext cx="1280160" cy="215444"/>
                <a:chOff x="2841236" y="5779698"/>
                <a:chExt cx="1280160" cy="215444"/>
              </a:xfrm>
            </p:grpSpPr>
            <p:pic>
              <p:nvPicPr>
                <p:cNvPr id="24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6"/>
                    </a:rPr>
                    <a:t>S1104075</a:t>
                  </a:r>
                  <a:endParaRPr lang="en-US" sz="800" b="1" dirty="0">
                    <a:latin typeface="Comic Sans MS" pitchFamily="66" charset="0"/>
                  </a:endParaRPr>
                </a:p>
              </p:txBody>
            </p:sp>
          </p:grpSp>
        </p:grpSp>
      </p:grpSp>
      <p:grpSp>
        <p:nvGrpSpPr>
          <p:cNvPr id="255" name="Group 230"/>
          <p:cNvGrpSpPr>
            <a:grpSpLocks/>
          </p:cNvGrpSpPr>
          <p:nvPr/>
        </p:nvGrpSpPr>
        <p:grpSpPr bwMode="auto">
          <a:xfrm>
            <a:off x="1464658" y="3660085"/>
            <a:ext cx="6239091" cy="240052"/>
            <a:chOff x="-981730" y="5760066"/>
            <a:chExt cx="6238091" cy="240301"/>
          </a:xfrm>
        </p:grpSpPr>
        <p:grpSp>
          <p:nvGrpSpPr>
            <p:cNvPr id="256" name="Group 195"/>
            <p:cNvGrpSpPr>
              <a:grpSpLocks/>
            </p:cNvGrpSpPr>
            <p:nvPr/>
          </p:nvGrpSpPr>
          <p:grpSpPr bwMode="auto">
            <a:xfrm>
              <a:off x="-981730" y="5760066"/>
              <a:ext cx="3610757" cy="240301"/>
              <a:chOff x="-981730" y="5777318"/>
              <a:chExt cx="3610757" cy="240301"/>
            </a:xfrm>
          </p:grpSpPr>
          <p:grpSp>
            <p:nvGrpSpPr>
              <p:cNvPr id="262" name="Group 194"/>
              <p:cNvGrpSpPr>
                <a:grpSpLocks/>
              </p:cNvGrpSpPr>
              <p:nvPr/>
            </p:nvGrpSpPr>
            <p:grpSpPr bwMode="auto">
              <a:xfrm>
                <a:off x="-981730" y="5777318"/>
                <a:ext cx="3610757" cy="215668"/>
                <a:chOff x="-981730" y="5777318"/>
                <a:chExt cx="3610757" cy="215668"/>
              </a:xfrm>
            </p:grpSpPr>
            <p:pic>
              <p:nvPicPr>
                <p:cNvPr id="26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TextBox 358"/>
                <p:cNvSpPr txBox="1">
                  <a:spLocks noChangeArrowheads="1"/>
                </p:cNvSpPr>
                <p:nvPr/>
              </p:nvSpPr>
              <p:spPr bwMode="auto">
                <a:xfrm>
                  <a:off x="-981730" y="5777318"/>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Binary Output Chassis (4*DB9, 2*DB37)</a:t>
                  </a:r>
                  <a:endParaRPr lang="en-US" sz="800" b="1" dirty="0">
                    <a:latin typeface="Comic Sans MS" pitchFamily="66" charset="0"/>
                  </a:endParaRPr>
                </a:p>
              </p:txBody>
            </p:sp>
          </p:grpSp>
          <p:sp>
            <p:nvSpPr>
              <p:cNvPr id="263" name="TextBox 353"/>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8"/>
                  </a:rPr>
                  <a:t>D1001270</a:t>
                </a:r>
                <a:endParaRPr lang="en-US" sz="800" b="1" dirty="0">
                  <a:latin typeface="Comic Sans MS" pitchFamily="66" charset="0"/>
                </a:endParaRPr>
              </a:p>
            </p:txBody>
          </p:sp>
        </p:grpSp>
        <p:grpSp>
          <p:nvGrpSpPr>
            <p:cNvPr id="257" name="Group 192"/>
            <p:cNvGrpSpPr>
              <a:grpSpLocks/>
            </p:cNvGrpSpPr>
            <p:nvPr/>
          </p:nvGrpSpPr>
          <p:grpSpPr bwMode="auto">
            <a:xfrm>
              <a:off x="2841236" y="5773948"/>
              <a:ext cx="2415125" cy="221194"/>
              <a:chOff x="2841236" y="5773948"/>
              <a:chExt cx="2415125" cy="221194"/>
            </a:xfrm>
          </p:grpSpPr>
          <p:sp>
            <p:nvSpPr>
              <p:cNvPr id="25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59" name="Group 191"/>
              <p:cNvGrpSpPr>
                <a:grpSpLocks/>
              </p:cNvGrpSpPr>
              <p:nvPr/>
            </p:nvGrpSpPr>
            <p:grpSpPr bwMode="auto">
              <a:xfrm>
                <a:off x="2841236" y="5779698"/>
                <a:ext cx="1280160" cy="215444"/>
                <a:chOff x="2841236" y="5779698"/>
                <a:chExt cx="1280160" cy="215444"/>
              </a:xfrm>
            </p:grpSpPr>
            <p:pic>
              <p:nvPicPr>
                <p:cNvPr id="26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9"/>
                    </a:rPr>
                    <a:t>S1106211</a:t>
                  </a:r>
                  <a:endParaRPr lang="en-US" sz="800" b="1" dirty="0">
                    <a:latin typeface="Comic Sans MS" pitchFamily="66" charset="0"/>
                  </a:endParaRPr>
                </a:p>
              </p:txBody>
            </p:sp>
          </p:grpSp>
        </p:grpSp>
      </p:grpSp>
      <p:grpSp>
        <p:nvGrpSpPr>
          <p:cNvPr id="266" name="Group 219"/>
          <p:cNvGrpSpPr>
            <a:grpSpLocks/>
          </p:cNvGrpSpPr>
          <p:nvPr/>
        </p:nvGrpSpPr>
        <p:grpSpPr bwMode="auto">
          <a:xfrm>
            <a:off x="1920486" y="4005248"/>
            <a:ext cx="5783263" cy="223838"/>
            <a:chOff x="-526223" y="5771072"/>
            <a:chExt cx="5782584" cy="224070"/>
          </a:xfrm>
        </p:grpSpPr>
        <p:grpSp>
          <p:nvGrpSpPr>
            <p:cNvPr id="267" name="Group 195"/>
            <p:cNvGrpSpPr>
              <a:grpSpLocks/>
            </p:cNvGrpSpPr>
            <p:nvPr/>
          </p:nvGrpSpPr>
          <p:grpSpPr bwMode="auto">
            <a:xfrm>
              <a:off x="-526223" y="5771072"/>
              <a:ext cx="3155250" cy="221195"/>
              <a:chOff x="-526223" y="5788324"/>
              <a:chExt cx="3155250" cy="221195"/>
            </a:xfrm>
          </p:grpSpPr>
          <p:grpSp>
            <p:nvGrpSpPr>
              <p:cNvPr id="273" name="Group 194"/>
              <p:cNvGrpSpPr>
                <a:grpSpLocks/>
              </p:cNvGrpSpPr>
              <p:nvPr/>
            </p:nvGrpSpPr>
            <p:grpSpPr bwMode="auto">
              <a:xfrm>
                <a:off x="-526223" y="5788324"/>
                <a:ext cx="3155250" cy="215444"/>
                <a:chOff x="-526223" y="5788324"/>
                <a:chExt cx="3155250" cy="215444"/>
              </a:xfrm>
            </p:grpSpPr>
            <p:pic>
              <p:nvPicPr>
                <p:cNvPr id="27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0" action="ppaction://hlinksldjump"/>
                    </a:rPr>
                    <a:t>Binary </a:t>
                  </a:r>
                  <a:r>
                    <a:rPr lang="en-US" sz="800" b="1" dirty="0" smtClean="0">
                      <a:latin typeface="Comic Sans MS" pitchFamily="66" charset="0"/>
                      <a:hlinkClick r:id="rId30" action="ppaction://hlinksldjump"/>
                    </a:rPr>
                    <a:t>Input </a:t>
                  </a:r>
                  <a:r>
                    <a:rPr lang="en-US" sz="800" b="1" dirty="0">
                      <a:latin typeface="Comic Sans MS" pitchFamily="66" charset="0"/>
                      <a:hlinkClick r:id="rId30" action="ppaction://hlinksldjump"/>
                    </a:rPr>
                    <a:t>Chassis (8*DB9)</a:t>
                  </a:r>
                  <a:endParaRPr lang="en-US" sz="800" b="1" dirty="0">
                    <a:latin typeface="Comic Sans MS" pitchFamily="66" charset="0"/>
                  </a:endParaRPr>
                </a:p>
              </p:txBody>
            </p:sp>
          </p:grpSp>
          <p:sp>
            <p:nvSpPr>
              <p:cNvPr id="27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1"/>
                  </a:rPr>
                  <a:t>D1001726</a:t>
                </a:r>
                <a:endParaRPr lang="en-US" sz="800" b="1" dirty="0">
                  <a:latin typeface="Comic Sans MS" pitchFamily="66" charset="0"/>
                </a:endParaRPr>
              </a:p>
            </p:txBody>
          </p:sp>
        </p:grpSp>
        <p:grpSp>
          <p:nvGrpSpPr>
            <p:cNvPr id="268" name="Group 192"/>
            <p:cNvGrpSpPr>
              <a:grpSpLocks/>
            </p:cNvGrpSpPr>
            <p:nvPr/>
          </p:nvGrpSpPr>
          <p:grpSpPr bwMode="auto">
            <a:xfrm>
              <a:off x="2841236" y="5773948"/>
              <a:ext cx="2415125" cy="221194"/>
              <a:chOff x="2841236" y="5773948"/>
              <a:chExt cx="2415125" cy="221194"/>
            </a:xfrm>
          </p:grpSpPr>
          <p:sp>
            <p:nvSpPr>
              <p:cNvPr id="26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70" name="Group 191"/>
              <p:cNvGrpSpPr>
                <a:grpSpLocks/>
              </p:cNvGrpSpPr>
              <p:nvPr/>
            </p:nvGrpSpPr>
            <p:grpSpPr bwMode="auto">
              <a:xfrm>
                <a:off x="2841236" y="5779698"/>
                <a:ext cx="1280160" cy="215444"/>
                <a:chOff x="2841236" y="5779698"/>
                <a:chExt cx="1280160" cy="215444"/>
              </a:xfrm>
            </p:grpSpPr>
            <p:pic>
              <p:nvPicPr>
                <p:cNvPr id="27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S1103897</a:t>
                  </a:r>
                  <a:endParaRPr lang="en-US" sz="800" b="1" dirty="0">
                    <a:latin typeface="Comic Sans MS" pitchFamily="66" charset="0"/>
                  </a:endParaRPr>
                </a:p>
              </p:txBody>
            </p:sp>
          </p:grpSp>
        </p:grpSp>
      </p:grpSp>
      <p:grpSp>
        <p:nvGrpSpPr>
          <p:cNvPr id="277" name="Group 282"/>
          <p:cNvGrpSpPr>
            <a:grpSpLocks/>
          </p:cNvGrpSpPr>
          <p:nvPr/>
        </p:nvGrpSpPr>
        <p:grpSpPr bwMode="auto">
          <a:xfrm>
            <a:off x="1464658" y="3890881"/>
            <a:ext cx="7369391" cy="223949"/>
            <a:chOff x="-985184" y="5770961"/>
            <a:chExt cx="7368720" cy="224181"/>
          </a:xfrm>
        </p:grpSpPr>
        <p:grpSp>
          <p:nvGrpSpPr>
            <p:cNvPr id="278" name="Group 195"/>
            <p:cNvGrpSpPr>
              <a:grpSpLocks/>
            </p:cNvGrpSpPr>
            <p:nvPr/>
          </p:nvGrpSpPr>
          <p:grpSpPr bwMode="auto">
            <a:xfrm>
              <a:off x="-985184" y="5770961"/>
              <a:ext cx="3614211" cy="221306"/>
              <a:chOff x="-985184" y="5788213"/>
              <a:chExt cx="3614211" cy="221306"/>
            </a:xfrm>
          </p:grpSpPr>
          <p:grpSp>
            <p:nvGrpSpPr>
              <p:cNvPr id="284" name="Group 194"/>
              <p:cNvGrpSpPr>
                <a:grpSpLocks/>
              </p:cNvGrpSpPr>
              <p:nvPr/>
            </p:nvGrpSpPr>
            <p:grpSpPr bwMode="auto">
              <a:xfrm>
                <a:off x="-985184" y="5788213"/>
                <a:ext cx="3614211" cy="215667"/>
                <a:chOff x="-985184" y="5788213"/>
                <a:chExt cx="3614211" cy="215667"/>
              </a:xfrm>
            </p:grpSpPr>
            <p:pic>
              <p:nvPicPr>
                <p:cNvPr id="2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7" name="TextBox 306"/>
                <p:cNvSpPr txBox="1">
                  <a:spLocks noChangeArrowheads="1"/>
                </p:cNvSpPr>
                <p:nvPr/>
              </p:nvSpPr>
              <p:spPr bwMode="auto">
                <a:xfrm>
                  <a:off x="-985184" y="5788213"/>
                  <a:ext cx="233378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3" action="ppaction://hlinksldjump"/>
                    </a:rPr>
                    <a:t>Binary Output Chassis </a:t>
                  </a:r>
                  <a:r>
                    <a:rPr lang="en-US" sz="800" b="1" dirty="0" smtClean="0">
                      <a:latin typeface="Comic Sans MS" pitchFamily="66" charset="0"/>
                      <a:hlinkClick r:id="rId33" action="ppaction://hlinksldjump"/>
                    </a:rPr>
                    <a:t>(8*DB9)</a:t>
                  </a:r>
                  <a:endParaRPr lang="en-US" sz="800" b="1" dirty="0">
                    <a:latin typeface="Comic Sans MS" pitchFamily="66" charset="0"/>
                  </a:endParaRPr>
                </a:p>
              </p:txBody>
            </p:sp>
          </p:grpSp>
          <p:sp>
            <p:nvSpPr>
              <p:cNvPr id="285"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4"/>
                  </a:rPr>
                  <a:t>D1002593</a:t>
                </a:r>
                <a:endParaRPr lang="en-US" sz="800" b="1" dirty="0">
                  <a:latin typeface="Comic Sans MS" pitchFamily="66" charset="0"/>
                </a:endParaRPr>
              </a:p>
            </p:txBody>
          </p:sp>
        </p:grpSp>
        <p:grpSp>
          <p:nvGrpSpPr>
            <p:cNvPr id="279" name="Group 192"/>
            <p:cNvGrpSpPr>
              <a:grpSpLocks/>
            </p:cNvGrpSpPr>
            <p:nvPr/>
          </p:nvGrpSpPr>
          <p:grpSpPr bwMode="auto">
            <a:xfrm>
              <a:off x="2841236" y="5773948"/>
              <a:ext cx="3542300" cy="221194"/>
              <a:chOff x="2841236" y="5773948"/>
              <a:chExt cx="3542300" cy="221194"/>
            </a:xfrm>
          </p:grpSpPr>
          <p:sp>
            <p:nvSpPr>
              <p:cNvPr id="280"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81" name="Group 191"/>
              <p:cNvGrpSpPr>
                <a:grpSpLocks/>
              </p:cNvGrpSpPr>
              <p:nvPr/>
            </p:nvGrpSpPr>
            <p:grpSpPr bwMode="auto">
              <a:xfrm>
                <a:off x="2841236" y="5779698"/>
                <a:ext cx="1280160" cy="215444"/>
                <a:chOff x="2841236" y="5779698"/>
                <a:chExt cx="1280160" cy="215444"/>
              </a:xfrm>
            </p:grpSpPr>
            <p:pic>
              <p:nvPicPr>
                <p:cNvPr id="2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5"/>
                    </a:rPr>
                    <a:t>S1103224</a:t>
                  </a:r>
                  <a:endParaRPr lang="en-US" sz="800" b="1" dirty="0">
                    <a:latin typeface="Comic Sans MS" pitchFamily="66" charset="0"/>
                  </a:endParaRPr>
                </a:p>
              </p:txBody>
            </p:sp>
          </p:grpSp>
        </p:grpSp>
      </p:grpSp>
      <p:grpSp>
        <p:nvGrpSpPr>
          <p:cNvPr id="288" name="Group 282"/>
          <p:cNvGrpSpPr>
            <a:grpSpLocks/>
          </p:cNvGrpSpPr>
          <p:nvPr/>
        </p:nvGrpSpPr>
        <p:grpSpPr bwMode="auto">
          <a:xfrm>
            <a:off x="1690688" y="3773787"/>
            <a:ext cx="7143361" cy="223949"/>
            <a:chOff x="-759175" y="5770961"/>
            <a:chExt cx="7142711" cy="224181"/>
          </a:xfrm>
        </p:grpSpPr>
        <p:grpSp>
          <p:nvGrpSpPr>
            <p:cNvPr id="289" name="Group 195"/>
            <p:cNvGrpSpPr>
              <a:grpSpLocks/>
            </p:cNvGrpSpPr>
            <p:nvPr/>
          </p:nvGrpSpPr>
          <p:grpSpPr bwMode="auto">
            <a:xfrm>
              <a:off x="-759175" y="5770961"/>
              <a:ext cx="3388202" cy="221306"/>
              <a:chOff x="-759175" y="5788213"/>
              <a:chExt cx="3388202" cy="221306"/>
            </a:xfrm>
          </p:grpSpPr>
          <p:grpSp>
            <p:nvGrpSpPr>
              <p:cNvPr id="295" name="Group 194"/>
              <p:cNvGrpSpPr>
                <a:grpSpLocks/>
              </p:cNvGrpSpPr>
              <p:nvPr/>
            </p:nvGrpSpPr>
            <p:grpSpPr bwMode="auto">
              <a:xfrm>
                <a:off x="-759175" y="5788213"/>
                <a:ext cx="3388202" cy="215667"/>
                <a:chOff x="-759175" y="5788213"/>
                <a:chExt cx="3388202" cy="215667"/>
              </a:xfrm>
            </p:grpSpPr>
            <p:pic>
              <p:nvPicPr>
                <p:cNvPr id="29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 name="TextBox 306"/>
                <p:cNvSpPr txBox="1">
                  <a:spLocks noChangeArrowheads="1"/>
                </p:cNvSpPr>
                <p:nvPr/>
              </p:nvSpPr>
              <p:spPr bwMode="auto">
                <a:xfrm>
                  <a:off x="-759175" y="5788213"/>
                  <a:ext cx="210777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6" action="ppaction://hlinksldjump"/>
                    </a:rPr>
                    <a:t>Binary Input Chassis (4*DB9, 2*DB37)</a:t>
                  </a:r>
                  <a:endParaRPr lang="en-US" sz="800" b="1" dirty="0">
                    <a:latin typeface="Comic Sans MS" pitchFamily="66" charset="0"/>
                  </a:endParaRPr>
                </a:p>
              </p:txBody>
            </p:sp>
          </p:grpSp>
          <p:sp>
            <p:nvSpPr>
              <p:cNvPr id="296"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37"/>
                  </a:rPr>
                  <a:t>D1001269</a:t>
                </a:r>
                <a:endParaRPr lang="en-US" sz="800" b="1" dirty="0">
                  <a:latin typeface="Comic Sans MS" pitchFamily="66" charset="0"/>
                </a:endParaRPr>
              </a:p>
            </p:txBody>
          </p:sp>
        </p:grpSp>
        <p:grpSp>
          <p:nvGrpSpPr>
            <p:cNvPr id="290" name="Group 192"/>
            <p:cNvGrpSpPr>
              <a:grpSpLocks/>
            </p:cNvGrpSpPr>
            <p:nvPr/>
          </p:nvGrpSpPr>
          <p:grpSpPr bwMode="auto">
            <a:xfrm>
              <a:off x="2841236" y="5773948"/>
              <a:ext cx="3542300" cy="221194"/>
              <a:chOff x="2841236" y="5773948"/>
              <a:chExt cx="3542300" cy="221194"/>
            </a:xfrm>
          </p:grpSpPr>
          <p:sp>
            <p:nvSpPr>
              <p:cNvPr id="291"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292" name="Group 191"/>
              <p:cNvGrpSpPr>
                <a:grpSpLocks/>
              </p:cNvGrpSpPr>
              <p:nvPr/>
            </p:nvGrpSpPr>
            <p:grpSpPr bwMode="auto">
              <a:xfrm>
                <a:off x="2841236" y="5779698"/>
                <a:ext cx="1280160" cy="215444"/>
                <a:chOff x="2841236" y="5779698"/>
                <a:chExt cx="1280160" cy="215444"/>
              </a:xfrm>
            </p:grpSpPr>
            <p:pic>
              <p:nvPicPr>
                <p:cNvPr id="29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38"/>
                    </a:rPr>
                    <a:t>S1106114</a:t>
                  </a:r>
                  <a:endParaRPr lang="en-US" sz="800" b="1" dirty="0">
                    <a:latin typeface="Comic Sans MS" pitchFamily="66" charset="0"/>
                  </a:endParaRPr>
                </a:p>
              </p:txBody>
            </p:sp>
          </p:grpSp>
        </p:grpSp>
      </p:grpSp>
      <p:grpSp>
        <p:nvGrpSpPr>
          <p:cNvPr id="299" name="Group 298"/>
          <p:cNvGrpSpPr/>
          <p:nvPr/>
        </p:nvGrpSpPr>
        <p:grpSpPr>
          <a:xfrm>
            <a:off x="8757122" y="1712271"/>
            <a:ext cx="386878" cy="2971800"/>
            <a:chOff x="8424863" y="1701800"/>
            <a:chExt cx="386878" cy="2971800"/>
          </a:xfrm>
        </p:grpSpPr>
        <p:pic>
          <p:nvPicPr>
            <p:cNvPr id="300" name="Picture 117">
              <a:hlinkClick r:id="rId39" action="ppaction://hlinksldjump"/>
            </p:cNvPr>
            <p:cNvPicPr>
              <a:picLocks noChangeAspect="1" noChangeArrowheads="1"/>
            </p:cNvPicPr>
            <p:nvPr/>
          </p:nvPicPr>
          <p:blipFill>
            <a:blip r:embed="rId4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1" name="Rectangle 30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1" action="ppaction://hlinksldjump"/>
                </a:rPr>
                <a:t>PSO-042</a:t>
              </a:r>
              <a:endParaRPr lang="en-US" sz="900" dirty="0"/>
            </a:p>
          </p:txBody>
        </p:sp>
      </p:grpSp>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88F2335-9D23-4D13-BAFD-E4BED8E464B5}" type="slidenum">
              <a:rPr lang="en-US" smtClean="0">
                <a:solidFill>
                  <a:srgbClr val="898989"/>
                </a:solidFill>
                <a:latin typeface="Calibri" pitchFamily="34" charset="0"/>
              </a:rPr>
              <a:pPr eaLnBrk="1" hangingPunct="1"/>
              <a:t>55</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27652" name="Title 161"/>
          <p:cNvSpPr>
            <a:spLocks noGrp="1"/>
          </p:cNvSpPr>
          <p:nvPr>
            <p:ph type="title"/>
          </p:nvPr>
        </p:nvSpPr>
        <p:spPr>
          <a:xfrm>
            <a:off x="1725613" y="0"/>
            <a:ext cx="6961187" cy="681038"/>
          </a:xfrm>
        </p:spPr>
        <p:txBody>
          <a:bodyPr/>
          <a:lstStyle/>
          <a:p>
            <a:r>
              <a:rPr lang="en-US" smtClean="0">
                <a:ea typeface="ＭＳ Ｐゴシック" pitchFamily="34" charset="-128"/>
              </a:rPr>
              <a:t>L1-VDC-C5 Power Racks – Required Supplies</a:t>
            </a:r>
          </a:p>
        </p:txBody>
      </p:sp>
      <p:sp>
        <p:nvSpPr>
          <p:cNvPr id="27653"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CPR</a:t>
            </a:r>
            <a:endParaRPr lang="en-US" sz="800" b="1" dirty="0">
              <a:latin typeface="Comic Sans MS" pitchFamily="66" charset="0"/>
            </a:endParaRPr>
          </a:p>
        </p:txBody>
      </p:sp>
      <p:grpSp>
        <p:nvGrpSpPr>
          <p:cNvPr id="181" name="Group 2"/>
          <p:cNvGrpSpPr>
            <a:grpSpLocks/>
          </p:cNvGrpSpPr>
          <p:nvPr/>
        </p:nvGrpSpPr>
        <p:grpSpPr bwMode="auto">
          <a:xfrm>
            <a:off x="1458913" y="1143000"/>
            <a:ext cx="6202362" cy="5213350"/>
            <a:chOff x="1476024" y="1143000"/>
            <a:chExt cx="6202630" cy="5213350"/>
          </a:xfrm>
        </p:grpSpPr>
        <p:grpSp>
          <p:nvGrpSpPr>
            <p:cNvPr id="182" name="Group 1"/>
            <p:cNvGrpSpPr>
              <a:grpSpLocks/>
            </p:cNvGrpSpPr>
            <p:nvPr/>
          </p:nvGrpSpPr>
          <p:grpSpPr bwMode="auto">
            <a:xfrm>
              <a:off x="5364479" y="1143000"/>
              <a:ext cx="1782200" cy="5211763"/>
              <a:chOff x="5364479" y="1143000"/>
              <a:chExt cx="1782200" cy="5211763"/>
            </a:xfrm>
          </p:grpSpPr>
          <p:pic>
            <p:nvPicPr>
              <p:cNvPr id="349"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0"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L1-VDC-C5 </a:t>
                </a:r>
                <a:r>
                  <a:rPr lang="en-US" sz="800" b="1" dirty="0">
                    <a:latin typeface="Comic Sans MS" pitchFamily="66" charset="0"/>
                  </a:rPr>
                  <a:t>Power Rack</a:t>
                </a:r>
              </a:p>
            </p:txBody>
          </p:sp>
          <p:pic>
            <p:nvPicPr>
              <p:cNvPr id="351"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2"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53"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183"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L1-VDC-C5 </a:t>
              </a:r>
              <a:r>
                <a:rPr lang="en-US" sz="800" b="1" dirty="0">
                  <a:latin typeface="Comic Sans MS" pitchFamily="66" charset="0"/>
                </a:rPr>
                <a:t>Power Rack</a:t>
              </a:r>
            </a:p>
          </p:txBody>
        </p:sp>
        <p:grpSp>
          <p:nvGrpSpPr>
            <p:cNvPr id="184" name="Group 302"/>
            <p:cNvGrpSpPr>
              <a:grpSpLocks/>
            </p:cNvGrpSpPr>
            <p:nvPr/>
          </p:nvGrpSpPr>
          <p:grpSpPr bwMode="auto">
            <a:xfrm>
              <a:off x="2297126" y="1391856"/>
              <a:ext cx="1333504" cy="4964494"/>
              <a:chOff x="2061245" y="1420431"/>
              <a:chExt cx="1333504" cy="4964494"/>
            </a:xfrm>
          </p:grpSpPr>
          <p:pic>
            <p:nvPicPr>
              <p:cNvPr id="345"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6"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7"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348"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185" name="Group 303"/>
            <p:cNvGrpSpPr>
              <a:grpSpLocks/>
            </p:cNvGrpSpPr>
            <p:nvPr/>
          </p:nvGrpSpPr>
          <p:grpSpPr bwMode="auto">
            <a:xfrm>
              <a:off x="1479929" y="5365981"/>
              <a:ext cx="2917395" cy="350907"/>
              <a:chOff x="1241425" y="5849147"/>
              <a:chExt cx="2917395" cy="350907"/>
            </a:xfrm>
          </p:grpSpPr>
          <p:sp>
            <p:nvSpPr>
              <p:cNvPr id="338"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339" name="Group 132"/>
              <p:cNvGrpSpPr>
                <a:grpSpLocks/>
              </p:cNvGrpSpPr>
              <p:nvPr/>
            </p:nvGrpSpPr>
            <p:grpSpPr bwMode="auto">
              <a:xfrm>
                <a:off x="2087790" y="5849147"/>
                <a:ext cx="1279972" cy="350907"/>
                <a:chOff x="-328893" y="2767293"/>
                <a:chExt cx="1279525" cy="350274"/>
              </a:xfrm>
            </p:grpSpPr>
            <p:pic>
              <p:nvPicPr>
                <p:cNvPr id="342"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1"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nvGrpSpPr>
            <p:cNvPr id="186" name="Group 304"/>
            <p:cNvGrpSpPr>
              <a:grpSpLocks/>
            </p:cNvGrpSpPr>
            <p:nvPr/>
          </p:nvGrpSpPr>
          <p:grpSpPr bwMode="auto">
            <a:xfrm>
              <a:off x="1479696" y="4932449"/>
              <a:ext cx="2917395" cy="350907"/>
              <a:chOff x="1241425" y="5849147"/>
              <a:chExt cx="2917395" cy="350907"/>
            </a:xfrm>
          </p:grpSpPr>
          <p:sp>
            <p:nvSpPr>
              <p:cNvPr id="331"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332" name="Group 132"/>
              <p:cNvGrpSpPr>
                <a:grpSpLocks/>
              </p:cNvGrpSpPr>
              <p:nvPr/>
            </p:nvGrpSpPr>
            <p:grpSpPr bwMode="auto">
              <a:xfrm>
                <a:off x="2087790" y="5849147"/>
                <a:ext cx="1279972" cy="350907"/>
                <a:chOff x="-328893" y="2767293"/>
                <a:chExt cx="1279525" cy="350274"/>
              </a:xfrm>
            </p:grpSpPr>
            <p:pic>
              <p:nvPicPr>
                <p:cNvPr id="335"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4"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87" name="Group 305"/>
            <p:cNvGrpSpPr>
              <a:grpSpLocks/>
            </p:cNvGrpSpPr>
            <p:nvPr/>
          </p:nvGrpSpPr>
          <p:grpSpPr bwMode="auto">
            <a:xfrm>
              <a:off x="1482319" y="4485741"/>
              <a:ext cx="2917395" cy="350907"/>
              <a:chOff x="1241425" y="5849147"/>
              <a:chExt cx="2917395" cy="350907"/>
            </a:xfrm>
          </p:grpSpPr>
          <p:sp>
            <p:nvSpPr>
              <p:cNvPr id="324"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325" name="Group 132"/>
              <p:cNvGrpSpPr>
                <a:grpSpLocks/>
              </p:cNvGrpSpPr>
              <p:nvPr/>
            </p:nvGrpSpPr>
            <p:grpSpPr bwMode="auto">
              <a:xfrm>
                <a:off x="2087790" y="5849147"/>
                <a:ext cx="1279972" cy="350907"/>
                <a:chOff x="-328893" y="2767293"/>
                <a:chExt cx="1279525" cy="350274"/>
              </a:xfrm>
            </p:grpSpPr>
            <p:pic>
              <p:nvPicPr>
                <p:cNvPr id="32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7"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88" name="Group 306"/>
            <p:cNvGrpSpPr>
              <a:grpSpLocks/>
            </p:cNvGrpSpPr>
            <p:nvPr/>
          </p:nvGrpSpPr>
          <p:grpSpPr bwMode="auto">
            <a:xfrm>
              <a:off x="1481284" y="4041695"/>
              <a:ext cx="2917395" cy="358794"/>
              <a:chOff x="1241425" y="5841260"/>
              <a:chExt cx="2917395" cy="358794"/>
            </a:xfrm>
          </p:grpSpPr>
          <p:sp>
            <p:nvSpPr>
              <p:cNvPr id="317" name="TextBox 282"/>
              <p:cNvSpPr txBox="1">
                <a:spLocks noChangeArrowheads="1"/>
              </p:cNvSpPr>
              <p:nvPr/>
            </p:nvSpPr>
            <p:spPr bwMode="auto">
              <a:xfrm>
                <a:off x="1241425" y="5856503"/>
                <a:ext cx="846851" cy="33855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3" action="ppaction://hlinksldjump"/>
                  </a:rPr>
                  <a:t>L1-SUS-R1</a:t>
                </a:r>
                <a:endParaRPr lang="en-US" sz="800" b="1" dirty="0" smtClean="0">
                  <a:solidFill>
                    <a:srgbClr val="000000"/>
                  </a:solidFill>
                  <a:latin typeface="Comic Sans MS" pitchFamily="66" charset="0"/>
                </a:endParaRPr>
              </a:p>
              <a:p>
                <a:pPr algn="r" eaLnBrk="1" hangingPunct="1"/>
                <a:r>
                  <a:rPr lang="en-US" sz="800" b="1" dirty="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nvGrpSpPr>
              <p:cNvPr id="318" name="Group 132"/>
              <p:cNvGrpSpPr>
                <a:grpSpLocks/>
              </p:cNvGrpSpPr>
              <p:nvPr/>
            </p:nvGrpSpPr>
            <p:grpSpPr bwMode="auto">
              <a:xfrm>
                <a:off x="2087790" y="5849147"/>
                <a:ext cx="1279972" cy="350907"/>
                <a:chOff x="-328893" y="2767293"/>
                <a:chExt cx="1279525" cy="350274"/>
              </a:xfrm>
            </p:grpSpPr>
            <p:pic>
              <p:nvPicPr>
                <p:cNvPr id="321"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 name="TextBox 282"/>
              <p:cNvSpPr txBox="1">
                <a:spLocks noChangeArrowheads="1"/>
              </p:cNvSpPr>
              <p:nvPr/>
            </p:nvSpPr>
            <p:spPr bwMode="auto">
              <a:xfrm>
                <a:off x="3370983" y="5841260"/>
                <a:ext cx="787837" cy="33855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3" action="ppaction://hlinksldjump"/>
                  </a:rPr>
                  <a:t>L1-SUS-R1</a:t>
                </a:r>
                <a:endParaRPr lang="en-US" sz="800" b="1" dirty="0" smtClean="0">
                  <a:solidFill>
                    <a:srgbClr val="000000"/>
                  </a:solidFill>
                  <a:latin typeface="Comic Sans MS" pitchFamily="66" charset="0"/>
                </a:endParaRPr>
              </a:p>
              <a:p>
                <a:pPr eaLnBrk="1" hangingPunct="1"/>
                <a:r>
                  <a:rPr lang="en-US" sz="800" b="1" dirty="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grpSp>
          <p:nvGrpSpPr>
            <p:cNvPr id="189" name="Group 307"/>
            <p:cNvGrpSpPr>
              <a:grpSpLocks/>
            </p:cNvGrpSpPr>
            <p:nvPr/>
          </p:nvGrpSpPr>
          <p:grpSpPr bwMode="auto">
            <a:xfrm>
              <a:off x="1476024" y="3525549"/>
              <a:ext cx="2917395" cy="476908"/>
              <a:chOff x="1241425" y="5779705"/>
              <a:chExt cx="2917395" cy="476908"/>
            </a:xfrm>
          </p:grpSpPr>
          <p:sp>
            <p:nvSpPr>
              <p:cNvPr id="310" name="TextBox 282"/>
              <p:cNvSpPr txBox="1">
                <a:spLocks noChangeArrowheads="1"/>
              </p:cNvSpPr>
              <p:nvPr/>
            </p:nvSpPr>
            <p:spPr bwMode="auto">
              <a:xfrm>
                <a:off x="1241425" y="5794948"/>
                <a:ext cx="846851" cy="461665"/>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5" action="ppaction://hlinksldjump"/>
                  </a:rPr>
                  <a:t>L1-SUS-R3</a:t>
                </a:r>
                <a:endParaRPr lang="en-US" sz="800" b="1" dirty="0" smtClean="0">
                  <a:solidFill>
                    <a:srgbClr val="000000"/>
                  </a:solidFill>
                  <a:latin typeface="Comic Sans MS" pitchFamily="66" charset="0"/>
                </a:endParaRPr>
              </a:p>
              <a:p>
                <a:pPr algn="r" eaLnBrk="1" hangingPunct="1"/>
                <a:r>
                  <a:rPr lang="en-US" sz="800" b="1" dirty="0" smtClean="0">
                    <a:solidFill>
                      <a:srgbClr val="000000"/>
                    </a:solidFill>
                    <a:latin typeface="Comic Sans MS" pitchFamily="66" charset="0"/>
                    <a:hlinkClick r:id="rId16" action="ppaction://hlinksldjump"/>
                  </a:rPr>
                  <a:t>L1-SUS-R4</a:t>
                </a:r>
                <a:endParaRPr lang="en-US" sz="800" b="1" dirty="0" smtClean="0">
                  <a:solidFill>
                    <a:srgbClr val="000000"/>
                  </a:solidFill>
                  <a:latin typeface="Comic Sans MS" pitchFamily="66" charset="0"/>
                </a:endParaRPr>
              </a:p>
              <a:p>
                <a:pPr algn="r" eaLnBrk="1" hangingPunct="1"/>
                <a:r>
                  <a:rPr lang="en-US" sz="800" b="1" dirty="0">
                    <a:solidFill>
                      <a:srgbClr val="000000"/>
                    </a:solidFill>
                    <a:latin typeface="Comic Sans MS" pitchFamily="66" charset="0"/>
                    <a:hlinkClick r:id="rId17" action="ppaction://hlinksldjump"/>
                  </a:rPr>
                  <a:t>L1-SUS-R6</a:t>
                </a:r>
                <a:endParaRPr lang="en-US" sz="800" b="1" dirty="0">
                  <a:latin typeface="Comic Sans MS" pitchFamily="66" charset="0"/>
                </a:endParaRPr>
              </a:p>
            </p:txBody>
          </p:sp>
          <p:grpSp>
            <p:nvGrpSpPr>
              <p:cNvPr id="311" name="Group 132"/>
              <p:cNvGrpSpPr>
                <a:grpSpLocks/>
              </p:cNvGrpSpPr>
              <p:nvPr/>
            </p:nvGrpSpPr>
            <p:grpSpPr bwMode="auto">
              <a:xfrm>
                <a:off x="2087790" y="5849147"/>
                <a:ext cx="1279972" cy="350907"/>
                <a:chOff x="-328893" y="2767293"/>
                <a:chExt cx="1279525" cy="350274"/>
              </a:xfrm>
            </p:grpSpPr>
            <p:pic>
              <p:nvPicPr>
                <p:cNvPr id="314"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6"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3" name="TextBox 282"/>
              <p:cNvSpPr txBox="1">
                <a:spLocks noChangeArrowheads="1"/>
              </p:cNvSpPr>
              <p:nvPr/>
            </p:nvSpPr>
            <p:spPr bwMode="auto">
              <a:xfrm>
                <a:off x="3370983" y="5779705"/>
                <a:ext cx="787837" cy="461665"/>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L1-SUS-R3</a:t>
                </a:r>
                <a:endParaRPr lang="en-US" sz="800" b="1" dirty="0">
                  <a:solidFill>
                    <a:srgbClr val="000000"/>
                  </a:solidFill>
                  <a:latin typeface="Comic Sans MS" pitchFamily="66" charset="0"/>
                </a:endParaRPr>
              </a:p>
              <a:p>
                <a:pPr algn="r" eaLnBrk="1" hangingPunct="1"/>
                <a:r>
                  <a:rPr lang="en-US" sz="800" b="1" dirty="0">
                    <a:solidFill>
                      <a:srgbClr val="000000"/>
                    </a:solidFill>
                    <a:latin typeface="Comic Sans MS" pitchFamily="66" charset="0"/>
                    <a:hlinkClick r:id="rId16" action="ppaction://hlinksldjump"/>
                  </a:rPr>
                  <a:t>L1-SUS-R4</a:t>
                </a:r>
                <a:endParaRPr lang="en-US" sz="800" b="1" dirty="0">
                  <a:solidFill>
                    <a:srgbClr val="000000"/>
                  </a:solidFill>
                  <a:latin typeface="Comic Sans MS" pitchFamily="66" charset="0"/>
                </a:endParaRPr>
              </a:p>
              <a:p>
                <a:pPr algn="r" eaLnBrk="1" hangingPunct="1"/>
                <a:r>
                  <a:rPr lang="en-US" sz="800" b="1" dirty="0" smtClean="0">
                    <a:solidFill>
                      <a:srgbClr val="000000"/>
                    </a:solidFill>
                    <a:latin typeface="Comic Sans MS" pitchFamily="66" charset="0"/>
                    <a:hlinkClick r:id="rId17" action="ppaction://hlinksldjump"/>
                  </a:rPr>
                  <a:t>L1-SUS-R6</a:t>
                </a:r>
                <a:endParaRPr lang="en-US" sz="800" b="1" dirty="0">
                  <a:latin typeface="Comic Sans MS" pitchFamily="66" charset="0"/>
                </a:endParaRPr>
              </a:p>
            </p:txBody>
          </p:sp>
        </p:grpSp>
        <p:grpSp>
          <p:nvGrpSpPr>
            <p:cNvPr id="304" name="Group 132"/>
            <p:cNvGrpSpPr>
              <a:grpSpLocks/>
            </p:cNvGrpSpPr>
            <p:nvPr/>
          </p:nvGrpSpPr>
          <p:grpSpPr bwMode="auto">
            <a:xfrm>
              <a:off x="2328684" y="3139936"/>
              <a:ext cx="1279972" cy="350907"/>
              <a:chOff x="-328893" y="2767293"/>
              <a:chExt cx="1279525" cy="350274"/>
            </a:xfrm>
          </p:grpSpPr>
          <p:pic>
            <p:nvPicPr>
              <p:cNvPr id="307"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9"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7" name="Group 132"/>
            <p:cNvGrpSpPr>
              <a:grpSpLocks/>
            </p:cNvGrpSpPr>
            <p:nvPr/>
          </p:nvGrpSpPr>
          <p:grpSpPr bwMode="auto">
            <a:xfrm>
              <a:off x="2323424" y="2701111"/>
              <a:ext cx="1279972" cy="350907"/>
              <a:chOff x="-328893" y="2767293"/>
              <a:chExt cx="1279525" cy="350274"/>
            </a:xfrm>
          </p:grpSpPr>
          <p:pic>
            <p:nvPicPr>
              <p:cNvPr id="300"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0" name="Group 132"/>
            <p:cNvGrpSpPr>
              <a:grpSpLocks/>
            </p:cNvGrpSpPr>
            <p:nvPr/>
          </p:nvGrpSpPr>
          <p:grpSpPr bwMode="auto">
            <a:xfrm>
              <a:off x="2322389" y="2257068"/>
              <a:ext cx="1279972" cy="356524"/>
              <a:chOff x="-328893" y="2767293"/>
              <a:chExt cx="1279525" cy="355881"/>
            </a:xfrm>
          </p:grpSpPr>
          <p:pic>
            <p:nvPicPr>
              <p:cNvPr id="293"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3" name="Group 132"/>
            <p:cNvGrpSpPr>
              <a:grpSpLocks/>
            </p:cNvGrpSpPr>
            <p:nvPr/>
          </p:nvGrpSpPr>
          <p:grpSpPr bwMode="auto">
            <a:xfrm>
              <a:off x="2325012" y="1802478"/>
              <a:ext cx="1279972" cy="350907"/>
              <a:chOff x="-328893" y="2767293"/>
              <a:chExt cx="1279525" cy="350274"/>
            </a:xfrm>
          </p:grpSpPr>
          <p:pic>
            <p:nvPicPr>
              <p:cNvPr id="28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 name="Group 312"/>
            <p:cNvGrpSpPr>
              <a:grpSpLocks/>
            </p:cNvGrpSpPr>
            <p:nvPr/>
          </p:nvGrpSpPr>
          <p:grpSpPr bwMode="auto">
            <a:xfrm>
              <a:off x="1477306" y="5812689"/>
              <a:ext cx="2917395" cy="350907"/>
              <a:chOff x="1241425" y="5849147"/>
              <a:chExt cx="2917395" cy="350907"/>
            </a:xfrm>
          </p:grpSpPr>
          <p:sp>
            <p:nvSpPr>
              <p:cNvPr id="275"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276" name="Group 132"/>
              <p:cNvGrpSpPr>
                <a:grpSpLocks/>
              </p:cNvGrpSpPr>
              <p:nvPr/>
            </p:nvGrpSpPr>
            <p:grpSpPr bwMode="auto">
              <a:xfrm>
                <a:off x="2087790" y="5849147"/>
                <a:ext cx="1279972" cy="350907"/>
                <a:chOff x="-328893" y="2767293"/>
                <a:chExt cx="1279525" cy="350274"/>
              </a:xfrm>
            </p:grpSpPr>
            <p:pic>
              <p:nvPicPr>
                <p:cNvPr id="279"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8"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nvGrpSpPr>
            <p:cNvPr id="195" name="Group 399"/>
            <p:cNvGrpSpPr>
              <a:grpSpLocks/>
            </p:cNvGrpSpPr>
            <p:nvPr/>
          </p:nvGrpSpPr>
          <p:grpSpPr bwMode="auto">
            <a:xfrm>
              <a:off x="4758869" y="5360840"/>
              <a:ext cx="2917395" cy="350907"/>
              <a:chOff x="1241425" y="5849147"/>
              <a:chExt cx="2917395" cy="350907"/>
            </a:xfrm>
          </p:grpSpPr>
          <p:sp>
            <p:nvSpPr>
              <p:cNvPr id="268"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269" name="Group 132"/>
              <p:cNvGrpSpPr>
                <a:grpSpLocks/>
              </p:cNvGrpSpPr>
              <p:nvPr/>
            </p:nvGrpSpPr>
            <p:grpSpPr bwMode="auto">
              <a:xfrm>
                <a:off x="2087790" y="5849147"/>
                <a:ext cx="1279972" cy="350907"/>
                <a:chOff x="-328893" y="2767293"/>
                <a:chExt cx="1279525" cy="350274"/>
              </a:xfrm>
            </p:grpSpPr>
            <p:pic>
              <p:nvPicPr>
                <p:cNvPr id="272"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1"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nvGrpSpPr>
            <p:cNvPr id="196" name="Group 407"/>
            <p:cNvGrpSpPr>
              <a:grpSpLocks/>
            </p:cNvGrpSpPr>
            <p:nvPr/>
          </p:nvGrpSpPr>
          <p:grpSpPr bwMode="auto">
            <a:xfrm>
              <a:off x="4758636" y="4927308"/>
              <a:ext cx="2917395" cy="350907"/>
              <a:chOff x="1241425" y="5849147"/>
              <a:chExt cx="2917395" cy="350907"/>
            </a:xfrm>
          </p:grpSpPr>
          <p:sp>
            <p:nvSpPr>
              <p:cNvPr id="261"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262" name="Group 132"/>
              <p:cNvGrpSpPr>
                <a:grpSpLocks/>
              </p:cNvGrpSpPr>
              <p:nvPr/>
            </p:nvGrpSpPr>
            <p:grpSpPr bwMode="auto">
              <a:xfrm>
                <a:off x="2087790" y="5849147"/>
                <a:ext cx="1279972" cy="350907"/>
                <a:chOff x="-328893" y="2767293"/>
                <a:chExt cx="1279525" cy="350274"/>
              </a:xfrm>
            </p:grpSpPr>
            <p:pic>
              <p:nvPicPr>
                <p:cNvPr id="265"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97" name="Group 416"/>
            <p:cNvGrpSpPr>
              <a:grpSpLocks/>
            </p:cNvGrpSpPr>
            <p:nvPr/>
          </p:nvGrpSpPr>
          <p:grpSpPr bwMode="auto">
            <a:xfrm>
              <a:off x="4761259" y="4480600"/>
              <a:ext cx="2917395" cy="350907"/>
              <a:chOff x="1241425" y="5849147"/>
              <a:chExt cx="2917395" cy="350907"/>
            </a:xfrm>
          </p:grpSpPr>
          <p:sp>
            <p:nvSpPr>
              <p:cNvPr id="254"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255" name="Group 132"/>
              <p:cNvGrpSpPr>
                <a:grpSpLocks/>
              </p:cNvGrpSpPr>
              <p:nvPr/>
            </p:nvGrpSpPr>
            <p:grpSpPr bwMode="auto">
              <a:xfrm>
                <a:off x="2087790" y="5849147"/>
                <a:ext cx="1279972" cy="350907"/>
                <a:chOff x="-328893" y="2767293"/>
                <a:chExt cx="1279525" cy="350274"/>
              </a:xfrm>
            </p:grpSpPr>
            <p:pic>
              <p:nvPicPr>
                <p:cNvPr id="25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98" name="Group 424"/>
            <p:cNvGrpSpPr>
              <a:grpSpLocks/>
            </p:cNvGrpSpPr>
            <p:nvPr/>
          </p:nvGrpSpPr>
          <p:grpSpPr bwMode="auto">
            <a:xfrm>
              <a:off x="4760224" y="4036554"/>
              <a:ext cx="2917395" cy="358794"/>
              <a:chOff x="1241425" y="5841260"/>
              <a:chExt cx="2917395" cy="358794"/>
            </a:xfrm>
          </p:grpSpPr>
          <p:sp>
            <p:nvSpPr>
              <p:cNvPr id="247" name="TextBox 282"/>
              <p:cNvSpPr txBox="1">
                <a:spLocks noChangeArrowheads="1"/>
              </p:cNvSpPr>
              <p:nvPr/>
            </p:nvSpPr>
            <p:spPr bwMode="auto">
              <a:xfrm>
                <a:off x="1241425" y="5856503"/>
                <a:ext cx="846851" cy="33855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3" action="ppaction://hlinksldjump"/>
                  </a:rPr>
                  <a:t>L1-SUS-R1</a:t>
                </a:r>
                <a:endParaRPr lang="en-US" sz="800" b="1" dirty="0" smtClean="0">
                  <a:solidFill>
                    <a:srgbClr val="000000"/>
                  </a:solidFill>
                  <a:latin typeface="Comic Sans MS" pitchFamily="66" charset="0"/>
                </a:endParaRPr>
              </a:p>
              <a:p>
                <a:pPr algn="r" eaLnBrk="1" hangingPunct="1"/>
                <a:r>
                  <a:rPr lang="en-US" sz="800" b="1" dirty="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nvGrpSpPr>
              <p:cNvPr id="248" name="Group 132"/>
              <p:cNvGrpSpPr>
                <a:grpSpLocks/>
              </p:cNvGrpSpPr>
              <p:nvPr/>
            </p:nvGrpSpPr>
            <p:grpSpPr bwMode="auto">
              <a:xfrm>
                <a:off x="2087790" y="5849147"/>
                <a:ext cx="1279972" cy="350907"/>
                <a:chOff x="-328893" y="2767293"/>
                <a:chExt cx="1279525" cy="350274"/>
              </a:xfrm>
            </p:grpSpPr>
            <p:pic>
              <p:nvPicPr>
                <p:cNvPr id="251"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0" name="TextBox 282"/>
              <p:cNvSpPr txBox="1">
                <a:spLocks noChangeArrowheads="1"/>
              </p:cNvSpPr>
              <p:nvPr/>
            </p:nvSpPr>
            <p:spPr bwMode="auto">
              <a:xfrm>
                <a:off x="3370983" y="5841260"/>
                <a:ext cx="787837" cy="33855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3" action="ppaction://hlinksldjump"/>
                  </a:rPr>
                  <a:t>L1-SUS-R1</a:t>
                </a:r>
                <a:endParaRPr lang="en-US" sz="800" b="1" dirty="0" smtClean="0">
                  <a:solidFill>
                    <a:srgbClr val="000000"/>
                  </a:solidFill>
                  <a:latin typeface="Comic Sans MS" pitchFamily="66" charset="0"/>
                </a:endParaRPr>
              </a:p>
              <a:p>
                <a:pPr eaLnBrk="1" hangingPunct="1"/>
                <a:r>
                  <a:rPr lang="en-US" sz="800" b="1" dirty="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grpSp>
          <p:nvGrpSpPr>
            <p:cNvPr id="199" name="Group 432"/>
            <p:cNvGrpSpPr>
              <a:grpSpLocks/>
            </p:cNvGrpSpPr>
            <p:nvPr/>
          </p:nvGrpSpPr>
          <p:grpSpPr bwMode="auto">
            <a:xfrm>
              <a:off x="4754964" y="3520408"/>
              <a:ext cx="2917395" cy="476907"/>
              <a:chOff x="1241425" y="5779705"/>
              <a:chExt cx="2917395" cy="476907"/>
            </a:xfrm>
          </p:grpSpPr>
          <p:sp>
            <p:nvSpPr>
              <p:cNvPr id="240" name="TextBox 282"/>
              <p:cNvSpPr txBox="1">
                <a:spLocks noChangeArrowheads="1"/>
              </p:cNvSpPr>
              <p:nvPr/>
            </p:nvSpPr>
            <p:spPr bwMode="auto">
              <a:xfrm>
                <a:off x="1241425" y="5794947"/>
                <a:ext cx="846851" cy="461665"/>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L1-SUS-R3</a:t>
                </a:r>
                <a:endParaRPr lang="en-US" sz="800" b="1" dirty="0">
                  <a:solidFill>
                    <a:srgbClr val="000000"/>
                  </a:solidFill>
                  <a:latin typeface="Comic Sans MS" pitchFamily="66" charset="0"/>
                </a:endParaRPr>
              </a:p>
              <a:p>
                <a:pPr algn="r" eaLnBrk="1" hangingPunct="1"/>
                <a:r>
                  <a:rPr lang="en-US" sz="800" b="1" dirty="0">
                    <a:solidFill>
                      <a:srgbClr val="000000"/>
                    </a:solidFill>
                    <a:latin typeface="Comic Sans MS" pitchFamily="66" charset="0"/>
                    <a:hlinkClick r:id="rId16" action="ppaction://hlinksldjump"/>
                  </a:rPr>
                  <a:t>L1-SUS-R4</a:t>
                </a:r>
                <a:endParaRPr lang="en-US" sz="800" b="1" dirty="0">
                  <a:solidFill>
                    <a:srgbClr val="000000"/>
                  </a:solidFill>
                  <a:latin typeface="Comic Sans MS" pitchFamily="66" charset="0"/>
                </a:endParaRPr>
              </a:p>
              <a:p>
                <a:pPr algn="r" eaLnBrk="1" hangingPunct="1"/>
                <a:r>
                  <a:rPr lang="en-US" sz="800" b="1" dirty="0" smtClean="0">
                    <a:solidFill>
                      <a:srgbClr val="000000"/>
                    </a:solidFill>
                    <a:latin typeface="Comic Sans MS" pitchFamily="66" charset="0"/>
                    <a:hlinkClick r:id="rId17" action="ppaction://hlinksldjump"/>
                  </a:rPr>
                  <a:t>L1-SUS-R6</a:t>
                </a:r>
                <a:endParaRPr lang="en-US" sz="800" b="1" dirty="0">
                  <a:latin typeface="Comic Sans MS" pitchFamily="66" charset="0"/>
                </a:endParaRPr>
              </a:p>
            </p:txBody>
          </p:sp>
          <p:grpSp>
            <p:nvGrpSpPr>
              <p:cNvPr id="241" name="Group 132"/>
              <p:cNvGrpSpPr>
                <a:grpSpLocks/>
              </p:cNvGrpSpPr>
              <p:nvPr/>
            </p:nvGrpSpPr>
            <p:grpSpPr bwMode="auto">
              <a:xfrm>
                <a:off x="2087790" y="5849147"/>
                <a:ext cx="1279972" cy="350907"/>
                <a:chOff x="-328893" y="2767293"/>
                <a:chExt cx="1279525" cy="350274"/>
              </a:xfrm>
            </p:grpSpPr>
            <p:pic>
              <p:nvPicPr>
                <p:cNvPr id="244"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3" name="TextBox 282"/>
              <p:cNvSpPr txBox="1">
                <a:spLocks noChangeArrowheads="1"/>
              </p:cNvSpPr>
              <p:nvPr/>
            </p:nvSpPr>
            <p:spPr bwMode="auto">
              <a:xfrm>
                <a:off x="3370983" y="5779705"/>
                <a:ext cx="787837" cy="461665"/>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L1-SUS-R3</a:t>
                </a:r>
                <a:endParaRPr lang="en-US" sz="800" b="1" dirty="0">
                  <a:solidFill>
                    <a:srgbClr val="000000"/>
                  </a:solidFill>
                  <a:latin typeface="Comic Sans MS" pitchFamily="66" charset="0"/>
                </a:endParaRPr>
              </a:p>
              <a:p>
                <a:pPr algn="r" eaLnBrk="1" hangingPunct="1"/>
                <a:r>
                  <a:rPr lang="en-US" sz="800" b="1" dirty="0">
                    <a:solidFill>
                      <a:srgbClr val="000000"/>
                    </a:solidFill>
                    <a:latin typeface="Comic Sans MS" pitchFamily="66" charset="0"/>
                    <a:hlinkClick r:id="rId16" action="ppaction://hlinksldjump"/>
                  </a:rPr>
                  <a:t>L1-SUS-R4</a:t>
                </a:r>
                <a:endParaRPr lang="en-US" sz="800" b="1" dirty="0">
                  <a:solidFill>
                    <a:srgbClr val="000000"/>
                  </a:solidFill>
                  <a:latin typeface="Comic Sans MS" pitchFamily="66" charset="0"/>
                </a:endParaRPr>
              </a:p>
              <a:p>
                <a:pPr algn="r" eaLnBrk="1" hangingPunct="1"/>
                <a:r>
                  <a:rPr lang="en-US" sz="800" b="1" dirty="0" smtClean="0">
                    <a:solidFill>
                      <a:srgbClr val="000000"/>
                    </a:solidFill>
                    <a:latin typeface="Comic Sans MS" pitchFamily="66" charset="0"/>
                    <a:hlinkClick r:id="rId17" action="ppaction://hlinksldjump"/>
                  </a:rPr>
                  <a:t>L1-SUS-R6</a:t>
                </a:r>
                <a:endParaRPr lang="en-US" sz="800" b="1" dirty="0">
                  <a:latin typeface="Comic Sans MS" pitchFamily="66" charset="0"/>
                </a:endParaRPr>
              </a:p>
            </p:txBody>
          </p:sp>
        </p:grpSp>
        <p:grpSp>
          <p:nvGrpSpPr>
            <p:cNvPr id="234" name="Group 132"/>
            <p:cNvGrpSpPr>
              <a:grpSpLocks/>
            </p:cNvGrpSpPr>
            <p:nvPr/>
          </p:nvGrpSpPr>
          <p:grpSpPr bwMode="auto">
            <a:xfrm>
              <a:off x="5607624" y="3134795"/>
              <a:ext cx="1279972" cy="350907"/>
              <a:chOff x="-328893" y="2767293"/>
              <a:chExt cx="1279525" cy="350274"/>
            </a:xfrm>
          </p:grpSpPr>
          <p:pic>
            <p:nvPicPr>
              <p:cNvPr id="237"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7" name="Group 132"/>
            <p:cNvGrpSpPr>
              <a:grpSpLocks/>
            </p:cNvGrpSpPr>
            <p:nvPr/>
          </p:nvGrpSpPr>
          <p:grpSpPr bwMode="auto">
            <a:xfrm>
              <a:off x="5602364" y="2695970"/>
              <a:ext cx="1279972" cy="350907"/>
              <a:chOff x="-328893" y="2767293"/>
              <a:chExt cx="1279525" cy="350274"/>
            </a:xfrm>
          </p:grpSpPr>
          <p:pic>
            <p:nvPicPr>
              <p:cNvPr id="230"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0" name="Group 132"/>
            <p:cNvGrpSpPr>
              <a:grpSpLocks/>
            </p:cNvGrpSpPr>
            <p:nvPr/>
          </p:nvGrpSpPr>
          <p:grpSpPr bwMode="auto">
            <a:xfrm>
              <a:off x="5601329" y="2251927"/>
              <a:ext cx="1279972" cy="356524"/>
              <a:chOff x="-328893" y="2767293"/>
              <a:chExt cx="1279525" cy="355881"/>
            </a:xfrm>
          </p:grpSpPr>
          <p:pic>
            <p:nvPicPr>
              <p:cNvPr id="223"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3" name="Group 132"/>
            <p:cNvGrpSpPr>
              <a:grpSpLocks/>
            </p:cNvGrpSpPr>
            <p:nvPr/>
          </p:nvGrpSpPr>
          <p:grpSpPr bwMode="auto">
            <a:xfrm>
              <a:off x="5603952" y="1797337"/>
              <a:ext cx="1279972" cy="350907"/>
              <a:chOff x="-328893" y="2767293"/>
              <a:chExt cx="1279525" cy="350274"/>
            </a:xfrm>
          </p:grpSpPr>
          <p:pic>
            <p:nvPicPr>
              <p:cNvPr id="21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4" name="Group 472"/>
            <p:cNvGrpSpPr>
              <a:grpSpLocks/>
            </p:cNvGrpSpPr>
            <p:nvPr/>
          </p:nvGrpSpPr>
          <p:grpSpPr bwMode="auto">
            <a:xfrm>
              <a:off x="4756246" y="5807548"/>
              <a:ext cx="2917395" cy="350907"/>
              <a:chOff x="1241425" y="5849147"/>
              <a:chExt cx="2917395" cy="350907"/>
            </a:xfrm>
          </p:grpSpPr>
          <p:sp>
            <p:nvSpPr>
              <p:cNvPr id="205"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206" name="Group 132"/>
              <p:cNvGrpSpPr>
                <a:grpSpLocks/>
              </p:cNvGrpSpPr>
              <p:nvPr/>
            </p:nvGrpSpPr>
            <p:grpSpPr bwMode="auto">
              <a:xfrm>
                <a:off x="2087790" y="5849147"/>
                <a:ext cx="1279972" cy="350907"/>
                <a:chOff x="-328893" y="2767293"/>
                <a:chExt cx="1279525" cy="350274"/>
              </a:xfrm>
            </p:grpSpPr>
            <p:pic>
              <p:nvPicPr>
                <p:cNvPr id="209"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8"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grpSp>
        <p:nvGrpSpPr>
          <p:cNvPr id="372" name="Group 371"/>
          <p:cNvGrpSpPr/>
          <p:nvPr/>
        </p:nvGrpSpPr>
        <p:grpSpPr>
          <a:xfrm>
            <a:off x="2314212" y="4995462"/>
            <a:ext cx="1273212" cy="200120"/>
            <a:chOff x="439639" y="1258392"/>
            <a:chExt cx="1273212" cy="200120"/>
          </a:xfrm>
          <a:solidFill>
            <a:srgbClr val="FFFF11"/>
          </a:solidFill>
        </p:grpSpPr>
        <p:sp>
          <p:nvSpPr>
            <p:cNvPr id="3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75" name="Group 374"/>
          <p:cNvGrpSpPr/>
          <p:nvPr/>
        </p:nvGrpSpPr>
        <p:grpSpPr>
          <a:xfrm>
            <a:off x="5580146" y="4988494"/>
            <a:ext cx="1273212" cy="200120"/>
            <a:chOff x="439639" y="1258392"/>
            <a:chExt cx="1273212" cy="200120"/>
          </a:xfrm>
          <a:solidFill>
            <a:srgbClr val="FFFF11"/>
          </a:solidFill>
        </p:grpSpPr>
        <p:sp>
          <p:nvSpPr>
            <p:cNvPr id="37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7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84" name="Group 383"/>
          <p:cNvGrpSpPr/>
          <p:nvPr/>
        </p:nvGrpSpPr>
        <p:grpSpPr>
          <a:xfrm>
            <a:off x="2317485" y="5431438"/>
            <a:ext cx="1273212" cy="200120"/>
            <a:chOff x="439639" y="1258392"/>
            <a:chExt cx="1273212" cy="200120"/>
          </a:xfrm>
        </p:grpSpPr>
        <p:sp>
          <p:nvSpPr>
            <p:cNvPr id="3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7" name="Group 386"/>
          <p:cNvGrpSpPr/>
          <p:nvPr/>
        </p:nvGrpSpPr>
        <p:grpSpPr>
          <a:xfrm>
            <a:off x="5592130" y="5418236"/>
            <a:ext cx="1273212" cy="200120"/>
            <a:chOff x="439639" y="1258392"/>
            <a:chExt cx="1273212" cy="200120"/>
          </a:xfrm>
        </p:grpSpPr>
        <p:sp>
          <p:nvSpPr>
            <p:cNvPr id="3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0" name="Group 389"/>
          <p:cNvGrpSpPr/>
          <p:nvPr/>
        </p:nvGrpSpPr>
        <p:grpSpPr>
          <a:xfrm>
            <a:off x="2317485" y="4553095"/>
            <a:ext cx="1273212" cy="200120"/>
            <a:chOff x="439639" y="1258392"/>
            <a:chExt cx="1273212" cy="200120"/>
          </a:xfrm>
        </p:grpSpPr>
        <p:sp>
          <p:nvSpPr>
            <p:cNvPr id="3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3" name="Group 392"/>
          <p:cNvGrpSpPr/>
          <p:nvPr/>
        </p:nvGrpSpPr>
        <p:grpSpPr>
          <a:xfrm>
            <a:off x="5592130" y="4539893"/>
            <a:ext cx="1273212" cy="200120"/>
            <a:chOff x="439639" y="1258392"/>
            <a:chExt cx="1273212" cy="200120"/>
          </a:xfrm>
        </p:grpSpPr>
        <p:sp>
          <p:nvSpPr>
            <p:cNvPr id="3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15" name="Group 414"/>
          <p:cNvGrpSpPr/>
          <p:nvPr/>
        </p:nvGrpSpPr>
        <p:grpSpPr>
          <a:xfrm>
            <a:off x="2303609" y="3666422"/>
            <a:ext cx="1273212" cy="200120"/>
            <a:chOff x="439639" y="1258392"/>
            <a:chExt cx="1273212" cy="200120"/>
          </a:xfrm>
        </p:grpSpPr>
        <p:sp>
          <p:nvSpPr>
            <p:cNvPr id="41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1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18" name="Group 417"/>
          <p:cNvGrpSpPr/>
          <p:nvPr/>
        </p:nvGrpSpPr>
        <p:grpSpPr>
          <a:xfrm>
            <a:off x="5578254" y="3653220"/>
            <a:ext cx="1273212" cy="200120"/>
            <a:chOff x="439639" y="1258392"/>
            <a:chExt cx="1273212" cy="200120"/>
          </a:xfrm>
        </p:grpSpPr>
        <p:sp>
          <p:nvSpPr>
            <p:cNvPr id="41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42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21" name="Group 420"/>
          <p:cNvGrpSpPr/>
          <p:nvPr/>
        </p:nvGrpSpPr>
        <p:grpSpPr>
          <a:xfrm>
            <a:off x="2310433" y="4128687"/>
            <a:ext cx="1273212" cy="200120"/>
            <a:chOff x="439639" y="1258392"/>
            <a:chExt cx="1273212" cy="200120"/>
          </a:xfrm>
        </p:grpSpPr>
        <p:sp>
          <p:nvSpPr>
            <p:cNvPr id="42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2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24" name="Group 423"/>
          <p:cNvGrpSpPr/>
          <p:nvPr/>
        </p:nvGrpSpPr>
        <p:grpSpPr>
          <a:xfrm>
            <a:off x="5585078" y="4115485"/>
            <a:ext cx="1273212" cy="200120"/>
            <a:chOff x="439639" y="1258392"/>
            <a:chExt cx="1273212" cy="200120"/>
          </a:xfrm>
        </p:grpSpPr>
        <p:sp>
          <p:nvSpPr>
            <p:cNvPr id="42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42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27" name="Group 426"/>
          <p:cNvGrpSpPr/>
          <p:nvPr/>
        </p:nvGrpSpPr>
        <p:grpSpPr>
          <a:xfrm>
            <a:off x="2318241" y="5877296"/>
            <a:ext cx="1273212" cy="200120"/>
            <a:chOff x="439639" y="1258392"/>
            <a:chExt cx="1273212" cy="200120"/>
          </a:xfrm>
          <a:solidFill>
            <a:srgbClr val="FFFF11"/>
          </a:solidFill>
        </p:grpSpPr>
        <p:sp>
          <p:nvSpPr>
            <p:cNvPr id="42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42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430" name="Group 429"/>
          <p:cNvGrpSpPr/>
          <p:nvPr/>
        </p:nvGrpSpPr>
        <p:grpSpPr>
          <a:xfrm>
            <a:off x="5584175" y="5870328"/>
            <a:ext cx="1273212" cy="200120"/>
            <a:chOff x="439639" y="1258392"/>
            <a:chExt cx="1273212" cy="200120"/>
          </a:xfrm>
          <a:solidFill>
            <a:srgbClr val="FFFF11"/>
          </a:solidFill>
        </p:grpSpPr>
        <p:sp>
          <p:nvSpPr>
            <p:cNvPr id="43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43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
        <p:nvSpPr>
          <p:cNvPr id="23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L1-VDC-C5 Corner </a:t>
            </a:r>
            <a:r>
              <a:rPr lang="en-US" sz="800" b="1" dirty="0">
                <a:latin typeface="Comic Sans MS" pitchFamily="66" charset="0"/>
              </a:rPr>
              <a:t>Station DC Power Rack Layout </a:t>
            </a:r>
            <a:r>
              <a:rPr lang="en-US" sz="800" b="1" dirty="0" smtClean="0">
                <a:latin typeface="Comic Sans MS" pitchFamily="66" charset="0"/>
              </a:rPr>
              <a:t>(</a:t>
            </a:r>
            <a:r>
              <a:rPr lang="en-US" sz="800" b="1" dirty="0" smtClean="0">
                <a:latin typeface="Comic Sans MS" pitchFamily="66" charset="0"/>
                <a:hlinkClick r:id="rId18"/>
              </a:rPr>
              <a:t>D1200894</a:t>
            </a:r>
            <a:r>
              <a:rPr lang="en-US" sz="800" b="1" dirty="0" smtClean="0">
                <a:latin typeface="Comic Sans MS" pitchFamily="66" charset="0"/>
              </a:rPr>
              <a:t>) (</a:t>
            </a:r>
            <a:r>
              <a:rPr lang="en-US" sz="800" b="1" u="sng" dirty="0">
                <a:latin typeface="Comic Sans MS" pitchFamily="66" charset="0"/>
                <a:hlinkClick r:id="rId19"/>
              </a:rPr>
              <a:t>S1105251</a:t>
            </a:r>
            <a:r>
              <a:rPr lang="en-US" sz="800" b="1" dirty="0" smtClean="0">
                <a:latin typeface="Comic Sans MS" pitchFamily="66" charset="0"/>
              </a:rPr>
              <a:t>)</a:t>
            </a:r>
            <a:endParaRPr lang="en-US" sz="800" b="1" dirty="0">
              <a:latin typeface="Comic Sans MS" pitchFamily="66" charset="0"/>
            </a:endParaRPr>
          </a:p>
        </p:txBody>
      </p:sp>
      <p:grpSp>
        <p:nvGrpSpPr>
          <p:cNvPr id="242" name="Group 241"/>
          <p:cNvGrpSpPr/>
          <p:nvPr/>
        </p:nvGrpSpPr>
        <p:grpSpPr>
          <a:xfrm>
            <a:off x="1462800" y="1846105"/>
            <a:ext cx="2917269" cy="230687"/>
            <a:chOff x="1887094" y="6565047"/>
            <a:chExt cx="2917269" cy="230687"/>
          </a:xfrm>
        </p:grpSpPr>
        <p:sp>
          <p:nvSpPr>
            <p:cNvPr id="249"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256"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263" name="Group 262"/>
            <p:cNvGrpSpPr/>
            <p:nvPr/>
          </p:nvGrpSpPr>
          <p:grpSpPr>
            <a:xfrm>
              <a:off x="2731691" y="6580641"/>
              <a:ext cx="1273212" cy="200120"/>
              <a:chOff x="439639" y="1258392"/>
              <a:chExt cx="1273212" cy="200120"/>
            </a:xfrm>
          </p:grpSpPr>
          <p:sp>
            <p:nvSpPr>
              <p:cNvPr id="270"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277"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grpSp>
        <p:nvGrpSpPr>
          <p:cNvPr id="284" name="Group 283"/>
          <p:cNvGrpSpPr/>
          <p:nvPr/>
        </p:nvGrpSpPr>
        <p:grpSpPr>
          <a:xfrm>
            <a:off x="1465208" y="2318581"/>
            <a:ext cx="2917269" cy="230687"/>
            <a:chOff x="1887094" y="6565047"/>
            <a:chExt cx="2917269" cy="230687"/>
          </a:xfrm>
        </p:grpSpPr>
        <p:sp>
          <p:nvSpPr>
            <p:cNvPr id="291"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298"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305" name="Group 304"/>
            <p:cNvGrpSpPr/>
            <p:nvPr/>
          </p:nvGrpSpPr>
          <p:grpSpPr>
            <a:xfrm>
              <a:off x="2731691" y="6580641"/>
              <a:ext cx="1273212" cy="200120"/>
              <a:chOff x="439639" y="1258392"/>
              <a:chExt cx="1273212" cy="200120"/>
            </a:xfrm>
          </p:grpSpPr>
          <p:sp>
            <p:nvSpPr>
              <p:cNvPr id="312"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319"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grpSp>
        <p:nvGrpSpPr>
          <p:cNvPr id="326" name="Group 325"/>
          <p:cNvGrpSpPr/>
          <p:nvPr/>
        </p:nvGrpSpPr>
        <p:grpSpPr>
          <a:xfrm>
            <a:off x="1466898" y="2745017"/>
            <a:ext cx="2917269" cy="230687"/>
            <a:chOff x="1887094" y="6565047"/>
            <a:chExt cx="2917269" cy="230687"/>
          </a:xfrm>
        </p:grpSpPr>
        <p:sp>
          <p:nvSpPr>
            <p:cNvPr id="333"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340"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354" name="Group 353"/>
            <p:cNvGrpSpPr/>
            <p:nvPr/>
          </p:nvGrpSpPr>
          <p:grpSpPr>
            <a:xfrm>
              <a:off x="2731691" y="6580641"/>
              <a:ext cx="1273212" cy="200120"/>
              <a:chOff x="439639" y="1258392"/>
              <a:chExt cx="1273212" cy="200120"/>
            </a:xfrm>
          </p:grpSpPr>
          <p:sp>
            <p:nvSpPr>
              <p:cNvPr id="355"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356"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grpSp>
        <p:nvGrpSpPr>
          <p:cNvPr id="357" name="Group 356"/>
          <p:cNvGrpSpPr/>
          <p:nvPr/>
        </p:nvGrpSpPr>
        <p:grpSpPr>
          <a:xfrm>
            <a:off x="1479948" y="3167160"/>
            <a:ext cx="2917269" cy="230687"/>
            <a:chOff x="1887094" y="6565047"/>
            <a:chExt cx="2917269" cy="230687"/>
          </a:xfrm>
        </p:grpSpPr>
        <p:sp>
          <p:nvSpPr>
            <p:cNvPr id="358"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359"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360" name="Group 359"/>
            <p:cNvGrpSpPr/>
            <p:nvPr/>
          </p:nvGrpSpPr>
          <p:grpSpPr>
            <a:xfrm>
              <a:off x="2731691" y="6580641"/>
              <a:ext cx="1273212" cy="200120"/>
              <a:chOff x="439639" y="1258392"/>
              <a:chExt cx="1273212" cy="200120"/>
            </a:xfrm>
          </p:grpSpPr>
          <p:sp>
            <p:nvSpPr>
              <p:cNvPr id="361"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362"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grpSp>
        <p:nvGrpSpPr>
          <p:cNvPr id="363" name="Group 362"/>
          <p:cNvGrpSpPr/>
          <p:nvPr/>
        </p:nvGrpSpPr>
        <p:grpSpPr>
          <a:xfrm>
            <a:off x="4741906" y="1834515"/>
            <a:ext cx="2917269" cy="230687"/>
            <a:chOff x="1887094" y="6565047"/>
            <a:chExt cx="2917269" cy="230687"/>
          </a:xfrm>
        </p:grpSpPr>
        <p:sp>
          <p:nvSpPr>
            <p:cNvPr id="364"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365"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378" name="Group 377"/>
            <p:cNvGrpSpPr/>
            <p:nvPr/>
          </p:nvGrpSpPr>
          <p:grpSpPr>
            <a:xfrm>
              <a:off x="2731691" y="6580641"/>
              <a:ext cx="1273212" cy="200120"/>
              <a:chOff x="439639" y="1258392"/>
              <a:chExt cx="1273212" cy="200120"/>
            </a:xfrm>
          </p:grpSpPr>
          <p:sp>
            <p:nvSpPr>
              <p:cNvPr id="379"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380"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grpSp>
        <p:nvGrpSpPr>
          <p:cNvPr id="381" name="Group 380"/>
          <p:cNvGrpSpPr/>
          <p:nvPr/>
        </p:nvGrpSpPr>
        <p:grpSpPr>
          <a:xfrm>
            <a:off x="4744314" y="2306991"/>
            <a:ext cx="2917269" cy="230687"/>
            <a:chOff x="1887094" y="6565047"/>
            <a:chExt cx="2917269" cy="230687"/>
          </a:xfrm>
        </p:grpSpPr>
        <p:sp>
          <p:nvSpPr>
            <p:cNvPr id="382"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383"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433" name="Group 432"/>
            <p:cNvGrpSpPr/>
            <p:nvPr/>
          </p:nvGrpSpPr>
          <p:grpSpPr>
            <a:xfrm>
              <a:off x="2731691" y="6580641"/>
              <a:ext cx="1273212" cy="200120"/>
              <a:chOff x="439639" y="1258392"/>
              <a:chExt cx="1273212" cy="200120"/>
            </a:xfrm>
          </p:grpSpPr>
          <p:sp>
            <p:nvSpPr>
              <p:cNvPr id="434"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435"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grpSp>
        <p:nvGrpSpPr>
          <p:cNvPr id="436" name="Group 435"/>
          <p:cNvGrpSpPr/>
          <p:nvPr/>
        </p:nvGrpSpPr>
        <p:grpSpPr>
          <a:xfrm>
            <a:off x="4746004" y="2733427"/>
            <a:ext cx="2917269" cy="230687"/>
            <a:chOff x="1887094" y="6565047"/>
            <a:chExt cx="2917269" cy="230687"/>
          </a:xfrm>
        </p:grpSpPr>
        <p:sp>
          <p:nvSpPr>
            <p:cNvPr id="437"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438"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439" name="Group 438"/>
            <p:cNvGrpSpPr/>
            <p:nvPr/>
          </p:nvGrpSpPr>
          <p:grpSpPr>
            <a:xfrm>
              <a:off x="2731691" y="6580641"/>
              <a:ext cx="1273212" cy="200120"/>
              <a:chOff x="439639" y="1258392"/>
              <a:chExt cx="1273212" cy="200120"/>
            </a:xfrm>
          </p:grpSpPr>
          <p:sp>
            <p:nvSpPr>
              <p:cNvPr id="440"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441"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grpSp>
        <p:nvGrpSpPr>
          <p:cNvPr id="442" name="Group 441"/>
          <p:cNvGrpSpPr/>
          <p:nvPr/>
        </p:nvGrpSpPr>
        <p:grpSpPr>
          <a:xfrm>
            <a:off x="4759054" y="3155570"/>
            <a:ext cx="2917269" cy="230687"/>
            <a:chOff x="1887094" y="6565047"/>
            <a:chExt cx="2917269" cy="230687"/>
          </a:xfrm>
        </p:grpSpPr>
        <p:sp>
          <p:nvSpPr>
            <p:cNvPr id="443" name="TextBox 282"/>
            <p:cNvSpPr txBox="1">
              <a:spLocks noChangeArrowheads="1"/>
            </p:cNvSpPr>
            <p:nvPr/>
          </p:nvSpPr>
          <p:spPr bwMode="auto">
            <a:xfrm>
              <a:off x="1887094" y="6580290"/>
              <a:ext cx="8468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sp>
          <p:nvSpPr>
            <p:cNvPr id="444" name="TextBox 282"/>
            <p:cNvSpPr txBox="1">
              <a:spLocks noChangeArrowheads="1"/>
            </p:cNvSpPr>
            <p:nvPr/>
          </p:nvSpPr>
          <p:spPr bwMode="auto">
            <a:xfrm>
              <a:off x="4016560" y="6565047"/>
              <a:ext cx="78780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nvGrpSpPr>
            <p:cNvPr id="445" name="Group 444"/>
            <p:cNvGrpSpPr/>
            <p:nvPr/>
          </p:nvGrpSpPr>
          <p:grpSpPr>
            <a:xfrm>
              <a:off x="2731691" y="6580641"/>
              <a:ext cx="1273212" cy="200120"/>
              <a:chOff x="439639" y="1258392"/>
              <a:chExt cx="1273212" cy="200120"/>
            </a:xfrm>
          </p:grpSpPr>
          <p:sp>
            <p:nvSpPr>
              <p:cNvPr id="446"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447"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spTree>
  </p:cSld>
  <p:clrMapOvr>
    <a:masterClrMapping/>
  </p:clrMapOvr>
  <p:timing>
    <p:tnLst>
      <p:par>
        <p:cTn id="1" dur="indefinite" restart="never" nodeType="tmRoot"/>
      </p:par>
    </p:tn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 name="Group 219"/>
          <p:cNvGrpSpPr>
            <a:grpSpLocks/>
          </p:cNvGrpSpPr>
          <p:nvPr/>
        </p:nvGrpSpPr>
        <p:grpSpPr bwMode="auto">
          <a:xfrm>
            <a:off x="1903945" y="776039"/>
            <a:ext cx="5783263" cy="223838"/>
            <a:chOff x="-526223" y="5771072"/>
            <a:chExt cx="5782584" cy="224070"/>
          </a:xfrm>
        </p:grpSpPr>
        <p:grpSp>
          <p:nvGrpSpPr>
            <p:cNvPr id="95" name="Group 195"/>
            <p:cNvGrpSpPr>
              <a:grpSpLocks/>
            </p:cNvGrpSpPr>
            <p:nvPr/>
          </p:nvGrpSpPr>
          <p:grpSpPr bwMode="auto">
            <a:xfrm>
              <a:off x="-526223" y="5771072"/>
              <a:ext cx="3155250" cy="221195"/>
              <a:chOff x="-526223" y="5788324"/>
              <a:chExt cx="3155250" cy="221195"/>
            </a:xfrm>
          </p:grpSpPr>
          <p:grpSp>
            <p:nvGrpSpPr>
              <p:cNvPr id="101" name="Group 194"/>
              <p:cNvGrpSpPr>
                <a:grpSpLocks/>
              </p:cNvGrpSpPr>
              <p:nvPr/>
            </p:nvGrpSpPr>
            <p:grpSpPr bwMode="auto">
              <a:xfrm>
                <a:off x="-526223" y="5788324"/>
                <a:ext cx="3155250" cy="215444"/>
                <a:chOff x="-526223" y="5788324"/>
                <a:chExt cx="3155250" cy="215444"/>
              </a:xfrm>
            </p:grpSpPr>
            <p:pic>
              <p:nvPicPr>
                <p:cNvPr id="10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Transmon </a:t>
                  </a:r>
                  <a:r>
                    <a:rPr lang="en-US" sz="800" b="1" dirty="0">
                      <a:latin typeface="Comic Sans MS" pitchFamily="66" charset="0"/>
                    </a:rPr>
                    <a:t>Coil Driver Chassis</a:t>
                  </a:r>
                </a:p>
              </p:txBody>
            </p:sp>
          </p:grpSp>
          <p:sp>
            <p:nvSpPr>
              <p:cNvPr id="1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D1100301</a:t>
                </a:r>
                <a:endParaRPr lang="en-US" sz="800" b="1" dirty="0">
                  <a:latin typeface="Comic Sans MS" pitchFamily="66" charset="0"/>
                </a:endParaRPr>
              </a:p>
            </p:txBody>
          </p:sp>
        </p:grpSp>
        <p:grpSp>
          <p:nvGrpSpPr>
            <p:cNvPr id="96" name="Group 192"/>
            <p:cNvGrpSpPr>
              <a:grpSpLocks/>
            </p:cNvGrpSpPr>
            <p:nvPr/>
          </p:nvGrpSpPr>
          <p:grpSpPr bwMode="auto">
            <a:xfrm>
              <a:off x="2841236" y="5773948"/>
              <a:ext cx="2415125" cy="221194"/>
              <a:chOff x="2841236" y="5773948"/>
              <a:chExt cx="2415125" cy="221194"/>
            </a:xfrm>
          </p:grpSpPr>
          <p:sp>
            <p:nvSpPr>
              <p:cNvPr id="9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98" name="Group 191"/>
              <p:cNvGrpSpPr>
                <a:grpSpLocks/>
              </p:cNvGrpSpPr>
              <p:nvPr/>
            </p:nvGrpSpPr>
            <p:grpSpPr bwMode="auto">
              <a:xfrm>
                <a:off x="2841236" y="5779698"/>
                <a:ext cx="1280160" cy="215444"/>
                <a:chOff x="2841236" y="5779698"/>
                <a:chExt cx="1280160" cy="215444"/>
              </a:xfrm>
            </p:grpSpPr>
            <p:pic>
              <p:nvPicPr>
                <p:cNvPr id="9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550</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D1100301-Sxxxxxxx</a:t>
            </a:r>
          </a:p>
        </p:txBody>
      </p:sp>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D1100301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1"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28954826"/>
      </p:ext>
    </p:extLst>
  </p:cSld>
  <p:clrMapOvr>
    <a:masterClrMapping/>
  </p:clrMapOvr>
  <p:timing>
    <p:tnLst>
      <p:par>
        <p:cTn id="1" dur="indefinite" restart="never" nodeType="tmRoot"/>
      </p:par>
    </p:tnLst>
  </p:timing>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4" name="Group 219"/>
          <p:cNvGrpSpPr>
            <a:grpSpLocks/>
          </p:cNvGrpSpPr>
          <p:nvPr/>
        </p:nvGrpSpPr>
        <p:grpSpPr bwMode="auto">
          <a:xfrm>
            <a:off x="1903945" y="776039"/>
            <a:ext cx="5783263" cy="223838"/>
            <a:chOff x="-526223" y="5771072"/>
            <a:chExt cx="5782584" cy="224070"/>
          </a:xfrm>
        </p:grpSpPr>
        <p:grpSp>
          <p:nvGrpSpPr>
            <p:cNvPr id="95" name="Group 195"/>
            <p:cNvGrpSpPr>
              <a:grpSpLocks/>
            </p:cNvGrpSpPr>
            <p:nvPr/>
          </p:nvGrpSpPr>
          <p:grpSpPr bwMode="auto">
            <a:xfrm>
              <a:off x="-526223" y="5771072"/>
              <a:ext cx="3155250" cy="221195"/>
              <a:chOff x="-526223" y="5788324"/>
              <a:chExt cx="3155250" cy="221195"/>
            </a:xfrm>
          </p:grpSpPr>
          <p:grpSp>
            <p:nvGrpSpPr>
              <p:cNvPr id="101" name="Group 194"/>
              <p:cNvGrpSpPr>
                <a:grpSpLocks/>
              </p:cNvGrpSpPr>
              <p:nvPr/>
            </p:nvGrpSpPr>
            <p:grpSpPr bwMode="auto">
              <a:xfrm>
                <a:off x="-526223" y="5788324"/>
                <a:ext cx="3155250" cy="215444"/>
                <a:chOff x="-526223" y="5788324"/>
                <a:chExt cx="3155250" cy="215444"/>
              </a:xfrm>
            </p:grpSpPr>
            <p:pic>
              <p:nvPicPr>
                <p:cNvPr id="10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Transmon </a:t>
                  </a:r>
                  <a:r>
                    <a:rPr lang="en-US" sz="800" b="1" dirty="0">
                      <a:latin typeface="Comic Sans MS" pitchFamily="66" charset="0"/>
                    </a:rPr>
                    <a:t>Coil Driver Chassis</a:t>
                  </a:r>
                </a:p>
              </p:txBody>
            </p:sp>
          </p:grpSp>
          <p:sp>
            <p:nvSpPr>
              <p:cNvPr id="1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D1100301</a:t>
                </a:r>
                <a:endParaRPr lang="en-US" sz="800" b="1" dirty="0">
                  <a:latin typeface="Comic Sans MS" pitchFamily="66" charset="0"/>
                </a:endParaRPr>
              </a:p>
            </p:txBody>
          </p:sp>
        </p:grpSp>
        <p:grpSp>
          <p:nvGrpSpPr>
            <p:cNvPr id="96" name="Group 192"/>
            <p:cNvGrpSpPr>
              <a:grpSpLocks/>
            </p:cNvGrpSpPr>
            <p:nvPr/>
          </p:nvGrpSpPr>
          <p:grpSpPr bwMode="auto">
            <a:xfrm>
              <a:off x="2841236" y="5773948"/>
              <a:ext cx="2415125" cy="221194"/>
              <a:chOff x="2841236" y="5773948"/>
              <a:chExt cx="2415125" cy="221194"/>
            </a:xfrm>
          </p:grpSpPr>
          <p:sp>
            <p:nvSpPr>
              <p:cNvPr id="9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98" name="Group 191"/>
              <p:cNvGrpSpPr>
                <a:grpSpLocks/>
              </p:cNvGrpSpPr>
              <p:nvPr/>
            </p:nvGrpSpPr>
            <p:grpSpPr bwMode="auto">
              <a:xfrm>
                <a:off x="2841236" y="5779698"/>
                <a:ext cx="1280160" cy="215444"/>
                <a:chOff x="2841236" y="5779698"/>
                <a:chExt cx="1280160" cy="215444"/>
              </a:xfrm>
            </p:grpSpPr>
            <p:pic>
              <p:nvPicPr>
                <p:cNvPr id="9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551</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D1100301-Sxxxxxxx</a:t>
            </a:r>
          </a:p>
        </p:txBody>
      </p:sp>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D1100301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1"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165200482"/>
      </p:ext>
    </p:extLst>
  </p:cSld>
  <p:clrMapOvr>
    <a:masterClrMapping/>
  </p:clrMapOvr>
  <p:timing>
    <p:tnLst>
      <p:par>
        <p:cTn id="1" dur="indefinite" restart="never" nodeType="tmRoot"/>
      </p:par>
    </p:tnLst>
  </p:timing>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552</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D0902783-S1200819</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(8*DB9)</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S1200819</a:t>
                  </a:r>
                  <a:endParaRPr lang="en-US" sz="800" b="1" dirty="0">
                    <a:solidFill>
                      <a:prstClr val="black"/>
                    </a:solidFill>
                    <a:latin typeface="Comic Sans MS" pitchFamily="66" charset="0"/>
                  </a:endParaRPr>
                </a:p>
              </p:txBody>
            </p:sp>
          </p:grpSp>
        </p:grpSp>
      </p:grpSp>
      <p:grpSp>
        <p:nvGrpSpPr>
          <p:cNvPr id="10" name="Group 9"/>
          <p:cNvGrpSpPr/>
          <p:nvPr/>
        </p:nvGrpSpPr>
        <p:grpSpPr>
          <a:xfrm>
            <a:off x="1023938" y="2106613"/>
            <a:ext cx="7675562" cy="3336967"/>
            <a:chOff x="1023938" y="2106613"/>
            <a:chExt cx="7675562" cy="3336967"/>
          </a:xfrm>
        </p:grpSpPr>
        <p:grpSp>
          <p:nvGrpSpPr>
            <p:cNvPr id="9" name="Group 8"/>
            <p:cNvGrpSpPr/>
            <p:nvPr/>
          </p:nvGrpSpPr>
          <p:grpSpPr>
            <a:xfrm>
              <a:off x="1023938" y="2106613"/>
              <a:ext cx="7661275" cy="1574492"/>
              <a:chOff x="1023938" y="2106613"/>
              <a:chExt cx="7661275" cy="1574492"/>
            </a:xfrm>
          </p:grpSpPr>
          <p:grpSp>
            <p:nvGrpSpPr>
              <p:cNvPr id="2" name="Group 1"/>
              <p:cNvGrpSpPr/>
              <p:nvPr/>
            </p:nvGrpSpPr>
            <p:grpSpPr>
              <a:xfrm>
                <a:off x="1195106" y="2698278"/>
                <a:ext cx="5744405" cy="982827"/>
                <a:chOff x="1195106" y="2698278"/>
                <a:chExt cx="5744405" cy="982827"/>
              </a:xfrm>
            </p:grpSpPr>
            <p:grpSp>
              <p:nvGrpSpPr>
                <p:cNvPr id="323600" name="Group 117"/>
                <p:cNvGrpSpPr>
                  <a:grpSpLocks/>
                </p:cNvGrpSpPr>
                <p:nvPr/>
              </p:nvGrpSpPr>
              <p:grpSpPr bwMode="auto">
                <a:xfrm>
                  <a:off x="1195106" y="2717326"/>
                  <a:ext cx="1011237" cy="363706"/>
                  <a:chOff x="1418863" y="2734279"/>
                  <a:chExt cx="1010012" cy="363455"/>
                </a:xfrm>
              </p:grpSpPr>
              <p:sp>
                <p:nvSpPr>
                  <p:cNvPr id="323666" name="TextBox 353"/>
                  <p:cNvSpPr txBox="1">
                    <a:spLocks noChangeArrowheads="1"/>
                  </p:cNvSpPr>
                  <p:nvPr/>
                </p:nvSpPr>
                <p:spPr bwMode="auto">
                  <a:xfrm>
                    <a:off x="1868821" y="2734279"/>
                    <a:ext cx="560054"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1-4</a:t>
                    </a:r>
                  </a:p>
                </p:txBody>
              </p:sp>
              <p:pic>
                <p:nvPicPr>
                  <p:cNvPr id="32366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323601" name="Group 113"/>
                <p:cNvGrpSpPr>
                  <a:grpSpLocks/>
                </p:cNvGrpSpPr>
                <p:nvPr/>
              </p:nvGrpSpPr>
              <p:grpSpPr bwMode="auto">
                <a:xfrm>
                  <a:off x="3772247" y="2698278"/>
                  <a:ext cx="1207156" cy="363704"/>
                  <a:chOff x="3608461" y="2715231"/>
                  <a:chExt cx="1207081" cy="363453"/>
                </a:xfrm>
              </p:grpSpPr>
              <p:sp>
                <p:nvSpPr>
                  <p:cNvPr id="323663" name="TextBox 353"/>
                  <p:cNvSpPr txBox="1">
                    <a:spLocks noChangeArrowheads="1"/>
                  </p:cNvSpPr>
                  <p:nvPr/>
                </p:nvSpPr>
                <p:spPr bwMode="auto">
                  <a:xfrm>
                    <a:off x="4019767" y="2715231"/>
                    <a:ext cx="795775"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17-20</a:t>
                    </a:r>
                  </a:p>
                </p:txBody>
              </p:sp>
              <p:pic>
                <p:nvPicPr>
                  <p:cNvPr id="32366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323602" name="Group 116"/>
                <p:cNvGrpSpPr>
                  <a:grpSpLocks/>
                </p:cNvGrpSpPr>
                <p:nvPr/>
              </p:nvGrpSpPr>
              <p:grpSpPr bwMode="auto">
                <a:xfrm>
                  <a:off x="1724713" y="2907822"/>
                  <a:ext cx="1020762" cy="373234"/>
                  <a:chOff x="1980804" y="2924776"/>
                  <a:chExt cx="1019571" cy="372985"/>
                </a:xfrm>
              </p:grpSpPr>
              <p:sp>
                <p:nvSpPr>
                  <p:cNvPr id="323660" name="TextBox 353"/>
                  <p:cNvSpPr txBox="1">
                    <a:spLocks noChangeArrowheads="1"/>
                  </p:cNvSpPr>
                  <p:nvPr/>
                </p:nvSpPr>
                <p:spPr bwMode="auto">
                  <a:xfrm>
                    <a:off x="2440321" y="2924776"/>
                    <a:ext cx="560054"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5-8</a:t>
                    </a: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5-8</a:t>
                    </a:r>
                    <a:endParaRPr lang="en-US" b="1" dirty="0">
                      <a:solidFill>
                        <a:prstClr val="black"/>
                      </a:solidFill>
                      <a:latin typeface="Comic Sans MS" pitchFamily="66" charset="0"/>
                    </a:endParaRPr>
                  </a:p>
                </p:txBody>
              </p:sp>
              <p:pic>
                <p:nvPicPr>
                  <p:cNvPr id="323662"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500579" y="3107846"/>
                  <a:ext cx="1082675" cy="373234"/>
                  <a:chOff x="2517984" y="3124801"/>
                  <a:chExt cx="1082466" cy="372985"/>
                </a:xfrm>
              </p:grpSpPr>
              <p:sp>
                <p:nvSpPr>
                  <p:cNvPr id="323657" name="TextBox 353"/>
                  <p:cNvSpPr txBox="1">
                    <a:spLocks noChangeArrowheads="1"/>
                  </p:cNvSpPr>
                  <p:nvPr/>
                </p:nvSpPr>
                <p:spPr bwMode="auto">
                  <a:xfrm>
                    <a:off x="2981445" y="3124801"/>
                    <a:ext cx="619005"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9-12</a:t>
                    </a: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32365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54956" y="3307871"/>
                  <a:ext cx="1206509" cy="373234"/>
                  <a:chOff x="3036474" y="3324826"/>
                  <a:chExt cx="1206945" cy="372985"/>
                </a:xfrm>
              </p:grpSpPr>
              <p:sp>
                <p:nvSpPr>
                  <p:cNvPr id="323654" name="TextBox 353"/>
                  <p:cNvSpPr txBox="1">
                    <a:spLocks noChangeArrowheads="1"/>
                  </p:cNvSpPr>
                  <p:nvPr/>
                </p:nvSpPr>
                <p:spPr bwMode="auto">
                  <a:xfrm>
                    <a:off x="3492861" y="3324826"/>
                    <a:ext cx="750558"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13-16</a:t>
                    </a: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32365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298074" y="2880679"/>
                  <a:ext cx="1198518" cy="373234"/>
                  <a:chOff x="4198966" y="2905726"/>
                  <a:chExt cx="1198487" cy="372985"/>
                </a:xfrm>
              </p:grpSpPr>
              <p:sp>
                <p:nvSpPr>
                  <p:cNvPr id="323651" name="TextBox 353"/>
                  <p:cNvSpPr txBox="1">
                    <a:spLocks noChangeArrowheads="1"/>
                  </p:cNvSpPr>
                  <p:nvPr/>
                </p:nvSpPr>
                <p:spPr bwMode="auto">
                  <a:xfrm>
                    <a:off x="4637562" y="2905726"/>
                    <a:ext cx="759891"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21-24</a:t>
                    </a: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323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131546" y="3080704"/>
                  <a:ext cx="1193138" cy="373234"/>
                  <a:chOff x="4817648" y="3105751"/>
                  <a:chExt cx="1193571" cy="372985"/>
                </a:xfrm>
              </p:grpSpPr>
              <p:sp>
                <p:nvSpPr>
                  <p:cNvPr id="323648" name="TextBox 353"/>
                  <p:cNvSpPr txBox="1">
                    <a:spLocks noChangeArrowheads="1"/>
                  </p:cNvSpPr>
                  <p:nvPr/>
                </p:nvSpPr>
                <p:spPr bwMode="auto">
                  <a:xfrm>
                    <a:off x="5207100" y="3105751"/>
                    <a:ext cx="804119"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25-28</a:t>
                    </a: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32365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681636" y="3280729"/>
                  <a:ext cx="1257875" cy="373234"/>
                  <a:chOff x="5417722" y="3305776"/>
                  <a:chExt cx="1258333" cy="372985"/>
                </a:xfrm>
              </p:grpSpPr>
              <p:sp>
                <p:nvSpPr>
                  <p:cNvPr id="323645" name="TextBox 353"/>
                  <p:cNvSpPr txBox="1">
                    <a:spLocks noChangeArrowheads="1"/>
                  </p:cNvSpPr>
                  <p:nvPr/>
                </p:nvSpPr>
                <p:spPr bwMode="auto">
                  <a:xfrm>
                    <a:off x="5871933" y="3305776"/>
                    <a:ext cx="804122"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prstClr val="black"/>
                        </a:solidFill>
                        <a:latin typeface="Comic Sans MS" pitchFamily="66" charset="0"/>
                      </a:rPr>
                      <a:t>IN </a:t>
                    </a:r>
                    <a:r>
                      <a:rPr lang="en-US" sz="700" b="1" dirty="0" smtClean="0">
                        <a:solidFill>
                          <a:prstClr val="black"/>
                        </a:solidFill>
                        <a:latin typeface="Comic Sans MS" pitchFamily="66" charset="0"/>
                      </a:rPr>
                      <a:t>29-32</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32364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7" name="Group 6"/>
              <p:cNvGrpSpPr/>
              <p:nvPr/>
            </p:nvGrpSpPr>
            <p:grpSpPr>
              <a:xfrm>
                <a:off x="1023938" y="2106613"/>
                <a:ext cx="7661275" cy="604837"/>
                <a:chOff x="1023938" y="2106613"/>
                <a:chExt cx="7661275" cy="604837"/>
              </a:xfrm>
            </p:grpSpPr>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D0902783</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3" name="Group 2"/>
                <p:cNvGrpSpPr/>
                <p:nvPr/>
              </p:nvGrpSpPr>
              <p:grpSpPr>
                <a:xfrm>
                  <a:off x="1023938" y="2106613"/>
                  <a:ext cx="6401707" cy="604837"/>
                  <a:chOff x="1023938" y="2106613"/>
                  <a:chExt cx="6401707" cy="604837"/>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2683" y="2106613"/>
                    <a:ext cx="5797296" cy="6030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59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20568"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59700"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68904"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75668"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12014"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3782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5225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28329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615793"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26425"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64129"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42393"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16764"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04553" y="2366499"/>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47483" y="2366499"/>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750023" y="2366499"/>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6" name="Group 5"/>
            <p:cNvGrpSpPr/>
            <p:nvPr/>
          </p:nvGrpSpPr>
          <p:grpSpPr>
            <a:xfrm>
              <a:off x="1030288" y="4449763"/>
              <a:ext cx="7669212" cy="993817"/>
              <a:chOff x="1030288" y="4449763"/>
              <a:chExt cx="7669212" cy="993817"/>
            </a:xfrm>
          </p:grpSpPr>
          <p:grpSp>
            <p:nvGrpSpPr>
              <p:cNvPr id="323610" name="Group 128"/>
              <p:cNvGrpSpPr>
                <a:grpSpLocks/>
              </p:cNvGrpSpPr>
              <p:nvPr/>
            </p:nvGrpSpPr>
            <p:grpSpPr bwMode="auto">
              <a:xfrm>
                <a:off x="4368225" y="5041943"/>
                <a:ext cx="1966912" cy="401637"/>
                <a:chOff x="4852967" y="5484636"/>
                <a:chExt cx="1966341" cy="401812"/>
              </a:xfrm>
            </p:grpSpPr>
            <p:pic>
              <p:nvPicPr>
                <p:cNvPr id="32364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To </a:t>
                  </a:r>
                  <a:r>
                    <a:rPr lang="en-US" sz="800" b="1" dirty="0" smtClean="0">
                      <a:solidFill>
                        <a:prstClr val="black"/>
                      </a:solidFill>
                      <a:latin typeface="Comic Sans MS" pitchFamily="66" charset="0"/>
                    </a:rPr>
                    <a:t>ADC</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grpSp>
            <p:nvGrpSpPr>
              <p:cNvPr id="5" name="Group 4"/>
              <p:cNvGrpSpPr/>
              <p:nvPr/>
            </p:nvGrpSpPr>
            <p:grpSpPr>
              <a:xfrm>
                <a:off x="1030288" y="4449763"/>
                <a:ext cx="7669212" cy="604837"/>
                <a:chOff x="1030288" y="4449763"/>
                <a:chExt cx="7669212" cy="604837"/>
              </a:xfrm>
            </p:grpSpPr>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S1200819</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030288" y="4449763"/>
                  <a:ext cx="6401878" cy="604837"/>
                  <a:chOff x="1030288" y="4449763"/>
                  <a:chExt cx="6401878"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904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24928" y="4465947"/>
                    <a:ext cx="5797296" cy="58056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0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43919" y="4659158"/>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9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8"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609912714"/>
      </p:ext>
    </p:extLst>
  </p:cSld>
  <p:clrMapOvr>
    <a:masterClrMapping/>
  </p:clrMapOvr>
  <p:timing>
    <p:tnLst>
      <p:par>
        <p:cTn id="1" dur="indefinite" restart="never" nodeType="tmRoot"/>
      </p:par>
    </p:tnLst>
  </p:timing>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553</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S1001201</a:t>
            </a: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 (4*DB9)</a:t>
                  </a:r>
                  <a:endParaRPr lang="en-US" sz="800" b="1" dirty="0">
                    <a:solidFill>
                      <a:prstClr val="black"/>
                    </a:solidFill>
                    <a:latin typeface="Comic Sans MS" pitchFamily="66" charset="0"/>
                  </a:endParaRP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S1001201</a:t>
                  </a:r>
                  <a:endParaRPr lang="en-US" sz="800" b="1" dirty="0">
                    <a:solidFill>
                      <a:prstClr val="black"/>
                    </a:solidFill>
                    <a:latin typeface="Comic Sans MS" pitchFamily="66" charset="0"/>
                  </a:endParaRPr>
                </a:p>
              </p:txBody>
            </p:sp>
          </p:grpSp>
        </p:grpSp>
      </p:grpSp>
      <p:grpSp>
        <p:nvGrpSpPr>
          <p:cNvPr id="14" name="Group 13"/>
          <p:cNvGrpSpPr/>
          <p:nvPr/>
        </p:nvGrpSpPr>
        <p:grpSpPr>
          <a:xfrm>
            <a:off x="1023801" y="2106047"/>
            <a:ext cx="7675699" cy="3609241"/>
            <a:chOff x="1023801" y="2106047"/>
            <a:chExt cx="7675699" cy="3609241"/>
          </a:xfrm>
        </p:grpSpPr>
        <p:grpSp>
          <p:nvGrpSpPr>
            <p:cNvPr id="12" name="Group 11"/>
            <p:cNvGrpSpPr/>
            <p:nvPr/>
          </p:nvGrpSpPr>
          <p:grpSpPr>
            <a:xfrm>
              <a:off x="1023801" y="2106047"/>
              <a:ext cx="7661412" cy="1187922"/>
              <a:chOff x="1023801" y="2106047"/>
              <a:chExt cx="7661412" cy="1187922"/>
            </a:xfrm>
          </p:grpSpPr>
          <p:grpSp>
            <p:nvGrpSpPr>
              <p:cNvPr id="10" name="Group 9"/>
              <p:cNvGrpSpPr/>
              <p:nvPr/>
            </p:nvGrpSpPr>
            <p:grpSpPr>
              <a:xfrm>
                <a:off x="2410314" y="2687093"/>
                <a:ext cx="3113437" cy="606876"/>
                <a:chOff x="2410314" y="2808473"/>
                <a:chExt cx="3113437" cy="606876"/>
              </a:xfrm>
            </p:grpSpPr>
            <p:sp>
              <p:nvSpPr>
                <p:cNvPr id="143" name="Rectangle 39"/>
                <p:cNvSpPr>
                  <a:spLocks noChangeArrowheads="1"/>
                </p:cNvSpPr>
                <p:nvPr/>
              </p:nvSpPr>
              <p:spPr bwMode="auto">
                <a:xfrm>
                  <a:off x="2410314" y="2947546"/>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p>
              </p:txBody>
            </p:sp>
            <p:sp>
              <p:nvSpPr>
                <p:cNvPr id="144" name="Rectangle 42"/>
                <p:cNvSpPr>
                  <a:spLocks noChangeArrowheads="1"/>
                </p:cNvSpPr>
                <p:nvPr/>
              </p:nvSpPr>
              <p:spPr bwMode="auto">
                <a:xfrm>
                  <a:off x="2947538" y="3199905"/>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5-8</a:t>
                  </a:r>
                  <a:endParaRPr lang="en-US" sz="800" b="1" dirty="0">
                    <a:solidFill>
                      <a:prstClr val="black"/>
                    </a:solidFill>
                    <a:latin typeface="Comic Sans MS" pitchFamily="66" charset="0"/>
                  </a:endParaRPr>
                </a:p>
              </p:txBody>
            </p:sp>
            <p:sp>
              <p:nvSpPr>
                <p:cNvPr id="149" name="Rectangle 39"/>
                <p:cNvSpPr>
                  <a:spLocks noChangeArrowheads="1"/>
                </p:cNvSpPr>
                <p:nvPr/>
              </p:nvSpPr>
              <p:spPr bwMode="auto">
                <a:xfrm>
                  <a:off x="3751896" y="2943611"/>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p>
              </p:txBody>
            </p:sp>
            <p:sp>
              <p:nvSpPr>
                <p:cNvPr id="150" name="Rectangle 42"/>
                <p:cNvSpPr>
                  <a:spLocks noChangeArrowheads="1"/>
                </p:cNvSpPr>
                <p:nvPr/>
              </p:nvSpPr>
              <p:spPr bwMode="auto">
                <a:xfrm>
                  <a:off x="4193407" y="3189133"/>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p>
              </p:txBody>
            </p:sp>
            <p:sp>
              <p:nvSpPr>
                <p:cNvPr id="107" name="Rectangle 145"/>
                <p:cNvSpPr>
                  <a:spLocks noChangeArrowheads="1"/>
                </p:cNvSpPr>
                <p:nvPr/>
              </p:nvSpPr>
              <p:spPr bwMode="auto">
                <a:xfrm>
                  <a:off x="2959686" y="280847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1-4</a:t>
                  </a:r>
                  <a:endParaRPr lang="en-US" sz="1600" b="1" dirty="0">
                    <a:solidFill>
                      <a:prstClr val="black"/>
                    </a:solidFill>
                    <a:latin typeface="Comic Sans MS" pitchFamily="66" charset="0"/>
                  </a:endParaRPr>
                </a:p>
              </p:txBody>
            </p:sp>
            <p:sp>
              <p:nvSpPr>
                <p:cNvPr id="108" name="Rectangle 145"/>
                <p:cNvSpPr>
                  <a:spLocks noChangeArrowheads="1"/>
                </p:cNvSpPr>
                <p:nvPr/>
              </p:nvSpPr>
              <p:spPr bwMode="auto">
                <a:xfrm>
                  <a:off x="3539306" y="3072491"/>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5-8</a:t>
                  </a:r>
                  <a:endParaRPr lang="en-US" sz="1600" b="1" dirty="0">
                    <a:solidFill>
                      <a:prstClr val="black"/>
                    </a:solidFill>
                    <a:latin typeface="Comic Sans MS" pitchFamily="66" charset="0"/>
                  </a:endParaRPr>
                </a:p>
              </p:txBody>
            </p:sp>
            <p:pic>
              <p:nvPicPr>
                <p:cNvPr id="1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96598" y="321260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48186" y="2956680"/>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0963"/>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9-12</a:t>
                  </a:r>
                  <a:endParaRPr lang="en-US" sz="1600" b="1" dirty="0">
                    <a:solidFill>
                      <a:prstClr val="black"/>
                    </a:solidFill>
                    <a:latin typeface="Comic Sans MS" pitchFamily="66" charset="0"/>
                  </a:endParaRPr>
                </a:p>
              </p:txBody>
            </p:sp>
            <p:sp>
              <p:nvSpPr>
                <p:cNvPr id="202" name="Rectangle 145"/>
                <p:cNvSpPr>
                  <a:spLocks noChangeArrowheads="1"/>
                </p:cNvSpPr>
                <p:nvPr/>
              </p:nvSpPr>
              <p:spPr bwMode="auto">
                <a:xfrm>
                  <a:off x="4827727" y="3060705"/>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13-16</a:t>
                  </a:r>
                  <a:endParaRPr lang="en-US" sz="1600" b="1" dirty="0">
                    <a:solidFill>
                      <a:prstClr val="black"/>
                    </a:solidFill>
                    <a:latin typeface="Comic Sans MS" pitchFamily="66" charset="0"/>
                  </a:endParaRPr>
                </a:p>
              </p:txBody>
            </p:sp>
            <p:pic>
              <p:nvPicPr>
                <p:cNvPr id="20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964849" y="3206192"/>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50035" y="2966451"/>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p:cNvGrpSpPr/>
              <p:nvPr/>
            </p:nvGrpSpPr>
            <p:grpSpPr>
              <a:xfrm>
                <a:off x="1023801" y="2106047"/>
                <a:ext cx="7661412" cy="605425"/>
                <a:chOff x="1023801" y="2106047"/>
                <a:chExt cx="7661412" cy="605425"/>
              </a:xfrm>
            </p:grpSpPr>
            <p:sp>
              <p:nvSpPr>
                <p:cNvPr id="137" name="TextBox 353"/>
                <p:cNvSpPr txBox="1">
                  <a:spLocks noChangeArrowheads="1"/>
                </p:cNvSpPr>
                <p:nvPr/>
              </p:nvSpPr>
              <p:spPr bwMode="auto">
                <a:xfrm>
                  <a:off x="7423150" y="2106047"/>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5" name="Group 4"/>
                <p:cNvGrpSpPr/>
                <p:nvPr/>
              </p:nvGrpSpPr>
              <p:grpSpPr>
                <a:xfrm>
                  <a:off x="1023801" y="2108181"/>
                  <a:ext cx="6400937" cy="603291"/>
                  <a:chOff x="1023801" y="2108181"/>
                  <a:chExt cx="6400937" cy="603291"/>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87062" y="2108181"/>
                    <a:ext cx="5873392" cy="5844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25300" y="2370000"/>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2302" y="2373263"/>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16174" y="2376596"/>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76439" y="2324959"/>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3266" y="2319272"/>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66734" y="2319243"/>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5468" y="2329740"/>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13" name="Group 12"/>
            <p:cNvGrpSpPr/>
            <p:nvPr/>
          </p:nvGrpSpPr>
          <p:grpSpPr>
            <a:xfrm>
              <a:off x="1030288" y="4449763"/>
              <a:ext cx="7669212" cy="1265525"/>
              <a:chOff x="1030288" y="4449763"/>
              <a:chExt cx="7669212" cy="1265525"/>
            </a:xfrm>
          </p:grpSpPr>
          <p:grpSp>
            <p:nvGrpSpPr>
              <p:cNvPr id="9" name="Group 8"/>
              <p:cNvGrpSpPr/>
              <p:nvPr/>
            </p:nvGrpSpPr>
            <p:grpSpPr>
              <a:xfrm>
                <a:off x="2315415" y="5069683"/>
                <a:ext cx="4180709" cy="645605"/>
                <a:chOff x="2315415" y="5069683"/>
                <a:chExt cx="4180709" cy="645605"/>
              </a:xfrm>
            </p:grpSpPr>
            <p:sp>
              <p:nvSpPr>
                <p:cNvPr id="194" name="TextBox 353"/>
                <p:cNvSpPr txBox="1">
                  <a:spLocks noChangeArrowheads="1"/>
                </p:cNvSpPr>
                <p:nvPr/>
              </p:nvSpPr>
              <p:spPr bwMode="auto">
                <a:xfrm>
                  <a:off x="3776713" y="5499844"/>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0</a:t>
                  </a:r>
                </a:p>
              </p:txBody>
            </p:sp>
            <p:sp>
              <p:nvSpPr>
                <p:cNvPr id="195" name="Rectangle 80"/>
                <p:cNvSpPr>
                  <a:spLocks noChangeArrowheads="1"/>
                </p:cNvSpPr>
                <p:nvPr/>
              </p:nvSpPr>
              <p:spPr bwMode="auto">
                <a:xfrm>
                  <a:off x="5204238" y="5344750"/>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0</a:t>
                  </a:r>
                </a:p>
              </p:txBody>
            </p:sp>
            <p:pic>
              <p:nvPicPr>
                <p:cNvPr id="20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82038" y="5528681"/>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2315415" y="5224777"/>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a:t>
                  </a:r>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sp>
              <p:nvSpPr>
                <p:cNvPr id="215" name="Rectangle 80"/>
                <p:cNvSpPr>
                  <a:spLocks noChangeArrowheads="1"/>
                </p:cNvSpPr>
                <p:nvPr/>
              </p:nvSpPr>
              <p:spPr bwMode="auto">
                <a:xfrm>
                  <a:off x="3767216" y="5069683"/>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a:t>
                  </a:r>
                  <a:r>
                    <a:rPr lang="en-US" sz="700" b="1" dirty="0" smtClean="0">
                      <a:solidFill>
                        <a:prstClr val="black"/>
                      </a:solidFill>
                      <a:latin typeface="Comic Sans MS" pitchFamily="66" charset="0"/>
                    </a:rPr>
                    <a:t>1</a:t>
                  </a:r>
                  <a:endParaRPr lang="en-US" sz="700" b="1" dirty="0">
                    <a:solidFill>
                      <a:prstClr val="black"/>
                    </a:solidFill>
                    <a:latin typeface="Comic Sans MS" pitchFamily="66" charset="0"/>
                  </a:endParaRPr>
                </a:p>
              </p:txBody>
            </p:sp>
            <p:pic>
              <p:nvPicPr>
                <p:cNvPr id="21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04556" y="5253614"/>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6"/>
              <p:cNvGrpSpPr/>
              <p:nvPr/>
            </p:nvGrpSpPr>
            <p:grpSpPr>
              <a:xfrm>
                <a:off x="1030288" y="4449763"/>
                <a:ext cx="7669212" cy="604837"/>
                <a:chOff x="1030288" y="4449763"/>
                <a:chExt cx="7669212" cy="604837"/>
              </a:xfrm>
            </p:grpSpPr>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S1001201</a:t>
                  </a:r>
                  <a:endParaRPr lang="en-US" sz="800" b="1" dirty="0">
                    <a:solidFill>
                      <a:prstClr val="black"/>
                    </a:solidFill>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6" name="Group 5"/>
                <p:cNvGrpSpPr/>
                <p:nvPr/>
              </p:nvGrpSpPr>
              <p:grpSpPr>
                <a:xfrm>
                  <a:off x="1030288" y="4449763"/>
                  <a:ext cx="6401878" cy="604837"/>
                  <a:chOff x="1030288" y="4449763"/>
                  <a:chExt cx="6401878" cy="604837"/>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17081" y="4470592"/>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032201" y="4651424"/>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422722" y="4650275"/>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1639895" y="4490574"/>
                    <a:ext cx="1379946" cy="455613"/>
                    <a:chOff x="1639895" y="4490574"/>
                    <a:chExt cx="1379946" cy="455613"/>
                  </a:xfrm>
                </p:grpSpPr>
                <p:pic>
                  <p:nvPicPr>
                    <p:cNvPr id="76"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264705" y="4856702"/>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61145" y="4575334"/>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99477" y="466639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99477" y="476200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grpSp>
      <p:sp>
        <p:nvSpPr>
          <p:cNvPr id="7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8"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199831321"/>
      </p:ext>
    </p:extLst>
  </p:cSld>
  <p:clrMapOvr>
    <a:masterClrMapping/>
  </p:clrMapOvr>
  <p:timing>
    <p:tnLst>
      <p:par>
        <p:cTn id="1" dur="indefinite" restart="never" nodeType="tmRoot"/>
      </p:par>
    </p:tnLst>
  </p:timing>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554</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S1105312</a:t>
            </a: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Anti-Image Chassis (4*DB9)</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S1105312</a:t>
                  </a:r>
                  <a:endParaRPr lang="en-US" sz="800" b="1" dirty="0">
                    <a:solidFill>
                      <a:prstClr val="black"/>
                    </a:solidFill>
                    <a:latin typeface="Comic Sans MS" pitchFamily="66" charset="0"/>
                  </a:endParaRPr>
                </a:p>
              </p:txBody>
            </p:sp>
          </p:grpSp>
        </p:grpSp>
      </p:grpSp>
      <p:grpSp>
        <p:nvGrpSpPr>
          <p:cNvPr id="14" name="Group 13"/>
          <p:cNvGrpSpPr/>
          <p:nvPr/>
        </p:nvGrpSpPr>
        <p:grpSpPr>
          <a:xfrm>
            <a:off x="1023801" y="2106047"/>
            <a:ext cx="7675699" cy="3609241"/>
            <a:chOff x="1023801" y="2106047"/>
            <a:chExt cx="7675699" cy="3609241"/>
          </a:xfrm>
        </p:grpSpPr>
        <p:grpSp>
          <p:nvGrpSpPr>
            <p:cNvPr id="12" name="Group 11"/>
            <p:cNvGrpSpPr/>
            <p:nvPr/>
          </p:nvGrpSpPr>
          <p:grpSpPr>
            <a:xfrm>
              <a:off x="1023801" y="2106047"/>
              <a:ext cx="7661412" cy="1187922"/>
              <a:chOff x="1023801" y="2106047"/>
              <a:chExt cx="7661412" cy="1187922"/>
            </a:xfrm>
          </p:grpSpPr>
          <p:grpSp>
            <p:nvGrpSpPr>
              <p:cNvPr id="10" name="Group 9"/>
              <p:cNvGrpSpPr/>
              <p:nvPr/>
            </p:nvGrpSpPr>
            <p:grpSpPr>
              <a:xfrm>
                <a:off x="2410314" y="2687093"/>
                <a:ext cx="3113437" cy="606876"/>
                <a:chOff x="2410314" y="2808473"/>
                <a:chExt cx="3113437" cy="606876"/>
              </a:xfrm>
            </p:grpSpPr>
            <p:sp>
              <p:nvSpPr>
                <p:cNvPr id="143" name="Rectangle 39"/>
                <p:cNvSpPr>
                  <a:spLocks noChangeArrowheads="1"/>
                </p:cNvSpPr>
                <p:nvPr/>
              </p:nvSpPr>
              <p:spPr bwMode="auto">
                <a:xfrm>
                  <a:off x="2410314" y="2947546"/>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p>
              </p:txBody>
            </p:sp>
            <p:sp>
              <p:nvSpPr>
                <p:cNvPr id="144" name="Rectangle 42"/>
                <p:cNvSpPr>
                  <a:spLocks noChangeArrowheads="1"/>
                </p:cNvSpPr>
                <p:nvPr/>
              </p:nvSpPr>
              <p:spPr bwMode="auto">
                <a:xfrm>
                  <a:off x="2947538" y="3199905"/>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a:t>
                  </a:r>
                  <a:r>
                    <a:rPr lang="en-US" sz="800" b="1" dirty="0" smtClean="0">
                      <a:solidFill>
                        <a:prstClr val="black"/>
                      </a:solidFill>
                      <a:latin typeface="Comic Sans MS" pitchFamily="66" charset="0"/>
                    </a:rPr>
                    <a:t>5-8</a:t>
                  </a:r>
                  <a:endParaRPr lang="en-US" sz="800" b="1" dirty="0">
                    <a:solidFill>
                      <a:prstClr val="black"/>
                    </a:solidFill>
                    <a:latin typeface="Comic Sans MS" pitchFamily="66" charset="0"/>
                  </a:endParaRPr>
                </a:p>
              </p:txBody>
            </p:sp>
            <p:sp>
              <p:nvSpPr>
                <p:cNvPr id="149" name="Rectangle 39"/>
                <p:cNvSpPr>
                  <a:spLocks noChangeArrowheads="1"/>
                </p:cNvSpPr>
                <p:nvPr/>
              </p:nvSpPr>
              <p:spPr bwMode="auto">
                <a:xfrm>
                  <a:off x="3751896" y="2943611"/>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p>
              </p:txBody>
            </p:sp>
            <p:sp>
              <p:nvSpPr>
                <p:cNvPr id="150" name="Rectangle 42"/>
                <p:cNvSpPr>
                  <a:spLocks noChangeArrowheads="1"/>
                </p:cNvSpPr>
                <p:nvPr/>
              </p:nvSpPr>
              <p:spPr bwMode="auto">
                <a:xfrm>
                  <a:off x="4193407" y="3189133"/>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p>
              </p:txBody>
            </p:sp>
            <p:sp>
              <p:nvSpPr>
                <p:cNvPr id="107" name="Rectangle 145"/>
                <p:cNvSpPr>
                  <a:spLocks noChangeArrowheads="1"/>
                </p:cNvSpPr>
                <p:nvPr/>
              </p:nvSpPr>
              <p:spPr bwMode="auto">
                <a:xfrm>
                  <a:off x="2959686" y="280847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1-4</a:t>
                  </a:r>
                  <a:endParaRPr lang="en-US" sz="1600" b="1" dirty="0">
                    <a:solidFill>
                      <a:prstClr val="black"/>
                    </a:solidFill>
                    <a:latin typeface="Comic Sans MS" pitchFamily="66" charset="0"/>
                  </a:endParaRPr>
                </a:p>
              </p:txBody>
            </p:sp>
            <p:sp>
              <p:nvSpPr>
                <p:cNvPr id="108" name="Rectangle 145"/>
                <p:cNvSpPr>
                  <a:spLocks noChangeArrowheads="1"/>
                </p:cNvSpPr>
                <p:nvPr/>
              </p:nvSpPr>
              <p:spPr bwMode="auto">
                <a:xfrm>
                  <a:off x="3539306" y="3072491"/>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5-8</a:t>
                  </a:r>
                  <a:endParaRPr lang="en-US" sz="1600" b="1" dirty="0">
                    <a:solidFill>
                      <a:prstClr val="black"/>
                    </a:solidFill>
                    <a:latin typeface="Comic Sans MS" pitchFamily="66" charset="0"/>
                  </a:endParaRPr>
                </a:p>
              </p:txBody>
            </p:sp>
            <p:pic>
              <p:nvPicPr>
                <p:cNvPr id="1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96598" y="321260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48186" y="2956680"/>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0963"/>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9-12</a:t>
                  </a:r>
                  <a:endParaRPr lang="en-US" sz="1600" b="1" dirty="0">
                    <a:solidFill>
                      <a:prstClr val="black"/>
                    </a:solidFill>
                    <a:latin typeface="Comic Sans MS" pitchFamily="66" charset="0"/>
                  </a:endParaRPr>
                </a:p>
              </p:txBody>
            </p:sp>
            <p:sp>
              <p:nvSpPr>
                <p:cNvPr id="202" name="Rectangle 145"/>
                <p:cNvSpPr>
                  <a:spLocks noChangeArrowheads="1"/>
                </p:cNvSpPr>
                <p:nvPr/>
              </p:nvSpPr>
              <p:spPr bwMode="auto">
                <a:xfrm>
                  <a:off x="4827727" y="3060705"/>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OUT 13-16</a:t>
                  </a:r>
                  <a:endParaRPr lang="en-US" sz="1600" b="1" dirty="0">
                    <a:solidFill>
                      <a:prstClr val="black"/>
                    </a:solidFill>
                    <a:latin typeface="Comic Sans MS" pitchFamily="66" charset="0"/>
                  </a:endParaRPr>
                </a:p>
              </p:txBody>
            </p:sp>
            <p:pic>
              <p:nvPicPr>
                <p:cNvPr id="20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964849" y="3206192"/>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50035" y="2966451"/>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 name="Group 10"/>
              <p:cNvGrpSpPr/>
              <p:nvPr/>
            </p:nvGrpSpPr>
            <p:grpSpPr>
              <a:xfrm>
                <a:off x="1023801" y="2106047"/>
                <a:ext cx="7661412" cy="605425"/>
                <a:chOff x="1023801" y="2106047"/>
                <a:chExt cx="7661412" cy="605425"/>
              </a:xfrm>
            </p:grpSpPr>
            <p:sp>
              <p:nvSpPr>
                <p:cNvPr id="137" name="TextBox 353"/>
                <p:cNvSpPr txBox="1">
                  <a:spLocks noChangeArrowheads="1"/>
                </p:cNvSpPr>
                <p:nvPr/>
              </p:nvSpPr>
              <p:spPr bwMode="auto">
                <a:xfrm>
                  <a:off x="7423150" y="2106047"/>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4"/>
                    </a:rPr>
                    <a:t>D1000305</a:t>
                  </a:r>
                  <a:endParaRPr lang="en-US" sz="800" b="1" dirty="0">
                    <a:solidFill>
                      <a:prstClr val="black"/>
                    </a:solidFill>
                    <a:latin typeface="Comic Sans MS" pitchFamily="66" charset="0"/>
                  </a:endParaRP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5" name="Group 4"/>
                <p:cNvGrpSpPr/>
                <p:nvPr/>
              </p:nvGrpSpPr>
              <p:grpSpPr>
                <a:xfrm>
                  <a:off x="1023801" y="2108181"/>
                  <a:ext cx="6400937" cy="603291"/>
                  <a:chOff x="1023801" y="2108181"/>
                  <a:chExt cx="6400937" cy="603291"/>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287062" y="2108181"/>
                    <a:ext cx="5873392" cy="5844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25300" y="2370000"/>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32302" y="2373263"/>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16174" y="2376596"/>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76439" y="2324959"/>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3266" y="2319272"/>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66734" y="2319243"/>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5468" y="2329740"/>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nvGrpSpPr>
            <p:cNvPr id="13" name="Group 12"/>
            <p:cNvGrpSpPr/>
            <p:nvPr/>
          </p:nvGrpSpPr>
          <p:grpSpPr>
            <a:xfrm>
              <a:off x="1030288" y="4449763"/>
              <a:ext cx="7669212" cy="1265525"/>
              <a:chOff x="1030288" y="4449763"/>
              <a:chExt cx="7669212" cy="1265525"/>
            </a:xfrm>
          </p:grpSpPr>
          <p:grpSp>
            <p:nvGrpSpPr>
              <p:cNvPr id="9" name="Group 8"/>
              <p:cNvGrpSpPr/>
              <p:nvPr/>
            </p:nvGrpSpPr>
            <p:grpSpPr>
              <a:xfrm>
                <a:off x="2315415" y="5069683"/>
                <a:ext cx="4180709" cy="645605"/>
                <a:chOff x="2315415" y="5069683"/>
                <a:chExt cx="4180709" cy="645605"/>
              </a:xfrm>
            </p:grpSpPr>
            <p:sp>
              <p:nvSpPr>
                <p:cNvPr id="194" name="TextBox 353"/>
                <p:cNvSpPr txBox="1">
                  <a:spLocks noChangeArrowheads="1"/>
                </p:cNvSpPr>
                <p:nvPr/>
              </p:nvSpPr>
              <p:spPr bwMode="auto">
                <a:xfrm>
                  <a:off x="3776713" y="5499844"/>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0</a:t>
                  </a:r>
                </a:p>
              </p:txBody>
            </p:sp>
            <p:sp>
              <p:nvSpPr>
                <p:cNvPr id="195" name="Rectangle 80"/>
                <p:cNvSpPr>
                  <a:spLocks noChangeArrowheads="1"/>
                </p:cNvSpPr>
                <p:nvPr/>
              </p:nvSpPr>
              <p:spPr bwMode="auto">
                <a:xfrm>
                  <a:off x="5204238" y="5344750"/>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0</a:t>
                  </a:r>
                </a:p>
              </p:txBody>
            </p:sp>
            <p:pic>
              <p:nvPicPr>
                <p:cNvPr id="20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482038" y="5528681"/>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2315415" y="5224777"/>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a:t>
                  </a:r>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sp>
              <p:nvSpPr>
                <p:cNvPr id="215" name="Rectangle 80"/>
                <p:cNvSpPr>
                  <a:spLocks noChangeArrowheads="1"/>
                </p:cNvSpPr>
                <p:nvPr/>
              </p:nvSpPr>
              <p:spPr bwMode="auto">
                <a:xfrm>
                  <a:off x="3767216" y="5069683"/>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a:t>
                  </a:r>
                  <a:r>
                    <a:rPr lang="en-US" sz="700" b="1" dirty="0" smtClean="0">
                      <a:solidFill>
                        <a:prstClr val="black"/>
                      </a:solidFill>
                      <a:latin typeface="Comic Sans MS" pitchFamily="66" charset="0"/>
                    </a:rPr>
                    <a:t>1</a:t>
                  </a:r>
                  <a:endParaRPr lang="en-US" sz="700" b="1" dirty="0">
                    <a:solidFill>
                      <a:prstClr val="black"/>
                    </a:solidFill>
                    <a:latin typeface="Comic Sans MS" pitchFamily="66" charset="0"/>
                  </a:endParaRPr>
                </a:p>
              </p:txBody>
            </p:sp>
            <p:pic>
              <p:nvPicPr>
                <p:cNvPr id="21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04556" y="5253614"/>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6"/>
              <p:cNvGrpSpPr/>
              <p:nvPr/>
            </p:nvGrpSpPr>
            <p:grpSpPr>
              <a:xfrm>
                <a:off x="1030288" y="4449763"/>
                <a:ext cx="7669212" cy="604837"/>
                <a:chOff x="1030288" y="4449763"/>
                <a:chExt cx="7669212" cy="604837"/>
              </a:xfrm>
            </p:grpSpPr>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S1105312</a:t>
                  </a:r>
                  <a:endParaRPr lang="en-US" sz="800" b="1" dirty="0">
                    <a:solidFill>
                      <a:prstClr val="black"/>
                    </a:solidFill>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6" name="Group 5"/>
                <p:cNvGrpSpPr/>
                <p:nvPr/>
              </p:nvGrpSpPr>
              <p:grpSpPr>
                <a:xfrm>
                  <a:off x="1030288" y="4449763"/>
                  <a:ext cx="6401878" cy="604837"/>
                  <a:chOff x="1030288" y="4449763"/>
                  <a:chExt cx="6401878" cy="604837"/>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17081" y="4470592"/>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032201" y="4651424"/>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422722" y="4650275"/>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1639895" y="4490574"/>
                    <a:ext cx="1379946" cy="455613"/>
                    <a:chOff x="1639895" y="4490574"/>
                    <a:chExt cx="1379946" cy="455613"/>
                  </a:xfrm>
                </p:grpSpPr>
                <p:pic>
                  <p:nvPicPr>
                    <p:cNvPr id="76"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264705" y="4856702"/>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261145" y="4575334"/>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99477" y="466639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299477" y="476200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grpSp>
      <p:sp>
        <p:nvSpPr>
          <p:cNvPr id="7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8"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458887600"/>
      </p:ext>
    </p:extLst>
  </p:cSld>
  <p:clrMapOvr>
    <a:masterClrMapping/>
  </p:clrMapOvr>
  <p:timing>
    <p:tnLst>
      <p:par>
        <p:cTn id="1" dur="indefinite" restart="never" nodeType="tmRoot"/>
      </p:par>
    </p:tnLst>
  </p:timing>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555</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D1100815 - S1103827</a:t>
            </a: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 (2*DB15, 1*DB9)</a:t>
                  </a:r>
                  <a:endParaRPr lang="en-US" sz="800" b="1" dirty="0">
                    <a:solidFill>
                      <a:prstClr val="black"/>
                    </a:solidFill>
                    <a:latin typeface="Comic Sans MS" pitchFamily="66" charset="0"/>
                  </a:endParaRP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D1100815</a:t>
                </a:r>
                <a:endParaRPr lang="en-US" sz="800" b="1" dirty="0">
                  <a:solidFill>
                    <a:prstClr val="black"/>
                  </a:solidFill>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S1103827</a:t>
                  </a:r>
                  <a:endParaRPr lang="en-US" sz="800" b="1" dirty="0">
                    <a:solidFill>
                      <a:prstClr val="black"/>
                    </a:solidFill>
                    <a:latin typeface="Comic Sans MS" pitchFamily="66" charset="0"/>
                  </a:endParaRPr>
                </a:p>
              </p:txBody>
            </p:sp>
          </p:grpSp>
        </p:grpSp>
      </p:grpSp>
      <p:grpSp>
        <p:nvGrpSpPr>
          <p:cNvPr id="27" name="Group 26"/>
          <p:cNvGrpSpPr/>
          <p:nvPr/>
        </p:nvGrpSpPr>
        <p:grpSpPr>
          <a:xfrm>
            <a:off x="1030288" y="4449763"/>
            <a:ext cx="7669212" cy="1265525"/>
            <a:chOff x="1030288" y="4449763"/>
            <a:chExt cx="7669212" cy="1265525"/>
          </a:xfrm>
        </p:grpSpPr>
        <p:grpSp>
          <p:nvGrpSpPr>
            <p:cNvPr id="26" name="Group 25"/>
            <p:cNvGrpSpPr/>
            <p:nvPr/>
          </p:nvGrpSpPr>
          <p:grpSpPr>
            <a:xfrm>
              <a:off x="2315415" y="5069683"/>
              <a:ext cx="4180709" cy="645605"/>
              <a:chOff x="2315415" y="5069683"/>
              <a:chExt cx="4180709" cy="645605"/>
            </a:xfrm>
          </p:grpSpPr>
          <p:grpSp>
            <p:nvGrpSpPr>
              <p:cNvPr id="25" name="Group 24"/>
              <p:cNvGrpSpPr/>
              <p:nvPr/>
            </p:nvGrpSpPr>
            <p:grpSpPr>
              <a:xfrm>
                <a:off x="3776713" y="5344750"/>
                <a:ext cx="2719411" cy="370538"/>
                <a:chOff x="3776713" y="5344750"/>
                <a:chExt cx="2719411" cy="370538"/>
              </a:xfrm>
            </p:grpSpPr>
            <p:grpSp>
              <p:nvGrpSpPr>
                <p:cNvPr id="23" name="Group 22"/>
                <p:cNvGrpSpPr/>
                <p:nvPr/>
              </p:nvGrpSpPr>
              <p:grpSpPr>
                <a:xfrm>
                  <a:off x="3776713" y="5344750"/>
                  <a:ext cx="2719411" cy="370538"/>
                  <a:chOff x="3776713" y="5344750"/>
                  <a:chExt cx="2719411" cy="370538"/>
                </a:xfrm>
              </p:grpSpPr>
              <p:sp>
                <p:nvSpPr>
                  <p:cNvPr id="194" name="TextBox 353"/>
                  <p:cNvSpPr txBox="1">
                    <a:spLocks noChangeArrowheads="1"/>
                  </p:cNvSpPr>
                  <p:nvPr/>
                </p:nvSpPr>
                <p:spPr bwMode="auto">
                  <a:xfrm>
                    <a:off x="3776713" y="5499844"/>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0</a:t>
                    </a:r>
                  </a:p>
                </p:txBody>
              </p:sp>
              <p:sp>
                <p:nvSpPr>
                  <p:cNvPr id="195" name="Rectangle 80"/>
                  <p:cNvSpPr>
                    <a:spLocks noChangeArrowheads="1"/>
                  </p:cNvSpPr>
                  <p:nvPr/>
                </p:nvSpPr>
                <p:spPr bwMode="auto">
                  <a:xfrm>
                    <a:off x="5204238" y="5344750"/>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0</a:t>
                    </a:r>
                  </a:p>
                </p:txBody>
              </p:sp>
            </p:grpSp>
            <p:pic>
              <p:nvPicPr>
                <p:cNvPr id="207"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82038" y="5528681"/>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4" name="Group 23"/>
              <p:cNvGrpSpPr/>
              <p:nvPr/>
            </p:nvGrpSpPr>
            <p:grpSpPr>
              <a:xfrm>
                <a:off x="2315415" y="5069683"/>
                <a:ext cx="2743687" cy="370538"/>
                <a:chOff x="2315415" y="5069683"/>
                <a:chExt cx="2743687" cy="370538"/>
              </a:xfrm>
            </p:grpSpPr>
            <p:sp>
              <p:nvSpPr>
                <p:cNvPr id="214" name="TextBox 353"/>
                <p:cNvSpPr txBox="1">
                  <a:spLocks noChangeArrowheads="1"/>
                </p:cNvSpPr>
                <p:nvPr/>
              </p:nvSpPr>
              <p:spPr bwMode="auto">
                <a:xfrm>
                  <a:off x="2315415" y="5224777"/>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From DAC Adapter </a:t>
                  </a:r>
                  <a:r>
                    <a:rPr lang="en-US" sz="800" b="1" dirty="0" smtClean="0">
                      <a:solidFill>
                        <a:prstClr val="black"/>
                      </a:solidFill>
                      <a:latin typeface="Comic Sans MS" pitchFamily="66" charset="0"/>
                    </a:rPr>
                    <a:t>1</a:t>
                  </a:r>
                  <a:endParaRPr lang="en-US" sz="800" b="1" dirty="0">
                    <a:solidFill>
                      <a:prstClr val="black"/>
                    </a:solidFill>
                    <a:latin typeface="Comic Sans MS" pitchFamily="66" charset="0"/>
                  </a:endParaRPr>
                </a:p>
              </p:txBody>
            </p:sp>
            <p:sp>
              <p:nvSpPr>
                <p:cNvPr id="215" name="Rectangle 80"/>
                <p:cNvSpPr>
                  <a:spLocks noChangeArrowheads="1"/>
                </p:cNvSpPr>
                <p:nvPr/>
              </p:nvSpPr>
              <p:spPr bwMode="auto">
                <a:xfrm>
                  <a:off x="3767216" y="5069683"/>
                  <a:ext cx="129188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700" b="1" dirty="0">
                      <a:solidFill>
                        <a:prstClr val="black"/>
                      </a:solidFill>
                      <a:latin typeface="Comic Sans MS" pitchFamily="66" charset="0"/>
                    </a:rPr>
                    <a:t>From DAC Adapter </a:t>
                  </a:r>
                  <a:r>
                    <a:rPr lang="en-US" sz="700" b="1" dirty="0" smtClean="0">
                      <a:solidFill>
                        <a:prstClr val="black"/>
                      </a:solidFill>
                      <a:latin typeface="Comic Sans MS" pitchFamily="66" charset="0"/>
                    </a:rPr>
                    <a:t>1</a:t>
                  </a:r>
                  <a:endParaRPr lang="en-US" sz="700" b="1" dirty="0">
                    <a:solidFill>
                      <a:prstClr val="black"/>
                    </a:solidFill>
                    <a:latin typeface="Comic Sans MS" pitchFamily="66" charset="0"/>
                  </a:endParaRPr>
                </a:p>
              </p:txBody>
            </p:sp>
            <p:pic>
              <p:nvPicPr>
                <p:cNvPr id="216"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04556" y="5253614"/>
                  <a:ext cx="789289" cy="186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 name="Group 21"/>
            <p:cNvGrpSpPr/>
            <p:nvPr/>
          </p:nvGrpSpPr>
          <p:grpSpPr>
            <a:xfrm>
              <a:off x="1030288" y="4449763"/>
              <a:ext cx="7669212" cy="604837"/>
              <a:chOff x="1030288" y="4449763"/>
              <a:chExt cx="7669212" cy="604837"/>
            </a:xfrm>
          </p:grpSpPr>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S1103827</a:t>
                </a:r>
                <a:endParaRPr lang="en-US" sz="800" b="1" dirty="0">
                  <a:solidFill>
                    <a:prstClr val="black"/>
                  </a:solidFill>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21" name="Group 20"/>
              <p:cNvGrpSpPr/>
              <p:nvPr/>
            </p:nvGrpSpPr>
            <p:grpSpPr>
              <a:xfrm>
                <a:off x="1030288" y="4449763"/>
                <a:ext cx="6401878" cy="604837"/>
                <a:chOff x="1030288" y="4449763"/>
                <a:chExt cx="6401878" cy="604837"/>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17081" y="4470592"/>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8"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32201" y="4651424"/>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22722" y="4650275"/>
                  <a:ext cx="758534" cy="1927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1639895" y="4490574"/>
                  <a:ext cx="1379946" cy="455613"/>
                  <a:chOff x="1639895" y="4490574"/>
                  <a:chExt cx="1379946" cy="455613"/>
                </a:xfrm>
              </p:grpSpPr>
              <p:pic>
                <p:nvPicPr>
                  <p:cNvPr id="76"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64705" y="4856702"/>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261145" y="4575334"/>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99477" y="466639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299477" y="4762002"/>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grpSp>
      <p:grpSp>
        <p:nvGrpSpPr>
          <p:cNvPr id="19" name="Group 18"/>
          <p:cNvGrpSpPr/>
          <p:nvPr/>
        </p:nvGrpSpPr>
        <p:grpSpPr>
          <a:xfrm>
            <a:off x="1023801" y="2106047"/>
            <a:ext cx="7661412" cy="605425"/>
            <a:chOff x="1023801" y="2106047"/>
            <a:chExt cx="7661412" cy="605425"/>
          </a:xfrm>
        </p:grpSpPr>
        <p:sp>
          <p:nvSpPr>
            <p:cNvPr id="137" name="TextBox 353"/>
            <p:cNvSpPr txBox="1">
              <a:spLocks noChangeArrowheads="1"/>
            </p:cNvSpPr>
            <p:nvPr/>
          </p:nvSpPr>
          <p:spPr bwMode="auto">
            <a:xfrm>
              <a:off x="7423150" y="2106047"/>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D1100815</a:t>
              </a:r>
              <a:endParaRPr lang="en-US" sz="800" b="1" dirty="0">
                <a:solidFill>
                  <a:prstClr val="black"/>
                </a:solidFill>
                <a:latin typeface="Comic Sans MS" pitchFamily="66" charset="0"/>
              </a:endParaRP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18" name="Group 17"/>
            <p:cNvGrpSpPr/>
            <p:nvPr/>
          </p:nvGrpSpPr>
          <p:grpSpPr>
            <a:xfrm>
              <a:off x="1023801" y="2108181"/>
              <a:ext cx="6400937" cy="603291"/>
              <a:chOff x="1023801" y="2108181"/>
              <a:chExt cx="6400937" cy="603291"/>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1090"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94758" y="2114139"/>
                <a:ext cx="5865695" cy="586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5"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66734" y="2319243"/>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3" name="Picture 11"/>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925303" y="2294792"/>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11"/>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029933" y="2307017"/>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7" name="Group 16"/>
          <p:cNvGrpSpPr/>
          <p:nvPr/>
        </p:nvGrpSpPr>
        <p:grpSpPr>
          <a:xfrm>
            <a:off x="2532449" y="2376595"/>
            <a:ext cx="3642331" cy="1133178"/>
            <a:chOff x="2532449" y="2376595"/>
            <a:chExt cx="3642331" cy="1133178"/>
          </a:xfrm>
        </p:grpSpPr>
        <p:grpSp>
          <p:nvGrpSpPr>
            <p:cNvPr id="3" name="Group 2"/>
            <p:cNvGrpSpPr/>
            <p:nvPr/>
          </p:nvGrpSpPr>
          <p:grpSpPr>
            <a:xfrm>
              <a:off x="4283175" y="3165901"/>
              <a:ext cx="1240576" cy="343872"/>
              <a:chOff x="4283175" y="2939325"/>
              <a:chExt cx="1240576" cy="343872"/>
            </a:xfrm>
          </p:grpSpPr>
          <p:sp>
            <p:nvSpPr>
              <p:cNvPr id="150" name="Rectangle 42"/>
              <p:cNvSpPr>
                <a:spLocks noChangeArrowheads="1"/>
              </p:cNvSpPr>
              <p:nvPr/>
            </p:nvSpPr>
            <p:spPr bwMode="auto">
              <a:xfrm>
                <a:off x="4283175" y="3067753"/>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a:t>
                </a:r>
                <a:r>
                  <a:rPr lang="en-US" sz="800" b="1" dirty="0">
                    <a:solidFill>
                      <a:prstClr val="black"/>
                    </a:solidFill>
                    <a:latin typeface="Comic Sans MS" pitchFamily="66" charset="0"/>
                  </a:rPr>
                  <a:t>13-16</a:t>
                </a:r>
              </a:p>
            </p:txBody>
          </p:sp>
          <p:sp>
            <p:nvSpPr>
              <p:cNvPr id="202" name="Rectangle 145"/>
              <p:cNvSpPr>
                <a:spLocks noChangeArrowheads="1"/>
              </p:cNvSpPr>
              <p:nvPr/>
            </p:nvSpPr>
            <p:spPr bwMode="auto">
              <a:xfrm>
                <a:off x="4904671" y="293932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13-16</a:t>
                </a:r>
                <a:endParaRPr lang="en-US" sz="1600" b="1" dirty="0">
                  <a:solidFill>
                    <a:prstClr val="black"/>
                  </a:solidFill>
                  <a:latin typeface="Comic Sans MS" pitchFamily="66" charset="0"/>
                </a:endParaRPr>
              </a:p>
            </p:txBody>
          </p:sp>
          <p:pic>
            <p:nvPicPr>
              <p:cNvPr id="203"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964849" y="3084812"/>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82716" y="2376595"/>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967963" y="2376596"/>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3338929" y="2951111"/>
              <a:ext cx="1175496" cy="342858"/>
              <a:chOff x="2974789" y="2951111"/>
              <a:chExt cx="1175496" cy="342858"/>
            </a:xfrm>
          </p:grpSpPr>
          <p:sp>
            <p:nvSpPr>
              <p:cNvPr id="144" name="Rectangle 42"/>
              <p:cNvSpPr>
                <a:spLocks noChangeArrowheads="1"/>
              </p:cNvSpPr>
              <p:nvPr/>
            </p:nvSpPr>
            <p:spPr bwMode="auto">
              <a:xfrm>
                <a:off x="2974789" y="3078525"/>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7-12</a:t>
                </a:r>
                <a:endParaRPr lang="en-US" sz="800" b="1" dirty="0">
                  <a:solidFill>
                    <a:prstClr val="black"/>
                  </a:solidFill>
                  <a:latin typeface="Comic Sans MS" pitchFamily="66" charset="0"/>
                </a:endParaRPr>
              </a:p>
            </p:txBody>
          </p:sp>
          <p:sp>
            <p:nvSpPr>
              <p:cNvPr id="108" name="Rectangle 145"/>
              <p:cNvSpPr>
                <a:spLocks noChangeArrowheads="1"/>
              </p:cNvSpPr>
              <p:nvPr/>
            </p:nvSpPr>
            <p:spPr bwMode="auto">
              <a:xfrm>
                <a:off x="3561749" y="2951111"/>
                <a:ext cx="56457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7-12</a:t>
                </a:r>
                <a:endParaRPr lang="en-US" sz="1600" b="1" dirty="0">
                  <a:solidFill>
                    <a:prstClr val="black"/>
                  </a:solidFill>
                  <a:latin typeface="Comic Sans MS" pitchFamily="66" charset="0"/>
                </a:endParaRPr>
              </a:p>
            </p:txBody>
          </p:sp>
          <p:pic>
            <p:nvPicPr>
              <p:cNvPr id="74" name="Picture 1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538437" y="3083577"/>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 name="Group 15"/>
            <p:cNvGrpSpPr/>
            <p:nvPr/>
          </p:nvGrpSpPr>
          <p:grpSpPr>
            <a:xfrm>
              <a:off x="2532449" y="2687093"/>
              <a:ext cx="1097511" cy="354517"/>
              <a:chOff x="2500081" y="2687093"/>
              <a:chExt cx="1097511" cy="354517"/>
            </a:xfrm>
          </p:grpSpPr>
          <p:sp>
            <p:nvSpPr>
              <p:cNvPr id="143" name="Rectangle 39"/>
              <p:cNvSpPr>
                <a:spLocks noChangeArrowheads="1"/>
              </p:cNvSpPr>
              <p:nvPr/>
            </p:nvSpPr>
            <p:spPr bwMode="auto">
              <a:xfrm>
                <a:off x="2500081" y="2826166"/>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1-6</a:t>
                </a:r>
                <a:endParaRPr lang="en-US" sz="800" b="1" dirty="0">
                  <a:solidFill>
                    <a:prstClr val="black"/>
                  </a:solidFill>
                  <a:latin typeface="Comic Sans MS" pitchFamily="66" charset="0"/>
                </a:endParaRPr>
              </a:p>
            </p:txBody>
          </p:sp>
          <p:sp>
            <p:nvSpPr>
              <p:cNvPr id="107" name="Rectangle 145"/>
              <p:cNvSpPr>
                <a:spLocks noChangeArrowheads="1"/>
              </p:cNvSpPr>
              <p:nvPr/>
            </p:nvSpPr>
            <p:spPr bwMode="auto">
              <a:xfrm>
                <a:off x="3036630" y="268709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1-6</a:t>
                </a:r>
                <a:endParaRPr lang="en-US" sz="1600" b="1" dirty="0">
                  <a:solidFill>
                    <a:prstClr val="black"/>
                  </a:solidFill>
                  <a:latin typeface="Comic Sans MS" pitchFamily="66" charset="0"/>
                </a:endParaRPr>
              </a:p>
            </p:txBody>
          </p:sp>
          <p:pic>
            <p:nvPicPr>
              <p:cNvPr id="86" name="Picture 1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85744" y="2830658"/>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29" name="Rectangular Callout 28"/>
          <p:cNvSpPr/>
          <p:nvPr/>
        </p:nvSpPr>
        <p:spPr bwMode="auto">
          <a:xfrm>
            <a:off x="1023801" y="1270450"/>
            <a:ext cx="1711462" cy="534074"/>
          </a:xfrm>
          <a:prstGeom prst="wedgeRectCallout">
            <a:avLst>
              <a:gd name="adj1" fmla="val 75148"/>
              <a:gd name="adj2" fmla="val 120076"/>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800" dirty="0" smtClean="0">
                <a:solidFill>
                  <a:schemeClr val="tx1"/>
                </a:solidFill>
              </a:rPr>
              <a:t>D1100815 is an AI, which means it has OUTPUTS, not INPUTS.  The labels are incorrect.</a:t>
            </a:r>
            <a:endParaRPr lang="en-US" sz="800" dirty="0">
              <a:solidFill>
                <a:schemeClr val="tx1"/>
              </a:solidFill>
            </a:endParaRPr>
          </a:p>
        </p:txBody>
      </p:sp>
      <p:sp>
        <p:nvSpPr>
          <p:cNvPr id="7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114693224"/>
      </p:ext>
    </p:extLst>
  </p:cSld>
  <p:clrMapOvr>
    <a:masterClrMapping/>
  </p:clrMapOvr>
  <p:timing>
    <p:tnLst>
      <p:par>
        <p:cTn id="1" dur="indefinite" restart="never" nodeType="tmRoot"/>
      </p:par>
    </p:tnLst>
  </p:timing>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2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18601" y="2104537"/>
            <a:ext cx="5797296" cy="6163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556</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D1100809-S1104075</a:t>
            </a:r>
          </a:p>
        </p:txBody>
      </p:sp>
      <p:grpSp>
        <p:nvGrpSpPr>
          <p:cNvPr id="323591" name="Group 230"/>
          <p:cNvGrpSpPr>
            <a:grpSpLocks/>
          </p:cNvGrpSpPr>
          <p:nvPr/>
        </p:nvGrpSpPr>
        <p:grpSpPr bwMode="auto">
          <a:xfrm>
            <a:off x="1529395" y="779408"/>
            <a:ext cx="6165218" cy="223895"/>
            <a:chOff x="-907869" y="5770895"/>
            <a:chExt cx="6164230" cy="224247"/>
          </a:xfrm>
        </p:grpSpPr>
        <p:grpSp>
          <p:nvGrpSpPr>
            <p:cNvPr id="323669" name="Group 195"/>
            <p:cNvGrpSpPr>
              <a:grpSpLocks/>
            </p:cNvGrpSpPr>
            <p:nvPr/>
          </p:nvGrpSpPr>
          <p:grpSpPr bwMode="auto">
            <a:xfrm>
              <a:off x="-907869" y="5770895"/>
              <a:ext cx="3536896" cy="221372"/>
              <a:chOff x="-907869" y="5788147"/>
              <a:chExt cx="3536896" cy="221372"/>
            </a:xfrm>
          </p:grpSpPr>
          <p:grpSp>
            <p:nvGrpSpPr>
              <p:cNvPr id="323675" name="Group 194"/>
              <p:cNvGrpSpPr>
                <a:grpSpLocks/>
              </p:cNvGrpSpPr>
              <p:nvPr/>
            </p:nvGrpSpPr>
            <p:grpSpPr bwMode="auto">
              <a:xfrm>
                <a:off x="-907869" y="5788147"/>
                <a:ext cx="3536896" cy="215783"/>
                <a:chOff x="-907869" y="5788147"/>
                <a:chExt cx="3536896" cy="215783"/>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907869" y="5788147"/>
                  <a:ext cx="2256465"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a:t>
                  </a:r>
                  <a:r>
                    <a:rPr lang="en-US" sz="800" b="1" dirty="0">
                      <a:solidFill>
                        <a:prstClr val="black"/>
                      </a:solidFill>
                      <a:latin typeface="Comic Sans MS" pitchFamily="66" charset="0"/>
                    </a:rPr>
                    <a:t>Chassis </a:t>
                  </a:r>
                  <a:r>
                    <a:rPr lang="en-US" sz="800" b="1" dirty="0" smtClean="0">
                      <a:solidFill>
                        <a:prstClr val="black"/>
                      </a:solidFill>
                      <a:latin typeface="Comic Sans MS" pitchFamily="66" charset="0"/>
                    </a:rPr>
                    <a:t>(2*DB15, 5*DB9</a:t>
                  </a:r>
                  <a:r>
                    <a:rPr lang="en-US" sz="800" b="1" dirty="0">
                      <a:solidFill>
                        <a:prstClr val="black"/>
                      </a:solidFill>
                      <a:latin typeface="Comic Sans MS" pitchFamily="66" charset="0"/>
                    </a:rPr>
                    <a:t>)</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6"/>
                  </a:rPr>
                  <a:t>D1100809</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7"/>
                    </a:rPr>
                    <a:t>S1104075</a:t>
                  </a:r>
                  <a:endParaRPr lang="en-US" sz="800" b="1" dirty="0">
                    <a:solidFill>
                      <a:prstClr val="black"/>
                    </a:solidFill>
                    <a:latin typeface="Comic Sans MS" pitchFamily="66" charset="0"/>
                  </a:endParaRPr>
                </a:p>
              </p:txBody>
            </p:sp>
          </p:grpSp>
        </p:grpSp>
      </p:grpSp>
      <p:grpSp>
        <p:nvGrpSpPr>
          <p:cNvPr id="323601" name="Group 113"/>
          <p:cNvGrpSpPr>
            <a:grpSpLocks/>
          </p:cNvGrpSpPr>
          <p:nvPr/>
        </p:nvGrpSpPr>
        <p:grpSpPr bwMode="auto">
          <a:xfrm>
            <a:off x="3772247" y="2698278"/>
            <a:ext cx="1207156" cy="363704"/>
            <a:chOff x="3608461" y="2715231"/>
            <a:chExt cx="1207081" cy="363453"/>
          </a:xfrm>
        </p:grpSpPr>
        <p:sp>
          <p:nvSpPr>
            <p:cNvPr id="323663" name="TextBox 353"/>
            <p:cNvSpPr txBox="1">
              <a:spLocks noChangeArrowheads="1"/>
            </p:cNvSpPr>
            <p:nvPr/>
          </p:nvSpPr>
          <p:spPr bwMode="auto">
            <a:xfrm>
              <a:off x="4019767" y="2715231"/>
              <a:ext cx="795775"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17-20</a:t>
              </a:r>
            </a:p>
          </p:txBody>
        </p:sp>
        <p:pic>
          <p:nvPicPr>
            <p:cNvPr id="32366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323605" name="Group 112"/>
          <p:cNvGrpSpPr>
            <a:grpSpLocks/>
          </p:cNvGrpSpPr>
          <p:nvPr/>
        </p:nvGrpSpPr>
        <p:grpSpPr bwMode="auto">
          <a:xfrm>
            <a:off x="4298074" y="2880679"/>
            <a:ext cx="1198518" cy="373234"/>
            <a:chOff x="4198966" y="2905726"/>
            <a:chExt cx="1198487" cy="372985"/>
          </a:xfrm>
        </p:grpSpPr>
        <p:sp>
          <p:nvSpPr>
            <p:cNvPr id="323651" name="TextBox 353"/>
            <p:cNvSpPr txBox="1">
              <a:spLocks noChangeArrowheads="1"/>
            </p:cNvSpPr>
            <p:nvPr/>
          </p:nvSpPr>
          <p:spPr bwMode="auto">
            <a:xfrm>
              <a:off x="4637562" y="2905726"/>
              <a:ext cx="759891"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21-24</a:t>
              </a: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323653"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058718" y="3080704"/>
            <a:ext cx="1193138" cy="373234"/>
            <a:chOff x="4817648" y="3105751"/>
            <a:chExt cx="1193571" cy="372985"/>
          </a:xfrm>
        </p:grpSpPr>
        <p:sp>
          <p:nvSpPr>
            <p:cNvPr id="323648" name="TextBox 353"/>
            <p:cNvSpPr txBox="1">
              <a:spLocks noChangeArrowheads="1"/>
            </p:cNvSpPr>
            <p:nvPr/>
          </p:nvSpPr>
          <p:spPr bwMode="auto">
            <a:xfrm>
              <a:off x="5207100" y="3105751"/>
              <a:ext cx="804119"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a:solidFill>
                    <a:prstClr val="black"/>
                  </a:solidFill>
                  <a:latin typeface="Comic Sans MS" pitchFamily="66" charset="0"/>
                </a:rPr>
                <a:t>IN 25-28</a:t>
              </a: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3236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608808" y="3280729"/>
            <a:ext cx="1257875" cy="373234"/>
            <a:chOff x="5417722" y="3305776"/>
            <a:chExt cx="1258333" cy="372985"/>
          </a:xfrm>
        </p:grpSpPr>
        <p:sp>
          <p:nvSpPr>
            <p:cNvPr id="323645" name="TextBox 353"/>
            <p:cNvSpPr txBox="1">
              <a:spLocks noChangeArrowheads="1"/>
            </p:cNvSpPr>
            <p:nvPr/>
          </p:nvSpPr>
          <p:spPr bwMode="auto">
            <a:xfrm>
              <a:off x="5871933" y="3305776"/>
              <a:ext cx="804122"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prstClr val="black"/>
                  </a:solidFill>
                  <a:latin typeface="Comic Sans MS" pitchFamily="66" charset="0"/>
                </a:rPr>
                <a:t>IN </a:t>
              </a:r>
              <a:r>
                <a:rPr lang="en-US" sz="700" b="1" dirty="0" smtClean="0">
                  <a:solidFill>
                    <a:prstClr val="black"/>
                  </a:solidFill>
                  <a:latin typeface="Comic Sans MS" pitchFamily="66" charset="0"/>
                </a:rPr>
                <a:t>29-32</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3236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6"/>
              </a:rPr>
              <a:t>D1100809</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pic>
        <p:nvPicPr>
          <p:cNvPr id="323596"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12014" y="2315854"/>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37828"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679430"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210470" y="230776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07129"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27752" y="2374591"/>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348019" y="5229339"/>
            <a:ext cx="987118" cy="214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289596" y="5041943"/>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To </a:t>
            </a:r>
            <a:r>
              <a:rPr lang="en-US" sz="800" b="1" dirty="0" smtClean="0">
                <a:solidFill>
                  <a:prstClr val="black"/>
                </a:solidFill>
                <a:latin typeface="Comic Sans MS" pitchFamily="66" charset="0"/>
              </a:rPr>
              <a:t>ADC</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368225" y="5211392"/>
            <a:ext cx="10182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7"/>
              </a:rPr>
              <a:t>S1104075</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pic>
        <p:nvPicPr>
          <p:cNvPr id="32360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43919" y="4659158"/>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36" name="Group 27"/>
          <p:cNvGrpSpPr>
            <a:grpSpLocks/>
          </p:cNvGrpSpPr>
          <p:nvPr/>
        </p:nvGrpSpPr>
        <p:grpSpPr bwMode="auto">
          <a:xfrm>
            <a:off x="2261145" y="4575334"/>
            <a:ext cx="145879" cy="358767"/>
            <a:chOff x="2824807" y="4387215"/>
            <a:chExt cx="312425" cy="750570"/>
          </a:xfrm>
        </p:grpSpPr>
        <p:pic>
          <p:nvPicPr>
            <p:cNvPr id="32363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450685" y="4490574"/>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777256"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39895" y="4649547"/>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 name="Group 13"/>
          <p:cNvGrpSpPr/>
          <p:nvPr/>
        </p:nvGrpSpPr>
        <p:grpSpPr>
          <a:xfrm>
            <a:off x="2876291" y="3165901"/>
            <a:ext cx="1240576" cy="343872"/>
            <a:chOff x="3021947" y="3165901"/>
            <a:chExt cx="1240576" cy="343872"/>
          </a:xfrm>
        </p:grpSpPr>
        <p:pic>
          <p:nvPicPr>
            <p:cNvPr id="17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05355" y="3319146"/>
              <a:ext cx="445887" cy="1906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42"/>
            <p:cNvSpPr>
              <a:spLocks noChangeArrowheads="1"/>
            </p:cNvSpPr>
            <p:nvPr/>
          </p:nvSpPr>
          <p:spPr bwMode="auto">
            <a:xfrm>
              <a:off x="3021947" y="3294329"/>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a:t>
              </a:r>
              <a:r>
                <a:rPr lang="en-US" sz="800" b="1" dirty="0">
                  <a:solidFill>
                    <a:prstClr val="black"/>
                  </a:solidFill>
                  <a:latin typeface="Comic Sans MS" pitchFamily="66" charset="0"/>
                </a:rPr>
                <a:t>13-16</a:t>
              </a:r>
            </a:p>
          </p:txBody>
        </p:sp>
        <p:sp>
          <p:nvSpPr>
            <p:cNvPr id="167" name="Rectangle 145"/>
            <p:cNvSpPr>
              <a:spLocks noChangeArrowheads="1"/>
            </p:cNvSpPr>
            <p:nvPr/>
          </p:nvSpPr>
          <p:spPr bwMode="auto">
            <a:xfrm>
              <a:off x="3643443" y="316590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13-16</a:t>
              </a:r>
              <a:endParaRPr lang="en-US" sz="1600" b="1" dirty="0">
                <a:solidFill>
                  <a:prstClr val="black"/>
                </a:solidFill>
                <a:latin typeface="Comic Sans MS" pitchFamily="66" charset="0"/>
              </a:endParaRPr>
            </a:p>
          </p:txBody>
        </p:sp>
      </p:grpSp>
      <p:pic>
        <p:nvPicPr>
          <p:cNvPr id="168"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2682" y="230784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12"/>
          <p:cNvGrpSpPr/>
          <p:nvPr/>
        </p:nvGrpSpPr>
        <p:grpSpPr>
          <a:xfrm>
            <a:off x="2077701" y="2951111"/>
            <a:ext cx="1179596" cy="347463"/>
            <a:chOff x="2077701" y="2951111"/>
            <a:chExt cx="1179596" cy="347463"/>
          </a:xfrm>
        </p:grpSpPr>
        <p:pic>
          <p:nvPicPr>
            <p:cNvPr id="169" name="Picture 11"/>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645449" y="3083577"/>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Rectangle 42"/>
            <p:cNvSpPr>
              <a:spLocks noChangeArrowheads="1"/>
            </p:cNvSpPr>
            <p:nvPr/>
          </p:nvSpPr>
          <p:spPr bwMode="auto">
            <a:xfrm>
              <a:off x="2077701" y="3078525"/>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7-12</a:t>
              </a:r>
              <a:endParaRPr lang="en-US" sz="800" b="1" dirty="0">
                <a:solidFill>
                  <a:prstClr val="black"/>
                </a:solidFill>
                <a:latin typeface="Comic Sans MS" pitchFamily="66" charset="0"/>
              </a:endParaRPr>
            </a:p>
          </p:txBody>
        </p:sp>
        <p:sp>
          <p:nvSpPr>
            <p:cNvPr id="164" name="Rectangle 145"/>
            <p:cNvSpPr>
              <a:spLocks noChangeArrowheads="1"/>
            </p:cNvSpPr>
            <p:nvPr/>
          </p:nvSpPr>
          <p:spPr bwMode="auto">
            <a:xfrm>
              <a:off x="2664661" y="2951111"/>
              <a:ext cx="56457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7-12</a:t>
              </a:r>
              <a:endParaRPr lang="en-US" sz="1600" b="1" dirty="0">
                <a:solidFill>
                  <a:prstClr val="black"/>
                </a:solidFill>
                <a:latin typeface="Comic Sans MS" pitchFamily="66" charset="0"/>
              </a:endParaRPr>
            </a:p>
          </p:txBody>
        </p:sp>
      </p:grpSp>
      <p:pic>
        <p:nvPicPr>
          <p:cNvPr id="165" name="Picture 1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674334" y="2306695"/>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 name="Group 11"/>
          <p:cNvGrpSpPr/>
          <p:nvPr/>
        </p:nvGrpSpPr>
        <p:grpSpPr>
          <a:xfrm>
            <a:off x="1352141" y="2687093"/>
            <a:ext cx="1101797" cy="358562"/>
            <a:chOff x="1352141" y="2687093"/>
            <a:chExt cx="1101797" cy="358562"/>
          </a:xfrm>
        </p:grpSpPr>
        <p:pic>
          <p:nvPicPr>
            <p:cNvPr id="171" name="Picture 11"/>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842090" y="2830658"/>
              <a:ext cx="611848" cy="214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Rectangle 39"/>
            <p:cNvSpPr>
              <a:spLocks noChangeArrowheads="1"/>
            </p:cNvSpPr>
            <p:nvPr/>
          </p:nvSpPr>
          <p:spPr bwMode="auto">
            <a:xfrm>
              <a:off x="1352141" y="2826166"/>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IN 1-6</a:t>
              </a:r>
              <a:endParaRPr lang="en-US" sz="800" b="1" dirty="0">
                <a:solidFill>
                  <a:prstClr val="black"/>
                </a:solidFill>
                <a:latin typeface="Comic Sans MS" pitchFamily="66" charset="0"/>
              </a:endParaRPr>
            </a:p>
          </p:txBody>
        </p:sp>
        <p:sp>
          <p:nvSpPr>
            <p:cNvPr id="161" name="Rectangle 145"/>
            <p:cNvSpPr>
              <a:spLocks noChangeArrowheads="1"/>
            </p:cNvSpPr>
            <p:nvPr/>
          </p:nvSpPr>
          <p:spPr bwMode="auto">
            <a:xfrm>
              <a:off x="1888690" y="268709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solidFill>
                    <a:prstClr val="black"/>
                  </a:solidFill>
                  <a:latin typeface="Comic Sans MS" pitchFamily="66" charset="0"/>
                </a:rPr>
                <a:t>IN 1-6</a:t>
              </a:r>
              <a:endParaRPr lang="en-US" sz="1600" b="1" dirty="0">
                <a:solidFill>
                  <a:prstClr val="black"/>
                </a:solidFill>
                <a:latin typeface="Comic Sans MS" pitchFamily="66" charset="0"/>
              </a:endParaRPr>
            </a:p>
          </p:txBody>
        </p:sp>
      </p:grpSp>
      <p:pic>
        <p:nvPicPr>
          <p:cNvPr id="162" name="Picture 1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854959" y="2310291"/>
            <a:ext cx="611848" cy="2047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436789897"/>
      </p:ext>
    </p:extLst>
  </p:cSld>
  <p:clrMapOvr>
    <a:masterClrMapping/>
  </p:clrMapOvr>
  <p:timing>
    <p:tnLst>
      <p:par>
        <p:cTn id="1" dur="indefinite" restart="never" nodeType="tmRoot"/>
      </p:par>
    </p:tnLst>
  </p:timing>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 (4*DB9, 2*DB37)</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D1001270</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S1106211</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557</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D1001270-S1106211</a:t>
            </a: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S1106211</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Ch 32-63</a:t>
                </a: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Ch 32-63</a:t>
                </a:r>
              </a:p>
            </p:txBody>
          </p:sp>
        </p:grpSp>
      </p:grpSp>
      <p:grpSp>
        <p:nvGrpSpPr>
          <p:cNvPr id="22" name="Group 21"/>
          <p:cNvGrpSpPr/>
          <p:nvPr/>
        </p:nvGrpSpPr>
        <p:grpSpPr>
          <a:xfrm>
            <a:off x="1023938" y="2098495"/>
            <a:ext cx="7661275" cy="1926416"/>
            <a:chOff x="1023938" y="2098495"/>
            <a:chExt cx="7661275" cy="1926416"/>
          </a:xfrm>
        </p:grpSpPr>
        <p:grpSp>
          <p:nvGrpSpPr>
            <p:cNvPr id="10" name="Group 9"/>
            <p:cNvGrpSpPr/>
            <p:nvPr/>
          </p:nvGrpSpPr>
          <p:grpSpPr>
            <a:xfrm>
              <a:off x="1023938" y="2098495"/>
              <a:ext cx="7661275" cy="612955"/>
              <a:chOff x="1023938" y="2098495"/>
              <a:chExt cx="7661275" cy="61295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D1001270</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9" name="Group 8"/>
              <p:cNvGrpSpPr/>
              <p:nvPr/>
            </p:nvGrpSpPr>
            <p:grpSpPr>
              <a:xfrm>
                <a:off x="1352141" y="2098495"/>
                <a:ext cx="5797296" cy="612955"/>
                <a:chOff x="1318601" y="1384528"/>
                <a:chExt cx="5797296" cy="612955"/>
              </a:xfrm>
            </p:grpSpPr>
            <p:pic>
              <p:nvPicPr>
                <p:cNvPr id="595970"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18601" y="1384528"/>
                  <a:ext cx="5797296" cy="6129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33443" y="1617593"/>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09265"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634563"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164463"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689761" y="161746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16136" y="1617593"/>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1" name="Group 20"/>
            <p:cNvGrpSpPr/>
            <p:nvPr/>
          </p:nvGrpSpPr>
          <p:grpSpPr>
            <a:xfrm>
              <a:off x="1671791" y="2673845"/>
              <a:ext cx="4679418" cy="1351066"/>
              <a:chOff x="1671791" y="2673845"/>
              <a:chExt cx="4679418" cy="1351066"/>
            </a:xfrm>
          </p:grpSpPr>
          <p:grpSp>
            <p:nvGrpSpPr>
              <p:cNvPr id="18" name="Group 17"/>
              <p:cNvGrpSpPr/>
              <p:nvPr/>
            </p:nvGrpSpPr>
            <p:grpSpPr>
              <a:xfrm>
                <a:off x="1671791" y="2673845"/>
                <a:ext cx="1088138" cy="363649"/>
                <a:chOff x="1671791" y="2673845"/>
                <a:chExt cx="1088138" cy="363649"/>
              </a:xfrm>
            </p:grpSpPr>
            <p:pic>
              <p:nvPicPr>
                <p:cNvPr id="11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54813" y="283487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3"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sp>
              <p:nvSpPr>
                <p:cNvPr id="323665" name="Rectangle 79"/>
                <p:cNvSpPr>
                  <a:spLocks noChangeArrowheads="1"/>
                </p:cNvSpPr>
                <p:nvPr/>
              </p:nvSpPr>
              <p:spPr bwMode="auto">
                <a:xfrm>
                  <a:off x="1671791" y="2822050"/>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nvGrpSpPr>
              <p:cNvPr id="17" name="Group 16"/>
              <p:cNvGrpSpPr/>
              <p:nvPr/>
            </p:nvGrpSpPr>
            <p:grpSpPr>
              <a:xfrm>
                <a:off x="2131232" y="2987305"/>
                <a:ext cx="1120224" cy="373562"/>
                <a:chOff x="2131232" y="2987305"/>
                <a:chExt cx="1120224" cy="373562"/>
              </a:xfrm>
            </p:grpSpPr>
            <p:pic>
              <p:nvPicPr>
                <p:cNvPr id="1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695982" y="3171065"/>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51" name="TextBox 353"/>
                <p:cNvSpPr txBox="1">
                  <a:spLocks noChangeArrowheads="1"/>
                </p:cNvSpPr>
                <p:nvPr/>
              </p:nvSpPr>
              <p:spPr bwMode="auto">
                <a:xfrm>
                  <a:off x="2491544" y="298730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2131232" y="314504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grpSp>
          <p:grpSp>
            <p:nvGrpSpPr>
              <p:cNvPr id="16" name="Group 15"/>
              <p:cNvGrpSpPr/>
              <p:nvPr/>
            </p:nvGrpSpPr>
            <p:grpSpPr>
              <a:xfrm>
                <a:off x="2580542" y="3320137"/>
                <a:ext cx="1177187" cy="373182"/>
                <a:chOff x="2580542" y="3320137"/>
                <a:chExt cx="1177187" cy="373182"/>
              </a:xfrm>
            </p:grpSpPr>
            <p:pic>
              <p:nvPicPr>
                <p:cNvPr id="11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207620" y="349764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8" name="TextBox 353"/>
                <p:cNvSpPr txBox="1">
                  <a:spLocks noChangeArrowheads="1"/>
                </p:cNvSpPr>
                <p:nvPr/>
              </p:nvSpPr>
              <p:spPr bwMode="auto">
                <a:xfrm>
                  <a:off x="2953903"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2580542" y="3477875"/>
                  <a:ext cx="6655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grpSp>
          <p:grpSp>
            <p:nvGrpSpPr>
              <p:cNvPr id="15" name="Group 14"/>
              <p:cNvGrpSpPr/>
              <p:nvPr/>
            </p:nvGrpSpPr>
            <p:grpSpPr>
              <a:xfrm>
                <a:off x="3117722" y="3651729"/>
                <a:ext cx="1241923" cy="373182"/>
                <a:chOff x="3117722" y="3651729"/>
                <a:chExt cx="1241923" cy="373182"/>
              </a:xfrm>
            </p:grpSpPr>
            <p:pic>
              <p:nvPicPr>
                <p:cNvPr id="11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741030" y="383510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5"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grpSp>
          <p:grpSp>
            <p:nvGrpSpPr>
              <p:cNvPr id="20" name="Group 19"/>
              <p:cNvGrpSpPr/>
              <p:nvPr/>
            </p:nvGrpSpPr>
            <p:grpSpPr>
              <a:xfrm>
                <a:off x="3648026" y="2700411"/>
                <a:ext cx="1612300" cy="349555"/>
                <a:chOff x="3648026" y="2700411"/>
                <a:chExt cx="1612300" cy="349555"/>
              </a:xfrm>
            </p:grpSpPr>
            <p:pic>
              <p:nvPicPr>
                <p:cNvPr id="89"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54644" y="2846994"/>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336995" y="2700411"/>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32-47</a:t>
                  </a:r>
                  <a:endParaRPr lang="en-US" sz="700" b="1" dirty="0">
                    <a:solidFill>
                      <a:prstClr val="black"/>
                    </a:solidFill>
                    <a:latin typeface="Comic Sans MS" pitchFamily="66" charset="0"/>
                  </a:endParaRPr>
                </a:p>
              </p:txBody>
            </p:sp>
            <p:sp>
              <p:nvSpPr>
                <p:cNvPr id="105" name="Rectangle 91"/>
                <p:cNvSpPr>
                  <a:spLocks noChangeArrowheads="1"/>
                </p:cNvSpPr>
                <p:nvPr/>
              </p:nvSpPr>
              <p:spPr bwMode="auto">
                <a:xfrm>
                  <a:off x="3648026" y="283452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32-47</a:t>
                  </a:r>
                  <a:endParaRPr lang="en-US" b="1" dirty="0">
                    <a:solidFill>
                      <a:prstClr val="black"/>
                    </a:solidFill>
                    <a:latin typeface="Comic Sans MS" pitchFamily="66" charset="0"/>
                  </a:endParaRPr>
                </a:p>
              </p:txBody>
            </p:sp>
          </p:grpSp>
          <p:grpSp>
            <p:nvGrpSpPr>
              <p:cNvPr id="19" name="Group 18"/>
              <p:cNvGrpSpPr/>
              <p:nvPr/>
            </p:nvGrpSpPr>
            <p:grpSpPr>
              <a:xfrm>
                <a:off x="4738909" y="2946662"/>
                <a:ext cx="1612300" cy="349555"/>
                <a:chOff x="4738909" y="2946662"/>
                <a:chExt cx="1612300" cy="349555"/>
              </a:xfrm>
            </p:grpSpPr>
            <p:pic>
              <p:nvPicPr>
                <p:cNvPr id="10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45527" y="3093245"/>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353"/>
                <p:cNvSpPr txBox="1">
                  <a:spLocks noChangeArrowheads="1"/>
                </p:cNvSpPr>
                <p:nvPr/>
              </p:nvSpPr>
              <p:spPr bwMode="auto">
                <a:xfrm>
                  <a:off x="5427878" y="2946662"/>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48-63</a:t>
                  </a:r>
                  <a:endParaRPr lang="en-US" sz="700" b="1" dirty="0">
                    <a:solidFill>
                      <a:prstClr val="black"/>
                    </a:solidFill>
                    <a:latin typeface="Comic Sans MS" pitchFamily="66" charset="0"/>
                  </a:endParaRPr>
                </a:p>
              </p:txBody>
            </p:sp>
            <p:sp>
              <p:nvSpPr>
                <p:cNvPr id="109" name="Rectangle 91"/>
                <p:cNvSpPr>
                  <a:spLocks noChangeArrowheads="1"/>
                </p:cNvSpPr>
                <p:nvPr/>
              </p:nvSpPr>
              <p:spPr bwMode="auto">
                <a:xfrm>
                  <a:off x="4738909" y="3080773"/>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48-63</a:t>
                  </a:r>
                  <a:endParaRPr lang="en-US" b="1" dirty="0">
                    <a:solidFill>
                      <a:prstClr val="black"/>
                    </a:solidFill>
                    <a:latin typeface="Comic Sans MS" pitchFamily="66" charset="0"/>
                  </a:endParaRPr>
                </a:p>
              </p:txBody>
            </p:sp>
          </p:grpSp>
        </p:grpSp>
      </p:grpSp>
      <p:sp>
        <p:nvSpPr>
          <p:cNvPr id="8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5"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768048338"/>
      </p:ext>
    </p:extLst>
  </p:cSld>
  <p:clrMapOvr>
    <a:masterClrMapping/>
  </p:clrMapOvr>
  <p:timing>
    <p:tnLst>
      <p:par>
        <p:cTn id="1" dur="indefinite" restart="never" nodeType="tmRoot"/>
      </p:par>
    </p:tnLst>
  </p:timing>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Input Chassis (4*DB9, 2*DB37)</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rPr>
                  <a:t>D1001270</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S1106114</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558</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D1001269-S1106114</a:t>
            </a: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S1106114</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r>
                  <a:rPr lang="en-US" sz="800" b="1" dirty="0">
                    <a:solidFill>
                      <a:prstClr val="black"/>
                    </a:solidFill>
                    <a:latin typeface="Comic Sans MS" pitchFamily="66" charset="0"/>
                  </a:rPr>
                  <a:t>Ch 32-63</a:t>
                </a: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Ch 32-63</a:t>
                </a:r>
              </a:p>
            </p:txBody>
          </p:sp>
        </p:grpSp>
      </p:grpSp>
      <p:grpSp>
        <p:nvGrpSpPr>
          <p:cNvPr id="14" name="Group 13"/>
          <p:cNvGrpSpPr/>
          <p:nvPr/>
        </p:nvGrpSpPr>
        <p:grpSpPr>
          <a:xfrm>
            <a:off x="1023938" y="2100630"/>
            <a:ext cx="7661275" cy="1924281"/>
            <a:chOff x="1023938" y="2100630"/>
            <a:chExt cx="7661275" cy="1924281"/>
          </a:xfrm>
        </p:grpSpPr>
        <p:grpSp>
          <p:nvGrpSpPr>
            <p:cNvPr id="11" name="Group 10"/>
            <p:cNvGrpSpPr/>
            <p:nvPr/>
          </p:nvGrpSpPr>
          <p:grpSpPr>
            <a:xfrm>
              <a:off x="1671791" y="2673845"/>
              <a:ext cx="4679418" cy="1351066"/>
              <a:chOff x="1671791" y="2880679"/>
              <a:chExt cx="4679418" cy="1351066"/>
            </a:xfrm>
          </p:grpSpPr>
          <p:grpSp>
            <p:nvGrpSpPr>
              <p:cNvPr id="323601" name="Group 113"/>
              <p:cNvGrpSpPr>
                <a:grpSpLocks/>
              </p:cNvGrpSpPr>
              <p:nvPr/>
            </p:nvGrpSpPr>
            <p:grpSpPr bwMode="auto">
              <a:xfrm>
                <a:off x="1671791" y="2880679"/>
                <a:ext cx="1088138" cy="363649"/>
                <a:chOff x="3749244" y="2715231"/>
                <a:chExt cx="1088069" cy="363398"/>
              </a:xfrm>
            </p:grpSpPr>
            <p:sp>
              <p:nvSpPr>
                <p:cNvPr id="323663" name="TextBox 353"/>
                <p:cNvSpPr txBox="1">
                  <a:spLocks noChangeArrowheads="1"/>
                </p:cNvSpPr>
                <p:nvPr/>
              </p:nvSpPr>
              <p:spPr bwMode="auto">
                <a:xfrm>
                  <a:off x="4041538" y="2715231"/>
                  <a:ext cx="795775" cy="199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749244" y="2863334"/>
                  <a:ext cx="540499"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nvGrpSpPr>
              <p:cNvPr id="323605" name="Group 112"/>
              <p:cNvGrpSpPr>
                <a:grpSpLocks/>
              </p:cNvGrpSpPr>
              <p:nvPr/>
            </p:nvGrpSpPr>
            <p:grpSpPr bwMode="auto">
              <a:xfrm>
                <a:off x="2131232" y="3194139"/>
                <a:ext cx="1120224" cy="373182"/>
                <a:chOff x="4277260" y="2905726"/>
                <a:chExt cx="1120193" cy="372933"/>
              </a:xfrm>
            </p:grpSpPr>
            <p:sp>
              <p:nvSpPr>
                <p:cNvPr id="323651" name="TextBox 353"/>
                <p:cNvSpPr txBox="1">
                  <a:spLocks noChangeArrowheads="1"/>
                </p:cNvSpPr>
                <p:nvPr/>
              </p:nvSpPr>
              <p:spPr bwMode="auto">
                <a:xfrm>
                  <a:off x="4637562" y="2905726"/>
                  <a:ext cx="759891"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4277260" y="3063359"/>
                  <a:ext cx="60303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pic>
              <p:nvPicPr>
                <p:cNvPr id="32365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2580542" y="3526971"/>
                <a:ext cx="1177187" cy="373182"/>
                <a:chOff x="4833603" y="3105751"/>
                <a:chExt cx="1177616" cy="372933"/>
              </a:xfrm>
            </p:grpSpPr>
            <p:sp>
              <p:nvSpPr>
                <p:cNvPr id="323648" name="TextBox 353"/>
                <p:cNvSpPr txBox="1">
                  <a:spLocks noChangeArrowheads="1"/>
                </p:cNvSpPr>
                <p:nvPr/>
              </p:nvSpPr>
              <p:spPr bwMode="auto">
                <a:xfrm>
                  <a:off x="5207100" y="3105751"/>
                  <a:ext cx="804119"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4833603" y="3263384"/>
                  <a:ext cx="665809"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pic>
              <p:nvPicPr>
                <p:cNvPr id="32365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3117722" y="3858563"/>
                <a:ext cx="1241923" cy="373182"/>
                <a:chOff x="5433679" y="3305776"/>
                <a:chExt cx="1242376" cy="372933"/>
              </a:xfrm>
            </p:grpSpPr>
            <p:sp>
              <p:nvSpPr>
                <p:cNvPr id="323645" name="TextBox 353"/>
                <p:cNvSpPr txBox="1">
                  <a:spLocks noChangeArrowheads="1"/>
                </p:cNvSpPr>
                <p:nvPr/>
              </p:nvSpPr>
              <p:spPr bwMode="auto">
                <a:xfrm>
                  <a:off x="5871933" y="3305776"/>
                  <a:ext cx="804122" cy="1999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5433679" y="3463409"/>
                  <a:ext cx="665810"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pic>
              <p:nvPicPr>
                <p:cNvPr id="323647"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 name="Group 6"/>
              <p:cNvGrpSpPr/>
              <p:nvPr/>
            </p:nvGrpSpPr>
            <p:grpSpPr>
              <a:xfrm>
                <a:off x="3648026" y="2907245"/>
                <a:ext cx="1612300" cy="349555"/>
                <a:chOff x="3604482" y="2907245"/>
                <a:chExt cx="1612300" cy="349555"/>
              </a:xfrm>
            </p:grpSpPr>
            <p:pic>
              <p:nvPicPr>
                <p:cNvPr id="89"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11100" y="305382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293451" y="2907245"/>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32-47</a:t>
                  </a:r>
                  <a:endParaRPr lang="en-US" sz="700" b="1" dirty="0">
                    <a:solidFill>
                      <a:prstClr val="black"/>
                    </a:solidFill>
                    <a:latin typeface="Comic Sans MS" pitchFamily="66" charset="0"/>
                  </a:endParaRPr>
                </a:p>
              </p:txBody>
            </p:sp>
            <p:sp>
              <p:nvSpPr>
                <p:cNvPr id="105" name="Rectangle 91"/>
                <p:cNvSpPr>
                  <a:spLocks noChangeArrowheads="1"/>
                </p:cNvSpPr>
                <p:nvPr/>
              </p:nvSpPr>
              <p:spPr bwMode="auto">
                <a:xfrm>
                  <a:off x="3604482" y="304135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32-47</a:t>
                  </a:r>
                  <a:endParaRPr lang="en-US" b="1" dirty="0">
                    <a:solidFill>
                      <a:prstClr val="black"/>
                    </a:solidFill>
                    <a:latin typeface="Comic Sans MS" pitchFamily="66" charset="0"/>
                  </a:endParaRPr>
                </a:p>
              </p:txBody>
            </p:sp>
          </p:grpSp>
          <p:grpSp>
            <p:nvGrpSpPr>
              <p:cNvPr id="106" name="Group 105"/>
              <p:cNvGrpSpPr/>
              <p:nvPr/>
            </p:nvGrpSpPr>
            <p:grpSpPr>
              <a:xfrm>
                <a:off x="4738909" y="3153496"/>
                <a:ext cx="1612300" cy="349555"/>
                <a:chOff x="3604482" y="2907245"/>
                <a:chExt cx="1612300" cy="349555"/>
              </a:xfrm>
            </p:grpSpPr>
            <p:pic>
              <p:nvPicPr>
                <p:cNvPr id="10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11100" y="305382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353"/>
                <p:cNvSpPr txBox="1">
                  <a:spLocks noChangeArrowheads="1"/>
                </p:cNvSpPr>
                <p:nvPr/>
              </p:nvSpPr>
              <p:spPr bwMode="auto">
                <a:xfrm>
                  <a:off x="4293451" y="2907245"/>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48-63</a:t>
                  </a:r>
                  <a:endParaRPr lang="en-US" sz="700" b="1" dirty="0">
                    <a:solidFill>
                      <a:prstClr val="black"/>
                    </a:solidFill>
                    <a:latin typeface="Comic Sans MS" pitchFamily="66" charset="0"/>
                  </a:endParaRPr>
                </a:p>
              </p:txBody>
            </p:sp>
            <p:sp>
              <p:nvSpPr>
                <p:cNvPr id="109" name="Rectangle 91"/>
                <p:cNvSpPr>
                  <a:spLocks noChangeArrowheads="1"/>
                </p:cNvSpPr>
                <p:nvPr/>
              </p:nvSpPr>
              <p:spPr bwMode="auto">
                <a:xfrm>
                  <a:off x="3604482" y="304135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48-63</a:t>
                  </a:r>
                  <a:endParaRPr lang="en-US" b="1" dirty="0">
                    <a:solidFill>
                      <a:prstClr val="black"/>
                    </a:solidFill>
                    <a:latin typeface="Comic Sans MS" pitchFamily="66" charset="0"/>
                  </a:endParaRPr>
                </a:p>
              </p:txBody>
            </p:sp>
          </p:grpSp>
        </p:grpSp>
        <p:grpSp>
          <p:nvGrpSpPr>
            <p:cNvPr id="13" name="Group 12"/>
            <p:cNvGrpSpPr/>
            <p:nvPr/>
          </p:nvGrpSpPr>
          <p:grpSpPr>
            <a:xfrm>
              <a:off x="1023938" y="2100630"/>
              <a:ext cx="7661275" cy="618073"/>
              <a:chOff x="1023938" y="2100630"/>
              <a:chExt cx="7661275" cy="618073"/>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D1001270</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12" name="Group 11"/>
              <p:cNvGrpSpPr/>
              <p:nvPr/>
            </p:nvGrpSpPr>
            <p:grpSpPr>
              <a:xfrm>
                <a:off x="1351924" y="2100630"/>
                <a:ext cx="5797296" cy="618073"/>
                <a:chOff x="1351924" y="1390651"/>
                <a:chExt cx="5797296" cy="618073"/>
              </a:xfrm>
            </p:grpSpPr>
            <p:pic>
              <p:nvPicPr>
                <p:cNvPr id="596994"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1924" y="1390651"/>
                  <a:ext cx="5797296" cy="6180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40826" y="1637444"/>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651688" y="1637444"/>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95984" y="1637440"/>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729394" y="1637436"/>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65526" y="1627758"/>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43236" y="1627754"/>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sp>
        <p:nvSpPr>
          <p:cNvPr id="8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5"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639620123"/>
      </p:ext>
    </p:extLst>
  </p:cSld>
  <p:clrMapOvr>
    <a:masterClrMapping/>
  </p:clrMapOvr>
  <p:timing>
    <p:tnLst>
      <p:par>
        <p:cTn id="1" dur="indefinite" restart="never" nodeType="tmRoot"/>
      </p:par>
    </p:tnLst>
  </p:timing>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 (8*DB9)</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D1002593</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S1103224</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559</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D1002593-S1103224</a:t>
            </a: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S1103224</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Ch 32-63</a:t>
                </a: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Ch 32-63</a:t>
                </a:r>
              </a:p>
            </p:txBody>
          </p:sp>
        </p:grpSp>
      </p:grpSp>
      <p:grpSp>
        <p:nvGrpSpPr>
          <p:cNvPr id="13" name="Group 12"/>
          <p:cNvGrpSpPr/>
          <p:nvPr/>
        </p:nvGrpSpPr>
        <p:grpSpPr>
          <a:xfrm>
            <a:off x="1023938" y="2076108"/>
            <a:ext cx="7661275" cy="1948803"/>
            <a:chOff x="1023938" y="2076108"/>
            <a:chExt cx="7661275" cy="1948803"/>
          </a:xfrm>
        </p:grpSpPr>
        <p:grpSp>
          <p:nvGrpSpPr>
            <p:cNvPr id="11" name="Group 10"/>
            <p:cNvGrpSpPr/>
            <p:nvPr/>
          </p:nvGrpSpPr>
          <p:grpSpPr>
            <a:xfrm>
              <a:off x="1023938" y="2076108"/>
              <a:ext cx="7661275" cy="667118"/>
              <a:chOff x="1023938" y="2076108"/>
              <a:chExt cx="7661275" cy="667118"/>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D1002593</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7" name="Group 6"/>
              <p:cNvGrpSpPr/>
              <p:nvPr/>
            </p:nvGrpSpPr>
            <p:grpSpPr>
              <a:xfrm>
                <a:off x="1352141" y="2076108"/>
                <a:ext cx="5797296" cy="667118"/>
                <a:chOff x="1352141" y="1340984"/>
                <a:chExt cx="5797296" cy="667118"/>
              </a:xfrm>
            </p:grpSpPr>
            <p:pic>
              <p:nvPicPr>
                <p:cNvPr id="598018"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52141" y="1340984"/>
                  <a:ext cx="5797296" cy="6671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142805"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668103"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198003"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23301" y="1602066"/>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61716"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787014"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6914"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42212" y="1602062"/>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2" name="Group 11"/>
            <p:cNvGrpSpPr/>
            <p:nvPr/>
          </p:nvGrpSpPr>
          <p:grpSpPr>
            <a:xfrm>
              <a:off x="1671791" y="2659417"/>
              <a:ext cx="4780502" cy="1365494"/>
              <a:chOff x="1671791" y="2659417"/>
              <a:chExt cx="4780502" cy="1365494"/>
            </a:xfrm>
          </p:grpSpPr>
          <p:grpSp>
            <p:nvGrpSpPr>
              <p:cNvPr id="18" name="Group 17"/>
              <p:cNvGrpSpPr/>
              <p:nvPr/>
            </p:nvGrpSpPr>
            <p:grpSpPr>
              <a:xfrm>
                <a:off x="1671791" y="2673845"/>
                <a:ext cx="1088138" cy="363649"/>
                <a:chOff x="1671791" y="2673845"/>
                <a:chExt cx="1088138" cy="363649"/>
              </a:xfrm>
            </p:grpSpPr>
            <p:pic>
              <p:nvPicPr>
                <p:cNvPr id="11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54813" y="283487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3"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sp>
              <p:nvSpPr>
                <p:cNvPr id="323665" name="Rectangle 79"/>
                <p:cNvSpPr>
                  <a:spLocks noChangeArrowheads="1"/>
                </p:cNvSpPr>
                <p:nvPr/>
              </p:nvSpPr>
              <p:spPr bwMode="auto">
                <a:xfrm>
                  <a:off x="1671791" y="2822050"/>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nvGrpSpPr>
              <p:cNvPr id="17" name="Group 16"/>
              <p:cNvGrpSpPr/>
              <p:nvPr/>
            </p:nvGrpSpPr>
            <p:grpSpPr>
              <a:xfrm>
                <a:off x="2131232" y="2987305"/>
                <a:ext cx="1120224" cy="373562"/>
                <a:chOff x="2131232" y="2987305"/>
                <a:chExt cx="1120224" cy="373562"/>
              </a:xfrm>
            </p:grpSpPr>
            <p:pic>
              <p:nvPicPr>
                <p:cNvPr id="1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695982" y="3171065"/>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51" name="TextBox 353"/>
                <p:cNvSpPr txBox="1">
                  <a:spLocks noChangeArrowheads="1"/>
                </p:cNvSpPr>
                <p:nvPr/>
              </p:nvSpPr>
              <p:spPr bwMode="auto">
                <a:xfrm>
                  <a:off x="2491544" y="298730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2131232" y="314504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grpSp>
          <p:grpSp>
            <p:nvGrpSpPr>
              <p:cNvPr id="16" name="Group 15"/>
              <p:cNvGrpSpPr/>
              <p:nvPr/>
            </p:nvGrpSpPr>
            <p:grpSpPr>
              <a:xfrm>
                <a:off x="2580542" y="3320137"/>
                <a:ext cx="1177187" cy="373182"/>
                <a:chOff x="2580542" y="3320137"/>
                <a:chExt cx="1177187" cy="373182"/>
              </a:xfrm>
            </p:grpSpPr>
            <p:pic>
              <p:nvPicPr>
                <p:cNvPr id="11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207620" y="349764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8" name="TextBox 353"/>
                <p:cNvSpPr txBox="1">
                  <a:spLocks noChangeArrowheads="1"/>
                </p:cNvSpPr>
                <p:nvPr/>
              </p:nvSpPr>
              <p:spPr bwMode="auto">
                <a:xfrm>
                  <a:off x="2953903"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2580542" y="3477875"/>
                  <a:ext cx="6655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grpSp>
          <p:grpSp>
            <p:nvGrpSpPr>
              <p:cNvPr id="15" name="Group 14"/>
              <p:cNvGrpSpPr/>
              <p:nvPr/>
            </p:nvGrpSpPr>
            <p:grpSpPr>
              <a:xfrm>
                <a:off x="3117722" y="3651729"/>
                <a:ext cx="1241923" cy="373182"/>
                <a:chOff x="3117722" y="3651729"/>
                <a:chExt cx="1241923" cy="373182"/>
              </a:xfrm>
            </p:grpSpPr>
            <p:pic>
              <p:nvPicPr>
                <p:cNvPr id="11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741030" y="383510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5"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grpSp>
          <p:grpSp>
            <p:nvGrpSpPr>
              <p:cNvPr id="86" name="Group 85"/>
              <p:cNvGrpSpPr/>
              <p:nvPr/>
            </p:nvGrpSpPr>
            <p:grpSpPr>
              <a:xfrm>
                <a:off x="3639405" y="2659417"/>
                <a:ext cx="1213172" cy="363649"/>
                <a:chOff x="1546757" y="2673845"/>
                <a:chExt cx="1213172" cy="363649"/>
              </a:xfrm>
            </p:grpSpPr>
            <p:pic>
              <p:nvPicPr>
                <p:cNvPr id="8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54813" y="283487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32-39</a:t>
                  </a:r>
                  <a:endParaRPr lang="en-US" sz="700" b="1" dirty="0">
                    <a:solidFill>
                      <a:prstClr val="black"/>
                    </a:solidFill>
                    <a:latin typeface="Comic Sans MS" pitchFamily="66" charset="0"/>
                  </a:endParaRPr>
                </a:p>
              </p:txBody>
            </p:sp>
            <p:sp>
              <p:nvSpPr>
                <p:cNvPr id="106" name="Rectangle 79"/>
                <p:cNvSpPr>
                  <a:spLocks noChangeArrowheads="1"/>
                </p:cNvSpPr>
                <p:nvPr/>
              </p:nvSpPr>
              <p:spPr bwMode="auto">
                <a:xfrm>
                  <a:off x="1546757" y="282205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32-39</a:t>
                  </a:r>
                  <a:endParaRPr lang="en-US" sz="800" b="1" dirty="0">
                    <a:solidFill>
                      <a:prstClr val="black"/>
                    </a:solidFill>
                    <a:latin typeface="Comic Sans MS" pitchFamily="66" charset="0"/>
                  </a:endParaRPr>
                </a:p>
              </p:txBody>
            </p:sp>
          </p:grpSp>
          <p:grpSp>
            <p:nvGrpSpPr>
              <p:cNvPr id="114" name="Group 113"/>
              <p:cNvGrpSpPr/>
              <p:nvPr/>
            </p:nvGrpSpPr>
            <p:grpSpPr>
              <a:xfrm>
                <a:off x="4161363" y="2972877"/>
                <a:ext cx="1182741" cy="373562"/>
                <a:chOff x="2068715" y="2987305"/>
                <a:chExt cx="1182741" cy="373562"/>
              </a:xfrm>
            </p:grpSpPr>
            <p:pic>
              <p:nvPicPr>
                <p:cNvPr id="115"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695982" y="3171065"/>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53"/>
                <p:cNvSpPr txBox="1">
                  <a:spLocks noChangeArrowheads="1"/>
                </p:cNvSpPr>
                <p:nvPr/>
              </p:nvSpPr>
              <p:spPr bwMode="auto">
                <a:xfrm>
                  <a:off x="2491544" y="298730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40-47</a:t>
                  </a:r>
                  <a:endParaRPr lang="en-US" sz="700" b="1" dirty="0">
                    <a:solidFill>
                      <a:prstClr val="black"/>
                    </a:solidFill>
                    <a:latin typeface="Comic Sans MS" pitchFamily="66" charset="0"/>
                  </a:endParaRPr>
                </a:p>
              </p:txBody>
            </p:sp>
            <p:sp>
              <p:nvSpPr>
                <p:cNvPr id="117" name="Rectangle 83"/>
                <p:cNvSpPr>
                  <a:spLocks noChangeArrowheads="1"/>
                </p:cNvSpPr>
                <p:nvPr/>
              </p:nvSpPr>
              <p:spPr bwMode="auto">
                <a:xfrm>
                  <a:off x="2068715" y="3145043"/>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40-47</a:t>
                  </a:r>
                  <a:endParaRPr lang="en-US" b="1" dirty="0">
                    <a:solidFill>
                      <a:prstClr val="black"/>
                    </a:solidFill>
                    <a:latin typeface="Comic Sans MS" pitchFamily="66" charset="0"/>
                  </a:endParaRPr>
                </a:p>
              </p:txBody>
            </p:sp>
          </p:grpSp>
          <p:grpSp>
            <p:nvGrpSpPr>
              <p:cNvPr id="118" name="Group 117"/>
              <p:cNvGrpSpPr/>
              <p:nvPr/>
            </p:nvGrpSpPr>
            <p:grpSpPr>
              <a:xfrm>
                <a:off x="4673189" y="3305709"/>
                <a:ext cx="1177188" cy="373182"/>
                <a:chOff x="2580541" y="3320137"/>
                <a:chExt cx="1177188" cy="373182"/>
              </a:xfrm>
            </p:grpSpPr>
            <p:pic>
              <p:nvPicPr>
                <p:cNvPr id="11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207620" y="3497641"/>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53"/>
                <p:cNvSpPr txBox="1">
                  <a:spLocks noChangeArrowheads="1"/>
                </p:cNvSpPr>
                <p:nvPr/>
              </p:nvSpPr>
              <p:spPr bwMode="auto">
                <a:xfrm>
                  <a:off x="2953903"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700" b="1" dirty="0" smtClean="0">
                      <a:solidFill>
                        <a:prstClr val="black"/>
                      </a:solidFill>
                      <a:latin typeface="Comic Sans MS" pitchFamily="66" charset="0"/>
                    </a:rPr>
                    <a:t>Ch 48-55</a:t>
                  </a:r>
                  <a:endParaRPr lang="en-US" sz="700" b="1" dirty="0">
                    <a:solidFill>
                      <a:prstClr val="black"/>
                    </a:solidFill>
                    <a:latin typeface="Comic Sans MS" pitchFamily="66" charset="0"/>
                  </a:endParaRPr>
                </a:p>
              </p:txBody>
            </p:sp>
            <p:sp>
              <p:nvSpPr>
                <p:cNvPr id="121" name="Rectangle 87"/>
                <p:cNvSpPr>
                  <a:spLocks noChangeArrowheads="1"/>
                </p:cNvSpPr>
                <p:nvPr/>
              </p:nvSpPr>
              <p:spPr bwMode="auto">
                <a:xfrm>
                  <a:off x="2580541" y="347787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48-55</a:t>
                  </a:r>
                  <a:endParaRPr lang="en-US" sz="800" b="1" dirty="0">
                    <a:solidFill>
                      <a:prstClr val="black"/>
                    </a:solidFill>
                    <a:latin typeface="Comic Sans MS" pitchFamily="66" charset="0"/>
                  </a:endParaRPr>
                </a:p>
              </p:txBody>
            </p:sp>
          </p:grpSp>
          <p:grpSp>
            <p:nvGrpSpPr>
              <p:cNvPr id="122" name="Group 121"/>
              <p:cNvGrpSpPr/>
              <p:nvPr/>
            </p:nvGrpSpPr>
            <p:grpSpPr>
              <a:xfrm>
                <a:off x="5210370" y="3637301"/>
                <a:ext cx="1241923" cy="373182"/>
                <a:chOff x="3117722" y="3651729"/>
                <a:chExt cx="1241923" cy="373182"/>
              </a:xfrm>
            </p:grpSpPr>
            <p:pic>
              <p:nvPicPr>
                <p:cNvPr id="12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741030" y="383510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56-63</a:t>
                  </a:r>
                  <a:endParaRPr lang="en-US" sz="700" b="1" dirty="0">
                    <a:solidFill>
                      <a:prstClr val="black"/>
                    </a:solidFill>
                    <a:latin typeface="Comic Sans MS" pitchFamily="66" charset="0"/>
                  </a:endParaRPr>
                </a:p>
              </p:txBody>
            </p:sp>
            <p:sp>
              <p:nvSpPr>
                <p:cNvPr id="125"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56-63</a:t>
                  </a:r>
                  <a:endParaRPr lang="en-US" b="1" dirty="0">
                    <a:solidFill>
                      <a:prstClr val="black"/>
                    </a:solidFill>
                    <a:latin typeface="Comic Sans MS" pitchFamily="66" charset="0"/>
                  </a:endParaRPr>
                </a:p>
              </p:txBody>
            </p:sp>
          </p:grpSp>
        </p:grpSp>
      </p:grpSp>
      <p:sp>
        <p:nvSpPr>
          <p:cNvPr id="8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5"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598848813"/>
      </p:ext>
    </p:ext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L1-VDC-C5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482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AF52589-048F-490B-9AD8-56921C912B4C}" type="slidenum">
              <a:rPr lang="en-US" smtClean="0">
                <a:solidFill>
                  <a:srgbClr val="898989"/>
                </a:solidFill>
                <a:latin typeface="Calibri" pitchFamily="34" charset="0"/>
              </a:rPr>
              <a:pPr eaLnBrk="1" hangingPunct="1"/>
              <a:t>56</a:t>
            </a:fld>
            <a:endParaRPr lang="en-US" smtClean="0">
              <a:solidFill>
                <a:srgbClr val="898989"/>
              </a:solidFill>
              <a:latin typeface="Calibri" pitchFamily="34" charset="0"/>
            </a:endParaRPr>
          </a:p>
        </p:txBody>
      </p:sp>
      <p:sp>
        <p:nvSpPr>
          <p:cNvPr id="34821"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L1-VDC-C5</a:t>
            </a:r>
            <a:endParaRPr lang="en-US" sz="800" b="1" dirty="0">
              <a:latin typeface="Comic Sans MS" pitchFamily="66" charset="0"/>
            </a:endParaRPr>
          </a:p>
        </p:txBody>
      </p:sp>
      <p:sp>
        <p:nvSpPr>
          <p:cNvPr id="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L1-VDC-C5 Corner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4"/>
              </a:rPr>
              <a:t>D1200894</a:t>
            </a:r>
            <a:r>
              <a:rPr lang="en-US" sz="800" b="1" dirty="0" smtClean="0">
                <a:latin typeface="Comic Sans MS" pitchFamily="66" charset="0"/>
              </a:rPr>
              <a:t>) (</a:t>
            </a:r>
            <a:r>
              <a:rPr lang="en-US" sz="800" b="1" u="sng" dirty="0">
                <a:latin typeface="Comic Sans MS" pitchFamily="66" charset="0"/>
                <a:hlinkClick r:id="rId5"/>
              </a:rPr>
              <a:t>S1105251</a:t>
            </a:r>
            <a:r>
              <a:rPr lang="en-US" sz="800" b="1" dirty="0" smtClean="0">
                <a:latin typeface="Comic Sans MS" pitchFamily="66" charset="0"/>
              </a:rPr>
              <a:t>)</a:t>
            </a:r>
            <a:endParaRPr lang="en-US" sz="800" b="1" dirty="0">
              <a:latin typeface="Comic Sans MS" pitchFamily="66" charset="0"/>
            </a:endParaRPr>
          </a:p>
        </p:txBody>
      </p:sp>
      <p:graphicFrame>
        <p:nvGraphicFramePr>
          <p:cNvPr id="2" name="Table 1"/>
          <p:cNvGraphicFramePr>
            <a:graphicFrameLocks noGrp="1"/>
          </p:cNvGraphicFramePr>
          <p:nvPr/>
        </p:nvGraphicFramePr>
        <p:xfrm>
          <a:off x="457200" y="1688460"/>
          <a:ext cx="8229600" cy="4349442"/>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a:solidFill>
                            <a:srgbClr val="0070C0"/>
                          </a:solidFill>
                          <a:effectLst/>
                          <a:latin typeface="Comic Sans MS"/>
                          <a:hlinkClick r:id="rId5"/>
                        </a:rPr>
                        <a:t>L1-VDC-C5 S1105251</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22347">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PTO-027</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PTO-028</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PTO-030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L1-SUS-R3 </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L1-SUS-R5 </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L1-SUS-R6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422347">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H236378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PTO-027</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PTO-028</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PTO-030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L1-SUS-R3 </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L1-SUS-R5 </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L1-SUS-R6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281565">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PTO-023</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PTO-024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L1-SUS-R1</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L1-SUS-R2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281565">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PTO-023</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PTO-024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L1-SUS-R1</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L1-SUS-R2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H236380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PSO-025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PSO-025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H236459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PSY-025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PTY-025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PSY-025</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L1-PSL-R1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PSO-026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PTO-026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L1-PSL-R1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PSO-026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FFFFFF"/>
                          </a:solidFill>
                          <a:effectLst/>
                          <a:latin typeface="Comic Sans MS"/>
                        </a:rPr>
                        <a:t>L1-TB05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L1-PSL-R1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PSY-026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H236398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FFFFFF"/>
                          </a:solidFill>
                          <a:effectLst/>
                          <a:latin typeface="Comic Sans MS"/>
                        </a:rPr>
                        <a:t>L1-TB05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L1-PSL-R1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PSY-026</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4"/>
                        </a:rPr>
                        <a:t>D1200894</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230"/>
          <p:cNvGrpSpPr>
            <a:grpSpLocks/>
          </p:cNvGrpSpPr>
          <p:nvPr/>
        </p:nvGrpSpPr>
        <p:grpSpPr bwMode="auto">
          <a:xfrm>
            <a:off x="1456636" y="775256"/>
            <a:ext cx="6239091" cy="223946"/>
            <a:chOff x="-981730" y="5770963"/>
            <a:chExt cx="6238091" cy="224179"/>
          </a:xfrm>
        </p:grpSpPr>
        <p:grpSp>
          <p:nvGrpSpPr>
            <p:cNvPr id="75" name="Group 195"/>
            <p:cNvGrpSpPr>
              <a:grpSpLocks/>
            </p:cNvGrpSpPr>
            <p:nvPr/>
          </p:nvGrpSpPr>
          <p:grpSpPr bwMode="auto">
            <a:xfrm>
              <a:off x="-981730" y="5770963"/>
              <a:ext cx="3610757" cy="218507"/>
              <a:chOff x="-981730" y="5788215"/>
              <a:chExt cx="3610757" cy="218507"/>
            </a:xfrm>
          </p:grpSpPr>
          <p:grpSp>
            <p:nvGrpSpPr>
              <p:cNvPr id="81" name="Group 194"/>
              <p:cNvGrpSpPr>
                <a:grpSpLocks/>
              </p:cNvGrpSpPr>
              <p:nvPr/>
            </p:nvGrpSpPr>
            <p:grpSpPr bwMode="auto">
              <a:xfrm>
                <a:off x="-981730" y="5788215"/>
                <a:ext cx="3610757" cy="215668"/>
                <a:chOff x="-981730" y="5788215"/>
                <a:chExt cx="3610757" cy="215668"/>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8"/>
                <p:cNvSpPr txBox="1">
                  <a:spLocks noChangeArrowheads="1"/>
                </p:cNvSpPr>
                <p:nvPr/>
              </p:nvSpPr>
              <p:spPr bwMode="auto">
                <a:xfrm>
                  <a:off x="-981730" y="5788215"/>
                  <a:ext cx="2330326"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Input Chassis (8*DB9)</a:t>
                  </a:r>
                  <a:endParaRPr lang="en-US" sz="800" b="1" dirty="0">
                    <a:latin typeface="Comic Sans MS" pitchFamily="66" charset="0"/>
                  </a:endParaRPr>
                </a:p>
              </p:txBody>
            </p:sp>
          </p:grpSp>
          <p:sp>
            <p:nvSpPr>
              <p:cNvPr id="82" name="TextBox 353"/>
              <p:cNvSpPr txBox="1">
                <a:spLocks noChangeArrowheads="1"/>
              </p:cNvSpPr>
              <p:nvPr/>
            </p:nvSpPr>
            <p:spPr bwMode="auto">
              <a:xfrm>
                <a:off x="1345721" y="5791278"/>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D1001726</a:t>
                </a:r>
                <a:endParaRPr lang="en-US" sz="800" b="1" dirty="0">
                  <a:latin typeface="Comic Sans MS" pitchFamily="66" charset="0"/>
                </a:endParaRPr>
              </a:p>
            </p:txBody>
          </p:sp>
        </p:grpSp>
        <p:grpSp>
          <p:nvGrpSpPr>
            <p:cNvPr id="76" name="Group 192"/>
            <p:cNvGrpSpPr>
              <a:grpSpLocks/>
            </p:cNvGrpSpPr>
            <p:nvPr/>
          </p:nvGrpSpPr>
          <p:grpSpPr bwMode="auto">
            <a:xfrm>
              <a:off x="2841236" y="5773948"/>
              <a:ext cx="2415125" cy="221194"/>
              <a:chOff x="2841236" y="5773948"/>
              <a:chExt cx="2415125" cy="221194"/>
            </a:xfrm>
          </p:grpSpPr>
          <p:sp>
            <p:nvSpPr>
              <p:cNvPr id="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78" name="Group 191"/>
              <p:cNvGrpSpPr>
                <a:grpSpLocks/>
              </p:cNvGrpSpPr>
              <p:nvPr/>
            </p:nvGrpSpPr>
            <p:grpSpPr bwMode="auto">
              <a:xfrm>
                <a:off x="2841236" y="5779698"/>
                <a:ext cx="1280160" cy="215444"/>
                <a:chOff x="2841236" y="5779698"/>
                <a:chExt cx="1280160" cy="215444"/>
              </a:xfrm>
            </p:grpSpPr>
            <p:pic>
              <p:nvPicPr>
                <p:cNvPr id="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S1103897</a:t>
                  </a:r>
                  <a:endParaRPr lang="en-US" sz="800" b="1" dirty="0">
                    <a:latin typeface="Comic Sans MS" pitchFamily="66" charset="0"/>
                  </a:endParaRPr>
                </a:p>
              </p:txBody>
            </p:sp>
          </p:grpSp>
        </p:gr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560</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D1001726-S1103897</a:t>
            </a:r>
          </a:p>
        </p:txBody>
      </p:sp>
      <p:grpSp>
        <p:nvGrpSpPr>
          <p:cNvPr id="6" name="Group 5"/>
          <p:cNvGrpSpPr/>
          <p:nvPr/>
        </p:nvGrpSpPr>
        <p:grpSpPr>
          <a:xfrm>
            <a:off x="1030288" y="4449763"/>
            <a:ext cx="7669212" cy="949749"/>
            <a:chOff x="1030288" y="4449763"/>
            <a:chExt cx="7669212" cy="949749"/>
          </a:xfrm>
        </p:grpSpPr>
        <p:grpSp>
          <p:nvGrpSpPr>
            <p:cNvPr id="5" name="Group 4"/>
            <p:cNvGrpSpPr/>
            <p:nvPr/>
          </p:nvGrpSpPr>
          <p:grpSpPr>
            <a:xfrm>
              <a:off x="1030288" y="4449763"/>
              <a:ext cx="7669212" cy="604837"/>
              <a:chOff x="1030288" y="4449763"/>
              <a:chExt cx="7669212" cy="604837"/>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S1103897</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nvGrpSpPr>
              <p:cNvPr id="4" name="Group 3"/>
              <p:cNvGrpSpPr/>
              <p:nvPr/>
            </p:nvGrpSpPr>
            <p:grpSpPr>
              <a:xfrm>
                <a:off x="1352141" y="4466926"/>
                <a:ext cx="5797296" cy="570509"/>
                <a:chOff x="1369585" y="5580971"/>
                <a:chExt cx="5797296" cy="570509"/>
              </a:xfrm>
            </p:grpSpPr>
            <p:pic>
              <p:nvPicPr>
                <p:cNvPr id="5959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69585" y="5580971"/>
                  <a:ext cx="5797296" cy="5705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363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2819" y="5613629"/>
                  <a:ext cx="569156"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61804" y="57709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8462" y="5740869"/>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6"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22069"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15"/>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335570" y="5763875"/>
                  <a:ext cx="10064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 name="Group 1"/>
            <p:cNvGrpSpPr/>
            <p:nvPr/>
          </p:nvGrpSpPr>
          <p:grpSpPr>
            <a:xfrm>
              <a:off x="4761989" y="5016276"/>
              <a:ext cx="1587930" cy="383236"/>
              <a:chOff x="4761989" y="5974218"/>
              <a:chExt cx="1587930" cy="383236"/>
            </a:xfrm>
          </p:grpSpPr>
          <p:sp>
            <p:nvSpPr>
              <p:cNvPr id="323643" name="TextBox 353"/>
              <p:cNvSpPr txBox="1">
                <a:spLocks noChangeArrowheads="1"/>
              </p:cNvSpPr>
              <p:nvPr/>
            </p:nvSpPr>
            <p:spPr bwMode="auto">
              <a:xfrm>
                <a:off x="5332370" y="5974218"/>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0-31</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761989" y="6142010"/>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0-31</a:t>
                </a:r>
                <a:endParaRPr lang="en-US" b="1" dirty="0">
                  <a:solidFill>
                    <a:prstClr val="black"/>
                  </a:solidFill>
                  <a:latin typeface="Comic Sans MS" pitchFamily="66" charset="0"/>
                </a:endParaRPr>
              </a:p>
            </p:txBody>
          </p:sp>
          <p:pic>
            <p:nvPicPr>
              <p:cNvPr id="99"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35571"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 name="Group 2"/>
            <p:cNvGrpSpPr/>
            <p:nvPr/>
          </p:nvGrpSpPr>
          <p:grpSpPr>
            <a:xfrm>
              <a:off x="2589171" y="5014984"/>
              <a:ext cx="1650447" cy="383236"/>
              <a:chOff x="2589171" y="5972926"/>
              <a:chExt cx="1650447" cy="383236"/>
            </a:xfrm>
          </p:grpSpPr>
          <p:pic>
            <p:nvPicPr>
              <p:cNvPr id="97" name="Picture 16"/>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22070" y="6155761"/>
                <a:ext cx="1005682"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3222069" y="5972926"/>
                <a:ext cx="1017549"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smtClean="0">
                    <a:solidFill>
                      <a:prstClr val="black"/>
                    </a:solidFill>
                    <a:latin typeface="Comic Sans MS" pitchFamily="66" charset="0"/>
                  </a:rPr>
                  <a:t>Ch 32-63</a:t>
                </a:r>
                <a:endParaRPr lang="en-US" sz="800" b="1" dirty="0">
                  <a:solidFill>
                    <a:prstClr val="black"/>
                  </a:solidFill>
                  <a:latin typeface="Comic Sans MS" pitchFamily="66" charset="0"/>
                </a:endParaRPr>
              </a:p>
            </p:txBody>
          </p:sp>
          <p:sp>
            <p:nvSpPr>
              <p:cNvPr id="101" name="Rectangle 131"/>
              <p:cNvSpPr>
                <a:spLocks noChangeArrowheads="1"/>
              </p:cNvSpPr>
              <p:nvPr/>
            </p:nvSpPr>
            <p:spPr bwMode="auto">
              <a:xfrm>
                <a:off x="2589171" y="614071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32-63</a:t>
                </a:r>
                <a:endParaRPr lang="en-US" b="1" dirty="0">
                  <a:solidFill>
                    <a:prstClr val="black"/>
                  </a:solidFill>
                  <a:latin typeface="Comic Sans MS" pitchFamily="66" charset="0"/>
                </a:endParaRPr>
              </a:p>
            </p:txBody>
          </p:sp>
        </p:grpSp>
      </p:grpSp>
      <p:grpSp>
        <p:nvGrpSpPr>
          <p:cNvPr id="323689" name="Group 323688"/>
          <p:cNvGrpSpPr/>
          <p:nvPr/>
        </p:nvGrpSpPr>
        <p:grpSpPr>
          <a:xfrm>
            <a:off x="1023938" y="2106613"/>
            <a:ext cx="7661275" cy="1918298"/>
            <a:chOff x="1023938" y="2106613"/>
            <a:chExt cx="7661275" cy="1918298"/>
          </a:xfrm>
        </p:grpSpPr>
        <p:grpSp>
          <p:nvGrpSpPr>
            <p:cNvPr id="323688" name="Group 323687"/>
            <p:cNvGrpSpPr/>
            <p:nvPr/>
          </p:nvGrpSpPr>
          <p:grpSpPr>
            <a:xfrm>
              <a:off x="1671791" y="2659417"/>
              <a:ext cx="4780502" cy="1365494"/>
              <a:chOff x="1671791" y="2659417"/>
              <a:chExt cx="4780502" cy="1365494"/>
            </a:xfrm>
          </p:grpSpPr>
          <p:grpSp>
            <p:nvGrpSpPr>
              <p:cNvPr id="323687" name="Group 323686"/>
              <p:cNvGrpSpPr/>
              <p:nvPr/>
            </p:nvGrpSpPr>
            <p:grpSpPr>
              <a:xfrm>
                <a:off x="1671791" y="2673845"/>
                <a:ext cx="1088138" cy="363649"/>
                <a:chOff x="1671791" y="2673845"/>
                <a:chExt cx="1088138" cy="363649"/>
              </a:xfrm>
            </p:grpSpPr>
            <p:pic>
              <p:nvPicPr>
                <p:cNvPr id="137"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154813" y="2838110"/>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 name="Group 19"/>
                <p:cNvGrpSpPr/>
                <p:nvPr/>
              </p:nvGrpSpPr>
              <p:grpSpPr>
                <a:xfrm>
                  <a:off x="1671791" y="2673845"/>
                  <a:ext cx="1088138" cy="363649"/>
                  <a:chOff x="1671791" y="2673845"/>
                  <a:chExt cx="1088138" cy="363649"/>
                </a:xfrm>
              </p:grpSpPr>
              <p:sp>
                <p:nvSpPr>
                  <p:cNvPr id="323663" name="TextBox 353"/>
                  <p:cNvSpPr txBox="1">
                    <a:spLocks noChangeArrowheads="1"/>
                  </p:cNvSpPr>
                  <p:nvPr/>
                </p:nvSpPr>
                <p:spPr bwMode="auto">
                  <a:xfrm>
                    <a:off x="1964104" y="2673845"/>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0-7</a:t>
                    </a:r>
                    <a:endParaRPr lang="en-US" sz="700" b="1" dirty="0">
                      <a:solidFill>
                        <a:prstClr val="black"/>
                      </a:solidFill>
                      <a:latin typeface="Comic Sans MS" pitchFamily="66" charset="0"/>
                    </a:endParaRPr>
                  </a:p>
                </p:txBody>
              </p:sp>
              <p:sp>
                <p:nvSpPr>
                  <p:cNvPr id="323665" name="Rectangle 79"/>
                  <p:cNvSpPr>
                    <a:spLocks noChangeArrowheads="1"/>
                  </p:cNvSpPr>
                  <p:nvPr/>
                </p:nvSpPr>
                <p:spPr bwMode="auto">
                  <a:xfrm>
                    <a:off x="1671791" y="2822050"/>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0-7</a:t>
                    </a:r>
                    <a:endParaRPr lang="en-US" sz="800" b="1" dirty="0">
                      <a:solidFill>
                        <a:prstClr val="black"/>
                      </a:solidFill>
                      <a:latin typeface="Comic Sans MS" pitchFamily="66" charset="0"/>
                    </a:endParaRPr>
                  </a:p>
                </p:txBody>
              </p:sp>
            </p:grpSp>
          </p:grpSp>
          <p:grpSp>
            <p:nvGrpSpPr>
              <p:cNvPr id="323686" name="Group 323685"/>
              <p:cNvGrpSpPr/>
              <p:nvPr/>
            </p:nvGrpSpPr>
            <p:grpSpPr>
              <a:xfrm>
                <a:off x="2131232" y="3002810"/>
                <a:ext cx="1181703" cy="357677"/>
                <a:chOff x="2131232" y="3002810"/>
                <a:chExt cx="1181703" cy="357677"/>
              </a:xfrm>
            </p:grpSpPr>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98915" y="3154138"/>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 name="Group 20"/>
                <p:cNvGrpSpPr/>
                <p:nvPr/>
              </p:nvGrpSpPr>
              <p:grpSpPr>
                <a:xfrm>
                  <a:off x="2131232" y="3002810"/>
                  <a:ext cx="1181703" cy="357677"/>
                  <a:chOff x="2131232" y="3002810"/>
                  <a:chExt cx="1181703" cy="357677"/>
                </a:xfrm>
              </p:grpSpPr>
              <p:sp>
                <p:nvSpPr>
                  <p:cNvPr id="323651" name="TextBox 353"/>
                  <p:cNvSpPr txBox="1">
                    <a:spLocks noChangeArrowheads="1"/>
                  </p:cNvSpPr>
                  <p:nvPr/>
                </p:nvSpPr>
                <p:spPr bwMode="auto">
                  <a:xfrm>
                    <a:off x="2553023" y="3002810"/>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8-15</a:t>
                    </a:r>
                    <a:endParaRPr lang="en-US" sz="700" b="1" dirty="0">
                      <a:solidFill>
                        <a:prstClr val="black"/>
                      </a:solidFill>
                      <a:latin typeface="Comic Sans MS" pitchFamily="66" charset="0"/>
                    </a:endParaRPr>
                  </a:p>
                </p:txBody>
              </p:sp>
              <p:sp>
                <p:nvSpPr>
                  <p:cNvPr id="323652" name="Rectangle 83"/>
                  <p:cNvSpPr>
                    <a:spLocks noChangeArrowheads="1"/>
                  </p:cNvSpPr>
                  <p:nvPr/>
                </p:nvSpPr>
                <p:spPr bwMode="auto">
                  <a:xfrm>
                    <a:off x="2131232" y="314504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8-15</a:t>
                    </a:r>
                    <a:endParaRPr lang="en-US" b="1" dirty="0">
                      <a:solidFill>
                        <a:prstClr val="black"/>
                      </a:solidFill>
                      <a:latin typeface="Comic Sans MS" pitchFamily="66" charset="0"/>
                    </a:endParaRPr>
                  </a:p>
                </p:txBody>
              </p:sp>
            </p:grpSp>
          </p:grpSp>
          <p:grpSp>
            <p:nvGrpSpPr>
              <p:cNvPr id="323685" name="Group 323684"/>
              <p:cNvGrpSpPr/>
              <p:nvPr/>
            </p:nvGrpSpPr>
            <p:grpSpPr>
              <a:xfrm>
                <a:off x="2580542" y="3320137"/>
                <a:ext cx="1271876" cy="373182"/>
                <a:chOff x="2580542" y="3320137"/>
                <a:chExt cx="1271876" cy="373182"/>
              </a:xfrm>
            </p:grpSpPr>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09599" y="3501167"/>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 name="Group 21"/>
                <p:cNvGrpSpPr/>
                <p:nvPr/>
              </p:nvGrpSpPr>
              <p:grpSpPr>
                <a:xfrm>
                  <a:off x="2580542" y="3320137"/>
                  <a:ext cx="1271876" cy="373182"/>
                  <a:chOff x="2580542" y="3320137"/>
                  <a:chExt cx="1271876" cy="373182"/>
                </a:xfrm>
              </p:grpSpPr>
              <p:sp>
                <p:nvSpPr>
                  <p:cNvPr id="323648" name="TextBox 353"/>
                  <p:cNvSpPr txBox="1">
                    <a:spLocks noChangeArrowheads="1"/>
                  </p:cNvSpPr>
                  <p:nvPr/>
                </p:nvSpPr>
                <p:spPr bwMode="auto">
                  <a:xfrm>
                    <a:off x="3048592" y="3320137"/>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16-23</a:t>
                    </a:r>
                    <a:endParaRPr lang="en-US" sz="700" b="1" dirty="0">
                      <a:solidFill>
                        <a:prstClr val="black"/>
                      </a:solidFill>
                      <a:latin typeface="Comic Sans MS" pitchFamily="66" charset="0"/>
                    </a:endParaRPr>
                  </a:p>
                </p:txBody>
              </p:sp>
              <p:sp>
                <p:nvSpPr>
                  <p:cNvPr id="323649" name="Rectangle 87"/>
                  <p:cNvSpPr>
                    <a:spLocks noChangeArrowheads="1"/>
                  </p:cNvSpPr>
                  <p:nvPr/>
                </p:nvSpPr>
                <p:spPr bwMode="auto">
                  <a:xfrm>
                    <a:off x="2580542" y="3477875"/>
                    <a:ext cx="6655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16-23</a:t>
                    </a:r>
                    <a:endParaRPr lang="en-US" sz="800" b="1" dirty="0">
                      <a:solidFill>
                        <a:prstClr val="black"/>
                      </a:solidFill>
                      <a:latin typeface="Comic Sans MS" pitchFamily="66" charset="0"/>
                    </a:endParaRPr>
                  </a:p>
                </p:txBody>
              </p:sp>
            </p:grpSp>
          </p:grpSp>
          <p:grpSp>
            <p:nvGrpSpPr>
              <p:cNvPr id="31" name="Group 30"/>
              <p:cNvGrpSpPr/>
              <p:nvPr/>
            </p:nvGrpSpPr>
            <p:grpSpPr>
              <a:xfrm>
                <a:off x="3117722" y="3651729"/>
                <a:ext cx="1241923" cy="373182"/>
                <a:chOff x="3117722" y="3651729"/>
                <a:chExt cx="1241923" cy="373182"/>
              </a:xfrm>
            </p:grpSpPr>
            <p:pic>
              <p:nvPicPr>
                <p:cNvPr id="131"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743770" y="3834273"/>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 name="Group 22"/>
                <p:cNvGrpSpPr/>
                <p:nvPr/>
              </p:nvGrpSpPr>
              <p:grpSpPr>
                <a:xfrm>
                  <a:off x="3117722" y="3651729"/>
                  <a:ext cx="1241923" cy="373182"/>
                  <a:chOff x="3117722" y="3651729"/>
                  <a:chExt cx="1241923" cy="373182"/>
                </a:xfrm>
              </p:grpSpPr>
              <p:sp>
                <p:nvSpPr>
                  <p:cNvPr id="323645" name="TextBox 353"/>
                  <p:cNvSpPr txBox="1">
                    <a:spLocks noChangeArrowheads="1"/>
                  </p:cNvSpPr>
                  <p:nvPr/>
                </p:nvSpPr>
                <p:spPr bwMode="auto">
                  <a:xfrm>
                    <a:off x="3555816" y="3651729"/>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24-31</a:t>
                    </a:r>
                    <a:endParaRPr lang="en-US" sz="700" b="1" dirty="0">
                      <a:solidFill>
                        <a:prstClr val="black"/>
                      </a:solidFill>
                      <a:latin typeface="Comic Sans MS" pitchFamily="66" charset="0"/>
                    </a:endParaRPr>
                  </a:p>
                </p:txBody>
              </p:sp>
              <p:sp>
                <p:nvSpPr>
                  <p:cNvPr id="323646" name="Rectangle 91"/>
                  <p:cNvSpPr>
                    <a:spLocks noChangeArrowheads="1"/>
                  </p:cNvSpPr>
                  <p:nvPr/>
                </p:nvSpPr>
                <p:spPr bwMode="auto">
                  <a:xfrm>
                    <a:off x="3117722" y="380946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24-31</a:t>
                    </a:r>
                    <a:endParaRPr lang="en-US" b="1" dirty="0">
                      <a:solidFill>
                        <a:prstClr val="black"/>
                      </a:solidFill>
                      <a:latin typeface="Comic Sans MS" pitchFamily="66" charset="0"/>
                    </a:endParaRPr>
                  </a:p>
                </p:txBody>
              </p:sp>
            </p:grpSp>
          </p:grpSp>
          <p:grpSp>
            <p:nvGrpSpPr>
              <p:cNvPr id="30" name="Group 29"/>
              <p:cNvGrpSpPr/>
              <p:nvPr/>
            </p:nvGrpSpPr>
            <p:grpSpPr>
              <a:xfrm>
                <a:off x="3639405" y="2659417"/>
                <a:ext cx="1213172" cy="363649"/>
                <a:chOff x="3639405" y="2659417"/>
                <a:chExt cx="1213172" cy="363649"/>
              </a:xfrm>
            </p:grpSpPr>
            <p:pic>
              <p:nvPicPr>
                <p:cNvPr id="13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49335" y="2829631"/>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9" name="Group 18"/>
                <p:cNvGrpSpPr/>
                <p:nvPr/>
              </p:nvGrpSpPr>
              <p:grpSpPr>
                <a:xfrm>
                  <a:off x="3639405" y="2659417"/>
                  <a:ext cx="1213172" cy="363649"/>
                  <a:chOff x="3639405" y="2659417"/>
                  <a:chExt cx="1213172" cy="363649"/>
                </a:xfrm>
              </p:grpSpPr>
              <p:sp>
                <p:nvSpPr>
                  <p:cNvPr id="95" name="TextBox 353"/>
                  <p:cNvSpPr txBox="1">
                    <a:spLocks noChangeArrowheads="1"/>
                  </p:cNvSpPr>
                  <p:nvPr/>
                </p:nvSpPr>
                <p:spPr bwMode="auto">
                  <a:xfrm>
                    <a:off x="4056752" y="2659417"/>
                    <a:ext cx="79582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32-39</a:t>
                    </a:r>
                    <a:endParaRPr lang="en-US" sz="700" b="1" dirty="0">
                      <a:solidFill>
                        <a:prstClr val="black"/>
                      </a:solidFill>
                      <a:latin typeface="Comic Sans MS" pitchFamily="66" charset="0"/>
                    </a:endParaRPr>
                  </a:p>
                </p:txBody>
              </p:sp>
              <p:sp>
                <p:nvSpPr>
                  <p:cNvPr id="106" name="Rectangle 79"/>
                  <p:cNvSpPr>
                    <a:spLocks noChangeArrowheads="1"/>
                  </p:cNvSpPr>
                  <p:nvPr/>
                </p:nvSpPr>
                <p:spPr bwMode="auto">
                  <a:xfrm>
                    <a:off x="3639405" y="280762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32-39</a:t>
                    </a:r>
                    <a:endParaRPr lang="en-US" sz="800" b="1" dirty="0">
                      <a:solidFill>
                        <a:prstClr val="black"/>
                      </a:solidFill>
                      <a:latin typeface="Comic Sans MS" pitchFamily="66" charset="0"/>
                    </a:endParaRPr>
                  </a:p>
                </p:txBody>
              </p:sp>
            </p:grpSp>
          </p:grpSp>
          <p:grpSp>
            <p:nvGrpSpPr>
              <p:cNvPr id="29" name="Group 28"/>
              <p:cNvGrpSpPr/>
              <p:nvPr/>
            </p:nvGrpSpPr>
            <p:grpSpPr>
              <a:xfrm>
                <a:off x="4161363" y="3005535"/>
                <a:ext cx="1226285" cy="340524"/>
                <a:chOff x="4161363" y="3005535"/>
                <a:chExt cx="1226285" cy="340524"/>
              </a:xfrm>
            </p:grpSpPr>
            <p:pic>
              <p:nvPicPr>
                <p:cNvPr id="13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788630" y="3154139"/>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 name="Group 13"/>
                <p:cNvGrpSpPr/>
                <p:nvPr/>
              </p:nvGrpSpPr>
              <p:grpSpPr>
                <a:xfrm>
                  <a:off x="4161363" y="3005535"/>
                  <a:ext cx="1226285" cy="340524"/>
                  <a:chOff x="4161363" y="3005535"/>
                  <a:chExt cx="1226285" cy="340524"/>
                </a:xfrm>
              </p:grpSpPr>
              <p:sp>
                <p:nvSpPr>
                  <p:cNvPr id="116" name="TextBox 353"/>
                  <p:cNvSpPr txBox="1">
                    <a:spLocks noChangeArrowheads="1"/>
                  </p:cNvSpPr>
                  <p:nvPr/>
                </p:nvSpPr>
                <p:spPr bwMode="auto">
                  <a:xfrm>
                    <a:off x="4627736" y="3005535"/>
                    <a:ext cx="75991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40-47</a:t>
                    </a:r>
                    <a:endParaRPr lang="en-US" sz="700" b="1" dirty="0">
                      <a:solidFill>
                        <a:prstClr val="black"/>
                      </a:solidFill>
                      <a:latin typeface="Comic Sans MS" pitchFamily="66" charset="0"/>
                    </a:endParaRPr>
                  </a:p>
                </p:txBody>
              </p:sp>
              <p:sp>
                <p:nvSpPr>
                  <p:cNvPr id="117" name="Rectangle 83"/>
                  <p:cNvSpPr>
                    <a:spLocks noChangeArrowheads="1"/>
                  </p:cNvSpPr>
                  <p:nvPr/>
                </p:nvSpPr>
                <p:spPr bwMode="auto">
                  <a:xfrm>
                    <a:off x="4161363" y="313061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40-47</a:t>
                    </a:r>
                    <a:endParaRPr lang="en-US" b="1" dirty="0">
                      <a:solidFill>
                        <a:prstClr val="black"/>
                      </a:solidFill>
                      <a:latin typeface="Comic Sans MS" pitchFamily="66" charset="0"/>
                    </a:endParaRPr>
                  </a:p>
                </p:txBody>
              </p:sp>
            </p:grpSp>
          </p:grpSp>
          <p:grpSp>
            <p:nvGrpSpPr>
              <p:cNvPr id="28" name="Group 27"/>
              <p:cNvGrpSpPr/>
              <p:nvPr/>
            </p:nvGrpSpPr>
            <p:grpSpPr>
              <a:xfrm>
                <a:off x="4673189" y="3305709"/>
                <a:ext cx="1263488" cy="373182"/>
                <a:chOff x="4673189" y="3305709"/>
                <a:chExt cx="1263488" cy="373182"/>
              </a:xfrm>
            </p:grpSpPr>
            <p:pic>
              <p:nvPicPr>
                <p:cNvPr id="132"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1726" y="3472665"/>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 name="Group 9"/>
                <p:cNvGrpSpPr/>
                <p:nvPr/>
              </p:nvGrpSpPr>
              <p:grpSpPr>
                <a:xfrm>
                  <a:off x="4673189" y="3305709"/>
                  <a:ext cx="1263488" cy="373182"/>
                  <a:chOff x="4673189" y="3305709"/>
                  <a:chExt cx="1263488" cy="373182"/>
                </a:xfrm>
              </p:grpSpPr>
              <p:sp>
                <p:nvSpPr>
                  <p:cNvPr id="120" name="TextBox 353"/>
                  <p:cNvSpPr txBox="1">
                    <a:spLocks noChangeArrowheads="1"/>
                  </p:cNvSpPr>
                  <p:nvPr/>
                </p:nvSpPr>
                <p:spPr bwMode="auto">
                  <a:xfrm>
                    <a:off x="5132851" y="3305709"/>
                    <a:ext cx="80382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700" b="1" dirty="0" smtClean="0">
                        <a:solidFill>
                          <a:prstClr val="black"/>
                        </a:solidFill>
                        <a:latin typeface="Comic Sans MS" pitchFamily="66" charset="0"/>
                      </a:rPr>
                      <a:t>Ch 48-55</a:t>
                    </a:r>
                    <a:endParaRPr lang="en-US" sz="700" b="1" dirty="0">
                      <a:solidFill>
                        <a:prstClr val="black"/>
                      </a:solidFill>
                      <a:latin typeface="Comic Sans MS" pitchFamily="66" charset="0"/>
                    </a:endParaRPr>
                  </a:p>
                </p:txBody>
              </p:sp>
              <p:sp>
                <p:nvSpPr>
                  <p:cNvPr id="121" name="Rectangle 87"/>
                  <p:cNvSpPr>
                    <a:spLocks noChangeArrowheads="1"/>
                  </p:cNvSpPr>
                  <p:nvPr/>
                </p:nvSpPr>
                <p:spPr bwMode="auto">
                  <a:xfrm>
                    <a:off x="4673189" y="3463447"/>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48-55</a:t>
                    </a:r>
                    <a:endParaRPr lang="en-US" sz="800" b="1" dirty="0">
                      <a:solidFill>
                        <a:prstClr val="black"/>
                      </a:solidFill>
                      <a:latin typeface="Comic Sans MS" pitchFamily="66" charset="0"/>
                    </a:endParaRPr>
                  </a:p>
                </p:txBody>
              </p:sp>
            </p:grpSp>
          </p:grpSp>
          <p:grpSp>
            <p:nvGrpSpPr>
              <p:cNvPr id="27" name="Group 26"/>
              <p:cNvGrpSpPr/>
              <p:nvPr/>
            </p:nvGrpSpPr>
            <p:grpSpPr>
              <a:xfrm>
                <a:off x="5210370" y="3648187"/>
                <a:ext cx="1241923" cy="362296"/>
                <a:chOff x="5210370" y="3648187"/>
                <a:chExt cx="1241923" cy="362296"/>
              </a:xfrm>
            </p:grpSpPr>
            <p:pic>
              <p:nvPicPr>
                <p:cNvPr id="13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3678" y="3807445"/>
                  <a:ext cx="446077" cy="1906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 name="Group 8"/>
                <p:cNvGrpSpPr/>
                <p:nvPr/>
              </p:nvGrpSpPr>
              <p:grpSpPr>
                <a:xfrm>
                  <a:off x="5210370" y="3648187"/>
                  <a:ext cx="1241923" cy="362296"/>
                  <a:chOff x="5210370" y="3648187"/>
                  <a:chExt cx="1241923" cy="362296"/>
                </a:xfrm>
              </p:grpSpPr>
              <p:sp>
                <p:nvSpPr>
                  <p:cNvPr id="124" name="TextBox 353"/>
                  <p:cNvSpPr txBox="1">
                    <a:spLocks noChangeArrowheads="1"/>
                  </p:cNvSpPr>
                  <p:nvPr/>
                </p:nvSpPr>
                <p:spPr bwMode="auto">
                  <a:xfrm>
                    <a:off x="5648464" y="3648187"/>
                    <a:ext cx="803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solidFill>
                          <a:prstClr val="black"/>
                        </a:solidFill>
                        <a:latin typeface="Comic Sans MS" pitchFamily="66" charset="0"/>
                      </a:rPr>
                      <a:t>Ch 56-63</a:t>
                    </a:r>
                    <a:endParaRPr lang="en-US" sz="700" b="1" dirty="0">
                      <a:solidFill>
                        <a:prstClr val="black"/>
                      </a:solidFill>
                      <a:latin typeface="Comic Sans MS" pitchFamily="66" charset="0"/>
                    </a:endParaRPr>
                  </a:p>
                </p:txBody>
              </p:sp>
              <p:sp>
                <p:nvSpPr>
                  <p:cNvPr id="125" name="Rectangle 91"/>
                  <p:cNvSpPr>
                    <a:spLocks noChangeArrowheads="1"/>
                  </p:cNvSpPr>
                  <p:nvPr/>
                </p:nvSpPr>
                <p:spPr bwMode="auto">
                  <a:xfrm>
                    <a:off x="5210370" y="379503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solidFill>
                          <a:prstClr val="black"/>
                        </a:solidFill>
                        <a:latin typeface="Comic Sans MS" pitchFamily="66" charset="0"/>
                      </a:rPr>
                      <a:t>Ch 56-63</a:t>
                    </a:r>
                    <a:endParaRPr lang="en-US" b="1" dirty="0">
                      <a:solidFill>
                        <a:prstClr val="black"/>
                      </a:solidFill>
                      <a:latin typeface="Comic Sans MS" pitchFamily="66" charset="0"/>
                    </a:endParaRPr>
                  </a:p>
                </p:txBody>
              </p:sp>
            </p:grpSp>
          </p:grpSp>
        </p:grpSp>
        <p:grpSp>
          <p:nvGrpSpPr>
            <p:cNvPr id="26" name="Group 25"/>
            <p:cNvGrpSpPr/>
            <p:nvPr/>
          </p:nvGrpSpPr>
          <p:grpSpPr>
            <a:xfrm>
              <a:off x="1023938" y="2106613"/>
              <a:ext cx="7661275" cy="612524"/>
              <a:chOff x="1023938" y="2106613"/>
              <a:chExt cx="7661275" cy="612524"/>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D1001726</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25" name="Group 24"/>
              <p:cNvGrpSpPr/>
              <p:nvPr/>
            </p:nvGrpSpPr>
            <p:grpSpPr>
              <a:xfrm>
                <a:off x="1354453" y="2112846"/>
                <a:ext cx="5797296" cy="606291"/>
                <a:chOff x="1354453" y="2112846"/>
                <a:chExt cx="5797296" cy="606291"/>
              </a:xfrm>
            </p:grpSpPr>
            <p:pic>
              <p:nvPicPr>
                <p:cNvPr id="59904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54453" y="2112846"/>
                  <a:ext cx="5797296" cy="60629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32486"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666124"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98003"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713307"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244075"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794068"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14935" y="2336313"/>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838412" y="2338020"/>
                  <a:ext cx="448056" cy="189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50960" y="2340566"/>
                  <a:ext cx="160905" cy="2011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sp>
        <p:nvSpPr>
          <p:cNvPr id="11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5" action="ppaction://hlinksldjump"/>
              </a:rPr>
              <a:t>&lt;&lt; L1-SUS-YC1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915372588"/>
      </p:ext>
    </p:extLst>
  </p:cSld>
  <p:clrMapOvr>
    <a:masterClrMapping/>
  </p:clrMapOvr>
  <p:timing>
    <p:tnLst>
      <p:par>
        <p:cTn id="1" dur="indefinite" restart="never" nodeType="tmRoot"/>
      </p:par>
    </p:tnLst>
  </p:timing>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088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88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884" name="Title 8"/>
          <p:cNvSpPr>
            <a:spLocks noGrp="1"/>
          </p:cNvSpPr>
          <p:nvPr>
            <p:ph type="title"/>
          </p:nvPr>
        </p:nvSpPr>
        <p:spPr/>
        <p:txBody>
          <a:bodyPr/>
          <a:lstStyle/>
          <a:p>
            <a:pPr eaLnBrk="1" hangingPunct="1"/>
            <a:r>
              <a:rPr lang="en-US" dirty="0" smtClean="0">
                <a:ea typeface="ＭＳ Ｐゴシック" pitchFamily="34" charset="-128"/>
              </a:rPr>
              <a:t>L1-SUS-YC2</a:t>
            </a:r>
          </a:p>
        </p:txBody>
      </p:sp>
      <p:sp>
        <p:nvSpPr>
          <p:cNvPr id="110"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25088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811A6B2-BAA8-47AC-8DFC-9B4B062CAAEF}" type="slidenum">
              <a:rPr lang="en-US" smtClean="0">
                <a:solidFill>
                  <a:srgbClr val="898989"/>
                </a:solidFill>
                <a:latin typeface="Calibri" pitchFamily="34" charset="0"/>
              </a:rPr>
              <a:pPr eaLnBrk="1" hangingPunct="1"/>
              <a:t>561</a:t>
            </a:fld>
            <a:endParaRPr lang="en-US" smtClean="0">
              <a:solidFill>
                <a:srgbClr val="898989"/>
              </a:solidFill>
              <a:latin typeface="Calibri" pitchFamily="34" charset="0"/>
            </a:endParaRPr>
          </a:p>
        </p:txBody>
      </p:sp>
      <p:pic>
        <p:nvPicPr>
          <p:cNvPr id="25088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0897" name="Group 219"/>
          <p:cNvGrpSpPr>
            <a:grpSpLocks/>
          </p:cNvGrpSpPr>
          <p:nvPr/>
        </p:nvGrpSpPr>
        <p:grpSpPr bwMode="auto">
          <a:xfrm>
            <a:off x="1919556" y="1571509"/>
            <a:ext cx="5783263" cy="223838"/>
            <a:chOff x="-526223" y="5771072"/>
            <a:chExt cx="5782584" cy="224070"/>
          </a:xfrm>
        </p:grpSpPr>
        <p:grpSp>
          <p:nvGrpSpPr>
            <p:cNvPr id="250957" name="Group 195"/>
            <p:cNvGrpSpPr>
              <a:grpSpLocks/>
            </p:cNvGrpSpPr>
            <p:nvPr/>
          </p:nvGrpSpPr>
          <p:grpSpPr bwMode="auto">
            <a:xfrm>
              <a:off x="-526223" y="5771072"/>
              <a:ext cx="3155250" cy="221195"/>
              <a:chOff x="-526223" y="5788324"/>
              <a:chExt cx="3155250" cy="221195"/>
            </a:xfrm>
          </p:grpSpPr>
          <p:grpSp>
            <p:nvGrpSpPr>
              <p:cNvPr id="250963" name="Group 194"/>
              <p:cNvGrpSpPr>
                <a:grpSpLocks/>
              </p:cNvGrpSpPr>
              <p:nvPr/>
            </p:nvGrpSpPr>
            <p:grpSpPr bwMode="auto">
              <a:xfrm>
                <a:off x="-526223" y="5788324"/>
                <a:ext cx="3155250" cy="215444"/>
                <a:chOff x="-526223" y="5788324"/>
                <a:chExt cx="3155250" cy="215444"/>
              </a:xfrm>
            </p:grpSpPr>
            <p:pic>
              <p:nvPicPr>
                <p:cNvPr id="25096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6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7" action="ppaction://hlinksldjump"/>
                    </a:rPr>
                    <a:t>SUS Anti-Alias </a:t>
                  </a:r>
                  <a:r>
                    <a:rPr lang="en-US" sz="800" b="1" dirty="0">
                      <a:solidFill>
                        <a:prstClr val="black"/>
                      </a:solidFill>
                      <a:latin typeface="Comic Sans MS" pitchFamily="66" charset="0"/>
                      <a:hlinkClick r:id="rId7" action="ppaction://hlinksldjump"/>
                    </a:rPr>
                    <a:t>Chassis</a:t>
                  </a:r>
                  <a:endParaRPr lang="en-US" sz="800" b="1" dirty="0">
                    <a:solidFill>
                      <a:prstClr val="black"/>
                    </a:solidFill>
                    <a:latin typeface="Comic Sans MS" pitchFamily="66" charset="0"/>
                  </a:endParaRPr>
                </a:p>
              </p:txBody>
            </p:sp>
          </p:grpSp>
          <p:sp>
            <p:nvSpPr>
              <p:cNvPr id="25096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8"/>
                  </a:rPr>
                  <a:t>D1000721</a:t>
                </a:r>
                <a:endParaRPr lang="en-US" sz="800" b="1" dirty="0">
                  <a:solidFill>
                    <a:prstClr val="black"/>
                  </a:solidFill>
                  <a:latin typeface="Comic Sans MS" pitchFamily="66" charset="0"/>
                </a:endParaRPr>
              </a:p>
            </p:txBody>
          </p:sp>
        </p:grpSp>
        <p:grpSp>
          <p:nvGrpSpPr>
            <p:cNvPr id="250958" name="Group 192"/>
            <p:cNvGrpSpPr>
              <a:grpSpLocks/>
            </p:cNvGrpSpPr>
            <p:nvPr/>
          </p:nvGrpSpPr>
          <p:grpSpPr bwMode="auto">
            <a:xfrm>
              <a:off x="2841236" y="5773948"/>
              <a:ext cx="2415125" cy="221194"/>
              <a:chOff x="2841236" y="5773948"/>
              <a:chExt cx="2415125" cy="221194"/>
            </a:xfrm>
          </p:grpSpPr>
          <p:sp>
            <p:nvSpPr>
              <p:cNvPr id="25095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±18VDC</a:t>
                </a:r>
              </a:p>
            </p:txBody>
          </p:sp>
          <p:grpSp>
            <p:nvGrpSpPr>
              <p:cNvPr id="250960" name="Group 191"/>
              <p:cNvGrpSpPr>
                <a:grpSpLocks/>
              </p:cNvGrpSpPr>
              <p:nvPr/>
            </p:nvGrpSpPr>
            <p:grpSpPr bwMode="auto">
              <a:xfrm>
                <a:off x="2841236" y="5779698"/>
                <a:ext cx="1280160" cy="215444"/>
                <a:chOff x="2841236" y="5779698"/>
                <a:chExt cx="1280160" cy="215444"/>
              </a:xfrm>
            </p:grpSpPr>
            <p:pic>
              <p:nvPicPr>
                <p:cNvPr id="25096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6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rPr>
                    <a:t>S1201104</a:t>
                  </a:r>
                  <a:endParaRPr lang="en-US" sz="800" b="1" dirty="0">
                    <a:solidFill>
                      <a:prstClr val="black"/>
                    </a:solidFill>
                    <a:latin typeface="Comic Sans MS" pitchFamily="66" charset="0"/>
                  </a:endParaRPr>
                </a:p>
              </p:txBody>
            </p:sp>
          </p:grpSp>
        </p:grpSp>
      </p:grpSp>
      <p:grpSp>
        <p:nvGrpSpPr>
          <p:cNvPr id="250898" name="Group 219"/>
          <p:cNvGrpSpPr>
            <a:grpSpLocks/>
          </p:cNvGrpSpPr>
          <p:nvPr/>
        </p:nvGrpSpPr>
        <p:grpSpPr bwMode="auto">
          <a:xfrm>
            <a:off x="1919556" y="1685809"/>
            <a:ext cx="5783263" cy="223838"/>
            <a:chOff x="-526223" y="5771072"/>
            <a:chExt cx="5782584" cy="224070"/>
          </a:xfrm>
        </p:grpSpPr>
        <p:grpSp>
          <p:nvGrpSpPr>
            <p:cNvPr id="250947" name="Group 195"/>
            <p:cNvGrpSpPr>
              <a:grpSpLocks/>
            </p:cNvGrpSpPr>
            <p:nvPr/>
          </p:nvGrpSpPr>
          <p:grpSpPr bwMode="auto">
            <a:xfrm>
              <a:off x="-526223" y="5771072"/>
              <a:ext cx="3155250" cy="221195"/>
              <a:chOff x="-526223" y="5788324"/>
              <a:chExt cx="3155250" cy="221195"/>
            </a:xfrm>
          </p:grpSpPr>
          <p:grpSp>
            <p:nvGrpSpPr>
              <p:cNvPr id="250953" name="Group 194"/>
              <p:cNvGrpSpPr>
                <a:grpSpLocks/>
              </p:cNvGrpSpPr>
              <p:nvPr/>
            </p:nvGrpSpPr>
            <p:grpSpPr bwMode="auto">
              <a:xfrm>
                <a:off x="-526223" y="5788324"/>
                <a:ext cx="3155250" cy="215444"/>
                <a:chOff x="-526223" y="5788324"/>
                <a:chExt cx="3155250" cy="215444"/>
              </a:xfrm>
            </p:grpSpPr>
            <p:pic>
              <p:nvPicPr>
                <p:cNvPr id="25095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5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10" action="ppaction://hlinksldjump"/>
                    </a:rPr>
                    <a:t>SUS Anti-Alias </a:t>
                  </a:r>
                  <a:r>
                    <a:rPr lang="en-US" sz="800" b="1" dirty="0">
                      <a:solidFill>
                        <a:prstClr val="black"/>
                      </a:solidFill>
                      <a:latin typeface="Comic Sans MS" pitchFamily="66" charset="0"/>
                      <a:hlinkClick r:id="rId10" action="ppaction://hlinksldjump"/>
                    </a:rPr>
                    <a:t>Chassis</a:t>
                  </a:r>
                  <a:endParaRPr lang="en-US" sz="800" b="1" dirty="0">
                    <a:solidFill>
                      <a:prstClr val="black"/>
                    </a:solidFill>
                    <a:latin typeface="Comic Sans MS" pitchFamily="66" charset="0"/>
                  </a:endParaRPr>
                </a:p>
              </p:txBody>
            </p:sp>
          </p:grpSp>
          <p:sp>
            <p:nvSpPr>
              <p:cNvPr id="25095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8"/>
                  </a:rPr>
                  <a:t>D1000721</a:t>
                </a:r>
                <a:endParaRPr lang="en-US" sz="800" b="1" dirty="0">
                  <a:solidFill>
                    <a:prstClr val="black"/>
                  </a:solidFill>
                  <a:latin typeface="Comic Sans MS" pitchFamily="66" charset="0"/>
                </a:endParaRPr>
              </a:p>
            </p:txBody>
          </p:sp>
        </p:grpSp>
        <p:grpSp>
          <p:nvGrpSpPr>
            <p:cNvPr id="250948" name="Group 192"/>
            <p:cNvGrpSpPr>
              <a:grpSpLocks/>
            </p:cNvGrpSpPr>
            <p:nvPr/>
          </p:nvGrpSpPr>
          <p:grpSpPr bwMode="auto">
            <a:xfrm>
              <a:off x="2841236" y="5773948"/>
              <a:ext cx="2415125" cy="221194"/>
              <a:chOff x="2841236" y="5773948"/>
              <a:chExt cx="2415125" cy="221194"/>
            </a:xfrm>
          </p:grpSpPr>
          <p:sp>
            <p:nvSpPr>
              <p:cNvPr id="25094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±18VDC</a:t>
                </a:r>
              </a:p>
            </p:txBody>
          </p:sp>
          <p:grpSp>
            <p:nvGrpSpPr>
              <p:cNvPr id="250950" name="Group 191"/>
              <p:cNvGrpSpPr>
                <a:grpSpLocks/>
              </p:cNvGrpSpPr>
              <p:nvPr/>
            </p:nvGrpSpPr>
            <p:grpSpPr bwMode="auto">
              <a:xfrm>
                <a:off x="2841236" y="5779698"/>
                <a:ext cx="1280160" cy="215444"/>
                <a:chOff x="2841236" y="5779698"/>
                <a:chExt cx="1280160" cy="215444"/>
              </a:xfrm>
            </p:grpSpPr>
            <p:pic>
              <p:nvPicPr>
                <p:cNvPr id="2509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5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1"/>
                    </a:rPr>
                    <a:t>S1200931</a:t>
                  </a:r>
                  <a:endParaRPr lang="en-US" sz="800" b="1" dirty="0">
                    <a:solidFill>
                      <a:prstClr val="black"/>
                    </a:solidFill>
                    <a:latin typeface="Comic Sans MS" pitchFamily="66" charset="0"/>
                  </a:endParaRPr>
                </a:p>
              </p:txBody>
            </p:sp>
          </p:grpSp>
        </p:grpSp>
      </p:grpSp>
      <p:grpSp>
        <p:nvGrpSpPr>
          <p:cNvPr id="250899" name="Group 219"/>
          <p:cNvGrpSpPr>
            <a:grpSpLocks/>
          </p:cNvGrpSpPr>
          <p:nvPr/>
        </p:nvGrpSpPr>
        <p:grpSpPr bwMode="auto">
          <a:xfrm>
            <a:off x="1919556" y="1229631"/>
            <a:ext cx="5783263" cy="229058"/>
            <a:chOff x="-526223" y="5771072"/>
            <a:chExt cx="5782584" cy="229295"/>
          </a:xfrm>
        </p:grpSpPr>
        <p:grpSp>
          <p:nvGrpSpPr>
            <p:cNvPr id="250937" name="Group 195"/>
            <p:cNvGrpSpPr>
              <a:grpSpLocks/>
            </p:cNvGrpSpPr>
            <p:nvPr/>
          </p:nvGrpSpPr>
          <p:grpSpPr bwMode="auto">
            <a:xfrm>
              <a:off x="-526223" y="5771072"/>
              <a:ext cx="3155250" cy="229295"/>
              <a:chOff x="-526223" y="5788324"/>
              <a:chExt cx="3155250" cy="229295"/>
            </a:xfrm>
          </p:grpSpPr>
          <p:grpSp>
            <p:nvGrpSpPr>
              <p:cNvPr id="250943" name="Group 194"/>
              <p:cNvGrpSpPr>
                <a:grpSpLocks/>
              </p:cNvGrpSpPr>
              <p:nvPr/>
            </p:nvGrpSpPr>
            <p:grpSpPr bwMode="auto">
              <a:xfrm>
                <a:off x="-526223" y="5788324"/>
                <a:ext cx="3155250" cy="215444"/>
                <a:chOff x="-526223" y="5788324"/>
                <a:chExt cx="3155250" cy="215444"/>
              </a:xfrm>
            </p:grpSpPr>
            <p:pic>
              <p:nvPicPr>
                <p:cNvPr id="25094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4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12" action="ppaction://hlinksldjump"/>
                    </a:rPr>
                    <a:t>SUS Anti-Alias </a:t>
                  </a:r>
                  <a:r>
                    <a:rPr lang="en-US" sz="800" b="1" dirty="0">
                      <a:solidFill>
                        <a:prstClr val="black"/>
                      </a:solidFill>
                      <a:latin typeface="Comic Sans MS" pitchFamily="66" charset="0"/>
                      <a:hlinkClick r:id="rId12" action="ppaction://hlinksldjump"/>
                    </a:rPr>
                    <a:t>Chassis</a:t>
                  </a:r>
                  <a:endParaRPr lang="en-US" sz="800" b="1" dirty="0">
                    <a:solidFill>
                      <a:prstClr val="black"/>
                    </a:solidFill>
                    <a:latin typeface="Comic Sans MS" pitchFamily="66" charset="0"/>
                  </a:endParaRPr>
                </a:p>
              </p:txBody>
            </p:sp>
          </p:grpSp>
          <p:sp>
            <p:nvSpPr>
              <p:cNvPr id="250944" name="TextBox 316"/>
              <p:cNvSpPr txBox="1">
                <a:spLocks noChangeArrowheads="1"/>
              </p:cNvSpPr>
              <p:nvPr/>
            </p:nvSpPr>
            <p:spPr bwMode="auto">
              <a:xfrm>
                <a:off x="1345721" y="58021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8"/>
                  </a:rPr>
                  <a:t>D1000721</a:t>
                </a:r>
                <a:endParaRPr lang="en-US" sz="800" b="1" dirty="0">
                  <a:solidFill>
                    <a:prstClr val="black"/>
                  </a:solidFill>
                  <a:latin typeface="Comic Sans MS" pitchFamily="66" charset="0"/>
                </a:endParaRPr>
              </a:p>
            </p:txBody>
          </p:sp>
        </p:grpSp>
        <p:grpSp>
          <p:nvGrpSpPr>
            <p:cNvPr id="250938" name="Group 192"/>
            <p:cNvGrpSpPr>
              <a:grpSpLocks/>
            </p:cNvGrpSpPr>
            <p:nvPr/>
          </p:nvGrpSpPr>
          <p:grpSpPr bwMode="auto">
            <a:xfrm>
              <a:off x="2841236" y="5773948"/>
              <a:ext cx="2415125" cy="221194"/>
              <a:chOff x="2841236" y="5773948"/>
              <a:chExt cx="2415125" cy="221194"/>
            </a:xfrm>
          </p:grpSpPr>
          <p:sp>
            <p:nvSpPr>
              <p:cNvPr id="25093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a:t>
                </a:r>
                <a:r>
                  <a:rPr lang="en-US" sz="800" b="1" dirty="0" smtClean="0">
                    <a:solidFill>
                      <a:prstClr val="black"/>
                    </a:solidFill>
                    <a:latin typeface="Comic Sans MS" pitchFamily="66" charset="0"/>
                  </a:rPr>
                  <a:t>18VDC</a:t>
                </a:r>
                <a:endParaRPr lang="en-US" sz="800" b="1" dirty="0">
                  <a:solidFill>
                    <a:prstClr val="black"/>
                  </a:solidFill>
                  <a:latin typeface="Comic Sans MS" pitchFamily="66" charset="0"/>
                </a:endParaRPr>
              </a:p>
            </p:txBody>
          </p:sp>
          <p:grpSp>
            <p:nvGrpSpPr>
              <p:cNvPr id="250940" name="Group 191"/>
              <p:cNvGrpSpPr>
                <a:grpSpLocks/>
              </p:cNvGrpSpPr>
              <p:nvPr/>
            </p:nvGrpSpPr>
            <p:grpSpPr bwMode="auto">
              <a:xfrm>
                <a:off x="2841236" y="5779698"/>
                <a:ext cx="1280160" cy="215444"/>
                <a:chOff x="2841236" y="5779698"/>
                <a:chExt cx="1280160" cy="215444"/>
              </a:xfrm>
            </p:grpSpPr>
            <p:pic>
              <p:nvPicPr>
                <p:cNvPr id="25094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4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3"/>
                    </a:rPr>
                    <a:t>S1201129</a:t>
                  </a:r>
                  <a:endParaRPr lang="en-US" sz="800" b="1" dirty="0">
                    <a:solidFill>
                      <a:prstClr val="black"/>
                    </a:solidFill>
                    <a:latin typeface="Comic Sans MS" pitchFamily="66" charset="0"/>
                  </a:endParaRPr>
                </a:p>
              </p:txBody>
            </p:sp>
          </p:grpSp>
        </p:grpSp>
      </p:grpSp>
      <p:grpSp>
        <p:nvGrpSpPr>
          <p:cNvPr id="250900" name="Group 219"/>
          <p:cNvGrpSpPr>
            <a:grpSpLocks/>
          </p:cNvGrpSpPr>
          <p:nvPr/>
        </p:nvGrpSpPr>
        <p:grpSpPr bwMode="auto">
          <a:xfrm>
            <a:off x="1919556" y="1343921"/>
            <a:ext cx="5783263" cy="223838"/>
            <a:chOff x="-526223" y="5771072"/>
            <a:chExt cx="5782584" cy="224070"/>
          </a:xfrm>
        </p:grpSpPr>
        <p:grpSp>
          <p:nvGrpSpPr>
            <p:cNvPr id="250927" name="Group 195"/>
            <p:cNvGrpSpPr>
              <a:grpSpLocks/>
            </p:cNvGrpSpPr>
            <p:nvPr/>
          </p:nvGrpSpPr>
          <p:grpSpPr bwMode="auto">
            <a:xfrm>
              <a:off x="-526223" y="5771072"/>
              <a:ext cx="3155250" cy="221195"/>
              <a:chOff x="-526223" y="5788324"/>
              <a:chExt cx="3155250" cy="221195"/>
            </a:xfrm>
          </p:grpSpPr>
          <p:grpSp>
            <p:nvGrpSpPr>
              <p:cNvPr id="250933" name="Group 194"/>
              <p:cNvGrpSpPr>
                <a:grpSpLocks/>
              </p:cNvGrpSpPr>
              <p:nvPr/>
            </p:nvGrpSpPr>
            <p:grpSpPr bwMode="auto">
              <a:xfrm>
                <a:off x="-526223" y="5788324"/>
                <a:ext cx="3155250" cy="215444"/>
                <a:chOff x="-526223" y="5788324"/>
                <a:chExt cx="3155250" cy="215444"/>
              </a:xfrm>
            </p:grpSpPr>
            <p:pic>
              <p:nvPicPr>
                <p:cNvPr id="25093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14" action="ppaction://hlinksldjump"/>
                    </a:rPr>
                    <a:t>SUS Anti-Alias </a:t>
                  </a:r>
                  <a:r>
                    <a:rPr lang="en-US" sz="800" b="1" dirty="0">
                      <a:solidFill>
                        <a:prstClr val="black"/>
                      </a:solidFill>
                      <a:latin typeface="Comic Sans MS" pitchFamily="66" charset="0"/>
                      <a:hlinkClick r:id="rId14" action="ppaction://hlinksldjump"/>
                    </a:rPr>
                    <a:t>Chassis</a:t>
                  </a:r>
                  <a:endParaRPr lang="en-US" sz="800" b="1" dirty="0">
                    <a:solidFill>
                      <a:prstClr val="black"/>
                    </a:solidFill>
                    <a:latin typeface="Comic Sans MS" pitchFamily="66" charset="0"/>
                  </a:endParaRPr>
                </a:p>
              </p:txBody>
            </p:sp>
          </p:grpSp>
          <p:sp>
            <p:nvSpPr>
              <p:cNvPr id="25093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8"/>
                  </a:rPr>
                  <a:t>D1000721</a:t>
                </a:r>
                <a:endParaRPr lang="en-US" sz="800" b="1" dirty="0">
                  <a:solidFill>
                    <a:prstClr val="black"/>
                  </a:solidFill>
                  <a:latin typeface="Comic Sans MS" pitchFamily="66" charset="0"/>
                </a:endParaRPr>
              </a:p>
            </p:txBody>
          </p:sp>
        </p:grpSp>
        <p:grpSp>
          <p:nvGrpSpPr>
            <p:cNvPr id="250928" name="Group 192"/>
            <p:cNvGrpSpPr>
              <a:grpSpLocks/>
            </p:cNvGrpSpPr>
            <p:nvPr/>
          </p:nvGrpSpPr>
          <p:grpSpPr bwMode="auto">
            <a:xfrm>
              <a:off x="2841236" y="5773948"/>
              <a:ext cx="2415125" cy="221194"/>
              <a:chOff x="2841236" y="5773948"/>
              <a:chExt cx="2415125" cy="221194"/>
            </a:xfrm>
          </p:grpSpPr>
          <p:sp>
            <p:nvSpPr>
              <p:cNvPr id="25092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±18VDC</a:t>
                </a:r>
              </a:p>
            </p:txBody>
          </p:sp>
          <p:grpSp>
            <p:nvGrpSpPr>
              <p:cNvPr id="250930" name="Group 191"/>
              <p:cNvGrpSpPr>
                <a:grpSpLocks/>
              </p:cNvGrpSpPr>
              <p:nvPr/>
            </p:nvGrpSpPr>
            <p:grpSpPr bwMode="auto">
              <a:xfrm>
                <a:off x="2841236" y="5779698"/>
                <a:ext cx="1280160" cy="215444"/>
                <a:chOff x="2841236" y="5779698"/>
                <a:chExt cx="1280160" cy="215444"/>
              </a:xfrm>
            </p:grpSpPr>
            <p:pic>
              <p:nvPicPr>
                <p:cNvPr id="25093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rPr>
                    <a:t>S1201128</a:t>
                  </a:r>
                  <a:endParaRPr lang="en-US" sz="800" b="1" dirty="0">
                    <a:solidFill>
                      <a:prstClr val="black"/>
                    </a:solidFill>
                    <a:latin typeface="Comic Sans MS" pitchFamily="66" charset="0"/>
                  </a:endParaRPr>
                </a:p>
              </p:txBody>
            </p:sp>
          </p:grpSp>
        </p:grpSp>
      </p:grpSp>
      <p:grpSp>
        <p:nvGrpSpPr>
          <p:cNvPr id="179" name="Group 178"/>
          <p:cNvGrpSpPr/>
          <p:nvPr/>
        </p:nvGrpSpPr>
        <p:grpSpPr>
          <a:xfrm>
            <a:off x="7988123" y="1704975"/>
            <a:ext cx="391085" cy="1038225"/>
            <a:chOff x="7980628" y="1704975"/>
            <a:chExt cx="391085" cy="1038225"/>
          </a:xfrm>
        </p:grpSpPr>
        <p:pic>
          <p:nvPicPr>
            <p:cNvPr id="180" name="Picture 119">
              <a:hlinkClick r:id="rId16" action="ppaction://hlinksldjump"/>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Rectangle 180"/>
            <p:cNvSpPr/>
            <p:nvPr/>
          </p:nvSpPr>
          <p:spPr>
            <a:xfrm rot="16200000">
              <a:off x="7915498" y="1955738"/>
              <a:ext cx="681597" cy="230832"/>
            </a:xfrm>
            <a:prstGeom prst="rect">
              <a:avLst/>
            </a:prstGeom>
          </p:spPr>
          <p:txBody>
            <a:bodyPr wrap="none">
              <a:spAutoFit/>
            </a:bodyPr>
            <a:lstStyle/>
            <a:p>
              <a:r>
                <a:rPr lang="en-US" sz="900" b="1" dirty="0" smtClean="0">
                  <a:solidFill>
                    <a:prstClr val="black"/>
                  </a:solidFill>
                  <a:latin typeface="Comic Sans MS" pitchFamily="66" charset="0"/>
                  <a:hlinkClick r:id="rId18" action="ppaction://hlinksldjump"/>
                </a:rPr>
                <a:t>PSY-036</a:t>
              </a:r>
              <a:endParaRPr lang="en-US" sz="900" dirty="0">
                <a:solidFill>
                  <a:prstClr val="black"/>
                </a:solidFill>
              </a:endParaRPr>
            </a:p>
          </p:txBody>
        </p:sp>
      </p:grpSp>
      <p:grpSp>
        <p:nvGrpSpPr>
          <p:cNvPr id="182" name="Group 181"/>
          <p:cNvGrpSpPr/>
          <p:nvPr/>
        </p:nvGrpSpPr>
        <p:grpSpPr>
          <a:xfrm>
            <a:off x="8757122" y="1712271"/>
            <a:ext cx="386878" cy="2971800"/>
            <a:chOff x="8424863" y="1701800"/>
            <a:chExt cx="386878" cy="2971800"/>
          </a:xfrm>
        </p:grpSpPr>
        <p:pic>
          <p:nvPicPr>
            <p:cNvPr id="183" name="Picture 117">
              <a:hlinkClick r:id="rId19"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Rectangle 183"/>
            <p:cNvSpPr/>
            <p:nvPr/>
          </p:nvSpPr>
          <p:spPr>
            <a:xfrm rot="16200000">
              <a:off x="8346710" y="1954339"/>
              <a:ext cx="699230" cy="230832"/>
            </a:xfrm>
            <a:prstGeom prst="rect">
              <a:avLst/>
            </a:prstGeom>
          </p:spPr>
          <p:txBody>
            <a:bodyPr wrap="none">
              <a:spAutoFit/>
            </a:bodyPr>
            <a:lstStyle/>
            <a:p>
              <a:r>
                <a:rPr lang="en-US" sz="900" b="1" dirty="0" smtClean="0">
                  <a:solidFill>
                    <a:prstClr val="black"/>
                  </a:solidFill>
                  <a:latin typeface="Comic Sans MS" pitchFamily="66" charset="0"/>
                  <a:hlinkClick r:id="rId18" action="ppaction://hlinksldjump"/>
                </a:rPr>
                <a:t>PSO-043</a:t>
              </a:r>
              <a:endParaRPr lang="en-US" sz="900" dirty="0">
                <a:solidFill>
                  <a:prstClr val="black"/>
                </a:solidFill>
              </a:endParaRPr>
            </a:p>
          </p:txBody>
        </p:sp>
      </p:grpSp>
      <p:sp>
        <p:nvSpPr>
          <p:cNvPr id="17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L1-SUS-YC1 (ETM) Y-End Remote Rack 1 (of 2) Layout (</a:t>
            </a:r>
            <a:r>
              <a:rPr lang="en-US" sz="800" b="1" dirty="0">
                <a:latin typeface="Comic Sans MS" pitchFamily="66" charset="0"/>
                <a:hlinkClick r:id="rId21"/>
              </a:rPr>
              <a:t>D1201090</a:t>
            </a:r>
            <a:r>
              <a:rPr lang="en-US" sz="800" b="1" dirty="0" smtClean="0">
                <a:solidFill>
                  <a:prstClr val="black"/>
                </a:solidFill>
                <a:latin typeface="Comic Sans MS" pitchFamily="66" charset="0"/>
              </a:rPr>
              <a:t>) (</a:t>
            </a:r>
            <a:r>
              <a:rPr lang="en-US" sz="800" b="1" dirty="0">
                <a:latin typeface="Comic Sans MS" pitchFamily="66" charset="0"/>
                <a:hlinkClick r:id="rId22"/>
              </a:rPr>
              <a:t>S1202954</a:t>
            </a:r>
            <a:r>
              <a:rPr lang="en-US" sz="800" b="1" dirty="0" smtClean="0">
                <a:solidFill>
                  <a:prstClr val="black"/>
                </a:solidFill>
                <a:latin typeface="Comic Sans MS" pitchFamily="66" charset="0"/>
              </a:rPr>
              <a:t>)</a:t>
            </a:r>
            <a:endParaRPr lang="en-US" sz="800" b="1" dirty="0">
              <a:solidFill>
                <a:prstClr val="black"/>
              </a:solidFill>
              <a:latin typeface="Comic Sans MS" pitchFamily="66" charset="0"/>
            </a:endParaRPr>
          </a:p>
        </p:txBody>
      </p:sp>
      <p:grpSp>
        <p:nvGrpSpPr>
          <p:cNvPr id="185" name="Group 359"/>
          <p:cNvGrpSpPr>
            <a:grpSpLocks/>
          </p:cNvGrpSpPr>
          <p:nvPr/>
        </p:nvGrpSpPr>
        <p:grpSpPr bwMode="auto">
          <a:xfrm>
            <a:off x="2014961" y="2830586"/>
            <a:ext cx="5695950" cy="455612"/>
            <a:chOff x="-234712" y="6097725"/>
            <a:chExt cx="5695241" cy="455953"/>
          </a:xfrm>
        </p:grpSpPr>
        <p:grpSp>
          <p:nvGrpSpPr>
            <p:cNvPr id="186" name="Group 220"/>
            <p:cNvGrpSpPr>
              <a:grpSpLocks/>
            </p:cNvGrpSpPr>
            <p:nvPr/>
          </p:nvGrpSpPr>
          <p:grpSpPr bwMode="auto">
            <a:xfrm>
              <a:off x="-234712" y="6101482"/>
              <a:ext cx="3059271" cy="452196"/>
              <a:chOff x="-234712" y="6110108"/>
              <a:chExt cx="3059271" cy="452196"/>
            </a:xfrm>
          </p:grpSpPr>
          <p:pic>
            <p:nvPicPr>
              <p:cNvPr id="191" name="Picture 3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4" action="ppaction://hlinksldjump"/>
                  </a:rPr>
                  <a:t>l1susey </a:t>
                </a:r>
                <a:r>
                  <a:rPr lang="en-US" sz="800" b="1" dirty="0">
                    <a:solidFill>
                      <a:prstClr val="black"/>
                    </a:solidFill>
                    <a:latin typeface="Comic Sans MS" pitchFamily="66" charset="0"/>
                    <a:hlinkClick r:id="rId24" action="ppaction://hlinksldjump"/>
                  </a:rPr>
                  <a:t>I/O Extension Chassis</a:t>
                </a:r>
                <a:endParaRPr lang="en-US" sz="800" b="1" dirty="0">
                  <a:solidFill>
                    <a:prstClr val="black"/>
                  </a:solidFill>
                  <a:latin typeface="Comic Sans MS" pitchFamily="66" charset="0"/>
                </a:endParaRPr>
              </a:p>
            </p:txBody>
          </p:sp>
          <p:sp>
            <p:nvSpPr>
              <p:cNvPr id="19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25"/>
                  </a:rPr>
                  <a:t>D1001715</a:t>
                </a:r>
                <a:endParaRPr lang="en-US" sz="800" b="1">
                  <a:solidFill>
                    <a:prstClr val="white"/>
                  </a:solidFill>
                  <a:latin typeface="Comic Sans MS" pitchFamily="66" charset="0"/>
                </a:endParaRPr>
              </a:p>
            </p:txBody>
          </p:sp>
        </p:grpSp>
        <p:grpSp>
          <p:nvGrpSpPr>
            <p:cNvPr id="187" name="Group 221"/>
            <p:cNvGrpSpPr>
              <a:grpSpLocks/>
            </p:cNvGrpSpPr>
            <p:nvPr/>
          </p:nvGrpSpPr>
          <p:grpSpPr bwMode="auto">
            <a:xfrm>
              <a:off x="3042258" y="6097725"/>
              <a:ext cx="2418271" cy="452196"/>
              <a:chOff x="3042258" y="6097725"/>
              <a:chExt cx="2418271" cy="452196"/>
            </a:xfrm>
          </p:grpSpPr>
          <p:pic>
            <p:nvPicPr>
              <p:cNvPr id="188" name="Picture 3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+24V@5A</a:t>
                </a:r>
                <a:endParaRPr lang="en-US" sz="800" b="1" dirty="0">
                  <a:solidFill>
                    <a:prstClr val="black"/>
                  </a:solidFill>
                  <a:latin typeface="Comic Sans MS" pitchFamily="66" charset="0"/>
                </a:endParaRPr>
              </a:p>
            </p:txBody>
          </p:sp>
          <p:sp>
            <p:nvSpPr>
              <p:cNvPr id="19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white"/>
                    </a:solidFill>
                    <a:latin typeface="Comic Sans MS" pitchFamily="66" charset="0"/>
                    <a:hlinkClick r:id="rId26"/>
                  </a:rPr>
                  <a:t>S1201775</a:t>
                </a:r>
                <a:endParaRPr lang="en-US" sz="800" b="1" dirty="0">
                  <a:solidFill>
                    <a:prstClr val="white"/>
                  </a:solidFill>
                  <a:latin typeface="Comic Sans MS" pitchFamily="66" charset="0"/>
                </a:endParaRPr>
              </a:p>
            </p:txBody>
          </p:sp>
        </p:grpSp>
      </p:grpSp>
      <p:grpSp>
        <p:nvGrpSpPr>
          <p:cNvPr id="194" name="Group 359"/>
          <p:cNvGrpSpPr>
            <a:grpSpLocks/>
          </p:cNvGrpSpPr>
          <p:nvPr/>
        </p:nvGrpSpPr>
        <p:grpSpPr bwMode="auto">
          <a:xfrm>
            <a:off x="1828801" y="2174300"/>
            <a:ext cx="5882110" cy="455612"/>
            <a:chOff x="-420849" y="6097725"/>
            <a:chExt cx="5881378" cy="455953"/>
          </a:xfrm>
        </p:grpSpPr>
        <p:grpSp>
          <p:nvGrpSpPr>
            <p:cNvPr id="195" name="Group 220"/>
            <p:cNvGrpSpPr>
              <a:grpSpLocks/>
            </p:cNvGrpSpPr>
            <p:nvPr/>
          </p:nvGrpSpPr>
          <p:grpSpPr bwMode="auto">
            <a:xfrm>
              <a:off x="-420849" y="6101482"/>
              <a:ext cx="3245408" cy="452196"/>
              <a:chOff x="-420849" y="6110108"/>
              <a:chExt cx="3245408" cy="452196"/>
            </a:xfrm>
          </p:grpSpPr>
          <p:pic>
            <p:nvPicPr>
              <p:cNvPr id="200" name="Picture 3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01" name="TextBox 372"/>
              <p:cNvSpPr txBox="1">
                <a:spLocks noChangeArrowheads="1"/>
              </p:cNvSpPr>
              <p:nvPr/>
            </p:nvSpPr>
            <p:spPr bwMode="auto">
              <a:xfrm>
                <a:off x="-420849" y="6216689"/>
                <a:ext cx="1964989"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7" action="ppaction://hlinksldjump"/>
                  </a:rPr>
                  <a:t>l1susauxey </a:t>
                </a:r>
                <a:r>
                  <a:rPr lang="en-US" sz="800" b="1" dirty="0">
                    <a:solidFill>
                      <a:prstClr val="black"/>
                    </a:solidFill>
                    <a:latin typeface="Comic Sans MS" pitchFamily="66" charset="0"/>
                    <a:hlinkClick r:id="rId27" action="ppaction://hlinksldjump"/>
                  </a:rPr>
                  <a:t>I/O Extension Chassis</a:t>
                </a:r>
                <a:endParaRPr lang="en-US" sz="800" b="1" dirty="0">
                  <a:solidFill>
                    <a:prstClr val="black"/>
                  </a:solidFill>
                  <a:latin typeface="Comic Sans MS" pitchFamily="66" charset="0"/>
                </a:endParaRPr>
              </a:p>
            </p:txBody>
          </p:sp>
          <p:sp>
            <p:nvSpPr>
              <p:cNvPr id="202"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25"/>
                  </a:rPr>
                  <a:t>D1001715</a:t>
                </a:r>
                <a:endParaRPr lang="en-US" sz="800" b="1">
                  <a:solidFill>
                    <a:prstClr val="white"/>
                  </a:solidFill>
                  <a:latin typeface="Comic Sans MS" pitchFamily="66" charset="0"/>
                </a:endParaRPr>
              </a:p>
            </p:txBody>
          </p:sp>
        </p:grpSp>
        <p:grpSp>
          <p:nvGrpSpPr>
            <p:cNvPr id="196" name="Group 221"/>
            <p:cNvGrpSpPr>
              <a:grpSpLocks/>
            </p:cNvGrpSpPr>
            <p:nvPr/>
          </p:nvGrpSpPr>
          <p:grpSpPr bwMode="auto">
            <a:xfrm>
              <a:off x="3042258" y="6097725"/>
              <a:ext cx="2418271" cy="452196"/>
              <a:chOff x="3042258" y="6097725"/>
              <a:chExt cx="2418271" cy="452196"/>
            </a:xfrm>
          </p:grpSpPr>
          <p:pic>
            <p:nvPicPr>
              <p:cNvPr id="197" name="Picture 37"/>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8"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+24V@5A</a:t>
                </a:r>
                <a:endParaRPr lang="en-US" sz="800" b="1" dirty="0">
                  <a:solidFill>
                    <a:prstClr val="black"/>
                  </a:solidFill>
                  <a:latin typeface="Comic Sans MS" pitchFamily="66" charset="0"/>
                </a:endParaRPr>
              </a:p>
            </p:txBody>
          </p:sp>
          <p:sp>
            <p:nvSpPr>
              <p:cNvPr id="199"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white"/>
                    </a:solidFill>
                    <a:latin typeface="Comic Sans MS" pitchFamily="66" charset="0"/>
                    <a:hlinkClick r:id="rId28"/>
                  </a:rPr>
                  <a:t>S1201776</a:t>
                </a:r>
                <a:endParaRPr lang="en-US" sz="800" b="1" dirty="0">
                  <a:solidFill>
                    <a:prstClr val="white"/>
                  </a:solidFill>
                  <a:latin typeface="Comic Sans MS" pitchFamily="66" charset="0"/>
                </a:endParaRPr>
              </a:p>
            </p:txBody>
          </p:sp>
        </p:grpSp>
      </p:grpSp>
      <p:sp>
        <p:nvSpPr>
          <p:cNvPr id="82"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9" action="ppaction://hlinksldjump"/>
              </a:rPr>
              <a:t>&lt;&lt; </a:t>
            </a:r>
            <a:r>
              <a:rPr lang="en-US" sz="800" b="1" dirty="0" smtClean="0">
                <a:latin typeface="Comic Sans MS" pitchFamily="66" charset="0"/>
                <a:hlinkClick r:id="rId29" action="ppaction://hlinksldjump"/>
              </a:rPr>
              <a:t>CERY Racks</a:t>
            </a:r>
            <a:endParaRPr lang="en-US" sz="800" b="1" dirty="0">
              <a:latin typeface="Comic Sans MS" pitchFamily="66" charset="0"/>
            </a:endParaRPr>
          </a:p>
        </p:txBody>
      </p:sp>
      <p:grpSp>
        <p:nvGrpSpPr>
          <p:cNvPr id="83" name="Group 82"/>
          <p:cNvGrpSpPr/>
          <p:nvPr/>
        </p:nvGrpSpPr>
        <p:grpSpPr>
          <a:xfrm>
            <a:off x="7988123" y="2895600"/>
            <a:ext cx="391085" cy="1038225"/>
            <a:chOff x="7980628" y="1704975"/>
            <a:chExt cx="391085" cy="1038225"/>
          </a:xfrm>
        </p:grpSpPr>
        <p:pic>
          <p:nvPicPr>
            <p:cNvPr id="84" name="Picture 119">
              <a:hlinkClick r:id="rId16" action="ppaction://hlinksldjump"/>
            </p:cNvPr>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Rectangle 84"/>
            <p:cNvSpPr/>
            <p:nvPr/>
          </p:nvSpPr>
          <p:spPr>
            <a:xfrm rot="16200000">
              <a:off x="7915498" y="1955738"/>
              <a:ext cx="681597" cy="230832"/>
            </a:xfrm>
            <a:prstGeom prst="rect">
              <a:avLst/>
            </a:prstGeom>
          </p:spPr>
          <p:txBody>
            <a:bodyPr wrap="none">
              <a:spAutoFit/>
            </a:bodyPr>
            <a:lstStyle/>
            <a:p>
              <a:r>
                <a:rPr lang="en-US" sz="900" b="1" dirty="0" smtClean="0">
                  <a:solidFill>
                    <a:prstClr val="black"/>
                  </a:solidFill>
                  <a:latin typeface="Comic Sans MS" pitchFamily="66" charset="0"/>
                  <a:hlinkClick r:id="rId18" action="ppaction://hlinksldjump"/>
                </a:rPr>
                <a:t>PSY-036</a:t>
              </a:r>
              <a:endParaRPr lang="en-US" sz="900" dirty="0">
                <a:solidFill>
                  <a:prstClr val="black"/>
                </a:solidFill>
              </a:endParaRPr>
            </a:p>
          </p:txBody>
        </p:sp>
      </p:grpSp>
    </p:spTree>
    <p:extLst>
      <p:ext uri="{BB962C8B-B14F-4D97-AF65-F5344CB8AC3E}">
        <p14:creationId xmlns:p14="http://schemas.microsoft.com/office/powerpoint/2010/main" val="1654499610"/>
      </p:ext>
    </p:extLst>
  </p:cSld>
  <p:clrMapOvr>
    <a:masterClrMapping/>
  </p:clrMapOvr>
  <p:timing>
    <p:tnLst>
      <p:par>
        <p:cTn id="1" dur="indefinite" restart="never" nodeType="tmRoot"/>
      </p:par>
    </p:tnLst>
  </p:timing>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562</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D1000721-S1201129</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S1201129</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0" y="2700029"/>
                <a:ext cx="1268190" cy="380948"/>
                <a:chOff x="4333046" y="3583765"/>
                <a:chExt cx="1267653"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6"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S1201129</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L1-SUS-YC2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830213240"/>
      </p:ext>
    </p:extLst>
  </p:cSld>
  <p:clrMapOvr>
    <a:masterClrMapping/>
  </p:clrMapOvr>
  <p:timing>
    <p:tnLst>
      <p:par>
        <p:cTn id="1" dur="indefinite" restart="never" nodeType="tmRoot"/>
      </p:par>
    </p:tnLst>
  </p:timing>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563</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D1000721-S1201128</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S1201128</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0" y="2700029"/>
                <a:ext cx="1268190" cy="380948"/>
                <a:chOff x="4333046" y="3583765"/>
                <a:chExt cx="1267653"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6"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S1201128</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L1-SUS-YC2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628652882"/>
      </p:ext>
    </p:extLst>
  </p:cSld>
  <p:clrMapOvr>
    <a:masterClrMapping/>
  </p:clrMapOvr>
  <p:timing>
    <p:tnLst>
      <p:par>
        <p:cTn id="1" dur="indefinite" restart="never" nodeType="tmRoot"/>
      </p:par>
    </p:tnLst>
  </p:timing>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564</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D1000721-S1201104</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S1201104</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0" y="2700029"/>
                <a:ext cx="1268190" cy="380948"/>
                <a:chOff x="4333046" y="3583765"/>
                <a:chExt cx="1267653"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6"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S1201104</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L1-SUS-YC2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801028980"/>
      </p:ext>
    </p:extLst>
  </p:cSld>
  <p:clrMapOvr>
    <a:masterClrMapping/>
  </p:clrMapOvr>
  <p:timing>
    <p:tnLst>
      <p:par>
        <p:cTn id="1" dur="indefinite" restart="never" nodeType="tmRoot"/>
      </p:par>
    </p:tnLst>
  </p:timing>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565</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D1000721-S1200931</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SUS Anti-Alias </a:t>
                  </a:r>
                  <a:r>
                    <a:rPr lang="en-US" sz="800" b="1" dirty="0">
                      <a:solidFill>
                        <a:prstClr val="black"/>
                      </a:solidFill>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5"/>
                    </a:rPr>
                    <a:t>S1200931</a:t>
                  </a:r>
                  <a:endParaRPr lang="en-US" sz="800" b="1" dirty="0">
                    <a:solidFill>
                      <a:prstClr val="black"/>
                    </a:solidFill>
                    <a:latin typeface="Comic Sans MS" pitchFamily="66" charset="0"/>
                  </a:endParaRPr>
                </a:p>
              </p:txBody>
            </p:sp>
          </p:grpSp>
        </p:grpSp>
      </p:gr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1-4</a:t>
                  </a:r>
                </a:p>
              </p:txBody>
            </p:sp>
            <p:pic>
              <p:nvPicPr>
                <p:cNvPr id="32465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pic>
              <p:nvPicPr>
                <p:cNvPr id="32465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D1000721</a:t>
                  </a:r>
                  <a:endParaRPr lang="en-US" sz="800" b="1" dirty="0">
                    <a:solidFill>
                      <a:prstClr val="black"/>
                    </a:solidFill>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3007530" y="2700029"/>
                <a:ext cx="1268190" cy="380948"/>
                <a:chOff x="4333046" y="3583765"/>
                <a:chExt cx="1267653" cy="380694"/>
              </a:xfrm>
            </p:grpSpPr>
            <p:pic>
              <p:nvPicPr>
                <p:cNvPr id="324648"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solidFill>
                        <a:prstClr val="black"/>
                      </a:solidFill>
                      <a:latin typeface="Comic Sans MS" pitchFamily="66" charset="0"/>
                    </a:rPr>
                    <a:t>IN 9-20</a:t>
                  </a:r>
                </a:p>
              </p:txBody>
            </p:sp>
            <p:sp>
              <p:nvSpPr>
                <p:cNvPr id="324650" name="Rectangle 60"/>
                <p:cNvSpPr>
                  <a:spLocks noChangeArrowheads="1"/>
                </p:cNvSpPr>
                <p:nvPr/>
              </p:nvSpPr>
              <p:spPr bwMode="auto">
                <a:xfrm>
                  <a:off x="4333046" y="3749159"/>
                  <a:ext cx="432948"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p>
              </p:txBody>
            </p:sp>
          </p:grpSp>
          <p:grpSp>
            <p:nvGrpSpPr>
              <p:cNvPr id="324623" name="Group 63"/>
              <p:cNvGrpSpPr>
                <a:grpSpLocks/>
              </p:cNvGrpSpPr>
              <p:nvPr/>
            </p:nvGrpSpPr>
            <p:grpSpPr bwMode="auto">
              <a:xfrm>
                <a:off x="4635458" y="2891909"/>
                <a:ext cx="1258329" cy="381410"/>
                <a:chOff x="4332879" y="3582397"/>
                <a:chExt cx="1258296" cy="383241"/>
              </a:xfrm>
            </p:grpSpPr>
            <p:pic>
              <p:nvPicPr>
                <p:cNvPr id="32464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IN </a:t>
                  </a:r>
                  <a:r>
                    <a:rPr lang="en-US" sz="800" b="1" dirty="0" smtClean="0">
                      <a:solidFill>
                        <a:prstClr val="black"/>
                      </a:solidFill>
                      <a:latin typeface="Comic Sans MS" pitchFamily="66" charset="0"/>
                    </a:rPr>
                    <a:t>21-32</a:t>
                  </a:r>
                  <a:endParaRPr lang="en-US" sz="800" b="1" dirty="0">
                    <a:solidFill>
                      <a:prstClr val="black"/>
                    </a:solidFill>
                    <a:latin typeface="Comic Sans MS" pitchFamily="66" charset="0"/>
                  </a:endParaRPr>
                </a:p>
              </p:txBody>
            </p:sp>
            <p:sp>
              <p:nvSpPr>
                <p:cNvPr id="324647" name="Rectangle 66"/>
                <p:cNvSpPr>
                  <a:spLocks noChangeArrowheads="1"/>
                </p:cNvSpPr>
                <p:nvPr/>
              </p:nvSpPr>
              <p:spPr bwMode="auto">
                <a:xfrm>
                  <a:off x="4332879" y="3749160"/>
                  <a:ext cx="433120"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Open</a:t>
                  </a:r>
                  <a:endParaRPr lang="en-US" b="1" dirty="0">
                    <a:solidFill>
                      <a:prstClr val="black"/>
                    </a:solidFill>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solidFill>
                        <a:prstClr val="black"/>
                      </a:solidFill>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solidFill>
                        <a:prstClr val="black"/>
                      </a:solidFill>
                      <a:latin typeface="Comic Sans MS" pitchFamily="66" charset="0"/>
                    </a:rPr>
                    <a:t>Open</a:t>
                  </a: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S1200931</a:t>
                  </a:r>
                  <a:endParaRPr lang="en-US" sz="800" b="1" dirty="0">
                    <a:solidFill>
                      <a:prstClr val="black"/>
                    </a:solidFill>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
        <p:nvSpPr>
          <p:cNvPr id="6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20" action="ppaction://hlinksldjump"/>
              </a:rPr>
              <a:t>&lt;&lt; L1-SUS-YC2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951295198"/>
      </p:ext>
    </p:extLst>
  </p:cSld>
  <p:clrMapOvr>
    <a:masterClrMapping/>
  </p:clrMapOvr>
  <p:timing>
    <p:tnLst>
      <p:par>
        <p:cTn id="1" dur="indefinite" restart="never" nodeType="tmRoot"/>
      </p:par>
    </p:tnLst>
  </p:timing>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l1susauxey - D1001715 – S1201776</a:t>
            </a:r>
          </a:p>
        </p:txBody>
      </p:sp>
      <p:sp>
        <p:nvSpPr>
          <p:cNvPr id="235" name="Date Placeholder 234"/>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566</a:t>
            </a:fld>
            <a:endParaRPr lang="en-US" smtClean="0">
              <a:solidFill>
                <a:srgbClr val="898989"/>
              </a:solidFill>
              <a:latin typeface="Calibri" pitchFamily="34" charset="0"/>
            </a:endParaRPr>
          </a:p>
        </p:txBody>
      </p:sp>
      <p:grpSp>
        <p:nvGrpSpPr>
          <p:cNvPr id="272389" name="Group 150"/>
          <p:cNvGrpSpPr>
            <a:grpSpLocks/>
          </p:cNvGrpSpPr>
          <p:nvPr/>
        </p:nvGrpSpPr>
        <p:grpSpPr bwMode="auto">
          <a:xfrm>
            <a:off x="241300" y="1209675"/>
            <a:ext cx="8832850" cy="5381625"/>
            <a:chOff x="234950" y="1212157"/>
            <a:chExt cx="8832132" cy="5381256"/>
          </a:xfrm>
        </p:grpSpPr>
        <p:grpSp>
          <p:nvGrpSpPr>
            <p:cNvPr id="272406" name="Group 70"/>
            <p:cNvGrpSpPr>
              <a:grpSpLocks/>
            </p:cNvGrpSpPr>
            <p:nvPr/>
          </p:nvGrpSpPr>
          <p:grpSpPr bwMode="auto">
            <a:xfrm>
              <a:off x="234950" y="1212157"/>
              <a:ext cx="7659687" cy="2281931"/>
              <a:chOff x="234950" y="1212157"/>
              <a:chExt cx="7659687" cy="2281931"/>
            </a:xfrm>
          </p:grpSpPr>
          <p:grpSp>
            <p:nvGrpSpPr>
              <p:cNvPr id="272513" name="Group 60"/>
              <p:cNvGrpSpPr>
                <a:grpSpLocks/>
              </p:cNvGrpSpPr>
              <p:nvPr/>
            </p:nvGrpSpPr>
            <p:grpSpPr bwMode="auto">
              <a:xfrm>
                <a:off x="234950" y="1212157"/>
                <a:ext cx="7659687" cy="2281931"/>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white"/>
                        </a:solidFill>
                        <a:latin typeface="Comic Sans MS" pitchFamily="66" charset="0"/>
                        <a:hlinkClick r:id="rId4"/>
                      </a:rPr>
                      <a:t>D1001715</a:t>
                    </a:r>
                    <a:endParaRPr lang="en-US" sz="800" b="1">
                      <a:solidFill>
                        <a:prstClr val="black"/>
                      </a:solidFill>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1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hlinkClick r:id="rId5" action="ppaction://hlinksldjump"/>
                  </a:rPr>
                  <a:t>Timing Slot</a:t>
                </a:r>
                <a:endParaRPr lang="en-US" sz="800" b="1">
                  <a:solidFill>
                    <a:prstClr val="black"/>
                  </a:solidFill>
                  <a:latin typeface="Comic Sans MS" pitchFamily="66" charset="0"/>
                </a:endParaRPr>
              </a:p>
            </p:txBody>
          </p:sp>
        </p:grpSp>
        <p:grpSp>
          <p:nvGrpSpPr>
            <p:cNvPr id="272407" name="Group 453"/>
            <p:cNvGrpSpPr>
              <a:grpSpLocks/>
            </p:cNvGrpSpPr>
            <p:nvPr/>
          </p:nvGrpSpPr>
          <p:grpSpPr bwMode="auto">
            <a:xfrm>
              <a:off x="234950" y="3554877"/>
              <a:ext cx="8832132" cy="3038536"/>
              <a:chOff x="234950" y="3554877"/>
              <a:chExt cx="8832132" cy="3038536"/>
            </a:xfrm>
          </p:grpSpPr>
          <p:grpSp>
            <p:nvGrpSpPr>
              <p:cNvPr id="272408" name="Group 294"/>
              <p:cNvGrpSpPr>
                <a:grpSpLocks/>
              </p:cNvGrpSpPr>
              <p:nvPr/>
            </p:nvGrpSpPr>
            <p:grpSpPr bwMode="auto">
              <a:xfrm>
                <a:off x="234950" y="3554877"/>
                <a:ext cx="8832132" cy="3038536"/>
                <a:chOff x="234950" y="3554877"/>
                <a:chExt cx="8832132" cy="3038536"/>
              </a:xfrm>
            </p:grpSpPr>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P7</a:t>
                  </a:r>
                </a:p>
              </p:txBody>
            </p:sp>
            <p:sp>
              <p:nvSpPr>
                <p:cNvPr id="27242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E1</a:t>
                  </a:r>
                </a:p>
              </p:txBody>
            </p:sp>
            <p:sp>
              <p:nvSpPr>
                <p:cNvPr id="27242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E3</a:t>
                  </a:r>
                </a:p>
              </p:txBody>
            </p:sp>
            <p:sp>
              <p:nvSpPr>
                <p:cNvPr id="27243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P3</a:t>
                  </a:r>
                </a:p>
              </p:txBody>
            </p:sp>
            <p:sp>
              <p:nvSpPr>
                <p:cNvPr id="27243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P2</a:t>
                  </a:r>
                </a:p>
              </p:txBody>
            </p:sp>
            <p:sp>
              <p:nvSpPr>
                <p:cNvPr id="27243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P4</a:t>
                  </a:r>
                </a:p>
              </p:txBody>
            </p:sp>
            <p:sp>
              <p:nvSpPr>
                <p:cNvPr id="27243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P6</a:t>
                  </a:r>
                </a:p>
              </p:txBody>
            </p:sp>
            <p:sp>
              <p:nvSpPr>
                <p:cNvPr id="27243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P9</a:t>
                  </a:r>
                </a:p>
              </p:txBody>
            </p:sp>
            <p:sp>
              <p:nvSpPr>
                <p:cNvPr id="27243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P8</a:t>
                  </a:r>
                </a:p>
              </p:txBody>
            </p:sp>
            <p:sp>
              <p:nvSpPr>
                <p:cNvPr id="27243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Uplink</a:t>
                  </a:r>
                </a:p>
              </p:txBody>
            </p:sp>
            <p:sp>
              <p:nvSpPr>
                <p:cNvPr id="27243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P10</a:t>
                  </a:r>
                </a:p>
              </p:txBody>
            </p:sp>
            <p:grpSp>
              <p:nvGrpSpPr>
                <p:cNvPr id="272438" name="Group 71"/>
                <p:cNvGrpSpPr>
                  <a:grpSpLocks/>
                </p:cNvGrpSpPr>
                <p:nvPr/>
              </p:nvGrpSpPr>
              <p:grpSpPr bwMode="auto">
                <a:xfrm>
                  <a:off x="4685716" y="3595684"/>
                  <a:ext cx="215899" cy="1858574"/>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7"/>
                        </a:rPr>
                        <a:t>DAC Adapter</a:t>
                      </a:r>
                      <a:endParaRPr lang="en-US" b="1">
                        <a:solidFill>
                          <a:prstClr val="white"/>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nvGrpSpPr>
                <p:cNvPr id="272439" name="Group 100"/>
                <p:cNvGrpSpPr>
                  <a:grpSpLocks/>
                </p:cNvGrpSpPr>
                <p:nvPr/>
              </p:nvGrpSpPr>
              <p:grpSpPr bwMode="auto">
                <a:xfrm>
                  <a:off x="4973718" y="3600848"/>
                  <a:ext cx="233358" cy="1849052"/>
                  <a:chOff x="4100712" y="3595688"/>
                  <a:chExt cx="233361" cy="1849437"/>
                </a:xfrm>
              </p:grpSpPr>
              <p:grpSp>
                <p:nvGrpSpPr>
                  <p:cNvPr id="272503" name="Group 72"/>
                  <p:cNvGrpSpPr>
                    <a:grpSpLocks/>
                  </p:cNvGrpSpPr>
                  <p:nvPr/>
                </p:nvGrpSpPr>
                <p:grpSpPr bwMode="auto">
                  <a:xfrm>
                    <a:off x="4100712" y="3595688"/>
                    <a:ext cx="233361" cy="1849437"/>
                    <a:chOff x="7985155" y="2757488"/>
                    <a:chExt cx="233328"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8"/>
                          </a:rPr>
                          <a:t>ADC Adapter</a:t>
                        </a:r>
                        <a:endParaRPr lang="en-US" b="1">
                          <a:solidFill>
                            <a:prstClr val="white"/>
                          </a:solidFill>
                          <a:latin typeface="Comic Sans MS" pitchFamily="66" charset="0"/>
                        </a:endParaRPr>
                      </a:p>
                    </p:txBody>
                  </p:sp>
                  <p:pic>
                    <p:nvPicPr>
                      <p:cNvPr id="2725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2725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24 VDC</a:t>
                    </a:r>
                  </a:p>
                </p:txBody>
              </p:sp>
            </p:grpSp>
            <p:grpSp>
              <p:nvGrpSpPr>
                <p:cNvPr id="272441" name="Group 26"/>
                <p:cNvGrpSpPr>
                  <a:grpSpLocks/>
                </p:cNvGrpSpPr>
                <p:nvPr/>
              </p:nvGrpSpPr>
              <p:grpSpPr bwMode="auto">
                <a:xfrm>
                  <a:off x="6622358" y="3554877"/>
                  <a:ext cx="1272188" cy="342709"/>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white"/>
                        </a:solidFill>
                        <a:latin typeface="Comic Sans MS" pitchFamily="66" charset="0"/>
                        <a:hlinkClick r:id="rId10"/>
                      </a:rPr>
                      <a:t>S1201776</a:t>
                    </a:r>
                    <a:endParaRPr lang="en-US" sz="800" b="1" dirty="0">
                      <a:solidFill>
                        <a:prstClr val="white"/>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Rear</a:t>
                    </a:r>
                  </a:p>
                </p:txBody>
              </p:sp>
            </p:grpSp>
            <p:grpSp>
              <p:nvGrpSpPr>
                <p:cNvPr id="272442" name="Group 151"/>
                <p:cNvGrpSpPr>
                  <a:grpSpLocks/>
                </p:cNvGrpSpPr>
                <p:nvPr/>
              </p:nvGrpSpPr>
              <p:grpSpPr bwMode="auto">
                <a:xfrm>
                  <a:off x="6520479" y="3870500"/>
                  <a:ext cx="2546603" cy="2722913"/>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12" action="ppaction://hlinksldjump"/>
                        </a:rPr>
                        <a:t>D1001421</a:t>
                      </a:r>
                      <a:endParaRPr lang="en-US" sz="800" b="1" dirty="0">
                        <a:solidFill>
                          <a:prstClr val="black"/>
                        </a:solidFill>
                        <a:latin typeface="Comic Sans MS" pitchFamily="66" charset="0"/>
                      </a:endParaRP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P10</a:t>
                      </a:r>
                    </a:p>
                  </p:txBody>
                </p:sp>
              </p:grpSp>
            </p:grpSp>
          </p:grpSp>
          <p:grpSp>
            <p:nvGrpSpPr>
              <p:cNvPr id="272409" name="Group 439"/>
              <p:cNvGrpSpPr>
                <a:grpSpLocks/>
              </p:cNvGrpSpPr>
              <p:nvPr/>
            </p:nvGrpSpPr>
            <p:grpSpPr bwMode="auto">
              <a:xfrm>
                <a:off x="2363420" y="5458525"/>
                <a:ext cx="3690745" cy="364202"/>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E3</a:t>
                  </a:r>
                </a:p>
              </p:txBody>
            </p:sp>
          </p:grpSp>
        </p:grpSp>
      </p:grpSp>
      <p:pic>
        <p:nvPicPr>
          <p:cNvPr id="27239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2005013" y="746125"/>
            <a:ext cx="5929312" cy="455613"/>
            <a:chOff x="-468045" y="6097725"/>
            <a:chExt cx="5928574" cy="455953"/>
          </a:xfrm>
        </p:grpSpPr>
        <p:grpSp>
          <p:nvGrpSpPr>
            <p:cNvPr id="272398" name="Group 220"/>
            <p:cNvGrpSpPr>
              <a:grpSpLocks/>
            </p:cNvGrpSpPr>
            <p:nvPr/>
          </p:nvGrpSpPr>
          <p:grpSpPr bwMode="auto">
            <a:xfrm>
              <a:off x="-468045" y="6101482"/>
              <a:ext cx="3292604" cy="452196"/>
              <a:chOff x="-468045" y="6110108"/>
              <a:chExt cx="3292604"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468045" y="6216689"/>
                <a:ext cx="2012184"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l1susauxey 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4"/>
                  </a:rPr>
                  <a:t>D1001715</a:t>
                </a:r>
                <a:endParaRPr lang="en-US" sz="800" b="1">
                  <a:solidFill>
                    <a:prstClr val="white"/>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110VAC</a:t>
                </a: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white"/>
                    </a:solidFill>
                    <a:latin typeface="Comic Sans MS" pitchFamily="66" charset="0"/>
                    <a:hlinkClick r:id="rId10"/>
                  </a:rPr>
                  <a:t>S1201776</a:t>
                </a:r>
                <a:endParaRPr lang="en-US" sz="800" b="1" dirty="0">
                  <a:solidFill>
                    <a:prstClr val="white"/>
                  </a:solidFill>
                  <a:latin typeface="Comic Sans MS" pitchFamily="66" charset="0"/>
                </a:endParaRPr>
              </a:p>
            </p:txBody>
          </p:sp>
        </p:grpSp>
      </p:grpSp>
      <p:grpSp>
        <p:nvGrpSpPr>
          <p:cNvPr id="272392" name="Group 144"/>
          <p:cNvGrpSpPr>
            <a:grpSpLocks/>
          </p:cNvGrpSpPr>
          <p:nvPr/>
        </p:nvGrpSpPr>
        <p:grpSpPr bwMode="auto">
          <a:xfrm>
            <a:off x="1133475" y="4843463"/>
            <a:ext cx="254000" cy="2006600"/>
            <a:chOff x="3103263" y="4394964"/>
            <a:chExt cx="253280" cy="2005829"/>
          </a:xfrm>
        </p:grpSpPr>
        <p:sp>
          <p:nvSpPr>
            <p:cNvPr id="272395"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prstClr val="black"/>
                  </a:solidFill>
                  <a:latin typeface="Comic Sans MS" pitchFamily="66" charset="0"/>
                </a:rPr>
                <a:t>To UPS Power Strip</a:t>
              </a:r>
            </a:p>
          </p:txBody>
        </p:sp>
        <p:cxnSp>
          <p:nvCxnSpPr>
            <p:cNvPr id="138" name="Straight Arrow Connector 137"/>
            <p:cNvCxnSpPr>
              <a:stCxn id="272395"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prstClr val="white"/>
                </a:solidFill>
              </a:rPr>
              <a:t>l1susauxey – </a:t>
            </a:r>
            <a:r>
              <a:rPr lang="en-US" dirty="0">
                <a:solidFill>
                  <a:prstClr val="white"/>
                </a:solidFill>
              </a:rPr>
              <a:t>I/O Extender </a:t>
            </a:r>
          </a:p>
        </p:txBody>
      </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3" action="ppaction://hlinksldjump"/>
              </a:rPr>
              <a:t>&lt;&lt; L1-SUS-YC2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122676027"/>
      </p:ext>
    </p:extLst>
  </p:cSld>
  <p:clrMapOvr>
    <a:masterClrMapping/>
  </p:clrMapOvr>
  <p:timing>
    <p:tnLst>
      <p:par>
        <p:cTn id="1" dur="indefinite" restart="never" nodeType="tmRoot"/>
      </p:par>
    </p:tnLst>
  </p:timing>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l1susey - D1001715 – S1201775</a:t>
            </a:r>
          </a:p>
        </p:txBody>
      </p:sp>
      <p:sp>
        <p:nvSpPr>
          <p:cNvPr id="235" name="Date Placeholder 234"/>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567</a:t>
            </a:fld>
            <a:endParaRPr lang="en-US" smtClean="0">
              <a:solidFill>
                <a:srgbClr val="898989"/>
              </a:solidFill>
              <a:latin typeface="Calibri" pitchFamily="34" charset="0"/>
            </a:endParaRPr>
          </a:p>
        </p:txBody>
      </p:sp>
      <p:grpSp>
        <p:nvGrpSpPr>
          <p:cNvPr id="272389" name="Group 150"/>
          <p:cNvGrpSpPr>
            <a:grpSpLocks/>
          </p:cNvGrpSpPr>
          <p:nvPr/>
        </p:nvGrpSpPr>
        <p:grpSpPr bwMode="auto">
          <a:xfrm>
            <a:off x="241300" y="1209675"/>
            <a:ext cx="8832850" cy="5381625"/>
            <a:chOff x="234950" y="1212157"/>
            <a:chExt cx="8832132" cy="5381256"/>
          </a:xfrm>
        </p:grpSpPr>
        <p:grpSp>
          <p:nvGrpSpPr>
            <p:cNvPr id="272406" name="Group 70"/>
            <p:cNvGrpSpPr>
              <a:grpSpLocks/>
            </p:cNvGrpSpPr>
            <p:nvPr/>
          </p:nvGrpSpPr>
          <p:grpSpPr bwMode="auto">
            <a:xfrm>
              <a:off x="234950" y="1212157"/>
              <a:ext cx="7659687" cy="2281931"/>
              <a:chOff x="234950" y="1212157"/>
              <a:chExt cx="7659687" cy="2281931"/>
            </a:xfrm>
          </p:grpSpPr>
          <p:grpSp>
            <p:nvGrpSpPr>
              <p:cNvPr id="272513" name="Group 60"/>
              <p:cNvGrpSpPr>
                <a:grpSpLocks/>
              </p:cNvGrpSpPr>
              <p:nvPr/>
            </p:nvGrpSpPr>
            <p:grpSpPr bwMode="auto">
              <a:xfrm>
                <a:off x="234950" y="1212157"/>
                <a:ext cx="7659687" cy="2281931"/>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white"/>
                        </a:solidFill>
                        <a:latin typeface="Comic Sans MS" pitchFamily="66" charset="0"/>
                        <a:hlinkClick r:id="rId4"/>
                      </a:rPr>
                      <a:t>D1001715</a:t>
                    </a:r>
                    <a:endParaRPr lang="en-US" sz="800" b="1">
                      <a:solidFill>
                        <a:prstClr val="black"/>
                      </a:solidFill>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1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hlinkClick r:id="rId5" action="ppaction://hlinksldjump"/>
                  </a:rPr>
                  <a:t>Timing Slot</a:t>
                </a:r>
                <a:endParaRPr lang="en-US" sz="800" b="1">
                  <a:solidFill>
                    <a:prstClr val="black"/>
                  </a:solidFill>
                  <a:latin typeface="Comic Sans MS" pitchFamily="66" charset="0"/>
                </a:endParaRPr>
              </a:p>
            </p:txBody>
          </p:sp>
        </p:grpSp>
        <p:grpSp>
          <p:nvGrpSpPr>
            <p:cNvPr id="272407" name="Group 453"/>
            <p:cNvGrpSpPr>
              <a:grpSpLocks/>
            </p:cNvGrpSpPr>
            <p:nvPr/>
          </p:nvGrpSpPr>
          <p:grpSpPr bwMode="auto">
            <a:xfrm>
              <a:off x="234950" y="3554877"/>
              <a:ext cx="8832132" cy="3038536"/>
              <a:chOff x="234950" y="3554877"/>
              <a:chExt cx="8832132" cy="3038536"/>
            </a:xfrm>
          </p:grpSpPr>
          <p:grpSp>
            <p:nvGrpSpPr>
              <p:cNvPr id="272408" name="Group 294"/>
              <p:cNvGrpSpPr>
                <a:grpSpLocks/>
              </p:cNvGrpSpPr>
              <p:nvPr/>
            </p:nvGrpSpPr>
            <p:grpSpPr bwMode="auto">
              <a:xfrm>
                <a:off x="234950" y="3554877"/>
                <a:ext cx="8832132" cy="3038536"/>
                <a:chOff x="234950" y="3554877"/>
                <a:chExt cx="8832132" cy="3038536"/>
              </a:xfrm>
            </p:grpSpPr>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P7</a:t>
                  </a:r>
                </a:p>
              </p:txBody>
            </p:sp>
            <p:sp>
              <p:nvSpPr>
                <p:cNvPr id="27242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E1</a:t>
                  </a:r>
                </a:p>
              </p:txBody>
            </p:sp>
            <p:sp>
              <p:nvSpPr>
                <p:cNvPr id="27242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E3</a:t>
                  </a:r>
                </a:p>
              </p:txBody>
            </p:sp>
            <p:sp>
              <p:nvSpPr>
                <p:cNvPr id="27243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P3</a:t>
                  </a:r>
                </a:p>
              </p:txBody>
            </p:sp>
            <p:sp>
              <p:nvSpPr>
                <p:cNvPr id="27243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P2</a:t>
                  </a:r>
                </a:p>
              </p:txBody>
            </p:sp>
            <p:sp>
              <p:nvSpPr>
                <p:cNvPr id="27243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P4</a:t>
                  </a:r>
                </a:p>
              </p:txBody>
            </p:sp>
            <p:sp>
              <p:nvSpPr>
                <p:cNvPr id="27243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P6</a:t>
                  </a:r>
                </a:p>
              </p:txBody>
            </p:sp>
            <p:sp>
              <p:nvSpPr>
                <p:cNvPr id="27243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P9</a:t>
                  </a:r>
                </a:p>
              </p:txBody>
            </p:sp>
            <p:sp>
              <p:nvSpPr>
                <p:cNvPr id="27243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P8</a:t>
                  </a:r>
                </a:p>
              </p:txBody>
            </p:sp>
            <p:sp>
              <p:nvSpPr>
                <p:cNvPr id="27243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Uplink</a:t>
                  </a:r>
                </a:p>
              </p:txBody>
            </p:sp>
            <p:sp>
              <p:nvSpPr>
                <p:cNvPr id="27243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P10</a:t>
                  </a:r>
                </a:p>
              </p:txBody>
            </p:sp>
            <p:grpSp>
              <p:nvGrpSpPr>
                <p:cNvPr id="272438" name="Group 71"/>
                <p:cNvGrpSpPr>
                  <a:grpSpLocks/>
                </p:cNvGrpSpPr>
                <p:nvPr/>
              </p:nvGrpSpPr>
              <p:grpSpPr bwMode="auto">
                <a:xfrm>
                  <a:off x="4685716" y="3595684"/>
                  <a:ext cx="215899" cy="1858574"/>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7"/>
                        </a:rPr>
                        <a:t>DAC Adapter</a:t>
                      </a:r>
                      <a:endParaRPr lang="en-US" b="1">
                        <a:solidFill>
                          <a:prstClr val="white"/>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nvGrpSpPr>
                <p:cNvPr id="272439" name="Group 100"/>
                <p:cNvGrpSpPr>
                  <a:grpSpLocks/>
                </p:cNvGrpSpPr>
                <p:nvPr/>
              </p:nvGrpSpPr>
              <p:grpSpPr bwMode="auto">
                <a:xfrm>
                  <a:off x="4973718" y="3600848"/>
                  <a:ext cx="233358" cy="1849052"/>
                  <a:chOff x="4100712" y="3595688"/>
                  <a:chExt cx="233361" cy="1849437"/>
                </a:xfrm>
              </p:grpSpPr>
              <p:grpSp>
                <p:nvGrpSpPr>
                  <p:cNvPr id="272503" name="Group 72"/>
                  <p:cNvGrpSpPr>
                    <a:grpSpLocks/>
                  </p:cNvGrpSpPr>
                  <p:nvPr/>
                </p:nvGrpSpPr>
                <p:grpSpPr bwMode="auto">
                  <a:xfrm>
                    <a:off x="4100712" y="3595688"/>
                    <a:ext cx="233361" cy="1849437"/>
                    <a:chOff x="7985155" y="2757488"/>
                    <a:chExt cx="233328"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8"/>
                          </a:rPr>
                          <a:t>ADC Adapter</a:t>
                        </a:r>
                        <a:endParaRPr lang="en-US" b="1">
                          <a:solidFill>
                            <a:prstClr val="white"/>
                          </a:solidFill>
                          <a:latin typeface="Comic Sans MS" pitchFamily="66" charset="0"/>
                        </a:endParaRPr>
                      </a:p>
                    </p:txBody>
                  </p:sp>
                  <p:pic>
                    <p:nvPicPr>
                      <p:cNvPr id="2725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2725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24 VDC</a:t>
                    </a:r>
                  </a:p>
                </p:txBody>
              </p:sp>
            </p:grpSp>
            <p:grpSp>
              <p:nvGrpSpPr>
                <p:cNvPr id="272441" name="Group 26"/>
                <p:cNvGrpSpPr>
                  <a:grpSpLocks/>
                </p:cNvGrpSpPr>
                <p:nvPr/>
              </p:nvGrpSpPr>
              <p:grpSpPr bwMode="auto">
                <a:xfrm>
                  <a:off x="6622358" y="3554877"/>
                  <a:ext cx="1272188" cy="342709"/>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white"/>
                        </a:solidFill>
                        <a:latin typeface="Comic Sans MS" pitchFamily="66" charset="0"/>
                        <a:hlinkClick r:id="rId10"/>
                      </a:rPr>
                      <a:t>S1201775</a:t>
                    </a:r>
                    <a:endParaRPr lang="en-US" sz="800" b="1" dirty="0">
                      <a:solidFill>
                        <a:prstClr val="white"/>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Rear</a:t>
                    </a:r>
                  </a:p>
                </p:txBody>
              </p:sp>
            </p:grpSp>
            <p:grpSp>
              <p:nvGrpSpPr>
                <p:cNvPr id="272442" name="Group 151"/>
                <p:cNvGrpSpPr>
                  <a:grpSpLocks/>
                </p:cNvGrpSpPr>
                <p:nvPr/>
              </p:nvGrpSpPr>
              <p:grpSpPr bwMode="auto">
                <a:xfrm>
                  <a:off x="6520479" y="3870500"/>
                  <a:ext cx="2546603" cy="2722913"/>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12" action="ppaction://hlinksldjump"/>
                        </a:rPr>
                        <a:t>D1001421</a:t>
                      </a:r>
                      <a:endParaRPr lang="en-US" sz="800" b="1" dirty="0">
                        <a:solidFill>
                          <a:prstClr val="black"/>
                        </a:solidFill>
                        <a:latin typeface="Comic Sans MS" pitchFamily="66" charset="0"/>
                      </a:endParaRP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P10</a:t>
                      </a:r>
                    </a:p>
                  </p:txBody>
                </p:sp>
              </p:grpSp>
            </p:grpSp>
          </p:grpSp>
          <p:grpSp>
            <p:nvGrpSpPr>
              <p:cNvPr id="272409" name="Group 439"/>
              <p:cNvGrpSpPr>
                <a:grpSpLocks/>
              </p:cNvGrpSpPr>
              <p:nvPr/>
            </p:nvGrpSpPr>
            <p:grpSpPr bwMode="auto">
              <a:xfrm>
                <a:off x="2363420" y="5458525"/>
                <a:ext cx="3690745" cy="364202"/>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E3</a:t>
                  </a:r>
                </a:p>
              </p:txBody>
            </p:sp>
          </p:grpSp>
        </p:grpSp>
      </p:grpSp>
      <p:pic>
        <p:nvPicPr>
          <p:cNvPr id="27239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2238375" y="746125"/>
            <a:ext cx="5695950" cy="455613"/>
            <a:chOff x="-234712" y="6097725"/>
            <a:chExt cx="5695241" cy="455953"/>
          </a:xfrm>
        </p:grpSpPr>
        <p:grpSp>
          <p:nvGrpSpPr>
            <p:cNvPr id="272398" name="Group 220"/>
            <p:cNvGrpSpPr>
              <a:grpSpLocks/>
            </p:cNvGrpSpPr>
            <p:nvPr/>
          </p:nvGrpSpPr>
          <p:grpSpPr bwMode="auto">
            <a:xfrm>
              <a:off x="-234712" y="6101482"/>
              <a:ext cx="3059271" cy="452196"/>
              <a:chOff x="-234712" y="6110108"/>
              <a:chExt cx="3059271"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l1susey 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4"/>
                  </a:rPr>
                  <a:t>D1001715</a:t>
                </a:r>
                <a:endParaRPr lang="en-US" sz="800" b="1">
                  <a:solidFill>
                    <a:prstClr val="white"/>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110VAC</a:t>
                </a: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white"/>
                    </a:solidFill>
                    <a:latin typeface="Comic Sans MS" pitchFamily="66" charset="0"/>
                    <a:hlinkClick r:id="rId10"/>
                  </a:rPr>
                  <a:t>S1201775</a:t>
                </a:r>
                <a:endParaRPr lang="en-US" sz="800" b="1" dirty="0">
                  <a:solidFill>
                    <a:prstClr val="white"/>
                  </a:solidFill>
                  <a:latin typeface="Comic Sans MS" pitchFamily="66" charset="0"/>
                </a:endParaRPr>
              </a:p>
            </p:txBody>
          </p:sp>
        </p:grpSp>
      </p:grpSp>
      <p:grpSp>
        <p:nvGrpSpPr>
          <p:cNvPr id="272392" name="Group 144"/>
          <p:cNvGrpSpPr>
            <a:grpSpLocks/>
          </p:cNvGrpSpPr>
          <p:nvPr/>
        </p:nvGrpSpPr>
        <p:grpSpPr bwMode="auto">
          <a:xfrm>
            <a:off x="1133475" y="4843463"/>
            <a:ext cx="254000" cy="2006600"/>
            <a:chOff x="3103263" y="4394964"/>
            <a:chExt cx="253280" cy="2005829"/>
          </a:xfrm>
        </p:grpSpPr>
        <p:sp>
          <p:nvSpPr>
            <p:cNvPr id="272395"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prstClr val="black"/>
                  </a:solidFill>
                  <a:latin typeface="Comic Sans MS" pitchFamily="66" charset="0"/>
                </a:rPr>
                <a:t>To UPS Power Strip</a:t>
              </a:r>
            </a:p>
          </p:txBody>
        </p:sp>
        <p:cxnSp>
          <p:nvCxnSpPr>
            <p:cNvPr id="138" name="Straight Arrow Connector 137"/>
            <p:cNvCxnSpPr>
              <a:stCxn id="272395"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prstClr val="white"/>
                </a:solidFill>
              </a:rPr>
              <a:t>l1susey – </a:t>
            </a:r>
            <a:r>
              <a:rPr lang="en-US" dirty="0">
                <a:solidFill>
                  <a:prstClr val="white"/>
                </a:solidFill>
              </a:rPr>
              <a:t>I/O Extender </a:t>
            </a:r>
          </a:p>
        </p:txBody>
      </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hlinkClick r:id="rId13" action="ppaction://hlinksldjump"/>
              </a:rPr>
              <a:t>&lt;&lt; L1-SUS-YC2</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518120523"/>
      </p:ext>
    </p:extLst>
  </p:cSld>
  <p:clrMapOvr>
    <a:masterClrMapping/>
  </p:clrMapOvr>
  <p:timing>
    <p:tnLst>
      <p:par>
        <p:cTn id="1" dur="indefinite" restart="never" nodeType="tmRoot"/>
      </p:par>
    </p:tnLst>
  </p:timing>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901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901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9012" name="Title 8"/>
          <p:cNvSpPr>
            <a:spLocks noGrp="1"/>
          </p:cNvSpPr>
          <p:nvPr>
            <p:ph type="title"/>
          </p:nvPr>
        </p:nvSpPr>
        <p:spPr/>
        <p:txBody>
          <a:bodyPr/>
          <a:lstStyle/>
          <a:p>
            <a:pPr eaLnBrk="1" hangingPunct="1"/>
            <a:r>
              <a:rPr lang="en-US" smtClean="0">
                <a:ea typeface="ＭＳ Ｐゴシック" pitchFamily="34" charset="-128"/>
              </a:rPr>
              <a:t>L1-TCS-YC1</a:t>
            </a:r>
            <a:endParaRPr lang="en-US" dirty="0" smtClean="0">
              <a:ea typeface="ＭＳ Ｐゴシック" pitchFamily="34" charset="-128"/>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29901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A579F8-8E0D-4943-BF21-AB42DFC3DE77}" type="slidenum">
              <a:rPr lang="en-US" smtClean="0">
                <a:solidFill>
                  <a:srgbClr val="898989"/>
                </a:solidFill>
                <a:latin typeface="Calibri" pitchFamily="34" charset="0"/>
              </a:rPr>
              <a:pPr eaLnBrk="1" hangingPunct="1"/>
              <a:t>568</a:t>
            </a:fld>
            <a:endParaRPr lang="en-US" smtClean="0">
              <a:solidFill>
                <a:srgbClr val="898989"/>
              </a:solidFill>
              <a:latin typeface="Calibri" pitchFamily="34" charset="0"/>
            </a:endParaRPr>
          </a:p>
        </p:txBody>
      </p:sp>
      <p:pic>
        <p:nvPicPr>
          <p:cNvPr id="29901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CERY Racks</a:t>
            </a:r>
            <a:endParaRPr lang="en-US" sz="800" b="1" dirty="0">
              <a:latin typeface="Comic Sans MS" pitchFamily="66" charset="0"/>
            </a:endParaRPr>
          </a:p>
        </p:txBody>
      </p:sp>
      <p:grpSp>
        <p:nvGrpSpPr>
          <p:cNvPr id="33" name="Group 237"/>
          <p:cNvGrpSpPr>
            <a:grpSpLocks/>
          </p:cNvGrpSpPr>
          <p:nvPr/>
        </p:nvGrpSpPr>
        <p:grpSpPr bwMode="auto">
          <a:xfrm>
            <a:off x="2253166" y="2397085"/>
            <a:ext cx="5459413" cy="236538"/>
            <a:chOff x="-195532" y="6202393"/>
            <a:chExt cx="5460528" cy="237549"/>
          </a:xfrm>
        </p:grpSpPr>
        <p:grpSp>
          <p:nvGrpSpPr>
            <p:cNvPr id="34" name="Group 261"/>
            <p:cNvGrpSpPr>
              <a:grpSpLocks/>
            </p:cNvGrpSpPr>
            <p:nvPr/>
          </p:nvGrpSpPr>
          <p:grpSpPr bwMode="auto">
            <a:xfrm>
              <a:off x="-195532" y="6204909"/>
              <a:ext cx="2818809" cy="229282"/>
              <a:chOff x="-195532" y="6204909"/>
              <a:chExt cx="2818809" cy="229282"/>
            </a:xfrm>
          </p:grpSpPr>
          <p:pic>
            <p:nvPicPr>
              <p:cNvPr id="39" name="Picture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Ring Heater Driver</a:t>
                </a:r>
                <a:endParaRPr lang="en-US" sz="800" b="1" dirty="0">
                  <a:latin typeface="Comic Sans MS" pitchFamily="66" charset="0"/>
                </a:endParaRPr>
              </a:p>
            </p:txBody>
          </p:sp>
          <p:sp>
            <p:nvSpPr>
              <p:cNvPr id="41"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D1003254</a:t>
                </a:r>
                <a:endParaRPr lang="en-US" sz="800" b="1" dirty="0">
                  <a:latin typeface="Comic Sans MS" pitchFamily="66" charset="0"/>
                </a:endParaRPr>
              </a:p>
            </p:txBody>
          </p:sp>
        </p:grpSp>
        <p:grpSp>
          <p:nvGrpSpPr>
            <p:cNvPr id="35" name="Group 262"/>
            <p:cNvGrpSpPr>
              <a:grpSpLocks/>
            </p:cNvGrpSpPr>
            <p:nvPr/>
          </p:nvGrpSpPr>
          <p:grpSpPr bwMode="auto">
            <a:xfrm>
              <a:off x="2846725" y="6202393"/>
              <a:ext cx="2418271" cy="237549"/>
              <a:chOff x="2846725" y="6202393"/>
              <a:chExt cx="2418271" cy="237549"/>
            </a:xfrm>
          </p:grpSpPr>
          <p:pic>
            <p:nvPicPr>
              <p:cNvPr id="36" name="Picture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38"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42" name="Group 214"/>
          <p:cNvGrpSpPr>
            <a:grpSpLocks/>
          </p:cNvGrpSpPr>
          <p:nvPr/>
        </p:nvGrpSpPr>
        <p:grpSpPr bwMode="auto">
          <a:xfrm>
            <a:off x="1653518" y="2682175"/>
            <a:ext cx="6049962" cy="223837"/>
            <a:chOff x="-796522" y="4827922"/>
            <a:chExt cx="6050018" cy="224070"/>
          </a:xfrm>
        </p:grpSpPr>
        <p:grpSp>
          <p:nvGrpSpPr>
            <p:cNvPr id="43" name="Group 254"/>
            <p:cNvGrpSpPr>
              <a:grpSpLocks/>
            </p:cNvGrpSpPr>
            <p:nvPr/>
          </p:nvGrpSpPr>
          <p:grpSpPr bwMode="auto">
            <a:xfrm>
              <a:off x="-796522" y="4827922"/>
              <a:ext cx="3419797" cy="221195"/>
              <a:chOff x="-796522" y="4827922"/>
              <a:chExt cx="3419797" cy="221195"/>
            </a:xfrm>
          </p:grpSpPr>
          <p:pic>
            <p:nvPicPr>
              <p:cNvPr id="48"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Hartmann Sensor Power Supply</a:t>
                </a:r>
                <a:endParaRPr lang="en-US" sz="800" b="1" dirty="0">
                  <a:latin typeface="Comic Sans MS" pitchFamily="66" charset="0"/>
                </a:endParaRPr>
              </a:p>
            </p:txBody>
          </p:sp>
          <p:sp>
            <p:nvSpPr>
              <p:cNvPr id="50"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D1102206</a:t>
                </a:r>
                <a:endParaRPr lang="en-US" sz="800" b="1" dirty="0">
                  <a:latin typeface="Comic Sans MS" pitchFamily="66" charset="0"/>
                </a:endParaRPr>
              </a:p>
            </p:txBody>
          </p:sp>
        </p:grpSp>
        <p:grpSp>
          <p:nvGrpSpPr>
            <p:cNvPr id="44" name="Group 255"/>
            <p:cNvGrpSpPr>
              <a:grpSpLocks/>
            </p:cNvGrpSpPr>
            <p:nvPr/>
          </p:nvGrpSpPr>
          <p:grpSpPr bwMode="auto">
            <a:xfrm>
              <a:off x="2835486" y="4830798"/>
              <a:ext cx="2418010" cy="221194"/>
              <a:chOff x="2835486" y="4830798"/>
              <a:chExt cx="2418010" cy="221194"/>
            </a:xfrm>
          </p:grpSpPr>
          <p:pic>
            <p:nvPicPr>
              <p:cNvPr id="45"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47"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51" name="TextBox 36"/>
          <p:cNvSpPr txBox="1">
            <a:spLocks noChangeArrowheads="1"/>
          </p:cNvSpPr>
          <p:nvPr/>
        </p:nvSpPr>
        <p:spPr bwMode="auto">
          <a:xfrm>
            <a:off x="1690688" y="723900"/>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1"/>
              </a:rPr>
              <a:t>D1201130</a:t>
            </a:r>
            <a:r>
              <a:rPr lang="en-US" sz="800" b="1" dirty="0" smtClean="0">
                <a:latin typeface="Comic Sans MS" pitchFamily="66" charset="0"/>
              </a:rPr>
              <a:t>) (</a:t>
            </a:r>
            <a:r>
              <a:rPr lang="en-US" sz="800" b="1" dirty="0" smtClean="0">
                <a:latin typeface="Comic Sans MS" pitchFamily="66" charset="0"/>
                <a:hlinkClick r:id="rId12"/>
              </a:rPr>
              <a:t>S1202981</a:t>
            </a:r>
            <a:r>
              <a:rPr lang="en-US" sz="800" b="1" dirty="0" smtClean="0">
                <a:latin typeface="Comic Sans MS" pitchFamily="66" charset="0"/>
              </a:rPr>
              <a:t>)</a:t>
            </a:r>
            <a:endParaRPr lang="en-US" sz="800" b="1" dirty="0">
              <a:latin typeface="Comic Sans MS" pitchFamily="66" charset="0"/>
            </a:endParaRPr>
          </a:p>
        </p:txBody>
      </p:sp>
      <p:sp>
        <p:nvSpPr>
          <p:cNvPr id="52"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TCS-YC1 is part of </a:t>
            </a:r>
            <a:r>
              <a:rPr lang="en-US" sz="800" b="1" dirty="0" smtClean="0">
                <a:latin typeface="Comic Sans MS" pitchFamily="66" charset="0"/>
                <a:hlinkClick r:id="rId13"/>
              </a:rPr>
              <a:t>D1200258</a:t>
            </a:r>
            <a:endParaRPr lang="en-US" sz="800" b="1" dirty="0">
              <a:latin typeface="Comic Sans MS" pitchFamily="66" charset="0"/>
            </a:endParaRPr>
          </a:p>
        </p:txBody>
      </p:sp>
      <p:grpSp>
        <p:nvGrpSpPr>
          <p:cNvPr id="53" name="Group 67"/>
          <p:cNvGrpSpPr>
            <a:grpSpLocks/>
          </p:cNvGrpSpPr>
          <p:nvPr/>
        </p:nvGrpSpPr>
        <p:grpSpPr bwMode="auto">
          <a:xfrm>
            <a:off x="1848545" y="5181862"/>
            <a:ext cx="5871119" cy="230185"/>
            <a:chOff x="1592244" y="806791"/>
            <a:chExt cx="5870416" cy="228601"/>
          </a:xfrm>
        </p:grpSpPr>
        <p:pic>
          <p:nvPicPr>
            <p:cNvPr id="54"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 name="TextBox 246"/>
            <p:cNvSpPr txBox="1">
              <a:spLocks noChangeArrowheads="1"/>
            </p:cNvSpPr>
            <p:nvPr/>
          </p:nvSpPr>
          <p:spPr bwMode="auto">
            <a:xfrm>
              <a:off x="1592244" y="813347"/>
              <a:ext cx="1954826" cy="2139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B</a:t>
              </a:r>
              <a:r>
                <a:rPr lang="en-US" sz="800" b="1" dirty="0" smtClean="0">
                  <a:latin typeface="Comic Sans MS" pitchFamily="66" charset="0"/>
                  <a:hlinkClick r:id="rId15" action="ppaction://hlinksldjump"/>
                </a:rPr>
                <a:t>NC </a:t>
              </a:r>
              <a:r>
                <a:rPr lang="en-US" sz="800" b="1" dirty="0">
                  <a:latin typeface="Comic Sans MS" pitchFamily="66" charset="0"/>
                  <a:hlinkClick r:id="rId15" action="ppaction://hlinksldjump"/>
                </a:rPr>
                <a:t>AA Interface </a:t>
              </a:r>
              <a:r>
                <a:rPr lang="en-US" sz="800" b="1" dirty="0" smtClean="0">
                  <a:latin typeface="Comic Sans MS" pitchFamily="66" charset="0"/>
                  <a:hlinkClick r:id="rId15" action="ppaction://hlinksldjump"/>
                </a:rPr>
                <a:t>Chassis (PEM)</a:t>
              </a:r>
              <a:endParaRPr lang="en-US" sz="800" b="1" dirty="0">
                <a:latin typeface="Comic Sans MS" pitchFamily="66" charset="0"/>
              </a:endParaRPr>
            </a:p>
          </p:txBody>
        </p:sp>
        <p:sp>
          <p:nvSpPr>
            <p:cNvPr id="57"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D1001421</a:t>
              </a:r>
              <a:endParaRPr lang="en-US" sz="800" b="1" dirty="0">
                <a:latin typeface="Comic Sans MS" pitchFamily="66" charset="0"/>
              </a:endParaRPr>
            </a:p>
          </p:txBody>
        </p:sp>
        <p:sp>
          <p:nvSpPr>
            <p:cNvPr id="58"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59"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S1001058</a:t>
              </a:r>
              <a:endParaRPr lang="en-US" sz="800" b="1" dirty="0">
                <a:latin typeface="Comic Sans MS" pitchFamily="66" charset="0"/>
              </a:endParaRPr>
            </a:p>
          </p:txBody>
        </p:sp>
      </p:grpSp>
      <p:grpSp>
        <p:nvGrpSpPr>
          <p:cNvPr id="60" name="Group 123"/>
          <p:cNvGrpSpPr>
            <a:grpSpLocks/>
          </p:cNvGrpSpPr>
          <p:nvPr/>
        </p:nvGrpSpPr>
        <p:grpSpPr bwMode="auto">
          <a:xfrm>
            <a:off x="1958151" y="4679086"/>
            <a:ext cx="5741987" cy="227013"/>
            <a:chOff x="-426695" y="6096039"/>
            <a:chExt cx="5740565" cy="226907"/>
          </a:xfrm>
        </p:grpSpPr>
        <p:grpSp>
          <p:nvGrpSpPr>
            <p:cNvPr id="61" name="Group 375"/>
            <p:cNvGrpSpPr>
              <a:grpSpLocks/>
            </p:cNvGrpSpPr>
            <p:nvPr/>
          </p:nvGrpSpPr>
          <p:grpSpPr bwMode="auto">
            <a:xfrm>
              <a:off x="-426695" y="6096039"/>
              <a:ext cx="3105592" cy="221156"/>
              <a:chOff x="-426695" y="6096039"/>
              <a:chExt cx="3105592" cy="221156"/>
            </a:xfrm>
          </p:grpSpPr>
          <p:pic>
            <p:nvPicPr>
              <p:cNvPr id="66" name="Picture 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9" action="ppaction://hlinksldjump"/>
                  </a:rPr>
                  <a:t>Accelerometer Power Supply</a:t>
                </a:r>
                <a:endParaRPr lang="en-US" sz="800" b="1" dirty="0">
                  <a:latin typeface="Comic Sans MS" pitchFamily="66" charset="0"/>
                </a:endParaRPr>
              </a:p>
            </p:txBody>
          </p:sp>
          <p:sp>
            <p:nvSpPr>
              <p:cNvPr id="68"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Isotron 2973</a:t>
                </a:r>
                <a:endParaRPr lang="en-US" sz="800" b="1" dirty="0">
                  <a:latin typeface="Comic Sans MS" pitchFamily="66" charset="0"/>
                </a:endParaRPr>
              </a:p>
            </p:txBody>
          </p:sp>
        </p:grpSp>
        <p:grpSp>
          <p:nvGrpSpPr>
            <p:cNvPr id="62" name="Group 376"/>
            <p:cNvGrpSpPr>
              <a:grpSpLocks/>
            </p:cNvGrpSpPr>
            <p:nvPr/>
          </p:nvGrpSpPr>
          <p:grpSpPr bwMode="auto">
            <a:xfrm>
              <a:off x="2904225" y="6104626"/>
              <a:ext cx="2409645" cy="218320"/>
              <a:chOff x="2904225" y="6104626"/>
              <a:chExt cx="2409645" cy="218320"/>
            </a:xfrm>
          </p:grpSpPr>
          <p:pic>
            <p:nvPicPr>
              <p:cNvPr id="63" name="Picture 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4"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65"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69" name="Group 230"/>
          <p:cNvGrpSpPr>
            <a:grpSpLocks/>
          </p:cNvGrpSpPr>
          <p:nvPr/>
        </p:nvGrpSpPr>
        <p:grpSpPr bwMode="auto">
          <a:xfrm>
            <a:off x="1809092" y="1347305"/>
            <a:ext cx="5894388" cy="223837"/>
            <a:chOff x="-637082" y="5770953"/>
            <a:chExt cx="5893443" cy="224189"/>
          </a:xfrm>
        </p:grpSpPr>
        <p:grpSp>
          <p:nvGrpSpPr>
            <p:cNvPr id="70" name="Group 195"/>
            <p:cNvGrpSpPr>
              <a:grpSpLocks/>
            </p:cNvGrpSpPr>
            <p:nvPr/>
          </p:nvGrpSpPr>
          <p:grpSpPr bwMode="auto">
            <a:xfrm>
              <a:off x="-637082" y="5770953"/>
              <a:ext cx="3266109" cy="221314"/>
              <a:chOff x="-637082" y="5788205"/>
              <a:chExt cx="3266109" cy="221314"/>
            </a:xfrm>
          </p:grpSpPr>
          <p:grpSp>
            <p:nvGrpSpPr>
              <p:cNvPr id="76" name="Group 194"/>
              <p:cNvGrpSpPr>
                <a:grpSpLocks/>
              </p:cNvGrpSpPr>
              <p:nvPr/>
            </p:nvGrpSpPr>
            <p:grpSpPr bwMode="auto">
              <a:xfrm>
                <a:off x="-637082" y="5788205"/>
                <a:ext cx="3266109" cy="215668"/>
                <a:chOff x="-637082" y="5788205"/>
                <a:chExt cx="3266109" cy="215668"/>
              </a:xfrm>
            </p:grpSpPr>
            <p:pic>
              <p:nvPicPr>
                <p:cNvPr id="78" name="Picture 2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Timing Comparator</a:t>
                  </a:r>
                  <a:endParaRPr lang="en-US" sz="800" b="1" dirty="0">
                    <a:latin typeface="Comic Sans MS" pitchFamily="66" charset="0"/>
                  </a:endParaRPr>
                </a:p>
              </p:txBody>
            </p:sp>
          </p:grpSp>
          <p:sp>
            <p:nvSpPr>
              <p:cNvPr id="7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3"/>
                  </a:rPr>
                  <a:t>D1001370</a:t>
                </a:r>
                <a:endParaRPr lang="en-US" sz="800" b="1" dirty="0">
                  <a:latin typeface="Comic Sans MS" pitchFamily="66" charset="0"/>
                </a:endParaRPr>
              </a:p>
            </p:txBody>
          </p:sp>
        </p:grpSp>
        <p:grpSp>
          <p:nvGrpSpPr>
            <p:cNvPr id="71" name="Group 192"/>
            <p:cNvGrpSpPr>
              <a:grpSpLocks/>
            </p:cNvGrpSpPr>
            <p:nvPr/>
          </p:nvGrpSpPr>
          <p:grpSpPr bwMode="auto">
            <a:xfrm>
              <a:off x="2841236" y="5773948"/>
              <a:ext cx="2415125" cy="221194"/>
              <a:chOff x="2841236" y="5773948"/>
              <a:chExt cx="2415125" cy="221194"/>
            </a:xfrm>
          </p:grpSpPr>
          <p:sp>
            <p:nvSpPr>
              <p:cNvPr id="7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73" name="Group 191"/>
              <p:cNvGrpSpPr>
                <a:grpSpLocks/>
              </p:cNvGrpSpPr>
              <p:nvPr/>
            </p:nvGrpSpPr>
            <p:grpSpPr bwMode="auto">
              <a:xfrm>
                <a:off x="2841236" y="5779698"/>
                <a:ext cx="1280160" cy="215444"/>
                <a:chOff x="2841236" y="5779698"/>
                <a:chExt cx="1280160" cy="215444"/>
              </a:xfrm>
            </p:grpSpPr>
            <p:pic>
              <p:nvPicPr>
                <p:cNvPr id="74" name="Picture 2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4"/>
                    </a:rPr>
                    <a:t>S1201889</a:t>
                  </a:r>
                  <a:endParaRPr lang="en-US" sz="800" b="1" dirty="0">
                    <a:latin typeface="Comic Sans MS" pitchFamily="66" charset="0"/>
                  </a:endParaRPr>
                </a:p>
              </p:txBody>
            </p:sp>
          </p:grpSp>
        </p:grpSp>
      </p:grpSp>
      <p:grpSp>
        <p:nvGrpSpPr>
          <p:cNvPr id="80" name="Group 230"/>
          <p:cNvGrpSpPr>
            <a:grpSpLocks/>
          </p:cNvGrpSpPr>
          <p:nvPr/>
        </p:nvGrpSpPr>
        <p:grpSpPr bwMode="auto">
          <a:xfrm>
            <a:off x="1809994" y="1229314"/>
            <a:ext cx="5894388" cy="223837"/>
            <a:chOff x="-637082" y="5770953"/>
            <a:chExt cx="5893443" cy="224189"/>
          </a:xfrm>
        </p:grpSpPr>
        <p:grpSp>
          <p:nvGrpSpPr>
            <p:cNvPr id="81" name="Group 195"/>
            <p:cNvGrpSpPr>
              <a:grpSpLocks/>
            </p:cNvGrpSpPr>
            <p:nvPr/>
          </p:nvGrpSpPr>
          <p:grpSpPr bwMode="auto">
            <a:xfrm>
              <a:off x="-637082" y="5770953"/>
              <a:ext cx="3266109" cy="221314"/>
              <a:chOff x="-637082" y="5788205"/>
              <a:chExt cx="3266109" cy="221314"/>
            </a:xfrm>
          </p:grpSpPr>
          <p:grpSp>
            <p:nvGrpSpPr>
              <p:cNvPr id="87" name="Group 194"/>
              <p:cNvGrpSpPr>
                <a:grpSpLocks/>
              </p:cNvGrpSpPr>
              <p:nvPr/>
            </p:nvGrpSpPr>
            <p:grpSpPr bwMode="auto">
              <a:xfrm>
                <a:off x="-637082" y="5788205"/>
                <a:ext cx="3266109" cy="215668"/>
                <a:chOff x="-637082" y="5788205"/>
                <a:chExt cx="3266109" cy="215668"/>
              </a:xfrm>
            </p:grpSpPr>
            <p:pic>
              <p:nvPicPr>
                <p:cNvPr id="89" name="Picture 2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Timing </a:t>
                  </a:r>
                  <a:r>
                    <a:rPr lang="en-US" sz="800" b="1" dirty="0" smtClean="0">
                      <a:latin typeface="Comic Sans MS" pitchFamily="66" charset="0"/>
                      <a:hlinkClick r:id="rId25" action="ppaction://hlinksldjump"/>
                    </a:rPr>
                    <a:t>Master (Fanout) </a:t>
                  </a:r>
                  <a:r>
                    <a:rPr lang="en-US" sz="800" b="1" dirty="0" smtClean="0">
                      <a:latin typeface="Comic Sans MS" pitchFamily="66" charset="0"/>
                    </a:rPr>
                    <a:t> </a:t>
                  </a:r>
                  <a:endParaRPr lang="en-US" sz="800" b="1" dirty="0">
                    <a:latin typeface="Comic Sans MS" pitchFamily="66" charset="0"/>
                  </a:endParaRPr>
                </a:p>
              </p:txBody>
            </p:sp>
          </p:grpSp>
          <p:sp>
            <p:nvSpPr>
              <p:cNvPr id="8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6"/>
                  </a:rPr>
                  <a:t>D070011</a:t>
                </a:r>
                <a:endParaRPr lang="en-US" sz="800" b="1">
                  <a:latin typeface="Comic Sans MS" pitchFamily="66" charset="0"/>
                </a:endParaRPr>
              </a:p>
            </p:txBody>
          </p:sp>
        </p:grpSp>
        <p:grpSp>
          <p:nvGrpSpPr>
            <p:cNvPr id="82" name="Group 192"/>
            <p:cNvGrpSpPr>
              <a:grpSpLocks/>
            </p:cNvGrpSpPr>
            <p:nvPr/>
          </p:nvGrpSpPr>
          <p:grpSpPr bwMode="auto">
            <a:xfrm>
              <a:off x="2841236" y="5773948"/>
              <a:ext cx="2415125" cy="221194"/>
              <a:chOff x="2841236" y="5773948"/>
              <a:chExt cx="2415125" cy="221194"/>
            </a:xfrm>
          </p:grpSpPr>
          <p:sp>
            <p:nvSpPr>
              <p:cNvPr id="8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grpSp>
            <p:nvGrpSpPr>
              <p:cNvPr id="84" name="Group 191"/>
              <p:cNvGrpSpPr>
                <a:grpSpLocks/>
              </p:cNvGrpSpPr>
              <p:nvPr/>
            </p:nvGrpSpPr>
            <p:grpSpPr bwMode="auto">
              <a:xfrm>
                <a:off x="2841236" y="5779698"/>
                <a:ext cx="1280160" cy="215444"/>
                <a:chOff x="2841236" y="5779698"/>
                <a:chExt cx="1280160" cy="215444"/>
              </a:xfrm>
            </p:grpSpPr>
            <p:pic>
              <p:nvPicPr>
                <p:cNvPr id="85" name="Picture 20"/>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7"/>
                    </a:rPr>
                    <a:t>S1000878</a:t>
                  </a:r>
                  <a:endParaRPr lang="en-US" sz="800" b="1" dirty="0">
                    <a:latin typeface="Comic Sans MS" pitchFamily="66" charset="0"/>
                  </a:endParaRPr>
                </a:p>
              </p:txBody>
            </p:sp>
          </p:grpSp>
        </p:grpSp>
      </p:grpSp>
      <p:grpSp>
        <p:nvGrpSpPr>
          <p:cNvPr id="91" name="Group 90"/>
          <p:cNvGrpSpPr/>
          <p:nvPr/>
        </p:nvGrpSpPr>
        <p:grpSpPr>
          <a:xfrm>
            <a:off x="2646381" y="3480160"/>
            <a:ext cx="3924325" cy="184666"/>
            <a:chOff x="2173288" y="6524880"/>
            <a:chExt cx="3924325" cy="184666"/>
          </a:xfrm>
        </p:grpSpPr>
        <p:sp>
          <p:nvSpPr>
            <p:cNvPr id="92"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93"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5" name="Group 94"/>
          <p:cNvGrpSpPr/>
          <p:nvPr/>
        </p:nvGrpSpPr>
        <p:grpSpPr>
          <a:xfrm>
            <a:off x="2646381" y="4159696"/>
            <a:ext cx="3924325" cy="184666"/>
            <a:chOff x="2173288" y="6524880"/>
            <a:chExt cx="3924325" cy="184666"/>
          </a:xfrm>
        </p:grpSpPr>
        <p:sp>
          <p:nvSpPr>
            <p:cNvPr id="96"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97"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8"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99" name="TextBox 36"/>
          <p:cNvSpPr txBox="1">
            <a:spLocks noChangeArrowheads="1"/>
          </p:cNvSpPr>
          <p:nvPr/>
        </p:nvSpPr>
        <p:spPr bwMode="auto">
          <a:xfrm>
            <a:off x="131501" y="6092030"/>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TCS-YC1 is part of </a:t>
            </a:r>
            <a:r>
              <a:rPr lang="en-US" sz="800" b="1" dirty="0" smtClean="0">
                <a:latin typeface="Comic Sans MS" pitchFamily="66" charset="0"/>
                <a:hlinkClick r:id="rId29"/>
              </a:rPr>
              <a:t>E1100894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dirty="0" smtClean="0">
                <a:ea typeface="ＭＳ Ｐゴシック" pitchFamily="34" charset="-128"/>
              </a:rPr>
              <a:t>D070011 – S1000878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569</a:t>
            </a:fld>
            <a:endParaRPr lang="en-US" smtClean="0">
              <a:solidFill>
                <a:srgbClr val="898989"/>
              </a:solidFill>
              <a:latin typeface="Calibri" pitchFamily="34" charset="0"/>
            </a:endParaRPr>
          </a:p>
        </p:txBody>
      </p:sp>
      <p:grpSp>
        <p:nvGrpSpPr>
          <p:cNvPr id="269317" name="Group 230"/>
          <p:cNvGrpSpPr>
            <a:grpSpLocks/>
          </p:cNvGrpSpPr>
          <p:nvPr/>
        </p:nvGrpSpPr>
        <p:grpSpPr bwMode="auto">
          <a:xfrm>
            <a:off x="1800225" y="747713"/>
            <a:ext cx="5894388" cy="223837"/>
            <a:chOff x="-637082" y="5770953"/>
            <a:chExt cx="5893443" cy="224189"/>
          </a:xfrm>
        </p:grpSpPr>
        <p:grpSp>
          <p:nvGrpSpPr>
            <p:cNvPr id="269343" name="Group 195"/>
            <p:cNvGrpSpPr>
              <a:grpSpLocks/>
            </p:cNvGrpSpPr>
            <p:nvPr/>
          </p:nvGrpSpPr>
          <p:grpSpPr bwMode="auto">
            <a:xfrm>
              <a:off x="-637082" y="5770953"/>
              <a:ext cx="3266109" cy="221314"/>
              <a:chOff x="-637082" y="5788205"/>
              <a:chExt cx="3266109" cy="221314"/>
            </a:xfrm>
          </p:grpSpPr>
          <p:grpSp>
            <p:nvGrpSpPr>
              <p:cNvPr id="269349" name="Group 194"/>
              <p:cNvGrpSpPr>
                <a:grpSpLocks/>
              </p:cNvGrpSpPr>
              <p:nvPr/>
            </p:nvGrpSpPr>
            <p:grpSpPr bwMode="auto">
              <a:xfrm>
                <a:off x="-637082" y="5788205"/>
                <a:ext cx="3266109" cy="215668"/>
                <a:chOff x="-637082" y="5788205"/>
                <a:chExt cx="3266109" cy="215668"/>
              </a:xfrm>
            </p:grpSpPr>
            <p:pic>
              <p:nvPicPr>
                <p:cNvPr id="26935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35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Timing Master (Fanout)</a:t>
                  </a:r>
                </a:p>
              </p:txBody>
            </p:sp>
          </p:grpSp>
          <p:sp>
            <p:nvSpPr>
              <p:cNvPr id="26935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grpSp>
        <p:grpSp>
          <p:nvGrpSpPr>
            <p:cNvPr id="269344" name="Group 192"/>
            <p:cNvGrpSpPr>
              <a:grpSpLocks/>
            </p:cNvGrpSpPr>
            <p:nvPr/>
          </p:nvGrpSpPr>
          <p:grpSpPr bwMode="auto">
            <a:xfrm>
              <a:off x="2841236" y="5773948"/>
              <a:ext cx="2415125" cy="221194"/>
              <a:chOff x="2841236" y="5773948"/>
              <a:chExt cx="2415125" cy="221194"/>
            </a:xfrm>
          </p:grpSpPr>
          <p:sp>
            <p:nvSpPr>
              <p:cNvPr id="26934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grpSp>
            <p:nvGrpSpPr>
              <p:cNvPr id="269346" name="Group 191"/>
              <p:cNvGrpSpPr>
                <a:grpSpLocks/>
              </p:cNvGrpSpPr>
              <p:nvPr/>
            </p:nvGrpSpPr>
            <p:grpSpPr bwMode="auto">
              <a:xfrm>
                <a:off x="2841236" y="5779698"/>
                <a:ext cx="1280160" cy="215444"/>
                <a:chOff x="2841236" y="5779698"/>
                <a:chExt cx="1280160" cy="215444"/>
              </a:xfrm>
            </p:grpSpPr>
            <p:pic>
              <p:nvPicPr>
                <p:cNvPr id="26934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3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S1000878</a:t>
                  </a:r>
                  <a:endParaRPr lang="en-US" sz="800" b="1" dirty="0">
                    <a:latin typeface="Comic Sans MS" pitchFamily="66" charset="0"/>
                  </a:endParaRPr>
                </a:p>
              </p:txBody>
            </p:sp>
          </p:grpSp>
        </p:grpSp>
      </p:grpSp>
      <p:grpSp>
        <p:nvGrpSpPr>
          <p:cNvPr id="269318" name="Group 5"/>
          <p:cNvGrpSpPr>
            <a:grpSpLocks/>
          </p:cNvGrpSpPr>
          <p:nvPr/>
        </p:nvGrpSpPr>
        <p:grpSpPr bwMode="auto">
          <a:xfrm>
            <a:off x="1023938" y="2106613"/>
            <a:ext cx="7661275" cy="604837"/>
            <a:chOff x="1023938" y="2106613"/>
            <a:chExt cx="7661275" cy="604574"/>
          </a:xfrm>
        </p:grpSpPr>
        <p:sp>
          <p:nvSpPr>
            <p:cNvPr id="269338" name="TextBox 353"/>
            <p:cNvSpPr txBox="1">
              <a:spLocks noChangeArrowheads="1"/>
            </p:cNvSpPr>
            <p:nvPr/>
          </p:nvSpPr>
          <p:spPr bwMode="auto">
            <a:xfrm>
              <a:off x="7422499" y="2106613"/>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sp>
          <p:nvSpPr>
            <p:cNvPr id="269339" name="TextBox 353"/>
            <p:cNvSpPr txBox="1">
              <a:spLocks noChangeArrowheads="1"/>
            </p:cNvSpPr>
            <p:nvPr/>
          </p:nvSpPr>
          <p:spPr bwMode="auto">
            <a:xfrm>
              <a:off x="7412973" y="2336213"/>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69340" name="Group 4"/>
            <p:cNvGrpSpPr>
              <a:grpSpLocks/>
            </p:cNvGrpSpPr>
            <p:nvPr/>
          </p:nvGrpSpPr>
          <p:grpSpPr bwMode="auto">
            <a:xfrm>
              <a:off x="1023938" y="2107883"/>
              <a:ext cx="6401707" cy="603304"/>
              <a:chOff x="1023938" y="2107883"/>
              <a:chExt cx="6401707" cy="603304"/>
            </a:xfrm>
          </p:grpSpPr>
          <p:pic>
            <p:nvPicPr>
              <p:cNvPr id="26934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3"/>
                <a:ext cx="6401707" cy="60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9342"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77159" y="2128790"/>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9319" name="Group 7"/>
          <p:cNvGrpSpPr>
            <a:grpSpLocks/>
          </p:cNvGrpSpPr>
          <p:nvPr/>
        </p:nvGrpSpPr>
        <p:grpSpPr bwMode="auto">
          <a:xfrm>
            <a:off x="1030288" y="4449763"/>
            <a:ext cx="7669212" cy="604837"/>
            <a:chOff x="1030288" y="4449763"/>
            <a:chExt cx="7669212" cy="604837"/>
          </a:xfrm>
        </p:grpSpPr>
        <p:sp>
          <p:nvSpPr>
            <p:cNvPr id="269333"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S1000878</a:t>
              </a:r>
              <a:endParaRPr lang="en-US" sz="800" b="1" dirty="0">
                <a:latin typeface="Comic Sans MS" pitchFamily="66" charset="0"/>
              </a:endParaRPr>
            </a:p>
          </p:txBody>
        </p:sp>
        <p:sp>
          <p:nvSpPr>
            <p:cNvPr id="26933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nvGrpSpPr>
            <p:cNvPr id="269335" name="Group 6"/>
            <p:cNvGrpSpPr>
              <a:grpSpLocks/>
            </p:cNvGrpSpPr>
            <p:nvPr/>
          </p:nvGrpSpPr>
          <p:grpSpPr bwMode="auto">
            <a:xfrm>
              <a:off x="1030288" y="4449763"/>
              <a:ext cx="6401878" cy="604837"/>
              <a:chOff x="1030288" y="4449763"/>
              <a:chExt cx="6401878" cy="604837"/>
            </a:xfrm>
          </p:grpSpPr>
          <p:pic>
            <p:nvPicPr>
              <p:cNvPr id="269336"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933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91431" y="4469893"/>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9320" name="Group 80"/>
          <p:cNvGrpSpPr>
            <a:grpSpLocks/>
          </p:cNvGrpSpPr>
          <p:nvPr/>
        </p:nvGrpSpPr>
        <p:grpSpPr bwMode="auto">
          <a:xfrm>
            <a:off x="1909763" y="2352675"/>
            <a:ext cx="215900" cy="1916113"/>
            <a:chOff x="3122797" y="4413397"/>
            <a:chExt cx="215195" cy="1916467"/>
          </a:xfrm>
        </p:grpSpPr>
        <p:sp>
          <p:nvSpPr>
            <p:cNvPr id="269330"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x</a:t>
              </a:r>
              <a:endParaRPr lang="en-US" sz="800" b="1" dirty="0">
                <a:latin typeface="Comic Sans MS" pitchFamily="66" charset="0"/>
              </a:endParaRPr>
            </a:p>
          </p:txBody>
        </p:sp>
        <p:cxnSp>
          <p:nvCxnSpPr>
            <p:cNvPr id="83" name="Straight Arrow Connector 82"/>
            <p:cNvCxnSpPr>
              <a:stCxn id="269330" idx="3"/>
              <a:endCxn id="84" idx="2"/>
            </p:cNvCxnSpPr>
            <p:nvPr/>
          </p:nvCxnSpPr>
          <p:spPr>
            <a:xfrm flipV="1">
              <a:off x="3230394" y="4572176"/>
              <a:ext cx="1582"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bwMode="auto">
            <a:xfrm>
              <a:off x="3138620" y="4413397"/>
              <a:ext cx="186713"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69321" name="Group 85"/>
          <p:cNvGrpSpPr>
            <a:grpSpLocks/>
          </p:cNvGrpSpPr>
          <p:nvPr/>
        </p:nvGrpSpPr>
        <p:grpSpPr bwMode="auto">
          <a:xfrm>
            <a:off x="2278063" y="2352675"/>
            <a:ext cx="214312" cy="2097088"/>
            <a:chOff x="3122673" y="4413397"/>
            <a:chExt cx="215444" cy="2097783"/>
          </a:xfrm>
        </p:grpSpPr>
        <p:sp>
          <p:nvSpPr>
            <p:cNvPr id="269327" name="TextBox 353"/>
            <p:cNvSpPr txBox="1">
              <a:spLocks noChangeArrowheads="1"/>
            </p:cNvSpPr>
            <p:nvPr/>
          </p:nvSpPr>
          <p:spPr bwMode="auto">
            <a:xfrm rot="-5400000">
              <a:off x="2461819" y="5634883"/>
              <a:ext cx="15371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x</a:t>
              </a:r>
              <a:endParaRPr lang="en-US" sz="800" b="1" dirty="0">
                <a:latin typeface="Comic Sans MS" pitchFamily="66" charset="0"/>
              </a:endParaRPr>
            </a:p>
          </p:txBody>
        </p:sp>
        <p:cxnSp>
          <p:nvCxnSpPr>
            <p:cNvPr id="88" name="Straight Arrow Connector 87"/>
            <p:cNvCxnSpPr>
              <a:stCxn id="269327" idx="3"/>
              <a:endCxn id="89" idx="2"/>
            </p:cNvCxnSpPr>
            <p:nvPr/>
          </p:nvCxnSpPr>
          <p:spPr>
            <a:xfrm flipV="1">
              <a:off x="3229597" y="4572200"/>
              <a:ext cx="3192" cy="401771"/>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bwMode="auto">
            <a:xfrm>
              <a:off x="3138632" y="4413397"/>
              <a:ext cx="186718" cy="158803"/>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69322" name="Group 90"/>
          <p:cNvGrpSpPr>
            <a:grpSpLocks/>
          </p:cNvGrpSpPr>
          <p:nvPr/>
        </p:nvGrpSpPr>
        <p:grpSpPr bwMode="auto">
          <a:xfrm>
            <a:off x="1900238" y="4708525"/>
            <a:ext cx="509587" cy="2008188"/>
            <a:chOff x="2971552" y="4413397"/>
            <a:chExt cx="511099" cy="2007882"/>
          </a:xfrm>
        </p:grpSpPr>
        <p:sp>
          <p:nvSpPr>
            <p:cNvPr id="269324" name="TextBox 353"/>
            <p:cNvSpPr txBox="1">
              <a:spLocks noChangeArrowheads="1"/>
            </p:cNvSpPr>
            <p:nvPr/>
          </p:nvSpPr>
          <p:spPr bwMode="auto">
            <a:xfrm rot="-5400000">
              <a:off x="2506770" y="5589932"/>
              <a:ext cx="14472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x</a:t>
              </a:r>
              <a:endParaRPr lang="en-US" sz="800" b="1" dirty="0">
                <a:latin typeface="Comic Sans MS" pitchFamily="66" charset="0"/>
              </a:endParaRPr>
            </a:p>
          </p:txBody>
        </p:sp>
        <p:cxnSp>
          <p:nvCxnSpPr>
            <p:cNvPr id="93" name="Straight Arrow Connector 92"/>
            <p:cNvCxnSpPr>
              <a:stCxn id="269324" idx="3"/>
              <a:endCxn id="94" idx="2"/>
            </p:cNvCxnSpPr>
            <p:nvPr/>
          </p:nvCxnSpPr>
          <p:spPr>
            <a:xfrm flipH="1" flipV="1">
              <a:off x="3227897" y="4572123"/>
              <a:ext cx="3184" cy="40157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bwMode="auto">
            <a:xfrm>
              <a:off x="2971552" y="4413397"/>
              <a:ext cx="511099" cy="158726"/>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L1-TCS-YC1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2118EE-A8A0-41F7-BDCC-80737285ABB3}" type="slidenum">
              <a:rPr lang="en-US" smtClean="0">
                <a:solidFill>
                  <a:srgbClr val="898989"/>
                </a:solidFill>
                <a:latin typeface="Calibri" pitchFamily="34" charset="0"/>
              </a:rPr>
              <a:pPr eaLnBrk="1" hangingPunct="1"/>
              <a:t>57</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28676" name="Title 161"/>
          <p:cNvSpPr>
            <a:spLocks noGrp="1"/>
          </p:cNvSpPr>
          <p:nvPr>
            <p:ph type="title"/>
          </p:nvPr>
        </p:nvSpPr>
        <p:spPr>
          <a:xfrm>
            <a:off x="1725613" y="0"/>
            <a:ext cx="6961187" cy="681038"/>
          </a:xfrm>
        </p:spPr>
        <p:txBody>
          <a:bodyPr/>
          <a:lstStyle/>
          <a:p>
            <a:r>
              <a:rPr lang="en-US" smtClean="0">
                <a:ea typeface="ＭＳ Ｐゴシック" pitchFamily="34" charset="-128"/>
              </a:rPr>
              <a:t>L1-VDC-C6 Power Racks – Required Supplies</a:t>
            </a:r>
          </a:p>
        </p:txBody>
      </p:sp>
      <p:sp>
        <p:nvSpPr>
          <p:cNvPr id="2867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CPR</a:t>
            </a:r>
            <a:endParaRPr lang="en-US" sz="800" b="1" dirty="0">
              <a:latin typeface="Comic Sans MS" pitchFamily="66" charset="0"/>
            </a:endParaRPr>
          </a:p>
        </p:txBody>
      </p:sp>
      <p:grpSp>
        <p:nvGrpSpPr>
          <p:cNvPr id="2" name="Group 1"/>
          <p:cNvGrpSpPr/>
          <p:nvPr/>
        </p:nvGrpSpPr>
        <p:grpSpPr>
          <a:xfrm>
            <a:off x="1458913" y="1143000"/>
            <a:ext cx="6202362" cy="5213350"/>
            <a:chOff x="1458913" y="1143000"/>
            <a:chExt cx="6202362" cy="5213350"/>
          </a:xfrm>
        </p:grpSpPr>
        <p:grpSp>
          <p:nvGrpSpPr>
            <p:cNvPr id="182" name="Group 1"/>
            <p:cNvGrpSpPr>
              <a:grpSpLocks/>
            </p:cNvGrpSpPr>
            <p:nvPr/>
          </p:nvGrpSpPr>
          <p:grpSpPr bwMode="auto">
            <a:xfrm>
              <a:off x="5347200" y="1143000"/>
              <a:ext cx="1782123" cy="5211763"/>
              <a:chOff x="5364479" y="1143000"/>
              <a:chExt cx="1782200" cy="5211763"/>
            </a:xfrm>
          </p:grpSpPr>
          <p:pic>
            <p:nvPicPr>
              <p:cNvPr id="349"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0"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L1-VDC-C6 </a:t>
                </a:r>
                <a:r>
                  <a:rPr lang="en-US" sz="800" b="1" dirty="0">
                    <a:latin typeface="Comic Sans MS" pitchFamily="66" charset="0"/>
                  </a:rPr>
                  <a:t>Power Rack</a:t>
                </a:r>
              </a:p>
            </p:txBody>
          </p:sp>
          <p:pic>
            <p:nvPicPr>
              <p:cNvPr id="351"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2"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53"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183" name="TextBox 36"/>
            <p:cNvSpPr txBox="1">
              <a:spLocks noChangeArrowheads="1"/>
            </p:cNvSpPr>
            <p:nvPr/>
          </p:nvSpPr>
          <p:spPr bwMode="auto">
            <a:xfrm>
              <a:off x="2064990" y="1143000"/>
              <a:ext cx="1781490"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L1-VDC-C6 </a:t>
              </a:r>
              <a:r>
                <a:rPr lang="en-US" sz="800" b="1" dirty="0">
                  <a:latin typeface="Comic Sans MS" pitchFamily="66" charset="0"/>
                </a:rPr>
                <a:t>Power Rack</a:t>
              </a:r>
            </a:p>
          </p:txBody>
        </p:sp>
        <p:grpSp>
          <p:nvGrpSpPr>
            <p:cNvPr id="184" name="Group 302"/>
            <p:cNvGrpSpPr>
              <a:grpSpLocks/>
            </p:cNvGrpSpPr>
            <p:nvPr/>
          </p:nvGrpSpPr>
          <p:grpSpPr bwMode="auto">
            <a:xfrm>
              <a:off x="2279980" y="1391856"/>
              <a:ext cx="1333446" cy="4964494"/>
              <a:chOff x="2061245" y="1420431"/>
              <a:chExt cx="1333504" cy="4964494"/>
            </a:xfrm>
          </p:grpSpPr>
          <p:pic>
            <p:nvPicPr>
              <p:cNvPr id="345"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6"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7"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348"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185" name="Group 303"/>
            <p:cNvGrpSpPr>
              <a:grpSpLocks/>
            </p:cNvGrpSpPr>
            <p:nvPr/>
          </p:nvGrpSpPr>
          <p:grpSpPr bwMode="auto">
            <a:xfrm>
              <a:off x="1462818" y="5365981"/>
              <a:ext cx="2917269" cy="350907"/>
              <a:chOff x="1241425" y="5849147"/>
              <a:chExt cx="2917395" cy="350907"/>
            </a:xfrm>
          </p:grpSpPr>
          <p:sp>
            <p:nvSpPr>
              <p:cNvPr id="33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L1-OAF-C1</a:t>
                </a:r>
                <a:endParaRPr lang="en-US" sz="800" b="1" dirty="0">
                  <a:latin typeface="Comic Sans MS" pitchFamily="66" charset="0"/>
                </a:endParaRPr>
              </a:p>
            </p:txBody>
          </p:sp>
          <p:grpSp>
            <p:nvGrpSpPr>
              <p:cNvPr id="339" name="Group 132"/>
              <p:cNvGrpSpPr>
                <a:grpSpLocks/>
              </p:cNvGrpSpPr>
              <p:nvPr/>
            </p:nvGrpSpPr>
            <p:grpSpPr bwMode="auto">
              <a:xfrm>
                <a:off x="2087790" y="5849147"/>
                <a:ext cx="1279972" cy="350907"/>
                <a:chOff x="-328893" y="2767293"/>
                <a:chExt cx="1279525" cy="350274"/>
              </a:xfrm>
            </p:grpSpPr>
            <p:pic>
              <p:nvPicPr>
                <p:cNvPr id="34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1" name="TextBox 282"/>
              <p:cNvSpPr txBox="1">
                <a:spLocks noChangeArrowheads="1"/>
              </p:cNvSpPr>
              <p:nvPr/>
            </p:nvSpPr>
            <p:spPr bwMode="auto">
              <a:xfrm>
                <a:off x="3370983" y="5903080"/>
                <a:ext cx="787837" cy="21491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L1-OAF-C1</a:t>
                </a:r>
                <a:endParaRPr lang="en-US" sz="800" b="1" dirty="0">
                  <a:latin typeface="Comic Sans MS" pitchFamily="66" charset="0"/>
                </a:endParaRPr>
              </a:p>
            </p:txBody>
          </p:sp>
        </p:grpSp>
        <p:grpSp>
          <p:nvGrpSpPr>
            <p:cNvPr id="186" name="Group 304"/>
            <p:cNvGrpSpPr>
              <a:grpSpLocks/>
            </p:cNvGrpSpPr>
            <p:nvPr/>
          </p:nvGrpSpPr>
          <p:grpSpPr bwMode="auto">
            <a:xfrm>
              <a:off x="1462585" y="4932449"/>
              <a:ext cx="2917269" cy="350907"/>
              <a:chOff x="1241425" y="5849147"/>
              <a:chExt cx="2917395" cy="350907"/>
            </a:xfrm>
          </p:grpSpPr>
          <p:sp>
            <p:nvSpPr>
              <p:cNvPr id="331"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rPr>
                  <a:t>L1-TCS-C1</a:t>
                </a:r>
                <a:endParaRPr lang="en-US" sz="800" b="1" dirty="0">
                  <a:latin typeface="Comic Sans MS" pitchFamily="66" charset="0"/>
                </a:endParaRPr>
              </a:p>
            </p:txBody>
          </p:sp>
          <p:grpSp>
            <p:nvGrpSpPr>
              <p:cNvPr id="332" name="Group 132"/>
              <p:cNvGrpSpPr>
                <a:grpSpLocks/>
              </p:cNvGrpSpPr>
              <p:nvPr/>
            </p:nvGrpSpPr>
            <p:grpSpPr bwMode="auto">
              <a:xfrm>
                <a:off x="2087790" y="5849147"/>
                <a:ext cx="1279972" cy="350907"/>
                <a:chOff x="-328893" y="2767293"/>
                <a:chExt cx="1279525" cy="350274"/>
              </a:xfrm>
            </p:grpSpPr>
            <p:pic>
              <p:nvPicPr>
                <p:cNvPr id="33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4"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rPr>
                  <a:t>L1-TCS-C1</a:t>
                </a:r>
                <a:endParaRPr lang="en-US" sz="800" b="1" dirty="0">
                  <a:latin typeface="Comic Sans MS" pitchFamily="66" charset="0"/>
                </a:endParaRPr>
              </a:p>
            </p:txBody>
          </p:sp>
        </p:grpSp>
        <p:grpSp>
          <p:nvGrpSpPr>
            <p:cNvPr id="187" name="Group 305"/>
            <p:cNvGrpSpPr>
              <a:grpSpLocks/>
            </p:cNvGrpSpPr>
            <p:nvPr/>
          </p:nvGrpSpPr>
          <p:grpSpPr bwMode="auto">
            <a:xfrm>
              <a:off x="1465208" y="4485741"/>
              <a:ext cx="2917269" cy="350907"/>
              <a:chOff x="1241425" y="5849147"/>
              <a:chExt cx="2917395" cy="350907"/>
            </a:xfrm>
          </p:grpSpPr>
          <p:sp>
            <p:nvSpPr>
              <p:cNvPr id="324"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rPr>
                  <a:t>L1-TCS-R2</a:t>
                </a:r>
                <a:endParaRPr lang="en-US" sz="800" b="1" dirty="0">
                  <a:latin typeface="Comic Sans MS" pitchFamily="66" charset="0"/>
                </a:endParaRPr>
              </a:p>
            </p:txBody>
          </p:sp>
          <p:grpSp>
            <p:nvGrpSpPr>
              <p:cNvPr id="325" name="Group 132"/>
              <p:cNvGrpSpPr>
                <a:grpSpLocks/>
              </p:cNvGrpSpPr>
              <p:nvPr/>
            </p:nvGrpSpPr>
            <p:grpSpPr bwMode="auto">
              <a:xfrm>
                <a:off x="2087790" y="5849147"/>
                <a:ext cx="1279972" cy="350907"/>
                <a:chOff x="-328893" y="2767293"/>
                <a:chExt cx="1279525" cy="350274"/>
              </a:xfrm>
            </p:grpSpPr>
            <p:pic>
              <p:nvPicPr>
                <p:cNvPr id="32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7"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rPr>
                  <a:t>L1-TCS-R2</a:t>
                </a:r>
                <a:endParaRPr lang="en-US" sz="800" b="1" dirty="0">
                  <a:latin typeface="Comic Sans MS" pitchFamily="66" charset="0"/>
                </a:endParaRPr>
              </a:p>
            </p:txBody>
          </p:sp>
        </p:grpSp>
        <p:grpSp>
          <p:nvGrpSpPr>
            <p:cNvPr id="188" name="Group 306"/>
            <p:cNvGrpSpPr>
              <a:grpSpLocks/>
            </p:cNvGrpSpPr>
            <p:nvPr/>
          </p:nvGrpSpPr>
          <p:grpSpPr bwMode="auto">
            <a:xfrm>
              <a:off x="1464173" y="4049582"/>
              <a:ext cx="2917269" cy="350907"/>
              <a:chOff x="1241425" y="5849147"/>
              <a:chExt cx="2917395" cy="350907"/>
            </a:xfrm>
          </p:grpSpPr>
          <p:sp>
            <p:nvSpPr>
              <p:cNvPr id="317" name="TextBox 282"/>
              <p:cNvSpPr txBox="1">
                <a:spLocks noChangeArrowheads="1"/>
              </p:cNvSpPr>
              <p:nvPr/>
            </p:nvSpPr>
            <p:spPr bwMode="auto">
              <a:xfrm>
                <a:off x="1241425" y="5918058"/>
                <a:ext cx="84685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rPr>
                  <a:t>L1-TCS-R1</a:t>
                </a:r>
                <a:endParaRPr lang="en-US" sz="800" b="1" dirty="0">
                  <a:latin typeface="Comic Sans MS" pitchFamily="66" charset="0"/>
                </a:endParaRPr>
              </a:p>
            </p:txBody>
          </p:sp>
          <p:grpSp>
            <p:nvGrpSpPr>
              <p:cNvPr id="318" name="Group 132"/>
              <p:cNvGrpSpPr>
                <a:grpSpLocks/>
              </p:cNvGrpSpPr>
              <p:nvPr/>
            </p:nvGrpSpPr>
            <p:grpSpPr bwMode="auto">
              <a:xfrm>
                <a:off x="2087790" y="5849147"/>
                <a:ext cx="1279972" cy="350907"/>
                <a:chOff x="-328893" y="2767293"/>
                <a:chExt cx="1279525" cy="350274"/>
              </a:xfrm>
            </p:grpSpPr>
            <p:pic>
              <p:nvPicPr>
                <p:cNvPr id="32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 name="TextBox 282"/>
              <p:cNvSpPr txBox="1">
                <a:spLocks noChangeArrowheads="1"/>
              </p:cNvSpPr>
              <p:nvPr/>
            </p:nvSpPr>
            <p:spPr bwMode="auto">
              <a:xfrm>
                <a:off x="3370983" y="5902815"/>
                <a:ext cx="787837"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rPr>
                  <a:t>L1-TCS-R1</a:t>
                </a:r>
                <a:endParaRPr lang="en-US" sz="800" b="1" dirty="0">
                  <a:latin typeface="Comic Sans MS" pitchFamily="66" charset="0"/>
                </a:endParaRPr>
              </a:p>
            </p:txBody>
          </p:sp>
        </p:grpSp>
        <p:grpSp>
          <p:nvGrpSpPr>
            <p:cNvPr id="189" name="Group 307"/>
            <p:cNvGrpSpPr>
              <a:grpSpLocks/>
            </p:cNvGrpSpPr>
            <p:nvPr/>
          </p:nvGrpSpPr>
          <p:grpSpPr bwMode="auto">
            <a:xfrm>
              <a:off x="1458913" y="3594991"/>
              <a:ext cx="2917269" cy="350907"/>
              <a:chOff x="1241425" y="5849147"/>
              <a:chExt cx="2917395" cy="350907"/>
            </a:xfrm>
          </p:grpSpPr>
          <p:sp>
            <p:nvSpPr>
              <p:cNvPr id="310"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311" name="Group 132"/>
              <p:cNvGrpSpPr>
                <a:grpSpLocks/>
              </p:cNvGrpSpPr>
              <p:nvPr/>
            </p:nvGrpSpPr>
            <p:grpSpPr bwMode="auto">
              <a:xfrm>
                <a:off x="2087790" y="5849147"/>
                <a:ext cx="1279972" cy="350907"/>
                <a:chOff x="-328893" y="2767293"/>
                <a:chExt cx="1279525" cy="350274"/>
              </a:xfrm>
            </p:grpSpPr>
            <p:pic>
              <p:nvPicPr>
                <p:cNvPr id="31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3"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190" name="Group 308"/>
            <p:cNvGrpSpPr>
              <a:grpSpLocks/>
            </p:cNvGrpSpPr>
            <p:nvPr/>
          </p:nvGrpSpPr>
          <p:grpSpPr bwMode="auto">
            <a:xfrm>
              <a:off x="1465208" y="3139936"/>
              <a:ext cx="2917269" cy="350907"/>
              <a:chOff x="1241425" y="5849147"/>
              <a:chExt cx="2917395" cy="350907"/>
            </a:xfrm>
          </p:grpSpPr>
          <p:sp>
            <p:nvSpPr>
              <p:cNvPr id="303"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304" name="Group 132"/>
              <p:cNvGrpSpPr>
                <a:grpSpLocks/>
              </p:cNvGrpSpPr>
              <p:nvPr/>
            </p:nvGrpSpPr>
            <p:grpSpPr bwMode="auto">
              <a:xfrm>
                <a:off x="2087790" y="5849147"/>
                <a:ext cx="1279972" cy="350907"/>
                <a:chOff x="-328893" y="2767293"/>
                <a:chExt cx="1279525" cy="350274"/>
              </a:xfrm>
            </p:grpSpPr>
            <p:pic>
              <p:nvPicPr>
                <p:cNvPr id="30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6"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191" name="Group 309"/>
            <p:cNvGrpSpPr>
              <a:grpSpLocks/>
            </p:cNvGrpSpPr>
            <p:nvPr/>
          </p:nvGrpSpPr>
          <p:grpSpPr bwMode="auto">
            <a:xfrm>
              <a:off x="1459948" y="2701111"/>
              <a:ext cx="2917269" cy="350907"/>
              <a:chOff x="1241425" y="5849147"/>
              <a:chExt cx="2917395" cy="350907"/>
            </a:xfrm>
          </p:grpSpPr>
          <p:sp>
            <p:nvSpPr>
              <p:cNvPr id="296"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nvGrpSpPr>
              <p:cNvPr id="297" name="Group 132"/>
              <p:cNvGrpSpPr>
                <a:grpSpLocks/>
              </p:cNvGrpSpPr>
              <p:nvPr/>
            </p:nvGrpSpPr>
            <p:grpSpPr bwMode="auto">
              <a:xfrm>
                <a:off x="2087790" y="5849147"/>
                <a:ext cx="1279972" cy="350907"/>
                <a:chOff x="-328893" y="2767293"/>
                <a:chExt cx="1279525" cy="350274"/>
              </a:xfrm>
            </p:grpSpPr>
            <p:pic>
              <p:nvPicPr>
                <p:cNvPr id="30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9"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90" name="Group 132"/>
            <p:cNvGrpSpPr>
              <a:grpSpLocks/>
            </p:cNvGrpSpPr>
            <p:nvPr/>
          </p:nvGrpSpPr>
          <p:grpSpPr bwMode="auto">
            <a:xfrm>
              <a:off x="2305241" y="2257068"/>
              <a:ext cx="1279917" cy="356524"/>
              <a:chOff x="-328893" y="2767293"/>
              <a:chExt cx="1279525" cy="355881"/>
            </a:xfrm>
          </p:grpSpPr>
          <p:pic>
            <p:nvPicPr>
              <p:cNvPr id="29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3" name="Group 132"/>
            <p:cNvGrpSpPr>
              <a:grpSpLocks/>
            </p:cNvGrpSpPr>
            <p:nvPr/>
          </p:nvGrpSpPr>
          <p:grpSpPr bwMode="auto">
            <a:xfrm>
              <a:off x="2307864" y="1802478"/>
              <a:ext cx="1279917" cy="350907"/>
              <a:chOff x="-328893" y="2767293"/>
              <a:chExt cx="1279525" cy="350274"/>
            </a:xfrm>
          </p:grpSpPr>
          <p:pic>
            <p:nvPicPr>
              <p:cNvPr id="28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 name="Group 312"/>
            <p:cNvGrpSpPr>
              <a:grpSpLocks/>
            </p:cNvGrpSpPr>
            <p:nvPr/>
          </p:nvGrpSpPr>
          <p:grpSpPr bwMode="auto">
            <a:xfrm>
              <a:off x="1460195" y="5812689"/>
              <a:ext cx="2917269" cy="350907"/>
              <a:chOff x="1241425" y="5849147"/>
              <a:chExt cx="2917395" cy="350907"/>
            </a:xfrm>
          </p:grpSpPr>
          <p:sp>
            <p:nvSpPr>
              <p:cNvPr id="275"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rPr>
                  <a:t>L1-TCS-C1</a:t>
                </a:r>
                <a:endParaRPr lang="en-US" sz="800" b="1" dirty="0">
                  <a:latin typeface="Comic Sans MS" pitchFamily="66" charset="0"/>
                </a:endParaRPr>
              </a:p>
            </p:txBody>
          </p:sp>
          <p:grpSp>
            <p:nvGrpSpPr>
              <p:cNvPr id="276" name="Group 132"/>
              <p:cNvGrpSpPr>
                <a:grpSpLocks/>
              </p:cNvGrpSpPr>
              <p:nvPr/>
            </p:nvGrpSpPr>
            <p:grpSpPr bwMode="auto">
              <a:xfrm>
                <a:off x="2087790" y="5849147"/>
                <a:ext cx="1279972" cy="350907"/>
                <a:chOff x="-328893" y="2767293"/>
                <a:chExt cx="1279525" cy="350274"/>
              </a:xfrm>
            </p:grpSpPr>
            <p:pic>
              <p:nvPicPr>
                <p:cNvPr id="27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8" name="TextBox 282"/>
              <p:cNvSpPr txBox="1">
                <a:spLocks noChangeArrowheads="1"/>
              </p:cNvSpPr>
              <p:nvPr/>
            </p:nvSpPr>
            <p:spPr bwMode="auto">
              <a:xfrm>
                <a:off x="3370983" y="5903080"/>
                <a:ext cx="787837" cy="21491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L1-OAF-C1</a:t>
                </a:r>
                <a:endParaRPr lang="en-US" sz="800" b="1" dirty="0">
                  <a:latin typeface="Comic Sans MS" pitchFamily="66" charset="0"/>
                </a:endParaRPr>
              </a:p>
            </p:txBody>
          </p:sp>
        </p:grpSp>
        <p:grpSp>
          <p:nvGrpSpPr>
            <p:cNvPr id="195" name="Group 399"/>
            <p:cNvGrpSpPr>
              <a:grpSpLocks/>
            </p:cNvGrpSpPr>
            <p:nvPr/>
          </p:nvGrpSpPr>
          <p:grpSpPr bwMode="auto">
            <a:xfrm>
              <a:off x="4741616" y="5360840"/>
              <a:ext cx="2917269" cy="350907"/>
              <a:chOff x="1241425" y="5849147"/>
              <a:chExt cx="2917395" cy="350907"/>
            </a:xfrm>
          </p:grpSpPr>
          <p:sp>
            <p:nvSpPr>
              <p:cNvPr id="26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L1-OAF-C1</a:t>
                </a:r>
                <a:endParaRPr lang="en-US" sz="800" b="1" dirty="0">
                  <a:latin typeface="Comic Sans MS" pitchFamily="66" charset="0"/>
                </a:endParaRPr>
              </a:p>
            </p:txBody>
          </p:sp>
          <p:grpSp>
            <p:nvGrpSpPr>
              <p:cNvPr id="269" name="Group 132"/>
              <p:cNvGrpSpPr>
                <a:grpSpLocks/>
              </p:cNvGrpSpPr>
              <p:nvPr/>
            </p:nvGrpSpPr>
            <p:grpSpPr bwMode="auto">
              <a:xfrm>
                <a:off x="2087790" y="5849147"/>
                <a:ext cx="1279972" cy="350907"/>
                <a:chOff x="-328893" y="2767293"/>
                <a:chExt cx="1279525" cy="350274"/>
              </a:xfrm>
            </p:grpSpPr>
            <p:pic>
              <p:nvPicPr>
                <p:cNvPr id="27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1" name="TextBox 282"/>
              <p:cNvSpPr txBox="1">
                <a:spLocks noChangeArrowheads="1"/>
              </p:cNvSpPr>
              <p:nvPr/>
            </p:nvSpPr>
            <p:spPr bwMode="auto">
              <a:xfrm>
                <a:off x="3370983" y="5903080"/>
                <a:ext cx="787837" cy="21491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L1-OAF-C1</a:t>
                </a:r>
                <a:endParaRPr lang="en-US" sz="800" b="1" dirty="0">
                  <a:latin typeface="Comic Sans MS" pitchFamily="66" charset="0"/>
                </a:endParaRPr>
              </a:p>
            </p:txBody>
          </p:sp>
        </p:grpSp>
        <p:grpSp>
          <p:nvGrpSpPr>
            <p:cNvPr id="196" name="Group 407"/>
            <p:cNvGrpSpPr>
              <a:grpSpLocks/>
            </p:cNvGrpSpPr>
            <p:nvPr/>
          </p:nvGrpSpPr>
          <p:grpSpPr bwMode="auto">
            <a:xfrm>
              <a:off x="4741383" y="4927308"/>
              <a:ext cx="2917269" cy="350907"/>
              <a:chOff x="1241425" y="5849147"/>
              <a:chExt cx="2917395" cy="350907"/>
            </a:xfrm>
          </p:grpSpPr>
          <p:sp>
            <p:nvSpPr>
              <p:cNvPr id="261"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rPr>
                  <a:t>L1-TCS-C1</a:t>
                </a:r>
                <a:endParaRPr lang="en-US" sz="800" b="1" dirty="0">
                  <a:latin typeface="Comic Sans MS" pitchFamily="66" charset="0"/>
                </a:endParaRPr>
              </a:p>
            </p:txBody>
          </p:sp>
          <p:grpSp>
            <p:nvGrpSpPr>
              <p:cNvPr id="262" name="Group 132"/>
              <p:cNvGrpSpPr>
                <a:grpSpLocks/>
              </p:cNvGrpSpPr>
              <p:nvPr/>
            </p:nvGrpSpPr>
            <p:grpSpPr bwMode="auto">
              <a:xfrm>
                <a:off x="2087790" y="5849147"/>
                <a:ext cx="1279972" cy="350907"/>
                <a:chOff x="-328893" y="2767293"/>
                <a:chExt cx="1279525" cy="350274"/>
              </a:xfrm>
            </p:grpSpPr>
            <p:pic>
              <p:nvPicPr>
                <p:cNvPr id="26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rPr>
                  <a:t>L1-TCS-C1</a:t>
                </a:r>
                <a:endParaRPr lang="en-US" sz="800" b="1" dirty="0">
                  <a:latin typeface="Comic Sans MS" pitchFamily="66" charset="0"/>
                </a:endParaRPr>
              </a:p>
            </p:txBody>
          </p:sp>
        </p:grpSp>
        <p:grpSp>
          <p:nvGrpSpPr>
            <p:cNvPr id="197" name="Group 416"/>
            <p:cNvGrpSpPr>
              <a:grpSpLocks/>
            </p:cNvGrpSpPr>
            <p:nvPr/>
          </p:nvGrpSpPr>
          <p:grpSpPr bwMode="auto">
            <a:xfrm>
              <a:off x="4744006" y="4480600"/>
              <a:ext cx="2917269" cy="350907"/>
              <a:chOff x="1241425" y="5849147"/>
              <a:chExt cx="2917395" cy="350907"/>
            </a:xfrm>
          </p:grpSpPr>
          <p:sp>
            <p:nvSpPr>
              <p:cNvPr id="254"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rPr>
                  <a:t>L1-TCS-R2</a:t>
                </a:r>
                <a:endParaRPr lang="en-US" sz="800" b="1" dirty="0">
                  <a:latin typeface="Comic Sans MS" pitchFamily="66" charset="0"/>
                </a:endParaRPr>
              </a:p>
            </p:txBody>
          </p:sp>
          <p:grpSp>
            <p:nvGrpSpPr>
              <p:cNvPr id="255" name="Group 132"/>
              <p:cNvGrpSpPr>
                <a:grpSpLocks/>
              </p:cNvGrpSpPr>
              <p:nvPr/>
            </p:nvGrpSpPr>
            <p:grpSpPr bwMode="auto">
              <a:xfrm>
                <a:off x="2087790" y="5849147"/>
                <a:ext cx="1279972" cy="350907"/>
                <a:chOff x="-328893" y="2767293"/>
                <a:chExt cx="1279525" cy="350274"/>
              </a:xfrm>
            </p:grpSpPr>
            <p:pic>
              <p:nvPicPr>
                <p:cNvPr id="25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rPr>
                  <a:t>L1-TCS-R2</a:t>
                </a:r>
                <a:endParaRPr lang="en-US" sz="800" b="1" dirty="0">
                  <a:latin typeface="Comic Sans MS" pitchFamily="66" charset="0"/>
                </a:endParaRPr>
              </a:p>
            </p:txBody>
          </p:sp>
        </p:grpSp>
        <p:grpSp>
          <p:nvGrpSpPr>
            <p:cNvPr id="198" name="Group 424"/>
            <p:cNvGrpSpPr>
              <a:grpSpLocks/>
            </p:cNvGrpSpPr>
            <p:nvPr/>
          </p:nvGrpSpPr>
          <p:grpSpPr bwMode="auto">
            <a:xfrm>
              <a:off x="4742971" y="4044441"/>
              <a:ext cx="2917269" cy="350907"/>
              <a:chOff x="1241425" y="5849147"/>
              <a:chExt cx="2917395" cy="350907"/>
            </a:xfrm>
          </p:grpSpPr>
          <p:sp>
            <p:nvSpPr>
              <p:cNvPr id="247"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solidFill>
                      <a:srgbClr val="000000"/>
                    </a:solidFill>
                    <a:latin typeface="Comic Sans MS"/>
                  </a:rPr>
                  <a:t>L1-TCS-R1</a:t>
                </a:r>
                <a:endParaRPr lang="en-US" sz="800" b="1" dirty="0">
                  <a:latin typeface="Comic Sans MS" pitchFamily="66" charset="0"/>
                </a:endParaRPr>
              </a:p>
            </p:txBody>
          </p:sp>
          <p:grpSp>
            <p:nvGrpSpPr>
              <p:cNvPr id="248" name="Group 132"/>
              <p:cNvGrpSpPr>
                <a:grpSpLocks/>
              </p:cNvGrpSpPr>
              <p:nvPr/>
            </p:nvGrpSpPr>
            <p:grpSpPr bwMode="auto">
              <a:xfrm>
                <a:off x="2087790" y="5849147"/>
                <a:ext cx="1279972" cy="350907"/>
                <a:chOff x="-328893" y="2767293"/>
                <a:chExt cx="1279525" cy="350274"/>
              </a:xfrm>
            </p:grpSpPr>
            <p:pic>
              <p:nvPicPr>
                <p:cNvPr id="25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0"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smtClean="0">
                    <a:solidFill>
                      <a:srgbClr val="000000"/>
                    </a:solidFill>
                    <a:latin typeface="Comic Sans MS"/>
                  </a:rPr>
                  <a:t>L1-TCS-R1</a:t>
                </a:r>
                <a:endParaRPr lang="en-US" sz="800" b="1" dirty="0">
                  <a:latin typeface="Comic Sans MS" pitchFamily="66" charset="0"/>
                </a:endParaRPr>
              </a:p>
            </p:txBody>
          </p:sp>
        </p:grpSp>
        <p:grpSp>
          <p:nvGrpSpPr>
            <p:cNvPr id="199" name="Group 432"/>
            <p:cNvGrpSpPr>
              <a:grpSpLocks/>
            </p:cNvGrpSpPr>
            <p:nvPr/>
          </p:nvGrpSpPr>
          <p:grpSpPr bwMode="auto">
            <a:xfrm>
              <a:off x="4737711" y="3589850"/>
              <a:ext cx="2917269" cy="350907"/>
              <a:chOff x="1241425" y="5849147"/>
              <a:chExt cx="2917395" cy="350907"/>
            </a:xfrm>
          </p:grpSpPr>
          <p:sp>
            <p:nvSpPr>
              <p:cNvPr id="240"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241" name="Group 132"/>
              <p:cNvGrpSpPr>
                <a:grpSpLocks/>
              </p:cNvGrpSpPr>
              <p:nvPr/>
            </p:nvGrpSpPr>
            <p:grpSpPr bwMode="auto">
              <a:xfrm>
                <a:off x="2087790" y="5849147"/>
                <a:ext cx="1279972" cy="350907"/>
                <a:chOff x="-328893" y="2767293"/>
                <a:chExt cx="1279525" cy="350274"/>
              </a:xfrm>
            </p:grpSpPr>
            <p:pic>
              <p:nvPicPr>
                <p:cNvPr id="24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3"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200" name="Group 440"/>
            <p:cNvGrpSpPr>
              <a:grpSpLocks/>
            </p:cNvGrpSpPr>
            <p:nvPr/>
          </p:nvGrpSpPr>
          <p:grpSpPr bwMode="auto">
            <a:xfrm>
              <a:off x="4744006" y="3134795"/>
              <a:ext cx="2917269" cy="350907"/>
              <a:chOff x="1241425" y="5849147"/>
              <a:chExt cx="2917395" cy="350907"/>
            </a:xfrm>
          </p:grpSpPr>
          <p:sp>
            <p:nvSpPr>
              <p:cNvPr id="233"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234" name="Group 132"/>
              <p:cNvGrpSpPr>
                <a:grpSpLocks/>
              </p:cNvGrpSpPr>
              <p:nvPr/>
            </p:nvGrpSpPr>
            <p:grpSpPr bwMode="auto">
              <a:xfrm>
                <a:off x="2087790" y="5849147"/>
                <a:ext cx="1279972" cy="350907"/>
                <a:chOff x="-328893" y="2767293"/>
                <a:chExt cx="1279525" cy="350274"/>
              </a:xfrm>
            </p:grpSpPr>
            <p:pic>
              <p:nvPicPr>
                <p:cNvPr id="23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201" name="Group 448"/>
            <p:cNvGrpSpPr>
              <a:grpSpLocks/>
            </p:cNvGrpSpPr>
            <p:nvPr/>
          </p:nvGrpSpPr>
          <p:grpSpPr bwMode="auto">
            <a:xfrm>
              <a:off x="4738746" y="2695970"/>
              <a:ext cx="2917269" cy="350907"/>
              <a:chOff x="1241425" y="5849147"/>
              <a:chExt cx="2917395" cy="350907"/>
            </a:xfrm>
          </p:grpSpPr>
          <p:sp>
            <p:nvSpPr>
              <p:cNvPr id="226" name="TextBox 282"/>
              <p:cNvSpPr txBox="1">
                <a:spLocks noChangeArrowheads="1"/>
              </p:cNvSpPr>
              <p:nvPr/>
            </p:nvSpPr>
            <p:spPr bwMode="auto">
              <a:xfrm>
                <a:off x="1241425" y="5918058"/>
                <a:ext cx="846851"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solidFill>
                    <a:srgbClr val="000000"/>
                  </a:solidFill>
                  <a:latin typeface="Comic Sans MS"/>
                </a:endParaRPr>
              </a:p>
            </p:txBody>
          </p:sp>
          <p:grpSp>
            <p:nvGrpSpPr>
              <p:cNvPr id="227" name="Group 132"/>
              <p:cNvGrpSpPr>
                <a:grpSpLocks/>
              </p:cNvGrpSpPr>
              <p:nvPr/>
            </p:nvGrpSpPr>
            <p:grpSpPr bwMode="auto">
              <a:xfrm>
                <a:off x="2087790" y="5849147"/>
                <a:ext cx="1279972" cy="350907"/>
                <a:chOff x="-328893" y="2767293"/>
                <a:chExt cx="1279525" cy="350274"/>
              </a:xfrm>
            </p:grpSpPr>
            <p:pic>
              <p:nvPicPr>
                <p:cNvPr id="23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9"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20" name="Group 132"/>
            <p:cNvGrpSpPr>
              <a:grpSpLocks/>
            </p:cNvGrpSpPr>
            <p:nvPr/>
          </p:nvGrpSpPr>
          <p:grpSpPr bwMode="auto">
            <a:xfrm>
              <a:off x="5584040" y="2251927"/>
              <a:ext cx="1279917" cy="356524"/>
              <a:chOff x="-328893" y="2767293"/>
              <a:chExt cx="1279525" cy="355881"/>
            </a:xfrm>
          </p:grpSpPr>
          <p:pic>
            <p:nvPicPr>
              <p:cNvPr id="22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3" name="Group 132"/>
            <p:cNvGrpSpPr>
              <a:grpSpLocks/>
            </p:cNvGrpSpPr>
            <p:nvPr/>
          </p:nvGrpSpPr>
          <p:grpSpPr bwMode="auto">
            <a:xfrm>
              <a:off x="5586663" y="1797337"/>
              <a:ext cx="1279917" cy="350907"/>
              <a:chOff x="-328893" y="2767293"/>
              <a:chExt cx="1279525" cy="350274"/>
            </a:xfrm>
          </p:grpSpPr>
          <p:pic>
            <p:nvPicPr>
              <p:cNvPr id="21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4" name="Group 472"/>
            <p:cNvGrpSpPr>
              <a:grpSpLocks/>
            </p:cNvGrpSpPr>
            <p:nvPr/>
          </p:nvGrpSpPr>
          <p:grpSpPr bwMode="auto">
            <a:xfrm>
              <a:off x="4738993" y="5807548"/>
              <a:ext cx="2917269" cy="350907"/>
              <a:chOff x="1241425" y="5849147"/>
              <a:chExt cx="2917395" cy="350907"/>
            </a:xfrm>
          </p:grpSpPr>
          <p:sp>
            <p:nvSpPr>
              <p:cNvPr id="205" name="TextBox 282"/>
              <p:cNvSpPr txBox="1">
                <a:spLocks noChangeArrowheads="1"/>
              </p:cNvSpPr>
              <p:nvPr/>
            </p:nvSpPr>
            <p:spPr bwMode="auto">
              <a:xfrm>
                <a:off x="1241425" y="5918058"/>
                <a:ext cx="84685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L1-OAF-C1</a:t>
                </a:r>
                <a:endParaRPr lang="en-US" sz="800" b="1" dirty="0">
                  <a:latin typeface="Comic Sans MS" pitchFamily="66" charset="0"/>
                </a:endParaRPr>
              </a:p>
            </p:txBody>
          </p:sp>
          <p:grpSp>
            <p:nvGrpSpPr>
              <p:cNvPr id="206" name="Group 132"/>
              <p:cNvGrpSpPr>
                <a:grpSpLocks/>
              </p:cNvGrpSpPr>
              <p:nvPr/>
            </p:nvGrpSpPr>
            <p:grpSpPr bwMode="auto">
              <a:xfrm>
                <a:off x="2087790" y="5849147"/>
                <a:ext cx="1279972" cy="350907"/>
                <a:chOff x="-328893" y="2767293"/>
                <a:chExt cx="1279525" cy="350274"/>
              </a:xfrm>
            </p:grpSpPr>
            <p:pic>
              <p:nvPicPr>
                <p:cNvPr id="20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8"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rPr>
                  <a:t>L1-TCS-C1</a:t>
                </a:r>
                <a:endParaRPr lang="en-US" sz="800" b="1" dirty="0">
                  <a:latin typeface="Comic Sans MS" pitchFamily="66" charset="0"/>
                </a:endParaRPr>
              </a:p>
            </p:txBody>
          </p:sp>
        </p:grpSp>
        <p:sp>
          <p:nvSpPr>
            <p:cNvPr id="354" name="TextBox 282"/>
            <p:cNvSpPr txBox="1">
              <a:spLocks noChangeArrowheads="1"/>
            </p:cNvSpPr>
            <p:nvPr/>
          </p:nvSpPr>
          <p:spPr bwMode="auto">
            <a:xfrm>
              <a:off x="1458913" y="2325968"/>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55" name="TextBox 368">
              <a:hlinkClick r:id="" action="ppaction://noaction"/>
            </p:cNvPr>
            <p:cNvSpPr txBox="1">
              <a:spLocks noChangeArrowheads="1"/>
            </p:cNvSpPr>
            <p:nvPr/>
          </p:nvSpPr>
          <p:spPr bwMode="auto">
            <a:xfrm>
              <a:off x="2286591" y="2334537"/>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56" name="TextBox 282"/>
            <p:cNvSpPr txBox="1">
              <a:spLocks noChangeArrowheads="1"/>
            </p:cNvSpPr>
            <p:nvPr/>
          </p:nvSpPr>
          <p:spPr bwMode="auto">
            <a:xfrm>
              <a:off x="3588266" y="2311002"/>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57" name="TextBox 282"/>
            <p:cNvSpPr txBox="1">
              <a:spLocks noChangeArrowheads="1"/>
            </p:cNvSpPr>
            <p:nvPr/>
          </p:nvSpPr>
          <p:spPr bwMode="auto">
            <a:xfrm>
              <a:off x="1461536" y="1871377"/>
              <a:ext cx="846769"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sp>
          <p:nvSpPr>
            <p:cNvPr id="359" name="TextBox 282"/>
            <p:cNvSpPr txBox="1">
              <a:spLocks noChangeArrowheads="1"/>
            </p:cNvSpPr>
            <p:nvPr/>
          </p:nvSpPr>
          <p:spPr bwMode="auto">
            <a:xfrm>
              <a:off x="3590889" y="1856411"/>
              <a:ext cx="787761" cy="21491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L1-FAC-C1</a:t>
              </a:r>
              <a:endParaRPr lang="en-US" sz="800" b="1" dirty="0">
                <a:latin typeface="Comic Sans MS" pitchFamily="66" charset="0"/>
              </a:endParaRPr>
            </a:p>
          </p:txBody>
        </p:sp>
        <p:sp>
          <p:nvSpPr>
            <p:cNvPr id="360" name="TextBox 282"/>
            <p:cNvSpPr txBox="1">
              <a:spLocks noChangeArrowheads="1"/>
            </p:cNvSpPr>
            <p:nvPr/>
          </p:nvSpPr>
          <p:spPr bwMode="auto">
            <a:xfrm>
              <a:off x="4737537" y="2320827"/>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61" name="TextBox 368">
              <a:hlinkClick r:id="" action="ppaction://noaction"/>
            </p:cNvPr>
            <p:cNvSpPr txBox="1">
              <a:spLocks noChangeArrowheads="1"/>
            </p:cNvSpPr>
            <p:nvPr/>
          </p:nvSpPr>
          <p:spPr bwMode="auto">
            <a:xfrm>
              <a:off x="5565215" y="2329396"/>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62" name="TextBox 282"/>
            <p:cNvSpPr txBox="1">
              <a:spLocks noChangeArrowheads="1"/>
            </p:cNvSpPr>
            <p:nvPr/>
          </p:nvSpPr>
          <p:spPr bwMode="auto">
            <a:xfrm>
              <a:off x="6866890" y="2305861"/>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63" name="TextBox 282"/>
            <p:cNvSpPr txBox="1">
              <a:spLocks noChangeArrowheads="1"/>
            </p:cNvSpPr>
            <p:nvPr/>
          </p:nvSpPr>
          <p:spPr bwMode="auto">
            <a:xfrm>
              <a:off x="4740160" y="1866236"/>
              <a:ext cx="846769" cy="21546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L1-FAC-C1</a:t>
              </a:r>
              <a:endParaRPr lang="en-US" sz="800" b="1" dirty="0">
                <a:latin typeface="Comic Sans MS" pitchFamily="66" charset="0"/>
              </a:endParaRPr>
            </a:p>
          </p:txBody>
        </p:sp>
        <p:sp>
          <p:nvSpPr>
            <p:cNvPr id="365" name="TextBox 282"/>
            <p:cNvSpPr txBox="1">
              <a:spLocks noChangeArrowheads="1"/>
            </p:cNvSpPr>
            <p:nvPr/>
          </p:nvSpPr>
          <p:spPr bwMode="auto">
            <a:xfrm>
              <a:off x="6869513" y="1851270"/>
              <a:ext cx="787761"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19" name="Group 218"/>
          <p:cNvGrpSpPr/>
          <p:nvPr/>
        </p:nvGrpSpPr>
        <p:grpSpPr>
          <a:xfrm>
            <a:off x="2310705" y="3209684"/>
            <a:ext cx="1273212" cy="200120"/>
            <a:chOff x="439639" y="1258392"/>
            <a:chExt cx="1273212" cy="200120"/>
          </a:xfrm>
        </p:grpSpPr>
        <p:sp>
          <p:nvSpPr>
            <p:cNvPr id="221"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222"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nvGrpSpPr>
          <p:cNvPr id="282" name="Group 281"/>
          <p:cNvGrpSpPr/>
          <p:nvPr/>
        </p:nvGrpSpPr>
        <p:grpSpPr>
          <a:xfrm>
            <a:off x="5585350" y="3196482"/>
            <a:ext cx="1273212" cy="200120"/>
            <a:chOff x="439639" y="1258392"/>
            <a:chExt cx="1273212" cy="200120"/>
          </a:xfrm>
        </p:grpSpPr>
        <p:sp>
          <p:nvSpPr>
            <p:cNvPr id="284"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285"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nvGrpSpPr>
          <p:cNvPr id="289" name="Group 288"/>
          <p:cNvGrpSpPr/>
          <p:nvPr/>
        </p:nvGrpSpPr>
        <p:grpSpPr>
          <a:xfrm>
            <a:off x="2307692" y="2765719"/>
            <a:ext cx="1273212" cy="200120"/>
            <a:chOff x="439639" y="1258392"/>
            <a:chExt cx="1273212" cy="200120"/>
          </a:xfrm>
          <a:solidFill>
            <a:schemeClr val="bg1">
              <a:lumMod val="75000"/>
            </a:schemeClr>
          </a:solidFill>
        </p:grpSpPr>
        <p:sp>
          <p:nvSpPr>
            <p:cNvPr id="29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sp>
          <p:nvSpPr>
            <p:cNvPr id="29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grpSp>
      <p:grpSp>
        <p:nvGrpSpPr>
          <p:cNvPr id="366" name="Group 365"/>
          <p:cNvGrpSpPr/>
          <p:nvPr/>
        </p:nvGrpSpPr>
        <p:grpSpPr>
          <a:xfrm>
            <a:off x="5573626" y="2758751"/>
            <a:ext cx="1273212" cy="200120"/>
            <a:chOff x="439639" y="1258392"/>
            <a:chExt cx="1273212" cy="200120"/>
          </a:xfrm>
          <a:solidFill>
            <a:schemeClr val="bg1">
              <a:lumMod val="75000"/>
            </a:schemeClr>
          </a:solidFill>
        </p:grpSpPr>
        <p:sp>
          <p:nvSpPr>
            <p:cNvPr id="36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sp>
          <p:nvSpPr>
            <p:cNvPr id="36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grpSp>
      <p:grpSp>
        <p:nvGrpSpPr>
          <p:cNvPr id="375" name="Group 374"/>
          <p:cNvGrpSpPr/>
          <p:nvPr/>
        </p:nvGrpSpPr>
        <p:grpSpPr>
          <a:xfrm>
            <a:off x="2303952" y="4113356"/>
            <a:ext cx="1273212" cy="200120"/>
            <a:chOff x="439639" y="1258392"/>
            <a:chExt cx="1273212" cy="200120"/>
          </a:xfrm>
        </p:grpSpPr>
        <p:sp>
          <p:nvSpPr>
            <p:cNvPr id="37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7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78" name="Group 377"/>
          <p:cNvGrpSpPr/>
          <p:nvPr/>
        </p:nvGrpSpPr>
        <p:grpSpPr>
          <a:xfrm>
            <a:off x="5578597" y="4100154"/>
            <a:ext cx="1273212" cy="200120"/>
            <a:chOff x="439639" y="1258392"/>
            <a:chExt cx="1273212" cy="200120"/>
          </a:xfrm>
        </p:grpSpPr>
        <p:sp>
          <p:nvSpPr>
            <p:cNvPr id="37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8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1" name="Group 380"/>
          <p:cNvGrpSpPr/>
          <p:nvPr/>
        </p:nvGrpSpPr>
        <p:grpSpPr>
          <a:xfrm>
            <a:off x="2303952" y="4997906"/>
            <a:ext cx="1273212" cy="200120"/>
            <a:chOff x="439639" y="1258392"/>
            <a:chExt cx="1273212" cy="200120"/>
          </a:xfrm>
        </p:grpSpPr>
        <p:sp>
          <p:nvSpPr>
            <p:cNvPr id="38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8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4" name="Group 383"/>
          <p:cNvGrpSpPr/>
          <p:nvPr/>
        </p:nvGrpSpPr>
        <p:grpSpPr>
          <a:xfrm>
            <a:off x="5578597" y="4984704"/>
            <a:ext cx="1273212" cy="200120"/>
            <a:chOff x="439639" y="1258392"/>
            <a:chExt cx="1273212" cy="200120"/>
          </a:xfrm>
        </p:grpSpPr>
        <p:sp>
          <p:nvSpPr>
            <p:cNvPr id="3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7" name="Group 386"/>
          <p:cNvGrpSpPr/>
          <p:nvPr/>
        </p:nvGrpSpPr>
        <p:grpSpPr>
          <a:xfrm>
            <a:off x="2304081" y="5427068"/>
            <a:ext cx="1273212" cy="200120"/>
            <a:chOff x="439639" y="1258392"/>
            <a:chExt cx="1273212" cy="200120"/>
          </a:xfrm>
        </p:grpSpPr>
        <p:sp>
          <p:nvSpPr>
            <p:cNvPr id="3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0" name="Group 389"/>
          <p:cNvGrpSpPr/>
          <p:nvPr/>
        </p:nvGrpSpPr>
        <p:grpSpPr>
          <a:xfrm>
            <a:off x="5578726" y="5413866"/>
            <a:ext cx="1273212" cy="200120"/>
            <a:chOff x="439639" y="1258392"/>
            <a:chExt cx="1273212" cy="200120"/>
          </a:xfrm>
        </p:grpSpPr>
        <p:sp>
          <p:nvSpPr>
            <p:cNvPr id="3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3" name="Group 392"/>
          <p:cNvGrpSpPr/>
          <p:nvPr/>
        </p:nvGrpSpPr>
        <p:grpSpPr>
          <a:xfrm>
            <a:off x="2304402" y="5878146"/>
            <a:ext cx="1273212" cy="200120"/>
            <a:chOff x="439639" y="1258392"/>
            <a:chExt cx="1273212" cy="200120"/>
          </a:xfrm>
        </p:grpSpPr>
        <p:sp>
          <p:nvSpPr>
            <p:cNvPr id="394"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95"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96" name="Group 395"/>
          <p:cNvGrpSpPr/>
          <p:nvPr/>
        </p:nvGrpSpPr>
        <p:grpSpPr>
          <a:xfrm>
            <a:off x="5579047" y="5864944"/>
            <a:ext cx="1273212" cy="200120"/>
            <a:chOff x="439639" y="1258392"/>
            <a:chExt cx="1273212" cy="200120"/>
          </a:xfrm>
          <a:solidFill>
            <a:srgbClr val="FFFF11"/>
          </a:solidFill>
        </p:grpSpPr>
        <p:sp>
          <p:nvSpPr>
            <p:cNvPr id="39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9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99" name="Group 398"/>
          <p:cNvGrpSpPr/>
          <p:nvPr/>
        </p:nvGrpSpPr>
        <p:grpSpPr>
          <a:xfrm>
            <a:off x="2304712" y="3658749"/>
            <a:ext cx="1273212" cy="200120"/>
            <a:chOff x="439639" y="1258392"/>
            <a:chExt cx="1273212" cy="200120"/>
          </a:xfrm>
          <a:solidFill>
            <a:srgbClr val="FFFF11"/>
          </a:solidFill>
        </p:grpSpPr>
        <p:sp>
          <p:nvSpPr>
            <p:cNvPr id="400"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sp>
          <p:nvSpPr>
            <p:cNvPr id="401"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grpSp>
      <p:grpSp>
        <p:nvGrpSpPr>
          <p:cNvPr id="402" name="Group 401"/>
          <p:cNvGrpSpPr/>
          <p:nvPr/>
        </p:nvGrpSpPr>
        <p:grpSpPr>
          <a:xfrm>
            <a:off x="5580806" y="3651781"/>
            <a:ext cx="1273212" cy="200120"/>
            <a:chOff x="439639" y="1258392"/>
            <a:chExt cx="1273212" cy="200120"/>
          </a:xfrm>
          <a:solidFill>
            <a:srgbClr val="FFFF11"/>
          </a:solidFill>
        </p:grpSpPr>
        <p:sp>
          <p:nvSpPr>
            <p:cNvPr id="403"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sp>
          <p:nvSpPr>
            <p:cNvPr id="404"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grpSp>
      <p:grpSp>
        <p:nvGrpSpPr>
          <p:cNvPr id="212" name="Group 211"/>
          <p:cNvGrpSpPr/>
          <p:nvPr/>
        </p:nvGrpSpPr>
        <p:grpSpPr>
          <a:xfrm>
            <a:off x="1456852" y="1871366"/>
            <a:ext cx="2985067" cy="730631"/>
            <a:chOff x="1301684" y="6010679"/>
            <a:chExt cx="2985067" cy="730631"/>
          </a:xfrm>
          <a:solidFill>
            <a:schemeClr val="accent1">
              <a:lumMod val="40000"/>
              <a:lumOff val="60000"/>
            </a:schemeClr>
          </a:solidFill>
        </p:grpSpPr>
        <p:grpSp>
          <p:nvGrpSpPr>
            <p:cNvPr id="214" name="Group 213"/>
            <p:cNvGrpSpPr/>
            <p:nvPr/>
          </p:nvGrpSpPr>
          <p:grpSpPr>
            <a:xfrm>
              <a:off x="2147967" y="6390403"/>
              <a:ext cx="1279848" cy="350907"/>
              <a:chOff x="2147967" y="6390403"/>
              <a:chExt cx="1279848" cy="350907"/>
            </a:xfrm>
            <a:grpFill/>
          </p:grpSpPr>
          <p:pic>
            <p:nvPicPr>
              <p:cNvPr id="27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7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9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215" name="Group 214"/>
            <p:cNvGrpSpPr/>
            <p:nvPr/>
          </p:nvGrpSpPr>
          <p:grpSpPr>
            <a:xfrm>
              <a:off x="1301684" y="6010679"/>
              <a:ext cx="2985067" cy="664079"/>
              <a:chOff x="1301684" y="6010679"/>
              <a:chExt cx="2985067" cy="664079"/>
            </a:xfrm>
            <a:grpFill/>
          </p:grpSpPr>
          <p:grpSp>
            <p:nvGrpSpPr>
              <p:cNvPr id="228" name="Group 227"/>
              <p:cNvGrpSpPr/>
              <p:nvPr/>
            </p:nvGrpSpPr>
            <p:grpSpPr>
              <a:xfrm>
                <a:off x="1301684" y="6444071"/>
                <a:ext cx="2985067" cy="230687"/>
                <a:chOff x="1301684" y="6444071"/>
                <a:chExt cx="2985067" cy="230687"/>
              </a:xfrm>
              <a:grpFill/>
            </p:grpSpPr>
            <p:sp>
              <p:nvSpPr>
                <p:cNvPr id="256" name="TextBox 282"/>
                <p:cNvSpPr txBox="1">
                  <a:spLocks noChangeArrowheads="1"/>
                </p:cNvSpPr>
                <p:nvPr/>
              </p:nvSpPr>
              <p:spPr bwMode="auto">
                <a:xfrm>
                  <a:off x="1301684" y="6459314"/>
                  <a:ext cx="846769" cy="215444"/>
                </a:xfrm>
                <a:prstGeom prst="rect">
                  <a:avLst/>
                </a:prstGeom>
                <a:solidFill>
                  <a:schemeClr val="accent4">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sp>
              <p:nvSpPr>
                <p:cNvPr id="263" name="TextBox 282"/>
                <p:cNvSpPr txBox="1">
                  <a:spLocks noChangeArrowheads="1"/>
                </p:cNvSpPr>
                <p:nvPr/>
              </p:nvSpPr>
              <p:spPr bwMode="auto">
                <a:xfrm>
                  <a:off x="3431036" y="6444071"/>
                  <a:ext cx="855715"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35" name="Group 234"/>
              <p:cNvGrpSpPr/>
              <p:nvPr/>
            </p:nvGrpSpPr>
            <p:grpSpPr>
              <a:xfrm>
                <a:off x="2161445" y="6010679"/>
                <a:ext cx="1273212" cy="200120"/>
                <a:chOff x="2161445" y="6010679"/>
                <a:chExt cx="1273212" cy="200120"/>
              </a:xfrm>
              <a:grpFill/>
            </p:grpSpPr>
            <p:sp>
              <p:nvSpPr>
                <p:cNvPr id="242" name="TextBox 368">
                  <a:hlinkClick r:id="" action="ppaction://noaction"/>
                </p:cNvPr>
                <p:cNvSpPr txBox="1">
                  <a:spLocks noChangeArrowheads="1"/>
                </p:cNvSpPr>
                <p:nvPr/>
              </p:nvSpPr>
              <p:spPr bwMode="auto">
                <a:xfrm>
                  <a:off x="2161445" y="6010679"/>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+12VDC</a:t>
                  </a:r>
                  <a:endParaRPr lang="en-US" sz="700" b="1" dirty="0">
                    <a:latin typeface="Comic Sans MS" pitchFamily="66" charset="0"/>
                  </a:endParaRPr>
                </a:p>
              </p:txBody>
            </p:sp>
            <p:sp>
              <p:nvSpPr>
                <p:cNvPr id="249" name="TextBox 368">
                  <a:hlinkClick r:id="" action="ppaction://noaction"/>
                </p:cNvPr>
                <p:cNvSpPr txBox="1">
                  <a:spLocks noChangeArrowheads="1"/>
                </p:cNvSpPr>
                <p:nvPr/>
              </p:nvSpPr>
              <p:spPr bwMode="auto">
                <a:xfrm>
                  <a:off x="2799683" y="6010744"/>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12VDC</a:t>
                  </a:r>
                  <a:endParaRPr lang="en-US" sz="700" b="1" dirty="0">
                    <a:latin typeface="Comic Sans MS" pitchFamily="66" charset="0"/>
                  </a:endParaRPr>
                </a:p>
              </p:txBody>
            </p:sp>
          </p:grpSp>
        </p:grpSp>
      </p:grpSp>
      <p:grpSp>
        <p:nvGrpSpPr>
          <p:cNvPr id="305" name="Group 304"/>
          <p:cNvGrpSpPr/>
          <p:nvPr/>
        </p:nvGrpSpPr>
        <p:grpSpPr>
          <a:xfrm>
            <a:off x="4736799" y="1864013"/>
            <a:ext cx="2985067" cy="740791"/>
            <a:chOff x="1301684" y="6000519"/>
            <a:chExt cx="2985067" cy="740791"/>
          </a:xfrm>
          <a:solidFill>
            <a:schemeClr val="accent1">
              <a:lumMod val="40000"/>
              <a:lumOff val="60000"/>
            </a:schemeClr>
          </a:solidFill>
        </p:grpSpPr>
        <p:grpSp>
          <p:nvGrpSpPr>
            <p:cNvPr id="312" name="Group 311"/>
            <p:cNvGrpSpPr/>
            <p:nvPr/>
          </p:nvGrpSpPr>
          <p:grpSpPr>
            <a:xfrm>
              <a:off x="2147967" y="6390403"/>
              <a:ext cx="1279848" cy="350907"/>
              <a:chOff x="2147967" y="6390403"/>
              <a:chExt cx="1279848" cy="350907"/>
            </a:xfrm>
            <a:grpFill/>
          </p:grpSpPr>
          <p:pic>
            <p:nvPicPr>
              <p:cNvPr id="37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37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37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319" name="Group 318"/>
            <p:cNvGrpSpPr/>
            <p:nvPr/>
          </p:nvGrpSpPr>
          <p:grpSpPr>
            <a:xfrm>
              <a:off x="1301684" y="6000519"/>
              <a:ext cx="2985067" cy="674239"/>
              <a:chOff x="1301684" y="6000519"/>
              <a:chExt cx="2985067" cy="674239"/>
            </a:xfrm>
            <a:grpFill/>
          </p:grpSpPr>
          <p:grpSp>
            <p:nvGrpSpPr>
              <p:cNvPr id="326" name="Group 325"/>
              <p:cNvGrpSpPr/>
              <p:nvPr/>
            </p:nvGrpSpPr>
            <p:grpSpPr>
              <a:xfrm>
                <a:off x="1301684" y="6444071"/>
                <a:ext cx="2985067" cy="230687"/>
                <a:chOff x="1301684" y="6444071"/>
                <a:chExt cx="2985067" cy="230687"/>
              </a:xfrm>
              <a:grpFill/>
            </p:grpSpPr>
            <p:sp>
              <p:nvSpPr>
                <p:cNvPr id="370" name="TextBox 369"/>
                <p:cNvSpPr txBox="1">
                  <a:spLocks noChangeArrowheads="1"/>
                </p:cNvSpPr>
                <p:nvPr/>
              </p:nvSpPr>
              <p:spPr bwMode="auto">
                <a:xfrm>
                  <a:off x="1301684" y="6459314"/>
                  <a:ext cx="846769" cy="215444"/>
                </a:xfrm>
                <a:prstGeom prst="rect">
                  <a:avLst/>
                </a:prstGeom>
                <a:solidFill>
                  <a:schemeClr val="accent4">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sp>
              <p:nvSpPr>
                <p:cNvPr id="371" name="TextBox 282"/>
                <p:cNvSpPr txBox="1">
                  <a:spLocks noChangeArrowheads="1"/>
                </p:cNvSpPr>
                <p:nvPr/>
              </p:nvSpPr>
              <p:spPr bwMode="auto">
                <a:xfrm>
                  <a:off x="3431036" y="6444071"/>
                  <a:ext cx="855715"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333" name="Group 332"/>
              <p:cNvGrpSpPr/>
              <p:nvPr/>
            </p:nvGrpSpPr>
            <p:grpSpPr>
              <a:xfrm>
                <a:off x="2151285" y="6000519"/>
                <a:ext cx="1273212" cy="200120"/>
                <a:chOff x="2151285" y="6000519"/>
                <a:chExt cx="1273212" cy="200120"/>
              </a:xfrm>
              <a:grpFill/>
            </p:grpSpPr>
            <p:sp>
              <p:nvSpPr>
                <p:cNvPr id="340" name="TextBox 368">
                  <a:hlinkClick r:id="" action="ppaction://noaction"/>
                </p:cNvPr>
                <p:cNvSpPr txBox="1">
                  <a:spLocks noChangeArrowheads="1"/>
                </p:cNvSpPr>
                <p:nvPr/>
              </p:nvSpPr>
              <p:spPr bwMode="auto">
                <a:xfrm>
                  <a:off x="2151285" y="6000519"/>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12VDC</a:t>
                  </a:r>
                  <a:endParaRPr lang="en-US" sz="700" b="1" dirty="0">
                    <a:latin typeface="Comic Sans MS" pitchFamily="66" charset="0"/>
                  </a:endParaRPr>
                </a:p>
              </p:txBody>
            </p:sp>
            <p:sp>
              <p:nvSpPr>
                <p:cNvPr id="369" name="TextBox 368">
                  <a:hlinkClick r:id="" action="ppaction://noaction"/>
                </p:cNvPr>
                <p:cNvSpPr txBox="1">
                  <a:spLocks noChangeArrowheads="1"/>
                </p:cNvSpPr>
                <p:nvPr/>
              </p:nvSpPr>
              <p:spPr bwMode="auto">
                <a:xfrm>
                  <a:off x="2789523" y="6000584"/>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+12VDC</a:t>
                  </a:r>
                  <a:endParaRPr lang="en-US" sz="700" b="1" dirty="0">
                    <a:latin typeface="Comic Sans MS" pitchFamily="66" charset="0"/>
                  </a:endParaRPr>
                </a:p>
              </p:txBody>
            </p:sp>
          </p:grpSp>
        </p:grpSp>
      </p:grpSp>
      <p:grpSp>
        <p:nvGrpSpPr>
          <p:cNvPr id="414" name="Group 413"/>
          <p:cNvGrpSpPr/>
          <p:nvPr/>
        </p:nvGrpSpPr>
        <p:grpSpPr>
          <a:xfrm>
            <a:off x="2313292" y="4554471"/>
            <a:ext cx="1273212" cy="200120"/>
            <a:chOff x="439639" y="1258392"/>
            <a:chExt cx="1273212" cy="200120"/>
          </a:xfrm>
        </p:grpSpPr>
        <p:sp>
          <p:nvSpPr>
            <p:cNvPr id="4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17" name="Group 416"/>
          <p:cNvGrpSpPr/>
          <p:nvPr/>
        </p:nvGrpSpPr>
        <p:grpSpPr>
          <a:xfrm>
            <a:off x="5592647" y="4549667"/>
            <a:ext cx="1273212" cy="200120"/>
            <a:chOff x="439639" y="1258392"/>
            <a:chExt cx="1273212" cy="200120"/>
          </a:xfrm>
        </p:grpSpPr>
        <p:sp>
          <p:nvSpPr>
            <p:cNvPr id="41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1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421" name="TextBox 368">
            <a:hlinkClick r:id="" action="ppaction://noaction"/>
          </p:cNvPr>
          <p:cNvSpPr txBox="1">
            <a:spLocks noChangeArrowheads="1"/>
          </p:cNvSpPr>
          <p:nvPr/>
        </p:nvSpPr>
        <p:spPr bwMode="auto">
          <a:xfrm>
            <a:off x="2317770" y="2325078"/>
            <a:ext cx="1207773" cy="200838"/>
          </a:xfrm>
          <a:prstGeom prst="rect">
            <a:avLst/>
          </a:prstGeom>
          <a:solidFill>
            <a:schemeClr val="bg1">
              <a:lumMod val="75000"/>
            </a:schemeClr>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+500VDC</a:t>
            </a:r>
            <a:endParaRPr lang="en-US" sz="700" b="1" dirty="0">
              <a:latin typeface="Comic Sans MS" pitchFamily="66" charset="0"/>
            </a:endParaRPr>
          </a:p>
        </p:txBody>
      </p:sp>
      <p:sp>
        <p:nvSpPr>
          <p:cNvPr id="424" name="TextBox 368">
            <a:hlinkClick r:id="" action="ppaction://noaction"/>
          </p:cNvPr>
          <p:cNvSpPr txBox="1">
            <a:spLocks noChangeArrowheads="1"/>
          </p:cNvSpPr>
          <p:nvPr/>
        </p:nvSpPr>
        <p:spPr bwMode="auto">
          <a:xfrm>
            <a:off x="5599459" y="2318399"/>
            <a:ext cx="1206032" cy="201803"/>
          </a:xfrm>
          <a:prstGeom prst="rect">
            <a:avLst/>
          </a:prstGeom>
          <a:solidFill>
            <a:schemeClr val="bg1">
              <a:lumMod val="75000"/>
            </a:schemeClr>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+500VDC</a:t>
            </a:r>
            <a:endParaRPr lang="en-US" sz="700" b="1" dirty="0">
              <a:latin typeface="Comic Sans MS" pitchFamily="66" charset="0"/>
            </a:endParaRPr>
          </a:p>
        </p:txBody>
      </p:sp>
      <p:sp>
        <p:nvSpPr>
          <p:cNvPr id="358"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L1-VDC-C6 Corner </a:t>
            </a:r>
            <a:r>
              <a:rPr lang="en-US" sz="800" b="1" dirty="0">
                <a:latin typeface="Comic Sans MS" pitchFamily="66" charset="0"/>
              </a:rPr>
              <a:t>Station DC Power Rack Layout </a:t>
            </a:r>
            <a:r>
              <a:rPr lang="en-US" sz="800" b="1" dirty="0" smtClean="0">
                <a:latin typeface="Comic Sans MS" pitchFamily="66" charset="0"/>
              </a:rPr>
              <a:t>(</a:t>
            </a:r>
            <a:r>
              <a:rPr lang="en-US" sz="800" b="1" dirty="0" smtClean="0">
                <a:latin typeface="Comic Sans MS" pitchFamily="66" charset="0"/>
                <a:hlinkClick r:id="rId12"/>
              </a:rPr>
              <a:t>D1200895</a:t>
            </a:r>
            <a:r>
              <a:rPr lang="en-US" sz="800" b="1" dirty="0" smtClean="0">
                <a:latin typeface="Comic Sans MS" pitchFamily="66" charset="0"/>
              </a:rPr>
              <a:t>) (</a:t>
            </a:r>
            <a:r>
              <a:rPr lang="en-US" sz="800" b="1" u="sng" dirty="0">
                <a:latin typeface="Comic Sans MS" pitchFamily="66" charset="0"/>
                <a:hlinkClick r:id="rId13"/>
              </a:rPr>
              <a:t>S1105252</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dirty="0" smtClean="0">
                <a:ea typeface="ＭＳ Ｐゴシック" pitchFamily="34" charset="-128"/>
              </a:rPr>
              <a:t>D1001370 – S1201889</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570</a:t>
            </a:fld>
            <a:endParaRPr lang="en-US" smtClean="0">
              <a:solidFill>
                <a:srgbClr val="898989"/>
              </a:solidFill>
              <a:latin typeface="Calibri" pitchFamily="34" charset="0"/>
            </a:endParaRPr>
          </a:p>
        </p:txBody>
      </p:sp>
      <p:grpSp>
        <p:nvGrpSpPr>
          <p:cNvPr id="7" name="Group 6"/>
          <p:cNvGrpSpPr/>
          <p:nvPr/>
        </p:nvGrpSpPr>
        <p:grpSpPr>
          <a:xfrm>
            <a:off x="1114556" y="2618295"/>
            <a:ext cx="7673273" cy="610606"/>
            <a:chOff x="1114556" y="2618295"/>
            <a:chExt cx="7673273" cy="610606"/>
          </a:xfrm>
        </p:grpSpPr>
        <p:grpSp>
          <p:nvGrpSpPr>
            <p:cNvPr id="5" name="Group 4"/>
            <p:cNvGrpSpPr/>
            <p:nvPr/>
          </p:nvGrpSpPr>
          <p:grpSpPr>
            <a:xfrm>
              <a:off x="1114556" y="2618295"/>
              <a:ext cx="6401707" cy="610606"/>
              <a:chOff x="1114556" y="1886656"/>
              <a:chExt cx="6401707" cy="610606"/>
            </a:xfrm>
          </p:grpSpPr>
          <p:pic>
            <p:nvPicPr>
              <p:cNvPr id="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4556" y="1893696"/>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94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408670" y="1886656"/>
                <a:ext cx="5800472" cy="6106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 name="TextBox 353"/>
            <p:cNvSpPr txBox="1">
              <a:spLocks noChangeArrowheads="1"/>
            </p:cNvSpPr>
            <p:nvPr/>
          </p:nvSpPr>
          <p:spPr bwMode="auto">
            <a:xfrm>
              <a:off x="7525191" y="2693930"/>
              <a:ext cx="1262638"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D1001370</a:t>
              </a:r>
              <a:endParaRPr lang="en-US" sz="800" b="1" dirty="0">
                <a:latin typeface="Comic Sans MS" pitchFamily="66" charset="0"/>
              </a:endParaRPr>
            </a:p>
          </p:txBody>
        </p:sp>
        <p:sp>
          <p:nvSpPr>
            <p:cNvPr id="29" name="TextBox 353"/>
            <p:cNvSpPr txBox="1">
              <a:spLocks noChangeArrowheads="1"/>
            </p:cNvSpPr>
            <p:nvPr/>
          </p:nvSpPr>
          <p:spPr bwMode="auto">
            <a:xfrm>
              <a:off x="7515666" y="2923598"/>
              <a:ext cx="560099"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6" name="Group 5"/>
          <p:cNvGrpSpPr/>
          <p:nvPr/>
        </p:nvGrpSpPr>
        <p:grpSpPr>
          <a:xfrm>
            <a:off x="1152525" y="4486218"/>
            <a:ext cx="7635301" cy="603566"/>
            <a:chOff x="1152525" y="4486218"/>
            <a:chExt cx="7635301" cy="603566"/>
          </a:xfrm>
        </p:grpSpPr>
        <p:pic>
          <p:nvPicPr>
            <p:cNvPr id="3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525" y="4486218"/>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 name="Group 70"/>
            <p:cNvGrpSpPr>
              <a:grpSpLocks/>
            </p:cNvGrpSpPr>
            <p:nvPr/>
          </p:nvGrpSpPr>
          <p:grpSpPr bwMode="auto">
            <a:xfrm>
              <a:off x="7516517" y="4639142"/>
              <a:ext cx="1271309" cy="433512"/>
              <a:chOff x="7558757" y="4451365"/>
              <a:chExt cx="1271377" cy="433512"/>
            </a:xfrm>
          </p:grpSpPr>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S1201889</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594947"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08670" y="4503348"/>
              <a:ext cx="5797296" cy="56930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4" name="Group 230"/>
          <p:cNvGrpSpPr>
            <a:grpSpLocks/>
          </p:cNvGrpSpPr>
          <p:nvPr/>
        </p:nvGrpSpPr>
        <p:grpSpPr bwMode="auto">
          <a:xfrm>
            <a:off x="1800225" y="747713"/>
            <a:ext cx="5894388" cy="223837"/>
            <a:chOff x="-637082" y="5770953"/>
            <a:chExt cx="5893443" cy="224189"/>
          </a:xfrm>
        </p:grpSpPr>
        <p:grpSp>
          <p:nvGrpSpPr>
            <p:cNvPr id="35" name="Group 195"/>
            <p:cNvGrpSpPr>
              <a:grpSpLocks/>
            </p:cNvGrpSpPr>
            <p:nvPr/>
          </p:nvGrpSpPr>
          <p:grpSpPr bwMode="auto">
            <a:xfrm>
              <a:off x="-637082" y="5770953"/>
              <a:ext cx="3266109" cy="221314"/>
              <a:chOff x="-637082" y="5788205"/>
              <a:chExt cx="3266109" cy="221314"/>
            </a:xfrm>
          </p:grpSpPr>
          <p:grpSp>
            <p:nvGrpSpPr>
              <p:cNvPr id="41" name="Group 194"/>
              <p:cNvGrpSpPr>
                <a:grpSpLocks/>
              </p:cNvGrpSpPr>
              <p:nvPr/>
            </p:nvGrpSpPr>
            <p:grpSpPr bwMode="auto">
              <a:xfrm>
                <a:off x="-637082" y="5788205"/>
                <a:ext cx="3266109" cy="215668"/>
                <a:chOff x="-637082" y="5788205"/>
                <a:chExt cx="3266109" cy="215668"/>
              </a:xfrm>
            </p:grpSpPr>
            <p:pic>
              <p:nvPicPr>
                <p:cNvPr id="4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Timing Comparator</a:t>
                  </a:r>
                </a:p>
              </p:txBody>
            </p:sp>
          </p:grpSp>
          <p:sp>
            <p:nvSpPr>
              <p:cNvPr id="4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D1001370</a:t>
                </a:r>
                <a:endParaRPr lang="en-US" sz="800" b="1" dirty="0">
                  <a:latin typeface="Comic Sans MS" pitchFamily="66" charset="0"/>
                </a:endParaRPr>
              </a:p>
            </p:txBody>
          </p:sp>
        </p:grpSp>
        <p:grpSp>
          <p:nvGrpSpPr>
            <p:cNvPr id="36" name="Group 192"/>
            <p:cNvGrpSpPr>
              <a:grpSpLocks/>
            </p:cNvGrpSpPr>
            <p:nvPr/>
          </p:nvGrpSpPr>
          <p:grpSpPr bwMode="auto">
            <a:xfrm>
              <a:off x="2841236" y="5773948"/>
              <a:ext cx="2415125" cy="221194"/>
              <a:chOff x="2841236" y="5773948"/>
              <a:chExt cx="2415125" cy="221194"/>
            </a:xfrm>
          </p:grpSpPr>
          <p:sp>
            <p:nvSpPr>
              <p:cNvPr id="3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38" name="Group 191"/>
              <p:cNvGrpSpPr>
                <a:grpSpLocks/>
              </p:cNvGrpSpPr>
              <p:nvPr/>
            </p:nvGrpSpPr>
            <p:grpSpPr bwMode="auto">
              <a:xfrm>
                <a:off x="2841236" y="5779698"/>
                <a:ext cx="1280160" cy="215444"/>
                <a:chOff x="2841236" y="5779698"/>
                <a:chExt cx="1280160" cy="215444"/>
              </a:xfrm>
            </p:grpSpPr>
            <p:pic>
              <p:nvPicPr>
                <p:cNvPr id="3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S1201889</a:t>
                  </a:r>
                  <a:endParaRPr lang="en-US" sz="800" b="1" dirty="0">
                    <a:latin typeface="Comic Sans MS" pitchFamily="66" charset="0"/>
                  </a:endParaRPr>
                </a:p>
              </p:txBody>
            </p:sp>
          </p:grpSp>
        </p:grpSp>
      </p:grpSp>
      <p:sp>
        <p:nvSpPr>
          <p:cNvPr id="3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L1-TCS-YC1</a:t>
            </a:r>
            <a:endParaRPr lang="en-US" sz="800" b="1" dirty="0">
              <a:latin typeface="Comic Sans MS" pitchFamily="66" charset="0"/>
            </a:endParaRPr>
          </a:p>
        </p:txBody>
      </p:sp>
    </p:spTree>
    <p:extLst>
      <p:ext uri="{BB962C8B-B14F-4D97-AF65-F5344CB8AC3E}">
        <p14:creationId xmlns:p14="http://schemas.microsoft.com/office/powerpoint/2010/main" val="244831475"/>
      </p:ext>
    </p:extLst>
  </p:cSld>
  <p:clrMapOvr>
    <a:masterClrMapping/>
  </p:clrMapOvr>
  <p:timing>
    <p:tnLst>
      <p:par>
        <p:cTn id="1" dur="indefinite" restart="never" nodeType="tmRoot"/>
      </p:par>
    </p:tnLst>
  </p:timing>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14556" y="2625335"/>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0066" name="Picture 2"/>
          <p:cNvPicPr>
            <a:picLocks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08670" y="2636221"/>
            <a:ext cx="5797296" cy="6126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9314" name="Title 2"/>
          <p:cNvSpPr>
            <a:spLocks noGrp="1"/>
          </p:cNvSpPr>
          <p:nvPr>
            <p:ph type="title"/>
          </p:nvPr>
        </p:nvSpPr>
        <p:spPr/>
        <p:txBody>
          <a:bodyPr/>
          <a:lstStyle/>
          <a:p>
            <a:r>
              <a:rPr lang="en-US" dirty="0" smtClean="0">
                <a:ea typeface="ＭＳ Ｐゴシック" pitchFamily="34" charset="-128"/>
              </a:rPr>
              <a:t>D1102206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571</a:t>
            </a:fld>
            <a:endParaRPr lang="en-US" smtClean="0">
              <a:solidFill>
                <a:srgbClr val="898989"/>
              </a:solidFill>
              <a:latin typeface="Calibri" pitchFamily="34" charset="0"/>
            </a:endParaRPr>
          </a:p>
        </p:txBody>
      </p:sp>
      <p:sp>
        <p:nvSpPr>
          <p:cNvPr id="28" name="TextBox 353"/>
          <p:cNvSpPr txBox="1">
            <a:spLocks noChangeArrowheads="1"/>
          </p:cNvSpPr>
          <p:nvPr/>
        </p:nvSpPr>
        <p:spPr bwMode="auto">
          <a:xfrm>
            <a:off x="7525191" y="2693930"/>
            <a:ext cx="1262638"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D1102206</a:t>
            </a:r>
            <a:endParaRPr lang="en-US" sz="800" b="1" dirty="0">
              <a:latin typeface="Comic Sans MS" pitchFamily="66" charset="0"/>
            </a:endParaRPr>
          </a:p>
        </p:txBody>
      </p:sp>
      <p:sp>
        <p:nvSpPr>
          <p:cNvPr id="29" name="TextBox 353"/>
          <p:cNvSpPr txBox="1">
            <a:spLocks noChangeArrowheads="1"/>
          </p:cNvSpPr>
          <p:nvPr/>
        </p:nvSpPr>
        <p:spPr bwMode="auto">
          <a:xfrm>
            <a:off x="7515666" y="2923598"/>
            <a:ext cx="560099"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3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52525" y="4486218"/>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 name="Group 70"/>
          <p:cNvGrpSpPr>
            <a:grpSpLocks/>
          </p:cNvGrpSpPr>
          <p:nvPr/>
        </p:nvGrpSpPr>
        <p:grpSpPr bwMode="auto">
          <a:xfrm>
            <a:off x="7516517" y="4639142"/>
            <a:ext cx="1271309" cy="433512"/>
            <a:chOff x="7558757" y="4451365"/>
            <a:chExt cx="1271377" cy="433512"/>
          </a:xfrm>
        </p:grpSpPr>
        <p:sp>
          <p:nvSpPr>
            <p:cNvPr id="59" name="TextBox 349"/>
            <p:cNvSpPr txBox="1">
              <a:spLocks noChangeArrowheads="1"/>
            </p:cNvSpPr>
            <p:nvPr/>
          </p:nvSpPr>
          <p:spPr bwMode="auto">
            <a:xfrm>
              <a:off x="7558757" y="4451365"/>
              <a:ext cx="1271377" cy="215403"/>
            </a:xfrm>
            <a:prstGeom prst="rect">
              <a:avLst/>
            </a:prstGeom>
            <a:noFill/>
            <a:ln w="9525">
              <a:no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34" name="Group 230"/>
          <p:cNvGrpSpPr>
            <a:grpSpLocks/>
          </p:cNvGrpSpPr>
          <p:nvPr/>
        </p:nvGrpSpPr>
        <p:grpSpPr bwMode="auto">
          <a:xfrm>
            <a:off x="1800225" y="747713"/>
            <a:ext cx="5894388" cy="223837"/>
            <a:chOff x="-637082" y="5770953"/>
            <a:chExt cx="5893443" cy="224189"/>
          </a:xfrm>
        </p:grpSpPr>
        <p:grpSp>
          <p:nvGrpSpPr>
            <p:cNvPr id="35" name="Group 195"/>
            <p:cNvGrpSpPr>
              <a:grpSpLocks/>
            </p:cNvGrpSpPr>
            <p:nvPr/>
          </p:nvGrpSpPr>
          <p:grpSpPr bwMode="auto">
            <a:xfrm>
              <a:off x="-637082" y="5770953"/>
              <a:ext cx="3266109" cy="221314"/>
              <a:chOff x="-637082" y="5788205"/>
              <a:chExt cx="3266109" cy="221314"/>
            </a:xfrm>
          </p:grpSpPr>
          <p:grpSp>
            <p:nvGrpSpPr>
              <p:cNvPr id="41" name="Group 194"/>
              <p:cNvGrpSpPr>
                <a:grpSpLocks/>
              </p:cNvGrpSpPr>
              <p:nvPr/>
            </p:nvGrpSpPr>
            <p:grpSpPr bwMode="auto">
              <a:xfrm>
                <a:off x="-637082" y="5788205"/>
                <a:ext cx="3266109" cy="215668"/>
                <a:chOff x="-637082" y="5788205"/>
                <a:chExt cx="3266109" cy="215668"/>
              </a:xfrm>
            </p:grpSpPr>
            <p:pic>
              <p:nvPicPr>
                <p:cNvPr id="4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Hartmann Sensor Power Supply</a:t>
                  </a:r>
                </a:p>
              </p:txBody>
            </p:sp>
          </p:grpSp>
          <p:sp>
            <p:nvSpPr>
              <p:cNvPr id="4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D1102206</a:t>
                </a:r>
                <a:endParaRPr lang="en-US" sz="800" b="1" dirty="0">
                  <a:latin typeface="Comic Sans MS" pitchFamily="66" charset="0"/>
                </a:endParaRPr>
              </a:p>
            </p:txBody>
          </p:sp>
        </p:grpSp>
        <p:grpSp>
          <p:nvGrpSpPr>
            <p:cNvPr id="36" name="Group 192"/>
            <p:cNvGrpSpPr>
              <a:grpSpLocks/>
            </p:cNvGrpSpPr>
            <p:nvPr/>
          </p:nvGrpSpPr>
          <p:grpSpPr bwMode="auto">
            <a:xfrm>
              <a:off x="2841236" y="5773948"/>
              <a:ext cx="2415125" cy="221194"/>
              <a:chOff x="2841236" y="5773948"/>
              <a:chExt cx="2415125" cy="221194"/>
            </a:xfrm>
          </p:grpSpPr>
          <p:sp>
            <p:nvSpPr>
              <p:cNvPr id="3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38" name="Group 191"/>
              <p:cNvGrpSpPr>
                <a:grpSpLocks/>
              </p:cNvGrpSpPr>
              <p:nvPr/>
            </p:nvGrpSpPr>
            <p:grpSpPr bwMode="auto">
              <a:xfrm>
                <a:off x="2841236" y="5779698"/>
                <a:ext cx="1280160" cy="215444"/>
                <a:chOff x="2841236" y="5779698"/>
                <a:chExt cx="1280160" cy="215444"/>
              </a:xfrm>
            </p:grpSpPr>
            <p:pic>
              <p:nvPicPr>
                <p:cNvPr id="3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pic>
        <p:nvPicPr>
          <p:cNvPr id="600067" name="Picture 3"/>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54730" y="4497104"/>
            <a:ext cx="5797296" cy="6126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 name="Picture 4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781627" y="4507990"/>
            <a:ext cx="1504177" cy="5428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L1-TCS-YC1</a:t>
            </a:r>
            <a:endParaRPr lang="en-US" sz="800" b="1" dirty="0">
              <a:latin typeface="Comic Sans MS" pitchFamily="66" charset="0"/>
            </a:endParaRPr>
          </a:p>
        </p:txBody>
      </p:sp>
    </p:spTree>
    <p:extLst>
      <p:ext uri="{BB962C8B-B14F-4D97-AF65-F5344CB8AC3E}">
        <p14:creationId xmlns:p14="http://schemas.microsoft.com/office/powerpoint/2010/main" val="4136437938"/>
      </p:ext>
    </p:extLst>
  </p:cSld>
  <p:clrMapOvr>
    <a:masterClrMapping/>
  </p:clrMapOvr>
  <p:timing>
    <p:tnLst>
      <p:par>
        <p:cTn id="1" dur="indefinite" restart="never" nodeType="tmRoot"/>
      </p:par>
    </p:tnLst>
  </p:timing>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Title 8"/>
          <p:cNvSpPr>
            <a:spLocks noGrp="1"/>
          </p:cNvSpPr>
          <p:nvPr>
            <p:ph type="title"/>
          </p:nvPr>
        </p:nvSpPr>
        <p:spPr/>
        <p:txBody>
          <a:bodyPr/>
          <a:lstStyle/>
          <a:p>
            <a:pPr eaLnBrk="1" hangingPunct="1"/>
            <a:r>
              <a:rPr lang="en-US" smtClean="0">
                <a:ea typeface="ＭＳ Ｐゴシック" pitchFamily="34" charset="-128"/>
              </a:rPr>
              <a:t>Isotron 2793 - AH66</a:t>
            </a: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27648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078A21-7D41-4959-A142-7B0704F5AD5A}" type="slidenum">
              <a:rPr lang="en-US" smtClean="0">
                <a:solidFill>
                  <a:srgbClr val="898989"/>
                </a:solidFill>
                <a:latin typeface="Calibri" pitchFamily="34" charset="0"/>
              </a:rPr>
              <a:pPr eaLnBrk="1" hangingPunct="1"/>
              <a:t>572</a:t>
            </a:fld>
            <a:endParaRPr lang="en-US" smtClean="0">
              <a:solidFill>
                <a:srgbClr val="898989"/>
              </a:solidFill>
              <a:latin typeface="Calibri" pitchFamily="34" charset="0"/>
            </a:endParaRPr>
          </a:p>
        </p:txBody>
      </p:sp>
      <p:grpSp>
        <p:nvGrpSpPr>
          <p:cNvPr id="276485" name="Group 25"/>
          <p:cNvGrpSpPr>
            <a:grpSpLocks/>
          </p:cNvGrpSpPr>
          <p:nvPr/>
        </p:nvGrpSpPr>
        <p:grpSpPr bwMode="auto">
          <a:xfrm>
            <a:off x="971550" y="4538663"/>
            <a:ext cx="7669213" cy="614362"/>
            <a:chOff x="971294" y="4538254"/>
            <a:chExt cx="7669212" cy="614668"/>
          </a:xfrm>
        </p:grpSpPr>
        <p:grpSp>
          <p:nvGrpSpPr>
            <p:cNvPr id="276600" name="Group 30"/>
            <p:cNvGrpSpPr>
              <a:grpSpLocks/>
            </p:cNvGrpSpPr>
            <p:nvPr/>
          </p:nvGrpSpPr>
          <p:grpSpPr bwMode="auto">
            <a:xfrm>
              <a:off x="971294" y="4538254"/>
              <a:ext cx="7669212" cy="604837"/>
              <a:chOff x="1030950" y="4450544"/>
              <a:chExt cx="7667920" cy="604003"/>
            </a:xfrm>
          </p:grpSpPr>
          <p:pic>
            <p:nvPicPr>
              <p:cNvPr id="27660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60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AH66</a:t>
                </a:r>
                <a:endParaRPr lang="en-US" sz="800" b="1" dirty="0">
                  <a:latin typeface="Comic Sans MS" pitchFamily="66" charset="0"/>
                </a:endParaRPr>
              </a:p>
            </p:txBody>
          </p:sp>
          <p:sp>
            <p:nvSpPr>
              <p:cNvPr id="27660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276601"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486" name="Group 24"/>
          <p:cNvGrpSpPr>
            <a:grpSpLocks/>
          </p:cNvGrpSpPr>
          <p:nvPr/>
        </p:nvGrpSpPr>
        <p:grpSpPr bwMode="auto">
          <a:xfrm>
            <a:off x="985838" y="1870075"/>
            <a:ext cx="7669212" cy="606425"/>
            <a:chOff x="985942" y="1869861"/>
            <a:chExt cx="7669775" cy="606425"/>
          </a:xfrm>
        </p:grpSpPr>
        <p:grpSp>
          <p:nvGrpSpPr>
            <p:cNvPr id="276595" name="Group 26"/>
            <p:cNvGrpSpPr>
              <a:grpSpLocks/>
            </p:cNvGrpSpPr>
            <p:nvPr/>
          </p:nvGrpSpPr>
          <p:grpSpPr bwMode="auto">
            <a:xfrm>
              <a:off x="994442" y="1870393"/>
              <a:ext cx="7661275" cy="605083"/>
              <a:chOff x="1024242" y="2105878"/>
              <a:chExt cx="7660189" cy="605521"/>
            </a:xfrm>
          </p:grpSpPr>
          <p:pic>
            <p:nvPicPr>
              <p:cNvPr id="27659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8"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Isotron 2973</a:t>
                </a:r>
                <a:endParaRPr lang="en-US" sz="800" b="1">
                  <a:latin typeface="Comic Sans MS" pitchFamily="66" charset="0"/>
                </a:endParaRPr>
              </a:p>
            </p:txBody>
          </p:sp>
          <p:sp>
            <p:nvSpPr>
              <p:cNvPr id="27659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27659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487" name="Group 114"/>
          <p:cNvGrpSpPr>
            <a:grpSpLocks/>
          </p:cNvGrpSpPr>
          <p:nvPr/>
        </p:nvGrpSpPr>
        <p:grpSpPr bwMode="auto">
          <a:xfrm>
            <a:off x="2036763" y="2489200"/>
            <a:ext cx="4484687" cy="1423988"/>
            <a:chOff x="2036272" y="2489659"/>
            <a:chExt cx="4484885" cy="1424311"/>
          </a:xfrm>
        </p:grpSpPr>
        <p:grpSp>
          <p:nvGrpSpPr>
            <p:cNvPr id="276547" name="Group 20"/>
            <p:cNvGrpSpPr>
              <a:grpSpLocks/>
            </p:cNvGrpSpPr>
            <p:nvPr/>
          </p:nvGrpSpPr>
          <p:grpSpPr bwMode="auto">
            <a:xfrm>
              <a:off x="2036272" y="2495367"/>
              <a:ext cx="251860" cy="1418603"/>
              <a:chOff x="2027726" y="2649195"/>
              <a:chExt cx="251860" cy="1418603"/>
            </a:xfrm>
          </p:grpSpPr>
          <p:pic>
            <p:nvPicPr>
              <p:cNvPr id="27659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nvGrpSpPr>
            <p:cNvPr id="276548" name="Group 21"/>
            <p:cNvGrpSpPr>
              <a:grpSpLocks/>
            </p:cNvGrpSpPr>
            <p:nvPr/>
          </p:nvGrpSpPr>
          <p:grpSpPr bwMode="auto">
            <a:xfrm>
              <a:off x="2316862" y="2493939"/>
              <a:ext cx="251860" cy="1418603"/>
              <a:chOff x="2027726" y="2649195"/>
              <a:chExt cx="251860" cy="1418603"/>
            </a:xfrm>
          </p:grpSpPr>
          <p:pic>
            <p:nvPicPr>
              <p:cNvPr id="27659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276549" name="Group 24"/>
            <p:cNvGrpSpPr>
              <a:grpSpLocks/>
            </p:cNvGrpSpPr>
            <p:nvPr/>
          </p:nvGrpSpPr>
          <p:grpSpPr bwMode="auto">
            <a:xfrm>
              <a:off x="2597452" y="2492511"/>
              <a:ext cx="251860" cy="1418603"/>
              <a:chOff x="2027726" y="2649195"/>
              <a:chExt cx="251860" cy="1418603"/>
            </a:xfrm>
          </p:grpSpPr>
          <p:pic>
            <p:nvPicPr>
              <p:cNvPr id="27658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276550" name="Group 27"/>
            <p:cNvGrpSpPr>
              <a:grpSpLocks/>
            </p:cNvGrpSpPr>
            <p:nvPr/>
          </p:nvGrpSpPr>
          <p:grpSpPr bwMode="auto">
            <a:xfrm>
              <a:off x="2879470" y="2492511"/>
              <a:ext cx="251860" cy="1418603"/>
              <a:chOff x="2027726" y="2649195"/>
              <a:chExt cx="251860" cy="1418603"/>
            </a:xfrm>
          </p:grpSpPr>
          <p:pic>
            <p:nvPicPr>
              <p:cNvPr id="27658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1" name="Group 30"/>
            <p:cNvGrpSpPr>
              <a:grpSpLocks/>
            </p:cNvGrpSpPr>
            <p:nvPr/>
          </p:nvGrpSpPr>
          <p:grpSpPr bwMode="auto">
            <a:xfrm>
              <a:off x="3162890" y="2493940"/>
              <a:ext cx="251860" cy="1418603"/>
              <a:chOff x="2027726" y="2649195"/>
              <a:chExt cx="251860" cy="1418603"/>
            </a:xfrm>
          </p:grpSpPr>
          <p:pic>
            <p:nvPicPr>
              <p:cNvPr id="27658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2" name="Group 33"/>
            <p:cNvGrpSpPr>
              <a:grpSpLocks/>
            </p:cNvGrpSpPr>
            <p:nvPr/>
          </p:nvGrpSpPr>
          <p:grpSpPr bwMode="auto">
            <a:xfrm>
              <a:off x="3443480" y="2492512"/>
              <a:ext cx="251860" cy="1418603"/>
              <a:chOff x="2027726" y="2649195"/>
              <a:chExt cx="251860" cy="1418603"/>
            </a:xfrm>
          </p:grpSpPr>
          <p:pic>
            <p:nvPicPr>
              <p:cNvPr id="27658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3" name="Group 36"/>
            <p:cNvGrpSpPr>
              <a:grpSpLocks/>
            </p:cNvGrpSpPr>
            <p:nvPr/>
          </p:nvGrpSpPr>
          <p:grpSpPr bwMode="auto">
            <a:xfrm>
              <a:off x="3724070" y="2491084"/>
              <a:ext cx="251860" cy="1418603"/>
              <a:chOff x="2027726" y="2649195"/>
              <a:chExt cx="251860" cy="1418603"/>
            </a:xfrm>
          </p:grpSpPr>
          <p:pic>
            <p:nvPicPr>
              <p:cNvPr id="27658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4" name="Group 39"/>
            <p:cNvGrpSpPr>
              <a:grpSpLocks/>
            </p:cNvGrpSpPr>
            <p:nvPr/>
          </p:nvGrpSpPr>
          <p:grpSpPr bwMode="auto">
            <a:xfrm>
              <a:off x="4006088" y="2491084"/>
              <a:ext cx="251860" cy="1418603"/>
              <a:chOff x="2027726" y="2649195"/>
              <a:chExt cx="251860" cy="1418603"/>
            </a:xfrm>
          </p:grpSpPr>
          <p:pic>
            <p:nvPicPr>
              <p:cNvPr id="27657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5" name="Group 42"/>
            <p:cNvGrpSpPr>
              <a:grpSpLocks/>
            </p:cNvGrpSpPr>
            <p:nvPr/>
          </p:nvGrpSpPr>
          <p:grpSpPr bwMode="auto">
            <a:xfrm>
              <a:off x="4299481" y="2493942"/>
              <a:ext cx="251860" cy="1418603"/>
              <a:chOff x="2027726" y="2649195"/>
              <a:chExt cx="251860" cy="1418603"/>
            </a:xfrm>
          </p:grpSpPr>
          <p:pic>
            <p:nvPicPr>
              <p:cNvPr id="27657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6" name="Group 45"/>
            <p:cNvGrpSpPr>
              <a:grpSpLocks/>
            </p:cNvGrpSpPr>
            <p:nvPr/>
          </p:nvGrpSpPr>
          <p:grpSpPr bwMode="auto">
            <a:xfrm>
              <a:off x="4580071" y="2492514"/>
              <a:ext cx="251860" cy="1418603"/>
              <a:chOff x="2027726" y="2649195"/>
              <a:chExt cx="251860" cy="1418603"/>
            </a:xfrm>
          </p:grpSpPr>
          <p:pic>
            <p:nvPicPr>
              <p:cNvPr id="27657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7" name="Group 48"/>
            <p:cNvGrpSpPr>
              <a:grpSpLocks/>
            </p:cNvGrpSpPr>
            <p:nvPr/>
          </p:nvGrpSpPr>
          <p:grpSpPr bwMode="auto">
            <a:xfrm>
              <a:off x="4860661" y="2491086"/>
              <a:ext cx="251860" cy="1418603"/>
              <a:chOff x="2027726" y="2649195"/>
              <a:chExt cx="251860" cy="1418603"/>
            </a:xfrm>
          </p:grpSpPr>
          <p:pic>
            <p:nvPicPr>
              <p:cNvPr id="27657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8" name="Group 51"/>
            <p:cNvGrpSpPr>
              <a:grpSpLocks/>
            </p:cNvGrpSpPr>
            <p:nvPr/>
          </p:nvGrpSpPr>
          <p:grpSpPr bwMode="auto">
            <a:xfrm>
              <a:off x="5142679" y="2491086"/>
              <a:ext cx="251860" cy="1418603"/>
              <a:chOff x="2027726" y="2649195"/>
              <a:chExt cx="251860" cy="1418603"/>
            </a:xfrm>
          </p:grpSpPr>
          <p:pic>
            <p:nvPicPr>
              <p:cNvPr id="27657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9" name="Group 54"/>
            <p:cNvGrpSpPr>
              <a:grpSpLocks/>
            </p:cNvGrpSpPr>
            <p:nvPr/>
          </p:nvGrpSpPr>
          <p:grpSpPr bwMode="auto">
            <a:xfrm>
              <a:off x="5426099" y="2492515"/>
              <a:ext cx="251860" cy="1418603"/>
              <a:chOff x="2027726" y="2649195"/>
              <a:chExt cx="251860" cy="1418603"/>
            </a:xfrm>
          </p:grpSpPr>
          <p:pic>
            <p:nvPicPr>
              <p:cNvPr id="27656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60" name="Group 57"/>
            <p:cNvGrpSpPr>
              <a:grpSpLocks/>
            </p:cNvGrpSpPr>
            <p:nvPr/>
          </p:nvGrpSpPr>
          <p:grpSpPr bwMode="auto">
            <a:xfrm>
              <a:off x="5706689" y="2491087"/>
              <a:ext cx="251860" cy="1418603"/>
              <a:chOff x="2027726" y="2649195"/>
              <a:chExt cx="251860" cy="1418603"/>
            </a:xfrm>
          </p:grpSpPr>
          <p:pic>
            <p:nvPicPr>
              <p:cNvPr id="27656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6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61" name="Group 60"/>
            <p:cNvGrpSpPr>
              <a:grpSpLocks/>
            </p:cNvGrpSpPr>
            <p:nvPr/>
          </p:nvGrpSpPr>
          <p:grpSpPr bwMode="auto">
            <a:xfrm>
              <a:off x="5987279" y="2489659"/>
              <a:ext cx="251860" cy="1418603"/>
              <a:chOff x="2027726" y="2649195"/>
              <a:chExt cx="251860" cy="1418603"/>
            </a:xfrm>
          </p:grpSpPr>
          <p:pic>
            <p:nvPicPr>
              <p:cNvPr id="27656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6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62" name="Group 63"/>
            <p:cNvGrpSpPr>
              <a:grpSpLocks/>
            </p:cNvGrpSpPr>
            <p:nvPr/>
          </p:nvGrpSpPr>
          <p:grpSpPr bwMode="auto">
            <a:xfrm>
              <a:off x="6269297" y="2489659"/>
              <a:ext cx="251860" cy="1418603"/>
              <a:chOff x="2027726" y="2649195"/>
              <a:chExt cx="251860" cy="1418603"/>
            </a:xfrm>
          </p:grpSpPr>
          <p:pic>
            <p:nvPicPr>
              <p:cNvPr id="27656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6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276488" name="Group 115"/>
          <p:cNvGrpSpPr>
            <a:grpSpLocks/>
          </p:cNvGrpSpPr>
          <p:nvPr/>
        </p:nvGrpSpPr>
        <p:grpSpPr bwMode="auto">
          <a:xfrm>
            <a:off x="2035175" y="5180013"/>
            <a:ext cx="4484688" cy="1423987"/>
            <a:chOff x="2034847" y="5180160"/>
            <a:chExt cx="4484885" cy="1424311"/>
          </a:xfrm>
        </p:grpSpPr>
        <p:grpSp>
          <p:nvGrpSpPr>
            <p:cNvPr id="276499" name="Group 66"/>
            <p:cNvGrpSpPr>
              <a:grpSpLocks/>
            </p:cNvGrpSpPr>
            <p:nvPr/>
          </p:nvGrpSpPr>
          <p:grpSpPr bwMode="auto">
            <a:xfrm>
              <a:off x="2034847" y="5185868"/>
              <a:ext cx="251860" cy="1418603"/>
              <a:chOff x="2027726" y="2649195"/>
              <a:chExt cx="251860" cy="1418603"/>
            </a:xfrm>
          </p:grpSpPr>
          <p:pic>
            <p:nvPicPr>
              <p:cNvPr id="27654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0" name="Group 69"/>
            <p:cNvGrpSpPr>
              <a:grpSpLocks/>
            </p:cNvGrpSpPr>
            <p:nvPr/>
          </p:nvGrpSpPr>
          <p:grpSpPr bwMode="auto">
            <a:xfrm>
              <a:off x="2315437" y="5184440"/>
              <a:ext cx="251860" cy="1418603"/>
              <a:chOff x="2027726" y="2649195"/>
              <a:chExt cx="251860" cy="1418603"/>
            </a:xfrm>
          </p:grpSpPr>
          <p:pic>
            <p:nvPicPr>
              <p:cNvPr id="27654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1" name="Group 72"/>
            <p:cNvGrpSpPr>
              <a:grpSpLocks/>
            </p:cNvGrpSpPr>
            <p:nvPr/>
          </p:nvGrpSpPr>
          <p:grpSpPr bwMode="auto">
            <a:xfrm>
              <a:off x="2596027" y="5183012"/>
              <a:ext cx="251860" cy="1418603"/>
              <a:chOff x="2027726" y="2649195"/>
              <a:chExt cx="251860" cy="1418603"/>
            </a:xfrm>
          </p:grpSpPr>
          <p:pic>
            <p:nvPicPr>
              <p:cNvPr id="27654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2" name="Group 75"/>
            <p:cNvGrpSpPr>
              <a:grpSpLocks/>
            </p:cNvGrpSpPr>
            <p:nvPr/>
          </p:nvGrpSpPr>
          <p:grpSpPr bwMode="auto">
            <a:xfrm>
              <a:off x="2878045" y="5183012"/>
              <a:ext cx="251860" cy="1418603"/>
              <a:chOff x="2027726" y="2649195"/>
              <a:chExt cx="251860" cy="1418603"/>
            </a:xfrm>
          </p:grpSpPr>
          <p:pic>
            <p:nvPicPr>
              <p:cNvPr id="27653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3" name="Group 78"/>
            <p:cNvGrpSpPr>
              <a:grpSpLocks/>
            </p:cNvGrpSpPr>
            <p:nvPr/>
          </p:nvGrpSpPr>
          <p:grpSpPr bwMode="auto">
            <a:xfrm>
              <a:off x="3161465" y="5184441"/>
              <a:ext cx="251860" cy="1418603"/>
              <a:chOff x="2027726" y="2649195"/>
              <a:chExt cx="251860" cy="1418603"/>
            </a:xfrm>
          </p:grpSpPr>
          <p:pic>
            <p:nvPicPr>
              <p:cNvPr id="27653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4" name="Group 81"/>
            <p:cNvGrpSpPr>
              <a:grpSpLocks/>
            </p:cNvGrpSpPr>
            <p:nvPr/>
          </p:nvGrpSpPr>
          <p:grpSpPr bwMode="auto">
            <a:xfrm>
              <a:off x="3442055" y="5183013"/>
              <a:ext cx="251860" cy="1418603"/>
              <a:chOff x="2027726" y="2649195"/>
              <a:chExt cx="251860" cy="1418603"/>
            </a:xfrm>
          </p:grpSpPr>
          <p:pic>
            <p:nvPicPr>
              <p:cNvPr id="27653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5" name="Group 84"/>
            <p:cNvGrpSpPr>
              <a:grpSpLocks/>
            </p:cNvGrpSpPr>
            <p:nvPr/>
          </p:nvGrpSpPr>
          <p:grpSpPr bwMode="auto">
            <a:xfrm>
              <a:off x="3722645" y="5181585"/>
              <a:ext cx="251860" cy="1418603"/>
              <a:chOff x="2027726" y="2649195"/>
              <a:chExt cx="251860" cy="1418603"/>
            </a:xfrm>
          </p:grpSpPr>
          <p:pic>
            <p:nvPicPr>
              <p:cNvPr id="27653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6" name="Group 87"/>
            <p:cNvGrpSpPr>
              <a:grpSpLocks/>
            </p:cNvGrpSpPr>
            <p:nvPr/>
          </p:nvGrpSpPr>
          <p:grpSpPr bwMode="auto">
            <a:xfrm>
              <a:off x="4004663" y="5181585"/>
              <a:ext cx="251860" cy="1418603"/>
              <a:chOff x="2027726" y="2649195"/>
              <a:chExt cx="251860" cy="1418603"/>
            </a:xfrm>
          </p:grpSpPr>
          <p:pic>
            <p:nvPicPr>
              <p:cNvPr id="27653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7" name="Group 90"/>
            <p:cNvGrpSpPr>
              <a:grpSpLocks/>
            </p:cNvGrpSpPr>
            <p:nvPr/>
          </p:nvGrpSpPr>
          <p:grpSpPr bwMode="auto">
            <a:xfrm>
              <a:off x="4298056" y="5184443"/>
              <a:ext cx="251860" cy="1418603"/>
              <a:chOff x="2027726" y="2649195"/>
              <a:chExt cx="251860" cy="1418603"/>
            </a:xfrm>
          </p:grpSpPr>
          <p:pic>
            <p:nvPicPr>
              <p:cNvPr id="27652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8" name="Group 93"/>
            <p:cNvGrpSpPr>
              <a:grpSpLocks/>
            </p:cNvGrpSpPr>
            <p:nvPr/>
          </p:nvGrpSpPr>
          <p:grpSpPr bwMode="auto">
            <a:xfrm>
              <a:off x="4578646" y="5183015"/>
              <a:ext cx="251860" cy="1418603"/>
              <a:chOff x="2027726" y="2649195"/>
              <a:chExt cx="251860" cy="1418603"/>
            </a:xfrm>
          </p:grpSpPr>
          <p:pic>
            <p:nvPicPr>
              <p:cNvPr id="27652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9" name="Group 96"/>
            <p:cNvGrpSpPr>
              <a:grpSpLocks/>
            </p:cNvGrpSpPr>
            <p:nvPr/>
          </p:nvGrpSpPr>
          <p:grpSpPr bwMode="auto">
            <a:xfrm>
              <a:off x="4859236" y="5181587"/>
              <a:ext cx="251860" cy="1418603"/>
              <a:chOff x="2027726" y="2649195"/>
              <a:chExt cx="251860" cy="1418603"/>
            </a:xfrm>
          </p:grpSpPr>
          <p:pic>
            <p:nvPicPr>
              <p:cNvPr id="27652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10" name="Group 99"/>
            <p:cNvGrpSpPr>
              <a:grpSpLocks/>
            </p:cNvGrpSpPr>
            <p:nvPr/>
          </p:nvGrpSpPr>
          <p:grpSpPr bwMode="auto">
            <a:xfrm>
              <a:off x="5141254" y="5181587"/>
              <a:ext cx="251860" cy="1418603"/>
              <a:chOff x="2027726" y="2649195"/>
              <a:chExt cx="251860" cy="1418603"/>
            </a:xfrm>
          </p:grpSpPr>
          <p:pic>
            <p:nvPicPr>
              <p:cNvPr id="27652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11" name="Group 102"/>
            <p:cNvGrpSpPr>
              <a:grpSpLocks/>
            </p:cNvGrpSpPr>
            <p:nvPr/>
          </p:nvGrpSpPr>
          <p:grpSpPr bwMode="auto">
            <a:xfrm>
              <a:off x="5424674" y="5183016"/>
              <a:ext cx="251860" cy="1418603"/>
              <a:chOff x="2027726" y="2649195"/>
              <a:chExt cx="251860" cy="1418603"/>
            </a:xfrm>
          </p:grpSpPr>
          <p:pic>
            <p:nvPicPr>
              <p:cNvPr id="27652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12" name="Group 105"/>
            <p:cNvGrpSpPr>
              <a:grpSpLocks/>
            </p:cNvGrpSpPr>
            <p:nvPr/>
          </p:nvGrpSpPr>
          <p:grpSpPr bwMode="auto">
            <a:xfrm>
              <a:off x="5705264" y="5181588"/>
              <a:ext cx="251860" cy="1418603"/>
              <a:chOff x="2027726" y="2649195"/>
              <a:chExt cx="251860" cy="1418603"/>
            </a:xfrm>
          </p:grpSpPr>
          <p:pic>
            <p:nvPicPr>
              <p:cNvPr id="27651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276513" name="Group 108"/>
            <p:cNvGrpSpPr>
              <a:grpSpLocks/>
            </p:cNvGrpSpPr>
            <p:nvPr/>
          </p:nvGrpSpPr>
          <p:grpSpPr bwMode="auto">
            <a:xfrm>
              <a:off x="5985854" y="5180160"/>
              <a:ext cx="251860" cy="1418603"/>
              <a:chOff x="2027726" y="2649195"/>
              <a:chExt cx="251860" cy="1418603"/>
            </a:xfrm>
          </p:grpSpPr>
          <p:pic>
            <p:nvPicPr>
              <p:cNvPr id="27651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1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276514" name="Group 111"/>
            <p:cNvGrpSpPr>
              <a:grpSpLocks/>
            </p:cNvGrpSpPr>
            <p:nvPr/>
          </p:nvGrpSpPr>
          <p:grpSpPr bwMode="auto">
            <a:xfrm>
              <a:off x="6267872" y="5180160"/>
              <a:ext cx="251860" cy="1418603"/>
              <a:chOff x="2027726" y="2649195"/>
              <a:chExt cx="251860" cy="1418603"/>
            </a:xfrm>
          </p:grpSpPr>
          <p:pic>
            <p:nvPicPr>
              <p:cNvPr id="27651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1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grpSp>
        <p:nvGrpSpPr>
          <p:cNvPr id="276489" name="Group 123"/>
          <p:cNvGrpSpPr>
            <a:grpSpLocks/>
          </p:cNvGrpSpPr>
          <p:nvPr/>
        </p:nvGrpSpPr>
        <p:grpSpPr bwMode="auto">
          <a:xfrm>
            <a:off x="2163763" y="752475"/>
            <a:ext cx="5741987" cy="227013"/>
            <a:chOff x="-426695" y="6096039"/>
            <a:chExt cx="5740565" cy="226907"/>
          </a:xfrm>
        </p:grpSpPr>
        <p:grpSp>
          <p:nvGrpSpPr>
            <p:cNvPr id="276491" name="Group 375"/>
            <p:cNvGrpSpPr>
              <a:grpSpLocks/>
            </p:cNvGrpSpPr>
            <p:nvPr/>
          </p:nvGrpSpPr>
          <p:grpSpPr bwMode="auto">
            <a:xfrm>
              <a:off x="-426695" y="6096039"/>
              <a:ext cx="3105592" cy="221156"/>
              <a:chOff x="-426695" y="6096039"/>
              <a:chExt cx="3105592" cy="221156"/>
            </a:xfrm>
          </p:grpSpPr>
          <p:pic>
            <p:nvPicPr>
              <p:cNvPr id="276496"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497"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Accelerometer Power Supply</a:t>
                </a:r>
              </a:p>
            </p:txBody>
          </p:sp>
          <p:sp>
            <p:nvSpPr>
              <p:cNvPr id="276498"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Isotron 2973</a:t>
                </a:r>
                <a:endParaRPr lang="en-US" sz="800" b="1">
                  <a:latin typeface="Comic Sans MS" pitchFamily="66" charset="0"/>
                </a:endParaRPr>
              </a:p>
            </p:txBody>
          </p:sp>
        </p:grpSp>
        <p:grpSp>
          <p:nvGrpSpPr>
            <p:cNvPr id="276492" name="Group 376"/>
            <p:cNvGrpSpPr>
              <a:grpSpLocks/>
            </p:cNvGrpSpPr>
            <p:nvPr/>
          </p:nvGrpSpPr>
          <p:grpSpPr bwMode="auto">
            <a:xfrm>
              <a:off x="2904225" y="6104626"/>
              <a:ext cx="2409645" cy="218320"/>
              <a:chOff x="2904225" y="6104626"/>
              <a:chExt cx="2409645" cy="218320"/>
            </a:xfrm>
          </p:grpSpPr>
          <p:pic>
            <p:nvPicPr>
              <p:cNvPr id="276493"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494"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6495"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AH66</a:t>
                </a:r>
                <a:endParaRPr lang="en-US" sz="800" b="1" dirty="0">
                  <a:latin typeface="Comic Sans MS" pitchFamily="66" charset="0"/>
                </a:endParaRPr>
              </a:p>
            </p:txBody>
          </p:sp>
        </p:grpSp>
      </p:grpSp>
      <p:sp>
        <p:nvSpPr>
          <p:cNvPr id="12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L1-TCS-YC1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Title 2"/>
          <p:cNvSpPr>
            <a:spLocks noGrp="1"/>
          </p:cNvSpPr>
          <p:nvPr>
            <p:ph type="title"/>
          </p:nvPr>
        </p:nvSpPr>
        <p:spPr/>
        <p:txBody>
          <a:bodyPr/>
          <a:lstStyle/>
          <a:p>
            <a:r>
              <a:rPr lang="en-US" smtClean="0">
                <a:ea typeface="ＭＳ Ｐゴシック" pitchFamily="34" charset="-128"/>
              </a:rPr>
              <a:t>D1001421 – S1001058</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744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885748-A082-4DBB-AC42-E2745488E1A6}" type="slidenum">
              <a:rPr lang="en-US" smtClean="0">
                <a:solidFill>
                  <a:srgbClr val="898989"/>
                </a:solidFill>
                <a:latin typeface="Calibri" pitchFamily="34" charset="0"/>
              </a:rPr>
              <a:pPr eaLnBrk="1" hangingPunct="1"/>
              <a:t>573</a:t>
            </a:fld>
            <a:endParaRPr lang="en-US" smtClean="0">
              <a:solidFill>
                <a:srgbClr val="898989"/>
              </a:solidFill>
              <a:latin typeface="Calibri" pitchFamily="34" charset="0"/>
            </a:endParaRPr>
          </a:p>
        </p:txBody>
      </p:sp>
      <p:grpSp>
        <p:nvGrpSpPr>
          <p:cNvPr id="274438" name="Group 74"/>
          <p:cNvGrpSpPr>
            <a:grpSpLocks/>
          </p:cNvGrpSpPr>
          <p:nvPr/>
        </p:nvGrpSpPr>
        <p:grpSpPr bwMode="auto">
          <a:xfrm>
            <a:off x="1131888" y="1193800"/>
            <a:ext cx="7553325" cy="1144588"/>
            <a:chOff x="1131426" y="1868862"/>
            <a:chExt cx="7553787" cy="1144587"/>
          </a:xfrm>
        </p:grpSpPr>
        <p:sp>
          <p:nvSpPr>
            <p:cNvPr id="27458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
                </a:rPr>
                <a:t>D1001421</a:t>
              </a:r>
              <a:endParaRPr lang="en-US" sz="800" b="1">
                <a:latin typeface="Comic Sans MS" pitchFamily="66" charset="0"/>
              </a:endParaRPr>
            </a:p>
          </p:txBody>
        </p:sp>
        <p:sp>
          <p:nvSpPr>
            <p:cNvPr id="27458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74585"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4439" name="Group 45"/>
          <p:cNvGrpSpPr>
            <a:grpSpLocks/>
          </p:cNvGrpSpPr>
          <p:nvPr/>
        </p:nvGrpSpPr>
        <p:grpSpPr bwMode="auto">
          <a:xfrm>
            <a:off x="1803401" y="806556"/>
            <a:ext cx="5957887" cy="228319"/>
            <a:chOff x="1503825" y="806791"/>
            <a:chExt cx="5958835" cy="228601"/>
          </a:xfrm>
        </p:grpSpPr>
        <p:pic>
          <p:nvPicPr>
            <p:cNvPr id="274577"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578"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9" name="TextBox 246"/>
            <p:cNvSpPr txBox="1">
              <a:spLocks noChangeArrowheads="1"/>
            </p:cNvSpPr>
            <p:nvPr/>
          </p:nvSpPr>
          <p:spPr bwMode="auto">
            <a:xfrm>
              <a:off x="1503825" y="812475"/>
              <a:ext cx="2043245" cy="215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BNC AA Interface Chassis (PEM)</a:t>
              </a:r>
            </a:p>
          </p:txBody>
        </p:sp>
        <p:sp>
          <p:nvSpPr>
            <p:cNvPr id="27458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
                </a:rPr>
                <a:t>D1001421</a:t>
              </a:r>
              <a:endParaRPr lang="en-US" sz="800" b="1">
                <a:latin typeface="Comic Sans MS" pitchFamily="66" charset="0"/>
              </a:endParaRPr>
            </a:p>
          </p:txBody>
        </p:sp>
        <p:sp>
          <p:nvSpPr>
            <p:cNvPr id="27458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+/-18VDC</a:t>
              </a:r>
            </a:p>
          </p:txBody>
        </p:sp>
        <p:sp>
          <p:nvSpPr>
            <p:cNvPr id="27458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S1001058</a:t>
              </a:r>
              <a:endParaRPr lang="en-US" sz="800" b="1">
                <a:latin typeface="Comic Sans MS" pitchFamily="66" charset="0"/>
              </a:endParaRPr>
            </a:p>
          </p:txBody>
        </p:sp>
      </p:grpSp>
      <p:grpSp>
        <p:nvGrpSpPr>
          <p:cNvPr id="274440" name="Group 4"/>
          <p:cNvGrpSpPr>
            <a:grpSpLocks/>
          </p:cNvGrpSpPr>
          <p:nvPr/>
        </p:nvGrpSpPr>
        <p:grpSpPr bwMode="auto">
          <a:xfrm>
            <a:off x="2136775" y="2325688"/>
            <a:ext cx="4378325" cy="2438400"/>
            <a:chOff x="2136881" y="2532527"/>
            <a:chExt cx="4377696" cy="2437968"/>
          </a:xfrm>
        </p:grpSpPr>
        <p:grpSp>
          <p:nvGrpSpPr>
            <p:cNvPr id="274449" name="Group 66"/>
            <p:cNvGrpSpPr>
              <a:grpSpLocks/>
            </p:cNvGrpSpPr>
            <p:nvPr/>
          </p:nvGrpSpPr>
          <p:grpSpPr bwMode="auto">
            <a:xfrm>
              <a:off x="2196939" y="2712555"/>
              <a:ext cx="251858" cy="1021962"/>
              <a:chOff x="2027726" y="2649195"/>
              <a:chExt cx="251860" cy="1021859"/>
            </a:xfrm>
          </p:grpSpPr>
          <p:pic>
            <p:nvPicPr>
              <p:cNvPr id="27457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X</a:t>
                </a:r>
              </a:p>
            </p:txBody>
          </p:sp>
        </p:grpSp>
        <p:sp>
          <p:nvSpPr>
            <p:cNvPr id="27445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74451" name="Group 66"/>
            <p:cNvGrpSpPr>
              <a:grpSpLocks/>
            </p:cNvGrpSpPr>
            <p:nvPr/>
          </p:nvGrpSpPr>
          <p:grpSpPr bwMode="auto">
            <a:xfrm>
              <a:off x="2191655" y="3948533"/>
              <a:ext cx="251858" cy="1021962"/>
              <a:chOff x="2027726" y="2649195"/>
              <a:chExt cx="251860" cy="1021859"/>
            </a:xfrm>
          </p:grpSpPr>
          <p:pic>
            <p:nvPicPr>
              <p:cNvPr id="27457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Y</a:t>
                </a:r>
              </a:p>
            </p:txBody>
          </p:sp>
        </p:grpSp>
        <p:sp>
          <p:nvSpPr>
            <p:cNvPr id="27445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74453" name="Group 66"/>
            <p:cNvGrpSpPr>
              <a:grpSpLocks/>
            </p:cNvGrpSpPr>
            <p:nvPr/>
          </p:nvGrpSpPr>
          <p:grpSpPr bwMode="auto">
            <a:xfrm>
              <a:off x="2468983" y="2711127"/>
              <a:ext cx="251858" cy="1021962"/>
              <a:chOff x="2027726" y="2649195"/>
              <a:chExt cx="251860" cy="1021859"/>
            </a:xfrm>
          </p:grpSpPr>
          <p:pic>
            <p:nvPicPr>
              <p:cNvPr id="27457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Z</a:t>
                </a:r>
              </a:p>
            </p:txBody>
          </p:sp>
        </p:grpSp>
        <p:sp>
          <p:nvSpPr>
            <p:cNvPr id="27445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74455" name="Group 66"/>
            <p:cNvGrpSpPr>
              <a:grpSpLocks/>
            </p:cNvGrpSpPr>
            <p:nvPr/>
          </p:nvGrpSpPr>
          <p:grpSpPr bwMode="auto">
            <a:xfrm>
              <a:off x="2463699" y="3947105"/>
              <a:ext cx="251858" cy="1021962"/>
              <a:chOff x="2027726" y="2649195"/>
              <a:chExt cx="251860" cy="1021859"/>
            </a:xfrm>
          </p:grpSpPr>
          <p:pic>
            <p:nvPicPr>
              <p:cNvPr id="27456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a:t>
                </a:r>
              </a:p>
            </p:txBody>
          </p:sp>
        </p:grpSp>
        <p:sp>
          <p:nvSpPr>
            <p:cNvPr id="27445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74457" name="Group 66"/>
            <p:cNvGrpSpPr>
              <a:grpSpLocks/>
            </p:cNvGrpSpPr>
            <p:nvPr/>
          </p:nvGrpSpPr>
          <p:grpSpPr bwMode="auto">
            <a:xfrm>
              <a:off x="2732481" y="2709699"/>
              <a:ext cx="251858" cy="1021962"/>
              <a:chOff x="2027726" y="2649195"/>
              <a:chExt cx="251860" cy="1021859"/>
            </a:xfrm>
          </p:grpSpPr>
          <p:pic>
            <p:nvPicPr>
              <p:cNvPr id="27456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a:t>
                </a:r>
              </a:p>
            </p:txBody>
          </p:sp>
        </p:grpSp>
        <p:sp>
          <p:nvSpPr>
            <p:cNvPr id="27445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74459" name="Group 66"/>
            <p:cNvGrpSpPr>
              <a:grpSpLocks/>
            </p:cNvGrpSpPr>
            <p:nvPr/>
          </p:nvGrpSpPr>
          <p:grpSpPr bwMode="auto">
            <a:xfrm>
              <a:off x="2727197" y="3945677"/>
              <a:ext cx="251858" cy="1021962"/>
              <a:chOff x="2027726" y="2649195"/>
              <a:chExt cx="251860" cy="1021859"/>
            </a:xfrm>
          </p:grpSpPr>
          <p:pic>
            <p:nvPicPr>
              <p:cNvPr id="27456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3</a:t>
                </a:r>
              </a:p>
            </p:txBody>
          </p:sp>
        </p:grpSp>
        <p:sp>
          <p:nvSpPr>
            <p:cNvPr id="27446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74461" name="Group 66"/>
            <p:cNvGrpSpPr>
              <a:grpSpLocks/>
            </p:cNvGrpSpPr>
            <p:nvPr/>
          </p:nvGrpSpPr>
          <p:grpSpPr bwMode="auto">
            <a:xfrm>
              <a:off x="2995979" y="2708271"/>
              <a:ext cx="251858" cy="1021962"/>
              <a:chOff x="2027726" y="2649195"/>
              <a:chExt cx="251860" cy="1021859"/>
            </a:xfrm>
          </p:grpSpPr>
          <p:pic>
            <p:nvPicPr>
              <p:cNvPr id="27456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1</a:t>
                </a:r>
              </a:p>
            </p:txBody>
          </p:sp>
        </p:grpSp>
        <p:sp>
          <p:nvSpPr>
            <p:cNvPr id="27446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74463" name="Group 66"/>
            <p:cNvGrpSpPr>
              <a:grpSpLocks/>
            </p:cNvGrpSpPr>
            <p:nvPr/>
          </p:nvGrpSpPr>
          <p:grpSpPr bwMode="auto">
            <a:xfrm>
              <a:off x="2990695" y="3944249"/>
              <a:ext cx="251858" cy="1021962"/>
              <a:chOff x="2027726" y="2649195"/>
              <a:chExt cx="251860" cy="1021859"/>
            </a:xfrm>
          </p:grpSpPr>
          <p:pic>
            <p:nvPicPr>
              <p:cNvPr id="27456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2</a:t>
                </a:r>
              </a:p>
            </p:txBody>
          </p:sp>
        </p:grpSp>
        <p:sp>
          <p:nvSpPr>
            <p:cNvPr id="27446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74465" name="Group 66"/>
            <p:cNvGrpSpPr>
              <a:grpSpLocks/>
            </p:cNvGrpSpPr>
            <p:nvPr/>
          </p:nvGrpSpPr>
          <p:grpSpPr bwMode="auto">
            <a:xfrm>
              <a:off x="3263761" y="2711127"/>
              <a:ext cx="251858" cy="1021962"/>
              <a:chOff x="2027726" y="2649195"/>
              <a:chExt cx="251860" cy="1021859"/>
            </a:xfrm>
          </p:grpSpPr>
          <p:pic>
            <p:nvPicPr>
              <p:cNvPr id="27455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3</a:t>
                </a:r>
              </a:p>
            </p:txBody>
          </p:sp>
        </p:grpSp>
        <p:sp>
          <p:nvSpPr>
            <p:cNvPr id="27446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74467" name="Group 66"/>
            <p:cNvGrpSpPr>
              <a:grpSpLocks/>
            </p:cNvGrpSpPr>
            <p:nvPr/>
          </p:nvGrpSpPr>
          <p:grpSpPr bwMode="auto">
            <a:xfrm>
              <a:off x="3258477" y="3947105"/>
              <a:ext cx="251858" cy="1021962"/>
              <a:chOff x="2027726" y="2649195"/>
              <a:chExt cx="251860" cy="1021859"/>
            </a:xfrm>
          </p:grpSpPr>
          <p:pic>
            <p:nvPicPr>
              <p:cNvPr id="27455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BSC5 MIC</a:t>
                </a:r>
              </a:p>
            </p:txBody>
          </p:sp>
        </p:grpSp>
        <p:sp>
          <p:nvSpPr>
            <p:cNvPr id="27446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74469" name="Group 66"/>
            <p:cNvGrpSpPr>
              <a:grpSpLocks/>
            </p:cNvGrpSpPr>
            <p:nvPr/>
          </p:nvGrpSpPr>
          <p:grpSpPr bwMode="auto">
            <a:xfrm>
              <a:off x="3535805" y="2709699"/>
              <a:ext cx="251858" cy="1021962"/>
              <a:chOff x="2027726" y="2649195"/>
              <a:chExt cx="251860" cy="1021859"/>
            </a:xfrm>
          </p:grpSpPr>
          <p:pic>
            <p:nvPicPr>
              <p:cNvPr id="27455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74471" name="Group 66"/>
            <p:cNvGrpSpPr>
              <a:grpSpLocks/>
            </p:cNvGrpSpPr>
            <p:nvPr/>
          </p:nvGrpSpPr>
          <p:grpSpPr bwMode="auto">
            <a:xfrm>
              <a:off x="3530521" y="3945677"/>
              <a:ext cx="251858" cy="1021962"/>
              <a:chOff x="2027726" y="2649195"/>
              <a:chExt cx="251860" cy="1021859"/>
            </a:xfrm>
          </p:grpSpPr>
          <p:pic>
            <p:nvPicPr>
              <p:cNvPr id="27455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BSC5 TEMP</a:t>
                </a:r>
              </a:p>
            </p:txBody>
          </p:sp>
        </p:grpSp>
        <p:sp>
          <p:nvSpPr>
            <p:cNvPr id="27447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74473" name="Group 66"/>
            <p:cNvGrpSpPr>
              <a:grpSpLocks/>
            </p:cNvGrpSpPr>
            <p:nvPr/>
          </p:nvGrpSpPr>
          <p:grpSpPr bwMode="auto">
            <a:xfrm>
              <a:off x="3799303" y="2708271"/>
              <a:ext cx="251858" cy="1021962"/>
              <a:chOff x="2027726" y="2649195"/>
              <a:chExt cx="251860" cy="1021859"/>
            </a:xfrm>
          </p:grpSpPr>
          <p:pic>
            <p:nvPicPr>
              <p:cNvPr id="27455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74475" name="Group 66"/>
            <p:cNvGrpSpPr>
              <a:grpSpLocks/>
            </p:cNvGrpSpPr>
            <p:nvPr/>
          </p:nvGrpSpPr>
          <p:grpSpPr bwMode="auto">
            <a:xfrm>
              <a:off x="3794019" y="3944249"/>
              <a:ext cx="251858" cy="1021962"/>
              <a:chOff x="2027726" y="2649195"/>
              <a:chExt cx="251860" cy="1021859"/>
            </a:xfrm>
          </p:grpSpPr>
          <p:pic>
            <p:nvPicPr>
              <p:cNvPr id="27454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74477" name="Group 66"/>
            <p:cNvGrpSpPr>
              <a:grpSpLocks/>
            </p:cNvGrpSpPr>
            <p:nvPr/>
          </p:nvGrpSpPr>
          <p:grpSpPr bwMode="auto">
            <a:xfrm>
              <a:off x="4062801" y="2706843"/>
              <a:ext cx="251858" cy="1021962"/>
              <a:chOff x="2027726" y="2649195"/>
              <a:chExt cx="251860" cy="1021859"/>
            </a:xfrm>
          </p:grpSpPr>
          <p:pic>
            <p:nvPicPr>
              <p:cNvPr id="27454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74479" name="Group 66"/>
            <p:cNvGrpSpPr>
              <a:grpSpLocks/>
            </p:cNvGrpSpPr>
            <p:nvPr/>
          </p:nvGrpSpPr>
          <p:grpSpPr bwMode="auto">
            <a:xfrm>
              <a:off x="4057517" y="3942821"/>
              <a:ext cx="251858" cy="1021962"/>
              <a:chOff x="2027726" y="2649195"/>
              <a:chExt cx="251860" cy="1021859"/>
            </a:xfrm>
          </p:grpSpPr>
          <p:pic>
            <p:nvPicPr>
              <p:cNvPr id="27454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74481" name="Group 66"/>
            <p:cNvGrpSpPr>
              <a:grpSpLocks/>
            </p:cNvGrpSpPr>
            <p:nvPr/>
          </p:nvGrpSpPr>
          <p:grpSpPr bwMode="auto">
            <a:xfrm>
              <a:off x="4333773" y="2710953"/>
              <a:ext cx="251858" cy="1021962"/>
              <a:chOff x="2027726" y="2649195"/>
              <a:chExt cx="251860" cy="1021859"/>
            </a:xfrm>
          </p:grpSpPr>
          <p:pic>
            <p:nvPicPr>
              <p:cNvPr id="27454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nvGrpSpPr>
            <p:cNvPr id="274483" name="Group 66"/>
            <p:cNvGrpSpPr>
              <a:grpSpLocks/>
            </p:cNvGrpSpPr>
            <p:nvPr/>
          </p:nvGrpSpPr>
          <p:grpSpPr bwMode="auto">
            <a:xfrm>
              <a:off x="4328489" y="3946931"/>
              <a:ext cx="251858" cy="1021962"/>
              <a:chOff x="2027726" y="2649195"/>
              <a:chExt cx="251860" cy="1021859"/>
            </a:xfrm>
          </p:grpSpPr>
          <p:pic>
            <p:nvPicPr>
              <p:cNvPr id="27454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nvGrpSpPr>
            <p:cNvPr id="274485" name="Group 66"/>
            <p:cNvGrpSpPr>
              <a:grpSpLocks/>
            </p:cNvGrpSpPr>
            <p:nvPr/>
          </p:nvGrpSpPr>
          <p:grpSpPr bwMode="auto">
            <a:xfrm>
              <a:off x="4605817" y="2709525"/>
              <a:ext cx="251858" cy="1021962"/>
              <a:chOff x="2027726" y="2649195"/>
              <a:chExt cx="251860" cy="1021859"/>
            </a:xfrm>
          </p:grpSpPr>
          <p:pic>
            <p:nvPicPr>
              <p:cNvPr id="27453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nvGrpSpPr>
            <p:cNvPr id="274487" name="Group 66"/>
            <p:cNvGrpSpPr>
              <a:grpSpLocks/>
            </p:cNvGrpSpPr>
            <p:nvPr/>
          </p:nvGrpSpPr>
          <p:grpSpPr bwMode="auto">
            <a:xfrm>
              <a:off x="4600533" y="3945503"/>
              <a:ext cx="251858" cy="1021962"/>
              <a:chOff x="2027726" y="2649195"/>
              <a:chExt cx="251860" cy="1021859"/>
            </a:xfrm>
          </p:grpSpPr>
          <p:pic>
            <p:nvPicPr>
              <p:cNvPr id="27453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nvGrpSpPr>
            <p:cNvPr id="274489" name="Group 66"/>
            <p:cNvGrpSpPr>
              <a:grpSpLocks/>
            </p:cNvGrpSpPr>
            <p:nvPr/>
          </p:nvGrpSpPr>
          <p:grpSpPr bwMode="auto">
            <a:xfrm>
              <a:off x="4869315" y="2708097"/>
              <a:ext cx="251858" cy="1021962"/>
              <a:chOff x="2027726" y="2649195"/>
              <a:chExt cx="251860" cy="1021859"/>
            </a:xfrm>
          </p:grpSpPr>
          <p:pic>
            <p:nvPicPr>
              <p:cNvPr id="27453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nvGrpSpPr>
            <p:cNvPr id="274491" name="Group 66"/>
            <p:cNvGrpSpPr>
              <a:grpSpLocks/>
            </p:cNvGrpSpPr>
            <p:nvPr/>
          </p:nvGrpSpPr>
          <p:grpSpPr bwMode="auto">
            <a:xfrm>
              <a:off x="4864031" y="3944075"/>
              <a:ext cx="251858" cy="1021962"/>
              <a:chOff x="2027726" y="2649195"/>
              <a:chExt cx="251860" cy="1021859"/>
            </a:xfrm>
          </p:grpSpPr>
          <p:pic>
            <p:nvPicPr>
              <p:cNvPr id="27453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nvGrpSpPr>
            <p:cNvPr id="274493" name="Group 66"/>
            <p:cNvGrpSpPr>
              <a:grpSpLocks/>
            </p:cNvGrpSpPr>
            <p:nvPr/>
          </p:nvGrpSpPr>
          <p:grpSpPr bwMode="auto">
            <a:xfrm>
              <a:off x="5132813" y="2706669"/>
              <a:ext cx="251858" cy="1021962"/>
              <a:chOff x="2027726" y="2649195"/>
              <a:chExt cx="251860" cy="1021859"/>
            </a:xfrm>
          </p:grpSpPr>
          <p:pic>
            <p:nvPicPr>
              <p:cNvPr id="27453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nvGrpSpPr>
            <p:cNvPr id="274495" name="Group 66"/>
            <p:cNvGrpSpPr>
              <a:grpSpLocks/>
            </p:cNvGrpSpPr>
            <p:nvPr/>
          </p:nvGrpSpPr>
          <p:grpSpPr bwMode="auto">
            <a:xfrm>
              <a:off x="5127529" y="3942647"/>
              <a:ext cx="251858" cy="1021962"/>
              <a:chOff x="2027726" y="2649195"/>
              <a:chExt cx="251860" cy="1021859"/>
            </a:xfrm>
          </p:grpSpPr>
          <p:pic>
            <p:nvPicPr>
              <p:cNvPr id="27452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nvGrpSpPr>
            <p:cNvPr id="274497" name="Group 66"/>
            <p:cNvGrpSpPr>
              <a:grpSpLocks/>
            </p:cNvGrpSpPr>
            <p:nvPr/>
          </p:nvGrpSpPr>
          <p:grpSpPr bwMode="auto">
            <a:xfrm>
              <a:off x="5400595" y="2709525"/>
              <a:ext cx="251858" cy="1021962"/>
              <a:chOff x="2027726" y="2649195"/>
              <a:chExt cx="251860" cy="1021859"/>
            </a:xfrm>
          </p:grpSpPr>
          <p:pic>
            <p:nvPicPr>
              <p:cNvPr id="27452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nvGrpSpPr>
            <p:cNvPr id="274499" name="Group 66"/>
            <p:cNvGrpSpPr>
              <a:grpSpLocks/>
            </p:cNvGrpSpPr>
            <p:nvPr/>
          </p:nvGrpSpPr>
          <p:grpSpPr bwMode="auto">
            <a:xfrm>
              <a:off x="5395311" y="3945503"/>
              <a:ext cx="251858" cy="1021962"/>
              <a:chOff x="2027726" y="2649195"/>
              <a:chExt cx="251860" cy="1021859"/>
            </a:xfrm>
          </p:grpSpPr>
          <p:pic>
            <p:nvPicPr>
              <p:cNvPr id="27452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nvGrpSpPr>
            <p:cNvPr id="274501" name="Group 66"/>
            <p:cNvGrpSpPr>
              <a:grpSpLocks/>
            </p:cNvGrpSpPr>
            <p:nvPr/>
          </p:nvGrpSpPr>
          <p:grpSpPr bwMode="auto">
            <a:xfrm>
              <a:off x="5672639" y="2708097"/>
              <a:ext cx="251858" cy="1021962"/>
              <a:chOff x="2027726" y="2649195"/>
              <a:chExt cx="251860" cy="1021859"/>
            </a:xfrm>
          </p:grpSpPr>
          <p:pic>
            <p:nvPicPr>
              <p:cNvPr id="27452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nvGrpSpPr>
            <p:cNvPr id="274503" name="Group 66"/>
            <p:cNvGrpSpPr>
              <a:grpSpLocks/>
            </p:cNvGrpSpPr>
            <p:nvPr/>
          </p:nvGrpSpPr>
          <p:grpSpPr bwMode="auto">
            <a:xfrm>
              <a:off x="5667355" y="3944075"/>
              <a:ext cx="251858" cy="1021962"/>
              <a:chOff x="2027726" y="2649195"/>
              <a:chExt cx="251860" cy="1021859"/>
            </a:xfrm>
          </p:grpSpPr>
          <p:pic>
            <p:nvPicPr>
              <p:cNvPr id="27452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nvGrpSpPr>
            <p:cNvPr id="274505" name="Group 66"/>
            <p:cNvGrpSpPr>
              <a:grpSpLocks/>
            </p:cNvGrpSpPr>
            <p:nvPr/>
          </p:nvGrpSpPr>
          <p:grpSpPr bwMode="auto">
            <a:xfrm>
              <a:off x="5936137" y="2706669"/>
              <a:ext cx="251858" cy="1021962"/>
              <a:chOff x="2027726" y="2649195"/>
              <a:chExt cx="251860" cy="1021859"/>
            </a:xfrm>
          </p:grpSpPr>
          <p:pic>
            <p:nvPicPr>
              <p:cNvPr id="27451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nvGrpSpPr>
            <p:cNvPr id="274507" name="Group 66"/>
            <p:cNvGrpSpPr>
              <a:grpSpLocks/>
            </p:cNvGrpSpPr>
            <p:nvPr/>
          </p:nvGrpSpPr>
          <p:grpSpPr bwMode="auto">
            <a:xfrm>
              <a:off x="5930853" y="3942647"/>
              <a:ext cx="251858" cy="1021962"/>
              <a:chOff x="2027726" y="2649195"/>
              <a:chExt cx="251860" cy="1021859"/>
            </a:xfrm>
          </p:grpSpPr>
          <p:pic>
            <p:nvPicPr>
              <p:cNvPr id="27451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1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nvGrpSpPr>
            <p:cNvPr id="274509" name="Group 66"/>
            <p:cNvGrpSpPr>
              <a:grpSpLocks/>
            </p:cNvGrpSpPr>
            <p:nvPr/>
          </p:nvGrpSpPr>
          <p:grpSpPr bwMode="auto">
            <a:xfrm>
              <a:off x="6199635" y="2705241"/>
              <a:ext cx="251858" cy="1021962"/>
              <a:chOff x="2027726" y="2649195"/>
              <a:chExt cx="251860" cy="1021859"/>
            </a:xfrm>
          </p:grpSpPr>
          <p:pic>
            <p:nvPicPr>
              <p:cNvPr id="27451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1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1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nvGrpSpPr>
            <p:cNvPr id="274511" name="Group 66"/>
            <p:cNvGrpSpPr>
              <a:grpSpLocks/>
            </p:cNvGrpSpPr>
            <p:nvPr/>
          </p:nvGrpSpPr>
          <p:grpSpPr bwMode="auto">
            <a:xfrm>
              <a:off x="6194351" y="3941219"/>
              <a:ext cx="251858" cy="1021962"/>
              <a:chOff x="2027726" y="2649195"/>
              <a:chExt cx="251860" cy="1021859"/>
            </a:xfrm>
          </p:grpSpPr>
          <p:pic>
            <p:nvPicPr>
              <p:cNvPr id="27451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1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1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pic>
        <p:nvPicPr>
          <p:cNvPr id="274441" name="Picture 1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58975" y="1344613"/>
            <a:ext cx="4838700"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 name="Group 6"/>
          <p:cNvGrpSpPr/>
          <p:nvPr/>
        </p:nvGrpSpPr>
        <p:grpSpPr>
          <a:xfrm>
            <a:off x="1147763" y="4773613"/>
            <a:ext cx="7526337" cy="1568232"/>
            <a:chOff x="1147763" y="4773613"/>
            <a:chExt cx="7526337" cy="1568232"/>
          </a:xfrm>
        </p:grpSpPr>
        <p:grpSp>
          <p:nvGrpSpPr>
            <p:cNvPr id="274437" name="Group 70"/>
            <p:cNvGrpSpPr>
              <a:grpSpLocks/>
            </p:cNvGrpSpPr>
            <p:nvPr/>
          </p:nvGrpSpPr>
          <p:grpSpPr bwMode="auto">
            <a:xfrm>
              <a:off x="1147763" y="4773613"/>
              <a:ext cx="7526337" cy="1144587"/>
              <a:chOff x="1172756" y="4077811"/>
              <a:chExt cx="7526744" cy="1144587"/>
            </a:xfrm>
          </p:grpSpPr>
          <p:pic>
            <p:nvPicPr>
              <p:cNvPr id="274586"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72756" y="4077811"/>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87"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S1001058</a:t>
                </a:r>
                <a:endParaRPr lang="en-US" sz="800" b="1">
                  <a:latin typeface="Comic Sans MS" pitchFamily="66" charset="0"/>
                </a:endParaRPr>
              </a:p>
            </p:txBody>
          </p:sp>
          <p:sp>
            <p:nvSpPr>
              <p:cNvPr id="274588"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5" name="Group 4"/>
            <p:cNvGrpSpPr/>
            <p:nvPr/>
          </p:nvGrpSpPr>
          <p:grpSpPr>
            <a:xfrm>
              <a:off x="6121591" y="5155758"/>
              <a:ext cx="1018227" cy="405255"/>
              <a:chOff x="6121591" y="5155758"/>
              <a:chExt cx="1018227" cy="405255"/>
            </a:xfrm>
          </p:grpSpPr>
          <p:sp>
            <p:nvSpPr>
              <p:cNvPr id="274443" name="Rectangle 80"/>
              <p:cNvSpPr>
                <a:spLocks noChangeArrowheads="1"/>
              </p:cNvSpPr>
              <p:nvPr/>
            </p:nvSpPr>
            <p:spPr bwMode="auto">
              <a:xfrm>
                <a:off x="6121591" y="5155758"/>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pic>
            <p:nvPicPr>
              <p:cNvPr id="27444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129338" y="5353050"/>
                <a:ext cx="9779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0411" y="5183965"/>
              <a:ext cx="968447" cy="3619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4743140" y="5957135"/>
              <a:ext cx="2384261" cy="384710"/>
              <a:chOff x="4743140" y="5957135"/>
              <a:chExt cx="2384261" cy="384710"/>
            </a:xfrm>
          </p:grpSpPr>
          <p:grpSp>
            <p:nvGrpSpPr>
              <p:cNvPr id="274442" name="Group 1"/>
              <p:cNvGrpSpPr>
                <a:grpSpLocks/>
              </p:cNvGrpSpPr>
              <p:nvPr/>
            </p:nvGrpSpPr>
            <p:grpSpPr bwMode="auto">
              <a:xfrm>
                <a:off x="4743140" y="6105397"/>
                <a:ext cx="2368368" cy="236448"/>
                <a:chOff x="5724764" y="4624601"/>
                <a:chExt cx="2367947" cy="236305"/>
              </a:xfrm>
            </p:grpSpPr>
            <p:pic>
              <p:nvPicPr>
                <p:cNvPr id="27444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05259" y="4648079"/>
                  <a:ext cx="987452" cy="212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7" name="TextBox 353"/>
                <p:cNvSpPr txBox="1">
                  <a:spLocks noChangeArrowheads="1"/>
                </p:cNvSpPr>
                <p:nvPr/>
              </p:nvSpPr>
              <p:spPr bwMode="auto">
                <a:xfrm>
                  <a:off x="5724764" y="4624601"/>
                  <a:ext cx="13991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To </a:t>
                  </a:r>
                  <a:r>
                    <a:rPr lang="en-US" sz="800" b="1" dirty="0" smtClean="0">
                      <a:latin typeface="Comic Sans MS" pitchFamily="66" charset="0"/>
                      <a:hlinkClick r:id="rId10" action="ppaction://hlinksldjump"/>
                    </a:rPr>
                    <a:t>l1pemey </a:t>
                  </a:r>
                  <a:r>
                    <a:rPr lang="en-US" sz="800" b="1" dirty="0">
                      <a:latin typeface="Comic Sans MS" pitchFamily="66" charset="0"/>
                      <a:hlinkClick r:id="rId10" action="ppaction://hlinksldjump"/>
                    </a:rPr>
                    <a:t>Slot P1   </a:t>
                  </a:r>
                  <a:endParaRPr lang="en-US" sz="800" b="1" dirty="0">
                    <a:latin typeface="Comic Sans MS" pitchFamily="66" charset="0"/>
                  </a:endParaRPr>
                </a:p>
              </p:txBody>
            </p:sp>
          </p:grpSp>
          <p:sp>
            <p:nvSpPr>
              <p:cNvPr id="162" name="Rectangle 80"/>
              <p:cNvSpPr>
                <a:spLocks noChangeArrowheads="1"/>
              </p:cNvSpPr>
              <p:nvPr/>
            </p:nvSpPr>
            <p:spPr bwMode="auto">
              <a:xfrm>
                <a:off x="6109174" y="5957135"/>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grpSp>
      </p:grpSp>
      <p:sp>
        <p:nvSpPr>
          <p:cNvPr id="16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L1-TCS-YC1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Title 2"/>
          <p:cNvSpPr>
            <a:spLocks noGrp="1"/>
          </p:cNvSpPr>
          <p:nvPr>
            <p:ph type="title"/>
          </p:nvPr>
        </p:nvSpPr>
        <p:spPr/>
        <p:txBody>
          <a:bodyPr/>
          <a:lstStyle/>
          <a:p>
            <a:r>
              <a:rPr lang="en-US" dirty="0" smtClean="0">
                <a:ea typeface="ＭＳ Ｐゴシック" pitchFamily="34" charset="-128"/>
              </a:rPr>
              <a:t>D1101363 -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7546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202EBB-3B9E-4D38-BB77-2C18F35BD31F}" type="slidenum">
              <a:rPr lang="en-US" smtClean="0">
                <a:solidFill>
                  <a:srgbClr val="898989"/>
                </a:solidFill>
                <a:latin typeface="Calibri" pitchFamily="34" charset="0"/>
              </a:rPr>
              <a:pPr eaLnBrk="1" hangingPunct="1"/>
              <a:t>574</a:t>
            </a:fld>
            <a:endParaRPr lang="en-US" smtClean="0">
              <a:solidFill>
                <a:srgbClr val="898989"/>
              </a:solidFill>
              <a:latin typeface="Calibri" pitchFamily="34" charset="0"/>
            </a:endParaRPr>
          </a:p>
        </p:txBody>
      </p:sp>
      <p:grpSp>
        <p:nvGrpSpPr>
          <p:cNvPr id="275461" name="Group 70"/>
          <p:cNvGrpSpPr>
            <a:grpSpLocks/>
          </p:cNvGrpSpPr>
          <p:nvPr/>
        </p:nvGrpSpPr>
        <p:grpSpPr bwMode="auto">
          <a:xfrm>
            <a:off x="1147763" y="4938713"/>
            <a:ext cx="7526337" cy="1144587"/>
            <a:chOff x="1172756" y="4203939"/>
            <a:chExt cx="7526744" cy="1144587"/>
          </a:xfrm>
        </p:grpSpPr>
        <p:pic>
          <p:nvPicPr>
            <p:cNvPr id="27560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607"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75608"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75462" name="Group 74"/>
          <p:cNvGrpSpPr>
            <a:grpSpLocks/>
          </p:cNvGrpSpPr>
          <p:nvPr/>
        </p:nvGrpSpPr>
        <p:grpSpPr bwMode="auto">
          <a:xfrm>
            <a:off x="1131888" y="1193800"/>
            <a:ext cx="7553325" cy="1144588"/>
            <a:chOff x="1131426" y="1868862"/>
            <a:chExt cx="7553787" cy="1144587"/>
          </a:xfrm>
        </p:grpSpPr>
        <p:sp>
          <p:nvSpPr>
            <p:cNvPr id="27560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D1101363</a:t>
              </a:r>
            </a:p>
          </p:txBody>
        </p:sp>
        <p:sp>
          <p:nvSpPr>
            <p:cNvPr id="27560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75605"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5463" name="Group 45"/>
          <p:cNvGrpSpPr>
            <a:grpSpLocks/>
          </p:cNvGrpSpPr>
          <p:nvPr/>
        </p:nvGrpSpPr>
        <p:grpSpPr bwMode="auto">
          <a:xfrm>
            <a:off x="1576388" y="806450"/>
            <a:ext cx="6184900" cy="228600"/>
            <a:chOff x="1276940" y="806791"/>
            <a:chExt cx="6185720" cy="228601"/>
          </a:xfrm>
        </p:grpSpPr>
        <p:pic>
          <p:nvPicPr>
            <p:cNvPr id="27559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59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9"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Accelerometer Interface Chassis</a:t>
              </a:r>
            </a:p>
          </p:txBody>
        </p:sp>
        <p:sp>
          <p:nvSpPr>
            <p:cNvPr id="27560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D1101363</a:t>
              </a:r>
              <a:endParaRPr lang="en-US" sz="800" b="1" dirty="0">
                <a:latin typeface="Comic Sans MS" pitchFamily="66" charset="0"/>
              </a:endParaRPr>
            </a:p>
          </p:txBody>
        </p:sp>
        <p:sp>
          <p:nvSpPr>
            <p:cNvPr id="27560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7560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275464" name="Group 4"/>
          <p:cNvGrpSpPr>
            <a:grpSpLocks/>
          </p:cNvGrpSpPr>
          <p:nvPr/>
        </p:nvGrpSpPr>
        <p:grpSpPr bwMode="auto">
          <a:xfrm>
            <a:off x="2136775" y="2420938"/>
            <a:ext cx="4378325" cy="2438400"/>
            <a:chOff x="2136881" y="2532527"/>
            <a:chExt cx="4377696" cy="2437968"/>
          </a:xfrm>
        </p:grpSpPr>
        <p:grpSp>
          <p:nvGrpSpPr>
            <p:cNvPr id="275469" name="Group 66"/>
            <p:cNvGrpSpPr>
              <a:grpSpLocks/>
            </p:cNvGrpSpPr>
            <p:nvPr/>
          </p:nvGrpSpPr>
          <p:grpSpPr bwMode="auto">
            <a:xfrm>
              <a:off x="2196939" y="2712555"/>
              <a:ext cx="251858" cy="1021962"/>
              <a:chOff x="2027726" y="2649195"/>
              <a:chExt cx="251860" cy="1021859"/>
            </a:xfrm>
          </p:grpSpPr>
          <p:pic>
            <p:nvPicPr>
              <p:cNvPr id="27559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75471" name="Group 66"/>
            <p:cNvGrpSpPr>
              <a:grpSpLocks/>
            </p:cNvGrpSpPr>
            <p:nvPr/>
          </p:nvGrpSpPr>
          <p:grpSpPr bwMode="auto">
            <a:xfrm>
              <a:off x="2191655" y="3948533"/>
              <a:ext cx="251858" cy="1021962"/>
              <a:chOff x="2027726" y="2649195"/>
              <a:chExt cx="251860" cy="1021859"/>
            </a:xfrm>
          </p:grpSpPr>
          <p:pic>
            <p:nvPicPr>
              <p:cNvPr id="27559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75473" name="Group 66"/>
            <p:cNvGrpSpPr>
              <a:grpSpLocks/>
            </p:cNvGrpSpPr>
            <p:nvPr/>
          </p:nvGrpSpPr>
          <p:grpSpPr bwMode="auto">
            <a:xfrm>
              <a:off x="2468983" y="2711127"/>
              <a:ext cx="251858" cy="1021962"/>
              <a:chOff x="2027726" y="2649195"/>
              <a:chExt cx="251860" cy="1021859"/>
            </a:xfrm>
          </p:grpSpPr>
          <p:pic>
            <p:nvPicPr>
              <p:cNvPr id="27559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75475" name="Group 66"/>
            <p:cNvGrpSpPr>
              <a:grpSpLocks/>
            </p:cNvGrpSpPr>
            <p:nvPr/>
          </p:nvGrpSpPr>
          <p:grpSpPr bwMode="auto">
            <a:xfrm>
              <a:off x="2463699" y="3947105"/>
              <a:ext cx="251858" cy="1021962"/>
              <a:chOff x="2027726" y="2649195"/>
              <a:chExt cx="251860" cy="1021859"/>
            </a:xfrm>
          </p:grpSpPr>
          <p:pic>
            <p:nvPicPr>
              <p:cNvPr id="27558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75477" name="Group 66"/>
            <p:cNvGrpSpPr>
              <a:grpSpLocks/>
            </p:cNvGrpSpPr>
            <p:nvPr/>
          </p:nvGrpSpPr>
          <p:grpSpPr bwMode="auto">
            <a:xfrm>
              <a:off x="2732481" y="2709699"/>
              <a:ext cx="251858" cy="1021962"/>
              <a:chOff x="2027726" y="2649195"/>
              <a:chExt cx="251860" cy="1021859"/>
            </a:xfrm>
          </p:grpSpPr>
          <p:pic>
            <p:nvPicPr>
              <p:cNvPr id="27558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75479" name="Group 66"/>
            <p:cNvGrpSpPr>
              <a:grpSpLocks/>
            </p:cNvGrpSpPr>
            <p:nvPr/>
          </p:nvGrpSpPr>
          <p:grpSpPr bwMode="auto">
            <a:xfrm>
              <a:off x="2727197" y="3945677"/>
              <a:ext cx="251858" cy="1021962"/>
              <a:chOff x="2027726" y="2649195"/>
              <a:chExt cx="251860" cy="1021859"/>
            </a:xfrm>
          </p:grpSpPr>
          <p:pic>
            <p:nvPicPr>
              <p:cNvPr id="27558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75481" name="Group 66"/>
            <p:cNvGrpSpPr>
              <a:grpSpLocks/>
            </p:cNvGrpSpPr>
            <p:nvPr/>
          </p:nvGrpSpPr>
          <p:grpSpPr bwMode="auto">
            <a:xfrm>
              <a:off x="2995979" y="2708271"/>
              <a:ext cx="251858" cy="1021962"/>
              <a:chOff x="2027726" y="2649195"/>
              <a:chExt cx="251860" cy="1021859"/>
            </a:xfrm>
          </p:grpSpPr>
          <p:pic>
            <p:nvPicPr>
              <p:cNvPr id="27558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75483" name="Group 66"/>
            <p:cNvGrpSpPr>
              <a:grpSpLocks/>
            </p:cNvGrpSpPr>
            <p:nvPr/>
          </p:nvGrpSpPr>
          <p:grpSpPr bwMode="auto">
            <a:xfrm>
              <a:off x="2990695" y="3944249"/>
              <a:ext cx="251858" cy="1021962"/>
              <a:chOff x="2027726" y="2649195"/>
              <a:chExt cx="251860" cy="1021859"/>
            </a:xfrm>
          </p:grpSpPr>
          <p:pic>
            <p:nvPicPr>
              <p:cNvPr id="27558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75485" name="Group 66"/>
            <p:cNvGrpSpPr>
              <a:grpSpLocks/>
            </p:cNvGrpSpPr>
            <p:nvPr/>
          </p:nvGrpSpPr>
          <p:grpSpPr bwMode="auto">
            <a:xfrm>
              <a:off x="3263761" y="2711127"/>
              <a:ext cx="251858" cy="1021962"/>
              <a:chOff x="2027726" y="2649195"/>
              <a:chExt cx="251860" cy="1021859"/>
            </a:xfrm>
          </p:grpSpPr>
          <p:pic>
            <p:nvPicPr>
              <p:cNvPr id="27557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75487" name="Group 66"/>
            <p:cNvGrpSpPr>
              <a:grpSpLocks/>
            </p:cNvGrpSpPr>
            <p:nvPr/>
          </p:nvGrpSpPr>
          <p:grpSpPr bwMode="auto">
            <a:xfrm>
              <a:off x="3258477" y="3947105"/>
              <a:ext cx="251858" cy="1021962"/>
              <a:chOff x="2027726" y="2649195"/>
              <a:chExt cx="251860" cy="1021859"/>
            </a:xfrm>
          </p:grpSpPr>
          <p:pic>
            <p:nvPicPr>
              <p:cNvPr id="27557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75489" name="Group 66"/>
            <p:cNvGrpSpPr>
              <a:grpSpLocks/>
            </p:cNvGrpSpPr>
            <p:nvPr/>
          </p:nvGrpSpPr>
          <p:grpSpPr bwMode="auto">
            <a:xfrm>
              <a:off x="3535805" y="2709699"/>
              <a:ext cx="251858" cy="1021962"/>
              <a:chOff x="2027726" y="2649195"/>
              <a:chExt cx="251860" cy="1021859"/>
            </a:xfrm>
          </p:grpSpPr>
          <p:pic>
            <p:nvPicPr>
              <p:cNvPr id="27557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75491" name="Group 66"/>
            <p:cNvGrpSpPr>
              <a:grpSpLocks/>
            </p:cNvGrpSpPr>
            <p:nvPr/>
          </p:nvGrpSpPr>
          <p:grpSpPr bwMode="auto">
            <a:xfrm>
              <a:off x="3530521" y="3945677"/>
              <a:ext cx="251858" cy="1021962"/>
              <a:chOff x="2027726" y="2649195"/>
              <a:chExt cx="251860" cy="1021859"/>
            </a:xfrm>
          </p:grpSpPr>
          <p:pic>
            <p:nvPicPr>
              <p:cNvPr id="27557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75493" name="Group 66"/>
            <p:cNvGrpSpPr>
              <a:grpSpLocks/>
            </p:cNvGrpSpPr>
            <p:nvPr/>
          </p:nvGrpSpPr>
          <p:grpSpPr bwMode="auto">
            <a:xfrm>
              <a:off x="3799303" y="2708271"/>
              <a:ext cx="251858" cy="1021962"/>
              <a:chOff x="2027726" y="2649195"/>
              <a:chExt cx="251860" cy="1021859"/>
            </a:xfrm>
          </p:grpSpPr>
          <p:pic>
            <p:nvPicPr>
              <p:cNvPr id="27557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75495" name="Group 66"/>
            <p:cNvGrpSpPr>
              <a:grpSpLocks/>
            </p:cNvGrpSpPr>
            <p:nvPr/>
          </p:nvGrpSpPr>
          <p:grpSpPr bwMode="auto">
            <a:xfrm>
              <a:off x="3794019" y="3944249"/>
              <a:ext cx="251858" cy="1021962"/>
              <a:chOff x="2027726" y="2649195"/>
              <a:chExt cx="251860" cy="1021859"/>
            </a:xfrm>
          </p:grpSpPr>
          <p:pic>
            <p:nvPicPr>
              <p:cNvPr id="27556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75497" name="Group 66"/>
            <p:cNvGrpSpPr>
              <a:grpSpLocks/>
            </p:cNvGrpSpPr>
            <p:nvPr/>
          </p:nvGrpSpPr>
          <p:grpSpPr bwMode="auto">
            <a:xfrm>
              <a:off x="4062801" y="2706843"/>
              <a:ext cx="251858" cy="1021962"/>
              <a:chOff x="2027726" y="2649195"/>
              <a:chExt cx="251860" cy="1021859"/>
            </a:xfrm>
          </p:grpSpPr>
          <p:pic>
            <p:nvPicPr>
              <p:cNvPr id="27556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75499" name="Group 66"/>
            <p:cNvGrpSpPr>
              <a:grpSpLocks/>
            </p:cNvGrpSpPr>
            <p:nvPr/>
          </p:nvGrpSpPr>
          <p:grpSpPr bwMode="auto">
            <a:xfrm>
              <a:off x="4057517" y="3942821"/>
              <a:ext cx="251858" cy="1021962"/>
              <a:chOff x="2027726" y="2649195"/>
              <a:chExt cx="251860" cy="1021859"/>
            </a:xfrm>
          </p:grpSpPr>
          <p:pic>
            <p:nvPicPr>
              <p:cNvPr id="27556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75501" name="Group 66"/>
            <p:cNvGrpSpPr>
              <a:grpSpLocks/>
            </p:cNvGrpSpPr>
            <p:nvPr/>
          </p:nvGrpSpPr>
          <p:grpSpPr bwMode="auto">
            <a:xfrm>
              <a:off x="4333773" y="2710953"/>
              <a:ext cx="251858" cy="1021962"/>
              <a:chOff x="2027726" y="2649195"/>
              <a:chExt cx="251860" cy="1021859"/>
            </a:xfrm>
          </p:grpSpPr>
          <p:pic>
            <p:nvPicPr>
              <p:cNvPr id="27556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75503" name="Group 66"/>
            <p:cNvGrpSpPr>
              <a:grpSpLocks/>
            </p:cNvGrpSpPr>
            <p:nvPr/>
          </p:nvGrpSpPr>
          <p:grpSpPr bwMode="auto">
            <a:xfrm>
              <a:off x="4328489" y="3946931"/>
              <a:ext cx="251858" cy="1021962"/>
              <a:chOff x="2027726" y="2649195"/>
              <a:chExt cx="251860" cy="1021859"/>
            </a:xfrm>
          </p:grpSpPr>
          <p:pic>
            <p:nvPicPr>
              <p:cNvPr id="27556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75505" name="Group 66"/>
            <p:cNvGrpSpPr>
              <a:grpSpLocks/>
            </p:cNvGrpSpPr>
            <p:nvPr/>
          </p:nvGrpSpPr>
          <p:grpSpPr bwMode="auto">
            <a:xfrm>
              <a:off x="4605817" y="2709525"/>
              <a:ext cx="251858" cy="1021962"/>
              <a:chOff x="2027726" y="2649195"/>
              <a:chExt cx="251860" cy="1021859"/>
            </a:xfrm>
          </p:grpSpPr>
          <p:pic>
            <p:nvPicPr>
              <p:cNvPr id="27555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75507" name="Group 66"/>
            <p:cNvGrpSpPr>
              <a:grpSpLocks/>
            </p:cNvGrpSpPr>
            <p:nvPr/>
          </p:nvGrpSpPr>
          <p:grpSpPr bwMode="auto">
            <a:xfrm>
              <a:off x="4600533" y="3945503"/>
              <a:ext cx="251858" cy="1021962"/>
              <a:chOff x="2027726" y="2649195"/>
              <a:chExt cx="251860" cy="1021859"/>
            </a:xfrm>
          </p:grpSpPr>
          <p:pic>
            <p:nvPicPr>
              <p:cNvPr id="27555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75509" name="Group 66"/>
            <p:cNvGrpSpPr>
              <a:grpSpLocks/>
            </p:cNvGrpSpPr>
            <p:nvPr/>
          </p:nvGrpSpPr>
          <p:grpSpPr bwMode="auto">
            <a:xfrm>
              <a:off x="4869315" y="2708097"/>
              <a:ext cx="251858" cy="1021962"/>
              <a:chOff x="2027726" y="2649195"/>
              <a:chExt cx="251860" cy="1021859"/>
            </a:xfrm>
          </p:grpSpPr>
          <p:pic>
            <p:nvPicPr>
              <p:cNvPr id="27555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75511" name="Group 66"/>
            <p:cNvGrpSpPr>
              <a:grpSpLocks/>
            </p:cNvGrpSpPr>
            <p:nvPr/>
          </p:nvGrpSpPr>
          <p:grpSpPr bwMode="auto">
            <a:xfrm>
              <a:off x="4864031" y="3944075"/>
              <a:ext cx="251858" cy="1021962"/>
              <a:chOff x="2027726" y="2649195"/>
              <a:chExt cx="251860" cy="1021859"/>
            </a:xfrm>
          </p:grpSpPr>
          <p:pic>
            <p:nvPicPr>
              <p:cNvPr id="27555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75513" name="Group 66"/>
            <p:cNvGrpSpPr>
              <a:grpSpLocks/>
            </p:cNvGrpSpPr>
            <p:nvPr/>
          </p:nvGrpSpPr>
          <p:grpSpPr bwMode="auto">
            <a:xfrm>
              <a:off x="5132813" y="2706669"/>
              <a:ext cx="251858" cy="1021962"/>
              <a:chOff x="2027726" y="2649195"/>
              <a:chExt cx="251860" cy="1021859"/>
            </a:xfrm>
          </p:grpSpPr>
          <p:pic>
            <p:nvPicPr>
              <p:cNvPr id="27555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75515" name="Group 66"/>
            <p:cNvGrpSpPr>
              <a:grpSpLocks/>
            </p:cNvGrpSpPr>
            <p:nvPr/>
          </p:nvGrpSpPr>
          <p:grpSpPr bwMode="auto">
            <a:xfrm>
              <a:off x="5127529" y="3942647"/>
              <a:ext cx="251858" cy="1021962"/>
              <a:chOff x="2027726" y="2649195"/>
              <a:chExt cx="251860" cy="1021859"/>
            </a:xfrm>
          </p:grpSpPr>
          <p:pic>
            <p:nvPicPr>
              <p:cNvPr id="27554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75517" name="Group 66"/>
            <p:cNvGrpSpPr>
              <a:grpSpLocks/>
            </p:cNvGrpSpPr>
            <p:nvPr/>
          </p:nvGrpSpPr>
          <p:grpSpPr bwMode="auto">
            <a:xfrm>
              <a:off x="5400595" y="2709525"/>
              <a:ext cx="251858" cy="1021962"/>
              <a:chOff x="2027726" y="2649195"/>
              <a:chExt cx="251860" cy="1021859"/>
            </a:xfrm>
          </p:grpSpPr>
          <p:pic>
            <p:nvPicPr>
              <p:cNvPr id="27554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75519" name="Group 66"/>
            <p:cNvGrpSpPr>
              <a:grpSpLocks/>
            </p:cNvGrpSpPr>
            <p:nvPr/>
          </p:nvGrpSpPr>
          <p:grpSpPr bwMode="auto">
            <a:xfrm>
              <a:off x="5395311" y="3945503"/>
              <a:ext cx="251858" cy="1021962"/>
              <a:chOff x="2027726" y="2649195"/>
              <a:chExt cx="251860" cy="1021859"/>
            </a:xfrm>
          </p:grpSpPr>
          <p:pic>
            <p:nvPicPr>
              <p:cNvPr id="27554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75521" name="Group 66"/>
            <p:cNvGrpSpPr>
              <a:grpSpLocks/>
            </p:cNvGrpSpPr>
            <p:nvPr/>
          </p:nvGrpSpPr>
          <p:grpSpPr bwMode="auto">
            <a:xfrm>
              <a:off x="5672639" y="2708097"/>
              <a:ext cx="251858" cy="1021962"/>
              <a:chOff x="2027726" y="2649195"/>
              <a:chExt cx="251860" cy="1021859"/>
            </a:xfrm>
          </p:grpSpPr>
          <p:pic>
            <p:nvPicPr>
              <p:cNvPr id="27554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75523" name="Group 66"/>
            <p:cNvGrpSpPr>
              <a:grpSpLocks/>
            </p:cNvGrpSpPr>
            <p:nvPr/>
          </p:nvGrpSpPr>
          <p:grpSpPr bwMode="auto">
            <a:xfrm>
              <a:off x="5667355" y="3944075"/>
              <a:ext cx="251858" cy="1021962"/>
              <a:chOff x="2027726" y="2649195"/>
              <a:chExt cx="251860" cy="1021859"/>
            </a:xfrm>
          </p:grpSpPr>
          <p:pic>
            <p:nvPicPr>
              <p:cNvPr id="27554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75525" name="Group 66"/>
            <p:cNvGrpSpPr>
              <a:grpSpLocks/>
            </p:cNvGrpSpPr>
            <p:nvPr/>
          </p:nvGrpSpPr>
          <p:grpSpPr bwMode="auto">
            <a:xfrm>
              <a:off x="5936137" y="2706669"/>
              <a:ext cx="251858" cy="1021962"/>
              <a:chOff x="2027726" y="2649195"/>
              <a:chExt cx="251860" cy="1021859"/>
            </a:xfrm>
          </p:grpSpPr>
          <p:pic>
            <p:nvPicPr>
              <p:cNvPr id="27553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75527" name="Group 66"/>
            <p:cNvGrpSpPr>
              <a:grpSpLocks/>
            </p:cNvGrpSpPr>
            <p:nvPr/>
          </p:nvGrpSpPr>
          <p:grpSpPr bwMode="auto">
            <a:xfrm>
              <a:off x="5930853" y="3942647"/>
              <a:ext cx="251858" cy="1021962"/>
              <a:chOff x="2027726" y="2649195"/>
              <a:chExt cx="251860" cy="1021859"/>
            </a:xfrm>
          </p:grpSpPr>
          <p:pic>
            <p:nvPicPr>
              <p:cNvPr id="27553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75529" name="Group 66"/>
            <p:cNvGrpSpPr>
              <a:grpSpLocks/>
            </p:cNvGrpSpPr>
            <p:nvPr/>
          </p:nvGrpSpPr>
          <p:grpSpPr bwMode="auto">
            <a:xfrm>
              <a:off x="6199635" y="2705241"/>
              <a:ext cx="251858" cy="1021962"/>
              <a:chOff x="2027726" y="2649195"/>
              <a:chExt cx="251860" cy="1021859"/>
            </a:xfrm>
          </p:grpSpPr>
          <p:pic>
            <p:nvPicPr>
              <p:cNvPr id="27553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3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75531" name="Group 66"/>
            <p:cNvGrpSpPr>
              <a:grpSpLocks/>
            </p:cNvGrpSpPr>
            <p:nvPr/>
          </p:nvGrpSpPr>
          <p:grpSpPr bwMode="auto">
            <a:xfrm>
              <a:off x="6194351" y="3941219"/>
              <a:ext cx="251858" cy="1021962"/>
              <a:chOff x="2027726" y="2649195"/>
              <a:chExt cx="251860" cy="1021859"/>
            </a:xfrm>
          </p:grpSpPr>
          <p:pic>
            <p:nvPicPr>
              <p:cNvPr id="27553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3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sp>
        <p:nvSpPr>
          <p:cNvPr id="275465" name="TextBox 353"/>
          <p:cNvSpPr txBox="1">
            <a:spLocks noChangeArrowheads="1"/>
          </p:cNvSpPr>
          <p:nvPr/>
        </p:nvSpPr>
        <p:spPr bwMode="auto">
          <a:xfrm>
            <a:off x="1322388" y="3838575"/>
            <a:ext cx="8032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OUTPUT</a:t>
            </a:r>
          </a:p>
        </p:txBody>
      </p:sp>
      <p:sp>
        <p:nvSpPr>
          <p:cNvPr id="275466" name="TextBox 353"/>
          <p:cNvSpPr txBox="1">
            <a:spLocks noChangeArrowheads="1"/>
          </p:cNvSpPr>
          <p:nvPr/>
        </p:nvSpPr>
        <p:spPr bwMode="auto">
          <a:xfrm>
            <a:off x="1320800" y="2619375"/>
            <a:ext cx="803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INPUT</a:t>
            </a:r>
          </a:p>
        </p:txBody>
      </p:sp>
      <p:pic>
        <p:nvPicPr>
          <p:cNvPr id="275467"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76388" y="1363663"/>
            <a:ext cx="5186362" cy="809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L1-TCS-YC1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702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2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29" name="Title 8"/>
          <p:cNvSpPr>
            <a:spLocks noGrp="1"/>
          </p:cNvSpPr>
          <p:nvPr>
            <p:ph type="title"/>
          </p:nvPr>
        </p:nvSpPr>
        <p:spPr/>
        <p:txBody>
          <a:bodyPr/>
          <a:lstStyle/>
          <a:p>
            <a:pPr eaLnBrk="1" hangingPunct="1"/>
            <a:r>
              <a:rPr lang="en-US" dirty="0" smtClean="0">
                <a:ea typeface="ＭＳ Ｐゴシック" pitchFamily="34" charset="-128"/>
              </a:rPr>
              <a:t>L1-ISC-YR1</a:t>
            </a:r>
          </a:p>
        </p:txBody>
      </p:sp>
      <p:sp>
        <p:nvSpPr>
          <p:cNvPr id="19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257031"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67635ED-5529-4E5F-B09F-60DAE88AAE4D}" type="slidenum">
              <a:rPr lang="en-US" smtClean="0">
                <a:solidFill>
                  <a:srgbClr val="898989"/>
                </a:solidFill>
                <a:latin typeface="Calibri" pitchFamily="34" charset="0"/>
              </a:rPr>
              <a:pPr eaLnBrk="1" hangingPunct="1"/>
              <a:t>575</a:t>
            </a:fld>
            <a:endParaRPr lang="en-US" smtClean="0">
              <a:solidFill>
                <a:srgbClr val="898989"/>
              </a:solidFill>
              <a:latin typeface="Calibri" pitchFamily="34" charset="0"/>
            </a:endParaRPr>
          </a:p>
        </p:txBody>
      </p:sp>
      <p:pic>
        <p:nvPicPr>
          <p:cNvPr id="25703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7042" name="Group 237"/>
          <p:cNvGrpSpPr>
            <a:grpSpLocks/>
          </p:cNvGrpSpPr>
          <p:nvPr/>
        </p:nvGrpSpPr>
        <p:grpSpPr bwMode="auto">
          <a:xfrm>
            <a:off x="2252287" y="1182944"/>
            <a:ext cx="5459413" cy="236538"/>
            <a:chOff x="-195532" y="6202393"/>
            <a:chExt cx="5460528" cy="237549"/>
          </a:xfrm>
        </p:grpSpPr>
        <p:grpSp>
          <p:nvGrpSpPr>
            <p:cNvPr id="257135" name="Group 261"/>
            <p:cNvGrpSpPr>
              <a:grpSpLocks/>
            </p:cNvGrpSpPr>
            <p:nvPr/>
          </p:nvGrpSpPr>
          <p:grpSpPr bwMode="auto">
            <a:xfrm>
              <a:off x="-195532" y="6204909"/>
              <a:ext cx="2818809" cy="229282"/>
              <a:chOff x="-195532" y="6204909"/>
              <a:chExt cx="2818809" cy="229282"/>
            </a:xfrm>
          </p:grpSpPr>
          <p:pic>
            <p:nvPicPr>
              <p:cNvPr id="257140"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41"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RF Distribution Panel 24</a:t>
                </a:r>
                <a:endParaRPr lang="en-US" sz="800" b="1" dirty="0">
                  <a:solidFill>
                    <a:prstClr val="black"/>
                  </a:solidFill>
                  <a:latin typeface="Comic Sans MS" pitchFamily="66" charset="0"/>
                </a:endParaRPr>
              </a:p>
            </p:txBody>
          </p:sp>
          <p:sp>
            <p:nvSpPr>
              <p:cNvPr id="257142"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prstClr val="black"/>
                    </a:solidFill>
                    <a:latin typeface="Comic Sans MS" pitchFamily="66" charset="0"/>
                  </a:rPr>
                  <a:t>Dxxxxxxx</a:t>
                </a:r>
                <a:endParaRPr lang="en-US" sz="800" b="1" dirty="0">
                  <a:solidFill>
                    <a:prstClr val="black"/>
                  </a:solidFill>
                  <a:latin typeface="Comic Sans MS" pitchFamily="66" charset="0"/>
                </a:endParaRPr>
              </a:p>
            </p:txBody>
          </p:sp>
        </p:grpSp>
        <p:grpSp>
          <p:nvGrpSpPr>
            <p:cNvPr id="257136" name="Group 262"/>
            <p:cNvGrpSpPr>
              <a:grpSpLocks/>
            </p:cNvGrpSpPr>
            <p:nvPr/>
          </p:nvGrpSpPr>
          <p:grpSpPr bwMode="auto">
            <a:xfrm>
              <a:off x="2841546" y="6202393"/>
              <a:ext cx="2423450" cy="237549"/>
              <a:chOff x="2841546" y="6202393"/>
              <a:chExt cx="2423450" cy="237549"/>
            </a:xfrm>
          </p:grpSpPr>
          <p:pic>
            <p:nvPicPr>
              <p:cNvPr id="257137"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546"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8"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No Power</a:t>
                </a:r>
                <a:endParaRPr lang="en-US" sz="800" b="1" dirty="0">
                  <a:solidFill>
                    <a:prstClr val="black"/>
                  </a:solidFill>
                  <a:latin typeface="Comic Sans MS" pitchFamily="66" charset="0"/>
                </a:endParaRPr>
              </a:p>
            </p:txBody>
          </p:sp>
          <p:sp>
            <p:nvSpPr>
              <p:cNvPr id="257139"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SN:</a:t>
                </a:r>
              </a:p>
            </p:txBody>
          </p:sp>
        </p:grpSp>
      </p:grpSp>
      <p:grpSp>
        <p:nvGrpSpPr>
          <p:cNvPr id="257043" name="Group 230"/>
          <p:cNvGrpSpPr>
            <a:grpSpLocks/>
          </p:cNvGrpSpPr>
          <p:nvPr/>
        </p:nvGrpSpPr>
        <p:grpSpPr bwMode="auto">
          <a:xfrm>
            <a:off x="1777625" y="1567728"/>
            <a:ext cx="6159500" cy="223949"/>
            <a:chOff x="-660909" y="5770960"/>
            <a:chExt cx="6158792" cy="224182"/>
          </a:xfrm>
        </p:grpSpPr>
        <p:grpSp>
          <p:nvGrpSpPr>
            <p:cNvPr id="257125" name="Group 195"/>
            <p:cNvGrpSpPr>
              <a:grpSpLocks/>
            </p:cNvGrpSpPr>
            <p:nvPr/>
          </p:nvGrpSpPr>
          <p:grpSpPr bwMode="auto">
            <a:xfrm>
              <a:off x="-660909" y="5770960"/>
              <a:ext cx="3289936" cy="221307"/>
              <a:chOff x="-660909" y="5788212"/>
              <a:chExt cx="3289936" cy="221307"/>
            </a:xfrm>
          </p:grpSpPr>
          <p:grpSp>
            <p:nvGrpSpPr>
              <p:cNvPr id="257131" name="Group 194"/>
              <p:cNvGrpSpPr>
                <a:grpSpLocks/>
              </p:cNvGrpSpPr>
              <p:nvPr/>
            </p:nvGrpSpPr>
            <p:grpSpPr bwMode="auto">
              <a:xfrm>
                <a:off x="-660909" y="5788212"/>
                <a:ext cx="3289936" cy="215668"/>
                <a:chOff x="-660909" y="5788212"/>
                <a:chExt cx="3289936" cy="215668"/>
              </a:xfrm>
            </p:grpSpPr>
            <p:pic>
              <p:nvPicPr>
                <p:cNvPr id="25713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4" name="TextBox 291"/>
                <p:cNvSpPr txBox="1">
                  <a:spLocks noChangeArrowheads="1"/>
                </p:cNvSpPr>
                <p:nvPr/>
              </p:nvSpPr>
              <p:spPr bwMode="auto">
                <a:xfrm>
                  <a:off x="-660909" y="5788212"/>
                  <a:ext cx="200950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24.5 MHz Delay </a:t>
                  </a:r>
                  <a:r>
                    <a:rPr lang="en-US" sz="800" b="1" dirty="0">
                      <a:solidFill>
                        <a:prstClr val="black"/>
                      </a:solidFill>
                      <a:latin typeface="Comic Sans MS" pitchFamily="66" charset="0"/>
                    </a:rPr>
                    <a:t>Line Phase Shifter</a:t>
                  </a:r>
                </a:p>
              </p:txBody>
            </p:sp>
          </p:grpSp>
          <p:sp>
            <p:nvSpPr>
              <p:cNvPr id="257132"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8"/>
                  </a:rPr>
                  <a:t>D0900128</a:t>
                </a:r>
                <a:endParaRPr lang="en-US" sz="800" b="1" dirty="0">
                  <a:solidFill>
                    <a:prstClr val="black"/>
                  </a:solidFill>
                  <a:latin typeface="Comic Sans MS" pitchFamily="66" charset="0"/>
                </a:endParaRPr>
              </a:p>
            </p:txBody>
          </p:sp>
        </p:grpSp>
        <p:grpSp>
          <p:nvGrpSpPr>
            <p:cNvPr id="257126" name="Group 192"/>
            <p:cNvGrpSpPr>
              <a:grpSpLocks/>
            </p:cNvGrpSpPr>
            <p:nvPr/>
          </p:nvGrpSpPr>
          <p:grpSpPr bwMode="auto">
            <a:xfrm>
              <a:off x="2841236" y="5773948"/>
              <a:ext cx="2656647" cy="221194"/>
              <a:chOff x="2841236" y="5773948"/>
              <a:chExt cx="2656647" cy="221194"/>
            </a:xfrm>
          </p:grpSpPr>
          <p:sp>
            <p:nvSpPr>
              <p:cNvPr id="257127"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a:t>
                </a:r>
                <a:r>
                  <a:rPr lang="en-US" sz="800" b="1" dirty="0" smtClean="0">
                    <a:solidFill>
                      <a:prstClr val="black"/>
                    </a:solidFill>
                    <a:latin typeface="Comic Sans MS" pitchFamily="66" charset="0"/>
                  </a:rPr>
                  <a:t>18V</a:t>
                </a:r>
                <a:endParaRPr lang="en-US" sz="800" b="1" dirty="0">
                  <a:solidFill>
                    <a:prstClr val="black"/>
                  </a:solidFill>
                  <a:latin typeface="Comic Sans MS" pitchFamily="66" charset="0"/>
                </a:endParaRPr>
              </a:p>
            </p:txBody>
          </p:sp>
          <p:grpSp>
            <p:nvGrpSpPr>
              <p:cNvPr id="257128" name="Group 191"/>
              <p:cNvGrpSpPr>
                <a:grpSpLocks/>
              </p:cNvGrpSpPr>
              <p:nvPr/>
            </p:nvGrpSpPr>
            <p:grpSpPr bwMode="auto">
              <a:xfrm>
                <a:off x="2841236" y="5779698"/>
                <a:ext cx="1280160" cy="215444"/>
                <a:chOff x="2841236" y="5779698"/>
                <a:chExt cx="1280160" cy="215444"/>
              </a:xfrm>
            </p:grpSpPr>
            <p:pic>
              <p:nvPicPr>
                <p:cNvPr id="25712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0"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rPr>
                    <a:t>S1103430</a:t>
                  </a:r>
                  <a:endParaRPr lang="en-US" sz="800" b="1" dirty="0">
                    <a:solidFill>
                      <a:prstClr val="black"/>
                    </a:solidFill>
                    <a:latin typeface="Comic Sans MS" pitchFamily="66" charset="0"/>
                  </a:endParaRPr>
                </a:p>
              </p:txBody>
            </p:sp>
          </p:grpSp>
        </p:grpSp>
      </p:grpSp>
      <p:sp>
        <p:nvSpPr>
          <p:cNvPr id="257051" name="TextBox 367"/>
          <p:cNvSpPr txBox="1">
            <a:spLocks noChangeArrowheads="1"/>
          </p:cNvSpPr>
          <p:nvPr/>
        </p:nvSpPr>
        <p:spPr bwMode="auto">
          <a:xfrm>
            <a:off x="457200" y="4906661"/>
            <a:ext cx="1457325" cy="9540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solidFill>
                  <a:prstClr val="black"/>
                </a:solidFill>
                <a:latin typeface="Comic Sans MS" pitchFamily="66" charset="0"/>
              </a:rPr>
              <a:t>+12VDC	1A</a:t>
            </a:r>
          </a:p>
          <a:p>
            <a:pPr eaLnBrk="1" hangingPunct="1"/>
            <a:r>
              <a:rPr lang="en-US" sz="800">
                <a:solidFill>
                  <a:prstClr val="black"/>
                </a:solidFill>
                <a:latin typeface="Comic Sans MS" pitchFamily="66" charset="0"/>
              </a:rPr>
              <a:t>-12VDC	1A</a:t>
            </a:r>
          </a:p>
          <a:p>
            <a:pPr eaLnBrk="1" hangingPunct="1"/>
            <a:r>
              <a:rPr lang="en-US" sz="800">
                <a:solidFill>
                  <a:prstClr val="black"/>
                </a:solidFill>
                <a:latin typeface="Comic Sans MS" pitchFamily="66" charset="0"/>
              </a:rPr>
              <a:t>+18VDC	10A</a:t>
            </a:r>
          </a:p>
          <a:p>
            <a:pPr eaLnBrk="1" hangingPunct="1"/>
            <a:r>
              <a:rPr lang="en-US" sz="800">
                <a:solidFill>
                  <a:prstClr val="black"/>
                </a:solidFill>
                <a:latin typeface="Comic Sans MS" pitchFamily="66" charset="0"/>
              </a:rPr>
              <a:t>-18VDC	10A</a:t>
            </a:r>
          </a:p>
          <a:p>
            <a:pPr eaLnBrk="1" hangingPunct="1"/>
            <a:r>
              <a:rPr lang="en-US" sz="800">
                <a:solidFill>
                  <a:prstClr val="black"/>
                </a:solidFill>
                <a:latin typeface="Comic Sans MS" pitchFamily="66" charset="0"/>
              </a:rPr>
              <a:t>+24VDC	4A</a:t>
            </a:r>
          </a:p>
          <a:p>
            <a:pPr eaLnBrk="1" hangingPunct="1"/>
            <a:r>
              <a:rPr lang="en-US" sz="800">
                <a:solidFill>
                  <a:prstClr val="black"/>
                </a:solidFill>
                <a:latin typeface="Comic Sans MS" pitchFamily="66" charset="0"/>
              </a:rPr>
              <a:t>-24VDC	1A</a:t>
            </a:r>
          </a:p>
          <a:p>
            <a:pPr eaLnBrk="1" hangingPunct="1"/>
            <a:r>
              <a:rPr lang="en-US" sz="800">
                <a:solidFill>
                  <a:prstClr val="black"/>
                </a:solidFill>
                <a:latin typeface="Comic Sans MS" pitchFamily="66" charset="0"/>
              </a:rPr>
              <a:t>High Voltage	?A</a:t>
            </a:r>
          </a:p>
        </p:txBody>
      </p:sp>
      <p:grpSp>
        <p:nvGrpSpPr>
          <p:cNvPr id="217" name="Group 237"/>
          <p:cNvGrpSpPr>
            <a:grpSpLocks/>
          </p:cNvGrpSpPr>
          <p:nvPr/>
        </p:nvGrpSpPr>
        <p:grpSpPr bwMode="auto">
          <a:xfrm>
            <a:off x="2255053" y="1401848"/>
            <a:ext cx="5459413" cy="236538"/>
            <a:chOff x="-195532" y="6202393"/>
            <a:chExt cx="5460528" cy="237549"/>
          </a:xfrm>
        </p:grpSpPr>
        <p:grpSp>
          <p:nvGrpSpPr>
            <p:cNvPr id="220" name="Group 261"/>
            <p:cNvGrpSpPr>
              <a:grpSpLocks/>
            </p:cNvGrpSpPr>
            <p:nvPr/>
          </p:nvGrpSpPr>
          <p:grpSpPr bwMode="auto">
            <a:xfrm>
              <a:off x="-195532" y="6204909"/>
              <a:ext cx="2818809" cy="229282"/>
              <a:chOff x="-195532" y="6204909"/>
              <a:chExt cx="2818809" cy="229282"/>
            </a:xfrm>
          </p:grpSpPr>
          <p:pic>
            <p:nvPicPr>
              <p:cNvPr id="225"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RF Distribution Panel 25</a:t>
                </a:r>
                <a:endParaRPr lang="en-US" sz="800" b="1" dirty="0">
                  <a:solidFill>
                    <a:prstClr val="black"/>
                  </a:solidFill>
                  <a:latin typeface="Comic Sans MS" pitchFamily="66" charset="0"/>
                </a:endParaRPr>
              </a:p>
            </p:txBody>
          </p:sp>
          <p:sp>
            <p:nvSpPr>
              <p:cNvPr id="227"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prstClr val="black"/>
                    </a:solidFill>
                    <a:latin typeface="Comic Sans MS" pitchFamily="66" charset="0"/>
                  </a:rPr>
                  <a:t>Dxxxxxxx</a:t>
                </a:r>
                <a:endParaRPr lang="en-US" sz="800" b="1" dirty="0">
                  <a:solidFill>
                    <a:prstClr val="black"/>
                  </a:solidFill>
                  <a:latin typeface="Comic Sans MS" pitchFamily="66" charset="0"/>
                </a:endParaRPr>
              </a:p>
            </p:txBody>
          </p:sp>
        </p:grpSp>
        <p:grpSp>
          <p:nvGrpSpPr>
            <p:cNvPr id="221" name="Group 262"/>
            <p:cNvGrpSpPr>
              <a:grpSpLocks/>
            </p:cNvGrpSpPr>
            <p:nvPr/>
          </p:nvGrpSpPr>
          <p:grpSpPr bwMode="auto">
            <a:xfrm>
              <a:off x="2833231" y="6202393"/>
              <a:ext cx="2431765" cy="237549"/>
              <a:chOff x="2833231" y="6202393"/>
              <a:chExt cx="2431765" cy="237549"/>
            </a:xfrm>
          </p:grpSpPr>
          <p:pic>
            <p:nvPicPr>
              <p:cNvPr id="222" name="Picture 3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3323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No Power</a:t>
                </a:r>
                <a:endParaRPr lang="en-US" sz="800" b="1" dirty="0">
                  <a:solidFill>
                    <a:prstClr val="black"/>
                  </a:solidFill>
                  <a:latin typeface="Comic Sans MS" pitchFamily="66" charset="0"/>
                </a:endParaRPr>
              </a:p>
            </p:txBody>
          </p:sp>
          <p:sp>
            <p:nvSpPr>
              <p:cNvPr id="224"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SN:</a:t>
                </a:r>
              </a:p>
            </p:txBody>
          </p:sp>
        </p:grpSp>
      </p:grpSp>
      <p:grpSp>
        <p:nvGrpSpPr>
          <p:cNvPr id="228" name="Group 230"/>
          <p:cNvGrpSpPr>
            <a:grpSpLocks/>
          </p:cNvGrpSpPr>
          <p:nvPr/>
        </p:nvGrpSpPr>
        <p:grpSpPr bwMode="auto">
          <a:xfrm>
            <a:off x="1487978" y="1794724"/>
            <a:ext cx="6451913" cy="223949"/>
            <a:chOff x="-953288" y="5770960"/>
            <a:chExt cx="6451171" cy="224182"/>
          </a:xfrm>
        </p:grpSpPr>
        <p:grpSp>
          <p:nvGrpSpPr>
            <p:cNvPr id="229" name="Group 195"/>
            <p:cNvGrpSpPr>
              <a:grpSpLocks/>
            </p:cNvGrpSpPr>
            <p:nvPr/>
          </p:nvGrpSpPr>
          <p:grpSpPr bwMode="auto">
            <a:xfrm>
              <a:off x="-953288" y="5770960"/>
              <a:ext cx="3582315" cy="221297"/>
              <a:chOff x="-953288" y="5788212"/>
              <a:chExt cx="3582315" cy="221297"/>
            </a:xfrm>
          </p:grpSpPr>
          <p:grpSp>
            <p:nvGrpSpPr>
              <p:cNvPr id="235" name="Group 194"/>
              <p:cNvGrpSpPr>
                <a:grpSpLocks/>
              </p:cNvGrpSpPr>
              <p:nvPr/>
            </p:nvGrpSpPr>
            <p:grpSpPr bwMode="auto">
              <a:xfrm>
                <a:off x="-953288" y="5788212"/>
                <a:ext cx="3582315" cy="215668"/>
                <a:chOff x="-953288" y="5788212"/>
                <a:chExt cx="3582315" cy="215668"/>
              </a:xfrm>
            </p:grpSpPr>
            <p:pic>
              <p:nvPicPr>
                <p:cNvPr id="2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2 Channel RFPD I/Q Demod (RC &amp; ALS)</a:t>
                  </a:r>
                  <a:endParaRPr lang="en-US" sz="800" b="1" dirty="0">
                    <a:solidFill>
                      <a:prstClr val="black"/>
                    </a:solidFill>
                    <a:latin typeface="Comic Sans MS" pitchFamily="66" charset="0"/>
                  </a:endParaRPr>
                </a:p>
              </p:txBody>
            </p:sp>
          </p:grpSp>
          <p:sp>
            <p:nvSpPr>
              <p:cNvPr id="236" name="TextBox 284"/>
              <p:cNvSpPr txBox="1">
                <a:spLocks noChangeArrowheads="1"/>
              </p:cNvSpPr>
              <p:nvPr/>
            </p:nvSpPr>
            <p:spPr bwMode="auto">
              <a:xfrm>
                <a:off x="1345721" y="5794066"/>
                <a:ext cx="1262332"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0"/>
                  </a:rPr>
                  <a:t>D1000181</a:t>
                </a:r>
                <a:endParaRPr lang="en-US" sz="800" b="1" dirty="0">
                  <a:solidFill>
                    <a:prstClr val="black"/>
                  </a:solidFill>
                  <a:latin typeface="Comic Sans MS" pitchFamily="66" charset="0"/>
                </a:endParaRPr>
              </a:p>
            </p:txBody>
          </p:sp>
        </p:grpSp>
        <p:grpSp>
          <p:nvGrpSpPr>
            <p:cNvPr id="230" name="Group 192"/>
            <p:cNvGrpSpPr>
              <a:grpSpLocks/>
            </p:cNvGrpSpPr>
            <p:nvPr/>
          </p:nvGrpSpPr>
          <p:grpSpPr bwMode="auto">
            <a:xfrm>
              <a:off x="2841236" y="5773948"/>
              <a:ext cx="2656647" cy="221194"/>
              <a:chOff x="2841236" y="5773948"/>
              <a:chExt cx="2656647" cy="221194"/>
            </a:xfrm>
          </p:grpSpPr>
          <p:sp>
            <p:nvSpPr>
              <p:cNvPr id="231"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232" name="Group 191"/>
              <p:cNvGrpSpPr>
                <a:grpSpLocks/>
              </p:cNvGrpSpPr>
              <p:nvPr/>
            </p:nvGrpSpPr>
            <p:grpSpPr bwMode="auto">
              <a:xfrm>
                <a:off x="2841236" y="5779698"/>
                <a:ext cx="1280160" cy="215444"/>
                <a:chOff x="2841236" y="5779698"/>
                <a:chExt cx="1280160" cy="215444"/>
              </a:xfrm>
            </p:grpSpPr>
            <p:pic>
              <p:nvPicPr>
                <p:cNvPr id="23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1"/>
                    </a:rPr>
                    <a:t>S1000786</a:t>
                  </a:r>
                  <a:endParaRPr lang="en-US" sz="800" b="1" dirty="0">
                    <a:solidFill>
                      <a:prstClr val="black"/>
                    </a:solidFill>
                    <a:latin typeface="Comic Sans MS" pitchFamily="66" charset="0"/>
                  </a:endParaRPr>
                </a:p>
              </p:txBody>
            </p:sp>
          </p:grpSp>
        </p:grpSp>
      </p:grpSp>
      <p:grpSp>
        <p:nvGrpSpPr>
          <p:cNvPr id="239" name="Group 230"/>
          <p:cNvGrpSpPr>
            <a:grpSpLocks/>
          </p:cNvGrpSpPr>
          <p:nvPr/>
        </p:nvGrpSpPr>
        <p:grpSpPr bwMode="auto">
          <a:xfrm>
            <a:off x="1490744" y="1905780"/>
            <a:ext cx="6451913" cy="223949"/>
            <a:chOff x="-953288" y="5770960"/>
            <a:chExt cx="6451171" cy="224182"/>
          </a:xfrm>
        </p:grpSpPr>
        <p:grpSp>
          <p:nvGrpSpPr>
            <p:cNvPr id="240" name="Group 195"/>
            <p:cNvGrpSpPr>
              <a:grpSpLocks/>
            </p:cNvGrpSpPr>
            <p:nvPr/>
          </p:nvGrpSpPr>
          <p:grpSpPr bwMode="auto">
            <a:xfrm>
              <a:off x="-953288" y="5770960"/>
              <a:ext cx="3582315" cy="221307"/>
              <a:chOff x="-953288" y="5788212"/>
              <a:chExt cx="3582315" cy="221307"/>
            </a:xfrm>
          </p:grpSpPr>
          <p:grpSp>
            <p:nvGrpSpPr>
              <p:cNvPr id="246" name="Group 194"/>
              <p:cNvGrpSpPr>
                <a:grpSpLocks/>
              </p:cNvGrpSpPr>
              <p:nvPr/>
            </p:nvGrpSpPr>
            <p:grpSpPr bwMode="auto">
              <a:xfrm>
                <a:off x="-953288" y="5788212"/>
                <a:ext cx="3582315" cy="215668"/>
                <a:chOff x="-953288" y="5788212"/>
                <a:chExt cx="3582315" cy="215668"/>
              </a:xfrm>
            </p:grpSpPr>
            <p:pic>
              <p:nvPicPr>
                <p:cNvPr id="2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Demodulator RF Patch Panel</a:t>
                  </a:r>
                  <a:endParaRPr lang="en-US" sz="800" b="1" dirty="0">
                    <a:solidFill>
                      <a:prstClr val="black"/>
                    </a:solidFill>
                    <a:latin typeface="Comic Sans MS" pitchFamily="66" charset="0"/>
                  </a:endParaRPr>
                </a:p>
              </p:txBody>
            </p:sp>
          </p:grpSp>
          <p:sp>
            <p:nvSpPr>
              <p:cNvPr id="247"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2"/>
                  </a:rPr>
                  <a:t>D1100905</a:t>
                </a:r>
                <a:endParaRPr lang="en-US" sz="800" b="1" dirty="0">
                  <a:solidFill>
                    <a:prstClr val="black"/>
                  </a:solidFill>
                  <a:latin typeface="Comic Sans MS" pitchFamily="66" charset="0"/>
                </a:endParaRPr>
              </a:p>
            </p:txBody>
          </p:sp>
        </p:grpSp>
        <p:grpSp>
          <p:nvGrpSpPr>
            <p:cNvPr id="241" name="Group 192"/>
            <p:cNvGrpSpPr>
              <a:grpSpLocks/>
            </p:cNvGrpSpPr>
            <p:nvPr/>
          </p:nvGrpSpPr>
          <p:grpSpPr bwMode="auto">
            <a:xfrm>
              <a:off x="2841236" y="5773948"/>
              <a:ext cx="2656647" cy="221194"/>
              <a:chOff x="2841236" y="5773948"/>
              <a:chExt cx="2656647" cy="221194"/>
            </a:xfrm>
          </p:grpSpPr>
          <p:sp>
            <p:nvSpPr>
              <p:cNvPr id="242"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No Power</a:t>
                </a:r>
                <a:endParaRPr lang="en-US" sz="800" b="1" dirty="0">
                  <a:solidFill>
                    <a:prstClr val="black"/>
                  </a:solidFill>
                  <a:latin typeface="Comic Sans MS" pitchFamily="66" charset="0"/>
                </a:endParaRPr>
              </a:p>
            </p:txBody>
          </p:sp>
          <p:grpSp>
            <p:nvGrpSpPr>
              <p:cNvPr id="243" name="Group 191"/>
              <p:cNvGrpSpPr>
                <a:grpSpLocks/>
              </p:cNvGrpSpPr>
              <p:nvPr/>
            </p:nvGrpSpPr>
            <p:grpSpPr bwMode="auto">
              <a:xfrm>
                <a:off x="2841236" y="5779698"/>
                <a:ext cx="1280160" cy="215444"/>
                <a:chOff x="2841236" y="5779698"/>
                <a:chExt cx="1280160" cy="215444"/>
              </a:xfrm>
            </p:grpSpPr>
            <p:pic>
              <p:nvPicPr>
                <p:cNvPr id="2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250" name="Group 45"/>
          <p:cNvGrpSpPr>
            <a:grpSpLocks/>
          </p:cNvGrpSpPr>
          <p:nvPr/>
        </p:nvGrpSpPr>
        <p:grpSpPr bwMode="auto">
          <a:xfrm>
            <a:off x="2021691" y="2077787"/>
            <a:ext cx="5692775" cy="228319"/>
            <a:chOff x="1768979" y="806791"/>
            <a:chExt cx="5693681" cy="228601"/>
          </a:xfrm>
        </p:grpSpPr>
        <p:pic>
          <p:nvPicPr>
            <p:cNvPr id="251"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3" name="TextBox 246"/>
            <p:cNvSpPr txBox="1">
              <a:spLocks noChangeArrowheads="1"/>
            </p:cNvSpPr>
            <p:nvPr/>
          </p:nvSpPr>
          <p:spPr bwMode="auto">
            <a:xfrm>
              <a:off x="1768979" y="812475"/>
              <a:ext cx="1778090" cy="215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79.4 MHz VCO (ALS)</a:t>
              </a:r>
              <a:endParaRPr lang="en-US" sz="800" b="1" dirty="0">
                <a:solidFill>
                  <a:prstClr val="black"/>
                </a:solidFill>
                <a:latin typeface="Comic Sans MS" pitchFamily="66" charset="0"/>
              </a:endParaRPr>
            </a:p>
          </p:txBody>
        </p:sp>
        <p:sp>
          <p:nvSpPr>
            <p:cNvPr id="254"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4"/>
                </a:rPr>
                <a:t>D0900605</a:t>
              </a:r>
              <a:endParaRPr lang="en-US" sz="800" b="1" dirty="0">
                <a:solidFill>
                  <a:prstClr val="black"/>
                </a:solidFill>
                <a:latin typeface="Comic Sans MS" pitchFamily="66" charset="0"/>
              </a:endParaRPr>
            </a:p>
          </p:txBody>
        </p:sp>
        <p:sp>
          <p:nvSpPr>
            <p:cNvPr id="255"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sp>
          <p:nvSpPr>
            <p:cNvPr id="256"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rPr>
                <a:t>S1200578</a:t>
              </a:r>
              <a:endParaRPr lang="en-US" sz="800" b="1" dirty="0">
                <a:solidFill>
                  <a:prstClr val="black"/>
                </a:solidFill>
                <a:latin typeface="Comic Sans MS" pitchFamily="66" charset="0"/>
              </a:endParaRPr>
            </a:p>
          </p:txBody>
        </p:sp>
      </p:grpSp>
      <p:grpSp>
        <p:nvGrpSpPr>
          <p:cNvPr id="257" name="Group 230"/>
          <p:cNvGrpSpPr>
            <a:grpSpLocks/>
          </p:cNvGrpSpPr>
          <p:nvPr/>
        </p:nvGrpSpPr>
        <p:grpSpPr bwMode="auto">
          <a:xfrm>
            <a:off x="1494424" y="2241979"/>
            <a:ext cx="6451913" cy="223949"/>
            <a:chOff x="-953288" y="5770960"/>
            <a:chExt cx="6451171" cy="224182"/>
          </a:xfrm>
        </p:grpSpPr>
        <p:grpSp>
          <p:nvGrpSpPr>
            <p:cNvPr id="258" name="Group 195"/>
            <p:cNvGrpSpPr>
              <a:grpSpLocks/>
            </p:cNvGrpSpPr>
            <p:nvPr/>
          </p:nvGrpSpPr>
          <p:grpSpPr bwMode="auto">
            <a:xfrm>
              <a:off x="-953288" y="5770960"/>
              <a:ext cx="3582315" cy="221307"/>
              <a:chOff x="-953288" y="5788212"/>
              <a:chExt cx="3582315" cy="221307"/>
            </a:xfrm>
          </p:grpSpPr>
          <p:grpSp>
            <p:nvGrpSpPr>
              <p:cNvPr id="264" name="Group 194"/>
              <p:cNvGrpSpPr>
                <a:grpSpLocks/>
              </p:cNvGrpSpPr>
              <p:nvPr/>
            </p:nvGrpSpPr>
            <p:grpSpPr bwMode="auto">
              <a:xfrm>
                <a:off x="-953288" y="5788212"/>
                <a:ext cx="3582315" cy="215668"/>
                <a:chOff x="-953288" y="5788212"/>
                <a:chExt cx="3582315" cy="215668"/>
              </a:xfrm>
            </p:grpSpPr>
            <p:pic>
              <p:nvPicPr>
                <p:cNvPr id="26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39.7 MHz Frequency Divider</a:t>
                  </a:r>
                  <a:endParaRPr lang="en-US" sz="800" b="1" dirty="0">
                    <a:solidFill>
                      <a:prstClr val="black"/>
                    </a:solidFill>
                    <a:latin typeface="Comic Sans MS" pitchFamily="66" charset="0"/>
                  </a:endParaRPr>
                </a:p>
              </p:txBody>
            </p:sp>
          </p:grpSp>
          <p:sp>
            <p:nvSpPr>
              <p:cNvPr id="265"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6"/>
                  </a:rPr>
                  <a:t>D1002182</a:t>
                </a:r>
                <a:endParaRPr lang="en-US" sz="800" b="1" dirty="0">
                  <a:solidFill>
                    <a:prstClr val="black"/>
                  </a:solidFill>
                  <a:latin typeface="Comic Sans MS" pitchFamily="66" charset="0"/>
                </a:endParaRPr>
              </a:p>
            </p:txBody>
          </p:sp>
        </p:grpSp>
        <p:grpSp>
          <p:nvGrpSpPr>
            <p:cNvPr id="259" name="Group 192"/>
            <p:cNvGrpSpPr>
              <a:grpSpLocks/>
            </p:cNvGrpSpPr>
            <p:nvPr/>
          </p:nvGrpSpPr>
          <p:grpSpPr bwMode="auto">
            <a:xfrm>
              <a:off x="2841236" y="5773948"/>
              <a:ext cx="2656647" cy="221194"/>
              <a:chOff x="2841236" y="5773948"/>
              <a:chExt cx="2656647" cy="221194"/>
            </a:xfrm>
          </p:grpSpPr>
          <p:sp>
            <p:nvSpPr>
              <p:cNvPr id="260"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261" name="Group 191"/>
              <p:cNvGrpSpPr>
                <a:grpSpLocks/>
              </p:cNvGrpSpPr>
              <p:nvPr/>
            </p:nvGrpSpPr>
            <p:grpSpPr bwMode="auto">
              <a:xfrm>
                <a:off x="2841236" y="5779698"/>
                <a:ext cx="1280160" cy="215444"/>
                <a:chOff x="2841236" y="5779698"/>
                <a:chExt cx="1280160" cy="215444"/>
              </a:xfrm>
            </p:grpSpPr>
            <p:pic>
              <p:nvPicPr>
                <p:cNvPr id="26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7"/>
                    </a:rPr>
                    <a:t>S1000753</a:t>
                  </a:r>
                  <a:endParaRPr lang="en-US" sz="800" b="1" dirty="0">
                    <a:solidFill>
                      <a:prstClr val="black"/>
                    </a:solidFill>
                    <a:latin typeface="Comic Sans MS" pitchFamily="66" charset="0"/>
                  </a:endParaRPr>
                </a:p>
              </p:txBody>
            </p:sp>
          </p:grpSp>
        </p:grpSp>
      </p:grpSp>
      <p:grpSp>
        <p:nvGrpSpPr>
          <p:cNvPr id="268" name="Group 230"/>
          <p:cNvGrpSpPr>
            <a:grpSpLocks/>
          </p:cNvGrpSpPr>
          <p:nvPr/>
        </p:nvGrpSpPr>
        <p:grpSpPr bwMode="auto">
          <a:xfrm>
            <a:off x="1489098" y="2352817"/>
            <a:ext cx="6451913" cy="224061"/>
            <a:chOff x="-953288" y="5770960"/>
            <a:chExt cx="6451171" cy="224294"/>
          </a:xfrm>
        </p:grpSpPr>
        <p:grpSp>
          <p:nvGrpSpPr>
            <p:cNvPr id="269" name="Group 195"/>
            <p:cNvGrpSpPr>
              <a:grpSpLocks/>
            </p:cNvGrpSpPr>
            <p:nvPr/>
          </p:nvGrpSpPr>
          <p:grpSpPr bwMode="auto">
            <a:xfrm>
              <a:off x="-953288" y="5770960"/>
              <a:ext cx="3582315" cy="221307"/>
              <a:chOff x="-953288" y="5788212"/>
              <a:chExt cx="3582315" cy="221307"/>
            </a:xfrm>
          </p:grpSpPr>
          <p:grpSp>
            <p:nvGrpSpPr>
              <p:cNvPr id="275" name="Group 194"/>
              <p:cNvGrpSpPr>
                <a:grpSpLocks/>
              </p:cNvGrpSpPr>
              <p:nvPr/>
            </p:nvGrpSpPr>
            <p:grpSpPr bwMode="auto">
              <a:xfrm>
                <a:off x="-953288" y="5788212"/>
                <a:ext cx="3582315" cy="215668"/>
                <a:chOff x="-953288" y="5788212"/>
                <a:chExt cx="3582315" cy="215668"/>
              </a:xfrm>
            </p:grpSpPr>
            <p:pic>
              <p:nvPicPr>
                <p:cNvPr id="2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RF Preamplifier</a:t>
                  </a:r>
                  <a:endParaRPr lang="en-US" sz="800" b="1" dirty="0">
                    <a:solidFill>
                      <a:prstClr val="black"/>
                    </a:solidFill>
                    <a:latin typeface="Comic Sans MS" pitchFamily="66" charset="0"/>
                  </a:endParaRPr>
                </a:p>
              </p:txBody>
            </p:sp>
          </p:grpSp>
          <p:sp>
            <p:nvSpPr>
              <p:cNvPr id="276"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8"/>
                  </a:rPr>
                  <a:t>D1201294</a:t>
                </a:r>
                <a:endParaRPr lang="en-US" sz="800" b="1" dirty="0">
                  <a:solidFill>
                    <a:prstClr val="black"/>
                  </a:solidFill>
                  <a:latin typeface="Comic Sans MS" pitchFamily="66" charset="0"/>
                </a:endParaRPr>
              </a:p>
            </p:txBody>
          </p:sp>
        </p:grpSp>
        <p:grpSp>
          <p:nvGrpSpPr>
            <p:cNvPr id="270" name="Group 192"/>
            <p:cNvGrpSpPr>
              <a:grpSpLocks/>
            </p:cNvGrpSpPr>
            <p:nvPr/>
          </p:nvGrpSpPr>
          <p:grpSpPr bwMode="auto">
            <a:xfrm>
              <a:off x="2841236" y="5773948"/>
              <a:ext cx="2656647" cy="221306"/>
              <a:chOff x="2841236" y="5773948"/>
              <a:chExt cx="2656647" cy="221306"/>
            </a:xfrm>
          </p:grpSpPr>
          <p:sp>
            <p:nvSpPr>
              <p:cNvPr id="271"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272" name="Group 191"/>
              <p:cNvGrpSpPr>
                <a:grpSpLocks/>
              </p:cNvGrpSpPr>
              <p:nvPr/>
            </p:nvGrpSpPr>
            <p:grpSpPr bwMode="auto">
              <a:xfrm>
                <a:off x="2841236" y="5779586"/>
                <a:ext cx="1280160" cy="215668"/>
                <a:chOff x="2841236" y="5779586"/>
                <a:chExt cx="1280160" cy="215668"/>
              </a:xfrm>
            </p:grpSpPr>
            <p:pic>
              <p:nvPicPr>
                <p:cNvPr id="27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 name="TextBox 275"/>
                <p:cNvSpPr txBox="1">
                  <a:spLocks noChangeArrowheads="1"/>
                </p:cNvSpPr>
                <p:nvPr/>
              </p:nvSpPr>
              <p:spPr bwMode="auto">
                <a:xfrm>
                  <a:off x="2846716" y="5779586"/>
                  <a:ext cx="127095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grpSp>
      <p:grpSp>
        <p:nvGrpSpPr>
          <p:cNvPr id="279" name="Group 230"/>
          <p:cNvGrpSpPr>
            <a:grpSpLocks/>
          </p:cNvGrpSpPr>
          <p:nvPr/>
        </p:nvGrpSpPr>
        <p:grpSpPr bwMode="auto">
          <a:xfrm>
            <a:off x="1097280" y="2463649"/>
            <a:ext cx="6846497" cy="223949"/>
            <a:chOff x="-1347827" y="5770960"/>
            <a:chExt cx="6845710" cy="224182"/>
          </a:xfrm>
        </p:grpSpPr>
        <p:grpSp>
          <p:nvGrpSpPr>
            <p:cNvPr id="280" name="Group 195"/>
            <p:cNvGrpSpPr>
              <a:grpSpLocks/>
            </p:cNvGrpSpPr>
            <p:nvPr/>
          </p:nvGrpSpPr>
          <p:grpSpPr bwMode="auto">
            <a:xfrm>
              <a:off x="-1347827" y="5770960"/>
              <a:ext cx="3976854" cy="221307"/>
              <a:chOff x="-1347827" y="5788212"/>
              <a:chExt cx="3976854" cy="221307"/>
            </a:xfrm>
          </p:grpSpPr>
          <p:grpSp>
            <p:nvGrpSpPr>
              <p:cNvPr id="286" name="Group 194"/>
              <p:cNvGrpSpPr>
                <a:grpSpLocks/>
              </p:cNvGrpSpPr>
              <p:nvPr/>
            </p:nvGrpSpPr>
            <p:grpSpPr bwMode="auto">
              <a:xfrm>
                <a:off x="-1347827" y="5788212"/>
                <a:ext cx="3976854" cy="215668"/>
                <a:chOff x="-1347827" y="5788212"/>
                <a:chExt cx="3976854" cy="215668"/>
              </a:xfrm>
            </p:grpSpPr>
            <p:pic>
              <p:nvPicPr>
                <p:cNvPr id="2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TextBox 291"/>
                <p:cNvSpPr txBox="1">
                  <a:spLocks noChangeArrowheads="1"/>
                </p:cNvSpPr>
                <p:nvPr/>
              </p:nvSpPr>
              <p:spPr bwMode="auto">
                <a:xfrm>
                  <a:off x="-1347827" y="5788212"/>
                  <a:ext cx="269642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39.7 MHz 2 Channel Phase/</a:t>
                  </a:r>
                  <a:r>
                    <a:rPr lang="en-US" sz="800" b="1" dirty="0" err="1" smtClean="0">
                      <a:solidFill>
                        <a:prstClr val="black"/>
                      </a:solidFill>
                      <a:latin typeface="Comic Sans MS" pitchFamily="66" charset="0"/>
                    </a:rPr>
                    <a:t>Freq</a:t>
                  </a:r>
                  <a:r>
                    <a:rPr lang="en-US" sz="800" b="1" dirty="0" smtClean="0">
                      <a:solidFill>
                        <a:prstClr val="black"/>
                      </a:solidFill>
                      <a:latin typeface="Comic Sans MS" pitchFamily="66" charset="0"/>
                    </a:rPr>
                    <a:t> Discriminator</a:t>
                  </a:r>
                  <a:endParaRPr lang="en-US" sz="800" b="1" dirty="0">
                    <a:solidFill>
                      <a:prstClr val="black"/>
                    </a:solidFill>
                    <a:latin typeface="Comic Sans MS" pitchFamily="66" charset="0"/>
                  </a:endParaRPr>
                </a:p>
              </p:txBody>
            </p:sp>
          </p:grpSp>
          <p:sp>
            <p:nvSpPr>
              <p:cNvPr id="287"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rPr>
                  <a:t>D1002476</a:t>
                </a:r>
                <a:endParaRPr lang="en-US" sz="800" b="1" dirty="0">
                  <a:solidFill>
                    <a:prstClr val="black"/>
                  </a:solidFill>
                  <a:latin typeface="Comic Sans MS" pitchFamily="66" charset="0"/>
                </a:endParaRPr>
              </a:p>
            </p:txBody>
          </p:sp>
        </p:grpSp>
        <p:grpSp>
          <p:nvGrpSpPr>
            <p:cNvPr id="281" name="Group 192"/>
            <p:cNvGrpSpPr>
              <a:grpSpLocks/>
            </p:cNvGrpSpPr>
            <p:nvPr/>
          </p:nvGrpSpPr>
          <p:grpSpPr bwMode="auto">
            <a:xfrm>
              <a:off x="2841236" y="5773948"/>
              <a:ext cx="2656647" cy="221194"/>
              <a:chOff x="2841236" y="5773948"/>
              <a:chExt cx="2656647" cy="221194"/>
            </a:xfrm>
          </p:grpSpPr>
          <p:sp>
            <p:nvSpPr>
              <p:cNvPr id="282"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283" name="Group 191"/>
              <p:cNvGrpSpPr>
                <a:grpSpLocks/>
              </p:cNvGrpSpPr>
              <p:nvPr/>
            </p:nvGrpSpPr>
            <p:grpSpPr bwMode="auto">
              <a:xfrm>
                <a:off x="2841236" y="5779698"/>
                <a:ext cx="1280160" cy="215444"/>
                <a:chOff x="2841236" y="5779698"/>
                <a:chExt cx="1280160" cy="215444"/>
              </a:xfrm>
            </p:grpSpPr>
            <p:pic>
              <p:nvPicPr>
                <p:cNvPr id="2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0"/>
                    </a:rPr>
                    <a:t>S1000768</a:t>
                  </a:r>
                  <a:endParaRPr lang="en-US" sz="800" b="1" dirty="0">
                    <a:solidFill>
                      <a:prstClr val="black"/>
                    </a:solidFill>
                    <a:latin typeface="Comic Sans MS" pitchFamily="66" charset="0"/>
                  </a:endParaRPr>
                </a:p>
              </p:txBody>
            </p:sp>
          </p:grpSp>
        </p:grpSp>
      </p:grpSp>
      <p:grpSp>
        <p:nvGrpSpPr>
          <p:cNvPr id="290" name="Group 230"/>
          <p:cNvGrpSpPr>
            <a:grpSpLocks/>
          </p:cNvGrpSpPr>
          <p:nvPr/>
        </p:nvGrpSpPr>
        <p:grpSpPr bwMode="auto">
          <a:xfrm>
            <a:off x="1491864" y="2679744"/>
            <a:ext cx="6451913" cy="223949"/>
            <a:chOff x="-953288" y="5770960"/>
            <a:chExt cx="6451171" cy="224182"/>
          </a:xfrm>
        </p:grpSpPr>
        <p:grpSp>
          <p:nvGrpSpPr>
            <p:cNvPr id="291" name="Group 195"/>
            <p:cNvGrpSpPr>
              <a:grpSpLocks/>
            </p:cNvGrpSpPr>
            <p:nvPr/>
          </p:nvGrpSpPr>
          <p:grpSpPr bwMode="auto">
            <a:xfrm>
              <a:off x="-953288" y="5770960"/>
              <a:ext cx="3582315" cy="221307"/>
              <a:chOff x="-953288" y="5788212"/>
              <a:chExt cx="3582315" cy="221307"/>
            </a:xfrm>
          </p:grpSpPr>
          <p:grpSp>
            <p:nvGrpSpPr>
              <p:cNvPr id="297" name="Group 194"/>
              <p:cNvGrpSpPr>
                <a:grpSpLocks/>
              </p:cNvGrpSpPr>
              <p:nvPr/>
            </p:nvGrpSpPr>
            <p:grpSpPr bwMode="auto">
              <a:xfrm>
                <a:off x="-953288" y="5788212"/>
                <a:ext cx="3582315" cy="215668"/>
                <a:chOff x="-953288" y="5788212"/>
                <a:chExt cx="3582315" cy="215668"/>
              </a:xfrm>
            </p:grpSpPr>
            <p:pic>
              <p:nvPicPr>
                <p:cNvPr id="29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Common Mode Servo (ALS Laser Locking)</a:t>
                  </a:r>
                  <a:endParaRPr lang="en-US" sz="800" b="1" dirty="0">
                    <a:solidFill>
                      <a:prstClr val="black"/>
                    </a:solidFill>
                    <a:latin typeface="Comic Sans MS" pitchFamily="66" charset="0"/>
                  </a:endParaRPr>
                </a:p>
              </p:txBody>
            </p:sp>
          </p:grpSp>
          <p:sp>
            <p:nvSpPr>
              <p:cNvPr id="298"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1"/>
                  </a:rPr>
                  <a:t>D0901781</a:t>
                </a:r>
                <a:endParaRPr lang="en-US" sz="800" b="1" dirty="0">
                  <a:solidFill>
                    <a:prstClr val="black"/>
                  </a:solidFill>
                  <a:latin typeface="Comic Sans MS" pitchFamily="66" charset="0"/>
                </a:endParaRPr>
              </a:p>
            </p:txBody>
          </p:sp>
        </p:grpSp>
        <p:grpSp>
          <p:nvGrpSpPr>
            <p:cNvPr id="292" name="Group 192"/>
            <p:cNvGrpSpPr>
              <a:grpSpLocks/>
            </p:cNvGrpSpPr>
            <p:nvPr/>
          </p:nvGrpSpPr>
          <p:grpSpPr bwMode="auto">
            <a:xfrm>
              <a:off x="2841236" y="5773948"/>
              <a:ext cx="2656647" cy="221194"/>
              <a:chOff x="2841236" y="5773948"/>
              <a:chExt cx="2656647" cy="221194"/>
            </a:xfrm>
          </p:grpSpPr>
          <p:sp>
            <p:nvSpPr>
              <p:cNvPr id="293"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294" name="Group 191"/>
              <p:cNvGrpSpPr>
                <a:grpSpLocks/>
              </p:cNvGrpSpPr>
              <p:nvPr/>
            </p:nvGrpSpPr>
            <p:grpSpPr bwMode="auto">
              <a:xfrm>
                <a:off x="2841236" y="5779698"/>
                <a:ext cx="1280160" cy="215444"/>
                <a:chOff x="2841236" y="5779698"/>
                <a:chExt cx="1280160" cy="215444"/>
              </a:xfrm>
            </p:grpSpPr>
            <p:pic>
              <p:nvPicPr>
                <p:cNvPr id="29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S1102646</a:t>
                  </a:r>
                  <a:endParaRPr lang="en-US" sz="800" b="1" dirty="0">
                    <a:solidFill>
                      <a:prstClr val="black"/>
                    </a:solidFill>
                    <a:latin typeface="Comic Sans MS" pitchFamily="66" charset="0"/>
                  </a:endParaRPr>
                </a:p>
              </p:txBody>
            </p:sp>
          </p:grpSp>
        </p:grpSp>
      </p:grpSp>
      <p:grpSp>
        <p:nvGrpSpPr>
          <p:cNvPr id="301" name="Group 230"/>
          <p:cNvGrpSpPr>
            <a:grpSpLocks/>
          </p:cNvGrpSpPr>
          <p:nvPr/>
        </p:nvGrpSpPr>
        <p:grpSpPr bwMode="auto">
          <a:xfrm>
            <a:off x="1486317" y="2898648"/>
            <a:ext cx="6451913" cy="223949"/>
            <a:chOff x="-953288" y="5770960"/>
            <a:chExt cx="6451171" cy="224182"/>
          </a:xfrm>
        </p:grpSpPr>
        <p:grpSp>
          <p:nvGrpSpPr>
            <p:cNvPr id="302" name="Group 195"/>
            <p:cNvGrpSpPr>
              <a:grpSpLocks/>
            </p:cNvGrpSpPr>
            <p:nvPr/>
          </p:nvGrpSpPr>
          <p:grpSpPr bwMode="auto">
            <a:xfrm>
              <a:off x="-953288" y="5770960"/>
              <a:ext cx="3582315" cy="221307"/>
              <a:chOff x="-953288" y="5788212"/>
              <a:chExt cx="3582315" cy="221307"/>
            </a:xfrm>
          </p:grpSpPr>
          <p:grpSp>
            <p:nvGrpSpPr>
              <p:cNvPr id="308" name="Group 194"/>
              <p:cNvGrpSpPr>
                <a:grpSpLocks/>
              </p:cNvGrpSpPr>
              <p:nvPr/>
            </p:nvGrpSpPr>
            <p:grpSpPr bwMode="auto">
              <a:xfrm>
                <a:off x="-953288" y="5788212"/>
                <a:ext cx="3582315" cy="215668"/>
                <a:chOff x="-953288" y="5788212"/>
                <a:chExt cx="3582315" cy="215668"/>
              </a:xfrm>
            </p:grpSpPr>
            <p:pic>
              <p:nvPicPr>
                <p:cNvPr id="31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Common Mode Servo (ALS Cavity Locking)</a:t>
                  </a:r>
                  <a:endParaRPr lang="en-US" sz="800" b="1" dirty="0">
                    <a:solidFill>
                      <a:prstClr val="black"/>
                    </a:solidFill>
                    <a:latin typeface="Comic Sans MS" pitchFamily="66" charset="0"/>
                  </a:endParaRPr>
                </a:p>
              </p:txBody>
            </p:sp>
          </p:grpSp>
          <p:sp>
            <p:nvSpPr>
              <p:cNvPr id="309"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1"/>
                  </a:rPr>
                  <a:t>D0901781</a:t>
                </a:r>
                <a:endParaRPr lang="en-US" sz="800" b="1" dirty="0">
                  <a:solidFill>
                    <a:prstClr val="black"/>
                  </a:solidFill>
                  <a:latin typeface="Comic Sans MS" pitchFamily="66" charset="0"/>
                </a:endParaRPr>
              </a:p>
            </p:txBody>
          </p:sp>
        </p:grpSp>
        <p:grpSp>
          <p:nvGrpSpPr>
            <p:cNvPr id="303" name="Group 192"/>
            <p:cNvGrpSpPr>
              <a:grpSpLocks/>
            </p:cNvGrpSpPr>
            <p:nvPr/>
          </p:nvGrpSpPr>
          <p:grpSpPr bwMode="auto">
            <a:xfrm>
              <a:off x="2841236" y="5773948"/>
              <a:ext cx="2656647" cy="221194"/>
              <a:chOff x="2841236" y="5773948"/>
              <a:chExt cx="2656647" cy="221194"/>
            </a:xfrm>
          </p:grpSpPr>
          <p:sp>
            <p:nvSpPr>
              <p:cNvPr id="304"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05" name="Group 191"/>
              <p:cNvGrpSpPr>
                <a:grpSpLocks/>
              </p:cNvGrpSpPr>
              <p:nvPr/>
            </p:nvGrpSpPr>
            <p:grpSpPr bwMode="auto">
              <a:xfrm>
                <a:off x="2841236" y="5779698"/>
                <a:ext cx="1280160" cy="215444"/>
                <a:chOff x="2841236" y="5779698"/>
                <a:chExt cx="1280160" cy="215444"/>
              </a:xfrm>
            </p:grpSpPr>
            <p:pic>
              <p:nvPicPr>
                <p:cNvPr id="30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S1102647</a:t>
                  </a:r>
                  <a:endParaRPr lang="en-US" sz="800" b="1" dirty="0">
                    <a:solidFill>
                      <a:prstClr val="black"/>
                    </a:solidFill>
                    <a:latin typeface="Comic Sans MS" pitchFamily="66" charset="0"/>
                  </a:endParaRPr>
                </a:p>
              </p:txBody>
            </p:sp>
          </p:grpSp>
        </p:grpSp>
      </p:grpSp>
      <p:grpSp>
        <p:nvGrpSpPr>
          <p:cNvPr id="312" name="Group 230"/>
          <p:cNvGrpSpPr>
            <a:grpSpLocks/>
          </p:cNvGrpSpPr>
          <p:nvPr/>
        </p:nvGrpSpPr>
        <p:grpSpPr bwMode="auto">
          <a:xfrm>
            <a:off x="1483601" y="3124524"/>
            <a:ext cx="6451913" cy="223949"/>
            <a:chOff x="-953288" y="5770960"/>
            <a:chExt cx="6451171" cy="224182"/>
          </a:xfrm>
        </p:grpSpPr>
        <p:grpSp>
          <p:nvGrpSpPr>
            <p:cNvPr id="313" name="Group 195"/>
            <p:cNvGrpSpPr>
              <a:grpSpLocks/>
            </p:cNvGrpSpPr>
            <p:nvPr/>
          </p:nvGrpSpPr>
          <p:grpSpPr bwMode="auto">
            <a:xfrm>
              <a:off x="-953288" y="5770960"/>
              <a:ext cx="3582315" cy="221307"/>
              <a:chOff x="-953288" y="5788212"/>
              <a:chExt cx="3582315" cy="221307"/>
            </a:xfrm>
          </p:grpSpPr>
          <p:grpSp>
            <p:nvGrpSpPr>
              <p:cNvPr id="319" name="Group 194"/>
              <p:cNvGrpSpPr>
                <a:grpSpLocks/>
              </p:cNvGrpSpPr>
              <p:nvPr/>
            </p:nvGrpSpPr>
            <p:grpSpPr bwMode="auto">
              <a:xfrm>
                <a:off x="-953288" y="5788212"/>
                <a:ext cx="3582315" cy="215668"/>
                <a:chOff x="-953288" y="5788212"/>
                <a:chExt cx="3582315" cy="215668"/>
              </a:xfrm>
            </p:grpSpPr>
            <p:pic>
              <p:nvPicPr>
                <p:cNvPr id="3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LSC Demod Concentrator 5</a:t>
                  </a:r>
                  <a:endParaRPr lang="en-US" sz="800" b="1" dirty="0">
                    <a:solidFill>
                      <a:prstClr val="black"/>
                    </a:solidFill>
                    <a:latin typeface="Comic Sans MS" pitchFamily="66" charset="0"/>
                  </a:endParaRPr>
                </a:p>
              </p:txBody>
            </p:sp>
          </p:grpSp>
          <p:sp>
            <p:nvSpPr>
              <p:cNvPr id="320"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D1100691</a:t>
                </a:r>
                <a:endParaRPr lang="en-US" sz="800" b="1" dirty="0">
                  <a:solidFill>
                    <a:prstClr val="black"/>
                  </a:solidFill>
                  <a:latin typeface="Comic Sans MS" pitchFamily="66" charset="0"/>
                </a:endParaRPr>
              </a:p>
            </p:txBody>
          </p:sp>
        </p:grpSp>
        <p:grpSp>
          <p:nvGrpSpPr>
            <p:cNvPr id="314" name="Group 192"/>
            <p:cNvGrpSpPr>
              <a:grpSpLocks/>
            </p:cNvGrpSpPr>
            <p:nvPr/>
          </p:nvGrpSpPr>
          <p:grpSpPr bwMode="auto">
            <a:xfrm>
              <a:off x="2841236" y="5773948"/>
              <a:ext cx="2656647" cy="221194"/>
              <a:chOff x="2841236" y="5773948"/>
              <a:chExt cx="2656647" cy="221194"/>
            </a:xfrm>
          </p:grpSpPr>
          <p:sp>
            <p:nvSpPr>
              <p:cNvPr id="315"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16" name="Group 191"/>
              <p:cNvGrpSpPr>
                <a:grpSpLocks/>
              </p:cNvGrpSpPr>
              <p:nvPr/>
            </p:nvGrpSpPr>
            <p:grpSpPr bwMode="auto">
              <a:xfrm>
                <a:off x="2841236" y="5779698"/>
                <a:ext cx="1280160" cy="215444"/>
                <a:chOff x="2841236" y="5779698"/>
                <a:chExt cx="1280160" cy="215444"/>
              </a:xfrm>
            </p:grpSpPr>
            <p:pic>
              <p:nvPicPr>
                <p:cNvPr id="31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S1104010</a:t>
                  </a:r>
                  <a:endParaRPr lang="en-US" sz="800" b="1" dirty="0">
                    <a:solidFill>
                      <a:prstClr val="black"/>
                    </a:solidFill>
                    <a:latin typeface="Comic Sans MS" pitchFamily="66" charset="0"/>
                  </a:endParaRPr>
                </a:p>
              </p:txBody>
            </p:sp>
          </p:grpSp>
        </p:grpSp>
      </p:grpSp>
      <p:grpSp>
        <p:nvGrpSpPr>
          <p:cNvPr id="323" name="Group 230"/>
          <p:cNvGrpSpPr>
            <a:grpSpLocks/>
          </p:cNvGrpSpPr>
          <p:nvPr/>
        </p:nvGrpSpPr>
        <p:grpSpPr bwMode="auto">
          <a:xfrm>
            <a:off x="1483601" y="3227934"/>
            <a:ext cx="6451913" cy="223949"/>
            <a:chOff x="-953288" y="5770960"/>
            <a:chExt cx="6451171" cy="224182"/>
          </a:xfrm>
        </p:grpSpPr>
        <p:grpSp>
          <p:nvGrpSpPr>
            <p:cNvPr id="324" name="Group 195"/>
            <p:cNvGrpSpPr>
              <a:grpSpLocks/>
            </p:cNvGrpSpPr>
            <p:nvPr/>
          </p:nvGrpSpPr>
          <p:grpSpPr bwMode="auto">
            <a:xfrm>
              <a:off x="-953288" y="5770960"/>
              <a:ext cx="3582315" cy="221307"/>
              <a:chOff x="-953288" y="5788212"/>
              <a:chExt cx="3582315" cy="221307"/>
            </a:xfrm>
          </p:grpSpPr>
          <p:grpSp>
            <p:nvGrpSpPr>
              <p:cNvPr id="330" name="Group 194"/>
              <p:cNvGrpSpPr>
                <a:grpSpLocks/>
              </p:cNvGrpSpPr>
              <p:nvPr/>
            </p:nvGrpSpPr>
            <p:grpSpPr bwMode="auto">
              <a:xfrm>
                <a:off x="-953288" y="5788212"/>
                <a:ext cx="3582315" cy="215668"/>
                <a:chOff x="-953288" y="5788212"/>
                <a:chExt cx="3582315" cy="215668"/>
              </a:xfrm>
            </p:grpSpPr>
            <p:pic>
              <p:nvPicPr>
                <p:cNvPr id="33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3" name="TextBox 291"/>
                <p:cNvSpPr txBox="1">
                  <a:spLocks noChangeArrowheads="1"/>
                </p:cNvSpPr>
                <p:nvPr/>
              </p:nvSpPr>
              <p:spPr bwMode="auto">
                <a:xfrm>
                  <a:off x="-953288" y="5788212"/>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ASC Demod Concentrator 6</a:t>
                  </a:r>
                  <a:endParaRPr lang="en-US" sz="800" b="1" dirty="0">
                    <a:solidFill>
                      <a:prstClr val="black"/>
                    </a:solidFill>
                    <a:latin typeface="Comic Sans MS" pitchFamily="66" charset="0"/>
                  </a:endParaRPr>
                </a:p>
              </p:txBody>
            </p:sp>
          </p:grpSp>
          <p:sp>
            <p:nvSpPr>
              <p:cNvPr id="331"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3"/>
                  </a:rPr>
                  <a:t>D1100696</a:t>
                </a:r>
                <a:endParaRPr lang="en-US" sz="800" b="1" dirty="0">
                  <a:solidFill>
                    <a:prstClr val="black"/>
                  </a:solidFill>
                  <a:latin typeface="Comic Sans MS" pitchFamily="66" charset="0"/>
                </a:endParaRPr>
              </a:p>
            </p:txBody>
          </p:sp>
        </p:grpSp>
        <p:grpSp>
          <p:nvGrpSpPr>
            <p:cNvPr id="325" name="Group 192"/>
            <p:cNvGrpSpPr>
              <a:grpSpLocks/>
            </p:cNvGrpSpPr>
            <p:nvPr/>
          </p:nvGrpSpPr>
          <p:grpSpPr bwMode="auto">
            <a:xfrm>
              <a:off x="2841236" y="5773948"/>
              <a:ext cx="2656647" cy="221194"/>
              <a:chOff x="2841236" y="5773948"/>
              <a:chExt cx="2656647" cy="221194"/>
            </a:xfrm>
          </p:grpSpPr>
          <p:sp>
            <p:nvSpPr>
              <p:cNvPr id="326"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27" name="Group 191"/>
              <p:cNvGrpSpPr>
                <a:grpSpLocks/>
              </p:cNvGrpSpPr>
              <p:nvPr/>
            </p:nvGrpSpPr>
            <p:grpSpPr bwMode="auto">
              <a:xfrm>
                <a:off x="2841236" y="5779698"/>
                <a:ext cx="1280160" cy="215444"/>
                <a:chOff x="2841236" y="5779698"/>
                <a:chExt cx="1280160" cy="215444"/>
              </a:xfrm>
            </p:grpSpPr>
            <p:pic>
              <p:nvPicPr>
                <p:cNvPr id="3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S1103989</a:t>
                  </a:r>
                  <a:endParaRPr lang="en-US" sz="800" b="1" dirty="0">
                    <a:solidFill>
                      <a:prstClr val="black"/>
                    </a:solidFill>
                    <a:latin typeface="Comic Sans MS" pitchFamily="66" charset="0"/>
                  </a:endParaRPr>
                </a:p>
              </p:txBody>
            </p:sp>
          </p:grpSp>
        </p:grpSp>
      </p:grpSp>
      <p:grpSp>
        <p:nvGrpSpPr>
          <p:cNvPr id="345" name="Group 230"/>
          <p:cNvGrpSpPr>
            <a:grpSpLocks/>
          </p:cNvGrpSpPr>
          <p:nvPr/>
        </p:nvGrpSpPr>
        <p:grpSpPr bwMode="auto">
          <a:xfrm>
            <a:off x="1480816" y="3336960"/>
            <a:ext cx="6451913" cy="223953"/>
            <a:chOff x="-953288" y="5770956"/>
            <a:chExt cx="6451171" cy="224186"/>
          </a:xfrm>
        </p:grpSpPr>
        <p:grpSp>
          <p:nvGrpSpPr>
            <p:cNvPr id="346" name="Group 195"/>
            <p:cNvGrpSpPr>
              <a:grpSpLocks/>
            </p:cNvGrpSpPr>
            <p:nvPr/>
          </p:nvGrpSpPr>
          <p:grpSpPr bwMode="auto">
            <a:xfrm>
              <a:off x="-953288" y="5770956"/>
              <a:ext cx="3582315" cy="221311"/>
              <a:chOff x="-953288" y="5788208"/>
              <a:chExt cx="3582315" cy="221311"/>
            </a:xfrm>
          </p:grpSpPr>
          <p:grpSp>
            <p:nvGrpSpPr>
              <p:cNvPr id="352" name="Group 194"/>
              <p:cNvGrpSpPr>
                <a:grpSpLocks/>
              </p:cNvGrpSpPr>
              <p:nvPr/>
            </p:nvGrpSpPr>
            <p:grpSpPr bwMode="auto">
              <a:xfrm>
                <a:off x="-953288" y="5788208"/>
                <a:ext cx="3582315" cy="215668"/>
                <a:chOff x="-953288" y="5788208"/>
                <a:chExt cx="3582315" cy="215668"/>
              </a:xfrm>
            </p:grpSpPr>
            <p:pic>
              <p:nvPicPr>
                <p:cNvPr id="3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5"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Auxiliary Signals Concentrator 2</a:t>
                  </a:r>
                  <a:endParaRPr lang="en-US" sz="800" b="1" dirty="0">
                    <a:solidFill>
                      <a:prstClr val="black"/>
                    </a:solidFill>
                    <a:latin typeface="Comic Sans MS" pitchFamily="66" charset="0"/>
                  </a:endParaRPr>
                </a:p>
              </p:txBody>
            </p:sp>
          </p:grpSp>
          <p:sp>
            <p:nvSpPr>
              <p:cNvPr id="353"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4"/>
                  </a:rPr>
                  <a:t>D1102045</a:t>
                </a:r>
                <a:endParaRPr lang="en-US" sz="800" b="1" dirty="0">
                  <a:solidFill>
                    <a:prstClr val="black"/>
                  </a:solidFill>
                  <a:latin typeface="Comic Sans MS" pitchFamily="66" charset="0"/>
                </a:endParaRPr>
              </a:p>
            </p:txBody>
          </p:sp>
        </p:grpSp>
        <p:grpSp>
          <p:nvGrpSpPr>
            <p:cNvPr id="347" name="Group 192"/>
            <p:cNvGrpSpPr>
              <a:grpSpLocks/>
            </p:cNvGrpSpPr>
            <p:nvPr/>
          </p:nvGrpSpPr>
          <p:grpSpPr bwMode="auto">
            <a:xfrm>
              <a:off x="2841236" y="5773948"/>
              <a:ext cx="2656647" cy="221194"/>
              <a:chOff x="2841236" y="5773948"/>
              <a:chExt cx="2656647" cy="221194"/>
            </a:xfrm>
          </p:grpSpPr>
          <p:sp>
            <p:nvSpPr>
              <p:cNvPr id="348"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49" name="Group 191"/>
              <p:cNvGrpSpPr>
                <a:grpSpLocks/>
              </p:cNvGrpSpPr>
              <p:nvPr/>
            </p:nvGrpSpPr>
            <p:grpSpPr bwMode="auto">
              <a:xfrm>
                <a:off x="2841236" y="5779698"/>
                <a:ext cx="1280160" cy="215444"/>
                <a:chOff x="2841236" y="5779698"/>
                <a:chExt cx="1280160" cy="215444"/>
              </a:xfrm>
            </p:grpSpPr>
            <p:pic>
              <p:nvPicPr>
                <p:cNvPr id="35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1"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56" name="Group 230"/>
          <p:cNvGrpSpPr>
            <a:grpSpLocks/>
          </p:cNvGrpSpPr>
          <p:nvPr/>
        </p:nvGrpSpPr>
        <p:grpSpPr bwMode="auto">
          <a:xfrm>
            <a:off x="1486333" y="3451090"/>
            <a:ext cx="6451913" cy="223953"/>
            <a:chOff x="-953288" y="5770956"/>
            <a:chExt cx="6451171" cy="224186"/>
          </a:xfrm>
        </p:grpSpPr>
        <p:grpSp>
          <p:nvGrpSpPr>
            <p:cNvPr id="357" name="Group 195"/>
            <p:cNvGrpSpPr>
              <a:grpSpLocks/>
            </p:cNvGrpSpPr>
            <p:nvPr/>
          </p:nvGrpSpPr>
          <p:grpSpPr bwMode="auto">
            <a:xfrm>
              <a:off x="-953288" y="5770956"/>
              <a:ext cx="3582315" cy="221311"/>
              <a:chOff x="-953288" y="5788208"/>
              <a:chExt cx="3582315" cy="221311"/>
            </a:xfrm>
          </p:grpSpPr>
          <p:grpSp>
            <p:nvGrpSpPr>
              <p:cNvPr id="363" name="Group 194"/>
              <p:cNvGrpSpPr>
                <a:grpSpLocks/>
              </p:cNvGrpSpPr>
              <p:nvPr/>
            </p:nvGrpSpPr>
            <p:grpSpPr bwMode="auto">
              <a:xfrm>
                <a:off x="-953288" y="5788208"/>
                <a:ext cx="3582315" cy="215668"/>
                <a:chOff x="-953288" y="5788208"/>
                <a:chExt cx="3582315" cy="215668"/>
              </a:xfrm>
            </p:grpSpPr>
            <p:pic>
              <p:nvPicPr>
                <p:cNvPr id="36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Auxiliary Signals Concentrator 1</a:t>
                  </a:r>
                  <a:endParaRPr lang="en-US" sz="800" b="1" dirty="0">
                    <a:solidFill>
                      <a:prstClr val="black"/>
                    </a:solidFill>
                    <a:latin typeface="Comic Sans MS" pitchFamily="66" charset="0"/>
                  </a:endParaRPr>
                </a:p>
              </p:txBody>
            </p:sp>
          </p:grpSp>
          <p:sp>
            <p:nvSpPr>
              <p:cNvPr id="364"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D1102065</a:t>
                </a:r>
                <a:endParaRPr lang="en-US" sz="800" b="1" dirty="0">
                  <a:solidFill>
                    <a:prstClr val="black"/>
                  </a:solidFill>
                  <a:latin typeface="Comic Sans MS" pitchFamily="66" charset="0"/>
                </a:endParaRPr>
              </a:p>
            </p:txBody>
          </p:sp>
        </p:grpSp>
        <p:grpSp>
          <p:nvGrpSpPr>
            <p:cNvPr id="358" name="Group 192"/>
            <p:cNvGrpSpPr>
              <a:grpSpLocks/>
            </p:cNvGrpSpPr>
            <p:nvPr/>
          </p:nvGrpSpPr>
          <p:grpSpPr bwMode="auto">
            <a:xfrm>
              <a:off x="2841236" y="5773948"/>
              <a:ext cx="2656647" cy="221194"/>
              <a:chOff x="2841236" y="5773948"/>
              <a:chExt cx="2656647" cy="221194"/>
            </a:xfrm>
          </p:grpSpPr>
          <p:sp>
            <p:nvSpPr>
              <p:cNvPr id="359"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60" name="Group 191"/>
              <p:cNvGrpSpPr>
                <a:grpSpLocks/>
              </p:cNvGrpSpPr>
              <p:nvPr/>
            </p:nvGrpSpPr>
            <p:grpSpPr bwMode="auto">
              <a:xfrm>
                <a:off x="2841236" y="5779698"/>
                <a:ext cx="1280160" cy="215444"/>
                <a:chOff x="2841236" y="5779698"/>
                <a:chExt cx="1280160" cy="215444"/>
              </a:xfrm>
            </p:grpSpPr>
            <p:pic>
              <p:nvPicPr>
                <p:cNvPr id="36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67" name="Group 230"/>
          <p:cNvGrpSpPr>
            <a:grpSpLocks/>
          </p:cNvGrpSpPr>
          <p:nvPr/>
        </p:nvGrpSpPr>
        <p:grpSpPr bwMode="auto">
          <a:xfrm>
            <a:off x="1489099" y="3561925"/>
            <a:ext cx="6451913" cy="223953"/>
            <a:chOff x="-953288" y="5770956"/>
            <a:chExt cx="6451171" cy="224186"/>
          </a:xfrm>
        </p:grpSpPr>
        <p:grpSp>
          <p:nvGrpSpPr>
            <p:cNvPr id="368" name="Group 195"/>
            <p:cNvGrpSpPr>
              <a:grpSpLocks/>
            </p:cNvGrpSpPr>
            <p:nvPr/>
          </p:nvGrpSpPr>
          <p:grpSpPr bwMode="auto">
            <a:xfrm>
              <a:off x="-953288" y="5770956"/>
              <a:ext cx="3582315" cy="221423"/>
              <a:chOff x="-953288" y="5788208"/>
              <a:chExt cx="3582315" cy="221423"/>
            </a:xfrm>
          </p:grpSpPr>
          <p:grpSp>
            <p:nvGrpSpPr>
              <p:cNvPr id="374" name="Group 194"/>
              <p:cNvGrpSpPr>
                <a:grpSpLocks/>
              </p:cNvGrpSpPr>
              <p:nvPr/>
            </p:nvGrpSpPr>
            <p:grpSpPr bwMode="auto">
              <a:xfrm>
                <a:off x="-953288" y="5788208"/>
                <a:ext cx="3582315" cy="215668"/>
                <a:chOff x="-953288" y="5788208"/>
                <a:chExt cx="3582315" cy="215668"/>
              </a:xfrm>
            </p:grpSpPr>
            <p:pic>
              <p:nvPicPr>
                <p:cNvPr id="37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Auxiliary Signals Concentrator 5</a:t>
                  </a:r>
                  <a:endParaRPr lang="en-US" sz="800" b="1" dirty="0">
                    <a:solidFill>
                      <a:prstClr val="black"/>
                    </a:solidFill>
                    <a:latin typeface="Comic Sans MS" pitchFamily="66" charset="0"/>
                  </a:endParaRPr>
                </a:p>
              </p:txBody>
            </p:sp>
          </p:grpSp>
          <p:sp>
            <p:nvSpPr>
              <p:cNvPr id="375" name="TextBox 284"/>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5"/>
                  </a:rPr>
                  <a:t>D1102065</a:t>
                </a:r>
                <a:endParaRPr lang="en-US" sz="800" b="1" dirty="0">
                  <a:solidFill>
                    <a:prstClr val="black"/>
                  </a:solidFill>
                  <a:latin typeface="Comic Sans MS" pitchFamily="66" charset="0"/>
                </a:endParaRPr>
              </a:p>
            </p:txBody>
          </p:sp>
        </p:grpSp>
        <p:grpSp>
          <p:nvGrpSpPr>
            <p:cNvPr id="369" name="Group 192"/>
            <p:cNvGrpSpPr>
              <a:grpSpLocks/>
            </p:cNvGrpSpPr>
            <p:nvPr/>
          </p:nvGrpSpPr>
          <p:grpSpPr bwMode="auto">
            <a:xfrm>
              <a:off x="2841236" y="5773948"/>
              <a:ext cx="2656647" cy="221194"/>
              <a:chOff x="2841236" y="5773948"/>
              <a:chExt cx="2656647" cy="221194"/>
            </a:xfrm>
          </p:grpSpPr>
          <p:sp>
            <p:nvSpPr>
              <p:cNvPr id="370"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71" name="Group 191"/>
              <p:cNvGrpSpPr>
                <a:grpSpLocks/>
              </p:cNvGrpSpPr>
              <p:nvPr/>
            </p:nvGrpSpPr>
            <p:grpSpPr bwMode="auto">
              <a:xfrm>
                <a:off x="2841236" y="5779698"/>
                <a:ext cx="1280160" cy="215444"/>
                <a:chOff x="2841236" y="5779698"/>
                <a:chExt cx="1280160" cy="215444"/>
              </a:xfrm>
            </p:grpSpPr>
            <p:pic>
              <p:nvPicPr>
                <p:cNvPr id="37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3"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78" name="Group 230"/>
          <p:cNvGrpSpPr>
            <a:grpSpLocks/>
          </p:cNvGrpSpPr>
          <p:nvPr/>
        </p:nvGrpSpPr>
        <p:grpSpPr bwMode="auto">
          <a:xfrm>
            <a:off x="1491865" y="3791715"/>
            <a:ext cx="6451913" cy="223953"/>
            <a:chOff x="-953288" y="5770956"/>
            <a:chExt cx="6451171" cy="224186"/>
          </a:xfrm>
        </p:grpSpPr>
        <p:grpSp>
          <p:nvGrpSpPr>
            <p:cNvPr id="379" name="Group 195"/>
            <p:cNvGrpSpPr>
              <a:grpSpLocks/>
            </p:cNvGrpSpPr>
            <p:nvPr/>
          </p:nvGrpSpPr>
          <p:grpSpPr bwMode="auto">
            <a:xfrm>
              <a:off x="-953288" y="5770956"/>
              <a:ext cx="3582315" cy="221311"/>
              <a:chOff x="-953288" y="5788208"/>
              <a:chExt cx="3582315" cy="221311"/>
            </a:xfrm>
          </p:grpSpPr>
          <p:grpSp>
            <p:nvGrpSpPr>
              <p:cNvPr id="385" name="Group 194"/>
              <p:cNvGrpSpPr>
                <a:grpSpLocks/>
              </p:cNvGrpSpPr>
              <p:nvPr/>
            </p:nvGrpSpPr>
            <p:grpSpPr bwMode="auto">
              <a:xfrm>
                <a:off x="-953288" y="5788208"/>
                <a:ext cx="3582315" cy="215668"/>
                <a:chOff x="-953288" y="5788208"/>
                <a:chExt cx="3582315" cy="215668"/>
              </a:xfrm>
            </p:grpSpPr>
            <p:pic>
              <p:nvPicPr>
                <p:cNvPr id="38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8"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solidFill>
                        <a:prstClr val="black"/>
                      </a:solidFill>
                      <a:latin typeface="Comic Sans MS" pitchFamily="66" charset="0"/>
                    </a:rPr>
                    <a:t>iLIGO</a:t>
                  </a:r>
                  <a:r>
                    <a:rPr lang="en-US" sz="800" b="1" dirty="0" smtClean="0">
                      <a:solidFill>
                        <a:prstClr val="black"/>
                      </a:solidFill>
                      <a:latin typeface="Comic Sans MS" pitchFamily="66" charset="0"/>
                    </a:rPr>
                    <a:t> LSC PD Interface (4 Channel)</a:t>
                  </a:r>
                  <a:endParaRPr lang="en-US" sz="800" b="1" dirty="0">
                    <a:solidFill>
                      <a:prstClr val="black"/>
                    </a:solidFill>
                    <a:latin typeface="Comic Sans MS" pitchFamily="66" charset="0"/>
                  </a:endParaRPr>
                </a:p>
              </p:txBody>
            </p:sp>
          </p:grpSp>
          <p:sp>
            <p:nvSpPr>
              <p:cNvPr id="386"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6"/>
                  </a:rPr>
                  <a:t>D0901833</a:t>
                </a:r>
                <a:endParaRPr lang="en-US" sz="800" b="1" dirty="0">
                  <a:solidFill>
                    <a:prstClr val="black"/>
                  </a:solidFill>
                  <a:latin typeface="Comic Sans MS" pitchFamily="66" charset="0"/>
                </a:endParaRPr>
              </a:p>
            </p:txBody>
          </p:sp>
        </p:grpSp>
        <p:grpSp>
          <p:nvGrpSpPr>
            <p:cNvPr id="380" name="Group 192"/>
            <p:cNvGrpSpPr>
              <a:grpSpLocks/>
            </p:cNvGrpSpPr>
            <p:nvPr/>
          </p:nvGrpSpPr>
          <p:grpSpPr bwMode="auto">
            <a:xfrm>
              <a:off x="2841236" y="5773948"/>
              <a:ext cx="2656647" cy="221194"/>
              <a:chOff x="2841236" y="5773948"/>
              <a:chExt cx="2656647" cy="221194"/>
            </a:xfrm>
          </p:grpSpPr>
          <p:sp>
            <p:nvSpPr>
              <p:cNvPr id="381"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82" name="Group 191"/>
              <p:cNvGrpSpPr>
                <a:grpSpLocks/>
              </p:cNvGrpSpPr>
              <p:nvPr/>
            </p:nvGrpSpPr>
            <p:grpSpPr bwMode="auto">
              <a:xfrm>
                <a:off x="2841236" y="5779698"/>
                <a:ext cx="1280160" cy="215444"/>
                <a:chOff x="2841236" y="5779698"/>
                <a:chExt cx="1280160" cy="215444"/>
              </a:xfrm>
            </p:grpSpPr>
            <p:pic>
              <p:nvPicPr>
                <p:cNvPr id="38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4"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89" name="Group 230"/>
          <p:cNvGrpSpPr>
            <a:grpSpLocks/>
          </p:cNvGrpSpPr>
          <p:nvPr/>
        </p:nvGrpSpPr>
        <p:grpSpPr bwMode="auto">
          <a:xfrm>
            <a:off x="1486332" y="5013684"/>
            <a:ext cx="6451913" cy="223953"/>
            <a:chOff x="-953288" y="5770956"/>
            <a:chExt cx="6451171" cy="224186"/>
          </a:xfrm>
        </p:grpSpPr>
        <p:grpSp>
          <p:nvGrpSpPr>
            <p:cNvPr id="390" name="Group 195"/>
            <p:cNvGrpSpPr>
              <a:grpSpLocks/>
            </p:cNvGrpSpPr>
            <p:nvPr/>
          </p:nvGrpSpPr>
          <p:grpSpPr bwMode="auto">
            <a:xfrm>
              <a:off x="-953288" y="5770956"/>
              <a:ext cx="3582315" cy="221311"/>
              <a:chOff x="-953288" y="5788208"/>
              <a:chExt cx="3582315" cy="221311"/>
            </a:xfrm>
          </p:grpSpPr>
          <p:grpSp>
            <p:nvGrpSpPr>
              <p:cNvPr id="396" name="Group 194"/>
              <p:cNvGrpSpPr>
                <a:grpSpLocks/>
              </p:cNvGrpSpPr>
              <p:nvPr/>
            </p:nvGrpSpPr>
            <p:grpSpPr bwMode="auto">
              <a:xfrm>
                <a:off x="-953288" y="5788208"/>
                <a:ext cx="3582315" cy="215668"/>
                <a:chOff x="-953288" y="5788208"/>
                <a:chExt cx="3582315" cy="215668"/>
              </a:xfrm>
            </p:grpSpPr>
            <p:pic>
              <p:nvPicPr>
                <p:cNvPr id="3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9"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Differential to Single-Ended Converter</a:t>
                  </a:r>
                  <a:endParaRPr lang="en-US" sz="800" b="1" dirty="0">
                    <a:solidFill>
                      <a:prstClr val="black"/>
                    </a:solidFill>
                    <a:latin typeface="Comic Sans MS" pitchFamily="66" charset="0"/>
                  </a:endParaRPr>
                </a:p>
              </p:txBody>
            </p:sp>
          </p:grpSp>
          <p:sp>
            <p:nvSpPr>
              <p:cNvPr id="397"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7"/>
                  </a:rPr>
                  <a:t>D1100482</a:t>
                </a:r>
                <a:endParaRPr lang="en-US" sz="800" b="1" dirty="0">
                  <a:solidFill>
                    <a:prstClr val="black"/>
                  </a:solidFill>
                  <a:latin typeface="Comic Sans MS" pitchFamily="66" charset="0"/>
                </a:endParaRPr>
              </a:p>
            </p:txBody>
          </p:sp>
        </p:grpSp>
        <p:grpSp>
          <p:nvGrpSpPr>
            <p:cNvPr id="391" name="Group 192"/>
            <p:cNvGrpSpPr>
              <a:grpSpLocks/>
            </p:cNvGrpSpPr>
            <p:nvPr/>
          </p:nvGrpSpPr>
          <p:grpSpPr bwMode="auto">
            <a:xfrm>
              <a:off x="2841236" y="5773948"/>
              <a:ext cx="2656647" cy="221194"/>
              <a:chOff x="2841236" y="5773948"/>
              <a:chExt cx="2656647" cy="221194"/>
            </a:xfrm>
          </p:grpSpPr>
          <p:sp>
            <p:nvSpPr>
              <p:cNvPr id="392"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393" name="Group 191"/>
              <p:cNvGrpSpPr>
                <a:grpSpLocks/>
              </p:cNvGrpSpPr>
              <p:nvPr/>
            </p:nvGrpSpPr>
            <p:grpSpPr bwMode="auto">
              <a:xfrm>
                <a:off x="2841236" y="5779698"/>
                <a:ext cx="1280160" cy="215444"/>
                <a:chOff x="2841236" y="5779698"/>
                <a:chExt cx="1280160" cy="215444"/>
              </a:xfrm>
            </p:grpSpPr>
            <p:pic>
              <p:nvPicPr>
                <p:cNvPr id="3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5"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400" name="Group 230"/>
          <p:cNvGrpSpPr>
            <a:grpSpLocks/>
          </p:cNvGrpSpPr>
          <p:nvPr/>
        </p:nvGrpSpPr>
        <p:grpSpPr bwMode="auto">
          <a:xfrm>
            <a:off x="1489098" y="5329771"/>
            <a:ext cx="6451913" cy="223953"/>
            <a:chOff x="-953288" y="5770956"/>
            <a:chExt cx="6451171" cy="224186"/>
          </a:xfrm>
        </p:grpSpPr>
        <p:grpSp>
          <p:nvGrpSpPr>
            <p:cNvPr id="401" name="Group 195"/>
            <p:cNvGrpSpPr>
              <a:grpSpLocks/>
            </p:cNvGrpSpPr>
            <p:nvPr/>
          </p:nvGrpSpPr>
          <p:grpSpPr bwMode="auto">
            <a:xfrm>
              <a:off x="-953288" y="5770956"/>
              <a:ext cx="3582315" cy="221311"/>
              <a:chOff x="-953288" y="5788208"/>
              <a:chExt cx="3582315" cy="221311"/>
            </a:xfrm>
          </p:grpSpPr>
          <p:grpSp>
            <p:nvGrpSpPr>
              <p:cNvPr id="407" name="Group 194"/>
              <p:cNvGrpSpPr>
                <a:grpSpLocks/>
              </p:cNvGrpSpPr>
              <p:nvPr/>
            </p:nvGrpSpPr>
            <p:grpSpPr bwMode="auto">
              <a:xfrm>
                <a:off x="-953288" y="5788208"/>
                <a:ext cx="3582315" cy="215668"/>
                <a:chOff x="-953288" y="5788208"/>
                <a:chExt cx="3582315" cy="215668"/>
              </a:xfrm>
            </p:grpSpPr>
            <p:pic>
              <p:nvPicPr>
                <p:cNvPr id="40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Dual QPD Transimpedance Amplifier</a:t>
                  </a:r>
                  <a:endParaRPr lang="en-US" sz="800" b="1" dirty="0">
                    <a:solidFill>
                      <a:prstClr val="black"/>
                    </a:solidFill>
                    <a:latin typeface="Comic Sans MS" pitchFamily="66" charset="0"/>
                  </a:endParaRPr>
                </a:p>
              </p:txBody>
            </p:sp>
          </p:grpSp>
          <p:sp>
            <p:nvSpPr>
              <p:cNvPr id="408"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8"/>
                  </a:rPr>
                  <a:t>D1002481</a:t>
                </a:r>
                <a:endParaRPr lang="en-US" sz="800" b="1" dirty="0">
                  <a:solidFill>
                    <a:prstClr val="black"/>
                  </a:solidFill>
                  <a:latin typeface="Comic Sans MS" pitchFamily="66" charset="0"/>
                </a:endParaRPr>
              </a:p>
            </p:txBody>
          </p:sp>
        </p:grpSp>
        <p:grpSp>
          <p:nvGrpSpPr>
            <p:cNvPr id="402" name="Group 192"/>
            <p:cNvGrpSpPr>
              <a:grpSpLocks/>
            </p:cNvGrpSpPr>
            <p:nvPr/>
          </p:nvGrpSpPr>
          <p:grpSpPr bwMode="auto">
            <a:xfrm>
              <a:off x="2841236" y="5773948"/>
              <a:ext cx="2656647" cy="221194"/>
              <a:chOff x="2841236" y="5773948"/>
              <a:chExt cx="2656647" cy="221194"/>
            </a:xfrm>
          </p:grpSpPr>
          <p:sp>
            <p:nvSpPr>
              <p:cNvPr id="403"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404" name="Group 191"/>
              <p:cNvGrpSpPr>
                <a:grpSpLocks/>
              </p:cNvGrpSpPr>
              <p:nvPr/>
            </p:nvGrpSpPr>
            <p:grpSpPr bwMode="auto">
              <a:xfrm>
                <a:off x="2841236" y="5779698"/>
                <a:ext cx="1280160" cy="215444"/>
                <a:chOff x="2841236" y="5779698"/>
                <a:chExt cx="1280160" cy="215444"/>
              </a:xfrm>
            </p:grpSpPr>
            <p:pic>
              <p:nvPicPr>
                <p:cNvPr id="40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6"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411" name="Group 230"/>
          <p:cNvGrpSpPr>
            <a:grpSpLocks/>
          </p:cNvGrpSpPr>
          <p:nvPr/>
        </p:nvGrpSpPr>
        <p:grpSpPr bwMode="auto">
          <a:xfrm>
            <a:off x="1488492" y="5438033"/>
            <a:ext cx="6451913" cy="223953"/>
            <a:chOff x="-953288" y="5770956"/>
            <a:chExt cx="6451171" cy="224186"/>
          </a:xfrm>
        </p:grpSpPr>
        <p:grpSp>
          <p:nvGrpSpPr>
            <p:cNvPr id="412" name="Group 195"/>
            <p:cNvGrpSpPr>
              <a:grpSpLocks/>
            </p:cNvGrpSpPr>
            <p:nvPr/>
          </p:nvGrpSpPr>
          <p:grpSpPr bwMode="auto">
            <a:xfrm>
              <a:off x="-953288" y="5770956"/>
              <a:ext cx="3582315" cy="221311"/>
              <a:chOff x="-953288" y="5788208"/>
              <a:chExt cx="3582315" cy="221311"/>
            </a:xfrm>
          </p:grpSpPr>
          <p:grpSp>
            <p:nvGrpSpPr>
              <p:cNvPr id="418" name="Group 194"/>
              <p:cNvGrpSpPr>
                <a:grpSpLocks/>
              </p:cNvGrpSpPr>
              <p:nvPr/>
            </p:nvGrpSpPr>
            <p:grpSpPr bwMode="auto">
              <a:xfrm>
                <a:off x="-953288" y="5788208"/>
                <a:ext cx="3582315" cy="215668"/>
                <a:chOff x="-953288" y="5788208"/>
                <a:chExt cx="3582315" cy="215668"/>
              </a:xfrm>
            </p:grpSpPr>
            <p:pic>
              <p:nvPicPr>
                <p:cNvPr id="42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Dual QPD Transimpedance Amplifier</a:t>
                  </a:r>
                  <a:endParaRPr lang="en-US" sz="800" b="1" dirty="0">
                    <a:solidFill>
                      <a:prstClr val="black"/>
                    </a:solidFill>
                    <a:latin typeface="Comic Sans MS" pitchFamily="66" charset="0"/>
                  </a:endParaRPr>
                </a:p>
              </p:txBody>
            </p:sp>
          </p:grpSp>
          <p:sp>
            <p:nvSpPr>
              <p:cNvPr id="419"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8"/>
                  </a:rPr>
                  <a:t>D1002481</a:t>
                </a:r>
                <a:endParaRPr lang="en-US" sz="800" b="1" dirty="0">
                  <a:solidFill>
                    <a:prstClr val="black"/>
                  </a:solidFill>
                  <a:latin typeface="Comic Sans MS" pitchFamily="66" charset="0"/>
                </a:endParaRPr>
              </a:p>
            </p:txBody>
          </p:sp>
        </p:grpSp>
        <p:grpSp>
          <p:nvGrpSpPr>
            <p:cNvPr id="413" name="Group 192"/>
            <p:cNvGrpSpPr>
              <a:grpSpLocks/>
            </p:cNvGrpSpPr>
            <p:nvPr/>
          </p:nvGrpSpPr>
          <p:grpSpPr bwMode="auto">
            <a:xfrm>
              <a:off x="2841236" y="5773948"/>
              <a:ext cx="2656647" cy="221194"/>
              <a:chOff x="2841236" y="5773948"/>
              <a:chExt cx="2656647" cy="221194"/>
            </a:xfrm>
          </p:grpSpPr>
          <p:sp>
            <p:nvSpPr>
              <p:cNvPr id="414"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415" name="Group 191"/>
              <p:cNvGrpSpPr>
                <a:grpSpLocks/>
              </p:cNvGrpSpPr>
              <p:nvPr/>
            </p:nvGrpSpPr>
            <p:grpSpPr bwMode="auto">
              <a:xfrm>
                <a:off x="2841236" y="5779698"/>
                <a:ext cx="1280160" cy="215444"/>
                <a:chOff x="2841236" y="5779698"/>
                <a:chExt cx="1280160" cy="215444"/>
              </a:xfrm>
            </p:grpSpPr>
            <p:pic>
              <p:nvPicPr>
                <p:cNvPr id="41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7"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422" name="Group 230"/>
          <p:cNvGrpSpPr>
            <a:grpSpLocks/>
          </p:cNvGrpSpPr>
          <p:nvPr/>
        </p:nvGrpSpPr>
        <p:grpSpPr bwMode="auto">
          <a:xfrm>
            <a:off x="1489098" y="5224275"/>
            <a:ext cx="6451913" cy="223953"/>
            <a:chOff x="-953288" y="5770956"/>
            <a:chExt cx="6451171" cy="224186"/>
          </a:xfrm>
        </p:grpSpPr>
        <p:grpSp>
          <p:nvGrpSpPr>
            <p:cNvPr id="423" name="Group 195"/>
            <p:cNvGrpSpPr>
              <a:grpSpLocks/>
            </p:cNvGrpSpPr>
            <p:nvPr/>
          </p:nvGrpSpPr>
          <p:grpSpPr bwMode="auto">
            <a:xfrm>
              <a:off x="-953288" y="5770956"/>
              <a:ext cx="3582315" cy="221311"/>
              <a:chOff x="-953288" y="5788208"/>
              <a:chExt cx="3582315" cy="221311"/>
            </a:xfrm>
          </p:grpSpPr>
          <p:grpSp>
            <p:nvGrpSpPr>
              <p:cNvPr id="429" name="Group 194"/>
              <p:cNvGrpSpPr>
                <a:grpSpLocks/>
              </p:cNvGrpSpPr>
              <p:nvPr/>
            </p:nvGrpSpPr>
            <p:grpSpPr bwMode="auto">
              <a:xfrm>
                <a:off x="-953288" y="5788208"/>
                <a:ext cx="3582315" cy="215668"/>
                <a:chOff x="-953288" y="5788208"/>
                <a:chExt cx="3582315" cy="215668"/>
              </a:xfrm>
            </p:grpSpPr>
            <p:pic>
              <p:nvPicPr>
                <p:cNvPr id="43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2"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ISC Whitening Chassis</a:t>
                  </a:r>
                  <a:endParaRPr lang="en-US" sz="800" b="1" dirty="0">
                    <a:solidFill>
                      <a:prstClr val="black"/>
                    </a:solidFill>
                    <a:latin typeface="Comic Sans MS" pitchFamily="66" charset="0"/>
                  </a:endParaRPr>
                </a:p>
              </p:txBody>
            </p:sp>
          </p:grpSp>
          <p:sp>
            <p:nvSpPr>
              <p:cNvPr id="430"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9"/>
                  </a:rPr>
                  <a:t>D1002559</a:t>
                </a:r>
                <a:endParaRPr lang="en-US" sz="800" b="1" dirty="0">
                  <a:solidFill>
                    <a:prstClr val="black"/>
                  </a:solidFill>
                  <a:latin typeface="Comic Sans MS" pitchFamily="66" charset="0"/>
                </a:endParaRPr>
              </a:p>
            </p:txBody>
          </p:sp>
        </p:grpSp>
        <p:grpSp>
          <p:nvGrpSpPr>
            <p:cNvPr id="424" name="Group 192"/>
            <p:cNvGrpSpPr>
              <a:grpSpLocks/>
            </p:cNvGrpSpPr>
            <p:nvPr/>
          </p:nvGrpSpPr>
          <p:grpSpPr bwMode="auto">
            <a:xfrm>
              <a:off x="2841236" y="5773948"/>
              <a:ext cx="2656647" cy="221194"/>
              <a:chOff x="2841236" y="5773948"/>
              <a:chExt cx="2656647" cy="221194"/>
            </a:xfrm>
          </p:grpSpPr>
          <p:sp>
            <p:nvSpPr>
              <p:cNvPr id="425"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426" name="Group 191"/>
              <p:cNvGrpSpPr>
                <a:grpSpLocks/>
              </p:cNvGrpSpPr>
              <p:nvPr/>
            </p:nvGrpSpPr>
            <p:grpSpPr bwMode="auto">
              <a:xfrm>
                <a:off x="2841236" y="5779698"/>
                <a:ext cx="1280160" cy="215444"/>
                <a:chOff x="2841236" y="5779698"/>
                <a:chExt cx="1280160" cy="215444"/>
              </a:xfrm>
            </p:grpSpPr>
            <p:pic>
              <p:nvPicPr>
                <p:cNvPr id="42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8"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444" name="Group 230"/>
          <p:cNvGrpSpPr>
            <a:grpSpLocks/>
          </p:cNvGrpSpPr>
          <p:nvPr/>
        </p:nvGrpSpPr>
        <p:grpSpPr bwMode="auto">
          <a:xfrm>
            <a:off x="1480978" y="5554415"/>
            <a:ext cx="6451913" cy="223953"/>
            <a:chOff x="-953288" y="5770956"/>
            <a:chExt cx="6451171" cy="224186"/>
          </a:xfrm>
        </p:grpSpPr>
        <p:grpSp>
          <p:nvGrpSpPr>
            <p:cNvPr id="445" name="Group 195"/>
            <p:cNvGrpSpPr>
              <a:grpSpLocks/>
            </p:cNvGrpSpPr>
            <p:nvPr/>
          </p:nvGrpSpPr>
          <p:grpSpPr bwMode="auto">
            <a:xfrm>
              <a:off x="-953288" y="5770956"/>
              <a:ext cx="3582315" cy="221311"/>
              <a:chOff x="-953288" y="5788208"/>
              <a:chExt cx="3582315" cy="221311"/>
            </a:xfrm>
          </p:grpSpPr>
          <p:grpSp>
            <p:nvGrpSpPr>
              <p:cNvPr id="451" name="Group 194"/>
              <p:cNvGrpSpPr>
                <a:grpSpLocks/>
              </p:cNvGrpSpPr>
              <p:nvPr/>
            </p:nvGrpSpPr>
            <p:grpSpPr bwMode="auto">
              <a:xfrm>
                <a:off x="-953288" y="5788208"/>
                <a:ext cx="3582315" cy="215668"/>
                <a:chOff x="-953288" y="5788208"/>
                <a:chExt cx="3582315" cy="215668"/>
              </a:xfrm>
            </p:grpSpPr>
            <p:pic>
              <p:nvPicPr>
                <p:cNvPr id="45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4" name="TextBox 291"/>
                <p:cNvSpPr txBox="1">
                  <a:spLocks noChangeArrowheads="1"/>
                </p:cNvSpPr>
                <p:nvPr/>
              </p:nvSpPr>
              <p:spPr bwMode="auto">
                <a:xfrm>
                  <a:off x="-953288" y="5788208"/>
                  <a:ext cx="230188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ISC Whitening Chassis</a:t>
                  </a:r>
                  <a:endParaRPr lang="en-US" sz="800" b="1" dirty="0">
                    <a:solidFill>
                      <a:prstClr val="black"/>
                    </a:solidFill>
                    <a:latin typeface="Comic Sans MS" pitchFamily="66" charset="0"/>
                  </a:endParaRPr>
                </a:p>
              </p:txBody>
            </p:sp>
          </p:grpSp>
          <p:sp>
            <p:nvSpPr>
              <p:cNvPr id="452"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9"/>
                  </a:rPr>
                  <a:t>D1002559</a:t>
                </a:r>
                <a:endParaRPr lang="en-US" sz="800" b="1" dirty="0">
                  <a:solidFill>
                    <a:prstClr val="black"/>
                  </a:solidFill>
                  <a:latin typeface="Comic Sans MS" pitchFamily="66" charset="0"/>
                </a:endParaRPr>
              </a:p>
            </p:txBody>
          </p:sp>
        </p:grpSp>
        <p:grpSp>
          <p:nvGrpSpPr>
            <p:cNvPr id="446" name="Group 192"/>
            <p:cNvGrpSpPr>
              <a:grpSpLocks/>
            </p:cNvGrpSpPr>
            <p:nvPr/>
          </p:nvGrpSpPr>
          <p:grpSpPr bwMode="auto">
            <a:xfrm>
              <a:off x="2841236" y="5773948"/>
              <a:ext cx="2656647" cy="221194"/>
              <a:chOff x="2841236" y="5773948"/>
              <a:chExt cx="2656647" cy="221194"/>
            </a:xfrm>
          </p:grpSpPr>
          <p:sp>
            <p:nvSpPr>
              <p:cNvPr id="447"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±18V</a:t>
                </a:r>
              </a:p>
            </p:txBody>
          </p:sp>
          <p:grpSp>
            <p:nvGrpSpPr>
              <p:cNvPr id="448" name="Group 191"/>
              <p:cNvGrpSpPr>
                <a:grpSpLocks/>
              </p:cNvGrpSpPr>
              <p:nvPr/>
            </p:nvGrpSpPr>
            <p:grpSpPr bwMode="auto">
              <a:xfrm>
                <a:off x="2841236" y="5779698"/>
                <a:ext cx="1280160" cy="215444"/>
                <a:chOff x="2841236" y="5779698"/>
                <a:chExt cx="1280160" cy="215444"/>
              </a:xfrm>
            </p:grpSpPr>
            <p:pic>
              <p:nvPicPr>
                <p:cNvPr id="44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pic>
        <p:nvPicPr>
          <p:cNvPr id="593922" name="Picture 2"/>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317008" y="1189519"/>
            <a:ext cx="2338617" cy="34299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34"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1" action="ppaction://hlinksldjump"/>
              </a:rPr>
              <a:t>&lt;&lt; VEAY Racks</a:t>
            </a:r>
            <a:endParaRPr lang="en-US" sz="800" b="1" dirty="0">
              <a:latin typeface="Comic Sans MS" pitchFamily="66" charset="0"/>
            </a:endParaRPr>
          </a:p>
        </p:txBody>
      </p:sp>
      <p:sp>
        <p:nvSpPr>
          <p:cNvPr id="33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L1-ISC-YR1 </a:t>
            </a:r>
            <a:r>
              <a:rPr lang="en-US" sz="800" b="1" dirty="0">
                <a:latin typeface="Comic Sans MS" pitchFamily="66" charset="0"/>
              </a:rPr>
              <a:t>Y</a:t>
            </a:r>
            <a:r>
              <a:rPr lang="en-US" sz="800" b="1" dirty="0" smtClean="0">
                <a:latin typeface="Comic Sans MS" pitchFamily="66" charset="0"/>
              </a:rPr>
              <a:t>-End </a:t>
            </a:r>
            <a:r>
              <a:rPr lang="en-US" sz="800" b="1" dirty="0">
                <a:latin typeface="Comic Sans MS" pitchFamily="66" charset="0"/>
              </a:rPr>
              <a:t>Station </a:t>
            </a:r>
            <a:r>
              <a:rPr lang="en-US" sz="800" b="1" dirty="0" smtClean="0">
                <a:latin typeface="Comic Sans MS" pitchFamily="66" charset="0"/>
              </a:rPr>
              <a:t>Field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32"/>
              </a:rPr>
              <a:t>D1201094</a:t>
            </a:r>
            <a:r>
              <a:rPr lang="en-US" sz="800" b="1" dirty="0" smtClean="0">
                <a:latin typeface="Comic Sans MS" pitchFamily="66" charset="0"/>
              </a:rPr>
              <a:t>) (</a:t>
            </a:r>
            <a:r>
              <a:rPr lang="en-US" sz="800" b="1" dirty="0" smtClean="0">
                <a:latin typeface="Comic Sans MS" pitchFamily="66" charset="0"/>
                <a:hlinkClick r:id="rId33"/>
              </a:rPr>
              <a:t>S1202958</a:t>
            </a:r>
            <a:r>
              <a:rPr lang="en-US" sz="800" b="1" dirty="0" smtClean="0">
                <a:latin typeface="Comic Sans MS" pitchFamily="66" charset="0"/>
              </a:rPr>
              <a:t>)</a:t>
            </a:r>
            <a:endParaRPr lang="en-US" sz="800" b="1" dirty="0">
              <a:latin typeface="Comic Sans MS" pitchFamily="66" charset="0"/>
            </a:endParaRPr>
          </a:p>
        </p:txBody>
      </p:sp>
      <p:grpSp>
        <p:nvGrpSpPr>
          <p:cNvPr id="336" name="Group 335"/>
          <p:cNvGrpSpPr/>
          <p:nvPr/>
        </p:nvGrpSpPr>
        <p:grpSpPr>
          <a:xfrm>
            <a:off x="8373488" y="1704975"/>
            <a:ext cx="383464" cy="2971800"/>
            <a:chOff x="8323263" y="1704975"/>
            <a:chExt cx="383464" cy="2971800"/>
          </a:xfrm>
        </p:grpSpPr>
        <p:pic>
          <p:nvPicPr>
            <p:cNvPr id="337" name="Picture 118">
              <a:hlinkClick r:id="rId34" action="ppaction://hlinksldjump"/>
            </p:cNvPr>
            <p:cNvPicPr>
              <a:picLocks noChangeAspect="1" noChangeArrowheads="1"/>
            </p:cNvPicPr>
            <p:nvPr/>
          </p:nvPicPr>
          <p:blipFill>
            <a:blip r:embed="rId35"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8" name="Rectangle 337"/>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36" action="ppaction://hlinksldjump"/>
                </a:rPr>
                <a:t>PSY-013</a:t>
              </a:r>
              <a:endParaRPr lang="en-US" sz="900" dirty="0"/>
            </a:p>
          </p:txBody>
        </p:sp>
      </p:grpSp>
      <p:grpSp>
        <p:nvGrpSpPr>
          <p:cNvPr id="339" name="Group 338"/>
          <p:cNvGrpSpPr/>
          <p:nvPr/>
        </p:nvGrpSpPr>
        <p:grpSpPr>
          <a:xfrm>
            <a:off x="7988123" y="1704975"/>
            <a:ext cx="391085" cy="1038225"/>
            <a:chOff x="7980628" y="1704975"/>
            <a:chExt cx="391085" cy="1038225"/>
          </a:xfrm>
        </p:grpSpPr>
        <p:pic>
          <p:nvPicPr>
            <p:cNvPr id="340" name="Picture 119">
              <a:hlinkClick r:id="rId34" action="ppaction://hlinksldjump"/>
            </p:cNvPr>
            <p:cNvPicPr>
              <a:picLocks noChangeAspect="1" noChangeArrowheads="1"/>
            </p:cNvPicPr>
            <p:nvPr/>
          </p:nvPicPr>
          <p:blipFill>
            <a:blip r:embed="rId37"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1" name="Rectangle 34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36" action="ppaction://hlinksldjump"/>
                </a:rPr>
                <a:t>PSY-016</a:t>
              </a:r>
              <a:endParaRPr lang="en-US" sz="900" dirty="0"/>
            </a:p>
          </p:txBody>
        </p:sp>
      </p:grpSp>
      <p:grpSp>
        <p:nvGrpSpPr>
          <p:cNvPr id="342" name="Group 341"/>
          <p:cNvGrpSpPr/>
          <p:nvPr/>
        </p:nvGrpSpPr>
        <p:grpSpPr>
          <a:xfrm>
            <a:off x="8757122" y="1712271"/>
            <a:ext cx="386878" cy="2971800"/>
            <a:chOff x="8424863" y="1701800"/>
            <a:chExt cx="386878" cy="2971800"/>
          </a:xfrm>
        </p:grpSpPr>
        <p:pic>
          <p:nvPicPr>
            <p:cNvPr id="343" name="Picture 117">
              <a:hlinkClick r:id="rId38" action="ppaction://hlinksldjump"/>
            </p:cNvPr>
            <p:cNvPicPr>
              <a:picLocks noChangeAspect="1" noChangeArrowheads="1"/>
            </p:cNvPicPr>
            <p:nvPr/>
          </p:nvPicPr>
          <p:blipFill>
            <a:blip r:embed="rId3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 name="Rectangle 34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0" action="ppaction://hlinksldjump"/>
                </a:rPr>
                <a:t>PSO-001</a:t>
              </a:r>
              <a:endParaRPr lang="en-US" sz="900" dirty="0"/>
            </a:p>
          </p:txBody>
        </p:sp>
      </p:grpSp>
      <p:grpSp>
        <p:nvGrpSpPr>
          <p:cNvPr id="433" name="Group 432"/>
          <p:cNvGrpSpPr/>
          <p:nvPr/>
        </p:nvGrpSpPr>
        <p:grpSpPr>
          <a:xfrm>
            <a:off x="7155361" y="794546"/>
            <a:ext cx="1923327" cy="492245"/>
            <a:chOff x="712506" y="5554543"/>
            <a:chExt cx="1923327" cy="492245"/>
          </a:xfrm>
        </p:grpSpPr>
        <p:pic>
          <p:nvPicPr>
            <p:cNvPr id="434" name="Picture 2"/>
            <p:cNvPicPr>
              <a:picLocks noChangeAspect="1" noChangeArrowheads="1"/>
            </p:cNvPicPr>
            <p:nvPr/>
          </p:nvPicPr>
          <p:blipFill>
            <a:blip r:embed="rId41" cstate="print">
              <a:extLst>
                <a:ext uri="{28A0092B-C50C-407E-A947-70E740481C1C}">
                  <a14:useLocalDpi xmlns:a14="http://schemas.microsoft.com/office/drawing/2010/main" val="0"/>
                </a:ext>
              </a:extLst>
            </a:blip>
            <a:srcRect/>
            <a:stretch>
              <a:fillRect/>
            </a:stretch>
          </p:blipFill>
          <p:spPr bwMode="auto">
            <a:xfrm>
              <a:off x="1345747" y="5561680"/>
              <a:ext cx="689882" cy="4851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5" name="TextBox 240"/>
            <p:cNvSpPr txBox="1">
              <a:spLocks noChangeArrowheads="1"/>
            </p:cNvSpPr>
            <p:nvPr/>
          </p:nvSpPr>
          <p:spPr bwMode="auto">
            <a:xfrm>
              <a:off x="745162" y="5696512"/>
              <a:ext cx="71913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Sequencer</a:t>
              </a:r>
              <a:endParaRPr lang="en-US" sz="800" b="1" dirty="0">
                <a:latin typeface="Comic Sans MS" pitchFamily="66" charset="0"/>
              </a:endParaRPr>
            </a:p>
          </p:txBody>
        </p:sp>
        <p:sp>
          <p:nvSpPr>
            <p:cNvPr id="436" name="TextBox 240"/>
            <p:cNvSpPr txBox="1">
              <a:spLocks noChangeArrowheads="1"/>
            </p:cNvSpPr>
            <p:nvPr/>
          </p:nvSpPr>
          <p:spPr bwMode="auto">
            <a:xfrm>
              <a:off x="712506" y="5554543"/>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2"/>
                </a:rPr>
                <a:t>D1200757</a:t>
              </a:r>
              <a:endParaRPr lang="en-US" sz="800" b="1" dirty="0">
                <a:latin typeface="Comic Sans MS" pitchFamily="66" charset="0"/>
              </a:endParaRPr>
            </a:p>
          </p:txBody>
        </p:sp>
        <p:sp>
          <p:nvSpPr>
            <p:cNvPr id="437" name="TextBox 240"/>
            <p:cNvSpPr txBox="1">
              <a:spLocks noChangeArrowheads="1"/>
            </p:cNvSpPr>
            <p:nvPr/>
          </p:nvSpPr>
          <p:spPr bwMode="auto">
            <a:xfrm>
              <a:off x="1908276" y="5561680"/>
              <a:ext cx="727557"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3"/>
                </a:rPr>
                <a:t>S1202552</a:t>
              </a:r>
              <a:endParaRPr lang="en-US" sz="800" b="1" dirty="0">
                <a:latin typeface="Comic Sans MS" pitchFamily="66" charset="0"/>
              </a:endParaRPr>
            </a:p>
          </p:txBody>
        </p:sp>
      </p:grpSp>
      <p:sp>
        <p:nvSpPr>
          <p:cNvPr id="438" name="TextBox 36"/>
          <p:cNvSpPr txBox="1">
            <a:spLocks noChangeArrowheads="1"/>
          </p:cNvSpPr>
          <p:nvPr/>
        </p:nvSpPr>
        <p:spPr bwMode="auto">
          <a:xfrm>
            <a:off x="131502" y="5939631"/>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ISC-YR1 is part of </a:t>
            </a:r>
            <a:r>
              <a:rPr lang="en-US" sz="800" b="1" dirty="0">
                <a:latin typeface="Comic Sans MS" pitchFamily="66" charset="0"/>
                <a:hlinkClick r:id="rId44"/>
              </a:rPr>
              <a:t>D1001423</a:t>
            </a:r>
            <a:endParaRPr lang="en-US" sz="800" b="1" dirty="0">
              <a:latin typeface="Comic Sans MS" pitchFamily="66" charset="0"/>
            </a:endParaRPr>
          </a:p>
        </p:txBody>
      </p:sp>
    </p:spTree>
    <p:extLst>
      <p:ext uri="{BB962C8B-B14F-4D97-AF65-F5344CB8AC3E}">
        <p14:creationId xmlns:p14="http://schemas.microsoft.com/office/powerpoint/2010/main" val="1386292739"/>
      </p:ext>
    </p:extLst>
  </p:cSld>
  <p:clrMapOvr>
    <a:masterClrMapping/>
  </p:clrMapOvr>
  <p:timing>
    <p:tnLst>
      <p:par>
        <p:cTn id="1" dur="indefinite" restart="never" nodeType="tmRoot"/>
      </p:par>
    </p:tnLst>
  </p:timing>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105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05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1060" name="Title 8"/>
          <p:cNvSpPr>
            <a:spLocks noGrp="1"/>
          </p:cNvSpPr>
          <p:nvPr>
            <p:ph type="title"/>
          </p:nvPr>
        </p:nvSpPr>
        <p:spPr/>
        <p:txBody>
          <a:bodyPr/>
          <a:lstStyle/>
          <a:p>
            <a:pPr eaLnBrk="1" hangingPunct="1"/>
            <a:r>
              <a:rPr lang="en-US" smtClean="0">
                <a:ea typeface="ＭＳ Ｐゴシック" pitchFamily="34" charset="-128"/>
              </a:rPr>
              <a:t>L1-SUS-YR1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0106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BCB51F3-C622-4DFA-B75D-BB9679222500}" type="slidenum">
              <a:rPr lang="en-US" smtClean="0">
                <a:solidFill>
                  <a:srgbClr val="898989"/>
                </a:solidFill>
                <a:latin typeface="Calibri" pitchFamily="34" charset="0"/>
              </a:rPr>
              <a:pPr eaLnBrk="1" hangingPunct="1"/>
              <a:t>576</a:t>
            </a:fld>
            <a:endParaRPr lang="en-US" smtClean="0">
              <a:solidFill>
                <a:srgbClr val="898989"/>
              </a:solidFill>
              <a:latin typeface="Calibri" pitchFamily="34" charset="0"/>
            </a:endParaRPr>
          </a:p>
        </p:txBody>
      </p:sp>
      <p:pic>
        <p:nvPicPr>
          <p:cNvPr id="30106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1064"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301068"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VEAY Racks</a:t>
            </a:r>
            <a:endParaRPr lang="en-US" sz="800" b="1">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
        <p:nvSpPr>
          <p:cNvPr id="2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L1-SUS-YR1 </a:t>
            </a:r>
            <a:r>
              <a:rPr lang="en-US" sz="800" b="1" dirty="0">
                <a:latin typeface="Comic Sans MS" pitchFamily="66" charset="0"/>
              </a:rPr>
              <a:t>Y</a:t>
            </a:r>
            <a:r>
              <a:rPr lang="en-US" sz="800" b="1" dirty="0" smtClean="0">
                <a:latin typeface="Comic Sans MS" pitchFamily="66" charset="0"/>
              </a:rPr>
              <a:t>-End </a:t>
            </a:r>
            <a:r>
              <a:rPr lang="en-US" sz="800" b="1" dirty="0">
                <a:latin typeface="Comic Sans MS" pitchFamily="66" charset="0"/>
              </a:rPr>
              <a:t>Station </a:t>
            </a:r>
            <a:r>
              <a:rPr lang="en-US" sz="800" b="1" dirty="0" smtClean="0">
                <a:latin typeface="Comic Sans MS" pitchFamily="66" charset="0"/>
              </a:rPr>
              <a:t>Field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4"/>
              </a:rPr>
              <a:t>D1201132</a:t>
            </a:r>
            <a:r>
              <a:rPr lang="en-US" sz="800" b="1" dirty="0" smtClean="0">
                <a:latin typeface="Comic Sans MS" pitchFamily="66" charset="0"/>
              </a:rPr>
              <a:t>) (</a:t>
            </a:r>
            <a:r>
              <a:rPr lang="en-US" sz="800" b="1" dirty="0" smtClean="0">
                <a:latin typeface="Comic Sans MS" pitchFamily="66" charset="0"/>
                <a:hlinkClick r:id="rId15"/>
              </a:rPr>
              <a:t>S1202994</a:t>
            </a:r>
            <a:r>
              <a:rPr lang="en-US" sz="800" b="1" dirty="0" smtClean="0">
                <a:latin typeface="Comic Sans MS" pitchFamily="66" charset="0"/>
              </a:rPr>
              <a:t>)</a:t>
            </a:r>
            <a:endParaRPr lang="en-US" sz="800" b="1" dirty="0">
              <a:latin typeface="Comic Sans MS" pitchFamily="66" charset="0"/>
            </a:endParaRPr>
          </a:p>
        </p:txBody>
      </p:sp>
      <p:grpSp>
        <p:nvGrpSpPr>
          <p:cNvPr id="30" name="Group 219"/>
          <p:cNvGrpSpPr>
            <a:grpSpLocks/>
          </p:cNvGrpSpPr>
          <p:nvPr/>
        </p:nvGrpSpPr>
        <p:grpSpPr bwMode="auto">
          <a:xfrm>
            <a:off x="2416628" y="3072033"/>
            <a:ext cx="5284108" cy="674688"/>
            <a:chOff x="-1764620" y="3521075"/>
            <a:chExt cx="5284108" cy="674688"/>
          </a:xfrm>
        </p:grpSpPr>
        <p:pic>
          <p:nvPicPr>
            <p:cNvPr id="31" name="Picture 2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2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101"/>
            <p:cNvSpPr txBox="1">
              <a:spLocks noChangeArrowheads="1"/>
            </p:cNvSpPr>
            <p:nvPr/>
          </p:nvSpPr>
          <p:spPr bwMode="auto">
            <a:xfrm>
              <a:off x="-1764620" y="3739993"/>
              <a:ext cx="13767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Electrostatic Driver</a:t>
              </a:r>
              <a:endParaRPr lang="en-US" sz="800" b="1" dirty="0">
                <a:latin typeface="Comic Sans MS" pitchFamily="66" charset="0"/>
              </a:endParaRPr>
            </a:p>
          </p:txBody>
        </p:sp>
        <p:sp>
          <p:nvSpPr>
            <p:cNvPr id="34" name="TextBox 98"/>
            <p:cNvSpPr txBox="1">
              <a:spLocks noChangeArrowheads="1"/>
            </p:cNvSpPr>
            <p:nvPr/>
          </p:nvSpPr>
          <p:spPr bwMode="auto">
            <a:xfrm>
              <a:off x="2372284" y="36536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+-18VDC@0.4A</a:t>
              </a:r>
            </a:p>
            <a:p>
              <a:pPr eaLnBrk="1" hangingPunct="1"/>
              <a:r>
                <a:rPr lang="en-US" sz="800" b="1" dirty="0" smtClean="0">
                  <a:latin typeface="Comic Sans MS" pitchFamily="66" charset="0"/>
                </a:rPr>
                <a:t>+-430VDC@15mA</a:t>
              </a:r>
              <a:endParaRPr lang="en-US" sz="800" b="1" dirty="0">
                <a:latin typeface="Comic Sans MS" pitchFamily="66" charset="0"/>
              </a:endParaRPr>
            </a:p>
          </p:txBody>
        </p:sp>
        <p:sp>
          <p:nvSpPr>
            <p:cNvPr id="35" name="TextBox 102"/>
            <p:cNvSpPr txBox="1">
              <a:spLocks noChangeArrowheads="1"/>
            </p:cNvSpPr>
            <p:nvPr/>
          </p:nvSpPr>
          <p:spPr bwMode="auto">
            <a:xfrm>
              <a:off x="-390782" y="3736221"/>
              <a:ext cx="12622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E3074</a:t>
              </a:r>
              <a:endParaRPr lang="en-US" sz="800" b="1" dirty="0">
                <a:latin typeface="Comic Sans MS" pitchFamily="66" charset="0"/>
              </a:endParaRPr>
            </a:p>
          </p:txBody>
        </p:sp>
        <p:sp>
          <p:nvSpPr>
            <p:cNvPr id="36"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spTree>
  </p:cSld>
  <p:clrMapOvr>
    <a:masterClrMapping/>
  </p:clrMapOvr>
  <p:timing>
    <p:tnLst>
      <p:par>
        <p:cTn id="1" dur="indefinite" restart="never" nodeType="tmRoot"/>
      </p:par>
    </p:tnLst>
  </p:timing>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18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5AF11CB-BDD7-4137-AEE0-758A897A4C1D}" type="slidenum">
              <a:rPr lang="en-US" smtClean="0">
                <a:solidFill>
                  <a:srgbClr val="898989"/>
                </a:solidFill>
                <a:latin typeface="Calibri" pitchFamily="34" charset="0"/>
              </a:rPr>
              <a:pPr eaLnBrk="1" hangingPunct="1"/>
              <a:t>577</a:t>
            </a:fld>
            <a:endParaRPr lang="en-US" smtClean="0">
              <a:solidFill>
                <a:srgbClr val="898989"/>
              </a:solidFill>
              <a:latin typeface="Calibri" pitchFamily="34" charset="0"/>
            </a:endParaRPr>
          </a:p>
        </p:txBody>
      </p:sp>
      <p:sp>
        <p:nvSpPr>
          <p:cNvPr id="318468" name="Title 118"/>
          <p:cNvSpPr>
            <a:spLocks noGrp="1"/>
          </p:cNvSpPr>
          <p:nvPr>
            <p:ph type="title"/>
          </p:nvPr>
        </p:nvSpPr>
        <p:spPr/>
        <p:txBody>
          <a:bodyPr/>
          <a:lstStyle/>
          <a:p>
            <a:r>
              <a:rPr lang="en-US" dirty="0" smtClean="0">
                <a:ea typeface="ＭＳ Ｐゴシック" pitchFamily="34" charset="-128"/>
              </a:rPr>
              <a:t>E3074</a:t>
            </a:r>
          </a:p>
        </p:txBody>
      </p:sp>
      <p:sp>
        <p:nvSpPr>
          <p:cNvPr id="31855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E3074</a:t>
            </a:r>
            <a:endParaRPr lang="en-US" sz="800" b="1" dirty="0">
              <a:latin typeface="Comic Sans MS" pitchFamily="66" charset="0"/>
            </a:endParaRPr>
          </a:p>
        </p:txBody>
      </p:sp>
      <p:sp>
        <p:nvSpPr>
          <p:cNvPr id="31855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 name="Group 1"/>
          <p:cNvGrpSpPr/>
          <p:nvPr/>
        </p:nvGrpSpPr>
        <p:grpSpPr>
          <a:xfrm>
            <a:off x="7428123" y="4581989"/>
            <a:ext cx="1271377" cy="433512"/>
            <a:chOff x="7428123" y="4451365"/>
            <a:chExt cx="1271377" cy="433512"/>
          </a:xfrm>
        </p:grpSpPr>
        <p:sp>
          <p:nvSpPr>
            <p:cNvPr id="31854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a:t>
              </a:r>
              <a:endParaRPr lang="en-US" sz="800" b="1" dirty="0">
                <a:latin typeface="Comic Sans MS" pitchFamily="66" charset="0"/>
              </a:endParaRPr>
            </a:p>
          </p:txBody>
        </p:sp>
        <p:sp>
          <p:nvSpPr>
            <p:cNvPr id="31854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31850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L1-SUS-YR1</a:t>
            </a:r>
            <a:endParaRPr lang="en-US" sz="800" b="1" dirty="0">
              <a:latin typeface="Comic Sans MS" pitchFamily="66" charset="0"/>
            </a:endParaRPr>
          </a:p>
        </p:txBody>
      </p:sp>
      <p:pic>
        <p:nvPicPr>
          <p:cNvPr id="590850" name="Picture 2" descr="ESD_PA95_Front_View_4591"/>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18065" y="1486516"/>
            <a:ext cx="3657600" cy="22470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1" name="Picture 3" descr="E3074_rear_view_466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18065" y="3982592"/>
            <a:ext cx="3657600" cy="22819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 name="Group 219"/>
          <p:cNvGrpSpPr>
            <a:grpSpLocks/>
          </p:cNvGrpSpPr>
          <p:nvPr/>
        </p:nvGrpSpPr>
        <p:grpSpPr bwMode="auto">
          <a:xfrm>
            <a:off x="2090057" y="769709"/>
            <a:ext cx="5284108" cy="674688"/>
            <a:chOff x="-1764620" y="3521075"/>
            <a:chExt cx="5284108" cy="674688"/>
          </a:xfrm>
        </p:grpSpPr>
        <p:pic>
          <p:nvPicPr>
            <p:cNvPr id="30" name="Picture 2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2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1"/>
            <p:cNvSpPr txBox="1">
              <a:spLocks noChangeArrowheads="1"/>
            </p:cNvSpPr>
            <p:nvPr/>
          </p:nvSpPr>
          <p:spPr bwMode="auto">
            <a:xfrm>
              <a:off x="-1764620" y="3739993"/>
              <a:ext cx="13767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Electrostatic </a:t>
              </a:r>
              <a:r>
                <a:rPr lang="en-US" sz="800" b="1" dirty="0">
                  <a:latin typeface="Comic Sans MS" pitchFamily="66" charset="0"/>
                </a:rPr>
                <a:t>Driver</a:t>
              </a:r>
            </a:p>
          </p:txBody>
        </p:sp>
        <p:sp>
          <p:nvSpPr>
            <p:cNvPr id="33" name="TextBox 98"/>
            <p:cNvSpPr txBox="1">
              <a:spLocks noChangeArrowheads="1"/>
            </p:cNvSpPr>
            <p:nvPr/>
          </p:nvSpPr>
          <p:spPr bwMode="auto">
            <a:xfrm>
              <a:off x="2372284" y="36536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+-18VDC@0.4A</a:t>
              </a:r>
            </a:p>
            <a:p>
              <a:pPr eaLnBrk="1" hangingPunct="1"/>
              <a:r>
                <a:rPr lang="en-US" sz="800" b="1" dirty="0" smtClean="0">
                  <a:latin typeface="Comic Sans MS" pitchFamily="66" charset="0"/>
                </a:rPr>
                <a:t>+-430VDC@15mA</a:t>
              </a:r>
              <a:endParaRPr lang="en-US" sz="800" b="1" dirty="0">
                <a:latin typeface="Comic Sans MS" pitchFamily="66" charset="0"/>
              </a:endParaRPr>
            </a:p>
          </p:txBody>
        </p:sp>
        <p:sp>
          <p:nvSpPr>
            <p:cNvPr id="34" name="TextBox 102"/>
            <p:cNvSpPr txBox="1">
              <a:spLocks noChangeArrowheads="1"/>
            </p:cNvSpPr>
            <p:nvPr/>
          </p:nvSpPr>
          <p:spPr bwMode="auto">
            <a:xfrm>
              <a:off x="-390782" y="3736221"/>
              <a:ext cx="12622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E3074</a:t>
              </a:r>
              <a:endParaRPr lang="en-US" sz="800" b="1" dirty="0">
                <a:latin typeface="Comic Sans MS" pitchFamily="66" charset="0"/>
              </a:endParaRPr>
            </a:p>
          </p:txBody>
        </p:sp>
        <p:sp>
          <p:nvSpPr>
            <p:cNvPr id="35"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spTree>
    <p:extLst>
      <p:ext uri="{BB962C8B-B14F-4D97-AF65-F5344CB8AC3E}">
        <p14:creationId xmlns:p14="http://schemas.microsoft.com/office/powerpoint/2010/main" val="1626931837"/>
      </p:ext>
    </p:extLst>
  </p:cSld>
  <p:clrMapOvr>
    <a:masterClrMapping/>
  </p:clrMapOvr>
  <p:timing>
    <p:tnLst>
      <p:par>
        <p:cTn id="1" dur="indefinite" restart="never" nodeType="tmRoot"/>
      </p:par>
    </p:tnLst>
  </p:timing>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310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10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108" name="Title 8"/>
          <p:cNvSpPr>
            <a:spLocks noGrp="1"/>
          </p:cNvSpPr>
          <p:nvPr>
            <p:ph type="title"/>
          </p:nvPr>
        </p:nvSpPr>
        <p:spPr/>
        <p:txBody>
          <a:bodyPr/>
          <a:lstStyle/>
          <a:p>
            <a:pPr eaLnBrk="1" hangingPunct="1"/>
            <a:r>
              <a:rPr lang="en-US" smtClean="0">
                <a:ea typeface="ＭＳ Ｐゴシック" pitchFamily="34" charset="-128"/>
              </a:rPr>
              <a:t>L1-VAC-YR1</a:t>
            </a: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0311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D4EBF5C-7B91-425B-A9D1-93F389575192}" type="slidenum">
              <a:rPr lang="en-US" smtClean="0">
                <a:solidFill>
                  <a:srgbClr val="898989"/>
                </a:solidFill>
                <a:latin typeface="Calibri" pitchFamily="34" charset="0"/>
              </a:rPr>
              <a:pPr eaLnBrk="1" hangingPunct="1"/>
              <a:t>578</a:t>
            </a:fld>
            <a:endParaRPr lang="en-US" smtClean="0">
              <a:solidFill>
                <a:srgbClr val="898989"/>
              </a:solidFill>
              <a:latin typeface="Calibri" pitchFamily="34" charset="0"/>
            </a:endParaRPr>
          </a:p>
        </p:txBody>
      </p:sp>
      <p:pic>
        <p:nvPicPr>
          <p:cNvPr id="30311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11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VEAY Racks</a:t>
            </a:r>
            <a:endParaRPr lang="en-US" sz="800" b="1">
              <a:latin typeface="Comic Sans MS" pitchFamily="66" charset="0"/>
            </a:endParaRPr>
          </a:p>
        </p:txBody>
      </p:sp>
      <p:sp>
        <p:nvSpPr>
          <p:cNvPr id="2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L1-VAC-YR1 </a:t>
            </a:r>
            <a:r>
              <a:rPr lang="en-US" sz="800" b="1" dirty="0">
                <a:latin typeface="Comic Sans MS" pitchFamily="66" charset="0"/>
              </a:rPr>
              <a:t>Y</a:t>
            </a:r>
            <a:r>
              <a:rPr lang="en-US" sz="800" b="1" dirty="0" smtClean="0">
                <a:latin typeface="Comic Sans MS" pitchFamily="66" charset="0"/>
              </a:rPr>
              <a:t>-End Vacuum Rack </a:t>
            </a:r>
            <a:r>
              <a:rPr lang="en-US" sz="800" b="1" dirty="0">
                <a:latin typeface="Comic Sans MS" pitchFamily="66" charset="0"/>
              </a:rPr>
              <a:t>Layout </a:t>
            </a:r>
            <a:r>
              <a:rPr lang="en-US" sz="800" b="1" dirty="0" smtClean="0">
                <a:latin typeface="Comic Sans MS" pitchFamily="66" charset="0"/>
              </a:rPr>
              <a:t>(</a:t>
            </a:r>
            <a:r>
              <a:rPr lang="en-US" sz="800" b="1" dirty="0" err="1" smtClean="0">
                <a:latin typeface="Comic Sans MS" pitchFamily="66" charset="0"/>
              </a:rPr>
              <a:t>Dxxxxxxx</a:t>
            </a:r>
            <a:r>
              <a:rPr lang="en-US" sz="800" b="1" dirty="0">
                <a:latin typeface="Comic Sans MS" pitchFamily="66" charset="0"/>
              </a:rPr>
              <a:t>)</a:t>
            </a:r>
          </a:p>
        </p:txBody>
      </p:sp>
    </p:spTree>
  </p:cSld>
  <p:clrMapOvr>
    <a:masterClrMapping/>
  </p:clrMapOvr>
  <p:timing>
    <p:tnLst>
      <p:par>
        <p:cTn id="1" dur="indefinite" restart="never" nodeType="tmRoot"/>
      </p:par>
    </p:tnLst>
  </p:timing>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Title 8"/>
          <p:cNvSpPr>
            <a:spLocks noGrp="1"/>
          </p:cNvSpPr>
          <p:nvPr>
            <p:ph type="title"/>
          </p:nvPr>
        </p:nvSpPr>
        <p:spPr/>
        <p:txBody>
          <a:bodyPr/>
          <a:lstStyle/>
          <a:p>
            <a:pPr eaLnBrk="1" hangingPunct="1"/>
            <a:r>
              <a:rPr lang="en-US" dirty="0" smtClean="0">
                <a:ea typeface="ＭＳ Ｐゴシック" pitchFamily="34" charset="-128"/>
              </a:rPr>
              <a:t>LLO ETR - Electronics Test Rack Layout</a:t>
            </a:r>
          </a:p>
        </p:txBody>
      </p:sp>
      <p:sp>
        <p:nvSpPr>
          <p:cNvPr id="304131"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E9CEA1-8285-48E1-BE21-3E5AA2FA323B}" type="slidenum">
              <a:rPr lang="en-US" smtClean="0">
                <a:solidFill>
                  <a:srgbClr val="898989"/>
                </a:solidFill>
                <a:latin typeface="Calibri" pitchFamily="34" charset="0"/>
              </a:rPr>
              <a:pPr eaLnBrk="1" hangingPunct="1"/>
              <a:t>579</a:t>
            </a:fld>
            <a:endParaRPr lang="en-US" smtClean="0">
              <a:solidFill>
                <a:srgbClr val="898989"/>
              </a:solidFill>
              <a:latin typeface="Calibri" pitchFamily="34" charset="0"/>
            </a:endParaRPr>
          </a:p>
        </p:txBody>
      </p:sp>
      <p:sp>
        <p:nvSpPr>
          <p:cNvPr id="198" name="Date Placeholder 7"/>
          <p:cNvSpPr>
            <a:spLocks noGrp="1"/>
          </p:cNvSpPr>
          <p:nvPr>
            <p:ph type="dt" sz="quarter" idx="10"/>
          </p:nvPr>
        </p:nvSpPr>
        <p:spPr/>
        <p:txBody>
          <a:bodyPr/>
          <a:lstStyle/>
          <a:p>
            <a:pPr>
              <a:defRPr/>
            </a:pPr>
            <a:r>
              <a:rPr lang="en-US" smtClean="0"/>
              <a:t>LIGO-G1001032-V10</a:t>
            </a:r>
            <a:endParaRPr lang="en-US" dirty="0"/>
          </a:p>
        </p:txBody>
      </p:sp>
      <p:sp>
        <p:nvSpPr>
          <p:cNvPr id="304133" name="TextBox 519"/>
          <p:cNvSpPr txBox="1">
            <a:spLocks noChangeAspect="1" noChangeArrowheads="1"/>
          </p:cNvSpPr>
          <p:nvPr/>
        </p:nvSpPr>
        <p:spPr bwMode="auto">
          <a:xfrm>
            <a:off x="3027363" y="2763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BSC (aka QUAD) Test Rack</a:t>
            </a:r>
          </a:p>
          <a:p>
            <a:pPr algn="ctr" eaLnBrk="1" hangingPunct="1"/>
            <a:r>
              <a:rPr lang="en-US" sz="1000">
                <a:latin typeface="Comic Sans MS" pitchFamily="66" charset="0"/>
              </a:rPr>
              <a:t>(</a:t>
            </a:r>
            <a:r>
              <a:rPr lang="en-US" sz="1000">
                <a:latin typeface="Comic Sans MS" pitchFamily="66" charset="0"/>
                <a:hlinkClick r:id="rId3" action="ppaction://hlinksldjump"/>
              </a:rPr>
              <a:t>L1-ETR-02</a:t>
            </a:r>
            <a:r>
              <a:rPr lang="en-US" sz="1000">
                <a:latin typeface="Comic Sans MS" pitchFamily="66" charset="0"/>
              </a:rPr>
              <a:t>)</a:t>
            </a:r>
          </a:p>
        </p:txBody>
      </p:sp>
      <p:sp>
        <p:nvSpPr>
          <p:cNvPr id="304134" name="TextBox 520"/>
          <p:cNvSpPr txBox="1">
            <a:spLocks noChangeAspect="1" noChangeArrowheads="1"/>
          </p:cNvSpPr>
          <p:nvPr/>
        </p:nvSpPr>
        <p:spPr bwMode="auto">
          <a:xfrm>
            <a:off x="4503738" y="20129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RMS (aka Triple) Test Rack </a:t>
            </a:r>
          </a:p>
          <a:p>
            <a:pPr algn="ctr" eaLnBrk="1" hangingPunct="1"/>
            <a:r>
              <a:rPr lang="en-US" sz="1000">
                <a:latin typeface="Comic Sans MS" pitchFamily="66" charset="0"/>
              </a:rPr>
              <a:t>(</a:t>
            </a:r>
            <a:r>
              <a:rPr lang="en-US" sz="1000">
                <a:latin typeface="Comic Sans MS" pitchFamily="66" charset="0"/>
                <a:hlinkClick r:id="rId4" action="ppaction://hlinksldjump"/>
              </a:rPr>
              <a:t>L1-ETR-04</a:t>
            </a:r>
            <a:r>
              <a:rPr lang="en-US" sz="1000">
                <a:latin typeface="Comic Sans MS" pitchFamily="66" charset="0"/>
              </a:rPr>
              <a:t>)</a:t>
            </a:r>
          </a:p>
        </p:txBody>
      </p:sp>
      <p:sp>
        <p:nvSpPr>
          <p:cNvPr id="304135" name="TextBox 521"/>
          <p:cNvSpPr txBox="1">
            <a:spLocks noChangeAspect="1" noChangeArrowheads="1"/>
          </p:cNvSpPr>
          <p:nvPr/>
        </p:nvSpPr>
        <p:spPr bwMode="auto">
          <a:xfrm>
            <a:off x="3036888" y="20145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DAQ (aka CDS) Test Rack </a:t>
            </a:r>
          </a:p>
          <a:p>
            <a:pPr algn="ctr" eaLnBrk="1" hangingPunct="1"/>
            <a:r>
              <a:rPr lang="en-US" sz="1000">
                <a:latin typeface="Comic Sans MS" pitchFamily="66" charset="0"/>
              </a:rPr>
              <a:t>(</a:t>
            </a:r>
            <a:r>
              <a:rPr lang="en-US" sz="1000">
                <a:latin typeface="Comic Sans MS" pitchFamily="66" charset="0"/>
                <a:hlinkClick r:id="rId5" action="ppaction://hlinksldjump"/>
              </a:rPr>
              <a:t>L1-ETR-01</a:t>
            </a:r>
            <a:r>
              <a:rPr lang="en-US" sz="1000">
                <a:latin typeface="Comic Sans MS" pitchFamily="66" charset="0"/>
              </a:rPr>
              <a:t>)</a:t>
            </a:r>
          </a:p>
        </p:txBody>
      </p:sp>
      <p:sp>
        <p:nvSpPr>
          <p:cNvPr id="304136" name="TextBox 519"/>
          <p:cNvSpPr txBox="1">
            <a:spLocks noChangeAspect="1" noChangeArrowheads="1"/>
          </p:cNvSpPr>
          <p:nvPr/>
        </p:nvSpPr>
        <p:spPr bwMode="auto">
          <a:xfrm>
            <a:off x="3033713" y="35115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Optics</a:t>
            </a:r>
          </a:p>
          <a:p>
            <a:pPr algn="ctr" eaLnBrk="1" hangingPunct="1"/>
            <a:r>
              <a:rPr lang="en-US" sz="1000">
                <a:latin typeface="Comic Sans MS" pitchFamily="66" charset="0"/>
              </a:rPr>
              <a:t>Test Rack </a:t>
            </a:r>
          </a:p>
          <a:p>
            <a:pPr algn="ctr" eaLnBrk="1" hangingPunct="1"/>
            <a:r>
              <a:rPr lang="en-US" sz="1000">
                <a:latin typeface="Comic Sans MS" pitchFamily="66" charset="0"/>
              </a:rPr>
              <a:t>(</a:t>
            </a:r>
            <a:r>
              <a:rPr lang="en-US" sz="1000">
                <a:latin typeface="Comic Sans MS" pitchFamily="66" charset="0"/>
                <a:hlinkClick r:id="rId6" action="ppaction://hlinksldjump"/>
              </a:rPr>
              <a:t>L1-ETR-03</a:t>
            </a:r>
            <a:r>
              <a:rPr lang="en-US" sz="1000">
                <a:latin typeface="Comic Sans MS" pitchFamily="66" charset="0"/>
              </a:rPr>
              <a:t>)</a:t>
            </a:r>
          </a:p>
        </p:txBody>
      </p:sp>
      <p:sp>
        <p:nvSpPr>
          <p:cNvPr id="304137" name="TextBox 519"/>
          <p:cNvSpPr txBox="1">
            <a:spLocks noChangeAspect="1" noChangeArrowheads="1"/>
          </p:cNvSpPr>
          <p:nvPr/>
        </p:nvSpPr>
        <p:spPr bwMode="auto">
          <a:xfrm>
            <a:off x="4503738" y="2763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HAM ISI</a:t>
            </a:r>
          </a:p>
          <a:p>
            <a:pPr algn="ctr" eaLnBrk="1" hangingPunct="1"/>
            <a:r>
              <a:rPr lang="en-US" sz="1000">
                <a:latin typeface="Comic Sans MS" pitchFamily="66" charset="0"/>
              </a:rPr>
              <a:t>Test Rack </a:t>
            </a:r>
          </a:p>
          <a:p>
            <a:pPr algn="ctr" eaLnBrk="1" hangingPunct="1"/>
            <a:r>
              <a:rPr lang="en-US" sz="1000">
                <a:latin typeface="Comic Sans MS" pitchFamily="66" charset="0"/>
              </a:rPr>
              <a:t>(</a:t>
            </a:r>
            <a:r>
              <a:rPr lang="en-US" sz="1000">
                <a:latin typeface="Comic Sans MS" pitchFamily="66" charset="0"/>
                <a:hlinkClick r:id="rId7" action="ppaction://hlinksldjump"/>
              </a:rPr>
              <a:t>L1-ETR-05</a:t>
            </a:r>
            <a:r>
              <a:rPr lang="en-US" sz="1000">
                <a:latin typeface="Comic Sans MS" pitchFamily="66" charset="0"/>
              </a:rPr>
              <a:t>)</a:t>
            </a:r>
          </a:p>
        </p:txBody>
      </p:sp>
      <p:sp>
        <p:nvSpPr>
          <p:cNvPr id="304138" name="TextBox 519"/>
          <p:cNvSpPr txBox="1">
            <a:spLocks noChangeAspect="1" noChangeArrowheads="1"/>
          </p:cNvSpPr>
          <p:nvPr/>
        </p:nvSpPr>
        <p:spPr bwMode="auto">
          <a:xfrm>
            <a:off x="4503738" y="35115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STS Huddle</a:t>
            </a:r>
          </a:p>
          <a:p>
            <a:pPr algn="ctr" eaLnBrk="1" hangingPunct="1"/>
            <a:r>
              <a:rPr lang="en-US" sz="1000" dirty="0">
                <a:latin typeface="Comic Sans MS" pitchFamily="66" charset="0"/>
              </a:rPr>
              <a:t>Test Rack </a:t>
            </a:r>
          </a:p>
          <a:p>
            <a:pPr algn="ctr" eaLnBrk="1" hangingPunct="1"/>
            <a:r>
              <a:rPr lang="en-US" sz="1000" dirty="0">
                <a:latin typeface="Comic Sans MS" pitchFamily="66" charset="0"/>
              </a:rPr>
              <a:t>(</a:t>
            </a:r>
            <a:r>
              <a:rPr lang="en-US" sz="1000" dirty="0">
                <a:latin typeface="Comic Sans MS" pitchFamily="66" charset="0"/>
                <a:hlinkClick r:id="rId8" action="ppaction://hlinksldjump"/>
              </a:rPr>
              <a:t>L1-ETR-06</a:t>
            </a:r>
            <a:r>
              <a:rPr lang="en-US" sz="1000" dirty="0">
                <a:latin typeface="Comic Sans MS" pitchFamily="66" charset="0"/>
              </a:rPr>
              <a:t>)</a:t>
            </a:r>
          </a:p>
        </p:txBody>
      </p:sp>
      <p:sp>
        <p:nvSpPr>
          <p:cNvPr id="304139" name="TextBox 519"/>
          <p:cNvSpPr txBox="1">
            <a:spLocks noChangeAspect="1" noChangeArrowheads="1"/>
          </p:cNvSpPr>
          <p:nvPr/>
        </p:nvSpPr>
        <p:spPr bwMode="auto">
          <a:xfrm>
            <a:off x="5978525" y="2763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Future</a:t>
            </a:r>
          </a:p>
          <a:p>
            <a:pPr algn="ctr" eaLnBrk="1" hangingPunct="1"/>
            <a:r>
              <a:rPr lang="en-US" sz="1000">
                <a:latin typeface="Comic Sans MS" pitchFamily="66" charset="0"/>
              </a:rPr>
              <a:t>Test Rack </a:t>
            </a:r>
          </a:p>
          <a:p>
            <a:pPr algn="ctr" eaLnBrk="1" hangingPunct="1"/>
            <a:r>
              <a:rPr lang="en-US" sz="1000">
                <a:latin typeface="Comic Sans MS" pitchFamily="66" charset="0"/>
              </a:rPr>
              <a:t>(L1-ETR-08)</a:t>
            </a:r>
          </a:p>
        </p:txBody>
      </p:sp>
      <p:sp>
        <p:nvSpPr>
          <p:cNvPr id="304140" name="TextBox 519"/>
          <p:cNvSpPr txBox="1">
            <a:spLocks noChangeAspect="1" noChangeArrowheads="1"/>
          </p:cNvSpPr>
          <p:nvPr/>
        </p:nvSpPr>
        <p:spPr bwMode="auto">
          <a:xfrm>
            <a:off x="5978525" y="35115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Future</a:t>
            </a:r>
          </a:p>
          <a:p>
            <a:pPr algn="ctr" eaLnBrk="1" hangingPunct="1"/>
            <a:r>
              <a:rPr lang="en-US" sz="1000">
                <a:latin typeface="Comic Sans MS" pitchFamily="66" charset="0"/>
              </a:rPr>
              <a:t>Test Rack </a:t>
            </a:r>
          </a:p>
          <a:p>
            <a:pPr algn="ctr" eaLnBrk="1" hangingPunct="1"/>
            <a:r>
              <a:rPr lang="en-US" sz="1000">
                <a:latin typeface="Comic Sans MS" pitchFamily="66" charset="0"/>
              </a:rPr>
              <a:t>(L1-ETR-09)</a:t>
            </a:r>
          </a:p>
        </p:txBody>
      </p:sp>
      <p:sp>
        <p:nvSpPr>
          <p:cNvPr id="304141" name="TextBox 519"/>
          <p:cNvSpPr txBox="1">
            <a:spLocks noChangeAspect="1" noChangeArrowheads="1"/>
          </p:cNvSpPr>
          <p:nvPr/>
        </p:nvSpPr>
        <p:spPr bwMode="auto">
          <a:xfrm>
            <a:off x="5984875" y="2001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Triple SUS</a:t>
            </a:r>
          </a:p>
          <a:p>
            <a:pPr algn="ctr" eaLnBrk="1" hangingPunct="1"/>
            <a:r>
              <a:rPr lang="en-US" sz="1000" dirty="0">
                <a:latin typeface="Comic Sans MS" pitchFamily="66" charset="0"/>
              </a:rPr>
              <a:t>Test Rack </a:t>
            </a:r>
          </a:p>
          <a:p>
            <a:pPr algn="ctr" eaLnBrk="1" hangingPunct="1"/>
            <a:r>
              <a:rPr lang="en-US" sz="1000" dirty="0">
                <a:latin typeface="Comic Sans MS" pitchFamily="66" charset="0"/>
              </a:rPr>
              <a:t>(</a:t>
            </a:r>
            <a:r>
              <a:rPr lang="en-US" sz="1000" dirty="0">
                <a:latin typeface="Comic Sans MS" pitchFamily="66" charset="0"/>
                <a:hlinkClick r:id="rId9" action="ppaction://hlinksldjump"/>
              </a:rPr>
              <a:t>L1-ETR-07</a:t>
            </a:r>
            <a:r>
              <a:rPr lang="en-US" sz="1000" dirty="0">
                <a:latin typeface="Comic Sans MS" pitchFamily="66" charset="0"/>
              </a:rPr>
              <a:t>)</a:t>
            </a:r>
          </a:p>
        </p:txBody>
      </p:sp>
      <p:sp>
        <p:nvSpPr>
          <p:cNvPr id="15"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LLO Racks by AREA</a:t>
            </a:r>
            <a:endParaRPr lang="en-US" sz="800" b="1" dirty="0">
              <a:latin typeface="Comic Sans MS" pitchFamily="66" charset="0"/>
            </a:endParaRPr>
          </a:p>
        </p:txBody>
      </p:sp>
      <p:sp>
        <p:nvSpPr>
          <p:cNvPr id="16"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LLO CDS Components</a:t>
            </a:r>
            <a:endParaRPr lang="en-US" sz="800" b="1" dirty="0">
              <a:latin typeface="Comic Sans MS" pitchFamily="66" charset="0"/>
            </a:endParaRPr>
          </a:p>
        </p:txBody>
      </p:sp>
      <p:sp>
        <p:nvSpPr>
          <p:cNvPr id="17"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2" action="ppaction://hlinksldjump"/>
              </a:rPr>
              <a:t>&lt;&lt; LLO Corner Station</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L1-VDC-C6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584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B030C6-1C4B-4D9A-B8B8-3F34FEAD6240}" type="slidenum">
              <a:rPr lang="en-US" smtClean="0">
                <a:solidFill>
                  <a:srgbClr val="898989"/>
                </a:solidFill>
                <a:latin typeface="Calibri" pitchFamily="34" charset="0"/>
              </a:rPr>
              <a:pPr eaLnBrk="1" hangingPunct="1"/>
              <a:t>58</a:t>
            </a:fld>
            <a:endParaRPr lang="en-US" smtClean="0">
              <a:solidFill>
                <a:srgbClr val="898989"/>
              </a:solidFill>
              <a:latin typeface="Calibri" pitchFamily="34" charset="0"/>
            </a:endParaRPr>
          </a:p>
        </p:txBody>
      </p:sp>
      <p:sp>
        <p:nvSpPr>
          <p:cNvPr id="35845"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L1-VDC-C6</a:t>
            </a:r>
            <a:endParaRPr lang="en-US" sz="800" b="1" dirty="0">
              <a:latin typeface="Comic Sans MS" pitchFamily="66" charset="0"/>
            </a:endParaRPr>
          </a:p>
        </p:txBody>
      </p:sp>
      <p:graphicFrame>
        <p:nvGraphicFramePr>
          <p:cNvPr id="5" name="Table 4"/>
          <p:cNvGraphicFramePr>
            <a:graphicFrameLocks noGrp="1"/>
          </p:cNvGraphicFramePr>
          <p:nvPr>
            <p:extLst>
              <p:ext uri="{D42A27DB-BD31-4B8C-83A1-F6EECF244321}">
                <p14:modId xmlns:p14="http://schemas.microsoft.com/office/powerpoint/2010/main" val="1627405080"/>
              </p:ext>
            </p:extLst>
          </p:nvPr>
        </p:nvGraphicFramePr>
        <p:xfrm>
          <a:off x="457200" y="2081168"/>
          <a:ext cx="8229600" cy="3564026"/>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dirty="0">
                          <a:solidFill>
                            <a:srgbClr val="0070C0"/>
                          </a:solidFill>
                          <a:effectLst/>
                          <a:latin typeface="Comic Sans MS"/>
                          <a:hlinkClick r:id="rId4"/>
                        </a:rPr>
                        <a:t>L1-VDC-C6 S1105252</a:t>
                      </a:r>
                      <a:endParaRPr lang="en-US" sz="700" b="1" i="0" u="sng" strike="noStrike" dirty="0">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15V 6A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FFFFFF"/>
                          </a:solidFill>
                          <a:effectLst/>
                          <a:latin typeface="Comic Sans MS"/>
                        </a:rPr>
                        <a:t>PTB-001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PSG-002</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15V 6A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Plus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a:solidFill>
                            <a:srgbClr val="000000"/>
                          </a:solidFill>
                          <a:effectLst/>
                          <a:latin typeface="Comic Sans MS"/>
                        </a:rPr>
                        <a:t>PTG-001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ctr"/>
                      <a:r>
                        <a:rPr lang="en-US" sz="600" b="1" i="0" u="none" strike="noStrike" dirty="0" smtClean="0">
                          <a:solidFill>
                            <a:srgbClr val="000000"/>
                          </a:solidFill>
                          <a:effectLst/>
                          <a:latin typeface="Comic Sans MS"/>
                        </a:rPr>
                        <a:t>L1-FAC-C1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bg1"/>
                    </a:solidFill>
                  </a:tcPr>
                </a:tc>
                <a:tc>
                  <a:txBody>
                    <a:bodyPr/>
                    <a:lstStyle/>
                    <a:p>
                      <a:pPr algn="ctr" fontAlgn="ctr"/>
                      <a:r>
                        <a:rPr lang="en-US" sz="600" b="1" i="0" u="none" strike="noStrike">
                          <a:solidFill>
                            <a:srgbClr val="000000"/>
                          </a:solidFill>
                          <a:effectLst/>
                          <a:latin typeface="Comic Sans MS"/>
                        </a:rPr>
                        <a:t>PSG-001</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BHK 500V 0.4A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C72508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BHK 500V 0.4A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C72508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dirty="0">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PCX 200V 0.1A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PCX 200V 0.1A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PBX-002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L1-PSL-R2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BHK 500V 80mA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A107262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Spare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BHK 500V 80mA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A107265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Spare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r>
              <a:tr h="155602">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H222053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H207953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H222050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L1-TCS-R1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H222056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L1-TCS-R1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H222052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L1-TCS-R2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H192369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PTO-037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L1-TCS-R2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H207939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L1-TSC-C1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10A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H207941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L1-TSC-C1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dirty="0">
                          <a:solidFill>
                            <a:srgbClr val="000000"/>
                          </a:solidFill>
                          <a:effectLst/>
                          <a:latin typeface="Comic Sans MS"/>
                        </a:rPr>
                        <a:t>L1-OAF-C1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41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dirty="0">
                          <a:solidFill>
                            <a:srgbClr val="000000"/>
                          </a:solidFill>
                          <a:effectLst/>
                          <a:latin typeface="Comic Sans MS"/>
                        </a:rPr>
                        <a:t>L1-OAF-C1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H236491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PTY-055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smtClean="0">
                          <a:solidFill>
                            <a:srgbClr val="000000"/>
                          </a:solidFill>
                          <a:effectLst/>
                          <a:latin typeface="Comic Sans MS"/>
                        </a:rPr>
                        <a:t>L1-TSC-C1</a:t>
                      </a:r>
                      <a:endParaRPr lang="en-US" sz="600" b="1" i="0" u="none" strike="noStrike" dirty="0">
                        <a:solidFill>
                          <a:srgbClr val="000000"/>
                        </a:solidFill>
                        <a:effectLst/>
                        <a:latin typeface="Comic Sans MS"/>
                      </a:endParaRP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H236472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PTY-053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dirty="0">
                          <a:solidFill>
                            <a:srgbClr val="000000"/>
                          </a:solidFill>
                          <a:effectLst/>
                          <a:latin typeface="Comic Sans MS"/>
                        </a:rPr>
                        <a:t>L1-OAF-C1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63011">
                <a:tc>
                  <a:txBody>
                    <a:bodyPr/>
                    <a:lstStyle/>
                    <a:p>
                      <a:pPr algn="ctr" fontAlgn="ctr"/>
                      <a:r>
                        <a:rPr lang="en-US" sz="700" b="1" i="0" u="sng" strike="noStrike">
                          <a:solidFill>
                            <a:srgbClr val="0070C0"/>
                          </a:solidFill>
                          <a:effectLst/>
                          <a:latin typeface="Comic Sans MS"/>
                          <a:hlinkClick r:id="rId5"/>
                        </a:rPr>
                        <a:t>D1200895</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1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L1-VDC-C6 Corner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5"/>
              </a:rPr>
              <a:t>D1200895</a:t>
            </a:r>
            <a:r>
              <a:rPr lang="en-US" sz="800" b="1" dirty="0" smtClean="0">
                <a:latin typeface="Comic Sans MS" pitchFamily="66" charset="0"/>
              </a:rPr>
              <a:t>) (</a:t>
            </a:r>
            <a:r>
              <a:rPr lang="en-US" sz="800" b="1" u="sng" dirty="0">
                <a:latin typeface="Comic Sans MS" pitchFamily="66" charset="0"/>
                <a:hlinkClick r:id="rId4"/>
              </a:rPr>
              <a:t>S1105252</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515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5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56" name="Title 8"/>
          <p:cNvSpPr>
            <a:spLocks noGrp="1"/>
          </p:cNvSpPr>
          <p:nvPr>
            <p:ph type="title"/>
          </p:nvPr>
        </p:nvSpPr>
        <p:spPr/>
        <p:txBody>
          <a:bodyPr/>
          <a:lstStyle/>
          <a:p>
            <a:pPr eaLnBrk="1" hangingPunct="1"/>
            <a:r>
              <a:rPr lang="en-US" smtClean="0">
                <a:ea typeface="ＭＳ Ｐゴシック" pitchFamily="34" charset="-128"/>
              </a:rPr>
              <a:t>L1-ETR-01</a:t>
            </a:r>
          </a:p>
        </p:txBody>
      </p:sp>
      <p:pic>
        <p:nvPicPr>
          <p:cNvPr id="30515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58"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0515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846DC8D-EDE5-4F9C-AA4B-45BD51ABEDD5}" type="slidenum">
              <a:rPr lang="en-US" smtClean="0">
                <a:solidFill>
                  <a:srgbClr val="898989"/>
                </a:solidFill>
                <a:latin typeface="Calibri" pitchFamily="34" charset="0"/>
              </a:rPr>
              <a:pPr eaLnBrk="1" hangingPunct="1"/>
              <a:t>580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0516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DAQ (aka CDS) Test Rack Layout (</a:t>
            </a:r>
            <a:r>
              <a:rPr lang="en-US" sz="800" b="1">
                <a:latin typeface="Comic Sans MS" pitchFamily="66" charset="0"/>
                <a:hlinkClick r:id="rId6"/>
              </a:rPr>
              <a:t>LIGO-D1002448</a:t>
            </a:r>
            <a:r>
              <a:rPr lang="en-US" sz="800" b="1">
                <a:latin typeface="Comic Sans MS" pitchFamily="66" charset="0"/>
              </a:rPr>
              <a:t>)</a:t>
            </a:r>
          </a:p>
        </p:txBody>
      </p:sp>
      <p:grpSp>
        <p:nvGrpSpPr>
          <p:cNvPr id="305162" name="Group 230"/>
          <p:cNvGrpSpPr>
            <a:grpSpLocks/>
          </p:cNvGrpSpPr>
          <p:nvPr/>
        </p:nvGrpSpPr>
        <p:grpSpPr bwMode="auto">
          <a:xfrm>
            <a:off x="1800225" y="2357438"/>
            <a:ext cx="5894388" cy="223837"/>
            <a:chOff x="-637082" y="5770953"/>
            <a:chExt cx="5893443" cy="224189"/>
          </a:xfrm>
        </p:grpSpPr>
        <p:grpSp>
          <p:nvGrpSpPr>
            <p:cNvPr id="305189" name="Group 195"/>
            <p:cNvGrpSpPr>
              <a:grpSpLocks/>
            </p:cNvGrpSpPr>
            <p:nvPr/>
          </p:nvGrpSpPr>
          <p:grpSpPr bwMode="auto">
            <a:xfrm>
              <a:off x="-637082" y="5770953"/>
              <a:ext cx="3266109" cy="221314"/>
              <a:chOff x="-637082" y="5788205"/>
              <a:chExt cx="3266109" cy="221314"/>
            </a:xfrm>
          </p:grpSpPr>
          <p:grpSp>
            <p:nvGrpSpPr>
              <p:cNvPr id="305195" name="Group 194"/>
              <p:cNvGrpSpPr>
                <a:grpSpLocks/>
              </p:cNvGrpSpPr>
              <p:nvPr/>
            </p:nvGrpSpPr>
            <p:grpSpPr bwMode="auto">
              <a:xfrm>
                <a:off x="-637082" y="5788205"/>
                <a:ext cx="3266109" cy="215668"/>
                <a:chOff x="-637082" y="5788205"/>
                <a:chExt cx="3266109" cy="215668"/>
              </a:xfrm>
            </p:grpSpPr>
            <p:pic>
              <p:nvPicPr>
                <p:cNvPr id="3051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9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30519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D070081</a:t>
                </a:r>
                <a:endParaRPr lang="en-US" sz="800" b="1" dirty="0">
                  <a:latin typeface="Comic Sans MS" pitchFamily="66" charset="0"/>
                </a:endParaRPr>
              </a:p>
            </p:txBody>
          </p:sp>
        </p:grpSp>
        <p:grpSp>
          <p:nvGrpSpPr>
            <p:cNvPr id="305190" name="Group 192"/>
            <p:cNvGrpSpPr>
              <a:grpSpLocks/>
            </p:cNvGrpSpPr>
            <p:nvPr/>
          </p:nvGrpSpPr>
          <p:grpSpPr bwMode="auto">
            <a:xfrm>
              <a:off x="2841236" y="5773948"/>
              <a:ext cx="2415125" cy="221194"/>
              <a:chOff x="2841236" y="5773948"/>
              <a:chExt cx="2415125" cy="221194"/>
            </a:xfrm>
          </p:grpSpPr>
          <p:sp>
            <p:nvSpPr>
              <p:cNvPr id="30519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5192" name="Group 191"/>
              <p:cNvGrpSpPr>
                <a:grpSpLocks/>
              </p:cNvGrpSpPr>
              <p:nvPr/>
            </p:nvGrpSpPr>
            <p:grpSpPr bwMode="auto">
              <a:xfrm>
                <a:off x="2841236" y="5779698"/>
                <a:ext cx="1280160" cy="215444"/>
                <a:chOff x="2841236" y="5779698"/>
                <a:chExt cx="1280160" cy="215444"/>
              </a:xfrm>
            </p:grpSpPr>
            <p:pic>
              <p:nvPicPr>
                <p:cNvPr id="30519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9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5163" name="Group 14"/>
          <p:cNvGrpSpPr>
            <a:grpSpLocks/>
          </p:cNvGrpSpPr>
          <p:nvPr/>
        </p:nvGrpSpPr>
        <p:grpSpPr bwMode="auto">
          <a:xfrm>
            <a:off x="2030413" y="1087438"/>
            <a:ext cx="1481137" cy="4959350"/>
            <a:chOff x="3759200" y="1087438"/>
            <a:chExt cx="1481138" cy="4959350"/>
          </a:xfrm>
        </p:grpSpPr>
        <p:pic>
          <p:nvPicPr>
            <p:cNvPr id="30518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88"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5164"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2638" y="184467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5"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206057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6"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237807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7"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5338" y="472757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8"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5338" y="317182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9"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394652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70"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161607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71"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572452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72"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2638" y="562292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73" name="TextBox 63"/>
          <p:cNvSpPr txBox="1">
            <a:spLocks noChangeArrowheads="1"/>
          </p:cNvSpPr>
          <p:nvPr/>
        </p:nvSpPr>
        <p:spPr bwMode="auto">
          <a:xfrm>
            <a:off x="2397125" y="1839913"/>
            <a:ext cx="595313"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AI module</a:t>
            </a:r>
          </a:p>
        </p:txBody>
      </p:sp>
      <p:sp>
        <p:nvSpPr>
          <p:cNvPr id="305174" name="TextBox 64"/>
          <p:cNvSpPr txBox="1">
            <a:spLocks noChangeArrowheads="1"/>
          </p:cNvSpPr>
          <p:nvPr/>
        </p:nvSpPr>
        <p:spPr bwMode="auto">
          <a:xfrm>
            <a:off x="2365375" y="1611313"/>
            <a:ext cx="666750"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AA module</a:t>
            </a:r>
          </a:p>
        </p:txBody>
      </p:sp>
      <p:sp>
        <p:nvSpPr>
          <p:cNvPr id="305175" name="TextBox 65"/>
          <p:cNvSpPr txBox="1">
            <a:spLocks noChangeArrowheads="1"/>
          </p:cNvSpPr>
          <p:nvPr/>
        </p:nvSpPr>
        <p:spPr bwMode="auto">
          <a:xfrm>
            <a:off x="2397125" y="2068513"/>
            <a:ext cx="595313"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AI module</a:t>
            </a:r>
          </a:p>
        </p:txBody>
      </p:sp>
      <p:sp>
        <p:nvSpPr>
          <p:cNvPr id="305176" name="TextBox 66"/>
          <p:cNvSpPr txBox="1">
            <a:spLocks noChangeArrowheads="1"/>
          </p:cNvSpPr>
          <p:nvPr/>
        </p:nvSpPr>
        <p:spPr bwMode="auto">
          <a:xfrm>
            <a:off x="2193925" y="4806950"/>
            <a:ext cx="10668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(dtsfe3-xp)</a:t>
            </a:r>
          </a:p>
        </p:txBody>
      </p:sp>
      <p:sp>
        <p:nvSpPr>
          <p:cNvPr id="305177" name="TextBox 67"/>
          <p:cNvSpPr txBox="1">
            <a:spLocks noChangeArrowheads="1"/>
          </p:cNvSpPr>
          <p:nvPr/>
        </p:nvSpPr>
        <p:spPr bwMode="auto">
          <a:xfrm>
            <a:off x="2244725" y="5724525"/>
            <a:ext cx="920750" cy="12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DC Power Supply</a:t>
            </a:r>
          </a:p>
        </p:txBody>
      </p:sp>
      <p:sp>
        <p:nvSpPr>
          <p:cNvPr id="305178" name="TextBox 71"/>
          <p:cNvSpPr txBox="1">
            <a:spLocks noChangeArrowheads="1"/>
          </p:cNvSpPr>
          <p:nvPr/>
        </p:nvSpPr>
        <p:spPr bwMode="auto">
          <a:xfrm>
            <a:off x="2117725" y="2451100"/>
            <a:ext cx="1092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(dtsfe0-xp)</a:t>
            </a:r>
          </a:p>
        </p:txBody>
      </p:sp>
      <p:sp>
        <p:nvSpPr>
          <p:cNvPr id="305179" name="TextBox 72"/>
          <p:cNvSpPr txBox="1">
            <a:spLocks noChangeArrowheads="1"/>
          </p:cNvSpPr>
          <p:nvPr/>
        </p:nvSpPr>
        <p:spPr bwMode="auto">
          <a:xfrm>
            <a:off x="2162175" y="3244850"/>
            <a:ext cx="1098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(dtsfe1-xp)</a:t>
            </a:r>
          </a:p>
        </p:txBody>
      </p:sp>
      <p:sp>
        <p:nvSpPr>
          <p:cNvPr id="305180" name="TextBox 73"/>
          <p:cNvSpPr txBox="1">
            <a:spLocks noChangeArrowheads="1"/>
          </p:cNvSpPr>
          <p:nvPr/>
        </p:nvSpPr>
        <p:spPr bwMode="auto">
          <a:xfrm>
            <a:off x="2143125" y="4019550"/>
            <a:ext cx="1098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(dtsfe2-xp)</a:t>
            </a:r>
          </a:p>
        </p:txBody>
      </p:sp>
      <p:sp>
        <p:nvSpPr>
          <p:cNvPr id="305181" name="TextBox 74"/>
          <p:cNvSpPr txBox="1">
            <a:spLocks noChangeArrowheads="1"/>
          </p:cNvSpPr>
          <p:nvPr/>
        </p:nvSpPr>
        <p:spPr bwMode="auto">
          <a:xfrm>
            <a:off x="2238375" y="5616575"/>
            <a:ext cx="920750" cy="12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DC Power Supply</a:t>
            </a:r>
          </a:p>
        </p:txBody>
      </p:sp>
      <p:sp>
        <p:nvSpPr>
          <p:cNvPr id="305182" name="TextBox 103"/>
          <p:cNvSpPr txBox="1">
            <a:spLocks noChangeArrowheads="1"/>
          </p:cNvSpPr>
          <p:nvPr/>
        </p:nvSpPr>
        <p:spPr bwMode="auto">
          <a:xfrm>
            <a:off x="2205038" y="819150"/>
            <a:ext cx="10048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200"/>
              <a:t>L1 DTS - IO</a:t>
            </a:r>
          </a:p>
        </p:txBody>
      </p:sp>
      <p:sp>
        <p:nvSpPr>
          <p:cNvPr id="305183"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Electronics Test Racks</a:t>
            </a:r>
            <a:endParaRPr lang="en-US" sz="800" b="1" dirty="0">
              <a:latin typeface="Comic Sans MS" pitchFamily="66" charset="0"/>
            </a:endParaRPr>
          </a:p>
        </p:txBody>
      </p:sp>
      <p:grpSp>
        <p:nvGrpSpPr>
          <p:cNvPr id="305184" name="Group 14"/>
          <p:cNvGrpSpPr>
            <a:grpSpLocks/>
          </p:cNvGrpSpPr>
          <p:nvPr/>
        </p:nvGrpSpPr>
        <p:grpSpPr bwMode="auto">
          <a:xfrm>
            <a:off x="7362825" y="1847850"/>
            <a:ext cx="1819275" cy="347663"/>
            <a:chOff x="7115175" y="1809058"/>
            <a:chExt cx="1819276" cy="346767"/>
          </a:xfrm>
        </p:grpSpPr>
        <p:pic>
          <p:nvPicPr>
            <p:cNvPr id="305185" name="Picture 4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86"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Tree>
  </p:cSld>
  <p:clrMapOvr>
    <a:masterClrMapping/>
  </p:clrMapOvr>
  <p:timing>
    <p:tnLst>
      <p:par>
        <p:cTn id="1" dur="indefinite" restart="never" nodeType="tmRoot"/>
      </p:par>
    </p:tnLst>
  </p:timing>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6178"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57663" y="2827338"/>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179" name="Title 8"/>
          <p:cNvSpPr>
            <a:spLocks noGrp="1"/>
          </p:cNvSpPr>
          <p:nvPr>
            <p:ph type="title"/>
          </p:nvPr>
        </p:nvSpPr>
        <p:spPr>
          <a:xfrm>
            <a:off x="5895975" y="0"/>
            <a:ext cx="3248025" cy="681038"/>
          </a:xfrm>
        </p:spPr>
        <p:txBody>
          <a:bodyPr/>
          <a:lstStyle/>
          <a:p>
            <a:pPr eaLnBrk="1" hangingPunct="1"/>
            <a:r>
              <a:rPr lang="en-US" smtClean="0">
                <a:ea typeface="ＭＳ Ｐゴシック" pitchFamily="34" charset="-128"/>
              </a:rPr>
              <a:t>L1-ETR01</a:t>
            </a:r>
            <a:br>
              <a:rPr lang="en-US" smtClean="0">
                <a:ea typeface="ＭＳ Ｐゴシック" pitchFamily="34" charset="-128"/>
              </a:rPr>
            </a:br>
            <a:r>
              <a:rPr lang="en-US" smtClean="0">
                <a:ea typeface="ＭＳ Ｐゴシック" pitchFamily="34" charset="-128"/>
              </a:rPr>
              <a:t>DAQ (aka CDS)</a:t>
            </a:r>
          </a:p>
        </p:txBody>
      </p:sp>
      <p:pic>
        <p:nvPicPr>
          <p:cNvPr id="3061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89438" y="3286125"/>
            <a:ext cx="179387"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06181" name="Group 79"/>
          <p:cNvGrpSpPr>
            <a:grpSpLocks/>
          </p:cNvGrpSpPr>
          <p:nvPr/>
        </p:nvGrpSpPr>
        <p:grpSpPr bwMode="auto">
          <a:xfrm>
            <a:off x="58738" y="746125"/>
            <a:ext cx="927100" cy="392113"/>
            <a:chOff x="1264420" y="754063"/>
            <a:chExt cx="926828" cy="392112"/>
          </a:xfrm>
        </p:grpSpPr>
        <p:sp>
          <p:nvSpPr>
            <p:cNvPr id="306308" name="TextBox 9"/>
            <p:cNvSpPr txBox="1">
              <a:spLocks noChangeArrowheads="1"/>
            </p:cNvSpPr>
            <p:nvPr/>
          </p:nvSpPr>
          <p:spPr bwMode="auto">
            <a:xfrm>
              <a:off x="1264420"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Front </a:t>
              </a:r>
            </a:p>
          </p:txBody>
        </p:sp>
        <p:sp>
          <p:nvSpPr>
            <p:cNvPr id="306309" name="TextBox 9"/>
            <p:cNvSpPr txBox="1">
              <a:spLocks noChangeArrowheads="1"/>
            </p:cNvSpPr>
            <p:nvPr/>
          </p:nvSpPr>
          <p:spPr bwMode="auto">
            <a:xfrm>
              <a:off x="126891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L1-ETR01</a:t>
              </a:r>
            </a:p>
          </p:txBody>
        </p:sp>
      </p:grpSp>
      <p:grpSp>
        <p:nvGrpSpPr>
          <p:cNvPr id="306182" name="Group 80"/>
          <p:cNvGrpSpPr>
            <a:grpSpLocks/>
          </p:cNvGrpSpPr>
          <p:nvPr/>
        </p:nvGrpSpPr>
        <p:grpSpPr bwMode="auto">
          <a:xfrm>
            <a:off x="8139113" y="741363"/>
            <a:ext cx="941387" cy="381000"/>
            <a:chOff x="6893423" y="765175"/>
            <a:chExt cx="941387" cy="381000"/>
          </a:xfrm>
        </p:grpSpPr>
        <p:sp>
          <p:nvSpPr>
            <p:cNvPr id="306306" name="TextBox 10"/>
            <p:cNvSpPr txBox="1">
              <a:spLocks noChangeArrowheads="1"/>
            </p:cNvSpPr>
            <p:nvPr/>
          </p:nvSpPr>
          <p:spPr bwMode="auto">
            <a:xfrm>
              <a:off x="689818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06307" name="TextBox 9"/>
            <p:cNvSpPr txBox="1">
              <a:spLocks noChangeArrowheads="1"/>
            </p:cNvSpPr>
            <p:nvPr/>
          </p:nvSpPr>
          <p:spPr bwMode="auto">
            <a:xfrm>
              <a:off x="689342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L1-ETR01</a:t>
              </a:r>
            </a:p>
          </p:txBody>
        </p:sp>
      </p:grpSp>
      <p:grpSp>
        <p:nvGrpSpPr>
          <p:cNvPr id="306183" name="Group 109"/>
          <p:cNvGrpSpPr>
            <a:grpSpLocks/>
          </p:cNvGrpSpPr>
          <p:nvPr/>
        </p:nvGrpSpPr>
        <p:grpSpPr bwMode="auto">
          <a:xfrm>
            <a:off x="796925" y="2798763"/>
            <a:ext cx="3213100" cy="708025"/>
            <a:chOff x="796116" y="4911792"/>
            <a:chExt cx="3214106" cy="707907"/>
          </a:xfrm>
        </p:grpSpPr>
        <p:pic>
          <p:nvPicPr>
            <p:cNvPr id="306304"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305"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06184" name="Group 173"/>
          <p:cNvGrpSpPr>
            <a:grpSpLocks/>
          </p:cNvGrpSpPr>
          <p:nvPr/>
        </p:nvGrpSpPr>
        <p:grpSpPr bwMode="auto">
          <a:xfrm>
            <a:off x="506413" y="760413"/>
            <a:ext cx="2425700" cy="400050"/>
            <a:chOff x="5457509" y="4797053"/>
            <a:chExt cx="2425102" cy="400110"/>
          </a:xfrm>
        </p:grpSpPr>
        <p:sp>
          <p:nvSpPr>
            <p:cNvPr id="171" name="Rectangle 170"/>
            <p:cNvSpPr/>
            <p:nvPr/>
          </p:nvSpPr>
          <p:spPr bwMode="auto">
            <a:xfrm>
              <a:off x="7228722" y="4863738"/>
              <a:ext cx="653889" cy="23657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303" name="TextBox 99"/>
            <p:cNvSpPr txBox="1">
              <a:spLocks noChangeArrowheads="1"/>
            </p:cNvSpPr>
            <p:nvPr/>
          </p:nvSpPr>
          <p:spPr bwMode="auto">
            <a:xfrm>
              <a:off x="5457509" y="4797053"/>
              <a:ext cx="1765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06187" name="Group 74"/>
          <p:cNvGrpSpPr>
            <a:grpSpLocks/>
          </p:cNvGrpSpPr>
          <p:nvPr/>
        </p:nvGrpSpPr>
        <p:grpSpPr bwMode="auto">
          <a:xfrm>
            <a:off x="4165600" y="1050925"/>
            <a:ext cx="3281363" cy="246063"/>
            <a:chOff x="5134850" y="6355942"/>
            <a:chExt cx="3280899" cy="246221"/>
          </a:xfrm>
        </p:grpSpPr>
        <p:pic>
          <p:nvPicPr>
            <p:cNvPr id="306300"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134850" y="6402223"/>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301" name="TextBox 99"/>
            <p:cNvSpPr txBox="1">
              <a:spLocks noChangeArrowheads="1"/>
            </p:cNvSpPr>
            <p:nvPr/>
          </p:nvSpPr>
          <p:spPr bwMode="auto">
            <a:xfrm>
              <a:off x="6862763" y="6355942"/>
              <a:ext cx="155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D070011 Fanout Timing</a:t>
              </a:r>
            </a:p>
          </p:txBody>
        </p:sp>
      </p:grpSp>
      <p:grpSp>
        <p:nvGrpSpPr>
          <p:cNvPr id="306188" name="Group 77"/>
          <p:cNvGrpSpPr>
            <a:grpSpLocks/>
          </p:cNvGrpSpPr>
          <p:nvPr/>
        </p:nvGrpSpPr>
        <p:grpSpPr bwMode="auto">
          <a:xfrm>
            <a:off x="727075" y="1055688"/>
            <a:ext cx="3279775" cy="246062"/>
            <a:chOff x="806888" y="5840522"/>
            <a:chExt cx="3279535" cy="246062"/>
          </a:xfrm>
        </p:grpSpPr>
        <p:pic>
          <p:nvPicPr>
            <p:cNvPr id="306298"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49063" y="5879881"/>
              <a:ext cx="1737360" cy="16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99" name="TextBox 99"/>
            <p:cNvSpPr txBox="1">
              <a:spLocks noChangeArrowheads="1"/>
            </p:cNvSpPr>
            <p:nvPr/>
          </p:nvSpPr>
          <p:spPr bwMode="auto">
            <a:xfrm>
              <a:off x="806888" y="5840522"/>
              <a:ext cx="155262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D070011 Fanout Timing</a:t>
              </a:r>
            </a:p>
          </p:txBody>
        </p:sp>
      </p:grpSp>
      <p:grpSp>
        <p:nvGrpSpPr>
          <p:cNvPr id="306189" name="Group 125"/>
          <p:cNvGrpSpPr>
            <a:grpSpLocks/>
          </p:cNvGrpSpPr>
          <p:nvPr/>
        </p:nvGrpSpPr>
        <p:grpSpPr bwMode="auto">
          <a:xfrm>
            <a:off x="4160838" y="5665788"/>
            <a:ext cx="2576512" cy="471487"/>
            <a:chOff x="4160958" y="5310328"/>
            <a:chExt cx="2575900" cy="471915"/>
          </a:xfrm>
        </p:grpSpPr>
        <p:grpSp>
          <p:nvGrpSpPr>
            <p:cNvPr id="306290" name="Group 41"/>
            <p:cNvGrpSpPr>
              <a:grpSpLocks noChangeAspect="1"/>
            </p:cNvGrpSpPr>
            <p:nvPr/>
          </p:nvGrpSpPr>
          <p:grpSpPr bwMode="auto">
            <a:xfrm>
              <a:off x="4160958" y="5310328"/>
              <a:ext cx="1737899" cy="471915"/>
              <a:chOff x="1697422" y="1166648"/>
              <a:chExt cx="8689496" cy="2359573"/>
            </a:xfrm>
          </p:grpSpPr>
          <p:grpSp>
            <p:nvGrpSpPr>
              <p:cNvPr id="306292" name="Group 54"/>
              <p:cNvGrpSpPr>
                <a:grpSpLocks/>
              </p:cNvGrpSpPr>
              <p:nvPr/>
            </p:nvGrpSpPr>
            <p:grpSpPr bwMode="auto">
              <a:xfrm>
                <a:off x="1697422" y="1166648"/>
                <a:ext cx="4340781" cy="2359571"/>
                <a:chOff x="1697422" y="1166648"/>
                <a:chExt cx="4340781" cy="2359571"/>
              </a:xfrm>
            </p:grpSpPr>
            <p:sp>
              <p:nvSpPr>
                <p:cNvPr id="44" name="Rectangle 43"/>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97"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93" name="Group 47"/>
              <p:cNvGrpSpPr>
                <a:grpSpLocks/>
              </p:cNvGrpSpPr>
              <p:nvPr/>
            </p:nvGrpSpPr>
            <p:grpSpPr bwMode="auto">
              <a:xfrm>
                <a:off x="6032448" y="1166648"/>
                <a:ext cx="4354470" cy="2359573"/>
                <a:chOff x="6032448" y="1166648"/>
                <a:chExt cx="4354470" cy="2359573"/>
              </a:xfrm>
            </p:grpSpPr>
            <p:sp>
              <p:nvSpPr>
                <p:cNvPr id="42" name="Rectangle 41"/>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9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91"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06190" name="Group 134"/>
          <p:cNvGrpSpPr>
            <a:grpSpLocks/>
          </p:cNvGrpSpPr>
          <p:nvPr/>
        </p:nvGrpSpPr>
        <p:grpSpPr bwMode="auto">
          <a:xfrm>
            <a:off x="746125" y="5659438"/>
            <a:ext cx="3257550" cy="481012"/>
            <a:chOff x="746236" y="5305096"/>
            <a:chExt cx="3258205" cy="480974"/>
          </a:xfrm>
        </p:grpSpPr>
        <p:grpSp>
          <p:nvGrpSpPr>
            <p:cNvPr id="306282" name="Group 16"/>
            <p:cNvGrpSpPr>
              <a:grpSpLocks noChangeAspect="1"/>
            </p:cNvGrpSpPr>
            <p:nvPr/>
          </p:nvGrpSpPr>
          <p:grpSpPr bwMode="auto">
            <a:xfrm>
              <a:off x="2272131" y="5305096"/>
              <a:ext cx="1732310" cy="480974"/>
              <a:chOff x="911311" y="2819400"/>
              <a:chExt cx="7318294" cy="1709738"/>
            </a:xfrm>
          </p:grpSpPr>
          <p:grpSp>
            <p:nvGrpSpPr>
              <p:cNvPr id="306284" name="Group 16"/>
              <p:cNvGrpSpPr>
                <a:grpSpLocks/>
              </p:cNvGrpSpPr>
              <p:nvPr/>
            </p:nvGrpSpPr>
            <p:grpSpPr bwMode="auto">
              <a:xfrm>
                <a:off x="911311" y="2819400"/>
                <a:ext cx="3676564" cy="1698625"/>
                <a:chOff x="911311" y="2819400"/>
                <a:chExt cx="3676564" cy="1698625"/>
              </a:xfrm>
            </p:grpSpPr>
            <p:sp>
              <p:nvSpPr>
                <p:cNvPr id="53" name="Rectangle 52"/>
                <p:cNvSpPr>
                  <a:spLocks noChangeAspect="1"/>
                </p:cNvSpPr>
                <p:nvPr/>
              </p:nvSpPr>
              <p:spPr bwMode="auto">
                <a:xfrm>
                  <a:off x="911311"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8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85" name="Group 15"/>
              <p:cNvGrpSpPr>
                <a:grpSpLocks/>
              </p:cNvGrpSpPr>
              <p:nvPr/>
            </p:nvGrpSpPr>
            <p:grpSpPr bwMode="auto">
              <a:xfrm>
                <a:off x="4573813" y="2819400"/>
                <a:ext cx="3655792" cy="1709738"/>
                <a:chOff x="4573813" y="2819400"/>
                <a:chExt cx="3655792" cy="1709738"/>
              </a:xfrm>
            </p:grpSpPr>
            <p:sp>
              <p:nvSpPr>
                <p:cNvPr id="51" name="Rectangle 50"/>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83"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06191" name="Group 143"/>
          <p:cNvGrpSpPr>
            <a:grpSpLocks/>
          </p:cNvGrpSpPr>
          <p:nvPr/>
        </p:nvGrpSpPr>
        <p:grpSpPr bwMode="auto">
          <a:xfrm>
            <a:off x="4156075" y="6156325"/>
            <a:ext cx="2574925" cy="471488"/>
            <a:chOff x="4160958" y="5310328"/>
            <a:chExt cx="2575900" cy="471915"/>
          </a:xfrm>
        </p:grpSpPr>
        <p:grpSp>
          <p:nvGrpSpPr>
            <p:cNvPr id="306274" name="Group 41"/>
            <p:cNvGrpSpPr>
              <a:grpSpLocks noChangeAspect="1"/>
            </p:cNvGrpSpPr>
            <p:nvPr/>
          </p:nvGrpSpPr>
          <p:grpSpPr bwMode="auto">
            <a:xfrm>
              <a:off x="4160958" y="5310328"/>
              <a:ext cx="1737383" cy="471915"/>
              <a:chOff x="1697422" y="1166648"/>
              <a:chExt cx="8686916" cy="2359573"/>
            </a:xfrm>
          </p:grpSpPr>
          <p:grpSp>
            <p:nvGrpSpPr>
              <p:cNvPr id="306276" name="Group 54"/>
              <p:cNvGrpSpPr>
                <a:grpSpLocks/>
              </p:cNvGrpSpPr>
              <p:nvPr/>
            </p:nvGrpSpPr>
            <p:grpSpPr bwMode="auto">
              <a:xfrm>
                <a:off x="1697422" y="1166648"/>
                <a:ext cx="4343460" cy="2359571"/>
                <a:chOff x="1697422" y="1166648"/>
                <a:chExt cx="4343460" cy="2359571"/>
              </a:xfrm>
            </p:grpSpPr>
            <p:sp>
              <p:nvSpPr>
                <p:cNvPr id="63" name="Rectangle 62"/>
                <p:cNvSpPr>
                  <a:spLocks noChangeAspect="1"/>
                </p:cNvSpPr>
                <p:nvPr/>
              </p:nvSpPr>
              <p:spPr bwMode="auto">
                <a:xfrm>
                  <a:off x="1697422" y="1166648"/>
                  <a:ext cx="4343460"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8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77" name="Group 47"/>
              <p:cNvGrpSpPr>
                <a:grpSpLocks/>
              </p:cNvGrpSpPr>
              <p:nvPr/>
            </p:nvGrpSpPr>
            <p:grpSpPr bwMode="auto">
              <a:xfrm>
                <a:off x="6032448" y="1166648"/>
                <a:ext cx="4351890" cy="2359573"/>
                <a:chOff x="6032448" y="1166648"/>
                <a:chExt cx="4351890" cy="2359573"/>
              </a:xfrm>
            </p:grpSpPr>
            <p:sp>
              <p:nvSpPr>
                <p:cNvPr id="61" name="Rectangle 60"/>
                <p:cNvSpPr>
                  <a:spLocks noChangeAspect="1"/>
                </p:cNvSpPr>
                <p:nvPr/>
              </p:nvSpPr>
              <p:spPr bwMode="auto">
                <a:xfrm>
                  <a:off x="6040881" y="1166648"/>
                  <a:ext cx="4343457"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79"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75"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06192" name="Group 152"/>
          <p:cNvGrpSpPr>
            <a:grpSpLocks/>
          </p:cNvGrpSpPr>
          <p:nvPr/>
        </p:nvGrpSpPr>
        <p:grpSpPr bwMode="auto">
          <a:xfrm>
            <a:off x="741363" y="6151563"/>
            <a:ext cx="3257550" cy="481012"/>
            <a:chOff x="746236" y="5305096"/>
            <a:chExt cx="3258205" cy="480974"/>
          </a:xfrm>
        </p:grpSpPr>
        <p:grpSp>
          <p:nvGrpSpPr>
            <p:cNvPr id="306266" name="Group 16"/>
            <p:cNvGrpSpPr>
              <a:grpSpLocks noChangeAspect="1"/>
            </p:cNvGrpSpPr>
            <p:nvPr/>
          </p:nvGrpSpPr>
          <p:grpSpPr bwMode="auto">
            <a:xfrm>
              <a:off x="2272130" y="5305096"/>
              <a:ext cx="1732311" cy="480974"/>
              <a:chOff x="911307" y="2819400"/>
              <a:chExt cx="7318297" cy="1709738"/>
            </a:xfrm>
          </p:grpSpPr>
          <p:grpSp>
            <p:nvGrpSpPr>
              <p:cNvPr id="306268" name="Group 16"/>
              <p:cNvGrpSpPr>
                <a:grpSpLocks/>
              </p:cNvGrpSpPr>
              <p:nvPr/>
            </p:nvGrpSpPr>
            <p:grpSpPr bwMode="auto">
              <a:xfrm>
                <a:off x="911307" y="2819400"/>
                <a:ext cx="3676568" cy="1698625"/>
                <a:chOff x="911307" y="2819400"/>
                <a:chExt cx="3676568" cy="1698625"/>
              </a:xfrm>
            </p:grpSpPr>
            <p:sp>
              <p:nvSpPr>
                <p:cNvPr id="72" name="Rectangle 71"/>
                <p:cNvSpPr>
                  <a:spLocks noChangeAspect="1"/>
                </p:cNvSpPr>
                <p:nvPr/>
              </p:nvSpPr>
              <p:spPr bwMode="auto">
                <a:xfrm>
                  <a:off x="911307"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7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69" name="Group 15"/>
              <p:cNvGrpSpPr>
                <a:grpSpLocks/>
              </p:cNvGrpSpPr>
              <p:nvPr/>
            </p:nvGrpSpPr>
            <p:grpSpPr bwMode="auto">
              <a:xfrm>
                <a:off x="4573808" y="2819400"/>
                <a:ext cx="3655796" cy="1709738"/>
                <a:chOff x="4573808" y="2819400"/>
                <a:chExt cx="3655796" cy="1709738"/>
              </a:xfrm>
            </p:grpSpPr>
            <p:sp>
              <p:nvSpPr>
                <p:cNvPr id="70" name="Rectangle 69"/>
                <p:cNvSpPr>
                  <a:spLocks noChangeAspect="1"/>
                </p:cNvSpPr>
                <p:nvPr/>
              </p:nvSpPr>
              <p:spPr bwMode="auto">
                <a:xfrm>
                  <a:off x="4573808" y="2819400"/>
                  <a:ext cx="3655796"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7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67"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+24V</a:t>
              </a:r>
            </a:p>
            <a:p>
              <a:pPr algn="r" eaLnBrk="1" hangingPunct="1"/>
              <a:r>
                <a:rPr lang="en-US" sz="1000">
                  <a:latin typeface="Calibri" pitchFamily="34" charset="0"/>
                </a:rPr>
                <a:t>JQE25-10M -24V</a:t>
              </a:r>
            </a:p>
          </p:txBody>
        </p:sp>
      </p:grpSp>
      <p:grpSp>
        <p:nvGrpSpPr>
          <p:cNvPr id="306193" name="Group 176"/>
          <p:cNvGrpSpPr>
            <a:grpSpLocks/>
          </p:cNvGrpSpPr>
          <p:nvPr/>
        </p:nvGrpSpPr>
        <p:grpSpPr bwMode="auto">
          <a:xfrm>
            <a:off x="496888" y="1228725"/>
            <a:ext cx="3502025" cy="246063"/>
            <a:chOff x="496614" y="4295915"/>
            <a:chExt cx="3502572" cy="246221"/>
          </a:xfrm>
        </p:grpSpPr>
        <p:sp>
          <p:nvSpPr>
            <p:cNvPr id="306264"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GS724T Switch</a:t>
              </a:r>
            </a:p>
          </p:txBody>
        </p:sp>
        <p:sp>
          <p:nvSpPr>
            <p:cNvPr id="76" name="Rectangle 75"/>
            <p:cNvSpPr>
              <a:spLocks noChangeAspect="1"/>
            </p:cNvSpPr>
            <p:nvPr/>
          </p:nvSpPr>
          <p:spPr bwMode="auto">
            <a:xfrm>
              <a:off x="2266952" y="4353102"/>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4" name="Group 203"/>
          <p:cNvGrpSpPr>
            <a:grpSpLocks/>
          </p:cNvGrpSpPr>
          <p:nvPr/>
        </p:nvGrpSpPr>
        <p:grpSpPr bwMode="auto">
          <a:xfrm>
            <a:off x="4154488" y="1231900"/>
            <a:ext cx="3502025" cy="246063"/>
            <a:chOff x="2267607" y="4303798"/>
            <a:chExt cx="3502576" cy="246221"/>
          </a:xfrm>
        </p:grpSpPr>
        <p:sp>
          <p:nvSpPr>
            <p:cNvPr id="30626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79" name="Rectangle 78"/>
            <p:cNvSpPr>
              <a:spLocks noChangeAspect="1"/>
            </p:cNvSpPr>
            <p:nvPr/>
          </p:nvSpPr>
          <p:spPr bwMode="auto">
            <a:xfrm>
              <a:off x="2267607" y="4354631"/>
              <a:ext cx="1732235"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5" name="Group 176"/>
          <p:cNvGrpSpPr>
            <a:grpSpLocks/>
          </p:cNvGrpSpPr>
          <p:nvPr/>
        </p:nvGrpSpPr>
        <p:grpSpPr bwMode="auto">
          <a:xfrm>
            <a:off x="490538" y="1563688"/>
            <a:ext cx="3502025" cy="246062"/>
            <a:chOff x="496614" y="4295915"/>
            <a:chExt cx="3502572" cy="246221"/>
          </a:xfrm>
        </p:grpSpPr>
        <p:sp>
          <p:nvSpPr>
            <p:cNvPr id="306260"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SUN Microsystems X2200</a:t>
              </a:r>
            </a:p>
          </p:txBody>
        </p:sp>
        <p:sp>
          <p:nvSpPr>
            <p:cNvPr id="84" name="Rectangle 83"/>
            <p:cNvSpPr>
              <a:spLocks noChangeAspect="1"/>
            </p:cNvSpPr>
            <p:nvPr/>
          </p:nvSpPr>
          <p:spPr bwMode="auto">
            <a:xfrm>
              <a:off x="2266952" y="4353102"/>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6" name="Group 203"/>
          <p:cNvGrpSpPr>
            <a:grpSpLocks/>
          </p:cNvGrpSpPr>
          <p:nvPr/>
        </p:nvGrpSpPr>
        <p:grpSpPr bwMode="auto">
          <a:xfrm>
            <a:off x="4156075" y="1574800"/>
            <a:ext cx="4246563" cy="246063"/>
            <a:chOff x="2267607" y="4303798"/>
            <a:chExt cx="4247071" cy="246221"/>
          </a:xfrm>
        </p:grpSpPr>
        <p:sp>
          <p:nvSpPr>
            <p:cNvPr id="306258" name="TextBox 99"/>
            <p:cNvSpPr txBox="1">
              <a:spLocks noChangeArrowheads="1"/>
            </p:cNvSpPr>
            <p:nvPr/>
          </p:nvSpPr>
          <p:spPr bwMode="auto">
            <a:xfrm>
              <a:off x="4004440" y="4303798"/>
              <a:ext cx="251023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0923QAT00D </a:t>
              </a:r>
              <a:r>
                <a:rPr lang="en-US" sz="1000" dirty="0" err="1">
                  <a:latin typeface="Calibri" pitchFamily="34" charset="0"/>
                </a:rPr>
                <a:t>dtsserver</a:t>
              </a:r>
              <a:r>
                <a:rPr lang="en-US" sz="1000" dirty="0">
                  <a:latin typeface="Calibri" pitchFamily="34" charset="0"/>
                </a:rPr>
                <a:t> 192.168.100.10</a:t>
              </a:r>
            </a:p>
          </p:txBody>
        </p:sp>
        <p:sp>
          <p:nvSpPr>
            <p:cNvPr id="87" name="Rectangle 86"/>
            <p:cNvSpPr>
              <a:spLocks noChangeAspect="1"/>
            </p:cNvSpPr>
            <p:nvPr/>
          </p:nvSpPr>
          <p:spPr bwMode="auto">
            <a:xfrm>
              <a:off x="2267607" y="4354631"/>
              <a:ext cx="1732170"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7" name="Group 176"/>
          <p:cNvGrpSpPr>
            <a:grpSpLocks/>
          </p:cNvGrpSpPr>
          <p:nvPr/>
        </p:nvGrpSpPr>
        <p:grpSpPr bwMode="auto">
          <a:xfrm>
            <a:off x="493713" y="1731963"/>
            <a:ext cx="3502025" cy="246062"/>
            <a:chOff x="496614" y="4295920"/>
            <a:chExt cx="3502572" cy="246221"/>
          </a:xfrm>
        </p:grpSpPr>
        <p:sp>
          <p:nvSpPr>
            <p:cNvPr id="306256"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90" name="Rectangle 89"/>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8" name="Group 203"/>
          <p:cNvGrpSpPr>
            <a:grpSpLocks/>
          </p:cNvGrpSpPr>
          <p:nvPr/>
        </p:nvGrpSpPr>
        <p:grpSpPr bwMode="auto">
          <a:xfrm>
            <a:off x="4159250" y="1743075"/>
            <a:ext cx="3502025" cy="246063"/>
            <a:chOff x="2267607" y="4303798"/>
            <a:chExt cx="3502576" cy="246221"/>
          </a:xfrm>
        </p:grpSpPr>
        <p:sp>
          <p:nvSpPr>
            <p:cNvPr id="306254"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a:latin typeface="Calibri" pitchFamily="34" charset="0"/>
                </a:rPr>
                <a:t>dtsfe1 192.168.100.15</a:t>
              </a:r>
            </a:p>
          </p:txBody>
        </p:sp>
        <p:sp>
          <p:nvSpPr>
            <p:cNvPr id="93" name="Rectangle 92"/>
            <p:cNvSpPr>
              <a:spLocks noChangeAspect="1"/>
            </p:cNvSpPr>
            <p:nvPr/>
          </p:nvSpPr>
          <p:spPr bwMode="auto">
            <a:xfrm>
              <a:off x="2267607" y="4362574"/>
              <a:ext cx="1732236" cy="138201"/>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9" name="Group 40"/>
          <p:cNvGrpSpPr>
            <a:grpSpLocks/>
          </p:cNvGrpSpPr>
          <p:nvPr/>
        </p:nvGrpSpPr>
        <p:grpSpPr bwMode="auto">
          <a:xfrm>
            <a:off x="723900" y="3829050"/>
            <a:ext cx="3281363" cy="246063"/>
            <a:chOff x="717331" y="3828343"/>
            <a:chExt cx="3280410" cy="246221"/>
          </a:xfrm>
        </p:grpSpPr>
        <p:pic>
          <p:nvPicPr>
            <p:cNvPr id="30625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53"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D070081 AI Chassis</a:t>
              </a:r>
            </a:p>
          </p:txBody>
        </p:sp>
      </p:grpSp>
      <p:grpSp>
        <p:nvGrpSpPr>
          <p:cNvPr id="306200" name="Group 44"/>
          <p:cNvGrpSpPr>
            <a:grpSpLocks/>
          </p:cNvGrpSpPr>
          <p:nvPr/>
        </p:nvGrpSpPr>
        <p:grpSpPr bwMode="auto">
          <a:xfrm>
            <a:off x="723900" y="4056063"/>
            <a:ext cx="3282950" cy="246062"/>
            <a:chOff x="204952" y="5483738"/>
            <a:chExt cx="3283038" cy="246221"/>
          </a:xfrm>
        </p:grpSpPr>
        <p:sp>
          <p:nvSpPr>
            <p:cNvPr id="306250"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D070081 AA Chassis</a:t>
              </a:r>
            </a:p>
          </p:txBody>
        </p:sp>
        <p:pic>
          <p:nvPicPr>
            <p:cNvPr id="306251"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01" name="Group 43"/>
          <p:cNvGrpSpPr>
            <a:grpSpLocks/>
          </p:cNvGrpSpPr>
          <p:nvPr/>
        </p:nvGrpSpPr>
        <p:grpSpPr bwMode="auto">
          <a:xfrm>
            <a:off x="4156075" y="3822700"/>
            <a:ext cx="3289300" cy="247650"/>
            <a:chOff x="5100145" y="3862411"/>
            <a:chExt cx="3289627" cy="246221"/>
          </a:xfrm>
        </p:grpSpPr>
        <p:pic>
          <p:nvPicPr>
            <p:cNvPr id="306248"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49"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D070081 SYYYYYYYY</a:t>
              </a:r>
            </a:p>
          </p:txBody>
        </p:sp>
      </p:grpSp>
      <p:grpSp>
        <p:nvGrpSpPr>
          <p:cNvPr id="306202" name="Group 56"/>
          <p:cNvGrpSpPr>
            <a:grpSpLocks/>
          </p:cNvGrpSpPr>
          <p:nvPr/>
        </p:nvGrpSpPr>
        <p:grpSpPr bwMode="auto">
          <a:xfrm>
            <a:off x="4154488" y="4078288"/>
            <a:ext cx="3286125" cy="246062"/>
            <a:chOff x="5789886" y="5352359"/>
            <a:chExt cx="3286615" cy="246221"/>
          </a:xfrm>
        </p:grpSpPr>
        <p:pic>
          <p:nvPicPr>
            <p:cNvPr id="306246" name="Picture 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47"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D070081 SYYYYYYYY</a:t>
              </a:r>
            </a:p>
          </p:txBody>
        </p:sp>
      </p:grpSp>
      <p:grpSp>
        <p:nvGrpSpPr>
          <p:cNvPr id="306203" name="Group 176"/>
          <p:cNvGrpSpPr>
            <a:grpSpLocks/>
          </p:cNvGrpSpPr>
          <p:nvPr/>
        </p:nvGrpSpPr>
        <p:grpSpPr bwMode="auto">
          <a:xfrm>
            <a:off x="496888" y="4375150"/>
            <a:ext cx="3502025" cy="246063"/>
            <a:chOff x="496614" y="4295920"/>
            <a:chExt cx="3502572" cy="246221"/>
          </a:xfrm>
        </p:grpSpPr>
        <p:sp>
          <p:nvSpPr>
            <p:cNvPr id="306244"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108" name="Rectangle 107"/>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4" name="Group 203"/>
          <p:cNvGrpSpPr>
            <a:grpSpLocks/>
          </p:cNvGrpSpPr>
          <p:nvPr/>
        </p:nvGrpSpPr>
        <p:grpSpPr bwMode="auto">
          <a:xfrm>
            <a:off x="4154488" y="4386263"/>
            <a:ext cx="3502025" cy="246062"/>
            <a:chOff x="2267607" y="4303798"/>
            <a:chExt cx="3502576" cy="246221"/>
          </a:xfrm>
        </p:grpSpPr>
        <p:sp>
          <p:nvSpPr>
            <p:cNvPr id="30624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err="1">
                  <a:latin typeface="Calibri" pitchFamily="34" charset="0"/>
                </a:rPr>
                <a:t>dtsdco</a:t>
              </a:r>
              <a:r>
                <a:rPr lang="en-US" sz="1000" dirty="0">
                  <a:latin typeface="Calibri" pitchFamily="34" charset="0"/>
                </a:rPr>
                <a:t> 192.168.100.30</a:t>
              </a:r>
            </a:p>
          </p:txBody>
        </p:sp>
        <p:sp>
          <p:nvSpPr>
            <p:cNvPr id="111" name="Rectangle 110"/>
            <p:cNvSpPr>
              <a:spLocks noChangeAspect="1"/>
            </p:cNvSpPr>
            <p:nvPr/>
          </p:nvSpPr>
          <p:spPr bwMode="auto">
            <a:xfrm>
              <a:off x="2267607" y="4362573"/>
              <a:ext cx="1732235"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5" name="Group 176"/>
          <p:cNvGrpSpPr>
            <a:grpSpLocks/>
          </p:cNvGrpSpPr>
          <p:nvPr/>
        </p:nvGrpSpPr>
        <p:grpSpPr bwMode="auto">
          <a:xfrm>
            <a:off x="496888" y="4548188"/>
            <a:ext cx="3502025" cy="246062"/>
            <a:chOff x="496614" y="4295920"/>
            <a:chExt cx="3502572" cy="246221"/>
          </a:xfrm>
        </p:grpSpPr>
        <p:sp>
          <p:nvSpPr>
            <p:cNvPr id="306240"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114" name="Rectangle 113"/>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6" name="Group 203"/>
          <p:cNvGrpSpPr>
            <a:grpSpLocks/>
          </p:cNvGrpSpPr>
          <p:nvPr/>
        </p:nvGrpSpPr>
        <p:grpSpPr bwMode="auto">
          <a:xfrm>
            <a:off x="4154488" y="4559300"/>
            <a:ext cx="3502025" cy="246063"/>
            <a:chOff x="2267607" y="4303719"/>
            <a:chExt cx="3502576" cy="246379"/>
          </a:xfrm>
        </p:grpSpPr>
        <p:sp>
          <p:nvSpPr>
            <p:cNvPr id="306238" name="TextBox 99"/>
            <p:cNvSpPr txBox="1">
              <a:spLocks noChangeArrowheads="1"/>
            </p:cNvSpPr>
            <p:nvPr/>
          </p:nvSpPr>
          <p:spPr bwMode="auto">
            <a:xfrm>
              <a:off x="4004441" y="4303719"/>
              <a:ext cx="1765742" cy="246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err="1">
                  <a:latin typeface="Calibri" pitchFamily="34" charset="0"/>
                </a:rPr>
                <a:t>dtsfwo</a:t>
              </a:r>
              <a:r>
                <a:rPr lang="en-US" sz="1000" dirty="0">
                  <a:latin typeface="Calibri" pitchFamily="34" charset="0"/>
                </a:rPr>
                <a:t> 192.168.100.31</a:t>
              </a:r>
            </a:p>
          </p:txBody>
        </p:sp>
        <p:sp>
          <p:nvSpPr>
            <p:cNvPr id="117" name="Rectangle 116"/>
            <p:cNvSpPr>
              <a:spLocks noChangeAspect="1"/>
            </p:cNvSpPr>
            <p:nvPr/>
          </p:nvSpPr>
          <p:spPr bwMode="auto">
            <a:xfrm>
              <a:off x="2267607" y="4362532"/>
              <a:ext cx="1732235" cy="138289"/>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7" name="Group 176"/>
          <p:cNvGrpSpPr>
            <a:grpSpLocks/>
          </p:cNvGrpSpPr>
          <p:nvPr/>
        </p:nvGrpSpPr>
        <p:grpSpPr bwMode="auto">
          <a:xfrm>
            <a:off x="496888" y="4713288"/>
            <a:ext cx="3502025" cy="246062"/>
            <a:chOff x="496614" y="4295920"/>
            <a:chExt cx="3502572" cy="246221"/>
          </a:xfrm>
        </p:grpSpPr>
        <p:sp>
          <p:nvSpPr>
            <p:cNvPr id="306236"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120" name="Rectangle 119"/>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8" name="Group 203"/>
          <p:cNvGrpSpPr>
            <a:grpSpLocks/>
          </p:cNvGrpSpPr>
          <p:nvPr/>
        </p:nvGrpSpPr>
        <p:grpSpPr bwMode="auto">
          <a:xfrm>
            <a:off x="4154488" y="4724400"/>
            <a:ext cx="3502025" cy="246063"/>
            <a:chOff x="2267607" y="4303719"/>
            <a:chExt cx="3502576" cy="246379"/>
          </a:xfrm>
        </p:grpSpPr>
        <p:sp>
          <p:nvSpPr>
            <p:cNvPr id="306234" name="TextBox 99"/>
            <p:cNvSpPr txBox="1">
              <a:spLocks noChangeArrowheads="1"/>
            </p:cNvSpPr>
            <p:nvPr/>
          </p:nvSpPr>
          <p:spPr bwMode="auto">
            <a:xfrm>
              <a:off x="4004441" y="4303719"/>
              <a:ext cx="1765742" cy="246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err="1">
                  <a:latin typeface="Calibri" pitchFamily="34" charset="0"/>
                </a:rPr>
                <a:t>dtsndso</a:t>
              </a:r>
              <a:r>
                <a:rPr lang="en-US" sz="1000" dirty="0">
                  <a:latin typeface="Calibri" pitchFamily="34" charset="0"/>
                </a:rPr>
                <a:t> 192.168.100.32</a:t>
              </a:r>
            </a:p>
          </p:txBody>
        </p:sp>
        <p:sp>
          <p:nvSpPr>
            <p:cNvPr id="123" name="Rectangle 122"/>
            <p:cNvSpPr>
              <a:spLocks noChangeAspect="1"/>
            </p:cNvSpPr>
            <p:nvPr/>
          </p:nvSpPr>
          <p:spPr bwMode="auto">
            <a:xfrm>
              <a:off x="2267607" y="4362532"/>
              <a:ext cx="1732235" cy="138289"/>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9" name="Group 176"/>
          <p:cNvGrpSpPr>
            <a:grpSpLocks/>
          </p:cNvGrpSpPr>
          <p:nvPr/>
        </p:nvGrpSpPr>
        <p:grpSpPr bwMode="auto">
          <a:xfrm>
            <a:off x="506413" y="3430588"/>
            <a:ext cx="3502025" cy="246062"/>
            <a:chOff x="496614" y="4295920"/>
            <a:chExt cx="3502572" cy="246221"/>
          </a:xfrm>
        </p:grpSpPr>
        <p:sp>
          <p:nvSpPr>
            <p:cNvPr id="306232"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Shelf</a:t>
              </a:r>
            </a:p>
          </p:txBody>
        </p:sp>
        <p:sp>
          <p:nvSpPr>
            <p:cNvPr id="126" name="Rectangle 125"/>
            <p:cNvSpPr>
              <a:spLocks noChangeAspect="1"/>
            </p:cNvSpPr>
            <p:nvPr/>
          </p:nvSpPr>
          <p:spPr bwMode="auto">
            <a:xfrm>
              <a:off x="2266952" y="4353107"/>
              <a:ext cx="1732234" cy="139790"/>
            </a:xfrm>
            <a:prstGeom prst="rect">
              <a:avLst/>
            </a:prstGeom>
            <a:solidFill>
              <a:schemeClr val="bg2">
                <a:lumMod val="9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10" name="Group 129"/>
          <p:cNvGrpSpPr>
            <a:grpSpLocks/>
          </p:cNvGrpSpPr>
          <p:nvPr/>
        </p:nvGrpSpPr>
        <p:grpSpPr bwMode="auto">
          <a:xfrm>
            <a:off x="4164013" y="3435350"/>
            <a:ext cx="3502025" cy="246063"/>
            <a:chOff x="4164495" y="3434583"/>
            <a:chExt cx="3502025" cy="246063"/>
          </a:xfrm>
        </p:grpSpPr>
        <p:sp>
          <p:nvSpPr>
            <p:cNvPr id="306230" name="TextBox 99"/>
            <p:cNvSpPr txBox="1">
              <a:spLocks noChangeArrowheads="1"/>
            </p:cNvSpPr>
            <p:nvPr/>
          </p:nvSpPr>
          <p:spPr bwMode="auto">
            <a:xfrm>
              <a:off x="5901056" y="3434583"/>
              <a:ext cx="1765464"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Shelf</a:t>
              </a:r>
            </a:p>
          </p:txBody>
        </p:sp>
        <p:sp>
          <p:nvSpPr>
            <p:cNvPr id="129" name="Rectangle 128"/>
            <p:cNvSpPr>
              <a:spLocks noChangeAspect="1"/>
            </p:cNvSpPr>
            <p:nvPr/>
          </p:nvSpPr>
          <p:spPr bwMode="auto">
            <a:xfrm>
              <a:off x="4164495" y="3493321"/>
              <a:ext cx="1731962" cy="138112"/>
            </a:xfrm>
            <a:prstGeom prst="rect">
              <a:avLst/>
            </a:prstGeom>
            <a:solidFill>
              <a:schemeClr val="bg2">
                <a:lumMod val="9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bg2"/>
                </a:solidFill>
              </a:endParaRPr>
            </a:p>
          </p:txBody>
        </p:sp>
      </p:grpSp>
      <p:grpSp>
        <p:nvGrpSpPr>
          <p:cNvPr id="306211" name="Group 176"/>
          <p:cNvGrpSpPr>
            <a:grpSpLocks/>
          </p:cNvGrpSpPr>
          <p:nvPr/>
        </p:nvGrpSpPr>
        <p:grpSpPr bwMode="auto">
          <a:xfrm>
            <a:off x="496888" y="3594100"/>
            <a:ext cx="3502025" cy="246063"/>
            <a:chOff x="496614" y="4295920"/>
            <a:chExt cx="3502572" cy="246221"/>
          </a:xfrm>
        </p:grpSpPr>
        <p:sp>
          <p:nvSpPr>
            <p:cNvPr id="306228"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KVM </a:t>
              </a:r>
            </a:p>
          </p:txBody>
        </p:sp>
        <p:sp>
          <p:nvSpPr>
            <p:cNvPr id="133" name="Rectangle 132"/>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12" name="Group 203"/>
          <p:cNvGrpSpPr>
            <a:grpSpLocks/>
          </p:cNvGrpSpPr>
          <p:nvPr/>
        </p:nvGrpSpPr>
        <p:grpSpPr bwMode="auto">
          <a:xfrm>
            <a:off x="4154488" y="3605213"/>
            <a:ext cx="3502025" cy="246062"/>
            <a:chOff x="2267607" y="4303798"/>
            <a:chExt cx="3502576" cy="246221"/>
          </a:xfrm>
        </p:grpSpPr>
        <p:sp>
          <p:nvSpPr>
            <p:cNvPr id="306226"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136" name="Rectangle 135"/>
            <p:cNvSpPr>
              <a:spLocks noChangeAspect="1"/>
            </p:cNvSpPr>
            <p:nvPr/>
          </p:nvSpPr>
          <p:spPr bwMode="auto">
            <a:xfrm>
              <a:off x="2267607" y="4362573"/>
              <a:ext cx="1732235"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06213" name="TextBox 99"/>
          <p:cNvSpPr txBox="1">
            <a:spLocks noChangeArrowheads="1"/>
          </p:cNvSpPr>
          <p:nvPr/>
        </p:nvSpPr>
        <p:spPr bwMode="auto">
          <a:xfrm>
            <a:off x="7378700" y="6213475"/>
            <a:ext cx="17653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Linier Rack – has front and rear doors and wheels.</a:t>
            </a:r>
          </a:p>
        </p:txBody>
      </p:sp>
      <p:grpSp>
        <p:nvGrpSpPr>
          <p:cNvPr id="306214" name="Group 175"/>
          <p:cNvGrpSpPr>
            <a:grpSpLocks/>
          </p:cNvGrpSpPr>
          <p:nvPr/>
        </p:nvGrpSpPr>
        <p:grpSpPr bwMode="auto">
          <a:xfrm>
            <a:off x="7205663" y="2063750"/>
            <a:ext cx="1749425" cy="449263"/>
            <a:chOff x="7303403" y="5441731"/>
            <a:chExt cx="1710671" cy="449317"/>
          </a:xfrm>
        </p:grpSpPr>
        <p:sp>
          <p:nvSpPr>
            <p:cNvPr id="139" name="Rectangle 138"/>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225"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grpSp>
        <p:nvGrpSpPr>
          <p:cNvPr id="306215" name="Group 176"/>
          <p:cNvGrpSpPr>
            <a:grpSpLocks/>
          </p:cNvGrpSpPr>
          <p:nvPr/>
        </p:nvGrpSpPr>
        <p:grpSpPr bwMode="auto">
          <a:xfrm>
            <a:off x="498475" y="1397000"/>
            <a:ext cx="3502025" cy="246063"/>
            <a:chOff x="496614" y="4295915"/>
            <a:chExt cx="3502572" cy="246221"/>
          </a:xfrm>
        </p:grpSpPr>
        <p:sp>
          <p:nvSpPr>
            <p:cNvPr id="30622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GSM7352S Switch</a:t>
              </a:r>
            </a:p>
          </p:txBody>
        </p:sp>
        <p:sp>
          <p:nvSpPr>
            <p:cNvPr id="143" name="Rectangle 142"/>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16" name="Group 203"/>
          <p:cNvGrpSpPr>
            <a:grpSpLocks/>
          </p:cNvGrpSpPr>
          <p:nvPr/>
        </p:nvGrpSpPr>
        <p:grpSpPr bwMode="auto">
          <a:xfrm>
            <a:off x="4156075" y="1400175"/>
            <a:ext cx="3502025" cy="246063"/>
            <a:chOff x="2267607" y="4303798"/>
            <a:chExt cx="3502576" cy="246221"/>
          </a:xfrm>
        </p:grpSpPr>
        <p:sp>
          <p:nvSpPr>
            <p:cNvPr id="306220"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146" name="Rectangle 145"/>
            <p:cNvSpPr>
              <a:spLocks noChangeAspect="1"/>
            </p:cNvSpPr>
            <p:nvPr/>
          </p:nvSpPr>
          <p:spPr bwMode="auto">
            <a:xfrm>
              <a:off x="2267607" y="4354631"/>
              <a:ext cx="1732236"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4"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LIGO-Dxxxxxx-V1</a:t>
            </a:r>
          </a:p>
        </p:txBody>
      </p:sp>
      <p:sp>
        <p:nvSpPr>
          <p:cNvPr id="30621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360304E-E52B-4CF2-A6B9-D1BCCF782B94}" type="slidenum">
              <a:rPr lang="en-US" smtClean="0">
                <a:solidFill>
                  <a:srgbClr val="898989"/>
                </a:solidFill>
                <a:latin typeface="Calibri" pitchFamily="34" charset="0"/>
              </a:rPr>
              <a:pPr eaLnBrk="1" hangingPunct="1"/>
              <a:t>581</a:t>
            </a:fld>
            <a:endParaRPr lang="en-US" smtClean="0">
              <a:solidFill>
                <a:srgbClr val="898989"/>
              </a:solidFill>
              <a:latin typeface="Calibri" pitchFamily="34" charset="0"/>
            </a:endParaRPr>
          </a:p>
        </p:txBody>
      </p:sp>
      <p:sp>
        <p:nvSpPr>
          <p:cNvPr id="137" name="Date Placeholder 7"/>
          <p:cNvSpPr>
            <a:spLocks noGrp="1"/>
          </p:cNvSpPr>
          <p:nvPr>
            <p:ph type="dt" sz="quarter" idx="10"/>
          </p:nvPr>
        </p:nvSpPr>
        <p:spPr/>
        <p:txBody>
          <a:bodyPr/>
          <a:lstStyle/>
          <a:p>
            <a:pPr>
              <a:defRPr/>
            </a:pPr>
            <a:r>
              <a:rPr lang="en-US" smtClean="0"/>
              <a:t>LIGO-G1001032-V10</a:t>
            </a:r>
            <a:endParaRPr lang="en-US" dirty="0"/>
          </a:p>
        </p:txBody>
      </p:sp>
    </p:spTree>
  </p:cSld>
  <p:clrMapOvr>
    <a:masterClrMapping/>
  </p:clrMapOvr>
  <p:timing>
    <p:tnLst>
      <p:par>
        <p:cTn id="1" dur="indefinite" restart="never" nodeType="tmRoot"/>
      </p:par>
    </p:tnLst>
  </p:timing>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0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720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04" name="Title 8"/>
          <p:cNvSpPr>
            <a:spLocks noGrp="1"/>
          </p:cNvSpPr>
          <p:nvPr>
            <p:ph type="title"/>
          </p:nvPr>
        </p:nvSpPr>
        <p:spPr/>
        <p:txBody>
          <a:bodyPr/>
          <a:lstStyle/>
          <a:p>
            <a:pPr eaLnBrk="1" hangingPunct="1"/>
            <a:r>
              <a:rPr lang="en-US" smtClean="0">
                <a:ea typeface="ＭＳ Ｐゴシック" pitchFamily="34" charset="-128"/>
              </a:rPr>
              <a:t>L1-ETR-02</a:t>
            </a:r>
          </a:p>
        </p:txBody>
      </p:sp>
      <p:pic>
        <p:nvPicPr>
          <p:cNvPr id="30720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06" name="TextBox 367"/>
          <p:cNvSpPr txBox="1">
            <a:spLocks noChangeArrowheads="1"/>
          </p:cNvSpPr>
          <p:nvPr/>
        </p:nvSpPr>
        <p:spPr bwMode="auto">
          <a:xfrm>
            <a:off x="7199313" y="5664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0720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6CA3D3-E202-48DD-B4DF-2BBC0C280A3A}" type="slidenum">
              <a:rPr lang="en-US" smtClean="0">
                <a:solidFill>
                  <a:srgbClr val="898989"/>
                </a:solidFill>
                <a:latin typeface="Calibri" pitchFamily="34" charset="0"/>
              </a:rPr>
              <a:pPr eaLnBrk="1" hangingPunct="1"/>
              <a:t>582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0720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BSC (aka QUAD) Test Rack Layout (</a:t>
            </a:r>
            <a:r>
              <a:rPr lang="en-US" sz="800" b="1">
                <a:latin typeface="Comic Sans MS" pitchFamily="66" charset="0"/>
                <a:hlinkClick r:id="rId6"/>
              </a:rPr>
              <a:t>LIGO-D080273</a:t>
            </a:r>
            <a:r>
              <a:rPr lang="en-US" sz="800" b="1">
                <a:latin typeface="Comic Sans MS" pitchFamily="66" charset="0"/>
              </a:rPr>
              <a:t>)</a:t>
            </a:r>
          </a:p>
        </p:txBody>
      </p:sp>
      <p:pic>
        <p:nvPicPr>
          <p:cNvPr id="307210" name="Picture 6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890650" y="1545730"/>
            <a:ext cx="1169988" cy="378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7211" name="Group 14"/>
          <p:cNvGrpSpPr>
            <a:grpSpLocks/>
          </p:cNvGrpSpPr>
          <p:nvPr/>
        </p:nvGrpSpPr>
        <p:grpSpPr bwMode="auto">
          <a:xfrm>
            <a:off x="7362825" y="1847850"/>
            <a:ext cx="1819275" cy="347663"/>
            <a:chOff x="7115175" y="1809058"/>
            <a:chExt cx="1819276" cy="346767"/>
          </a:xfrm>
        </p:grpSpPr>
        <p:pic>
          <p:nvPicPr>
            <p:cNvPr id="307213" name="Picture 4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14"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07212"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Title 8"/>
          <p:cNvSpPr>
            <a:spLocks noGrp="1"/>
          </p:cNvSpPr>
          <p:nvPr>
            <p:ph type="title"/>
          </p:nvPr>
        </p:nvSpPr>
        <p:spPr>
          <a:xfrm>
            <a:off x="5895975" y="0"/>
            <a:ext cx="3248025" cy="681038"/>
          </a:xfrm>
        </p:spPr>
        <p:txBody>
          <a:bodyPr/>
          <a:lstStyle/>
          <a:p>
            <a:pPr eaLnBrk="1" hangingPunct="1"/>
            <a:r>
              <a:rPr lang="en-US" smtClean="0">
                <a:ea typeface="ＭＳ Ｐゴシック" pitchFamily="34" charset="-128"/>
              </a:rPr>
              <a:t>L1-ETR02</a:t>
            </a:r>
            <a:br>
              <a:rPr lang="en-US" smtClean="0">
                <a:ea typeface="ＭＳ Ｐゴシック" pitchFamily="34" charset="-128"/>
              </a:rPr>
            </a:br>
            <a:r>
              <a:rPr lang="en-US" smtClean="0">
                <a:ea typeface="ＭＳ Ｐゴシック" pitchFamily="34" charset="-128"/>
              </a:rPr>
              <a:t>BSC (aka Quad)</a:t>
            </a:r>
          </a:p>
        </p:txBody>
      </p:sp>
      <p:pic>
        <p:nvPicPr>
          <p:cNvPr id="30822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00" y="5407025"/>
            <a:ext cx="179388"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08228" name="Group 63"/>
          <p:cNvGrpSpPr>
            <a:grpSpLocks/>
          </p:cNvGrpSpPr>
          <p:nvPr/>
        </p:nvGrpSpPr>
        <p:grpSpPr bwMode="auto">
          <a:xfrm>
            <a:off x="55563" y="746125"/>
            <a:ext cx="938212" cy="392113"/>
            <a:chOff x="1111249" y="754063"/>
            <a:chExt cx="938047" cy="392112"/>
          </a:xfrm>
        </p:grpSpPr>
        <p:sp>
          <p:nvSpPr>
            <p:cNvPr id="308292"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08293" name="TextBox 9"/>
            <p:cNvSpPr txBox="1">
              <a:spLocks noChangeArrowheads="1"/>
            </p:cNvSpPr>
            <p:nvPr/>
          </p:nvSpPr>
          <p:spPr bwMode="auto">
            <a:xfrm>
              <a:off x="1111249" y="754063"/>
              <a:ext cx="93804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L1-ETR02</a:t>
              </a:r>
            </a:p>
          </p:txBody>
        </p:sp>
      </p:grpSp>
      <p:grpSp>
        <p:nvGrpSpPr>
          <p:cNvPr id="308229" name="Group 64"/>
          <p:cNvGrpSpPr>
            <a:grpSpLocks/>
          </p:cNvGrpSpPr>
          <p:nvPr/>
        </p:nvGrpSpPr>
        <p:grpSpPr bwMode="auto">
          <a:xfrm>
            <a:off x="8139113" y="741363"/>
            <a:ext cx="941387" cy="381000"/>
            <a:chOff x="6735763" y="765175"/>
            <a:chExt cx="941387" cy="381000"/>
          </a:xfrm>
        </p:grpSpPr>
        <p:sp>
          <p:nvSpPr>
            <p:cNvPr id="308290"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08291"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L1-ETR02</a:t>
              </a:r>
            </a:p>
          </p:txBody>
        </p:sp>
      </p:grpSp>
      <p:pic>
        <p:nvPicPr>
          <p:cNvPr id="30823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663" y="4940300"/>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8231" name="Group 109"/>
          <p:cNvGrpSpPr>
            <a:grpSpLocks/>
          </p:cNvGrpSpPr>
          <p:nvPr/>
        </p:nvGrpSpPr>
        <p:grpSpPr bwMode="auto">
          <a:xfrm>
            <a:off x="796925" y="4911725"/>
            <a:ext cx="3213100" cy="708025"/>
            <a:chOff x="796116" y="4911792"/>
            <a:chExt cx="3214106" cy="707907"/>
          </a:xfrm>
        </p:grpSpPr>
        <p:pic>
          <p:nvPicPr>
            <p:cNvPr id="308288"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8289"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08232"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87"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08233"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85"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08234" name="Group 176"/>
          <p:cNvGrpSpPr>
            <a:grpSpLocks/>
          </p:cNvGrpSpPr>
          <p:nvPr/>
        </p:nvGrpSpPr>
        <p:grpSpPr bwMode="auto">
          <a:xfrm>
            <a:off x="501650" y="4225925"/>
            <a:ext cx="3502025" cy="579438"/>
            <a:chOff x="496614" y="3912312"/>
            <a:chExt cx="3502572" cy="580579"/>
          </a:xfrm>
        </p:grpSpPr>
        <p:sp>
          <p:nvSpPr>
            <p:cNvPr id="308282" name="TextBox 99"/>
            <p:cNvSpPr txBox="1">
              <a:spLocks noChangeArrowheads="1"/>
            </p:cNvSpPr>
            <p:nvPr/>
          </p:nvSpPr>
          <p:spPr bwMode="auto">
            <a:xfrm>
              <a:off x="496614" y="4082939"/>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3912312"/>
              <a:ext cx="1732233" cy="580579"/>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8235" name="Group 203"/>
          <p:cNvGrpSpPr>
            <a:grpSpLocks/>
          </p:cNvGrpSpPr>
          <p:nvPr/>
        </p:nvGrpSpPr>
        <p:grpSpPr bwMode="auto">
          <a:xfrm>
            <a:off x="4159250" y="4232275"/>
            <a:ext cx="3502025" cy="576263"/>
            <a:chOff x="2267607" y="3916966"/>
            <a:chExt cx="3502576" cy="575867"/>
          </a:xfrm>
        </p:grpSpPr>
        <p:sp>
          <p:nvSpPr>
            <p:cNvPr id="308280" name="TextBox 99"/>
            <p:cNvSpPr txBox="1">
              <a:spLocks noChangeArrowheads="1"/>
            </p:cNvSpPr>
            <p:nvPr/>
          </p:nvSpPr>
          <p:spPr bwMode="auto">
            <a:xfrm>
              <a:off x="4004441" y="4082933"/>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3916966"/>
              <a:ext cx="1732236" cy="575867"/>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8236"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79"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08239" name="Group 125"/>
          <p:cNvGrpSpPr>
            <a:grpSpLocks/>
          </p:cNvGrpSpPr>
          <p:nvPr/>
        </p:nvGrpSpPr>
        <p:grpSpPr bwMode="auto">
          <a:xfrm>
            <a:off x="4160838" y="6280150"/>
            <a:ext cx="2576512" cy="471488"/>
            <a:chOff x="4160958" y="5310328"/>
            <a:chExt cx="2575900" cy="471915"/>
          </a:xfrm>
        </p:grpSpPr>
        <p:grpSp>
          <p:nvGrpSpPr>
            <p:cNvPr id="308270" name="Group 41"/>
            <p:cNvGrpSpPr>
              <a:grpSpLocks noChangeAspect="1"/>
            </p:cNvGrpSpPr>
            <p:nvPr/>
          </p:nvGrpSpPr>
          <p:grpSpPr bwMode="auto">
            <a:xfrm>
              <a:off x="4160958" y="5310328"/>
              <a:ext cx="1737899" cy="471915"/>
              <a:chOff x="1697422" y="1166648"/>
              <a:chExt cx="8689496" cy="2359573"/>
            </a:xfrm>
          </p:grpSpPr>
          <p:grpSp>
            <p:nvGrpSpPr>
              <p:cNvPr id="308272" name="Group 54"/>
              <p:cNvGrpSpPr>
                <a:grpSpLocks/>
              </p:cNvGrpSpPr>
              <p:nvPr/>
            </p:nvGrpSpPr>
            <p:grpSpPr bwMode="auto">
              <a:xfrm>
                <a:off x="1697422" y="1166648"/>
                <a:ext cx="4340781" cy="2359571"/>
                <a:chOff x="1697422" y="1166648"/>
                <a:chExt cx="4340781" cy="2359571"/>
              </a:xfrm>
            </p:grpSpPr>
            <p:sp>
              <p:nvSpPr>
                <p:cNvPr id="38" name="Rectangle 37"/>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7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273" name="Group 47"/>
              <p:cNvGrpSpPr>
                <a:grpSpLocks/>
              </p:cNvGrpSpPr>
              <p:nvPr/>
            </p:nvGrpSpPr>
            <p:grpSpPr bwMode="auto">
              <a:xfrm>
                <a:off x="6032448" y="1166648"/>
                <a:ext cx="4354470" cy="2359573"/>
                <a:chOff x="6032448" y="1166648"/>
                <a:chExt cx="4354470" cy="2359573"/>
              </a:xfrm>
            </p:grpSpPr>
            <p:sp>
              <p:nvSpPr>
                <p:cNvPr id="36" name="Rectangle 35"/>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7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8271"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08240" name="Group 134"/>
          <p:cNvGrpSpPr>
            <a:grpSpLocks/>
          </p:cNvGrpSpPr>
          <p:nvPr/>
        </p:nvGrpSpPr>
        <p:grpSpPr bwMode="auto">
          <a:xfrm>
            <a:off x="746125" y="6273800"/>
            <a:ext cx="3257550" cy="481013"/>
            <a:chOff x="746236" y="5305096"/>
            <a:chExt cx="3258205" cy="480974"/>
          </a:xfrm>
        </p:grpSpPr>
        <p:grpSp>
          <p:nvGrpSpPr>
            <p:cNvPr id="308262" name="Group 16"/>
            <p:cNvGrpSpPr>
              <a:grpSpLocks noChangeAspect="1"/>
            </p:cNvGrpSpPr>
            <p:nvPr/>
          </p:nvGrpSpPr>
          <p:grpSpPr bwMode="auto">
            <a:xfrm>
              <a:off x="2272131" y="5305096"/>
              <a:ext cx="1732310" cy="480974"/>
              <a:chOff x="911311" y="2819400"/>
              <a:chExt cx="7318294" cy="1709738"/>
            </a:xfrm>
          </p:grpSpPr>
          <p:grpSp>
            <p:nvGrpSpPr>
              <p:cNvPr id="308264" name="Group 16"/>
              <p:cNvGrpSpPr>
                <a:grpSpLocks/>
              </p:cNvGrpSpPr>
              <p:nvPr/>
            </p:nvGrpSpPr>
            <p:grpSpPr bwMode="auto">
              <a:xfrm>
                <a:off x="911311" y="2819400"/>
                <a:ext cx="3676564" cy="1698625"/>
                <a:chOff x="911311" y="2819400"/>
                <a:chExt cx="3676564" cy="1698625"/>
              </a:xfrm>
            </p:grpSpPr>
            <p:sp>
              <p:nvSpPr>
                <p:cNvPr id="47" name="Rectangle 46"/>
                <p:cNvSpPr>
                  <a:spLocks noChangeAspect="1"/>
                </p:cNvSpPr>
                <p:nvPr/>
              </p:nvSpPr>
              <p:spPr bwMode="auto">
                <a:xfrm>
                  <a:off x="911311" y="2819400"/>
                  <a:ext cx="3662502" cy="1675884"/>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69" name="Picture 5"/>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265" name="Group 15"/>
              <p:cNvGrpSpPr>
                <a:grpSpLocks/>
              </p:cNvGrpSpPr>
              <p:nvPr/>
            </p:nvGrpSpPr>
            <p:grpSpPr bwMode="auto">
              <a:xfrm>
                <a:off x="4573813" y="2819400"/>
                <a:ext cx="3655792" cy="1709738"/>
                <a:chOff x="4573813" y="2819400"/>
                <a:chExt cx="3655792" cy="1709738"/>
              </a:xfrm>
            </p:grpSpPr>
            <p:sp>
              <p:nvSpPr>
                <p:cNvPr id="45" name="Rectangle 44"/>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6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8263"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08241" name="Group 207"/>
          <p:cNvGrpSpPr>
            <a:grpSpLocks/>
          </p:cNvGrpSpPr>
          <p:nvPr/>
        </p:nvGrpSpPr>
        <p:grpSpPr bwMode="auto">
          <a:xfrm>
            <a:off x="5370513" y="3246438"/>
            <a:ext cx="2830512" cy="665162"/>
            <a:chOff x="5554717" y="5534603"/>
            <a:chExt cx="2630214" cy="356443"/>
          </a:xfrm>
        </p:grpSpPr>
        <p:sp>
          <p:nvSpPr>
            <p:cNvPr id="50" name="Rectangle 49"/>
            <p:cNvSpPr/>
            <p:nvPr/>
          </p:nvSpPr>
          <p:spPr bwMode="auto">
            <a:xfrm>
              <a:off x="7333763" y="5534603"/>
              <a:ext cx="851168"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61"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2" name="Group 207"/>
          <p:cNvGrpSpPr>
            <a:grpSpLocks/>
          </p:cNvGrpSpPr>
          <p:nvPr/>
        </p:nvGrpSpPr>
        <p:grpSpPr bwMode="auto">
          <a:xfrm>
            <a:off x="5365750" y="3943350"/>
            <a:ext cx="2830513" cy="665163"/>
            <a:chOff x="5554717" y="5534603"/>
            <a:chExt cx="2630214" cy="356443"/>
          </a:xfrm>
        </p:grpSpPr>
        <p:sp>
          <p:nvSpPr>
            <p:cNvPr id="53" name="Rectangle 52"/>
            <p:cNvSpPr/>
            <p:nvPr/>
          </p:nvSpPr>
          <p:spPr bwMode="auto">
            <a:xfrm>
              <a:off x="7333762" y="5534603"/>
              <a:ext cx="851169"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9"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3" name="Group 207"/>
          <p:cNvGrpSpPr>
            <a:grpSpLocks/>
          </p:cNvGrpSpPr>
          <p:nvPr/>
        </p:nvGrpSpPr>
        <p:grpSpPr bwMode="auto">
          <a:xfrm>
            <a:off x="5373688" y="1862138"/>
            <a:ext cx="2830512" cy="665162"/>
            <a:chOff x="5554717" y="5534603"/>
            <a:chExt cx="2630214" cy="356443"/>
          </a:xfrm>
        </p:grpSpPr>
        <p:sp>
          <p:nvSpPr>
            <p:cNvPr id="56" name="Rectangle 55"/>
            <p:cNvSpPr/>
            <p:nvPr/>
          </p:nvSpPr>
          <p:spPr bwMode="auto">
            <a:xfrm>
              <a:off x="7333763" y="5534603"/>
              <a:ext cx="851168"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7"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4" name="Group 207"/>
          <p:cNvGrpSpPr>
            <a:grpSpLocks/>
          </p:cNvGrpSpPr>
          <p:nvPr/>
        </p:nvGrpSpPr>
        <p:grpSpPr bwMode="auto">
          <a:xfrm>
            <a:off x="5368925" y="2559050"/>
            <a:ext cx="2830513" cy="665163"/>
            <a:chOff x="5554717" y="5534603"/>
            <a:chExt cx="2630214" cy="356443"/>
          </a:xfrm>
        </p:grpSpPr>
        <p:sp>
          <p:nvSpPr>
            <p:cNvPr id="60" name="Rectangle 59"/>
            <p:cNvSpPr/>
            <p:nvPr/>
          </p:nvSpPr>
          <p:spPr bwMode="auto">
            <a:xfrm>
              <a:off x="7333762" y="5534603"/>
              <a:ext cx="851169"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5"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5" name="Group 207"/>
          <p:cNvGrpSpPr>
            <a:grpSpLocks/>
          </p:cNvGrpSpPr>
          <p:nvPr/>
        </p:nvGrpSpPr>
        <p:grpSpPr bwMode="auto">
          <a:xfrm>
            <a:off x="5376863" y="1171575"/>
            <a:ext cx="2830512" cy="665163"/>
            <a:chOff x="5554717" y="5534603"/>
            <a:chExt cx="2630214" cy="356443"/>
          </a:xfrm>
        </p:grpSpPr>
        <p:sp>
          <p:nvSpPr>
            <p:cNvPr id="63" name="Rectangle 62"/>
            <p:cNvSpPr/>
            <p:nvPr/>
          </p:nvSpPr>
          <p:spPr bwMode="auto">
            <a:xfrm>
              <a:off x="7333763" y="5534603"/>
              <a:ext cx="851168"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3"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sp>
        <p:nvSpPr>
          <p:cNvPr id="67"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LIGO-D080273-V1</a:t>
            </a:r>
          </a:p>
        </p:txBody>
      </p:sp>
      <p:grpSp>
        <p:nvGrpSpPr>
          <p:cNvPr id="308247" name="Group 175"/>
          <p:cNvGrpSpPr>
            <a:grpSpLocks/>
          </p:cNvGrpSpPr>
          <p:nvPr/>
        </p:nvGrpSpPr>
        <p:grpSpPr bwMode="auto">
          <a:xfrm>
            <a:off x="7205663" y="2063750"/>
            <a:ext cx="1749425" cy="449263"/>
            <a:chOff x="7303403" y="5441731"/>
            <a:chExt cx="1710671" cy="449317"/>
          </a:xfrm>
        </p:grpSpPr>
        <p:sp>
          <p:nvSpPr>
            <p:cNvPr id="69" name="Rectangle 68"/>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1"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sp>
        <p:nvSpPr>
          <p:cNvPr id="30824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7682F76-F02D-4649-8883-067BF74DDAF5}" type="slidenum">
              <a:rPr lang="en-US" smtClean="0">
                <a:solidFill>
                  <a:srgbClr val="898989"/>
                </a:solidFill>
                <a:latin typeface="Calibri" pitchFamily="34" charset="0"/>
              </a:rPr>
              <a:pPr eaLnBrk="1" hangingPunct="1"/>
              <a:t>583</a:t>
            </a:fld>
            <a:endParaRPr lang="en-US" smtClean="0">
              <a:solidFill>
                <a:srgbClr val="898989"/>
              </a:solidFill>
              <a:latin typeface="Calibri" pitchFamily="34" charset="0"/>
            </a:endParaRPr>
          </a:p>
        </p:txBody>
      </p:sp>
      <p:sp>
        <p:nvSpPr>
          <p:cNvPr id="72" name="Date Placeholder 7"/>
          <p:cNvSpPr>
            <a:spLocks noGrp="1"/>
          </p:cNvSpPr>
          <p:nvPr>
            <p:ph type="dt" sz="quarter" idx="10"/>
          </p:nvPr>
        </p:nvSpPr>
        <p:spPr/>
        <p:txBody>
          <a:bodyPr/>
          <a:lstStyle/>
          <a:p>
            <a:pPr>
              <a:defRPr/>
            </a:pPr>
            <a:r>
              <a:rPr lang="en-US" smtClean="0"/>
              <a:t>LIGO-G1001032-V10</a:t>
            </a:r>
            <a:endParaRPr lang="en-US" dirty="0"/>
          </a:p>
        </p:txBody>
      </p:sp>
    </p:spTree>
  </p:cSld>
  <p:clrMapOvr>
    <a:masterClrMapping/>
  </p:clrMapOvr>
  <p:timing>
    <p:tnLst>
      <p:par>
        <p:cTn id="1" dur="indefinite" restart="never" nodeType="tmRoot"/>
      </p:par>
    </p:tnLst>
  </p:timing>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92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92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252" name="Title 8"/>
          <p:cNvSpPr>
            <a:spLocks noGrp="1"/>
          </p:cNvSpPr>
          <p:nvPr>
            <p:ph type="title"/>
          </p:nvPr>
        </p:nvSpPr>
        <p:spPr/>
        <p:txBody>
          <a:bodyPr/>
          <a:lstStyle/>
          <a:p>
            <a:pPr eaLnBrk="1" hangingPunct="1"/>
            <a:r>
              <a:rPr lang="en-US" smtClean="0">
                <a:ea typeface="ＭＳ Ｐゴシック" pitchFamily="34" charset="-128"/>
              </a:rPr>
              <a:t>L1-ETR-03</a:t>
            </a:r>
          </a:p>
        </p:txBody>
      </p:sp>
      <p:pic>
        <p:nvPicPr>
          <p:cNvPr id="3092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254"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0925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391214-2437-45B9-9502-D8E939E7D206}" type="slidenum">
              <a:rPr lang="en-US" smtClean="0">
                <a:solidFill>
                  <a:srgbClr val="898989"/>
                </a:solidFill>
                <a:latin typeface="Calibri" pitchFamily="34" charset="0"/>
              </a:rPr>
              <a:pPr eaLnBrk="1" hangingPunct="1"/>
              <a:t>584</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0925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Optics Test Rack Layout (LIGO-Dxxxxxxx)</a:t>
            </a:r>
          </a:p>
        </p:txBody>
      </p:sp>
      <p:grpSp>
        <p:nvGrpSpPr>
          <p:cNvPr id="309258" name="Group 14"/>
          <p:cNvGrpSpPr>
            <a:grpSpLocks/>
          </p:cNvGrpSpPr>
          <p:nvPr/>
        </p:nvGrpSpPr>
        <p:grpSpPr bwMode="auto">
          <a:xfrm>
            <a:off x="7362825" y="1847850"/>
            <a:ext cx="1819275" cy="347663"/>
            <a:chOff x="7115175" y="1809058"/>
            <a:chExt cx="1819276" cy="346767"/>
          </a:xfrm>
        </p:grpSpPr>
        <p:pic>
          <p:nvPicPr>
            <p:cNvPr id="309260" name="Picture 4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261"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09259"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Title 8"/>
          <p:cNvSpPr>
            <a:spLocks noGrp="1"/>
          </p:cNvSpPr>
          <p:nvPr>
            <p:ph type="title"/>
          </p:nvPr>
        </p:nvSpPr>
        <p:spPr>
          <a:xfrm>
            <a:off x="5903913" y="0"/>
            <a:ext cx="3240087" cy="681038"/>
          </a:xfrm>
        </p:spPr>
        <p:txBody>
          <a:bodyPr/>
          <a:lstStyle/>
          <a:p>
            <a:pPr eaLnBrk="1" hangingPunct="1"/>
            <a:r>
              <a:rPr lang="en-US" smtClean="0">
                <a:ea typeface="ＭＳ Ｐゴシック" pitchFamily="34" charset="-128"/>
              </a:rPr>
              <a:t>L1-ETR03</a:t>
            </a:r>
            <a:br>
              <a:rPr lang="en-US" smtClean="0">
                <a:ea typeface="ＭＳ Ｐゴシック" pitchFamily="34" charset="-128"/>
              </a:rPr>
            </a:br>
            <a:r>
              <a:rPr lang="en-US" smtClean="0">
                <a:ea typeface="ＭＳ Ｐゴシック" pitchFamily="34" charset="-128"/>
              </a:rPr>
              <a:t>OPTICS</a:t>
            </a:r>
          </a:p>
        </p:txBody>
      </p:sp>
      <p:pic>
        <p:nvPicPr>
          <p:cNvPr id="31027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00" y="5407025"/>
            <a:ext cx="179388"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10276" name="Group 31"/>
          <p:cNvGrpSpPr>
            <a:grpSpLocks/>
          </p:cNvGrpSpPr>
          <p:nvPr/>
        </p:nvGrpSpPr>
        <p:grpSpPr bwMode="auto">
          <a:xfrm>
            <a:off x="63500" y="746125"/>
            <a:ext cx="922338" cy="392113"/>
            <a:chOff x="1111250" y="754063"/>
            <a:chExt cx="922338" cy="392112"/>
          </a:xfrm>
        </p:grpSpPr>
        <p:sp>
          <p:nvSpPr>
            <p:cNvPr id="310304"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0305"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L1-ETR03</a:t>
              </a:r>
            </a:p>
          </p:txBody>
        </p:sp>
      </p:grpSp>
      <p:grpSp>
        <p:nvGrpSpPr>
          <p:cNvPr id="310277" name="Group 30"/>
          <p:cNvGrpSpPr>
            <a:grpSpLocks/>
          </p:cNvGrpSpPr>
          <p:nvPr/>
        </p:nvGrpSpPr>
        <p:grpSpPr bwMode="auto">
          <a:xfrm>
            <a:off x="8147050" y="741363"/>
            <a:ext cx="941388" cy="381000"/>
            <a:chOff x="6735763" y="765175"/>
            <a:chExt cx="941387" cy="381000"/>
          </a:xfrm>
        </p:grpSpPr>
        <p:sp>
          <p:nvSpPr>
            <p:cNvPr id="31030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0303"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L1-ETR03</a:t>
              </a:r>
            </a:p>
          </p:txBody>
        </p:sp>
      </p:grpSp>
      <p:pic>
        <p:nvPicPr>
          <p:cNvPr id="310278"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663" y="4940300"/>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0279" name="Group 109"/>
          <p:cNvGrpSpPr>
            <a:grpSpLocks/>
          </p:cNvGrpSpPr>
          <p:nvPr/>
        </p:nvGrpSpPr>
        <p:grpSpPr bwMode="auto">
          <a:xfrm>
            <a:off x="796925" y="4911725"/>
            <a:ext cx="3213100" cy="708025"/>
            <a:chOff x="796116" y="4911792"/>
            <a:chExt cx="3214106" cy="707907"/>
          </a:xfrm>
        </p:grpSpPr>
        <p:pic>
          <p:nvPicPr>
            <p:cNvPr id="310300"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0301"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0280"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299"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0281"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297"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0282" name="Group 176"/>
          <p:cNvGrpSpPr>
            <a:grpSpLocks/>
          </p:cNvGrpSpPr>
          <p:nvPr/>
        </p:nvGrpSpPr>
        <p:grpSpPr bwMode="auto">
          <a:xfrm>
            <a:off x="501650" y="4608513"/>
            <a:ext cx="3502025" cy="246062"/>
            <a:chOff x="496614" y="4295915"/>
            <a:chExt cx="3502572" cy="246221"/>
          </a:xfrm>
        </p:grpSpPr>
        <p:sp>
          <p:nvSpPr>
            <p:cNvPr id="310294"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0283" name="Group 203"/>
          <p:cNvGrpSpPr>
            <a:grpSpLocks/>
          </p:cNvGrpSpPr>
          <p:nvPr/>
        </p:nvGrpSpPr>
        <p:grpSpPr bwMode="auto">
          <a:xfrm>
            <a:off x="4159250" y="4619625"/>
            <a:ext cx="3502025" cy="246063"/>
            <a:chOff x="2267607" y="4303798"/>
            <a:chExt cx="3502576" cy="246221"/>
          </a:xfrm>
        </p:grpSpPr>
        <p:sp>
          <p:nvSpPr>
            <p:cNvPr id="31029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4354631"/>
              <a:ext cx="1732236"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0284"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291"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LIGO-Dxxxxxx-V1</a:t>
            </a:r>
          </a:p>
        </p:txBody>
      </p:sp>
      <p:sp>
        <p:nvSpPr>
          <p:cNvPr id="31028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A0308DE-D904-46DE-B7A0-6138F0B5C729}" type="slidenum">
              <a:rPr lang="en-US" smtClean="0">
                <a:solidFill>
                  <a:srgbClr val="898989"/>
                </a:solidFill>
                <a:latin typeface="Calibri" pitchFamily="34" charset="0"/>
              </a:rPr>
              <a:pPr eaLnBrk="1" hangingPunct="1"/>
              <a:t>585</a:t>
            </a:fld>
            <a:endParaRPr lang="en-US" smtClean="0">
              <a:solidFill>
                <a:srgbClr val="898989"/>
              </a:solidFill>
              <a:latin typeface="Calibri" pitchFamily="34" charset="0"/>
            </a:endParaRPr>
          </a:p>
        </p:txBody>
      </p:sp>
      <p:sp>
        <p:nvSpPr>
          <p:cNvPr id="35" name="Date Placeholder 7"/>
          <p:cNvSpPr>
            <a:spLocks noGrp="1"/>
          </p:cNvSpPr>
          <p:nvPr>
            <p:ph type="dt" sz="quarter" idx="10"/>
          </p:nvPr>
        </p:nvSpPr>
        <p:spPr/>
        <p:txBody>
          <a:bodyPr/>
          <a:lstStyle/>
          <a:p>
            <a:pPr>
              <a:defRPr/>
            </a:pPr>
            <a:r>
              <a:rPr lang="en-US" smtClean="0"/>
              <a:t>LIGO-G1001032-V10</a:t>
            </a:r>
            <a:endParaRPr lang="en-US" dirty="0"/>
          </a:p>
        </p:txBody>
      </p:sp>
    </p:spTree>
  </p:cSld>
  <p:clrMapOvr>
    <a:masterClrMapping/>
  </p:clrMapOvr>
  <p:timing>
    <p:tnLst>
      <p:par>
        <p:cTn id="1" dur="indefinite" restart="never" nodeType="tmRoot"/>
      </p:par>
    </p:tnLst>
  </p:timing>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129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129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00" name="Title 8"/>
          <p:cNvSpPr>
            <a:spLocks noGrp="1"/>
          </p:cNvSpPr>
          <p:nvPr>
            <p:ph type="title"/>
          </p:nvPr>
        </p:nvSpPr>
        <p:spPr/>
        <p:txBody>
          <a:bodyPr/>
          <a:lstStyle/>
          <a:p>
            <a:pPr eaLnBrk="1" hangingPunct="1"/>
            <a:r>
              <a:rPr lang="en-US" smtClean="0">
                <a:ea typeface="ＭＳ Ｐゴシック" pitchFamily="34" charset="-128"/>
              </a:rPr>
              <a:t>L1-ETR-04</a:t>
            </a:r>
          </a:p>
        </p:txBody>
      </p:sp>
      <p:pic>
        <p:nvPicPr>
          <p:cNvPr id="31130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02"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1130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54C72A-7901-4F30-B353-E38C78AA951D}" type="slidenum">
              <a:rPr lang="en-US" smtClean="0">
                <a:solidFill>
                  <a:srgbClr val="898989"/>
                </a:solidFill>
                <a:latin typeface="Calibri" pitchFamily="34" charset="0"/>
              </a:rPr>
              <a:pPr eaLnBrk="1" hangingPunct="1"/>
              <a:t>586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1130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RMS (aka Triple) Test Rack Layout (LIGO-Dxxxxxxx)</a:t>
            </a:r>
          </a:p>
        </p:txBody>
      </p:sp>
      <p:grpSp>
        <p:nvGrpSpPr>
          <p:cNvPr id="311306" name="Group 14"/>
          <p:cNvGrpSpPr>
            <a:grpSpLocks/>
          </p:cNvGrpSpPr>
          <p:nvPr/>
        </p:nvGrpSpPr>
        <p:grpSpPr bwMode="auto">
          <a:xfrm>
            <a:off x="7362825" y="1847850"/>
            <a:ext cx="1819275" cy="347663"/>
            <a:chOff x="7115175" y="1809058"/>
            <a:chExt cx="1819276" cy="346767"/>
          </a:xfrm>
        </p:grpSpPr>
        <p:pic>
          <p:nvPicPr>
            <p:cNvPr id="311308" name="Picture 4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09"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11307"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Title 8"/>
          <p:cNvSpPr>
            <a:spLocks noGrp="1"/>
          </p:cNvSpPr>
          <p:nvPr>
            <p:ph type="title"/>
          </p:nvPr>
        </p:nvSpPr>
        <p:spPr>
          <a:xfrm>
            <a:off x="5895975" y="0"/>
            <a:ext cx="3248025" cy="681038"/>
          </a:xfrm>
        </p:spPr>
        <p:txBody>
          <a:bodyPr/>
          <a:lstStyle/>
          <a:p>
            <a:pPr eaLnBrk="1" hangingPunct="1"/>
            <a:r>
              <a:rPr lang="en-US" smtClean="0">
                <a:ea typeface="ＭＳ Ｐゴシック" pitchFamily="34" charset="-128"/>
              </a:rPr>
              <a:t>L1-ETR04</a:t>
            </a:r>
            <a:br>
              <a:rPr lang="en-US" smtClean="0">
                <a:ea typeface="ＭＳ Ｐゴシック" pitchFamily="34" charset="-128"/>
              </a:rPr>
            </a:br>
            <a:r>
              <a:rPr lang="en-US" smtClean="0">
                <a:ea typeface="ＭＳ Ｐゴシック" pitchFamily="34" charset="-128"/>
              </a:rPr>
              <a:t>RMT (aka Triple)</a:t>
            </a:r>
          </a:p>
        </p:txBody>
      </p:sp>
      <p:pic>
        <p:nvPicPr>
          <p:cNvPr id="31232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00" y="5407025"/>
            <a:ext cx="179388"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12324" name="Group 50"/>
          <p:cNvGrpSpPr>
            <a:grpSpLocks/>
          </p:cNvGrpSpPr>
          <p:nvPr/>
        </p:nvGrpSpPr>
        <p:grpSpPr bwMode="auto">
          <a:xfrm>
            <a:off x="63500" y="754063"/>
            <a:ext cx="922338" cy="392112"/>
            <a:chOff x="1111250" y="754063"/>
            <a:chExt cx="922338" cy="392112"/>
          </a:xfrm>
        </p:grpSpPr>
        <p:sp>
          <p:nvSpPr>
            <p:cNvPr id="312374"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2375"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L1-ETR04</a:t>
              </a:r>
            </a:p>
          </p:txBody>
        </p:sp>
      </p:grpSp>
      <p:grpSp>
        <p:nvGrpSpPr>
          <p:cNvPr id="312325" name="Group 49"/>
          <p:cNvGrpSpPr>
            <a:grpSpLocks/>
          </p:cNvGrpSpPr>
          <p:nvPr/>
        </p:nvGrpSpPr>
        <p:grpSpPr bwMode="auto">
          <a:xfrm>
            <a:off x="8139113" y="741363"/>
            <a:ext cx="941387" cy="381000"/>
            <a:chOff x="6735763" y="765175"/>
            <a:chExt cx="941387" cy="381000"/>
          </a:xfrm>
        </p:grpSpPr>
        <p:sp>
          <p:nvSpPr>
            <p:cNvPr id="31237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2373"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L1-ETR04</a:t>
              </a:r>
            </a:p>
          </p:txBody>
        </p:sp>
      </p:grpSp>
      <p:pic>
        <p:nvPicPr>
          <p:cNvPr id="312326"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663" y="4940300"/>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2327" name="Group 109"/>
          <p:cNvGrpSpPr>
            <a:grpSpLocks/>
          </p:cNvGrpSpPr>
          <p:nvPr/>
        </p:nvGrpSpPr>
        <p:grpSpPr bwMode="auto">
          <a:xfrm>
            <a:off x="796925" y="4911725"/>
            <a:ext cx="3213100" cy="708025"/>
            <a:chOff x="796116" y="4911792"/>
            <a:chExt cx="3214106" cy="707907"/>
          </a:xfrm>
        </p:grpSpPr>
        <p:pic>
          <p:nvPicPr>
            <p:cNvPr id="312370"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71"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2328"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69"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2329"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67"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2330" name="Group 176"/>
          <p:cNvGrpSpPr>
            <a:grpSpLocks/>
          </p:cNvGrpSpPr>
          <p:nvPr/>
        </p:nvGrpSpPr>
        <p:grpSpPr bwMode="auto">
          <a:xfrm>
            <a:off x="501650" y="4608513"/>
            <a:ext cx="3502025" cy="246062"/>
            <a:chOff x="496614" y="4295915"/>
            <a:chExt cx="3502572" cy="246221"/>
          </a:xfrm>
        </p:grpSpPr>
        <p:sp>
          <p:nvSpPr>
            <p:cNvPr id="312364"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2331" name="Group 203"/>
          <p:cNvGrpSpPr>
            <a:grpSpLocks/>
          </p:cNvGrpSpPr>
          <p:nvPr/>
        </p:nvGrpSpPr>
        <p:grpSpPr bwMode="auto">
          <a:xfrm>
            <a:off x="4159250" y="4619625"/>
            <a:ext cx="3502025" cy="246063"/>
            <a:chOff x="2267607" y="4303798"/>
            <a:chExt cx="3502576" cy="246221"/>
          </a:xfrm>
        </p:grpSpPr>
        <p:sp>
          <p:nvSpPr>
            <p:cNvPr id="31236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4354631"/>
              <a:ext cx="1732236"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2332"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61"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12335" name="Group 40"/>
          <p:cNvGrpSpPr>
            <a:grpSpLocks/>
          </p:cNvGrpSpPr>
          <p:nvPr/>
        </p:nvGrpSpPr>
        <p:grpSpPr bwMode="auto">
          <a:xfrm>
            <a:off x="723900" y="3111500"/>
            <a:ext cx="3281363" cy="246063"/>
            <a:chOff x="717331" y="3828343"/>
            <a:chExt cx="3280410" cy="246221"/>
          </a:xfrm>
        </p:grpSpPr>
        <p:pic>
          <p:nvPicPr>
            <p:cNvPr id="31235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59"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312336" name="Group 44"/>
          <p:cNvGrpSpPr>
            <a:grpSpLocks/>
          </p:cNvGrpSpPr>
          <p:nvPr/>
        </p:nvGrpSpPr>
        <p:grpSpPr bwMode="auto">
          <a:xfrm>
            <a:off x="723900" y="4056063"/>
            <a:ext cx="3282950" cy="246062"/>
            <a:chOff x="204952" y="5483738"/>
            <a:chExt cx="3283038" cy="246221"/>
          </a:xfrm>
        </p:grpSpPr>
        <p:sp>
          <p:nvSpPr>
            <p:cNvPr id="31235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235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2337" name="Group 43"/>
          <p:cNvGrpSpPr>
            <a:grpSpLocks/>
          </p:cNvGrpSpPr>
          <p:nvPr/>
        </p:nvGrpSpPr>
        <p:grpSpPr bwMode="auto">
          <a:xfrm>
            <a:off x="4156075" y="3105150"/>
            <a:ext cx="3289300" cy="247650"/>
            <a:chOff x="5100145" y="3862411"/>
            <a:chExt cx="3289627" cy="246221"/>
          </a:xfrm>
        </p:grpSpPr>
        <p:pic>
          <p:nvPicPr>
            <p:cNvPr id="312354"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55"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312338" name="Group 56"/>
          <p:cNvGrpSpPr>
            <a:grpSpLocks/>
          </p:cNvGrpSpPr>
          <p:nvPr/>
        </p:nvGrpSpPr>
        <p:grpSpPr bwMode="auto">
          <a:xfrm>
            <a:off x="4154488" y="4078288"/>
            <a:ext cx="3286125" cy="246062"/>
            <a:chOff x="5789886" y="5352359"/>
            <a:chExt cx="3286615" cy="246221"/>
          </a:xfrm>
        </p:grpSpPr>
        <p:pic>
          <p:nvPicPr>
            <p:cNvPr id="312352"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53"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grpSp>
        <p:nvGrpSpPr>
          <p:cNvPr id="312339" name="Group 44"/>
          <p:cNvGrpSpPr>
            <a:grpSpLocks/>
          </p:cNvGrpSpPr>
          <p:nvPr/>
        </p:nvGrpSpPr>
        <p:grpSpPr bwMode="auto">
          <a:xfrm>
            <a:off x="727075" y="4232275"/>
            <a:ext cx="3282950" cy="246063"/>
            <a:chOff x="204952" y="5483738"/>
            <a:chExt cx="3283038" cy="246221"/>
          </a:xfrm>
        </p:grpSpPr>
        <p:sp>
          <p:nvSpPr>
            <p:cNvPr id="312350"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235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2340" name="Group 56"/>
          <p:cNvGrpSpPr>
            <a:grpSpLocks/>
          </p:cNvGrpSpPr>
          <p:nvPr/>
        </p:nvGrpSpPr>
        <p:grpSpPr bwMode="auto">
          <a:xfrm>
            <a:off x="4157663" y="4254500"/>
            <a:ext cx="3286125" cy="246063"/>
            <a:chOff x="5789886" y="5352359"/>
            <a:chExt cx="3286615" cy="246221"/>
          </a:xfrm>
        </p:grpSpPr>
        <p:pic>
          <p:nvPicPr>
            <p:cNvPr id="312348"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49"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pic>
        <p:nvPicPr>
          <p:cNvPr id="312341" name="Picture 31"/>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0" y="1584325"/>
            <a:ext cx="1079500" cy="348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LIGO-D080446-V1</a:t>
            </a:r>
          </a:p>
        </p:txBody>
      </p:sp>
      <p:grpSp>
        <p:nvGrpSpPr>
          <p:cNvPr id="312343" name="Group 175"/>
          <p:cNvGrpSpPr>
            <a:grpSpLocks/>
          </p:cNvGrpSpPr>
          <p:nvPr/>
        </p:nvGrpSpPr>
        <p:grpSpPr bwMode="auto">
          <a:xfrm>
            <a:off x="7205663" y="2063750"/>
            <a:ext cx="1749425" cy="449263"/>
            <a:chOff x="7303403" y="5441731"/>
            <a:chExt cx="1710671" cy="449317"/>
          </a:xfrm>
        </p:grpSpPr>
        <p:sp>
          <p:nvSpPr>
            <p:cNvPr id="54" name="Rectangle 53"/>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47"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sp>
        <p:nvSpPr>
          <p:cNvPr id="31234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7D4C9B3-E6CD-4D62-B3C9-927FC73B03D4}" type="slidenum">
              <a:rPr lang="en-US" smtClean="0">
                <a:solidFill>
                  <a:srgbClr val="898989"/>
                </a:solidFill>
                <a:latin typeface="Calibri" pitchFamily="34" charset="0"/>
              </a:rPr>
              <a:pPr eaLnBrk="1" hangingPunct="1"/>
              <a:t>587</a:t>
            </a:fld>
            <a:endParaRPr lang="en-US" smtClean="0">
              <a:solidFill>
                <a:srgbClr val="898989"/>
              </a:solidFill>
              <a:latin typeface="Calibri" pitchFamily="34" charset="0"/>
            </a:endParaRPr>
          </a:p>
        </p:txBody>
      </p:sp>
      <p:sp>
        <p:nvSpPr>
          <p:cNvPr id="57" name="Date Placeholder 7"/>
          <p:cNvSpPr>
            <a:spLocks noGrp="1"/>
          </p:cNvSpPr>
          <p:nvPr>
            <p:ph type="dt" sz="quarter" idx="10"/>
          </p:nvPr>
        </p:nvSpPr>
        <p:spPr/>
        <p:txBody>
          <a:bodyPr/>
          <a:lstStyle/>
          <a:p>
            <a:pPr>
              <a:defRPr/>
            </a:pPr>
            <a:r>
              <a:rPr lang="en-US" smtClean="0"/>
              <a:t>LIGO-G1001032-V10</a:t>
            </a:r>
            <a:endParaRPr lang="en-US" dirty="0"/>
          </a:p>
        </p:txBody>
      </p:sp>
    </p:spTree>
  </p:cSld>
  <p:clrMapOvr>
    <a:masterClrMapping/>
  </p:clrMapOvr>
  <p:timing>
    <p:tnLst>
      <p:par>
        <p:cTn id="1" dur="indefinite" restart="never" nodeType="tmRoot"/>
      </p:par>
    </p:tnLst>
  </p:timing>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334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334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48" name="Title 8"/>
          <p:cNvSpPr>
            <a:spLocks noGrp="1"/>
          </p:cNvSpPr>
          <p:nvPr>
            <p:ph type="title"/>
          </p:nvPr>
        </p:nvSpPr>
        <p:spPr/>
        <p:txBody>
          <a:bodyPr/>
          <a:lstStyle/>
          <a:p>
            <a:pPr eaLnBrk="1" hangingPunct="1"/>
            <a:r>
              <a:rPr lang="en-US" smtClean="0">
                <a:ea typeface="ＭＳ Ｐゴシック" pitchFamily="34" charset="-128"/>
              </a:rPr>
              <a:t>L1-ETR-05</a:t>
            </a:r>
          </a:p>
        </p:txBody>
      </p:sp>
      <p:pic>
        <p:nvPicPr>
          <p:cNvPr id="31334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50"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1335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E10B86-B493-4381-9440-B92E8C0A2F6B}" type="slidenum">
              <a:rPr lang="en-US" smtClean="0">
                <a:solidFill>
                  <a:srgbClr val="898989"/>
                </a:solidFill>
                <a:latin typeface="Calibri" pitchFamily="34" charset="0"/>
              </a:rPr>
              <a:pPr eaLnBrk="1" hangingPunct="1"/>
              <a:t>588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1335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HAM ISI Test Rack Layout (LIGO-D1001412)</a:t>
            </a:r>
          </a:p>
        </p:txBody>
      </p:sp>
      <p:grpSp>
        <p:nvGrpSpPr>
          <p:cNvPr id="313354" name="Group 14"/>
          <p:cNvGrpSpPr>
            <a:grpSpLocks/>
          </p:cNvGrpSpPr>
          <p:nvPr/>
        </p:nvGrpSpPr>
        <p:grpSpPr bwMode="auto">
          <a:xfrm>
            <a:off x="7362825" y="1847850"/>
            <a:ext cx="1819275" cy="347663"/>
            <a:chOff x="7115175" y="1809058"/>
            <a:chExt cx="1819276" cy="346767"/>
          </a:xfrm>
        </p:grpSpPr>
        <p:pic>
          <p:nvPicPr>
            <p:cNvPr id="313356" name="Picture 4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57"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13355"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Title 8"/>
          <p:cNvSpPr>
            <a:spLocks noGrp="1"/>
          </p:cNvSpPr>
          <p:nvPr>
            <p:ph type="title"/>
          </p:nvPr>
        </p:nvSpPr>
        <p:spPr>
          <a:xfrm>
            <a:off x="5895975" y="0"/>
            <a:ext cx="3248025" cy="725488"/>
          </a:xfrm>
        </p:spPr>
        <p:txBody>
          <a:bodyPr/>
          <a:lstStyle/>
          <a:p>
            <a:pPr eaLnBrk="1" hangingPunct="1"/>
            <a:r>
              <a:rPr lang="en-US" smtClean="0">
                <a:ea typeface="ＭＳ Ｐゴシック" pitchFamily="34" charset="-128"/>
              </a:rPr>
              <a:t>L1-ETR05 </a:t>
            </a:r>
            <a:br>
              <a:rPr lang="en-US" smtClean="0">
                <a:ea typeface="ＭＳ Ｐゴシック" pitchFamily="34" charset="-128"/>
              </a:rPr>
            </a:br>
            <a:r>
              <a:rPr lang="en-US" smtClean="0">
                <a:ea typeface="ＭＳ Ｐゴシック" pitchFamily="34" charset="-128"/>
              </a:rPr>
              <a:t>HAM ISI</a:t>
            </a:r>
          </a:p>
        </p:txBody>
      </p:sp>
      <p:grpSp>
        <p:nvGrpSpPr>
          <p:cNvPr id="314371" name="Group 152"/>
          <p:cNvGrpSpPr>
            <a:grpSpLocks/>
          </p:cNvGrpSpPr>
          <p:nvPr/>
        </p:nvGrpSpPr>
        <p:grpSpPr bwMode="auto">
          <a:xfrm>
            <a:off x="63500" y="746125"/>
            <a:ext cx="922338" cy="392113"/>
            <a:chOff x="1111250" y="754063"/>
            <a:chExt cx="922338" cy="392112"/>
          </a:xfrm>
        </p:grpSpPr>
        <p:sp>
          <p:nvSpPr>
            <p:cNvPr id="314490"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4491"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L1-ETR05</a:t>
              </a:r>
            </a:p>
          </p:txBody>
        </p:sp>
      </p:grpSp>
      <p:grpSp>
        <p:nvGrpSpPr>
          <p:cNvPr id="314372" name="Group 151"/>
          <p:cNvGrpSpPr>
            <a:grpSpLocks/>
          </p:cNvGrpSpPr>
          <p:nvPr/>
        </p:nvGrpSpPr>
        <p:grpSpPr bwMode="auto">
          <a:xfrm>
            <a:off x="8139113" y="741363"/>
            <a:ext cx="941387" cy="381000"/>
            <a:chOff x="6735763" y="765175"/>
            <a:chExt cx="941387" cy="381000"/>
          </a:xfrm>
        </p:grpSpPr>
        <p:sp>
          <p:nvSpPr>
            <p:cNvPr id="314488"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4489"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L1-ETR05</a:t>
              </a:r>
            </a:p>
          </p:txBody>
        </p:sp>
      </p:grpSp>
      <p:grpSp>
        <p:nvGrpSpPr>
          <p:cNvPr id="314373" name="Group 109"/>
          <p:cNvGrpSpPr>
            <a:grpSpLocks/>
          </p:cNvGrpSpPr>
          <p:nvPr/>
        </p:nvGrpSpPr>
        <p:grpSpPr bwMode="auto">
          <a:xfrm>
            <a:off x="796925" y="4579938"/>
            <a:ext cx="3213100" cy="708025"/>
            <a:chOff x="796116" y="4911792"/>
            <a:chExt cx="3214106" cy="707907"/>
          </a:xfrm>
        </p:grpSpPr>
        <p:pic>
          <p:nvPicPr>
            <p:cNvPr id="314486" name="Picture 4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87"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4374" name="Group 125"/>
          <p:cNvGrpSpPr>
            <a:grpSpLocks/>
          </p:cNvGrpSpPr>
          <p:nvPr/>
        </p:nvGrpSpPr>
        <p:grpSpPr bwMode="auto">
          <a:xfrm>
            <a:off x="4160838" y="6288088"/>
            <a:ext cx="2576512" cy="471487"/>
            <a:chOff x="4160958" y="5310328"/>
            <a:chExt cx="2575900" cy="471915"/>
          </a:xfrm>
        </p:grpSpPr>
        <p:grpSp>
          <p:nvGrpSpPr>
            <p:cNvPr id="314478" name="Group 41"/>
            <p:cNvGrpSpPr>
              <a:grpSpLocks noChangeAspect="1"/>
            </p:cNvGrpSpPr>
            <p:nvPr/>
          </p:nvGrpSpPr>
          <p:grpSpPr bwMode="auto">
            <a:xfrm>
              <a:off x="4160958" y="5310328"/>
              <a:ext cx="1737360" cy="471915"/>
              <a:chOff x="1697422" y="1166648"/>
              <a:chExt cx="8686801" cy="2359573"/>
            </a:xfrm>
          </p:grpSpPr>
          <p:grpSp>
            <p:nvGrpSpPr>
              <p:cNvPr id="314480" name="Group 54"/>
              <p:cNvGrpSpPr>
                <a:grpSpLocks/>
              </p:cNvGrpSpPr>
              <p:nvPr/>
            </p:nvGrpSpPr>
            <p:grpSpPr bwMode="auto">
              <a:xfrm>
                <a:off x="1697422" y="1166648"/>
                <a:ext cx="4343400" cy="2357980"/>
                <a:chOff x="1697422" y="1166648"/>
                <a:chExt cx="4343400" cy="2357980"/>
              </a:xfrm>
            </p:grpSpPr>
            <p:sp>
              <p:nvSpPr>
                <p:cNvPr id="133" name="Rectangle 132"/>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8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81" name="Group 47"/>
              <p:cNvGrpSpPr>
                <a:grpSpLocks/>
              </p:cNvGrpSpPr>
              <p:nvPr/>
            </p:nvGrpSpPr>
            <p:grpSpPr bwMode="auto">
              <a:xfrm>
                <a:off x="6032448" y="1166648"/>
                <a:ext cx="4351775" cy="2359573"/>
                <a:chOff x="6032448" y="1166648"/>
                <a:chExt cx="4351775" cy="2359573"/>
              </a:xfrm>
            </p:grpSpPr>
            <p:sp>
              <p:nvSpPr>
                <p:cNvPr id="131" name="Rectangle 130"/>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8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79"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14375" name="Group 134"/>
          <p:cNvGrpSpPr>
            <a:grpSpLocks/>
          </p:cNvGrpSpPr>
          <p:nvPr/>
        </p:nvGrpSpPr>
        <p:grpSpPr bwMode="auto">
          <a:xfrm>
            <a:off x="746125" y="6281738"/>
            <a:ext cx="3257550" cy="481012"/>
            <a:chOff x="746236" y="5305096"/>
            <a:chExt cx="3258205" cy="480974"/>
          </a:xfrm>
        </p:grpSpPr>
        <p:grpSp>
          <p:nvGrpSpPr>
            <p:cNvPr id="314470" name="Group 16"/>
            <p:cNvGrpSpPr>
              <a:grpSpLocks noChangeAspect="1"/>
            </p:cNvGrpSpPr>
            <p:nvPr/>
          </p:nvGrpSpPr>
          <p:grpSpPr bwMode="auto">
            <a:xfrm>
              <a:off x="2272862" y="5305096"/>
              <a:ext cx="1731578" cy="480974"/>
              <a:chOff x="914400" y="2819400"/>
              <a:chExt cx="7315200" cy="1709738"/>
            </a:xfrm>
          </p:grpSpPr>
          <p:grpSp>
            <p:nvGrpSpPr>
              <p:cNvPr id="314472" name="Group 16"/>
              <p:cNvGrpSpPr>
                <a:grpSpLocks/>
              </p:cNvGrpSpPr>
              <p:nvPr/>
            </p:nvGrpSpPr>
            <p:grpSpPr bwMode="auto">
              <a:xfrm>
                <a:off x="914400" y="2819400"/>
                <a:ext cx="3673475" cy="1698625"/>
                <a:chOff x="914400" y="2819400"/>
                <a:chExt cx="3673475" cy="1698625"/>
              </a:xfrm>
            </p:grpSpPr>
            <p:sp>
              <p:nvSpPr>
                <p:cNvPr id="142" name="Rectangle 141"/>
                <p:cNvSpPr>
                  <a:spLocks noChangeAspect="1"/>
                </p:cNvSpPr>
                <p:nvPr/>
              </p:nvSpPr>
              <p:spPr bwMode="auto">
                <a:xfrm>
                  <a:off x="911311"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77"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73" name="Group 15"/>
              <p:cNvGrpSpPr>
                <a:grpSpLocks/>
              </p:cNvGrpSpPr>
              <p:nvPr/>
            </p:nvGrpSpPr>
            <p:grpSpPr bwMode="auto">
              <a:xfrm>
                <a:off x="4572000" y="2819400"/>
                <a:ext cx="3657600" cy="1709738"/>
                <a:chOff x="4572000" y="2819400"/>
                <a:chExt cx="3657600" cy="1709738"/>
              </a:xfrm>
            </p:grpSpPr>
            <p:sp>
              <p:nvSpPr>
                <p:cNvPr id="140" name="Rectangle 139"/>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75" name="Picture 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71"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14376" name="Group 143"/>
          <p:cNvGrpSpPr>
            <a:grpSpLocks/>
          </p:cNvGrpSpPr>
          <p:nvPr/>
        </p:nvGrpSpPr>
        <p:grpSpPr bwMode="auto">
          <a:xfrm>
            <a:off x="4160838" y="5783263"/>
            <a:ext cx="2574925" cy="471487"/>
            <a:chOff x="4160958" y="5310328"/>
            <a:chExt cx="2575900" cy="471915"/>
          </a:xfrm>
        </p:grpSpPr>
        <p:grpSp>
          <p:nvGrpSpPr>
            <p:cNvPr id="314462" name="Group 41"/>
            <p:cNvGrpSpPr>
              <a:grpSpLocks noChangeAspect="1"/>
            </p:cNvGrpSpPr>
            <p:nvPr/>
          </p:nvGrpSpPr>
          <p:grpSpPr bwMode="auto">
            <a:xfrm>
              <a:off x="4160958" y="5310328"/>
              <a:ext cx="1737360" cy="471915"/>
              <a:chOff x="1697422" y="1166648"/>
              <a:chExt cx="8686801" cy="2359573"/>
            </a:xfrm>
          </p:grpSpPr>
          <p:grpSp>
            <p:nvGrpSpPr>
              <p:cNvPr id="314464" name="Group 54"/>
              <p:cNvGrpSpPr>
                <a:grpSpLocks/>
              </p:cNvGrpSpPr>
              <p:nvPr/>
            </p:nvGrpSpPr>
            <p:grpSpPr bwMode="auto">
              <a:xfrm>
                <a:off x="1697422" y="1166648"/>
                <a:ext cx="4343400" cy="2357980"/>
                <a:chOff x="1697422" y="1166648"/>
                <a:chExt cx="4343400" cy="2357980"/>
              </a:xfrm>
            </p:grpSpPr>
            <p:sp>
              <p:nvSpPr>
                <p:cNvPr id="151" name="Rectangle 150"/>
                <p:cNvSpPr>
                  <a:spLocks noChangeAspect="1"/>
                </p:cNvSpPr>
                <p:nvPr/>
              </p:nvSpPr>
              <p:spPr bwMode="auto">
                <a:xfrm>
                  <a:off x="1697422" y="1166648"/>
                  <a:ext cx="4343455"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6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65" name="Group 47"/>
              <p:cNvGrpSpPr>
                <a:grpSpLocks/>
              </p:cNvGrpSpPr>
              <p:nvPr/>
            </p:nvGrpSpPr>
            <p:grpSpPr bwMode="auto">
              <a:xfrm>
                <a:off x="6032448" y="1166648"/>
                <a:ext cx="4351775" cy="2359573"/>
                <a:chOff x="6032448" y="1166648"/>
                <a:chExt cx="4351775" cy="2359573"/>
              </a:xfrm>
            </p:grpSpPr>
            <p:sp>
              <p:nvSpPr>
                <p:cNvPr id="149" name="Rectangle 148"/>
                <p:cNvSpPr>
                  <a:spLocks noChangeAspect="1"/>
                </p:cNvSpPr>
                <p:nvPr/>
              </p:nvSpPr>
              <p:spPr bwMode="auto">
                <a:xfrm>
                  <a:off x="6040876" y="1166648"/>
                  <a:ext cx="4343462"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6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63"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14377" name="Group 152"/>
          <p:cNvGrpSpPr>
            <a:grpSpLocks/>
          </p:cNvGrpSpPr>
          <p:nvPr/>
        </p:nvGrpSpPr>
        <p:grpSpPr bwMode="auto">
          <a:xfrm>
            <a:off x="746125" y="5778500"/>
            <a:ext cx="3257550" cy="481013"/>
            <a:chOff x="746236" y="5305096"/>
            <a:chExt cx="3258205" cy="480974"/>
          </a:xfrm>
        </p:grpSpPr>
        <p:grpSp>
          <p:nvGrpSpPr>
            <p:cNvPr id="314454" name="Group 16"/>
            <p:cNvGrpSpPr>
              <a:grpSpLocks noChangeAspect="1"/>
            </p:cNvGrpSpPr>
            <p:nvPr/>
          </p:nvGrpSpPr>
          <p:grpSpPr bwMode="auto">
            <a:xfrm>
              <a:off x="2272862" y="5305096"/>
              <a:ext cx="1731578" cy="480974"/>
              <a:chOff x="914400" y="2819400"/>
              <a:chExt cx="7315200" cy="1709738"/>
            </a:xfrm>
          </p:grpSpPr>
          <p:grpSp>
            <p:nvGrpSpPr>
              <p:cNvPr id="314456" name="Group 16"/>
              <p:cNvGrpSpPr>
                <a:grpSpLocks/>
              </p:cNvGrpSpPr>
              <p:nvPr/>
            </p:nvGrpSpPr>
            <p:grpSpPr bwMode="auto">
              <a:xfrm>
                <a:off x="914400" y="2819400"/>
                <a:ext cx="3673475" cy="1698625"/>
                <a:chOff x="914400" y="2819400"/>
                <a:chExt cx="3673475" cy="1698625"/>
              </a:xfrm>
            </p:grpSpPr>
            <p:sp>
              <p:nvSpPr>
                <p:cNvPr id="160" name="Rectangle 159"/>
                <p:cNvSpPr>
                  <a:spLocks noChangeAspect="1"/>
                </p:cNvSpPr>
                <p:nvPr/>
              </p:nvSpPr>
              <p:spPr bwMode="auto">
                <a:xfrm>
                  <a:off x="911311" y="2819400"/>
                  <a:ext cx="3662502" cy="1675884"/>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61"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57" name="Group 15"/>
              <p:cNvGrpSpPr>
                <a:grpSpLocks/>
              </p:cNvGrpSpPr>
              <p:nvPr/>
            </p:nvGrpSpPr>
            <p:grpSpPr bwMode="auto">
              <a:xfrm>
                <a:off x="4572000" y="2819400"/>
                <a:ext cx="3657600" cy="1709738"/>
                <a:chOff x="4572000" y="2819400"/>
                <a:chExt cx="3657600" cy="1709738"/>
              </a:xfrm>
            </p:grpSpPr>
            <p:sp>
              <p:nvSpPr>
                <p:cNvPr id="158" name="Rectangle 157"/>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59" name="Picture 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55"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+24V</a:t>
              </a:r>
            </a:p>
            <a:p>
              <a:pPr algn="r" eaLnBrk="1" hangingPunct="1"/>
              <a:r>
                <a:rPr lang="en-US" sz="1000">
                  <a:latin typeface="Calibri" pitchFamily="34" charset="0"/>
                </a:rPr>
                <a:t>JQE25-10M -24V</a:t>
              </a:r>
            </a:p>
          </p:txBody>
        </p:sp>
      </p:grpSp>
      <p:grpSp>
        <p:nvGrpSpPr>
          <p:cNvPr id="314378" name="Group 161"/>
          <p:cNvGrpSpPr>
            <a:grpSpLocks/>
          </p:cNvGrpSpPr>
          <p:nvPr/>
        </p:nvGrpSpPr>
        <p:grpSpPr bwMode="auto">
          <a:xfrm>
            <a:off x="496888" y="1049338"/>
            <a:ext cx="3502025" cy="246062"/>
            <a:chOff x="496614" y="4295915"/>
            <a:chExt cx="3502572" cy="246221"/>
          </a:xfrm>
        </p:grpSpPr>
        <p:sp>
          <p:nvSpPr>
            <p:cNvPr id="31445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1 &amp; L4C</a:t>
              </a:r>
            </a:p>
          </p:txBody>
        </p:sp>
        <p:sp>
          <p:nvSpPr>
            <p:cNvPr id="164" name="Rectangle 163"/>
            <p:cNvSpPr>
              <a:spLocks noChangeAspect="1"/>
            </p:cNvSpPr>
            <p:nvPr/>
          </p:nvSpPr>
          <p:spPr bwMode="auto">
            <a:xfrm>
              <a:off x="2266952" y="4353102"/>
              <a:ext cx="1732234"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800" dirty="0">
                <a:solidFill>
                  <a:schemeClr val="tx1"/>
                </a:solidFill>
                <a:latin typeface="Comic Sans MS" pitchFamily="66" charset="0"/>
              </a:endParaRPr>
            </a:p>
          </p:txBody>
        </p:sp>
      </p:grpSp>
      <p:grpSp>
        <p:nvGrpSpPr>
          <p:cNvPr id="314379" name="Group 164"/>
          <p:cNvGrpSpPr>
            <a:grpSpLocks/>
          </p:cNvGrpSpPr>
          <p:nvPr/>
        </p:nvGrpSpPr>
        <p:grpSpPr bwMode="auto">
          <a:xfrm>
            <a:off x="492125" y="1217613"/>
            <a:ext cx="3502025" cy="246062"/>
            <a:chOff x="496614" y="4295915"/>
            <a:chExt cx="3502573" cy="246221"/>
          </a:xfrm>
        </p:grpSpPr>
        <p:sp>
          <p:nvSpPr>
            <p:cNvPr id="314450"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2 &amp; L4C</a:t>
              </a:r>
            </a:p>
          </p:txBody>
        </p:sp>
        <p:sp>
          <p:nvSpPr>
            <p:cNvPr id="167" name="Rectangle 166"/>
            <p:cNvSpPr>
              <a:spLocks noChangeAspect="1"/>
            </p:cNvSpPr>
            <p:nvPr/>
          </p:nvSpPr>
          <p:spPr bwMode="auto">
            <a:xfrm>
              <a:off x="2266954"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80" name="Group 167"/>
          <p:cNvGrpSpPr>
            <a:grpSpLocks/>
          </p:cNvGrpSpPr>
          <p:nvPr/>
        </p:nvGrpSpPr>
        <p:grpSpPr bwMode="auto">
          <a:xfrm>
            <a:off x="492125" y="1382713"/>
            <a:ext cx="3502025" cy="246062"/>
            <a:chOff x="496614" y="4295915"/>
            <a:chExt cx="3502572" cy="246221"/>
          </a:xfrm>
        </p:grpSpPr>
        <p:sp>
          <p:nvSpPr>
            <p:cNvPr id="314448"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3 &amp; L4C</a:t>
              </a:r>
            </a:p>
          </p:txBody>
        </p:sp>
        <p:sp>
          <p:nvSpPr>
            <p:cNvPr id="170" name="Rectangle 169"/>
            <p:cNvSpPr>
              <a:spLocks noChangeAspect="1"/>
            </p:cNvSpPr>
            <p:nvPr/>
          </p:nvSpPr>
          <p:spPr bwMode="auto">
            <a:xfrm>
              <a:off x="2266953"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81" name="Group 173"/>
          <p:cNvGrpSpPr>
            <a:grpSpLocks/>
          </p:cNvGrpSpPr>
          <p:nvPr/>
        </p:nvGrpSpPr>
        <p:grpSpPr bwMode="auto">
          <a:xfrm>
            <a:off x="506413" y="247650"/>
            <a:ext cx="2401887" cy="400050"/>
            <a:chOff x="5457507" y="4797053"/>
            <a:chExt cx="2401468" cy="400110"/>
          </a:xfrm>
        </p:grpSpPr>
        <p:sp>
          <p:nvSpPr>
            <p:cNvPr id="171" name="Rectangle 170"/>
            <p:cNvSpPr/>
            <p:nvPr/>
          </p:nvSpPr>
          <p:spPr bwMode="auto">
            <a:xfrm>
              <a:off x="7228848" y="4887555"/>
              <a:ext cx="630127" cy="21275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47" name="TextBox 99"/>
            <p:cNvSpPr txBox="1">
              <a:spLocks noChangeArrowheads="1"/>
            </p:cNvSpPr>
            <p:nvPr/>
          </p:nvSpPr>
          <p:spPr bwMode="auto">
            <a:xfrm>
              <a:off x="5457507" y="4797053"/>
              <a:ext cx="1765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4382" name="Group 175"/>
          <p:cNvGrpSpPr>
            <a:grpSpLocks/>
          </p:cNvGrpSpPr>
          <p:nvPr/>
        </p:nvGrpSpPr>
        <p:grpSpPr bwMode="auto">
          <a:xfrm>
            <a:off x="1384300" y="244475"/>
            <a:ext cx="2438400" cy="400050"/>
            <a:chOff x="5523893" y="5343540"/>
            <a:chExt cx="2383431" cy="400109"/>
          </a:xfrm>
        </p:grpSpPr>
        <p:sp>
          <p:nvSpPr>
            <p:cNvPr id="172" name="Rectangle 171"/>
            <p:cNvSpPr/>
            <p:nvPr/>
          </p:nvSpPr>
          <p:spPr bwMode="auto">
            <a:xfrm>
              <a:off x="7291294" y="5441980"/>
              <a:ext cx="616030" cy="2016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45" name="TextBox 99"/>
            <p:cNvSpPr txBox="1">
              <a:spLocks noChangeArrowheads="1"/>
            </p:cNvSpPr>
            <p:nvPr/>
          </p:nvSpPr>
          <p:spPr bwMode="auto">
            <a:xfrm>
              <a:off x="5523893" y="5343540"/>
              <a:ext cx="1765741" cy="400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4383" name="Group 176"/>
          <p:cNvGrpSpPr>
            <a:grpSpLocks/>
          </p:cNvGrpSpPr>
          <p:nvPr/>
        </p:nvGrpSpPr>
        <p:grpSpPr bwMode="auto">
          <a:xfrm>
            <a:off x="501650" y="5207000"/>
            <a:ext cx="3502025" cy="246063"/>
            <a:chOff x="496614" y="4295915"/>
            <a:chExt cx="3502572" cy="246221"/>
          </a:xfrm>
        </p:grpSpPr>
        <p:sp>
          <p:nvSpPr>
            <p:cNvPr id="31444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84" name="Group 40"/>
          <p:cNvGrpSpPr>
            <a:grpSpLocks/>
          </p:cNvGrpSpPr>
          <p:nvPr/>
        </p:nvGrpSpPr>
        <p:grpSpPr bwMode="auto">
          <a:xfrm>
            <a:off x="731838" y="2316163"/>
            <a:ext cx="3281362" cy="246062"/>
            <a:chOff x="717331" y="3828343"/>
            <a:chExt cx="3280410" cy="246221"/>
          </a:xfrm>
        </p:grpSpPr>
        <p:pic>
          <p:nvPicPr>
            <p:cNvPr id="31444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41"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smtClean="0">
                  <a:latin typeface="Calibri" pitchFamily="34" charset="0"/>
                </a:rPr>
                <a:t>Anti-Image </a:t>
              </a:r>
              <a:r>
                <a:rPr lang="en-US" sz="1000" dirty="0">
                  <a:latin typeface="Calibri" pitchFamily="34" charset="0"/>
                </a:rPr>
                <a:t>(AI) Chassis</a:t>
              </a:r>
            </a:p>
          </p:txBody>
        </p:sp>
      </p:grpSp>
      <p:grpSp>
        <p:nvGrpSpPr>
          <p:cNvPr id="314385" name="Group 44"/>
          <p:cNvGrpSpPr>
            <a:grpSpLocks/>
          </p:cNvGrpSpPr>
          <p:nvPr/>
        </p:nvGrpSpPr>
        <p:grpSpPr bwMode="auto">
          <a:xfrm>
            <a:off x="723900" y="1698625"/>
            <a:ext cx="3282950" cy="246063"/>
            <a:chOff x="204952" y="5483738"/>
            <a:chExt cx="3283038" cy="246221"/>
          </a:xfrm>
        </p:grpSpPr>
        <p:sp>
          <p:nvSpPr>
            <p:cNvPr id="314438"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smtClean="0">
                  <a:latin typeface="Calibri" pitchFamily="34" charset="0"/>
                </a:rPr>
                <a:t>Anti-Alias </a:t>
              </a:r>
              <a:r>
                <a:rPr lang="en-US" sz="1000" dirty="0">
                  <a:latin typeface="Calibri" pitchFamily="34" charset="0"/>
                </a:rPr>
                <a:t>(AA) Chassis</a:t>
              </a:r>
            </a:p>
          </p:txBody>
        </p:sp>
        <p:pic>
          <p:nvPicPr>
            <p:cNvPr id="31443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386" name="Group 53"/>
          <p:cNvGrpSpPr>
            <a:grpSpLocks/>
          </p:cNvGrpSpPr>
          <p:nvPr/>
        </p:nvGrpSpPr>
        <p:grpSpPr bwMode="auto">
          <a:xfrm>
            <a:off x="727075" y="2001838"/>
            <a:ext cx="3282950" cy="246062"/>
            <a:chOff x="204952" y="5483738"/>
            <a:chExt cx="3283038" cy="246221"/>
          </a:xfrm>
        </p:grpSpPr>
        <p:sp>
          <p:nvSpPr>
            <p:cNvPr id="31443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smtClean="0">
                  <a:latin typeface="Calibri" pitchFamily="34" charset="0"/>
                </a:rPr>
                <a:t>Anti-Alias </a:t>
              </a:r>
              <a:r>
                <a:rPr lang="en-US" sz="1000" dirty="0">
                  <a:latin typeface="Calibri" pitchFamily="34" charset="0"/>
                </a:rPr>
                <a:t>(AA) Chassis</a:t>
              </a:r>
            </a:p>
          </p:txBody>
        </p:sp>
        <p:pic>
          <p:nvPicPr>
            <p:cNvPr id="31443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387" name="Group 47"/>
          <p:cNvGrpSpPr>
            <a:grpSpLocks/>
          </p:cNvGrpSpPr>
          <p:nvPr/>
        </p:nvGrpSpPr>
        <p:grpSpPr bwMode="auto">
          <a:xfrm>
            <a:off x="4151313" y="2001838"/>
            <a:ext cx="3302000" cy="246062"/>
            <a:chOff x="5789886" y="5344471"/>
            <a:chExt cx="3302383" cy="246221"/>
          </a:xfrm>
        </p:grpSpPr>
        <p:pic>
          <p:nvPicPr>
            <p:cNvPr id="314434"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35" name="TextBox 99"/>
            <p:cNvSpPr txBox="1">
              <a:spLocks noChangeArrowheads="1"/>
            </p:cNvSpPr>
            <p:nvPr/>
          </p:nvSpPr>
          <p:spPr bwMode="auto">
            <a:xfrm>
              <a:off x="7539346" y="5344471"/>
              <a:ext cx="15529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D1000269 S1000298</a:t>
              </a:r>
            </a:p>
          </p:txBody>
        </p:sp>
      </p:grpSp>
      <p:grpSp>
        <p:nvGrpSpPr>
          <p:cNvPr id="314388" name="Group 56"/>
          <p:cNvGrpSpPr>
            <a:grpSpLocks/>
          </p:cNvGrpSpPr>
          <p:nvPr/>
        </p:nvGrpSpPr>
        <p:grpSpPr bwMode="auto">
          <a:xfrm>
            <a:off x="4154488" y="1697038"/>
            <a:ext cx="3286125" cy="246062"/>
            <a:chOff x="5789886" y="5352285"/>
            <a:chExt cx="3286615" cy="246380"/>
          </a:xfrm>
        </p:grpSpPr>
        <p:pic>
          <p:nvPicPr>
            <p:cNvPr id="314432"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33" name="TextBox 99"/>
            <p:cNvSpPr txBox="1">
              <a:spLocks noChangeArrowheads="1"/>
            </p:cNvSpPr>
            <p:nvPr/>
          </p:nvSpPr>
          <p:spPr bwMode="auto">
            <a:xfrm>
              <a:off x="7523577" y="5352285"/>
              <a:ext cx="1552924" cy="246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D1000269 S1000244</a:t>
              </a:r>
            </a:p>
          </p:txBody>
        </p:sp>
      </p:grpSp>
      <p:grpSp>
        <p:nvGrpSpPr>
          <p:cNvPr id="314389" name="Group 203"/>
          <p:cNvGrpSpPr>
            <a:grpSpLocks/>
          </p:cNvGrpSpPr>
          <p:nvPr/>
        </p:nvGrpSpPr>
        <p:grpSpPr bwMode="auto">
          <a:xfrm>
            <a:off x="4159250" y="5218113"/>
            <a:ext cx="3502025" cy="246062"/>
            <a:chOff x="2267607" y="4303798"/>
            <a:chExt cx="3502576" cy="246221"/>
          </a:xfrm>
        </p:grpSpPr>
        <p:sp>
          <p:nvSpPr>
            <p:cNvPr id="314430"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4354631"/>
              <a:ext cx="1732236" cy="138201"/>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90"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29"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grpSp>
        <p:nvGrpSpPr>
          <p:cNvPr id="314391" name="Group 210"/>
          <p:cNvGrpSpPr>
            <a:grpSpLocks/>
          </p:cNvGrpSpPr>
          <p:nvPr/>
        </p:nvGrpSpPr>
        <p:grpSpPr bwMode="auto">
          <a:xfrm>
            <a:off x="498475" y="2519363"/>
            <a:ext cx="3503613" cy="295275"/>
            <a:chOff x="496614" y="4353891"/>
            <a:chExt cx="3502572" cy="294311"/>
          </a:xfrm>
        </p:grpSpPr>
        <p:sp>
          <p:nvSpPr>
            <p:cNvPr id="314426" name="TextBox 99"/>
            <p:cNvSpPr txBox="1">
              <a:spLocks noChangeArrowheads="1"/>
            </p:cNvSpPr>
            <p:nvPr/>
          </p:nvSpPr>
          <p:spPr bwMode="auto">
            <a:xfrm>
              <a:off x="496614" y="438262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Coil Driver (Pod 1 and 2)</a:t>
              </a:r>
            </a:p>
          </p:txBody>
        </p:sp>
        <p:sp>
          <p:nvSpPr>
            <p:cNvPr id="213" name="Rectangle 212"/>
            <p:cNvSpPr>
              <a:spLocks noChangeAspect="1"/>
            </p:cNvSpPr>
            <p:nvPr/>
          </p:nvSpPr>
          <p:spPr bwMode="auto">
            <a:xfrm>
              <a:off x="2267738" y="4353891"/>
              <a:ext cx="1731448" cy="294311"/>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92" name="Group 216"/>
          <p:cNvGrpSpPr>
            <a:grpSpLocks/>
          </p:cNvGrpSpPr>
          <p:nvPr/>
        </p:nvGrpSpPr>
        <p:grpSpPr bwMode="auto">
          <a:xfrm>
            <a:off x="501650" y="2828925"/>
            <a:ext cx="3502025" cy="295275"/>
            <a:chOff x="496614" y="4353891"/>
            <a:chExt cx="3502572" cy="294311"/>
          </a:xfrm>
        </p:grpSpPr>
        <p:sp>
          <p:nvSpPr>
            <p:cNvPr id="314424" name="TextBox 99"/>
            <p:cNvSpPr txBox="1">
              <a:spLocks noChangeArrowheads="1"/>
            </p:cNvSpPr>
            <p:nvPr/>
          </p:nvSpPr>
          <p:spPr bwMode="auto">
            <a:xfrm>
              <a:off x="496614" y="438262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Coil Driver (Pod 3)</a:t>
              </a:r>
            </a:p>
          </p:txBody>
        </p:sp>
        <p:sp>
          <p:nvSpPr>
            <p:cNvPr id="220" name="Rectangle 219"/>
            <p:cNvSpPr>
              <a:spLocks noChangeAspect="1"/>
            </p:cNvSpPr>
            <p:nvPr/>
          </p:nvSpPr>
          <p:spPr bwMode="auto">
            <a:xfrm>
              <a:off x="2266953" y="4353891"/>
              <a:ext cx="1732233" cy="294311"/>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93" name="Group 83"/>
          <p:cNvGrpSpPr>
            <a:grpSpLocks/>
          </p:cNvGrpSpPr>
          <p:nvPr/>
        </p:nvGrpSpPr>
        <p:grpSpPr bwMode="auto">
          <a:xfrm>
            <a:off x="4157663" y="1052513"/>
            <a:ext cx="4022725" cy="246062"/>
            <a:chOff x="6024088" y="2974387"/>
            <a:chExt cx="4023538" cy="246221"/>
          </a:xfrm>
        </p:grpSpPr>
        <p:pic>
          <p:nvPicPr>
            <p:cNvPr id="314422" name="Picture 1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23"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D1000067 S1000311</a:t>
              </a:r>
            </a:p>
          </p:txBody>
        </p:sp>
      </p:grpSp>
      <p:grpSp>
        <p:nvGrpSpPr>
          <p:cNvPr id="314394" name="Group 83"/>
          <p:cNvGrpSpPr>
            <a:grpSpLocks/>
          </p:cNvGrpSpPr>
          <p:nvPr/>
        </p:nvGrpSpPr>
        <p:grpSpPr bwMode="auto">
          <a:xfrm>
            <a:off x="4159250" y="1220788"/>
            <a:ext cx="4022725" cy="246062"/>
            <a:chOff x="6024088" y="2974387"/>
            <a:chExt cx="4023538" cy="246221"/>
          </a:xfrm>
        </p:grpSpPr>
        <p:pic>
          <p:nvPicPr>
            <p:cNvPr id="314420" name="Picture 1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21"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D1000067 S1000312</a:t>
              </a:r>
            </a:p>
          </p:txBody>
        </p:sp>
      </p:grpSp>
      <p:grpSp>
        <p:nvGrpSpPr>
          <p:cNvPr id="314395" name="Group 83"/>
          <p:cNvGrpSpPr>
            <a:grpSpLocks/>
          </p:cNvGrpSpPr>
          <p:nvPr/>
        </p:nvGrpSpPr>
        <p:grpSpPr bwMode="auto">
          <a:xfrm>
            <a:off x="4162425" y="1389063"/>
            <a:ext cx="4022725" cy="246062"/>
            <a:chOff x="6024088" y="2974387"/>
            <a:chExt cx="4023538" cy="246221"/>
          </a:xfrm>
        </p:grpSpPr>
        <p:pic>
          <p:nvPicPr>
            <p:cNvPr id="314418" name="Picture 1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19"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D1000067 S1000314</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314398" name="Picture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165600" y="2528888"/>
            <a:ext cx="1736725" cy="2936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14399" name="TextBox 99"/>
          <p:cNvSpPr txBox="1">
            <a:spLocks noChangeArrowheads="1"/>
          </p:cNvSpPr>
          <p:nvPr/>
        </p:nvSpPr>
        <p:spPr bwMode="auto">
          <a:xfrm>
            <a:off x="5908675" y="2557463"/>
            <a:ext cx="22796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D0902744 S1000317</a:t>
            </a:r>
          </a:p>
        </p:txBody>
      </p:sp>
      <p:grpSp>
        <p:nvGrpSpPr>
          <p:cNvPr id="314400" name="Group 83"/>
          <p:cNvGrpSpPr>
            <a:grpSpLocks/>
          </p:cNvGrpSpPr>
          <p:nvPr/>
        </p:nvGrpSpPr>
        <p:grpSpPr bwMode="auto">
          <a:xfrm>
            <a:off x="4159250" y="2830513"/>
            <a:ext cx="4022725" cy="293687"/>
            <a:chOff x="6024088" y="3025178"/>
            <a:chExt cx="4023538" cy="292986"/>
          </a:xfrm>
        </p:grpSpPr>
        <p:pic>
          <p:nvPicPr>
            <p:cNvPr id="314416" name="Picture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024088" y="3025178"/>
              <a:ext cx="1737360" cy="292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17" name="TextBox 99"/>
            <p:cNvSpPr txBox="1">
              <a:spLocks noChangeArrowheads="1"/>
            </p:cNvSpPr>
            <p:nvPr/>
          </p:nvSpPr>
          <p:spPr bwMode="auto">
            <a:xfrm>
              <a:off x="7766865" y="305327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D0902744 S1000316</a:t>
              </a:r>
            </a:p>
          </p:txBody>
        </p:sp>
      </p:grpSp>
      <p:pic>
        <p:nvPicPr>
          <p:cNvPr id="314401"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6400" y="2678113"/>
            <a:ext cx="161925" cy="8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402"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9575" y="2947988"/>
            <a:ext cx="161925" cy="8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LIGO-D1001412-V1</a:t>
            </a:r>
          </a:p>
        </p:txBody>
      </p:sp>
      <p:pic>
        <p:nvPicPr>
          <p:cNvPr id="314404" name="Picture 15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3767138"/>
            <a:ext cx="892175" cy="272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4405" name="Group 175"/>
          <p:cNvGrpSpPr>
            <a:grpSpLocks/>
          </p:cNvGrpSpPr>
          <p:nvPr/>
        </p:nvGrpSpPr>
        <p:grpSpPr bwMode="auto">
          <a:xfrm>
            <a:off x="7205663" y="1228725"/>
            <a:ext cx="1749425" cy="449263"/>
            <a:chOff x="7303403" y="5441731"/>
            <a:chExt cx="1710671" cy="449317"/>
          </a:xfrm>
        </p:grpSpPr>
        <p:sp>
          <p:nvSpPr>
            <p:cNvPr id="156" name="Rectangle 155"/>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15"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grpSp>
        <p:nvGrpSpPr>
          <p:cNvPr id="314406" name="Group 128"/>
          <p:cNvGrpSpPr>
            <a:grpSpLocks/>
          </p:cNvGrpSpPr>
          <p:nvPr/>
        </p:nvGrpSpPr>
        <p:grpSpPr bwMode="auto">
          <a:xfrm>
            <a:off x="4170363" y="2309813"/>
            <a:ext cx="3282950" cy="247650"/>
            <a:chOff x="4169706" y="2309203"/>
            <a:chExt cx="3283552" cy="247650"/>
          </a:xfrm>
        </p:grpSpPr>
        <p:sp>
          <p:nvSpPr>
            <p:cNvPr id="314412" name="TextBox 99"/>
            <p:cNvSpPr txBox="1">
              <a:spLocks noChangeArrowheads="1"/>
            </p:cNvSpPr>
            <p:nvPr/>
          </p:nvSpPr>
          <p:spPr bwMode="auto">
            <a:xfrm>
              <a:off x="5900488" y="2309203"/>
              <a:ext cx="155277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D070081 SS1000251</a:t>
              </a:r>
            </a:p>
          </p:txBody>
        </p:sp>
        <p:pic>
          <p:nvPicPr>
            <p:cNvPr id="314413"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69706" y="2351727"/>
              <a:ext cx="1737101" cy="160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07" name="Group 131"/>
          <p:cNvGrpSpPr>
            <a:grpSpLocks/>
          </p:cNvGrpSpPr>
          <p:nvPr/>
        </p:nvGrpSpPr>
        <p:grpSpPr bwMode="auto">
          <a:xfrm>
            <a:off x="4157663" y="4608513"/>
            <a:ext cx="3514725" cy="635000"/>
            <a:chOff x="4157663" y="4608513"/>
            <a:chExt cx="3514123" cy="635000"/>
          </a:xfrm>
        </p:grpSpPr>
        <p:pic>
          <p:nvPicPr>
            <p:cNvPr id="314410" name="Picture 4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157663" y="4608513"/>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11" name="TextBox 99"/>
            <p:cNvSpPr txBox="1">
              <a:spLocks noChangeArrowheads="1"/>
            </p:cNvSpPr>
            <p:nvPr/>
          </p:nvSpPr>
          <p:spPr bwMode="auto">
            <a:xfrm>
              <a:off x="5906322" y="4810837"/>
              <a:ext cx="1765464"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grpSp>
      <p:sp>
        <p:nvSpPr>
          <p:cNvPr id="31440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EA396E-F57F-42B8-9775-14333C7DD310}" type="slidenum">
              <a:rPr lang="en-US" smtClean="0">
                <a:solidFill>
                  <a:srgbClr val="898989"/>
                </a:solidFill>
                <a:latin typeface="Calibri" pitchFamily="34" charset="0"/>
              </a:rPr>
              <a:pPr eaLnBrk="1" hangingPunct="1"/>
              <a:t>589</a:t>
            </a:fld>
            <a:endParaRPr lang="en-US" smtClean="0">
              <a:solidFill>
                <a:srgbClr val="898989"/>
              </a:solidFill>
              <a:latin typeface="Calibri" pitchFamily="34" charset="0"/>
            </a:endParaRPr>
          </a:p>
        </p:txBody>
      </p:sp>
      <p:sp>
        <p:nvSpPr>
          <p:cNvPr id="125" name="Date Placeholder 7"/>
          <p:cNvSpPr>
            <a:spLocks noGrp="1"/>
          </p:cNvSpPr>
          <p:nvPr>
            <p:ph type="dt" sz="quarter" idx="10"/>
          </p:nvPr>
        </p:nvSpPr>
        <p:spPr/>
        <p:txBody>
          <a:bodyPr/>
          <a:lstStyle/>
          <a:p>
            <a:pPr>
              <a:defRPr/>
            </a:pPr>
            <a:r>
              <a:rPr lang="en-US" smtClean="0"/>
              <a:t>LIGO-G1001032-V10</a:t>
            </a:r>
            <a:endParaRPr lang="en-US" dirty="0"/>
          </a:p>
        </p:txBody>
      </p:sp>
    </p:spTree>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123F419-1230-4C53-B573-F874BA07AD9F}" type="slidenum">
              <a:rPr lang="en-US" smtClean="0">
                <a:solidFill>
                  <a:srgbClr val="898989"/>
                </a:solidFill>
                <a:latin typeface="Calibri" pitchFamily="34" charset="0"/>
              </a:rPr>
              <a:pPr eaLnBrk="1" hangingPunct="1"/>
              <a:t>59</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LIGO-G1001032-V10</a:t>
            </a:r>
            <a:endParaRPr lang="en-US" dirty="0"/>
          </a:p>
        </p:txBody>
      </p:sp>
      <p:sp>
        <p:nvSpPr>
          <p:cNvPr id="29700" name="Title 161"/>
          <p:cNvSpPr>
            <a:spLocks noGrp="1"/>
          </p:cNvSpPr>
          <p:nvPr>
            <p:ph type="title"/>
          </p:nvPr>
        </p:nvSpPr>
        <p:spPr>
          <a:xfrm>
            <a:off x="1725613" y="0"/>
            <a:ext cx="6961187" cy="681038"/>
          </a:xfrm>
        </p:spPr>
        <p:txBody>
          <a:bodyPr/>
          <a:lstStyle/>
          <a:p>
            <a:r>
              <a:rPr lang="en-US" smtClean="0">
                <a:ea typeface="ＭＳ Ｐゴシック" pitchFamily="34" charset="-128"/>
              </a:rPr>
              <a:t>L1-VDC-C7 Power Racks – Required Supplies</a:t>
            </a:r>
          </a:p>
        </p:txBody>
      </p:sp>
      <p:sp>
        <p:nvSpPr>
          <p:cNvPr id="29701"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CPR</a:t>
            </a:r>
            <a:endParaRPr lang="en-US" sz="800" b="1" dirty="0">
              <a:latin typeface="Comic Sans MS" pitchFamily="66" charset="0"/>
            </a:endParaRPr>
          </a:p>
        </p:txBody>
      </p:sp>
      <p:grpSp>
        <p:nvGrpSpPr>
          <p:cNvPr id="184" name="Group 382"/>
          <p:cNvGrpSpPr>
            <a:grpSpLocks/>
          </p:cNvGrpSpPr>
          <p:nvPr/>
        </p:nvGrpSpPr>
        <p:grpSpPr bwMode="auto">
          <a:xfrm>
            <a:off x="5351963" y="1143000"/>
            <a:ext cx="1782123" cy="5211763"/>
            <a:chOff x="5364479" y="1143000"/>
            <a:chExt cx="1782200" cy="5211763"/>
          </a:xfrm>
        </p:grpSpPr>
        <p:pic>
          <p:nvPicPr>
            <p:cNvPr id="331"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2"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L1-VDC-C7 </a:t>
              </a:r>
              <a:r>
                <a:rPr lang="en-US" sz="800" b="1" dirty="0">
                  <a:latin typeface="Comic Sans MS" pitchFamily="66" charset="0"/>
                </a:rPr>
                <a:t>Power Rack</a:t>
              </a:r>
            </a:p>
          </p:txBody>
        </p:sp>
        <p:pic>
          <p:nvPicPr>
            <p:cNvPr id="333"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4"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35"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185" name="TextBox 36"/>
          <p:cNvSpPr txBox="1">
            <a:spLocks noChangeArrowheads="1"/>
          </p:cNvSpPr>
          <p:nvPr/>
        </p:nvSpPr>
        <p:spPr bwMode="auto">
          <a:xfrm>
            <a:off x="2069752" y="1143000"/>
            <a:ext cx="1781490"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L1-VDC-C7 </a:t>
            </a:r>
            <a:r>
              <a:rPr lang="en-US" sz="800" b="1" dirty="0">
                <a:latin typeface="Comic Sans MS" pitchFamily="66" charset="0"/>
              </a:rPr>
              <a:t>Power Rack</a:t>
            </a:r>
          </a:p>
        </p:txBody>
      </p:sp>
      <p:grpSp>
        <p:nvGrpSpPr>
          <p:cNvPr id="186" name="Group 384"/>
          <p:cNvGrpSpPr>
            <a:grpSpLocks/>
          </p:cNvGrpSpPr>
          <p:nvPr/>
        </p:nvGrpSpPr>
        <p:grpSpPr bwMode="auto">
          <a:xfrm>
            <a:off x="2284742" y="1391856"/>
            <a:ext cx="1333447" cy="4964494"/>
            <a:chOff x="2061245" y="1420431"/>
            <a:chExt cx="1333504" cy="4964494"/>
          </a:xfrm>
        </p:grpSpPr>
        <p:pic>
          <p:nvPicPr>
            <p:cNvPr id="327"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330"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30" name="Group 29"/>
          <p:cNvGrpSpPr/>
          <p:nvPr/>
        </p:nvGrpSpPr>
        <p:grpSpPr>
          <a:xfrm>
            <a:off x="1463675" y="4031679"/>
            <a:ext cx="6196013" cy="361665"/>
            <a:chOff x="1463675" y="2251927"/>
            <a:chExt cx="6196013" cy="361665"/>
          </a:xfrm>
        </p:grpSpPr>
        <p:grpSp>
          <p:nvGrpSpPr>
            <p:cNvPr id="18" name="Group 17"/>
            <p:cNvGrpSpPr/>
            <p:nvPr/>
          </p:nvGrpSpPr>
          <p:grpSpPr>
            <a:xfrm>
              <a:off x="1463675" y="2257068"/>
              <a:ext cx="2917825" cy="356524"/>
              <a:chOff x="1463675" y="2257068"/>
              <a:chExt cx="2917825" cy="356524"/>
            </a:xfrm>
          </p:grpSpPr>
          <p:grpSp>
            <p:nvGrpSpPr>
              <p:cNvPr id="194" name="Group 401"/>
              <p:cNvGrpSpPr>
                <a:grpSpLocks/>
              </p:cNvGrpSpPr>
              <p:nvPr/>
            </p:nvGrpSpPr>
            <p:grpSpPr bwMode="auto">
              <a:xfrm>
                <a:off x="1463675" y="2257068"/>
                <a:ext cx="2917825" cy="356524"/>
                <a:chOff x="1241425" y="5849146"/>
                <a:chExt cx="2917951" cy="356524"/>
              </a:xfrm>
            </p:grpSpPr>
            <p:sp>
              <p:nvSpPr>
                <p:cNvPr id="279" name="TextBox 282"/>
                <p:cNvSpPr txBox="1">
                  <a:spLocks noChangeArrowheads="1"/>
                </p:cNvSpPr>
                <p:nvPr/>
              </p:nvSpPr>
              <p:spPr bwMode="auto">
                <a:xfrm>
                  <a:off x="1241425" y="5917766"/>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8" action="ppaction://hlinksldjump"/>
                    </a:rPr>
                    <a:t>L1-ISC-R5</a:t>
                  </a:r>
                  <a:endParaRPr lang="en-US" sz="800" b="1" dirty="0" smtClean="0">
                    <a:latin typeface="Comic Sans MS" pitchFamily="66" charset="0"/>
                  </a:endParaRPr>
                </a:p>
              </p:txBody>
            </p:sp>
            <p:grpSp>
              <p:nvGrpSpPr>
                <p:cNvPr id="280" name="Group 132"/>
                <p:cNvGrpSpPr>
                  <a:grpSpLocks/>
                </p:cNvGrpSpPr>
                <p:nvPr/>
              </p:nvGrpSpPr>
              <p:grpSpPr bwMode="auto">
                <a:xfrm>
                  <a:off x="2087790" y="5849146"/>
                  <a:ext cx="1279972" cy="356524"/>
                  <a:chOff x="-328893" y="2767293"/>
                  <a:chExt cx="1279525" cy="355881"/>
                </a:xfrm>
              </p:grpSpPr>
              <p:pic>
                <p:nvPicPr>
                  <p:cNvPr id="282"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81" name="TextBox 282"/>
                <p:cNvSpPr txBox="1">
                  <a:spLocks noChangeArrowheads="1"/>
                </p:cNvSpPr>
                <p:nvPr/>
              </p:nvSpPr>
              <p:spPr bwMode="auto">
                <a:xfrm>
                  <a:off x="3371942" y="5903478"/>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8" action="ppaction://hlinksldjump"/>
                    </a:rPr>
                    <a:t>L1-ISC-R5</a:t>
                  </a:r>
                  <a:endParaRPr lang="en-US" sz="800" b="1" dirty="0" smtClean="0">
                    <a:latin typeface="Comic Sans MS" pitchFamily="66" charset="0"/>
                  </a:endParaRPr>
                </a:p>
              </p:txBody>
            </p:sp>
          </p:grpSp>
          <p:grpSp>
            <p:nvGrpSpPr>
              <p:cNvPr id="345" name="Group 344"/>
              <p:cNvGrpSpPr/>
              <p:nvPr/>
            </p:nvGrpSpPr>
            <p:grpSpPr>
              <a:xfrm>
                <a:off x="2307762" y="2325280"/>
                <a:ext cx="1273212" cy="200120"/>
                <a:chOff x="439639" y="1258392"/>
                <a:chExt cx="1273212" cy="200120"/>
              </a:xfrm>
            </p:grpSpPr>
            <p:sp>
              <p:nvSpPr>
                <p:cNvPr id="34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4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grpSp>
          <p:nvGrpSpPr>
            <p:cNvPr id="19" name="Group 18"/>
            <p:cNvGrpSpPr/>
            <p:nvPr/>
          </p:nvGrpSpPr>
          <p:grpSpPr>
            <a:xfrm>
              <a:off x="4741863" y="2251927"/>
              <a:ext cx="2917825" cy="356524"/>
              <a:chOff x="4741863" y="2251927"/>
              <a:chExt cx="2917825" cy="356524"/>
            </a:xfrm>
          </p:grpSpPr>
          <p:grpSp>
            <p:nvGrpSpPr>
              <p:cNvPr id="204" name="Group 412"/>
              <p:cNvGrpSpPr>
                <a:grpSpLocks/>
              </p:cNvGrpSpPr>
              <p:nvPr/>
            </p:nvGrpSpPr>
            <p:grpSpPr bwMode="auto">
              <a:xfrm>
                <a:off x="4741863" y="2251927"/>
                <a:ext cx="2917825" cy="356524"/>
                <a:chOff x="1240814" y="5849146"/>
                <a:chExt cx="2917951" cy="356524"/>
              </a:xfrm>
            </p:grpSpPr>
            <p:sp>
              <p:nvSpPr>
                <p:cNvPr id="219" name="TextBox 282"/>
                <p:cNvSpPr txBox="1">
                  <a:spLocks noChangeArrowheads="1"/>
                </p:cNvSpPr>
                <p:nvPr/>
              </p:nvSpPr>
              <p:spPr bwMode="auto">
                <a:xfrm>
                  <a:off x="1240814" y="5918144"/>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8" action="ppaction://hlinksldjump"/>
                    </a:rPr>
                    <a:t>L1-ISC-R5</a:t>
                  </a:r>
                  <a:endParaRPr lang="en-US" sz="800" b="1" dirty="0" smtClean="0">
                    <a:latin typeface="Comic Sans MS" pitchFamily="66" charset="0"/>
                  </a:endParaRPr>
                </a:p>
              </p:txBody>
            </p:sp>
            <p:grpSp>
              <p:nvGrpSpPr>
                <p:cNvPr id="220" name="Group 132"/>
                <p:cNvGrpSpPr>
                  <a:grpSpLocks/>
                </p:cNvGrpSpPr>
                <p:nvPr/>
              </p:nvGrpSpPr>
              <p:grpSpPr bwMode="auto">
                <a:xfrm>
                  <a:off x="2087790" y="5849146"/>
                  <a:ext cx="1279972" cy="356524"/>
                  <a:chOff x="-328893" y="2767293"/>
                  <a:chExt cx="1279525" cy="355881"/>
                </a:xfrm>
              </p:grpSpPr>
              <p:pic>
                <p:nvPicPr>
                  <p:cNvPr id="222"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1" name="TextBox 282"/>
                <p:cNvSpPr txBox="1">
                  <a:spLocks noChangeArrowheads="1"/>
                </p:cNvSpPr>
                <p:nvPr/>
              </p:nvSpPr>
              <p:spPr bwMode="auto">
                <a:xfrm>
                  <a:off x="3371331" y="5903857"/>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8" action="ppaction://hlinksldjump"/>
                    </a:rPr>
                    <a:t>L1-ISC-R5</a:t>
                  </a:r>
                  <a:endParaRPr lang="en-US" sz="800" b="1" dirty="0" smtClean="0">
                    <a:latin typeface="Comic Sans MS" pitchFamily="66" charset="0"/>
                  </a:endParaRPr>
                </a:p>
              </p:txBody>
            </p:sp>
          </p:grpSp>
          <p:grpSp>
            <p:nvGrpSpPr>
              <p:cNvPr id="348" name="Group 347"/>
              <p:cNvGrpSpPr/>
              <p:nvPr/>
            </p:nvGrpSpPr>
            <p:grpSpPr>
              <a:xfrm>
                <a:off x="5582407" y="2312078"/>
                <a:ext cx="1273212" cy="200120"/>
                <a:chOff x="439639" y="1258392"/>
                <a:chExt cx="1273212" cy="200120"/>
              </a:xfrm>
            </p:grpSpPr>
            <p:sp>
              <p:nvSpPr>
                <p:cNvPr id="34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5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grpSp>
      <p:grpSp>
        <p:nvGrpSpPr>
          <p:cNvPr id="24" name="Group 23"/>
          <p:cNvGrpSpPr/>
          <p:nvPr/>
        </p:nvGrpSpPr>
        <p:grpSpPr>
          <a:xfrm>
            <a:off x="1467347" y="5376328"/>
            <a:ext cx="6196068" cy="356048"/>
            <a:chOff x="1467347" y="4927308"/>
            <a:chExt cx="6196068" cy="356048"/>
          </a:xfrm>
        </p:grpSpPr>
        <p:grpSp>
          <p:nvGrpSpPr>
            <p:cNvPr id="6" name="Group 5"/>
            <p:cNvGrpSpPr/>
            <p:nvPr/>
          </p:nvGrpSpPr>
          <p:grpSpPr>
            <a:xfrm>
              <a:off x="1467347" y="4932449"/>
              <a:ext cx="2917269" cy="350907"/>
              <a:chOff x="1467347" y="4932449"/>
              <a:chExt cx="2917269" cy="350907"/>
            </a:xfrm>
          </p:grpSpPr>
          <p:grpSp>
            <p:nvGrpSpPr>
              <p:cNvPr id="188" name="Group 386"/>
              <p:cNvGrpSpPr>
                <a:grpSpLocks/>
              </p:cNvGrpSpPr>
              <p:nvPr/>
            </p:nvGrpSpPr>
            <p:grpSpPr bwMode="auto">
              <a:xfrm>
                <a:off x="1467347" y="4932449"/>
                <a:ext cx="2917269" cy="350907"/>
                <a:chOff x="1241425" y="5849147"/>
                <a:chExt cx="2917395" cy="350907"/>
              </a:xfrm>
            </p:grpSpPr>
            <p:sp>
              <p:nvSpPr>
                <p:cNvPr id="315"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2" action="ppaction://hlinksldjump"/>
                    </a:rPr>
                    <a:t>L1-ISC-R2</a:t>
                  </a:r>
                  <a:endParaRPr lang="en-US" sz="800" b="1" dirty="0">
                    <a:latin typeface="Comic Sans MS" pitchFamily="66" charset="0"/>
                  </a:endParaRPr>
                </a:p>
              </p:txBody>
            </p:sp>
            <p:grpSp>
              <p:nvGrpSpPr>
                <p:cNvPr id="316" name="Group 132"/>
                <p:cNvGrpSpPr>
                  <a:grpSpLocks/>
                </p:cNvGrpSpPr>
                <p:nvPr/>
              </p:nvGrpSpPr>
              <p:grpSpPr bwMode="auto">
                <a:xfrm>
                  <a:off x="2087790" y="5849147"/>
                  <a:ext cx="1279972" cy="350907"/>
                  <a:chOff x="-328893" y="2767293"/>
                  <a:chExt cx="1279525" cy="350274"/>
                </a:xfrm>
              </p:grpSpPr>
              <p:pic>
                <p:nvPicPr>
                  <p:cNvPr id="31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2" action="ppaction://hlinksldjump"/>
                    </a:rPr>
                    <a:t>L1-ISC-R2</a:t>
                  </a:r>
                  <a:endParaRPr lang="en-US" sz="800" b="1" dirty="0">
                    <a:latin typeface="Comic Sans MS" pitchFamily="66" charset="0"/>
                  </a:endParaRPr>
                </a:p>
              </p:txBody>
            </p:sp>
          </p:grpSp>
          <p:grpSp>
            <p:nvGrpSpPr>
              <p:cNvPr id="363" name="Group 362"/>
              <p:cNvGrpSpPr/>
              <p:nvPr/>
            </p:nvGrpSpPr>
            <p:grpSpPr>
              <a:xfrm>
                <a:off x="2316708" y="4998418"/>
                <a:ext cx="1273212" cy="200120"/>
                <a:chOff x="439639" y="1258392"/>
                <a:chExt cx="1273212" cy="200120"/>
              </a:xfrm>
            </p:grpSpPr>
            <p:sp>
              <p:nvSpPr>
                <p:cNvPr id="3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grpSp>
          <p:nvGrpSpPr>
            <p:cNvPr id="7" name="Group 6"/>
            <p:cNvGrpSpPr/>
            <p:nvPr/>
          </p:nvGrpSpPr>
          <p:grpSpPr>
            <a:xfrm>
              <a:off x="4746146" y="4927308"/>
              <a:ext cx="2917269" cy="350907"/>
              <a:chOff x="4746146" y="4927308"/>
              <a:chExt cx="2917269" cy="350907"/>
            </a:xfrm>
          </p:grpSpPr>
          <p:grpSp>
            <p:nvGrpSpPr>
              <p:cNvPr id="198" name="Group 405"/>
              <p:cNvGrpSpPr>
                <a:grpSpLocks/>
              </p:cNvGrpSpPr>
              <p:nvPr/>
            </p:nvGrpSpPr>
            <p:grpSpPr bwMode="auto">
              <a:xfrm>
                <a:off x="4746146" y="4927308"/>
                <a:ext cx="2917269" cy="350907"/>
                <a:chOff x="1241425" y="5849147"/>
                <a:chExt cx="2917395" cy="350907"/>
              </a:xfrm>
            </p:grpSpPr>
            <p:sp>
              <p:nvSpPr>
                <p:cNvPr id="255"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2" action="ppaction://hlinksldjump"/>
                    </a:rPr>
                    <a:t>L1-ISC-R2</a:t>
                  </a:r>
                  <a:endParaRPr lang="en-US" sz="800" b="1" dirty="0">
                    <a:latin typeface="Comic Sans MS" pitchFamily="66" charset="0"/>
                  </a:endParaRPr>
                </a:p>
              </p:txBody>
            </p:sp>
            <p:grpSp>
              <p:nvGrpSpPr>
                <p:cNvPr id="256" name="Group 132"/>
                <p:cNvGrpSpPr>
                  <a:grpSpLocks/>
                </p:cNvGrpSpPr>
                <p:nvPr/>
              </p:nvGrpSpPr>
              <p:grpSpPr bwMode="auto">
                <a:xfrm>
                  <a:off x="2087790" y="5849147"/>
                  <a:ext cx="1279972" cy="350907"/>
                  <a:chOff x="-328893" y="2767293"/>
                  <a:chExt cx="1279525" cy="350274"/>
                </a:xfrm>
              </p:grpSpPr>
              <p:pic>
                <p:nvPicPr>
                  <p:cNvPr id="25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2" action="ppaction://hlinksldjump"/>
                    </a:rPr>
                    <a:t>L1-ISC-R2</a:t>
                  </a:r>
                  <a:endParaRPr lang="en-US" sz="800" b="1" dirty="0">
                    <a:latin typeface="Comic Sans MS" pitchFamily="66" charset="0"/>
                  </a:endParaRPr>
                </a:p>
              </p:txBody>
            </p:sp>
          </p:grpSp>
          <p:grpSp>
            <p:nvGrpSpPr>
              <p:cNvPr id="366" name="Group 365"/>
              <p:cNvGrpSpPr/>
              <p:nvPr/>
            </p:nvGrpSpPr>
            <p:grpSpPr>
              <a:xfrm>
                <a:off x="5591353" y="4998864"/>
                <a:ext cx="1273212" cy="200120"/>
                <a:chOff x="439639" y="1258392"/>
                <a:chExt cx="1273212" cy="200120"/>
              </a:xfrm>
            </p:grpSpPr>
            <p:sp>
              <p:nvSpPr>
                <p:cNvPr id="3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grpSp>
      <p:grpSp>
        <p:nvGrpSpPr>
          <p:cNvPr id="31" name="Group 30"/>
          <p:cNvGrpSpPr/>
          <p:nvPr/>
        </p:nvGrpSpPr>
        <p:grpSpPr>
          <a:xfrm>
            <a:off x="1463620" y="3597805"/>
            <a:ext cx="6196013" cy="364480"/>
            <a:chOff x="1466850" y="1788905"/>
            <a:chExt cx="6196013" cy="364480"/>
          </a:xfrm>
        </p:grpSpPr>
        <p:grpSp>
          <p:nvGrpSpPr>
            <p:cNvPr id="21" name="Group 20"/>
            <p:cNvGrpSpPr/>
            <p:nvPr/>
          </p:nvGrpSpPr>
          <p:grpSpPr>
            <a:xfrm>
              <a:off x="1466850" y="1793667"/>
              <a:ext cx="2916238" cy="359718"/>
              <a:chOff x="1466850" y="1793667"/>
              <a:chExt cx="2916238" cy="359718"/>
            </a:xfrm>
          </p:grpSpPr>
          <p:grpSp>
            <p:nvGrpSpPr>
              <p:cNvPr id="195" name="Group 402"/>
              <p:cNvGrpSpPr>
                <a:grpSpLocks/>
              </p:cNvGrpSpPr>
              <p:nvPr/>
            </p:nvGrpSpPr>
            <p:grpSpPr bwMode="auto">
              <a:xfrm>
                <a:off x="1466850" y="1793667"/>
                <a:ext cx="2916238" cy="359718"/>
                <a:chOff x="1241977" y="5840336"/>
                <a:chExt cx="2916364" cy="359718"/>
              </a:xfrm>
            </p:grpSpPr>
            <p:sp>
              <p:nvSpPr>
                <p:cNvPr id="273" name="TextBox 282"/>
                <p:cNvSpPr txBox="1">
                  <a:spLocks noChangeArrowheads="1"/>
                </p:cNvSpPr>
                <p:nvPr/>
              </p:nvSpPr>
              <p:spPr bwMode="auto">
                <a:xfrm>
                  <a:off x="1241977" y="5855417"/>
                  <a:ext cx="846175" cy="33855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3" action="ppaction://hlinksldjump"/>
                    </a:rPr>
                    <a:t>L1-ISC-R3</a:t>
                  </a:r>
                  <a:r>
                    <a:rPr lang="en-US" sz="800" b="1" dirty="0" smtClean="0">
                      <a:solidFill>
                        <a:srgbClr val="000000"/>
                      </a:solidFill>
                      <a:latin typeface="Comic Sans MS"/>
                      <a:hlinkClick r:id="rId8" action="ppaction://hlinksldjump"/>
                    </a:rPr>
                    <a:t> L1-ISC-R5</a:t>
                  </a:r>
                  <a:endParaRPr lang="en-US" sz="800" b="1" dirty="0" smtClean="0">
                    <a:latin typeface="Comic Sans MS" pitchFamily="66" charset="0"/>
                  </a:endParaRPr>
                </a:p>
              </p:txBody>
            </p:sp>
            <p:grpSp>
              <p:nvGrpSpPr>
                <p:cNvPr id="274" name="Group 132"/>
                <p:cNvGrpSpPr>
                  <a:grpSpLocks/>
                </p:cNvGrpSpPr>
                <p:nvPr/>
              </p:nvGrpSpPr>
              <p:grpSpPr bwMode="auto">
                <a:xfrm>
                  <a:off x="2087790" y="5849147"/>
                  <a:ext cx="1279972" cy="350907"/>
                  <a:chOff x="-328893" y="2767293"/>
                  <a:chExt cx="1279525" cy="350274"/>
                </a:xfrm>
              </p:grpSpPr>
              <p:pic>
                <p:nvPicPr>
                  <p:cNvPr id="27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5" name="TextBox 282"/>
                <p:cNvSpPr txBox="1">
                  <a:spLocks noChangeArrowheads="1"/>
                </p:cNvSpPr>
                <p:nvPr/>
              </p:nvSpPr>
              <p:spPr bwMode="auto">
                <a:xfrm>
                  <a:off x="3370907" y="5840336"/>
                  <a:ext cx="787434" cy="33855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3" action="ppaction://hlinksldjump"/>
                    </a:rPr>
                    <a:t>L1-ISC-R3 </a:t>
                  </a:r>
                  <a:r>
                    <a:rPr lang="en-US" sz="800" b="1" dirty="0" smtClean="0">
                      <a:solidFill>
                        <a:srgbClr val="000000"/>
                      </a:solidFill>
                      <a:latin typeface="Comic Sans MS"/>
                      <a:hlinkClick r:id="rId8" action="ppaction://hlinksldjump"/>
                    </a:rPr>
                    <a:t>L1-ISC-R5</a:t>
                  </a:r>
                  <a:endParaRPr lang="en-US" sz="800" b="1" dirty="0" smtClean="0">
                    <a:latin typeface="Comic Sans MS" pitchFamily="66" charset="0"/>
                  </a:endParaRPr>
                </a:p>
              </p:txBody>
            </p:sp>
          </p:grpSp>
          <p:grpSp>
            <p:nvGrpSpPr>
              <p:cNvPr id="336" name="Group 335"/>
              <p:cNvGrpSpPr/>
              <p:nvPr/>
            </p:nvGrpSpPr>
            <p:grpSpPr>
              <a:xfrm>
                <a:off x="2320380" y="1871328"/>
                <a:ext cx="1273212" cy="200120"/>
                <a:chOff x="439639" y="1258392"/>
                <a:chExt cx="1273212" cy="200120"/>
              </a:xfrm>
              <a:solidFill>
                <a:srgbClr val="FFFF11"/>
              </a:solidFill>
            </p:grpSpPr>
            <p:sp>
              <p:nvSpPr>
                <p:cNvPr id="33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3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grpSp>
          <p:nvGrpSpPr>
            <p:cNvPr id="20" name="Group 19"/>
            <p:cNvGrpSpPr/>
            <p:nvPr/>
          </p:nvGrpSpPr>
          <p:grpSpPr>
            <a:xfrm>
              <a:off x="4745038" y="1788905"/>
              <a:ext cx="2917825" cy="359339"/>
              <a:chOff x="4745038" y="1788905"/>
              <a:chExt cx="2917825" cy="359339"/>
            </a:xfrm>
          </p:grpSpPr>
          <p:grpSp>
            <p:nvGrpSpPr>
              <p:cNvPr id="205" name="Group 413"/>
              <p:cNvGrpSpPr>
                <a:grpSpLocks/>
              </p:cNvGrpSpPr>
              <p:nvPr/>
            </p:nvGrpSpPr>
            <p:grpSpPr bwMode="auto">
              <a:xfrm>
                <a:off x="4745038" y="1788905"/>
                <a:ext cx="2917825" cy="359339"/>
                <a:chOff x="1241366" y="5840715"/>
                <a:chExt cx="2917951" cy="359339"/>
              </a:xfrm>
            </p:grpSpPr>
            <p:sp>
              <p:nvSpPr>
                <p:cNvPr id="213" name="TextBox 282"/>
                <p:cNvSpPr txBox="1">
                  <a:spLocks noChangeArrowheads="1"/>
                </p:cNvSpPr>
                <p:nvPr/>
              </p:nvSpPr>
              <p:spPr bwMode="auto">
                <a:xfrm>
                  <a:off x="1241366" y="5855796"/>
                  <a:ext cx="847762" cy="33855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3" action="ppaction://hlinksldjump"/>
                    </a:rPr>
                    <a:t>L1-ISC-R3 </a:t>
                  </a:r>
                  <a:r>
                    <a:rPr lang="en-US" sz="800" b="1" dirty="0" smtClean="0">
                      <a:solidFill>
                        <a:srgbClr val="000000"/>
                      </a:solidFill>
                      <a:latin typeface="Comic Sans MS"/>
                      <a:hlinkClick r:id="rId8" action="ppaction://hlinksldjump"/>
                    </a:rPr>
                    <a:t>L1-ISC-R5</a:t>
                  </a:r>
                  <a:endParaRPr lang="en-US" sz="800" b="1" dirty="0" smtClean="0">
                    <a:latin typeface="Comic Sans MS" pitchFamily="66" charset="0"/>
                  </a:endParaRPr>
                </a:p>
              </p:txBody>
            </p:sp>
            <p:grpSp>
              <p:nvGrpSpPr>
                <p:cNvPr id="214" name="Group 132"/>
                <p:cNvGrpSpPr>
                  <a:grpSpLocks/>
                </p:cNvGrpSpPr>
                <p:nvPr/>
              </p:nvGrpSpPr>
              <p:grpSpPr bwMode="auto">
                <a:xfrm>
                  <a:off x="2087790" y="5849147"/>
                  <a:ext cx="1279972" cy="350907"/>
                  <a:chOff x="-328893" y="2767293"/>
                  <a:chExt cx="1279525" cy="350274"/>
                </a:xfrm>
              </p:grpSpPr>
              <p:pic>
                <p:nvPicPr>
                  <p:cNvPr id="21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 name="TextBox 282"/>
                <p:cNvSpPr txBox="1">
                  <a:spLocks noChangeArrowheads="1"/>
                </p:cNvSpPr>
                <p:nvPr/>
              </p:nvSpPr>
              <p:spPr bwMode="auto">
                <a:xfrm>
                  <a:off x="3371883" y="5840715"/>
                  <a:ext cx="787434" cy="33855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3" action="ppaction://hlinksldjump"/>
                    </a:rPr>
                    <a:t>L1-ISC-R3 </a:t>
                  </a:r>
                  <a:r>
                    <a:rPr lang="en-US" sz="800" b="1" dirty="0" smtClean="0">
                      <a:solidFill>
                        <a:srgbClr val="000000"/>
                      </a:solidFill>
                      <a:latin typeface="Comic Sans MS"/>
                      <a:hlinkClick r:id="rId8" action="ppaction://hlinksldjump"/>
                    </a:rPr>
                    <a:t>L1-ISC-R5</a:t>
                  </a:r>
                  <a:endParaRPr lang="en-US" sz="800" b="1" dirty="0" smtClean="0">
                    <a:latin typeface="Comic Sans MS" pitchFamily="66" charset="0"/>
                  </a:endParaRPr>
                </a:p>
              </p:txBody>
            </p:sp>
          </p:grpSp>
          <p:grpSp>
            <p:nvGrpSpPr>
              <p:cNvPr id="369" name="Group 368"/>
              <p:cNvGrpSpPr/>
              <p:nvPr/>
            </p:nvGrpSpPr>
            <p:grpSpPr>
              <a:xfrm>
                <a:off x="5586314" y="1864360"/>
                <a:ext cx="1273212" cy="200120"/>
                <a:chOff x="439639" y="1258392"/>
                <a:chExt cx="1273212" cy="200120"/>
              </a:xfrm>
              <a:solidFill>
                <a:srgbClr val="FFFF11"/>
              </a:solidFill>
            </p:grpSpPr>
            <p:sp>
              <p:nvSpPr>
                <p:cNvPr id="37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7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grpSp>
      <p:grpSp>
        <p:nvGrpSpPr>
          <p:cNvPr id="28" name="Group 27"/>
          <p:cNvGrpSpPr/>
          <p:nvPr/>
        </p:nvGrpSpPr>
        <p:grpSpPr>
          <a:xfrm>
            <a:off x="1470025" y="4495160"/>
            <a:ext cx="6196013" cy="353930"/>
            <a:chOff x="1470025" y="3139936"/>
            <a:chExt cx="6196013" cy="353930"/>
          </a:xfrm>
        </p:grpSpPr>
        <p:grpSp>
          <p:nvGrpSpPr>
            <p:cNvPr id="15" name="Group 14"/>
            <p:cNvGrpSpPr/>
            <p:nvPr/>
          </p:nvGrpSpPr>
          <p:grpSpPr>
            <a:xfrm>
              <a:off x="1470025" y="3139936"/>
              <a:ext cx="2917825" cy="350907"/>
              <a:chOff x="1470025" y="3139936"/>
              <a:chExt cx="2917825" cy="350907"/>
            </a:xfrm>
          </p:grpSpPr>
          <p:grpSp>
            <p:nvGrpSpPr>
              <p:cNvPr id="192" name="Group 399"/>
              <p:cNvGrpSpPr>
                <a:grpSpLocks/>
              </p:cNvGrpSpPr>
              <p:nvPr/>
            </p:nvGrpSpPr>
            <p:grpSpPr bwMode="auto">
              <a:xfrm>
                <a:off x="1470025" y="3139936"/>
                <a:ext cx="2917825" cy="350907"/>
                <a:chOff x="1241480" y="5849147"/>
                <a:chExt cx="2917951" cy="350907"/>
              </a:xfrm>
            </p:grpSpPr>
            <p:sp>
              <p:nvSpPr>
                <p:cNvPr id="291" name="TextBox 282"/>
                <p:cNvSpPr txBox="1">
                  <a:spLocks noChangeArrowheads="1"/>
                </p:cNvSpPr>
                <p:nvPr/>
              </p:nvSpPr>
              <p:spPr bwMode="auto">
                <a:xfrm>
                  <a:off x="1241480" y="5917549"/>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8" action="ppaction://hlinksldjump"/>
                    </a:rPr>
                    <a:t>L1-ISC-R4</a:t>
                  </a:r>
                  <a:endParaRPr lang="en-US" sz="800" b="1" dirty="0" smtClean="0">
                    <a:latin typeface="Comic Sans MS" pitchFamily="66" charset="0"/>
                  </a:endParaRPr>
                </a:p>
              </p:txBody>
            </p:sp>
            <p:grpSp>
              <p:nvGrpSpPr>
                <p:cNvPr id="292" name="Group 132"/>
                <p:cNvGrpSpPr>
                  <a:grpSpLocks/>
                </p:cNvGrpSpPr>
                <p:nvPr/>
              </p:nvGrpSpPr>
              <p:grpSpPr bwMode="auto">
                <a:xfrm>
                  <a:off x="2087790" y="5849147"/>
                  <a:ext cx="1279972" cy="350907"/>
                  <a:chOff x="-328893" y="2767293"/>
                  <a:chExt cx="1279525" cy="350274"/>
                </a:xfrm>
              </p:grpSpPr>
              <p:pic>
                <p:nvPicPr>
                  <p:cNvPr id="294"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6"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3" name="TextBox 282"/>
                <p:cNvSpPr txBox="1">
                  <a:spLocks noChangeArrowheads="1"/>
                </p:cNvSpPr>
                <p:nvPr/>
              </p:nvSpPr>
              <p:spPr bwMode="auto">
                <a:xfrm>
                  <a:off x="3371997" y="590326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8" action="ppaction://hlinksldjump"/>
                    </a:rPr>
                    <a:t>L1-ISC-R4</a:t>
                  </a:r>
                  <a:endParaRPr lang="en-US" sz="800" b="1" dirty="0" smtClean="0">
                    <a:latin typeface="Comic Sans MS" pitchFamily="66" charset="0"/>
                  </a:endParaRPr>
                </a:p>
              </p:txBody>
            </p:sp>
          </p:grpSp>
          <p:grpSp>
            <p:nvGrpSpPr>
              <p:cNvPr id="372" name="Group 371"/>
              <p:cNvGrpSpPr/>
              <p:nvPr/>
            </p:nvGrpSpPr>
            <p:grpSpPr>
              <a:xfrm>
                <a:off x="2311026" y="3206445"/>
                <a:ext cx="1273212" cy="200120"/>
                <a:chOff x="439639" y="1258392"/>
                <a:chExt cx="1273212" cy="200120"/>
              </a:xfrm>
              <a:solidFill>
                <a:srgbClr val="FFC000"/>
              </a:solidFill>
            </p:grpSpPr>
            <p:sp>
              <p:nvSpPr>
                <p:cNvPr id="3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grpSp>
          <p:nvGrpSpPr>
            <p:cNvPr id="14" name="Group 13"/>
            <p:cNvGrpSpPr/>
            <p:nvPr/>
          </p:nvGrpSpPr>
          <p:grpSpPr>
            <a:xfrm>
              <a:off x="4748213" y="3142959"/>
              <a:ext cx="2917825" cy="350907"/>
              <a:chOff x="4748213" y="3134795"/>
              <a:chExt cx="2917825" cy="350907"/>
            </a:xfrm>
          </p:grpSpPr>
          <p:grpSp>
            <p:nvGrpSpPr>
              <p:cNvPr id="202" name="Group 409"/>
              <p:cNvGrpSpPr>
                <a:grpSpLocks/>
              </p:cNvGrpSpPr>
              <p:nvPr/>
            </p:nvGrpSpPr>
            <p:grpSpPr bwMode="auto">
              <a:xfrm>
                <a:off x="4748213" y="3134795"/>
                <a:ext cx="2917825" cy="350907"/>
                <a:chOff x="1240869" y="5849147"/>
                <a:chExt cx="2917951" cy="350907"/>
              </a:xfrm>
            </p:grpSpPr>
            <p:sp>
              <p:nvSpPr>
                <p:cNvPr id="231" name="TextBox 282"/>
                <p:cNvSpPr txBox="1">
                  <a:spLocks noChangeArrowheads="1"/>
                </p:cNvSpPr>
                <p:nvPr/>
              </p:nvSpPr>
              <p:spPr bwMode="auto">
                <a:xfrm>
                  <a:off x="1240869" y="5917927"/>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8" action="ppaction://hlinksldjump"/>
                    </a:rPr>
                    <a:t>L1-ISC-R4</a:t>
                  </a:r>
                  <a:endParaRPr lang="en-US" sz="800" b="1" dirty="0" smtClean="0">
                    <a:latin typeface="Comic Sans MS" pitchFamily="66" charset="0"/>
                  </a:endParaRPr>
                </a:p>
              </p:txBody>
            </p:sp>
            <p:grpSp>
              <p:nvGrpSpPr>
                <p:cNvPr id="232" name="Group 132"/>
                <p:cNvGrpSpPr>
                  <a:grpSpLocks/>
                </p:cNvGrpSpPr>
                <p:nvPr/>
              </p:nvGrpSpPr>
              <p:grpSpPr bwMode="auto">
                <a:xfrm>
                  <a:off x="2087790" y="5849147"/>
                  <a:ext cx="1279972" cy="350907"/>
                  <a:chOff x="-328893" y="2767293"/>
                  <a:chExt cx="1279525" cy="350274"/>
                </a:xfrm>
              </p:grpSpPr>
              <p:pic>
                <p:nvPicPr>
                  <p:cNvPr id="234"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3" name="TextBox 282"/>
                <p:cNvSpPr txBox="1">
                  <a:spLocks noChangeArrowheads="1"/>
                </p:cNvSpPr>
                <p:nvPr/>
              </p:nvSpPr>
              <p:spPr bwMode="auto">
                <a:xfrm>
                  <a:off x="3371386" y="5903640"/>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8" action="ppaction://hlinksldjump"/>
                    </a:rPr>
                    <a:t>L1-ISC-R4</a:t>
                  </a:r>
                  <a:endParaRPr lang="en-US" sz="800" b="1" dirty="0" smtClean="0">
                    <a:latin typeface="Comic Sans MS" pitchFamily="66" charset="0"/>
                  </a:endParaRPr>
                </a:p>
              </p:txBody>
            </p:sp>
          </p:grpSp>
          <p:grpSp>
            <p:nvGrpSpPr>
              <p:cNvPr id="375" name="Group 374"/>
              <p:cNvGrpSpPr/>
              <p:nvPr/>
            </p:nvGrpSpPr>
            <p:grpSpPr>
              <a:xfrm>
                <a:off x="5588802" y="3209719"/>
                <a:ext cx="1273212" cy="200120"/>
                <a:chOff x="439639" y="1258392"/>
                <a:chExt cx="1273212" cy="200120"/>
              </a:xfrm>
              <a:solidFill>
                <a:srgbClr val="FFFF11"/>
              </a:solidFill>
            </p:grpSpPr>
            <p:sp>
              <p:nvSpPr>
                <p:cNvPr id="37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7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grpSp>
      <p:grpSp>
        <p:nvGrpSpPr>
          <p:cNvPr id="29" name="Group 28"/>
          <p:cNvGrpSpPr/>
          <p:nvPr/>
        </p:nvGrpSpPr>
        <p:grpSpPr>
          <a:xfrm>
            <a:off x="1463620" y="3099403"/>
            <a:ext cx="6196012" cy="483096"/>
            <a:chOff x="1465263" y="2625875"/>
            <a:chExt cx="6196012" cy="483096"/>
          </a:xfrm>
        </p:grpSpPr>
        <p:grpSp>
          <p:nvGrpSpPr>
            <p:cNvPr id="17" name="Group 16"/>
            <p:cNvGrpSpPr/>
            <p:nvPr/>
          </p:nvGrpSpPr>
          <p:grpSpPr>
            <a:xfrm>
              <a:off x="1465263" y="2631431"/>
              <a:ext cx="2916237" cy="477540"/>
              <a:chOff x="1465263" y="2631431"/>
              <a:chExt cx="2916237" cy="477540"/>
            </a:xfrm>
          </p:grpSpPr>
          <p:grpSp>
            <p:nvGrpSpPr>
              <p:cNvPr id="193" name="Group 400"/>
              <p:cNvGrpSpPr>
                <a:grpSpLocks/>
              </p:cNvGrpSpPr>
              <p:nvPr/>
            </p:nvGrpSpPr>
            <p:grpSpPr bwMode="auto">
              <a:xfrm>
                <a:off x="1465263" y="2631431"/>
                <a:ext cx="2916237" cy="477540"/>
                <a:chOff x="1241978" y="5779467"/>
                <a:chExt cx="2916363" cy="477540"/>
              </a:xfrm>
            </p:grpSpPr>
            <p:sp>
              <p:nvSpPr>
                <p:cNvPr id="285" name="TextBox 282"/>
                <p:cNvSpPr txBox="1">
                  <a:spLocks noChangeArrowheads="1"/>
                </p:cNvSpPr>
                <p:nvPr/>
              </p:nvSpPr>
              <p:spPr bwMode="auto">
                <a:xfrm>
                  <a:off x="1241978" y="5795342"/>
                  <a:ext cx="846174" cy="461665"/>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L1-ISC-R1 </a:t>
                  </a:r>
                  <a:r>
                    <a:rPr lang="en-US" sz="800" b="1" dirty="0" smtClean="0">
                      <a:solidFill>
                        <a:srgbClr val="000000"/>
                      </a:solidFill>
                      <a:latin typeface="Comic Sans MS"/>
                      <a:hlinkClick r:id="rId12" action="ppaction://hlinksldjump"/>
                    </a:rPr>
                    <a:t>L1-ISC-R2</a:t>
                  </a:r>
                  <a:endParaRPr lang="en-US" sz="800" b="1" dirty="0">
                    <a:latin typeface="Comic Sans MS" pitchFamily="66" charset="0"/>
                  </a:endParaRPr>
                </a:p>
                <a:p>
                  <a:pPr algn="r" eaLnBrk="1" hangingPunct="1">
                    <a:defRPr/>
                  </a:pPr>
                  <a:r>
                    <a:rPr lang="en-US" sz="800" b="1" dirty="0" smtClean="0">
                      <a:solidFill>
                        <a:srgbClr val="000000"/>
                      </a:solidFill>
                      <a:latin typeface="Comic Sans MS"/>
                      <a:hlinkClick r:id="rId8" action="ppaction://hlinksldjump"/>
                    </a:rPr>
                    <a:t>L1-ISC-R4</a:t>
                  </a:r>
                  <a:endParaRPr lang="en-US" sz="800" b="1" dirty="0" smtClean="0">
                    <a:latin typeface="Comic Sans MS" pitchFamily="66" charset="0"/>
                  </a:endParaRPr>
                </a:p>
              </p:txBody>
            </p:sp>
            <p:grpSp>
              <p:nvGrpSpPr>
                <p:cNvPr id="286" name="Group 132"/>
                <p:cNvGrpSpPr>
                  <a:grpSpLocks/>
                </p:cNvGrpSpPr>
                <p:nvPr/>
              </p:nvGrpSpPr>
              <p:grpSpPr bwMode="auto">
                <a:xfrm>
                  <a:off x="2087790" y="5849147"/>
                  <a:ext cx="1279972" cy="350907"/>
                  <a:chOff x="-328893" y="2767293"/>
                  <a:chExt cx="1279525" cy="350274"/>
                </a:xfrm>
              </p:grpSpPr>
              <p:pic>
                <p:nvPicPr>
                  <p:cNvPr id="28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87" name="TextBox 282"/>
                <p:cNvSpPr txBox="1">
                  <a:spLocks noChangeArrowheads="1"/>
                </p:cNvSpPr>
                <p:nvPr/>
              </p:nvSpPr>
              <p:spPr bwMode="auto">
                <a:xfrm>
                  <a:off x="3370907" y="5779467"/>
                  <a:ext cx="787434" cy="461665"/>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L1-ISC-R1 </a:t>
                  </a:r>
                  <a:r>
                    <a:rPr lang="en-US" sz="800" b="1" dirty="0" smtClean="0">
                      <a:solidFill>
                        <a:srgbClr val="000000"/>
                      </a:solidFill>
                      <a:latin typeface="Comic Sans MS"/>
                      <a:hlinkClick r:id="rId12" action="ppaction://hlinksldjump"/>
                    </a:rPr>
                    <a:t>L1-ISC-R2</a:t>
                  </a:r>
                  <a:endParaRPr lang="en-US" sz="800" b="1" dirty="0">
                    <a:latin typeface="Comic Sans MS" pitchFamily="66" charset="0"/>
                  </a:endParaRPr>
                </a:p>
                <a:p>
                  <a:pPr eaLnBrk="1" hangingPunct="1">
                    <a:defRPr/>
                  </a:pPr>
                  <a:r>
                    <a:rPr lang="en-US" sz="800" b="1" dirty="0" smtClean="0">
                      <a:solidFill>
                        <a:srgbClr val="000000"/>
                      </a:solidFill>
                      <a:latin typeface="Comic Sans MS"/>
                      <a:hlinkClick r:id="rId8" action="ppaction://hlinksldjump"/>
                    </a:rPr>
                    <a:t>L1-ISC-R4</a:t>
                  </a:r>
                  <a:endParaRPr lang="en-US" sz="800" b="1" dirty="0" smtClean="0">
                    <a:latin typeface="Comic Sans MS" pitchFamily="66" charset="0"/>
                  </a:endParaRPr>
                </a:p>
              </p:txBody>
            </p:sp>
          </p:grpSp>
          <p:grpSp>
            <p:nvGrpSpPr>
              <p:cNvPr id="378" name="Group 377"/>
              <p:cNvGrpSpPr/>
              <p:nvPr/>
            </p:nvGrpSpPr>
            <p:grpSpPr>
              <a:xfrm>
                <a:off x="2316158" y="2760604"/>
                <a:ext cx="1273212" cy="200120"/>
                <a:chOff x="439639" y="1258392"/>
                <a:chExt cx="1273212" cy="200120"/>
              </a:xfrm>
              <a:solidFill>
                <a:srgbClr val="FFFF11"/>
              </a:solidFill>
            </p:grpSpPr>
            <p:sp>
              <p:nvSpPr>
                <p:cNvPr id="37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8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grpSp>
          <p:nvGrpSpPr>
            <p:cNvPr id="16" name="Group 15"/>
            <p:cNvGrpSpPr/>
            <p:nvPr/>
          </p:nvGrpSpPr>
          <p:grpSpPr>
            <a:xfrm>
              <a:off x="4743450" y="2625875"/>
              <a:ext cx="2917825" cy="476746"/>
              <a:chOff x="4743450" y="2625875"/>
              <a:chExt cx="2917825" cy="476746"/>
            </a:xfrm>
          </p:grpSpPr>
          <p:grpSp>
            <p:nvGrpSpPr>
              <p:cNvPr id="203" name="Group 411"/>
              <p:cNvGrpSpPr>
                <a:grpSpLocks/>
              </p:cNvGrpSpPr>
              <p:nvPr/>
            </p:nvGrpSpPr>
            <p:grpSpPr bwMode="auto">
              <a:xfrm>
                <a:off x="4743450" y="2625875"/>
                <a:ext cx="2917825" cy="476746"/>
                <a:chOff x="1241366" y="5779052"/>
                <a:chExt cx="2917951" cy="476746"/>
              </a:xfrm>
            </p:grpSpPr>
            <p:sp>
              <p:nvSpPr>
                <p:cNvPr id="225" name="TextBox 282"/>
                <p:cNvSpPr txBox="1">
                  <a:spLocks noChangeArrowheads="1"/>
                </p:cNvSpPr>
                <p:nvPr/>
              </p:nvSpPr>
              <p:spPr bwMode="auto">
                <a:xfrm>
                  <a:off x="1241366" y="5794133"/>
                  <a:ext cx="847762" cy="461665"/>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L1-ISC-R1 </a:t>
                  </a:r>
                  <a:r>
                    <a:rPr lang="en-US" sz="800" b="1" dirty="0" smtClean="0">
                      <a:solidFill>
                        <a:srgbClr val="000000"/>
                      </a:solidFill>
                      <a:latin typeface="Comic Sans MS"/>
                      <a:hlinkClick r:id="rId12" action="ppaction://hlinksldjump"/>
                    </a:rPr>
                    <a:t>L1-ISC-R2</a:t>
                  </a:r>
                  <a:endParaRPr lang="en-US" sz="800" b="1" dirty="0">
                    <a:latin typeface="Comic Sans MS" pitchFamily="66" charset="0"/>
                  </a:endParaRPr>
                </a:p>
                <a:p>
                  <a:pPr algn="r" eaLnBrk="1" hangingPunct="1">
                    <a:defRPr/>
                  </a:pPr>
                  <a:r>
                    <a:rPr lang="en-US" sz="800" b="1" dirty="0" smtClean="0">
                      <a:solidFill>
                        <a:srgbClr val="000000"/>
                      </a:solidFill>
                      <a:latin typeface="Comic Sans MS"/>
                      <a:hlinkClick r:id="rId8" action="ppaction://hlinksldjump"/>
                    </a:rPr>
                    <a:t>L1-ISC-R4</a:t>
                  </a:r>
                  <a:endParaRPr lang="en-US" sz="800" b="1" dirty="0" smtClean="0">
                    <a:latin typeface="Comic Sans MS" pitchFamily="66" charset="0"/>
                  </a:endParaRPr>
                </a:p>
              </p:txBody>
            </p:sp>
            <p:grpSp>
              <p:nvGrpSpPr>
                <p:cNvPr id="226" name="Group 132"/>
                <p:cNvGrpSpPr>
                  <a:grpSpLocks/>
                </p:cNvGrpSpPr>
                <p:nvPr/>
              </p:nvGrpSpPr>
              <p:grpSpPr bwMode="auto">
                <a:xfrm>
                  <a:off x="2087790" y="5849147"/>
                  <a:ext cx="1279972" cy="350907"/>
                  <a:chOff x="-328893" y="2767293"/>
                  <a:chExt cx="1279525" cy="350274"/>
                </a:xfrm>
              </p:grpSpPr>
              <p:pic>
                <p:nvPicPr>
                  <p:cNvPr id="22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7" name="TextBox 282"/>
                <p:cNvSpPr txBox="1">
                  <a:spLocks noChangeArrowheads="1"/>
                </p:cNvSpPr>
                <p:nvPr/>
              </p:nvSpPr>
              <p:spPr bwMode="auto">
                <a:xfrm>
                  <a:off x="3371883" y="5779052"/>
                  <a:ext cx="787434" cy="461665"/>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L1-ISC-R1 </a:t>
                  </a:r>
                  <a:r>
                    <a:rPr lang="en-US" sz="800" b="1" dirty="0" smtClean="0">
                      <a:solidFill>
                        <a:srgbClr val="000000"/>
                      </a:solidFill>
                      <a:latin typeface="Comic Sans MS"/>
                      <a:hlinkClick r:id="rId12" action="ppaction://hlinksldjump"/>
                    </a:rPr>
                    <a:t>L1-ISC-R2</a:t>
                  </a:r>
                  <a:endParaRPr lang="en-US" sz="800" b="1" dirty="0">
                    <a:latin typeface="Comic Sans MS" pitchFamily="66" charset="0"/>
                  </a:endParaRPr>
                </a:p>
                <a:p>
                  <a:pPr eaLnBrk="1" hangingPunct="1">
                    <a:defRPr/>
                  </a:pPr>
                  <a:r>
                    <a:rPr lang="en-US" sz="800" b="1" dirty="0" smtClean="0">
                      <a:solidFill>
                        <a:srgbClr val="000000"/>
                      </a:solidFill>
                      <a:latin typeface="Comic Sans MS"/>
                      <a:hlinkClick r:id="rId8" action="ppaction://hlinksldjump"/>
                    </a:rPr>
                    <a:t>L1-ISC-R4</a:t>
                  </a:r>
                  <a:endParaRPr lang="en-US" sz="800" b="1" dirty="0" smtClean="0">
                    <a:latin typeface="Comic Sans MS" pitchFamily="66" charset="0"/>
                  </a:endParaRPr>
                </a:p>
              </p:txBody>
            </p:sp>
          </p:grpSp>
          <p:grpSp>
            <p:nvGrpSpPr>
              <p:cNvPr id="381" name="Group 380"/>
              <p:cNvGrpSpPr/>
              <p:nvPr/>
            </p:nvGrpSpPr>
            <p:grpSpPr>
              <a:xfrm>
                <a:off x="5582092" y="2753636"/>
                <a:ext cx="1273212" cy="200120"/>
                <a:chOff x="439639" y="1258392"/>
                <a:chExt cx="1273212" cy="200120"/>
              </a:xfrm>
              <a:solidFill>
                <a:srgbClr val="FFFF11"/>
              </a:solidFill>
            </p:grpSpPr>
            <p:sp>
              <p:nvSpPr>
                <p:cNvPr id="38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8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grpSp>
      <p:grpSp>
        <p:nvGrpSpPr>
          <p:cNvPr id="26" name="Group 25"/>
          <p:cNvGrpSpPr/>
          <p:nvPr/>
        </p:nvGrpSpPr>
        <p:grpSpPr>
          <a:xfrm>
            <a:off x="1468438" y="4917989"/>
            <a:ext cx="6196012" cy="356048"/>
            <a:chOff x="1468438" y="4044441"/>
            <a:chExt cx="6196012" cy="356048"/>
          </a:xfrm>
        </p:grpSpPr>
        <p:grpSp>
          <p:nvGrpSpPr>
            <p:cNvPr id="11" name="Group 10"/>
            <p:cNvGrpSpPr/>
            <p:nvPr/>
          </p:nvGrpSpPr>
          <p:grpSpPr>
            <a:xfrm>
              <a:off x="1468438" y="4049582"/>
              <a:ext cx="2917825" cy="350907"/>
              <a:chOff x="1468438" y="4049582"/>
              <a:chExt cx="2917825" cy="350907"/>
            </a:xfrm>
          </p:grpSpPr>
          <p:grpSp>
            <p:nvGrpSpPr>
              <p:cNvPr id="190" name="Group 388"/>
              <p:cNvGrpSpPr>
                <a:grpSpLocks/>
              </p:cNvGrpSpPr>
              <p:nvPr/>
            </p:nvGrpSpPr>
            <p:grpSpPr bwMode="auto">
              <a:xfrm>
                <a:off x="1468438" y="4049582"/>
                <a:ext cx="2917825" cy="350907"/>
                <a:chOff x="1240928" y="5849147"/>
                <a:chExt cx="2917951" cy="350907"/>
              </a:xfrm>
            </p:grpSpPr>
            <p:sp>
              <p:nvSpPr>
                <p:cNvPr id="303" name="TextBox 282"/>
                <p:cNvSpPr txBox="1">
                  <a:spLocks noChangeArrowheads="1"/>
                </p:cNvSpPr>
                <p:nvPr/>
              </p:nvSpPr>
              <p:spPr bwMode="auto">
                <a:xfrm>
                  <a:off x="1240928" y="5917768"/>
                  <a:ext cx="847762"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3" action="ppaction://hlinksldjump"/>
                    </a:rPr>
                    <a:t>L1-ISC-R3</a:t>
                  </a:r>
                  <a:endParaRPr lang="en-US" sz="800" b="1" dirty="0" smtClean="0">
                    <a:latin typeface="Comic Sans MS" pitchFamily="66" charset="0"/>
                  </a:endParaRPr>
                </a:p>
              </p:txBody>
            </p:sp>
            <p:grpSp>
              <p:nvGrpSpPr>
                <p:cNvPr id="304" name="Group 132"/>
                <p:cNvGrpSpPr>
                  <a:grpSpLocks/>
                </p:cNvGrpSpPr>
                <p:nvPr/>
              </p:nvGrpSpPr>
              <p:grpSpPr bwMode="auto">
                <a:xfrm>
                  <a:off x="2087790" y="5849147"/>
                  <a:ext cx="1279972" cy="350907"/>
                  <a:chOff x="-328893" y="2767293"/>
                  <a:chExt cx="1279525" cy="350274"/>
                </a:xfrm>
              </p:grpSpPr>
              <p:pic>
                <p:nvPicPr>
                  <p:cNvPr id="30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5" name="TextBox 282"/>
                <p:cNvSpPr txBox="1">
                  <a:spLocks noChangeArrowheads="1"/>
                </p:cNvSpPr>
                <p:nvPr/>
              </p:nvSpPr>
              <p:spPr bwMode="auto">
                <a:xfrm>
                  <a:off x="3371445" y="5903253"/>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3" action="ppaction://hlinksldjump"/>
                    </a:rPr>
                    <a:t>L1-ISC-R3</a:t>
                  </a:r>
                  <a:endParaRPr lang="en-US" sz="800" b="1" dirty="0" smtClean="0">
                    <a:latin typeface="Comic Sans MS" pitchFamily="66" charset="0"/>
                  </a:endParaRPr>
                </a:p>
              </p:txBody>
            </p:sp>
          </p:grpSp>
          <p:grpSp>
            <p:nvGrpSpPr>
              <p:cNvPr id="384" name="Group 383"/>
              <p:cNvGrpSpPr/>
              <p:nvPr/>
            </p:nvGrpSpPr>
            <p:grpSpPr>
              <a:xfrm>
                <a:off x="2311635" y="4107403"/>
                <a:ext cx="1273212" cy="200120"/>
                <a:chOff x="439639" y="1258392"/>
                <a:chExt cx="1273212" cy="200120"/>
              </a:xfrm>
              <a:solidFill>
                <a:srgbClr val="FFFF11"/>
              </a:solidFill>
            </p:grpSpPr>
            <p:sp>
              <p:nvSpPr>
                <p:cNvPr id="3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grpSp>
          <p:nvGrpSpPr>
            <p:cNvPr id="10" name="Group 9"/>
            <p:cNvGrpSpPr/>
            <p:nvPr/>
          </p:nvGrpSpPr>
          <p:grpSpPr>
            <a:xfrm>
              <a:off x="4748213" y="4044441"/>
              <a:ext cx="2916237" cy="350907"/>
              <a:chOff x="4748213" y="4044441"/>
              <a:chExt cx="2916237" cy="350907"/>
            </a:xfrm>
          </p:grpSpPr>
          <p:grpSp>
            <p:nvGrpSpPr>
              <p:cNvPr id="200" name="Group 407"/>
              <p:cNvGrpSpPr>
                <a:grpSpLocks/>
              </p:cNvGrpSpPr>
              <p:nvPr/>
            </p:nvGrpSpPr>
            <p:grpSpPr bwMode="auto">
              <a:xfrm>
                <a:off x="4748213" y="4044441"/>
                <a:ext cx="2916237" cy="350907"/>
                <a:chOff x="1241904" y="5849147"/>
                <a:chExt cx="2916363" cy="350907"/>
              </a:xfrm>
            </p:grpSpPr>
            <p:sp>
              <p:nvSpPr>
                <p:cNvPr id="243" name="TextBox 282"/>
                <p:cNvSpPr txBox="1">
                  <a:spLocks noChangeArrowheads="1"/>
                </p:cNvSpPr>
                <p:nvPr/>
              </p:nvSpPr>
              <p:spPr bwMode="auto">
                <a:xfrm>
                  <a:off x="1241904" y="5917919"/>
                  <a:ext cx="84617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3" action="ppaction://hlinksldjump"/>
                    </a:rPr>
                    <a:t>L1-ISC-R3</a:t>
                  </a:r>
                  <a:endParaRPr lang="en-US" sz="800" b="1" dirty="0" smtClean="0">
                    <a:latin typeface="Comic Sans MS" pitchFamily="66" charset="0"/>
                  </a:endParaRPr>
                </a:p>
              </p:txBody>
            </p:sp>
            <p:grpSp>
              <p:nvGrpSpPr>
                <p:cNvPr id="244" name="Group 132"/>
                <p:cNvGrpSpPr>
                  <a:grpSpLocks/>
                </p:cNvGrpSpPr>
                <p:nvPr/>
              </p:nvGrpSpPr>
              <p:grpSpPr bwMode="auto">
                <a:xfrm>
                  <a:off x="2087790" y="5849147"/>
                  <a:ext cx="1279972" cy="350907"/>
                  <a:chOff x="-328893" y="2767293"/>
                  <a:chExt cx="1279525" cy="350274"/>
                </a:xfrm>
              </p:grpSpPr>
              <p:pic>
                <p:nvPicPr>
                  <p:cNvPr id="24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5" name="TextBox 282"/>
                <p:cNvSpPr txBox="1">
                  <a:spLocks noChangeArrowheads="1"/>
                </p:cNvSpPr>
                <p:nvPr/>
              </p:nvSpPr>
              <p:spPr bwMode="auto">
                <a:xfrm>
                  <a:off x="3370833" y="590363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3" action="ppaction://hlinksldjump"/>
                    </a:rPr>
                    <a:t>L1-ISC-R3</a:t>
                  </a:r>
                  <a:endParaRPr lang="en-US" sz="800" b="1" dirty="0" smtClean="0">
                    <a:latin typeface="Comic Sans MS" pitchFamily="66" charset="0"/>
                  </a:endParaRPr>
                </a:p>
              </p:txBody>
            </p:sp>
          </p:grpSp>
          <p:grpSp>
            <p:nvGrpSpPr>
              <p:cNvPr id="387" name="Group 386"/>
              <p:cNvGrpSpPr/>
              <p:nvPr/>
            </p:nvGrpSpPr>
            <p:grpSpPr>
              <a:xfrm>
                <a:off x="5577569" y="4100435"/>
                <a:ext cx="1273212" cy="200120"/>
                <a:chOff x="439639" y="1258392"/>
                <a:chExt cx="1273212" cy="200120"/>
              </a:xfrm>
              <a:solidFill>
                <a:srgbClr val="FFFF11"/>
              </a:solidFill>
            </p:grpSpPr>
            <p:sp>
              <p:nvSpPr>
                <p:cNvPr id="3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grpSp>
      <p:grpSp>
        <p:nvGrpSpPr>
          <p:cNvPr id="22" name="Group 21"/>
          <p:cNvGrpSpPr/>
          <p:nvPr/>
        </p:nvGrpSpPr>
        <p:grpSpPr>
          <a:xfrm>
            <a:off x="1464957" y="5807548"/>
            <a:ext cx="6196068" cy="356048"/>
            <a:chOff x="1464957" y="5807548"/>
            <a:chExt cx="6196068" cy="356048"/>
          </a:xfrm>
        </p:grpSpPr>
        <p:grpSp>
          <p:nvGrpSpPr>
            <p:cNvPr id="3" name="Group 2"/>
            <p:cNvGrpSpPr/>
            <p:nvPr/>
          </p:nvGrpSpPr>
          <p:grpSpPr>
            <a:xfrm>
              <a:off x="4743756" y="5807548"/>
              <a:ext cx="2917269" cy="350907"/>
              <a:chOff x="4743756" y="5807548"/>
              <a:chExt cx="2917269" cy="350907"/>
            </a:xfrm>
          </p:grpSpPr>
          <p:grpSp>
            <p:nvGrpSpPr>
              <p:cNvPr id="206" name="Group 414"/>
              <p:cNvGrpSpPr>
                <a:grpSpLocks/>
              </p:cNvGrpSpPr>
              <p:nvPr/>
            </p:nvGrpSpPr>
            <p:grpSpPr bwMode="auto">
              <a:xfrm>
                <a:off x="4743756" y="5807548"/>
                <a:ext cx="2917269" cy="350907"/>
                <a:chOff x="1241425" y="5849147"/>
                <a:chExt cx="2917395" cy="350907"/>
              </a:xfrm>
            </p:grpSpPr>
            <p:sp>
              <p:nvSpPr>
                <p:cNvPr id="20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3" action="ppaction://hlinksldjump"/>
                    </a:rPr>
                    <a:t>L1-ISC-R1</a:t>
                  </a:r>
                  <a:endParaRPr lang="en-US" sz="800" dirty="0">
                    <a:latin typeface="Comic Sans MS" pitchFamily="66" charset="0"/>
                  </a:endParaRPr>
                </a:p>
              </p:txBody>
            </p:sp>
            <p:grpSp>
              <p:nvGrpSpPr>
                <p:cNvPr id="208" name="Group 132"/>
                <p:cNvGrpSpPr>
                  <a:grpSpLocks/>
                </p:cNvGrpSpPr>
                <p:nvPr/>
              </p:nvGrpSpPr>
              <p:grpSpPr bwMode="auto">
                <a:xfrm>
                  <a:off x="2087790" y="5849147"/>
                  <a:ext cx="1279972" cy="350907"/>
                  <a:chOff x="-328893" y="2767293"/>
                  <a:chExt cx="1279525" cy="350274"/>
                </a:xfrm>
              </p:grpSpPr>
              <p:pic>
                <p:nvPicPr>
                  <p:cNvPr id="210"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9"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hlinkClick r:id="rId12" action="ppaction://hlinksldjump"/>
                    </a:rPr>
                    <a:t>L1-ISC-R1</a:t>
                  </a:r>
                  <a:endParaRPr lang="en-US" sz="800" b="1" dirty="0">
                    <a:latin typeface="Comic Sans MS" pitchFamily="66" charset="0"/>
                  </a:endParaRPr>
                </a:p>
              </p:txBody>
            </p:sp>
          </p:grpSp>
          <p:sp>
            <p:nvSpPr>
              <p:cNvPr id="396" name="TextBox 368">
                <a:hlinkClick r:id="" action="ppaction://noaction"/>
              </p:cNvPr>
              <p:cNvSpPr txBox="1">
                <a:spLocks noChangeArrowheads="1"/>
              </p:cNvSpPr>
              <p:nvPr/>
            </p:nvSpPr>
            <p:spPr bwMode="auto">
              <a:xfrm>
                <a:off x="5585802" y="588660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7" name="TextBox 368">
                <a:hlinkClick r:id="" action="ppaction://noaction"/>
              </p:cNvPr>
              <p:cNvSpPr txBox="1">
                <a:spLocks noChangeArrowheads="1"/>
              </p:cNvSpPr>
              <p:nvPr/>
            </p:nvSpPr>
            <p:spPr bwMode="auto">
              <a:xfrm>
                <a:off x="6224040" y="588667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 name="Group 1"/>
            <p:cNvGrpSpPr/>
            <p:nvPr/>
          </p:nvGrpSpPr>
          <p:grpSpPr>
            <a:xfrm>
              <a:off x="1464957" y="5812689"/>
              <a:ext cx="2917269" cy="350907"/>
              <a:chOff x="1464957" y="5812689"/>
              <a:chExt cx="2917269" cy="350907"/>
            </a:xfrm>
          </p:grpSpPr>
          <p:grpSp>
            <p:nvGrpSpPr>
              <p:cNvPr id="196" name="Group 403"/>
              <p:cNvGrpSpPr>
                <a:grpSpLocks/>
              </p:cNvGrpSpPr>
              <p:nvPr/>
            </p:nvGrpSpPr>
            <p:grpSpPr bwMode="auto">
              <a:xfrm>
                <a:off x="1464957" y="5812689"/>
                <a:ext cx="2917269" cy="350907"/>
                <a:chOff x="1241425" y="5849147"/>
                <a:chExt cx="2917395" cy="350907"/>
              </a:xfrm>
            </p:grpSpPr>
            <p:sp>
              <p:nvSpPr>
                <p:cNvPr id="26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2" action="ppaction://hlinksldjump"/>
                    </a:rPr>
                    <a:t>L1-ISC-R1</a:t>
                  </a:r>
                  <a:endParaRPr lang="en-US" sz="800" b="1" dirty="0">
                    <a:latin typeface="Comic Sans MS" pitchFamily="66" charset="0"/>
                  </a:endParaRPr>
                </a:p>
              </p:txBody>
            </p:sp>
            <p:grpSp>
              <p:nvGrpSpPr>
                <p:cNvPr id="268" name="Group 132"/>
                <p:cNvGrpSpPr>
                  <a:grpSpLocks/>
                </p:cNvGrpSpPr>
                <p:nvPr/>
              </p:nvGrpSpPr>
              <p:grpSpPr bwMode="auto">
                <a:xfrm>
                  <a:off x="2087790" y="5849147"/>
                  <a:ext cx="1279972" cy="350907"/>
                  <a:chOff x="-328893" y="2767293"/>
                  <a:chExt cx="1279525" cy="350274"/>
                </a:xfrm>
              </p:grpSpPr>
              <p:pic>
                <p:nvPicPr>
                  <p:cNvPr id="270"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9" name="TextBox 282"/>
                <p:cNvSpPr txBox="1">
                  <a:spLocks noChangeArrowheads="1"/>
                </p:cNvSpPr>
                <p:nvPr/>
              </p:nvSpPr>
              <p:spPr bwMode="auto">
                <a:xfrm>
                  <a:off x="3370983" y="5902815"/>
                  <a:ext cx="787837"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hlinkClick r:id="rId13" action="ppaction://hlinksldjump"/>
                    </a:rPr>
                    <a:t>L1-ISC-R1</a:t>
                  </a:r>
                  <a:endParaRPr lang="en-US" sz="800" b="1" dirty="0">
                    <a:latin typeface="Comic Sans MS" pitchFamily="66" charset="0"/>
                  </a:endParaRPr>
                </a:p>
              </p:txBody>
            </p:sp>
          </p:grpSp>
          <p:sp>
            <p:nvSpPr>
              <p:cNvPr id="398" name="TextBox 368">
                <a:hlinkClick r:id="" action="ppaction://noaction"/>
              </p:cNvPr>
              <p:cNvSpPr txBox="1">
                <a:spLocks noChangeArrowheads="1"/>
              </p:cNvSpPr>
              <p:nvPr/>
            </p:nvSpPr>
            <p:spPr bwMode="auto">
              <a:xfrm>
                <a:off x="2314241" y="589710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9" name="TextBox 368">
                <a:hlinkClick r:id="" action="ppaction://noaction"/>
              </p:cNvPr>
              <p:cNvSpPr txBox="1">
                <a:spLocks noChangeArrowheads="1"/>
              </p:cNvSpPr>
              <p:nvPr/>
            </p:nvSpPr>
            <p:spPr bwMode="auto">
              <a:xfrm>
                <a:off x="2952479" y="589716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grpSp>
      </p:grpSp>
      <p:sp>
        <p:nvSpPr>
          <p:cNvPr id="33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L1-VDC-C7 Corner </a:t>
            </a:r>
            <a:r>
              <a:rPr lang="en-US" sz="800" b="1" dirty="0">
                <a:latin typeface="Comic Sans MS" pitchFamily="66" charset="0"/>
              </a:rPr>
              <a:t>Station </a:t>
            </a:r>
            <a:r>
              <a:rPr lang="en-US" sz="800" b="1" dirty="0" smtClean="0">
                <a:latin typeface="Comic Sans MS" pitchFamily="66" charset="0"/>
              </a:rPr>
              <a:t>DC Power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4"/>
              </a:rPr>
              <a:t>D1200896</a:t>
            </a:r>
            <a:r>
              <a:rPr lang="en-US" sz="800" b="1" dirty="0" smtClean="0">
                <a:latin typeface="Comic Sans MS" pitchFamily="66" charset="0"/>
              </a:rPr>
              <a:t>) (</a:t>
            </a:r>
            <a:r>
              <a:rPr lang="en-US" sz="800" b="1" dirty="0" smtClean="0">
                <a:latin typeface="Comic Sans MS" pitchFamily="66" charset="0"/>
                <a:hlinkClick r:id="rId15"/>
              </a:rPr>
              <a:t>S1105253</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39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396" name="Title 8"/>
          <p:cNvSpPr>
            <a:spLocks noGrp="1"/>
          </p:cNvSpPr>
          <p:nvPr>
            <p:ph type="title"/>
          </p:nvPr>
        </p:nvSpPr>
        <p:spPr/>
        <p:txBody>
          <a:bodyPr/>
          <a:lstStyle/>
          <a:p>
            <a:pPr eaLnBrk="1" hangingPunct="1"/>
            <a:r>
              <a:rPr lang="en-US" smtClean="0">
                <a:ea typeface="ＭＳ Ｐゴシック" pitchFamily="34" charset="-128"/>
              </a:rPr>
              <a:t>L1-ETR-06</a:t>
            </a:r>
          </a:p>
        </p:txBody>
      </p:sp>
      <p:pic>
        <p:nvPicPr>
          <p:cNvPr id="31539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398"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1539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13AC85A-9AE2-45C1-ABEC-257C3C85EE65}" type="slidenum">
              <a:rPr lang="en-US" smtClean="0">
                <a:solidFill>
                  <a:srgbClr val="898989"/>
                </a:solidFill>
                <a:latin typeface="Calibri" pitchFamily="34" charset="0"/>
              </a:rPr>
              <a:pPr eaLnBrk="1" hangingPunct="1"/>
              <a:t>590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1540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STS Huddle Test Rack Layout (</a:t>
            </a:r>
            <a:r>
              <a:rPr lang="en-US" sz="800" b="1">
                <a:latin typeface="Comic Sans MS" pitchFamily="66" charset="0"/>
                <a:hlinkClick r:id="rId6"/>
              </a:rPr>
              <a:t>LIGO-D1001412</a:t>
            </a:r>
            <a:r>
              <a:rPr lang="en-US" sz="800" b="1">
                <a:latin typeface="Comic Sans MS" pitchFamily="66" charset="0"/>
              </a:rPr>
              <a:t>)</a:t>
            </a:r>
          </a:p>
        </p:txBody>
      </p:sp>
      <p:grpSp>
        <p:nvGrpSpPr>
          <p:cNvPr id="315402" name="Group 64"/>
          <p:cNvGrpSpPr>
            <a:grpSpLocks/>
          </p:cNvGrpSpPr>
          <p:nvPr/>
        </p:nvGrpSpPr>
        <p:grpSpPr bwMode="auto">
          <a:xfrm>
            <a:off x="2654300" y="1344613"/>
            <a:ext cx="5037138" cy="227012"/>
            <a:chOff x="2654300" y="1344613"/>
            <a:chExt cx="5037138" cy="227012"/>
          </a:xfrm>
        </p:grpSpPr>
        <p:grpSp>
          <p:nvGrpSpPr>
            <p:cNvPr id="315510" name="Group 375"/>
            <p:cNvGrpSpPr>
              <a:grpSpLocks/>
            </p:cNvGrpSpPr>
            <p:nvPr/>
          </p:nvGrpSpPr>
          <p:grpSpPr bwMode="auto">
            <a:xfrm>
              <a:off x="2654300" y="1344613"/>
              <a:ext cx="2420636" cy="221259"/>
              <a:chOff x="258792" y="6096000"/>
              <a:chExt cx="2420105" cy="221195"/>
            </a:xfrm>
          </p:grpSpPr>
          <p:pic>
            <p:nvPicPr>
              <p:cNvPr id="315515"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16" name="TextBox 130"/>
              <p:cNvSpPr txBox="1">
                <a:spLocks noChangeArrowheads="1"/>
              </p:cNvSpPr>
              <p:nvPr/>
            </p:nvSpPr>
            <p:spPr bwMode="auto">
              <a:xfrm>
                <a:off x="258792" y="609600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endParaRPr lang="en-US" sz="800" b="1">
                  <a:latin typeface="Comic Sans MS" pitchFamily="66" charset="0"/>
                </a:endParaRPr>
              </a:p>
            </p:txBody>
          </p:sp>
          <p:sp>
            <p:nvSpPr>
              <p:cNvPr id="315517"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Shelf</a:t>
                </a:r>
              </a:p>
            </p:txBody>
          </p:sp>
        </p:grpSp>
        <p:grpSp>
          <p:nvGrpSpPr>
            <p:cNvPr id="315511" name="Group 376"/>
            <p:cNvGrpSpPr>
              <a:grpSpLocks/>
            </p:cNvGrpSpPr>
            <p:nvPr/>
          </p:nvGrpSpPr>
          <p:grpSpPr bwMode="auto">
            <a:xfrm>
              <a:off x="5281264" y="1353242"/>
              <a:ext cx="2410174" cy="218383"/>
              <a:chOff x="2904225" y="6104626"/>
              <a:chExt cx="2409645" cy="218320"/>
            </a:xfrm>
          </p:grpSpPr>
          <p:pic>
            <p:nvPicPr>
              <p:cNvPr id="31551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13"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a:latin typeface="Comic Sans MS" pitchFamily="66" charset="0"/>
                </a:endParaRPr>
              </a:p>
            </p:txBody>
          </p:sp>
          <p:sp>
            <p:nvSpPr>
              <p:cNvPr id="315514"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Shelf</a:t>
                </a:r>
              </a:p>
            </p:txBody>
          </p:sp>
        </p:grpSp>
      </p:grpSp>
      <p:grpSp>
        <p:nvGrpSpPr>
          <p:cNvPr id="315403" name="Group 230"/>
          <p:cNvGrpSpPr>
            <a:grpSpLocks/>
          </p:cNvGrpSpPr>
          <p:nvPr/>
        </p:nvGrpSpPr>
        <p:grpSpPr bwMode="auto">
          <a:xfrm>
            <a:off x="1800225" y="2566988"/>
            <a:ext cx="5894388" cy="223837"/>
            <a:chOff x="-637082" y="5770953"/>
            <a:chExt cx="5893443" cy="224189"/>
          </a:xfrm>
        </p:grpSpPr>
        <p:grpSp>
          <p:nvGrpSpPr>
            <p:cNvPr id="315500" name="Group 195"/>
            <p:cNvGrpSpPr>
              <a:grpSpLocks/>
            </p:cNvGrpSpPr>
            <p:nvPr/>
          </p:nvGrpSpPr>
          <p:grpSpPr bwMode="auto">
            <a:xfrm>
              <a:off x="-637082" y="5770953"/>
              <a:ext cx="3266109" cy="221314"/>
              <a:chOff x="-637082" y="5788205"/>
              <a:chExt cx="3266109" cy="221314"/>
            </a:xfrm>
          </p:grpSpPr>
          <p:grpSp>
            <p:nvGrpSpPr>
              <p:cNvPr id="315506" name="Group 194"/>
              <p:cNvGrpSpPr>
                <a:grpSpLocks/>
              </p:cNvGrpSpPr>
              <p:nvPr/>
            </p:nvGrpSpPr>
            <p:grpSpPr bwMode="auto">
              <a:xfrm>
                <a:off x="-637082" y="5788205"/>
                <a:ext cx="3266109" cy="215668"/>
                <a:chOff x="-637082" y="5788205"/>
                <a:chExt cx="3266109" cy="215668"/>
              </a:xfrm>
            </p:grpSpPr>
            <p:pic>
              <p:nvPicPr>
                <p:cNvPr id="31550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0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 ISI </a:t>
                  </a:r>
                  <a:r>
                    <a:rPr lang="en-US" sz="800" b="1" dirty="0" smtClean="0">
                      <a:latin typeface="Comic Sans MS" pitchFamily="66" charset="0"/>
                    </a:rPr>
                    <a:t>Anti-Alias </a:t>
                  </a:r>
                  <a:r>
                    <a:rPr lang="en-US" sz="800" b="1" dirty="0">
                      <a:latin typeface="Comic Sans MS" pitchFamily="66" charset="0"/>
                    </a:rPr>
                    <a:t>Chassis</a:t>
                  </a:r>
                </a:p>
              </p:txBody>
            </p:sp>
          </p:grpSp>
          <p:sp>
            <p:nvSpPr>
              <p:cNvPr id="3155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D1000269</a:t>
                </a:r>
              </a:p>
            </p:txBody>
          </p:sp>
        </p:grpSp>
        <p:grpSp>
          <p:nvGrpSpPr>
            <p:cNvPr id="315501" name="Group 192"/>
            <p:cNvGrpSpPr>
              <a:grpSpLocks/>
            </p:cNvGrpSpPr>
            <p:nvPr/>
          </p:nvGrpSpPr>
          <p:grpSpPr bwMode="auto">
            <a:xfrm>
              <a:off x="2841236" y="5773948"/>
              <a:ext cx="2415125" cy="221194"/>
              <a:chOff x="2841236" y="5773948"/>
              <a:chExt cx="2415125" cy="221194"/>
            </a:xfrm>
          </p:grpSpPr>
          <p:sp>
            <p:nvSpPr>
              <p:cNvPr id="31550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5503" name="Group 191"/>
              <p:cNvGrpSpPr>
                <a:grpSpLocks/>
              </p:cNvGrpSpPr>
              <p:nvPr/>
            </p:nvGrpSpPr>
            <p:grpSpPr bwMode="auto">
              <a:xfrm>
                <a:off x="2841236" y="5779698"/>
                <a:ext cx="1280160" cy="215444"/>
                <a:chOff x="2841236" y="5779698"/>
                <a:chExt cx="1280160" cy="215444"/>
              </a:xfrm>
            </p:grpSpPr>
            <p:pic>
              <p:nvPicPr>
                <p:cNvPr id="31550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S1000248</a:t>
                  </a:r>
                  <a:endParaRPr lang="en-US" sz="800" b="1" dirty="0">
                    <a:latin typeface="Comic Sans MS" pitchFamily="66" charset="0"/>
                  </a:endParaRPr>
                </a:p>
              </p:txBody>
            </p:sp>
          </p:grpSp>
        </p:grpSp>
      </p:grpSp>
      <p:grpSp>
        <p:nvGrpSpPr>
          <p:cNvPr id="315404" name="Group 230"/>
          <p:cNvGrpSpPr>
            <a:grpSpLocks/>
          </p:cNvGrpSpPr>
          <p:nvPr/>
        </p:nvGrpSpPr>
        <p:grpSpPr bwMode="auto">
          <a:xfrm>
            <a:off x="1800225" y="2347913"/>
            <a:ext cx="5894388" cy="223837"/>
            <a:chOff x="-637082" y="5770953"/>
            <a:chExt cx="5893443" cy="224189"/>
          </a:xfrm>
        </p:grpSpPr>
        <p:grpSp>
          <p:nvGrpSpPr>
            <p:cNvPr id="315490" name="Group 195"/>
            <p:cNvGrpSpPr>
              <a:grpSpLocks/>
            </p:cNvGrpSpPr>
            <p:nvPr/>
          </p:nvGrpSpPr>
          <p:grpSpPr bwMode="auto">
            <a:xfrm>
              <a:off x="-637082" y="5770953"/>
              <a:ext cx="3266109" cy="221314"/>
              <a:chOff x="-637082" y="5788205"/>
              <a:chExt cx="3266109" cy="221314"/>
            </a:xfrm>
          </p:grpSpPr>
          <p:grpSp>
            <p:nvGrpSpPr>
              <p:cNvPr id="315496" name="Group 194"/>
              <p:cNvGrpSpPr>
                <a:grpSpLocks/>
              </p:cNvGrpSpPr>
              <p:nvPr/>
            </p:nvGrpSpPr>
            <p:grpSpPr bwMode="auto">
              <a:xfrm>
                <a:off x="-637082" y="5788205"/>
                <a:ext cx="3266109" cy="215668"/>
                <a:chOff x="-637082" y="5788205"/>
                <a:chExt cx="3266109" cy="215668"/>
              </a:xfrm>
            </p:grpSpPr>
            <p:pic>
              <p:nvPicPr>
                <p:cNvPr id="31549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 ISI </a:t>
                  </a:r>
                  <a:r>
                    <a:rPr lang="en-US" sz="800" b="1" dirty="0" smtClean="0">
                      <a:latin typeface="Comic Sans MS" pitchFamily="66" charset="0"/>
                    </a:rPr>
                    <a:t>Anti-Alias </a:t>
                  </a:r>
                  <a:r>
                    <a:rPr lang="en-US" sz="800" b="1" dirty="0">
                      <a:latin typeface="Comic Sans MS" pitchFamily="66" charset="0"/>
                    </a:rPr>
                    <a:t>Chassis</a:t>
                  </a:r>
                </a:p>
              </p:txBody>
            </p:sp>
          </p:grpSp>
          <p:sp>
            <p:nvSpPr>
              <p:cNvPr id="3154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D1000269</a:t>
                </a:r>
              </a:p>
            </p:txBody>
          </p:sp>
        </p:grpSp>
        <p:grpSp>
          <p:nvGrpSpPr>
            <p:cNvPr id="315491" name="Group 192"/>
            <p:cNvGrpSpPr>
              <a:grpSpLocks/>
            </p:cNvGrpSpPr>
            <p:nvPr/>
          </p:nvGrpSpPr>
          <p:grpSpPr bwMode="auto">
            <a:xfrm>
              <a:off x="2841236" y="5773948"/>
              <a:ext cx="2415125" cy="221194"/>
              <a:chOff x="2841236" y="5773948"/>
              <a:chExt cx="2415125" cy="221194"/>
            </a:xfrm>
          </p:grpSpPr>
          <p:sp>
            <p:nvSpPr>
              <p:cNvPr id="31549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5493" name="Group 191"/>
              <p:cNvGrpSpPr>
                <a:grpSpLocks/>
              </p:cNvGrpSpPr>
              <p:nvPr/>
            </p:nvGrpSpPr>
            <p:grpSpPr bwMode="auto">
              <a:xfrm>
                <a:off x="2841236" y="5779698"/>
                <a:ext cx="1280160" cy="215444"/>
                <a:chOff x="2841236" y="5779698"/>
                <a:chExt cx="1280160" cy="215444"/>
              </a:xfrm>
            </p:grpSpPr>
            <p:pic>
              <p:nvPicPr>
                <p:cNvPr id="31549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S1000248</a:t>
                  </a:r>
                  <a:endParaRPr lang="en-US" sz="800" b="1" dirty="0">
                    <a:latin typeface="Comic Sans MS" pitchFamily="66" charset="0"/>
                  </a:endParaRPr>
                </a:p>
              </p:txBody>
            </p:sp>
          </p:grpSp>
        </p:grpSp>
      </p:grpSp>
      <p:grpSp>
        <p:nvGrpSpPr>
          <p:cNvPr id="315405" name="Group 230"/>
          <p:cNvGrpSpPr>
            <a:grpSpLocks/>
          </p:cNvGrpSpPr>
          <p:nvPr/>
        </p:nvGrpSpPr>
        <p:grpSpPr bwMode="auto">
          <a:xfrm>
            <a:off x="2198688" y="2795588"/>
            <a:ext cx="5495925" cy="223837"/>
            <a:chOff x="-238683" y="5771072"/>
            <a:chExt cx="5495044" cy="224070"/>
          </a:xfrm>
        </p:grpSpPr>
        <p:grpSp>
          <p:nvGrpSpPr>
            <p:cNvPr id="315480" name="Group 195"/>
            <p:cNvGrpSpPr>
              <a:grpSpLocks/>
            </p:cNvGrpSpPr>
            <p:nvPr/>
          </p:nvGrpSpPr>
          <p:grpSpPr bwMode="auto">
            <a:xfrm>
              <a:off x="-238683" y="5771072"/>
              <a:ext cx="2867710" cy="221195"/>
              <a:chOff x="-238683" y="5788324"/>
              <a:chExt cx="2867710" cy="221195"/>
            </a:xfrm>
          </p:grpSpPr>
          <p:grpSp>
            <p:nvGrpSpPr>
              <p:cNvPr id="315486" name="Group 194"/>
              <p:cNvGrpSpPr>
                <a:grpSpLocks/>
              </p:cNvGrpSpPr>
              <p:nvPr/>
            </p:nvGrpSpPr>
            <p:grpSpPr bwMode="auto">
              <a:xfrm>
                <a:off x="-238683" y="5788324"/>
                <a:ext cx="2867710" cy="215444"/>
                <a:chOff x="-238683" y="5788324"/>
                <a:chExt cx="2867710" cy="215444"/>
              </a:xfrm>
            </p:grpSpPr>
            <p:pic>
              <p:nvPicPr>
                <p:cNvPr id="31548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89"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31548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rPr>
                  <a:t>D070081</a:t>
                </a:r>
                <a:endParaRPr lang="en-US" sz="800" b="1" dirty="0">
                  <a:latin typeface="Comic Sans MS" pitchFamily="66" charset="0"/>
                </a:endParaRPr>
              </a:p>
            </p:txBody>
          </p:sp>
        </p:grpSp>
        <p:grpSp>
          <p:nvGrpSpPr>
            <p:cNvPr id="315481" name="Group 192"/>
            <p:cNvGrpSpPr>
              <a:grpSpLocks/>
            </p:cNvGrpSpPr>
            <p:nvPr/>
          </p:nvGrpSpPr>
          <p:grpSpPr bwMode="auto">
            <a:xfrm>
              <a:off x="2841236" y="5773948"/>
              <a:ext cx="2415125" cy="221194"/>
              <a:chOff x="2841236" y="5773948"/>
              <a:chExt cx="2415125" cy="221194"/>
            </a:xfrm>
          </p:grpSpPr>
          <p:sp>
            <p:nvSpPr>
              <p:cNvPr id="31548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5483" name="Group 191"/>
              <p:cNvGrpSpPr>
                <a:grpSpLocks/>
              </p:cNvGrpSpPr>
              <p:nvPr/>
            </p:nvGrpSpPr>
            <p:grpSpPr bwMode="auto">
              <a:xfrm>
                <a:off x="2841236" y="5779698"/>
                <a:ext cx="1280160" cy="215444"/>
                <a:chOff x="2841236" y="5779698"/>
                <a:chExt cx="1280160" cy="215444"/>
              </a:xfrm>
            </p:grpSpPr>
            <p:pic>
              <p:nvPicPr>
                <p:cNvPr id="31548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8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S1000249</a:t>
                  </a:r>
                  <a:endParaRPr lang="en-US" sz="800" b="1" dirty="0">
                    <a:latin typeface="Comic Sans MS" pitchFamily="66" charset="0"/>
                  </a:endParaRPr>
                </a:p>
              </p:txBody>
            </p:sp>
          </p:grpSp>
        </p:grpSp>
      </p:grpSp>
      <p:grpSp>
        <p:nvGrpSpPr>
          <p:cNvPr id="315406" name="Group 230"/>
          <p:cNvGrpSpPr>
            <a:grpSpLocks/>
          </p:cNvGrpSpPr>
          <p:nvPr/>
        </p:nvGrpSpPr>
        <p:grpSpPr bwMode="auto">
          <a:xfrm>
            <a:off x="1800225" y="2014538"/>
            <a:ext cx="5894388" cy="223837"/>
            <a:chOff x="-637082" y="5770953"/>
            <a:chExt cx="5893443" cy="224189"/>
          </a:xfrm>
        </p:grpSpPr>
        <p:grpSp>
          <p:nvGrpSpPr>
            <p:cNvPr id="315470" name="Group 195"/>
            <p:cNvGrpSpPr>
              <a:grpSpLocks/>
            </p:cNvGrpSpPr>
            <p:nvPr/>
          </p:nvGrpSpPr>
          <p:grpSpPr bwMode="auto">
            <a:xfrm>
              <a:off x="-637082" y="5770953"/>
              <a:ext cx="3266109" cy="221314"/>
              <a:chOff x="-637082" y="5788205"/>
              <a:chExt cx="3266109" cy="221314"/>
            </a:xfrm>
          </p:grpSpPr>
          <p:grpSp>
            <p:nvGrpSpPr>
              <p:cNvPr id="315476" name="Group 194"/>
              <p:cNvGrpSpPr>
                <a:grpSpLocks/>
              </p:cNvGrpSpPr>
              <p:nvPr/>
            </p:nvGrpSpPr>
            <p:grpSpPr bwMode="auto">
              <a:xfrm>
                <a:off x="-637082" y="5788205"/>
                <a:ext cx="3266109" cy="215668"/>
                <a:chOff x="-637082" y="5788205"/>
                <a:chExt cx="3266109" cy="215668"/>
              </a:xfrm>
            </p:grpSpPr>
            <p:pic>
              <p:nvPicPr>
                <p:cNvPr id="31547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7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 ISI Interface Chassis</a:t>
                  </a:r>
                </a:p>
              </p:txBody>
            </p:sp>
          </p:grpSp>
          <p:sp>
            <p:nvSpPr>
              <p:cNvPr id="31547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D1000067</a:t>
                </a:r>
                <a:endParaRPr lang="en-US" sz="800" b="1">
                  <a:latin typeface="Comic Sans MS" pitchFamily="66" charset="0"/>
                </a:endParaRPr>
              </a:p>
            </p:txBody>
          </p:sp>
        </p:grpSp>
        <p:grpSp>
          <p:nvGrpSpPr>
            <p:cNvPr id="315471" name="Group 192"/>
            <p:cNvGrpSpPr>
              <a:grpSpLocks/>
            </p:cNvGrpSpPr>
            <p:nvPr/>
          </p:nvGrpSpPr>
          <p:grpSpPr bwMode="auto">
            <a:xfrm>
              <a:off x="2841236" y="5773948"/>
              <a:ext cx="2415125" cy="221194"/>
              <a:chOff x="2841236" y="5773948"/>
              <a:chExt cx="2415125" cy="221194"/>
            </a:xfrm>
          </p:grpSpPr>
          <p:sp>
            <p:nvSpPr>
              <p:cNvPr id="31547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15473" name="Group 191"/>
              <p:cNvGrpSpPr>
                <a:grpSpLocks/>
              </p:cNvGrpSpPr>
              <p:nvPr/>
            </p:nvGrpSpPr>
            <p:grpSpPr bwMode="auto">
              <a:xfrm>
                <a:off x="2841236" y="5779698"/>
                <a:ext cx="1280160" cy="215444"/>
                <a:chOff x="2841236" y="5779698"/>
                <a:chExt cx="1280160" cy="215444"/>
              </a:xfrm>
            </p:grpSpPr>
            <p:pic>
              <p:nvPicPr>
                <p:cNvPr id="31547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7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S1000315</a:t>
                  </a:r>
                  <a:endParaRPr lang="en-US" sz="800" b="1" dirty="0">
                    <a:latin typeface="Comic Sans MS" pitchFamily="66" charset="0"/>
                  </a:endParaRPr>
                </a:p>
              </p:txBody>
            </p:sp>
          </p:grpSp>
        </p:grpSp>
      </p:grpSp>
      <p:grpSp>
        <p:nvGrpSpPr>
          <p:cNvPr id="315407" name="Group 230"/>
          <p:cNvGrpSpPr>
            <a:grpSpLocks/>
          </p:cNvGrpSpPr>
          <p:nvPr/>
        </p:nvGrpSpPr>
        <p:grpSpPr bwMode="auto">
          <a:xfrm>
            <a:off x="1800225" y="1900238"/>
            <a:ext cx="5894388" cy="223837"/>
            <a:chOff x="-637082" y="5770953"/>
            <a:chExt cx="5893443" cy="224189"/>
          </a:xfrm>
        </p:grpSpPr>
        <p:grpSp>
          <p:nvGrpSpPr>
            <p:cNvPr id="315460" name="Group 195"/>
            <p:cNvGrpSpPr>
              <a:grpSpLocks/>
            </p:cNvGrpSpPr>
            <p:nvPr/>
          </p:nvGrpSpPr>
          <p:grpSpPr bwMode="auto">
            <a:xfrm>
              <a:off x="-637082" y="5770953"/>
              <a:ext cx="3266109" cy="221314"/>
              <a:chOff x="-637082" y="5788205"/>
              <a:chExt cx="3266109" cy="221314"/>
            </a:xfrm>
          </p:grpSpPr>
          <p:grpSp>
            <p:nvGrpSpPr>
              <p:cNvPr id="315466" name="Group 194"/>
              <p:cNvGrpSpPr>
                <a:grpSpLocks/>
              </p:cNvGrpSpPr>
              <p:nvPr/>
            </p:nvGrpSpPr>
            <p:grpSpPr bwMode="auto">
              <a:xfrm>
                <a:off x="-637082" y="5788205"/>
                <a:ext cx="3266109" cy="215668"/>
                <a:chOff x="-637082" y="5788205"/>
                <a:chExt cx="3266109" cy="215668"/>
              </a:xfrm>
            </p:grpSpPr>
            <p:pic>
              <p:nvPicPr>
                <p:cNvPr id="31546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6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 ISI Interface Chassis</a:t>
                  </a:r>
                </a:p>
              </p:txBody>
            </p:sp>
          </p:grpSp>
          <p:sp>
            <p:nvSpPr>
              <p:cNvPr id="31546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D1000067</a:t>
                </a:r>
                <a:endParaRPr lang="en-US" sz="800" b="1">
                  <a:latin typeface="Comic Sans MS" pitchFamily="66" charset="0"/>
                </a:endParaRPr>
              </a:p>
            </p:txBody>
          </p:sp>
        </p:grpSp>
        <p:grpSp>
          <p:nvGrpSpPr>
            <p:cNvPr id="315461" name="Group 192"/>
            <p:cNvGrpSpPr>
              <a:grpSpLocks/>
            </p:cNvGrpSpPr>
            <p:nvPr/>
          </p:nvGrpSpPr>
          <p:grpSpPr bwMode="auto">
            <a:xfrm>
              <a:off x="2841236" y="5773948"/>
              <a:ext cx="2415125" cy="221194"/>
              <a:chOff x="2841236" y="5773948"/>
              <a:chExt cx="2415125" cy="221194"/>
            </a:xfrm>
          </p:grpSpPr>
          <p:sp>
            <p:nvSpPr>
              <p:cNvPr id="31546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15463" name="Group 191"/>
              <p:cNvGrpSpPr>
                <a:grpSpLocks/>
              </p:cNvGrpSpPr>
              <p:nvPr/>
            </p:nvGrpSpPr>
            <p:grpSpPr bwMode="auto">
              <a:xfrm>
                <a:off x="2841236" y="5779698"/>
                <a:ext cx="1280160" cy="215444"/>
                <a:chOff x="2841236" y="5779698"/>
                <a:chExt cx="1280160" cy="215444"/>
              </a:xfrm>
            </p:grpSpPr>
            <p:pic>
              <p:nvPicPr>
                <p:cNvPr id="31546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6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S1000313</a:t>
                  </a:r>
                  <a:endParaRPr lang="en-US" sz="800" b="1" dirty="0">
                    <a:latin typeface="Comic Sans MS" pitchFamily="66" charset="0"/>
                  </a:endParaRPr>
                </a:p>
              </p:txBody>
            </p:sp>
          </p:grpSp>
        </p:grpSp>
      </p:grpSp>
      <p:grpSp>
        <p:nvGrpSpPr>
          <p:cNvPr id="315408" name="Group 94"/>
          <p:cNvGrpSpPr>
            <a:grpSpLocks/>
          </p:cNvGrpSpPr>
          <p:nvPr/>
        </p:nvGrpSpPr>
        <p:grpSpPr bwMode="auto">
          <a:xfrm>
            <a:off x="2646363" y="5684838"/>
            <a:ext cx="5054600" cy="227012"/>
            <a:chOff x="198418" y="4827922"/>
            <a:chExt cx="5055078" cy="226946"/>
          </a:xfrm>
        </p:grpSpPr>
        <p:grpSp>
          <p:nvGrpSpPr>
            <p:cNvPr id="315452" name="Group 254"/>
            <p:cNvGrpSpPr>
              <a:grpSpLocks/>
            </p:cNvGrpSpPr>
            <p:nvPr/>
          </p:nvGrpSpPr>
          <p:grpSpPr bwMode="auto">
            <a:xfrm>
              <a:off x="198418" y="4827922"/>
              <a:ext cx="2424857" cy="221195"/>
              <a:chOff x="198418" y="4827922"/>
              <a:chExt cx="2424857" cy="221195"/>
            </a:xfrm>
          </p:grpSpPr>
          <p:pic>
            <p:nvPicPr>
              <p:cNvPr id="315457"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58"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DC Power Supply</a:t>
                </a:r>
              </a:p>
            </p:txBody>
          </p:sp>
          <p:sp>
            <p:nvSpPr>
              <p:cNvPr id="315459"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Sorenson 33-33</a:t>
                </a:r>
              </a:p>
            </p:txBody>
          </p:sp>
        </p:grpSp>
        <p:grpSp>
          <p:nvGrpSpPr>
            <p:cNvPr id="315453" name="Group 255"/>
            <p:cNvGrpSpPr>
              <a:grpSpLocks/>
            </p:cNvGrpSpPr>
            <p:nvPr/>
          </p:nvGrpSpPr>
          <p:grpSpPr bwMode="auto">
            <a:xfrm>
              <a:off x="2835486" y="4836548"/>
              <a:ext cx="2418010" cy="218320"/>
              <a:chOff x="2835486" y="4836548"/>
              <a:chExt cx="2418010" cy="218320"/>
            </a:xfrm>
          </p:grpSpPr>
          <p:pic>
            <p:nvPicPr>
              <p:cNvPr id="315454"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55"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sp>
            <p:nvSpPr>
              <p:cNvPr id="315456"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15409" name="Group 94"/>
          <p:cNvGrpSpPr>
            <a:grpSpLocks/>
          </p:cNvGrpSpPr>
          <p:nvPr/>
        </p:nvGrpSpPr>
        <p:grpSpPr bwMode="auto">
          <a:xfrm>
            <a:off x="2646363" y="5570538"/>
            <a:ext cx="5054600" cy="227012"/>
            <a:chOff x="198418" y="4827922"/>
            <a:chExt cx="5055078" cy="226946"/>
          </a:xfrm>
        </p:grpSpPr>
        <p:grpSp>
          <p:nvGrpSpPr>
            <p:cNvPr id="315444" name="Group 254"/>
            <p:cNvGrpSpPr>
              <a:grpSpLocks/>
            </p:cNvGrpSpPr>
            <p:nvPr/>
          </p:nvGrpSpPr>
          <p:grpSpPr bwMode="auto">
            <a:xfrm>
              <a:off x="198418" y="4827922"/>
              <a:ext cx="2424857" cy="221195"/>
              <a:chOff x="198418" y="4827922"/>
              <a:chExt cx="2424857" cy="221195"/>
            </a:xfrm>
          </p:grpSpPr>
          <p:pic>
            <p:nvPicPr>
              <p:cNvPr id="315449"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50"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DC Power Supply</a:t>
                </a:r>
              </a:p>
            </p:txBody>
          </p:sp>
          <p:sp>
            <p:nvSpPr>
              <p:cNvPr id="315451"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Sorenson 33-33</a:t>
                </a:r>
              </a:p>
            </p:txBody>
          </p:sp>
        </p:grpSp>
        <p:grpSp>
          <p:nvGrpSpPr>
            <p:cNvPr id="315445" name="Group 255"/>
            <p:cNvGrpSpPr>
              <a:grpSpLocks/>
            </p:cNvGrpSpPr>
            <p:nvPr/>
          </p:nvGrpSpPr>
          <p:grpSpPr bwMode="auto">
            <a:xfrm>
              <a:off x="2835486" y="4836548"/>
              <a:ext cx="2418010" cy="218320"/>
              <a:chOff x="2835486" y="4836548"/>
              <a:chExt cx="2418010" cy="218320"/>
            </a:xfrm>
          </p:grpSpPr>
          <p:pic>
            <p:nvPicPr>
              <p:cNvPr id="315446"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47"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sp>
            <p:nvSpPr>
              <p:cNvPr id="315448"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315410" name="TextBox 367"/>
          <p:cNvSpPr txBox="1">
            <a:spLocks noChangeArrowheads="1"/>
          </p:cNvSpPr>
          <p:nvPr/>
        </p:nvSpPr>
        <p:spPr bwMode="auto">
          <a:xfrm>
            <a:off x="7610475" y="4152900"/>
            <a:ext cx="128587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0 – ADC0</a:t>
            </a:r>
          </a:p>
          <a:p>
            <a:pPr eaLnBrk="1" hangingPunct="1"/>
            <a:r>
              <a:rPr lang="en-US" sz="800">
                <a:latin typeface="Comic Sans MS" pitchFamily="66" charset="0"/>
              </a:rPr>
              <a:t>1 – DAC0</a:t>
            </a:r>
          </a:p>
          <a:p>
            <a:pPr eaLnBrk="1" hangingPunct="1"/>
            <a:r>
              <a:rPr lang="en-US" sz="800">
                <a:latin typeface="Comic Sans MS" pitchFamily="66" charset="0"/>
              </a:rPr>
              <a:t>2 – ADC1</a:t>
            </a:r>
          </a:p>
        </p:txBody>
      </p:sp>
      <p:grpSp>
        <p:nvGrpSpPr>
          <p:cNvPr id="315411" name="Group 107"/>
          <p:cNvGrpSpPr>
            <a:grpSpLocks/>
          </p:cNvGrpSpPr>
          <p:nvPr/>
        </p:nvGrpSpPr>
        <p:grpSpPr bwMode="auto">
          <a:xfrm>
            <a:off x="2295525" y="4718050"/>
            <a:ext cx="5427663" cy="230188"/>
            <a:chOff x="2295525" y="4822242"/>
            <a:chExt cx="5427663" cy="230680"/>
          </a:xfrm>
        </p:grpSpPr>
        <p:pic>
          <p:nvPicPr>
            <p:cNvPr id="315438"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439"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40"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Workstation</a:t>
              </a:r>
            </a:p>
          </p:txBody>
        </p:sp>
        <p:sp>
          <p:nvSpPr>
            <p:cNvPr id="315441"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SN:0923QAT004</a:t>
              </a:r>
            </a:p>
          </p:txBody>
        </p:sp>
        <p:sp>
          <p:nvSpPr>
            <p:cNvPr id="315442" name="TextBox 112"/>
            <p:cNvSpPr txBox="1">
              <a:spLocks noChangeArrowheads="1"/>
            </p:cNvSpPr>
            <p:nvPr/>
          </p:nvSpPr>
          <p:spPr bwMode="auto">
            <a:xfrm>
              <a:off x="2295525" y="4822242"/>
              <a:ext cx="1510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 SunFire X2200</a:t>
              </a:r>
            </a:p>
          </p:txBody>
        </p:sp>
        <p:sp>
          <p:nvSpPr>
            <p:cNvPr id="315443"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5412" name="Group 116"/>
          <p:cNvGrpSpPr>
            <a:grpSpLocks/>
          </p:cNvGrpSpPr>
          <p:nvPr/>
        </p:nvGrpSpPr>
        <p:grpSpPr bwMode="auto">
          <a:xfrm>
            <a:off x="2659063" y="4584700"/>
            <a:ext cx="5064125" cy="230188"/>
            <a:chOff x="2659063" y="4822280"/>
            <a:chExt cx="5064125" cy="230642"/>
          </a:xfrm>
        </p:grpSpPr>
        <p:pic>
          <p:nvPicPr>
            <p:cNvPr id="315432"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433"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34"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 CPU</a:t>
              </a:r>
            </a:p>
          </p:txBody>
        </p:sp>
        <p:sp>
          <p:nvSpPr>
            <p:cNvPr id="315435"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sp>
          <p:nvSpPr>
            <p:cNvPr id="315436" name="TextBox 112"/>
            <p:cNvSpPr txBox="1">
              <a:spLocks noChangeArrowheads="1"/>
            </p:cNvSpPr>
            <p:nvPr/>
          </p:nvSpPr>
          <p:spPr bwMode="auto">
            <a:xfrm>
              <a:off x="2659063" y="4822280"/>
              <a:ext cx="1147409"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a:t>
              </a:r>
            </a:p>
          </p:txBody>
        </p:sp>
        <p:sp>
          <p:nvSpPr>
            <p:cNvPr id="315437"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5413" name="Group 359"/>
          <p:cNvGrpSpPr>
            <a:grpSpLocks/>
          </p:cNvGrpSpPr>
          <p:nvPr/>
        </p:nvGrpSpPr>
        <p:grpSpPr bwMode="auto">
          <a:xfrm>
            <a:off x="2228850" y="4168775"/>
            <a:ext cx="5478463" cy="458788"/>
            <a:chOff x="-17251" y="6101484"/>
            <a:chExt cx="5477780" cy="457945"/>
          </a:xfrm>
        </p:grpSpPr>
        <p:grpSp>
          <p:nvGrpSpPr>
            <p:cNvPr id="315424" name="Group 220"/>
            <p:cNvGrpSpPr>
              <a:grpSpLocks/>
            </p:cNvGrpSpPr>
            <p:nvPr/>
          </p:nvGrpSpPr>
          <p:grpSpPr bwMode="auto">
            <a:xfrm>
              <a:off x="-17251" y="6101484"/>
              <a:ext cx="2841809" cy="452196"/>
              <a:chOff x="-17251" y="6110110"/>
              <a:chExt cx="2841809" cy="452196"/>
            </a:xfrm>
          </p:grpSpPr>
          <p:pic>
            <p:nvPicPr>
              <p:cNvPr id="315429"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44399" y="6110110"/>
                <a:ext cx="1280159"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5430"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31543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6"/>
                  </a:rPr>
                  <a:t>D1001715</a:t>
                </a:r>
                <a:endParaRPr lang="en-US" sz="800" b="1">
                  <a:solidFill>
                    <a:schemeClr val="bg1"/>
                  </a:solidFill>
                  <a:latin typeface="Comic Sans MS" pitchFamily="66" charset="0"/>
                </a:endParaRPr>
              </a:p>
            </p:txBody>
          </p:sp>
        </p:grpSp>
        <p:grpSp>
          <p:nvGrpSpPr>
            <p:cNvPr id="315425" name="Group 221"/>
            <p:cNvGrpSpPr>
              <a:grpSpLocks/>
            </p:cNvGrpSpPr>
            <p:nvPr/>
          </p:nvGrpSpPr>
          <p:grpSpPr bwMode="auto">
            <a:xfrm>
              <a:off x="3042258" y="6107233"/>
              <a:ext cx="2418271" cy="452196"/>
              <a:chOff x="3042258" y="6107233"/>
              <a:chExt cx="2418271" cy="452196"/>
            </a:xfrm>
          </p:grpSpPr>
          <p:pic>
            <p:nvPicPr>
              <p:cNvPr id="315426"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542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31542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315414" name="Group 14"/>
          <p:cNvGrpSpPr>
            <a:grpSpLocks/>
          </p:cNvGrpSpPr>
          <p:nvPr/>
        </p:nvGrpSpPr>
        <p:grpSpPr bwMode="auto">
          <a:xfrm>
            <a:off x="7362825" y="1847850"/>
            <a:ext cx="1819275" cy="347663"/>
            <a:chOff x="7115175" y="1809058"/>
            <a:chExt cx="1819276" cy="346767"/>
          </a:xfrm>
        </p:grpSpPr>
        <p:pic>
          <p:nvPicPr>
            <p:cNvPr id="315422" name="Picture 4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23"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grpSp>
        <p:nvGrpSpPr>
          <p:cNvPr id="315415" name="Group 125"/>
          <p:cNvGrpSpPr>
            <a:grpSpLocks/>
          </p:cNvGrpSpPr>
          <p:nvPr/>
        </p:nvGrpSpPr>
        <p:grpSpPr bwMode="auto">
          <a:xfrm>
            <a:off x="1800225" y="1233488"/>
            <a:ext cx="2952750" cy="215900"/>
            <a:chOff x="-704850" y="1462088"/>
            <a:chExt cx="2952750" cy="215330"/>
          </a:xfrm>
        </p:grpSpPr>
        <p:sp>
          <p:nvSpPr>
            <p:cNvPr id="130" name="Rectangle 129"/>
            <p:cNvSpPr/>
            <p:nvPr/>
          </p:nvSpPr>
          <p:spPr bwMode="auto">
            <a:xfrm>
              <a:off x="1603375" y="1514337"/>
              <a:ext cx="644525" cy="11399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700" b="1">
                  <a:solidFill>
                    <a:schemeClr val="tx1"/>
                  </a:solidFill>
                  <a:latin typeface="Comic Sans MS" charset="0"/>
                  <a:ea typeface="ＭＳ Ｐゴシック" charset="-128"/>
                </a:rPr>
                <a:t>RVS4000</a:t>
              </a:r>
              <a:endParaRPr lang="en-US">
                <a:solidFill>
                  <a:schemeClr val="tx1"/>
                </a:solidFill>
                <a:ea typeface="ＭＳ Ｐゴシック" charset="-128"/>
              </a:endParaRPr>
            </a:p>
          </p:txBody>
        </p:sp>
        <p:sp>
          <p:nvSpPr>
            <p:cNvPr id="315421" name="TextBox 358"/>
            <p:cNvSpPr txBox="1">
              <a:spLocks noChangeArrowheads="1"/>
            </p:cNvSpPr>
            <p:nvPr/>
          </p:nvSpPr>
          <p:spPr bwMode="auto">
            <a:xfrm>
              <a:off x="-704850" y="1462088"/>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CISCO Router</a:t>
              </a:r>
            </a:p>
          </p:txBody>
        </p:sp>
      </p:grpSp>
      <p:grpSp>
        <p:nvGrpSpPr>
          <p:cNvPr id="315416" name="Group 145"/>
          <p:cNvGrpSpPr>
            <a:grpSpLocks/>
          </p:cNvGrpSpPr>
          <p:nvPr/>
        </p:nvGrpSpPr>
        <p:grpSpPr bwMode="auto">
          <a:xfrm>
            <a:off x="3789363" y="4852988"/>
            <a:ext cx="1281112" cy="214312"/>
            <a:chOff x="1084263" y="3094994"/>
            <a:chExt cx="1281112" cy="214944"/>
          </a:xfrm>
        </p:grpSpPr>
        <p:pic>
          <p:nvPicPr>
            <p:cNvPr id="315418"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84263" y="3135746"/>
              <a:ext cx="1281112" cy="1204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5419" name="TextBox 111"/>
            <p:cNvSpPr txBox="1">
              <a:spLocks noChangeArrowheads="1"/>
            </p:cNvSpPr>
            <p:nvPr/>
          </p:nvSpPr>
          <p:spPr bwMode="auto">
            <a:xfrm>
              <a:off x="1090238" y="3094994"/>
              <a:ext cx="1262437" cy="214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Fiber Optics Patch</a:t>
              </a:r>
            </a:p>
          </p:txBody>
        </p:sp>
      </p:grpSp>
      <p:sp>
        <p:nvSpPr>
          <p:cNvPr id="315417"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9" action="ppaction://hlinksldjump"/>
              </a:rPr>
              <a:t>&lt;&lt; Electronics Test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Title 8"/>
          <p:cNvSpPr>
            <a:spLocks noGrp="1"/>
          </p:cNvSpPr>
          <p:nvPr>
            <p:ph type="title"/>
          </p:nvPr>
        </p:nvSpPr>
        <p:spPr>
          <a:xfrm>
            <a:off x="5911850" y="0"/>
            <a:ext cx="3232150" cy="681038"/>
          </a:xfrm>
        </p:spPr>
        <p:txBody>
          <a:bodyPr/>
          <a:lstStyle/>
          <a:p>
            <a:pPr eaLnBrk="1" hangingPunct="1"/>
            <a:r>
              <a:rPr lang="en-US" smtClean="0">
                <a:ea typeface="ＭＳ Ｐゴシック" pitchFamily="34" charset="-128"/>
              </a:rPr>
              <a:t>L1:ETR06 </a:t>
            </a:r>
            <a:br>
              <a:rPr lang="en-US" smtClean="0">
                <a:ea typeface="ＭＳ Ｐゴシック" pitchFamily="34" charset="-128"/>
              </a:rPr>
            </a:br>
            <a:r>
              <a:rPr lang="en-US" smtClean="0">
                <a:ea typeface="ＭＳ Ｐゴシック" pitchFamily="34" charset="-128"/>
              </a:rPr>
              <a:t>STS Huddle</a:t>
            </a:r>
          </a:p>
        </p:txBody>
      </p:sp>
      <p:grpSp>
        <p:nvGrpSpPr>
          <p:cNvPr id="316419" name="Group 96"/>
          <p:cNvGrpSpPr>
            <a:grpSpLocks/>
          </p:cNvGrpSpPr>
          <p:nvPr/>
        </p:nvGrpSpPr>
        <p:grpSpPr bwMode="auto">
          <a:xfrm>
            <a:off x="55563" y="714375"/>
            <a:ext cx="922337" cy="392113"/>
            <a:chOff x="1111250" y="754063"/>
            <a:chExt cx="922338" cy="392112"/>
          </a:xfrm>
        </p:grpSpPr>
        <p:sp>
          <p:nvSpPr>
            <p:cNvPr id="316503"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6504"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L1-ETR06</a:t>
              </a:r>
            </a:p>
          </p:txBody>
        </p:sp>
      </p:grpSp>
      <p:grpSp>
        <p:nvGrpSpPr>
          <p:cNvPr id="316420" name="Group 95"/>
          <p:cNvGrpSpPr>
            <a:grpSpLocks/>
          </p:cNvGrpSpPr>
          <p:nvPr/>
        </p:nvGrpSpPr>
        <p:grpSpPr bwMode="auto">
          <a:xfrm>
            <a:off x="8202613" y="733425"/>
            <a:ext cx="941387" cy="381000"/>
            <a:chOff x="6735763" y="765175"/>
            <a:chExt cx="941387" cy="381000"/>
          </a:xfrm>
        </p:grpSpPr>
        <p:sp>
          <p:nvSpPr>
            <p:cNvPr id="316501"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6502"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L1-ETR06</a:t>
              </a:r>
            </a:p>
          </p:txBody>
        </p:sp>
      </p:grpSp>
      <p:grpSp>
        <p:nvGrpSpPr>
          <p:cNvPr id="316421" name="Group 125"/>
          <p:cNvGrpSpPr>
            <a:grpSpLocks/>
          </p:cNvGrpSpPr>
          <p:nvPr/>
        </p:nvGrpSpPr>
        <p:grpSpPr bwMode="auto">
          <a:xfrm>
            <a:off x="4160838" y="6288088"/>
            <a:ext cx="2576512" cy="471487"/>
            <a:chOff x="4160958" y="5310328"/>
            <a:chExt cx="2575900" cy="471915"/>
          </a:xfrm>
        </p:grpSpPr>
        <p:grpSp>
          <p:nvGrpSpPr>
            <p:cNvPr id="316493" name="Group 41"/>
            <p:cNvGrpSpPr>
              <a:grpSpLocks noChangeAspect="1"/>
            </p:cNvGrpSpPr>
            <p:nvPr/>
          </p:nvGrpSpPr>
          <p:grpSpPr bwMode="auto">
            <a:xfrm>
              <a:off x="4160958" y="5310328"/>
              <a:ext cx="1737360" cy="471915"/>
              <a:chOff x="1697422" y="1166648"/>
              <a:chExt cx="8686801" cy="2359573"/>
            </a:xfrm>
          </p:grpSpPr>
          <p:grpSp>
            <p:nvGrpSpPr>
              <p:cNvPr id="316495" name="Group 54"/>
              <p:cNvGrpSpPr>
                <a:grpSpLocks/>
              </p:cNvGrpSpPr>
              <p:nvPr/>
            </p:nvGrpSpPr>
            <p:grpSpPr bwMode="auto">
              <a:xfrm>
                <a:off x="1697422" y="1166648"/>
                <a:ext cx="4343400" cy="2357980"/>
                <a:chOff x="1697422" y="1166648"/>
                <a:chExt cx="4343400" cy="2357980"/>
              </a:xfrm>
            </p:grpSpPr>
            <p:sp>
              <p:nvSpPr>
                <p:cNvPr id="133" name="Rectangle 132"/>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50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96" name="Group 47"/>
              <p:cNvGrpSpPr>
                <a:grpSpLocks/>
              </p:cNvGrpSpPr>
              <p:nvPr/>
            </p:nvGrpSpPr>
            <p:grpSpPr bwMode="auto">
              <a:xfrm>
                <a:off x="6032448" y="1166648"/>
                <a:ext cx="4351775" cy="2359573"/>
                <a:chOff x="6032448" y="1166648"/>
                <a:chExt cx="4351775" cy="2359573"/>
              </a:xfrm>
            </p:grpSpPr>
            <p:sp>
              <p:nvSpPr>
                <p:cNvPr id="131" name="Rectangle 130"/>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4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6494"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16422" name="Group 134"/>
          <p:cNvGrpSpPr>
            <a:grpSpLocks/>
          </p:cNvGrpSpPr>
          <p:nvPr/>
        </p:nvGrpSpPr>
        <p:grpSpPr bwMode="auto">
          <a:xfrm>
            <a:off x="746125" y="6281738"/>
            <a:ext cx="3257550" cy="481012"/>
            <a:chOff x="746236" y="5305096"/>
            <a:chExt cx="3258205" cy="480974"/>
          </a:xfrm>
        </p:grpSpPr>
        <p:grpSp>
          <p:nvGrpSpPr>
            <p:cNvPr id="316485" name="Group 16"/>
            <p:cNvGrpSpPr>
              <a:grpSpLocks noChangeAspect="1"/>
            </p:cNvGrpSpPr>
            <p:nvPr/>
          </p:nvGrpSpPr>
          <p:grpSpPr bwMode="auto">
            <a:xfrm>
              <a:off x="2272862" y="5305096"/>
              <a:ext cx="1731578" cy="480974"/>
              <a:chOff x="914400" y="2819400"/>
              <a:chExt cx="7315200" cy="1709738"/>
            </a:xfrm>
          </p:grpSpPr>
          <p:grpSp>
            <p:nvGrpSpPr>
              <p:cNvPr id="316487" name="Group 16"/>
              <p:cNvGrpSpPr>
                <a:grpSpLocks/>
              </p:cNvGrpSpPr>
              <p:nvPr/>
            </p:nvGrpSpPr>
            <p:grpSpPr bwMode="auto">
              <a:xfrm>
                <a:off x="914400" y="2819400"/>
                <a:ext cx="3673475" cy="1698625"/>
                <a:chOff x="914400" y="2819400"/>
                <a:chExt cx="3673475" cy="1698625"/>
              </a:xfrm>
            </p:grpSpPr>
            <p:sp>
              <p:nvSpPr>
                <p:cNvPr id="142" name="Rectangle 141"/>
                <p:cNvSpPr>
                  <a:spLocks noChangeAspect="1"/>
                </p:cNvSpPr>
                <p:nvPr/>
              </p:nvSpPr>
              <p:spPr bwMode="auto">
                <a:xfrm>
                  <a:off x="911311"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492" name="Picture 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88" name="Group 15"/>
              <p:cNvGrpSpPr>
                <a:grpSpLocks/>
              </p:cNvGrpSpPr>
              <p:nvPr/>
            </p:nvGrpSpPr>
            <p:grpSpPr bwMode="auto">
              <a:xfrm>
                <a:off x="4572000" y="2819400"/>
                <a:ext cx="3657600" cy="1709738"/>
                <a:chOff x="4572000" y="2819400"/>
                <a:chExt cx="3657600" cy="1709738"/>
              </a:xfrm>
            </p:grpSpPr>
            <p:sp>
              <p:nvSpPr>
                <p:cNvPr id="140" name="Rectangle 139"/>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490"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6486"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16423" name="Group 161"/>
          <p:cNvGrpSpPr>
            <a:grpSpLocks/>
          </p:cNvGrpSpPr>
          <p:nvPr/>
        </p:nvGrpSpPr>
        <p:grpSpPr bwMode="auto">
          <a:xfrm>
            <a:off x="496888" y="1884363"/>
            <a:ext cx="3502025" cy="246062"/>
            <a:chOff x="496614" y="4295915"/>
            <a:chExt cx="3502572" cy="246221"/>
          </a:xfrm>
        </p:grpSpPr>
        <p:sp>
          <p:nvSpPr>
            <p:cNvPr id="316483"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1 &amp; L4C</a:t>
              </a:r>
            </a:p>
          </p:txBody>
        </p:sp>
        <p:sp>
          <p:nvSpPr>
            <p:cNvPr id="164" name="Rectangle 163"/>
            <p:cNvSpPr>
              <a:spLocks noChangeAspect="1"/>
            </p:cNvSpPr>
            <p:nvPr/>
          </p:nvSpPr>
          <p:spPr bwMode="auto">
            <a:xfrm>
              <a:off x="2266952" y="4353102"/>
              <a:ext cx="1732234"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24" name="Group 164"/>
          <p:cNvGrpSpPr>
            <a:grpSpLocks/>
          </p:cNvGrpSpPr>
          <p:nvPr/>
        </p:nvGrpSpPr>
        <p:grpSpPr bwMode="auto">
          <a:xfrm>
            <a:off x="492125" y="2036763"/>
            <a:ext cx="3502025" cy="246062"/>
            <a:chOff x="496614" y="4295915"/>
            <a:chExt cx="3502572" cy="246221"/>
          </a:xfrm>
        </p:grpSpPr>
        <p:sp>
          <p:nvSpPr>
            <p:cNvPr id="316481"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2 &amp; L4C</a:t>
              </a:r>
            </a:p>
          </p:txBody>
        </p:sp>
        <p:sp>
          <p:nvSpPr>
            <p:cNvPr id="167" name="Rectangle 166"/>
            <p:cNvSpPr>
              <a:spLocks noChangeAspect="1"/>
            </p:cNvSpPr>
            <p:nvPr/>
          </p:nvSpPr>
          <p:spPr bwMode="auto">
            <a:xfrm>
              <a:off x="2266953"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25" name="Group 167"/>
          <p:cNvGrpSpPr>
            <a:grpSpLocks/>
          </p:cNvGrpSpPr>
          <p:nvPr/>
        </p:nvGrpSpPr>
        <p:grpSpPr bwMode="auto">
          <a:xfrm>
            <a:off x="492125" y="2185988"/>
            <a:ext cx="3502025" cy="246062"/>
            <a:chOff x="496614" y="4295915"/>
            <a:chExt cx="3502572" cy="246221"/>
          </a:xfrm>
        </p:grpSpPr>
        <p:sp>
          <p:nvSpPr>
            <p:cNvPr id="316479"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3 &amp; L4C</a:t>
              </a:r>
            </a:p>
          </p:txBody>
        </p:sp>
        <p:sp>
          <p:nvSpPr>
            <p:cNvPr id="170" name="Rectangle 169"/>
            <p:cNvSpPr>
              <a:spLocks noChangeAspect="1"/>
            </p:cNvSpPr>
            <p:nvPr/>
          </p:nvSpPr>
          <p:spPr bwMode="auto">
            <a:xfrm>
              <a:off x="2266953"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26"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78"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6427"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76"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6428" name="Group 44"/>
          <p:cNvGrpSpPr>
            <a:grpSpLocks/>
          </p:cNvGrpSpPr>
          <p:nvPr/>
        </p:nvGrpSpPr>
        <p:grpSpPr bwMode="auto">
          <a:xfrm>
            <a:off x="723900" y="4056063"/>
            <a:ext cx="3282950" cy="246062"/>
            <a:chOff x="204952" y="5483738"/>
            <a:chExt cx="3283038" cy="246221"/>
          </a:xfrm>
        </p:grpSpPr>
        <p:sp>
          <p:nvSpPr>
            <p:cNvPr id="316473"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647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29" name="Group 53"/>
          <p:cNvGrpSpPr>
            <a:grpSpLocks/>
          </p:cNvGrpSpPr>
          <p:nvPr/>
        </p:nvGrpSpPr>
        <p:grpSpPr bwMode="auto">
          <a:xfrm>
            <a:off x="727075" y="4287838"/>
            <a:ext cx="3282950" cy="246062"/>
            <a:chOff x="204952" y="5483738"/>
            <a:chExt cx="3283038" cy="246221"/>
          </a:xfrm>
        </p:grpSpPr>
        <p:sp>
          <p:nvSpPr>
            <p:cNvPr id="316471"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64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30" name="Group 47"/>
          <p:cNvGrpSpPr>
            <a:grpSpLocks/>
          </p:cNvGrpSpPr>
          <p:nvPr/>
        </p:nvGrpSpPr>
        <p:grpSpPr bwMode="auto">
          <a:xfrm>
            <a:off x="4151313" y="4303713"/>
            <a:ext cx="3286125" cy="246062"/>
            <a:chOff x="5789886" y="5344471"/>
            <a:chExt cx="3286615" cy="246221"/>
          </a:xfrm>
        </p:grpSpPr>
        <p:pic>
          <p:nvPicPr>
            <p:cNvPr id="316469"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70"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grpSp>
        <p:nvGrpSpPr>
          <p:cNvPr id="316431" name="Group 56"/>
          <p:cNvGrpSpPr>
            <a:grpSpLocks/>
          </p:cNvGrpSpPr>
          <p:nvPr/>
        </p:nvGrpSpPr>
        <p:grpSpPr bwMode="auto">
          <a:xfrm>
            <a:off x="4154488" y="4078288"/>
            <a:ext cx="3286125" cy="246062"/>
            <a:chOff x="5789886" y="5352359"/>
            <a:chExt cx="3286615" cy="246221"/>
          </a:xfrm>
        </p:grpSpPr>
        <p:pic>
          <p:nvPicPr>
            <p:cNvPr id="316467"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8"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grpSp>
        <p:nvGrpSpPr>
          <p:cNvPr id="316432"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66"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grpSp>
        <p:nvGrpSpPr>
          <p:cNvPr id="316433" name="Group 83"/>
          <p:cNvGrpSpPr>
            <a:grpSpLocks/>
          </p:cNvGrpSpPr>
          <p:nvPr/>
        </p:nvGrpSpPr>
        <p:grpSpPr bwMode="auto">
          <a:xfrm>
            <a:off x="4157663" y="1887538"/>
            <a:ext cx="4022725" cy="246062"/>
            <a:chOff x="6024088" y="2974387"/>
            <a:chExt cx="4023538" cy="246221"/>
          </a:xfrm>
        </p:grpSpPr>
        <p:pic>
          <p:nvPicPr>
            <p:cNvPr id="316463" name="Picture 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4"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316434" name="Group 83"/>
          <p:cNvGrpSpPr>
            <a:grpSpLocks/>
          </p:cNvGrpSpPr>
          <p:nvPr/>
        </p:nvGrpSpPr>
        <p:grpSpPr bwMode="auto">
          <a:xfrm>
            <a:off x="4159250" y="2055813"/>
            <a:ext cx="4022725" cy="246062"/>
            <a:chOff x="6024088" y="2974387"/>
            <a:chExt cx="4023538" cy="246221"/>
          </a:xfrm>
        </p:grpSpPr>
        <p:pic>
          <p:nvPicPr>
            <p:cNvPr id="316461" name="Picture 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2"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316435" name="Group 83"/>
          <p:cNvGrpSpPr>
            <a:grpSpLocks/>
          </p:cNvGrpSpPr>
          <p:nvPr/>
        </p:nvGrpSpPr>
        <p:grpSpPr bwMode="auto">
          <a:xfrm>
            <a:off x="4162425" y="2224088"/>
            <a:ext cx="4022725" cy="246062"/>
            <a:chOff x="6024088" y="2974387"/>
            <a:chExt cx="4023538" cy="246221"/>
          </a:xfrm>
        </p:grpSpPr>
        <p:pic>
          <p:nvPicPr>
            <p:cNvPr id="316459" name="Picture 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0"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8"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LIGO-D1001412-V1</a:t>
            </a:r>
          </a:p>
        </p:txBody>
      </p:sp>
      <p:pic>
        <p:nvPicPr>
          <p:cNvPr id="316439" name="Picture 15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2041525"/>
            <a:ext cx="1552575" cy="474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6440" name="Group 106"/>
          <p:cNvGrpSpPr>
            <a:grpSpLocks/>
          </p:cNvGrpSpPr>
          <p:nvPr/>
        </p:nvGrpSpPr>
        <p:grpSpPr bwMode="auto">
          <a:xfrm>
            <a:off x="55563" y="2995613"/>
            <a:ext cx="779462" cy="354012"/>
            <a:chOff x="977462" y="3019097"/>
            <a:chExt cx="780393" cy="354724"/>
          </a:xfrm>
        </p:grpSpPr>
        <p:sp>
          <p:nvSpPr>
            <p:cNvPr id="100" name="Rectangle 99"/>
            <p:cNvSpPr/>
            <p:nvPr/>
          </p:nvSpPr>
          <p:spPr bwMode="auto">
            <a:xfrm>
              <a:off x="977462" y="3019097"/>
              <a:ext cx="780393" cy="354724"/>
            </a:xfrm>
            <a:prstGeom prst="rect">
              <a:avLst/>
            </a:prstGeom>
            <a:solidFill>
              <a:schemeClr val="accent3">
                <a:lumMod val="40000"/>
                <a:lumOff val="60000"/>
                <a:alpha val="27000"/>
              </a:schemeClr>
            </a:solidFill>
            <a:ln w="3175">
              <a:solidFill>
                <a:schemeClr val="tx1">
                  <a:alpha val="31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03" name="Straight Connector 102"/>
            <p:cNvCxnSpPr/>
            <p:nvPr/>
          </p:nvCxnSpPr>
          <p:spPr>
            <a:xfrm flipV="1">
              <a:off x="993356" y="3035004"/>
              <a:ext cx="748605" cy="330864"/>
            </a:xfrm>
            <a:prstGeom prst="line">
              <a:avLst/>
            </a:prstGeom>
            <a:ln w="28575">
              <a:solidFill>
                <a:srgbClr val="FF0000">
                  <a:alpha val="37000"/>
                </a:srgb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0800000">
              <a:off x="985408" y="3027050"/>
              <a:ext cx="764500" cy="346771"/>
            </a:xfrm>
            <a:prstGeom prst="line">
              <a:avLst/>
            </a:prstGeom>
            <a:ln w="28575">
              <a:solidFill>
                <a:srgbClr val="FF0000">
                  <a:alpha val="37000"/>
                </a:srgbClr>
              </a:solidFill>
            </a:ln>
          </p:spPr>
          <p:style>
            <a:lnRef idx="1">
              <a:schemeClr val="accent1"/>
            </a:lnRef>
            <a:fillRef idx="0">
              <a:schemeClr val="accent1"/>
            </a:fillRef>
            <a:effectRef idx="0">
              <a:schemeClr val="accent1"/>
            </a:effectRef>
            <a:fontRef idx="minor">
              <a:schemeClr val="tx1"/>
            </a:fontRef>
          </p:style>
        </p:cxnSp>
      </p:grpSp>
      <p:pic>
        <p:nvPicPr>
          <p:cNvPr id="316441" name="Picture 4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57663" y="4608513"/>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6442" name="Group 109"/>
          <p:cNvGrpSpPr>
            <a:grpSpLocks/>
          </p:cNvGrpSpPr>
          <p:nvPr/>
        </p:nvGrpSpPr>
        <p:grpSpPr bwMode="auto">
          <a:xfrm>
            <a:off x="796925" y="4579938"/>
            <a:ext cx="3213100" cy="708025"/>
            <a:chOff x="796116" y="4911792"/>
            <a:chExt cx="3214106" cy="707907"/>
          </a:xfrm>
        </p:grpSpPr>
        <p:pic>
          <p:nvPicPr>
            <p:cNvPr id="316454" name="Picture 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55"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6443" name="Group 176"/>
          <p:cNvGrpSpPr>
            <a:grpSpLocks/>
          </p:cNvGrpSpPr>
          <p:nvPr/>
        </p:nvGrpSpPr>
        <p:grpSpPr bwMode="auto">
          <a:xfrm>
            <a:off x="501650" y="5207000"/>
            <a:ext cx="3502025" cy="246063"/>
            <a:chOff x="496614" y="4295915"/>
            <a:chExt cx="3502572" cy="246221"/>
          </a:xfrm>
        </p:grpSpPr>
        <p:sp>
          <p:nvSpPr>
            <p:cNvPr id="31645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14" name="Rectangle 113"/>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44" name="Group 203"/>
          <p:cNvGrpSpPr>
            <a:grpSpLocks/>
          </p:cNvGrpSpPr>
          <p:nvPr/>
        </p:nvGrpSpPr>
        <p:grpSpPr bwMode="auto">
          <a:xfrm>
            <a:off x="4159250" y="5218113"/>
            <a:ext cx="3502025" cy="246062"/>
            <a:chOff x="2267607" y="4303798"/>
            <a:chExt cx="3502576" cy="246221"/>
          </a:xfrm>
        </p:grpSpPr>
        <p:sp>
          <p:nvSpPr>
            <p:cNvPr id="316450"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117" name="Rectangle 116"/>
            <p:cNvSpPr>
              <a:spLocks noChangeAspect="1"/>
            </p:cNvSpPr>
            <p:nvPr/>
          </p:nvSpPr>
          <p:spPr bwMode="auto">
            <a:xfrm>
              <a:off x="2267607" y="4354631"/>
              <a:ext cx="1732236" cy="138201"/>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45" name="Group 175"/>
          <p:cNvGrpSpPr>
            <a:grpSpLocks/>
          </p:cNvGrpSpPr>
          <p:nvPr/>
        </p:nvGrpSpPr>
        <p:grpSpPr bwMode="auto">
          <a:xfrm>
            <a:off x="7205663" y="2063750"/>
            <a:ext cx="1749425" cy="449263"/>
            <a:chOff x="7303403" y="5441731"/>
            <a:chExt cx="1710671" cy="449317"/>
          </a:xfrm>
        </p:grpSpPr>
        <p:sp>
          <p:nvSpPr>
            <p:cNvPr id="119" name="Rectangle 118"/>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49"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sp>
        <p:nvSpPr>
          <p:cNvPr id="31644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E824A2-A88D-4CCA-87DE-6CDBCAE46731}" type="slidenum">
              <a:rPr lang="en-US" smtClean="0">
                <a:solidFill>
                  <a:srgbClr val="898989"/>
                </a:solidFill>
                <a:latin typeface="Calibri" pitchFamily="34" charset="0"/>
              </a:rPr>
              <a:pPr eaLnBrk="1" hangingPunct="1"/>
              <a:t>591</a:t>
            </a:fld>
            <a:endParaRPr lang="en-US" smtClean="0">
              <a:solidFill>
                <a:srgbClr val="898989"/>
              </a:solidFill>
              <a:latin typeface="Calibri" pitchFamily="34" charset="0"/>
            </a:endParaRPr>
          </a:p>
        </p:txBody>
      </p:sp>
      <p:sp>
        <p:nvSpPr>
          <p:cNvPr id="90" name="Date Placeholder 7"/>
          <p:cNvSpPr>
            <a:spLocks noGrp="1"/>
          </p:cNvSpPr>
          <p:nvPr>
            <p:ph type="dt" sz="quarter" idx="10"/>
          </p:nvPr>
        </p:nvSpPr>
        <p:spPr/>
        <p:txBody>
          <a:bodyPr/>
          <a:lstStyle/>
          <a:p>
            <a:pPr>
              <a:defRPr/>
            </a:pPr>
            <a:r>
              <a:rPr lang="en-US" smtClean="0"/>
              <a:t>LIGO-G1001032-V10</a:t>
            </a:r>
            <a:endParaRPr lang="en-US" dirty="0"/>
          </a:p>
        </p:txBody>
      </p:sp>
    </p:spTree>
  </p:cSld>
  <p:clrMapOvr>
    <a:masterClrMapping/>
  </p:clrMapOvr>
  <p:timing>
    <p:tnLst>
      <p:par>
        <p:cTn id="1" dur="indefinite" restart="never" nodeType="tmRoot"/>
      </p:par>
    </p:tnLst>
  </p:timing>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4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44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44" name="Title 8"/>
          <p:cNvSpPr>
            <a:spLocks noGrp="1"/>
          </p:cNvSpPr>
          <p:nvPr>
            <p:ph type="title"/>
          </p:nvPr>
        </p:nvSpPr>
        <p:spPr/>
        <p:txBody>
          <a:bodyPr/>
          <a:lstStyle/>
          <a:p>
            <a:pPr eaLnBrk="1" hangingPunct="1"/>
            <a:r>
              <a:rPr lang="en-US" smtClean="0">
                <a:ea typeface="ＭＳ Ｐゴシック" pitchFamily="34" charset="-128"/>
              </a:rPr>
              <a:t>L1-ETR-07</a:t>
            </a:r>
          </a:p>
        </p:txBody>
      </p:sp>
      <p:pic>
        <p:nvPicPr>
          <p:cNvPr id="31744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4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79023C1-4659-46A6-9E2A-4A9A0BB9F3E2}" type="slidenum">
              <a:rPr lang="en-US" smtClean="0">
                <a:solidFill>
                  <a:srgbClr val="898989"/>
                </a:solidFill>
                <a:latin typeface="Calibri" pitchFamily="34" charset="0"/>
              </a:rPr>
              <a:pPr eaLnBrk="1" hangingPunct="1"/>
              <a:t>592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1744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Triple SUS Test Rack Layout (</a:t>
            </a:r>
            <a:r>
              <a:rPr lang="en-US" sz="800" b="1" dirty="0">
                <a:latin typeface="Comic Sans MS" pitchFamily="66" charset="0"/>
                <a:hlinkClick r:id="rId6"/>
              </a:rPr>
              <a:t>D1001624</a:t>
            </a:r>
            <a:r>
              <a:rPr lang="en-US" sz="800" b="1" dirty="0">
                <a:latin typeface="Comic Sans MS" pitchFamily="66" charset="0"/>
              </a:rPr>
              <a:t> </a:t>
            </a:r>
            <a:r>
              <a:rPr lang="en-US" sz="800" b="1" dirty="0" smtClean="0">
                <a:latin typeface="Comic Sans MS" pitchFamily="66" charset="0"/>
                <a:hlinkClick r:id="rId7"/>
              </a:rPr>
              <a:t>S1106460</a:t>
            </a:r>
            <a:r>
              <a:rPr lang="en-US" sz="800" b="1" dirty="0" smtClean="0">
                <a:latin typeface="Comic Sans MS" pitchFamily="66" charset="0"/>
              </a:rPr>
              <a:t>)</a:t>
            </a:r>
            <a:endParaRPr lang="en-US" sz="800" b="1" dirty="0">
              <a:latin typeface="Comic Sans MS" pitchFamily="66" charset="0"/>
            </a:endParaRPr>
          </a:p>
        </p:txBody>
      </p:sp>
      <p:grpSp>
        <p:nvGrpSpPr>
          <p:cNvPr id="317450" name="Group 25"/>
          <p:cNvGrpSpPr>
            <a:grpSpLocks/>
          </p:cNvGrpSpPr>
          <p:nvPr/>
        </p:nvGrpSpPr>
        <p:grpSpPr bwMode="auto">
          <a:xfrm>
            <a:off x="2428875" y="5499100"/>
            <a:ext cx="5281613" cy="357188"/>
            <a:chOff x="2428876" y="5499489"/>
            <a:chExt cx="5281612" cy="356848"/>
          </a:xfrm>
        </p:grpSpPr>
        <p:grpSp>
          <p:nvGrpSpPr>
            <p:cNvPr id="317571" name="Group 24"/>
            <p:cNvGrpSpPr>
              <a:grpSpLocks/>
            </p:cNvGrpSpPr>
            <p:nvPr/>
          </p:nvGrpSpPr>
          <p:grpSpPr bwMode="auto">
            <a:xfrm>
              <a:off x="2428876" y="5499489"/>
              <a:ext cx="2643187" cy="356848"/>
              <a:chOff x="-409574" y="3118239"/>
              <a:chExt cx="2643187" cy="356848"/>
            </a:xfrm>
          </p:grpSpPr>
          <p:grpSp>
            <p:nvGrpSpPr>
              <p:cNvPr id="317578" name="Group 13"/>
              <p:cNvGrpSpPr>
                <a:grpSpLocks/>
              </p:cNvGrpSpPr>
              <p:nvPr/>
            </p:nvGrpSpPr>
            <p:grpSpPr bwMode="auto">
              <a:xfrm>
                <a:off x="954088" y="3121025"/>
                <a:ext cx="1279525" cy="354062"/>
                <a:chOff x="954088" y="3121025"/>
                <a:chExt cx="1279525" cy="354062"/>
              </a:xfrm>
            </p:grpSpPr>
            <p:pic>
              <p:nvPicPr>
                <p:cNvPr id="317580"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54088" y="312102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8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77864" y="3124201"/>
                  <a:ext cx="503285" cy="350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92214" y="3124201"/>
                  <a:ext cx="503285" cy="350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579" name="TextBox 101"/>
              <p:cNvSpPr txBox="1">
                <a:spLocks noChangeArrowheads="1"/>
              </p:cNvSpPr>
              <p:nvPr/>
            </p:nvSpPr>
            <p:spPr bwMode="auto">
              <a:xfrm>
                <a:off x="-409574" y="3118239"/>
                <a:ext cx="13551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JQE20-10M</a:t>
                </a:r>
              </a:p>
              <a:p>
                <a:pPr algn="r" eaLnBrk="1" hangingPunct="1"/>
                <a:r>
                  <a:rPr lang="en-US" sz="800" b="1">
                    <a:latin typeface="Comic Sans MS" pitchFamily="66" charset="0"/>
                  </a:rPr>
                  <a:t>KEPCO JQE20-10M</a:t>
                </a:r>
              </a:p>
            </p:txBody>
          </p:sp>
        </p:grpSp>
        <p:grpSp>
          <p:nvGrpSpPr>
            <p:cNvPr id="317572" name="Group 23"/>
            <p:cNvGrpSpPr>
              <a:grpSpLocks/>
            </p:cNvGrpSpPr>
            <p:nvPr/>
          </p:nvGrpSpPr>
          <p:grpSpPr bwMode="auto">
            <a:xfrm>
              <a:off x="5287963" y="5501470"/>
              <a:ext cx="2422525" cy="346879"/>
              <a:chOff x="2449513" y="3120220"/>
              <a:chExt cx="2422525" cy="346879"/>
            </a:xfrm>
          </p:grpSpPr>
          <p:grpSp>
            <p:nvGrpSpPr>
              <p:cNvPr id="317573" name="Group 20"/>
              <p:cNvGrpSpPr>
                <a:grpSpLocks/>
              </p:cNvGrpSpPr>
              <p:nvPr/>
            </p:nvGrpSpPr>
            <p:grpSpPr bwMode="auto">
              <a:xfrm>
                <a:off x="2449513" y="3121025"/>
                <a:ext cx="1279525" cy="346074"/>
                <a:chOff x="2449513" y="3111500"/>
                <a:chExt cx="1279525" cy="346074"/>
              </a:xfrm>
            </p:grpSpPr>
            <p:pic>
              <p:nvPicPr>
                <p:cNvPr id="317575"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49513" y="3111500"/>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7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26364" y="3114675"/>
                  <a:ext cx="570622" cy="342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7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97864" y="3114675"/>
                  <a:ext cx="570622" cy="342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574" name="TextBox 98"/>
              <p:cNvSpPr txBox="1">
                <a:spLocks noChangeArrowheads="1"/>
              </p:cNvSpPr>
              <p:nvPr/>
            </p:nvSpPr>
            <p:spPr bwMode="auto">
              <a:xfrm>
                <a:off x="3724834" y="31202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120VAC@5.3A</a:t>
                </a:r>
              </a:p>
              <a:p>
                <a:pPr eaLnBrk="1" hangingPunct="1"/>
                <a:r>
                  <a:rPr lang="en-US" sz="800" b="1">
                    <a:latin typeface="Comic Sans MS" pitchFamily="66" charset="0"/>
                  </a:rPr>
                  <a:t>120VAC@5.3A</a:t>
                </a:r>
              </a:p>
            </p:txBody>
          </p:sp>
        </p:grpSp>
      </p:grpSp>
      <p:grpSp>
        <p:nvGrpSpPr>
          <p:cNvPr id="317451" name="Group 359"/>
          <p:cNvGrpSpPr>
            <a:grpSpLocks/>
          </p:cNvGrpSpPr>
          <p:nvPr/>
        </p:nvGrpSpPr>
        <p:grpSpPr bwMode="auto">
          <a:xfrm>
            <a:off x="2225675" y="4171950"/>
            <a:ext cx="5478463" cy="458788"/>
            <a:chOff x="-17251" y="6101482"/>
            <a:chExt cx="5477780" cy="457947"/>
          </a:xfrm>
        </p:grpSpPr>
        <p:grpSp>
          <p:nvGrpSpPr>
            <p:cNvPr id="317563" name="Group 220"/>
            <p:cNvGrpSpPr>
              <a:grpSpLocks/>
            </p:cNvGrpSpPr>
            <p:nvPr/>
          </p:nvGrpSpPr>
          <p:grpSpPr bwMode="auto">
            <a:xfrm>
              <a:off x="-17251" y="6101482"/>
              <a:ext cx="2841810" cy="452196"/>
              <a:chOff x="-17251" y="6110108"/>
              <a:chExt cx="2841810" cy="452196"/>
            </a:xfrm>
          </p:grpSpPr>
          <p:pic>
            <p:nvPicPr>
              <p:cNvPr id="317568"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7569"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I/O Extension Chassis</a:t>
                </a:r>
                <a:endParaRPr lang="en-US" sz="800" b="1" dirty="0">
                  <a:latin typeface="Comic Sans MS" pitchFamily="66" charset="0"/>
                </a:endParaRPr>
              </a:p>
            </p:txBody>
          </p:sp>
          <p:sp>
            <p:nvSpPr>
              <p:cNvPr id="31757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3"/>
                  </a:rPr>
                  <a:t>D1001715</a:t>
                </a:r>
                <a:endParaRPr lang="en-US" sz="800" b="1">
                  <a:solidFill>
                    <a:schemeClr val="bg1"/>
                  </a:solidFill>
                  <a:latin typeface="Comic Sans MS" pitchFamily="66" charset="0"/>
                </a:endParaRPr>
              </a:p>
            </p:txBody>
          </p:sp>
        </p:grpSp>
        <p:grpSp>
          <p:nvGrpSpPr>
            <p:cNvPr id="317564" name="Group 221"/>
            <p:cNvGrpSpPr>
              <a:grpSpLocks/>
            </p:cNvGrpSpPr>
            <p:nvPr/>
          </p:nvGrpSpPr>
          <p:grpSpPr bwMode="auto">
            <a:xfrm>
              <a:off x="3042258" y="6107233"/>
              <a:ext cx="2418271" cy="452196"/>
              <a:chOff x="3042258" y="6107233"/>
              <a:chExt cx="2418271" cy="452196"/>
            </a:xfrm>
          </p:grpSpPr>
          <p:pic>
            <p:nvPicPr>
              <p:cNvPr id="31756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756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sp>
            <p:nvSpPr>
              <p:cNvPr id="31756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4"/>
                  </a:rPr>
                  <a:t>S1106560</a:t>
                </a:r>
                <a:endParaRPr lang="en-US" sz="800" b="1" dirty="0">
                  <a:solidFill>
                    <a:schemeClr val="bg1"/>
                  </a:solidFill>
                  <a:latin typeface="Comic Sans MS" pitchFamily="66" charset="0"/>
                </a:endParaRPr>
              </a:p>
            </p:txBody>
          </p:sp>
        </p:grpSp>
      </p:grpSp>
      <p:grpSp>
        <p:nvGrpSpPr>
          <p:cNvPr id="317453" name="Group 230"/>
          <p:cNvGrpSpPr>
            <a:grpSpLocks/>
          </p:cNvGrpSpPr>
          <p:nvPr/>
        </p:nvGrpSpPr>
        <p:grpSpPr bwMode="auto">
          <a:xfrm>
            <a:off x="1800225" y="2147888"/>
            <a:ext cx="5894388" cy="223837"/>
            <a:chOff x="-637082" y="5770953"/>
            <a:chExt cx="5893443" cy="224189"/>
          </a:xfrm>
        </p:grpSpPr>
        <p:grpSp>
          <p:nvGrpSpPr>
            <p:cNvPr id="317545" name="Group 195"/>
            <p:cNvGrpSpPr>
              <a:grpSpLocks/>
            </p:cNvGrpSpPr>
            <p:nvPr/>
          </p:nvGrpSpPr>
          <p:grpSpPr bwMode="auto">
            <a:xfrm>
              <a:off x="-637082" y="5770953"/>
              <a:ext cx="3266109" cy="221305"/>
              <a:chOff x="-637082" y="5788205"/>
              <a:chExt cx="3266109" cy="221305"/>
            </a:xfrm>
          </p:grpSpPr>
          <p:grpSp>
            <p:nvGrpSpPr>
              <p:cNvPr id="317551" name="Group 194"/>
              <p:cNvGrpSpPr>
                <a:grpSpLocks/>
              </p:cNvGrpSpPr>
              <p:nvPr/>
            </p:nvGrpSpPr>
            <p:grpSpPr bwMode="auto">
              <a:xfrm>
                <a:off x="-637082" y="5788205"/>
                <a:ext cx="3266109" cy="215668"/>
                <a:chOff x="-637082" y="5788205"/>
                <a:chExt cx="3266109" cy="215668"/>
              </a:xfrm>
            </p:grpSpPr>
            <p:pic>
              <p:nvPicPr>
                <p:cNvPr id="31755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5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SUS Coil Driver – L1, L2</a:t>
                  </a:r>
                  <a:endParaRPr lang="en-US" sz="800" b="1" dirty="0">
                    <a:latin typeface="Comic Sans MS" pitchFamily="66" charset="0"/>
                  </a:endParaRPr>
                </a:p>
              </p:txBody>
            </p:sp>
          </p:grpSp>
          <p:sp>
            <p:nvSpPr>
              <p:cNvPr id="317552" name="TextBox 353"/>
              <p:cNvSpPr txBox="1">
                <a:spLocks noChangeArrowheads="1"/>
              </p:cNvSpPr>
              <p:nvPr/>
            </p:nvSpPr>
            <p:spPr bwMode="auto">
              <a:xfrm>
                <a:off x="1345721" y="579406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7"/>
                  </a:rPr>
                  <a:t>D060278</a:t>
                </a:r>
                <a:endParaRPr lang="en-US" sz="800" b="1">
                  <a:latin typeface="Comic Sans MS" pitchFamily="66" charset="0"/>
                </a:endParaRPr>
              </a:p>
            </p:txBody>
          </p:sp>
        </p:grpSp>
        <p:grpSp>
          <p:nvGrpSpPr>
            <p:cNvPr id="317546" name="Group 192"/>
            <p:cNvGrpSpPr>
              <a:grpSpLocks/>
            </p:cNvGrpSpPr>
            <p:nvPr/>
          </p:nvGrpSpPr>
          <p:grpSpPr bwMode="auto">
            <a:xfrm>
              <a:off x="2841236" y="5773948"/>
              <a:ext cx="2415125" cy="221194"/>
              <a:chOff x="2841236" y="5773948"/>
              <a:chExt cx="2415125" cy="221194"/>
            </a:xfrm>
          </p:grpSpPr>
          <p:sp>
            <p:nvSpPr>
              <p:cNvPr id="31754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48" name="Group 191"/>
              <p:cNvGrpSpPr>
                <a:grpSpLocks/>
              </p:cNvGrpSpPr>
              <p:nvPr/>
            </p:nvGrpSpPr>
            <p:grpSpPr bwMode="auto">
              <a:xfrm>
                <a:off x="2841236" y="5779698"/>
                <a:ext cx="1280160" cy="215444"/>
                <a:chOff x="2841236" y="5779698"/>
                <a:chExt cx="1280160" cy="215444"/>
              </a:xfrm>
            </p:grpSpPr>
            <p:pic>
              <p:nvPicPr>
                <p:cNvPr id="317549"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5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S1000516</a:t>
                  </a:r>
                  <a:endParaRPr lang="en-US" sz="800" b="1" dirty="0">
                    <a:latin typeface="Comic Sans MS" pitchFamily="66" charset="0"/>
                  </a:endParaRPr>
                </a:p>
              </p:txBody>
            </p:sp>
          </p:grpSp>
        </p:grpSp>
      </p:grpSp>
      <p:grpSp>
        <p:nvGrpSpPr>
          <p:cNvPr id="317454" name="Group 230"/>
          <p:cNvGrpSpPr>
            <a:grpSpLocks/>
          </p:cNvGrpSpPr>
          <p:nvPr/>
        </p:nvGrpSpPr>
        <p:grpSpPr bwMode="auto">
          <a:xfrm>
            <a:off x="2198688" y="1795463"/>
            <a:ext cx="5495925" cy="223837"/>
            <a:chOff x="-238683" y="5771072"/>
            <a:chExt cx="5495044" cy="224070"/>
          </a:xfrm>
        </p:grpSpPr>
        <p:grpSp>
          <p:nvGrpSpPr>
            <p:cNvPr id="317535" name="Group 195"/>
            <p:cNvGrpSpPr>
              <a:grpSpLocks/>
            </p:cNvGrpSpPr>
            <p:nvPr/>
          </p:nvGrpSpPr>
          <p:grpSpPr bwMode="auto">
            <a:xfrm>
              <a:off x="-238683" y="5771072"/>
              <a:ext cx="2867710" cy="221195"/>
              <a:chOff x="-238683" y="5788324"/>
              <a:chExt cx="2867710" cy="221195"/>
            </a:xfrm>
          </p:grpSpPr>
          <p:grpSp>
            <p:nvGrpSpPr>
              <p:cNvPr id="317541" name="Group 194"/>
              <p:cNvGrpSpPr>
                <a:grpSpLocks/>
              </p:cNvGrpSpPr>
              <p:nvPr/>
            </p:nvGrpSpPr>
            <p:grpSpPr bwMode="auto">
              <a:xfrm>
                <a:off x="-238683" y="5788324"/>
                <a:ext cx="2867710" cy="215444"/>
                <a:chOff x="-238683" y="5788324"/>
                <a:chExt cx="2867710" cy="215444"/>
              </a:xfrm>
            </p:grpSpPr>
            <p:pic>
              <p:nvPicPr>
                <p:cNvPr id="31754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44"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Anti-Image </a:t>
                  </a:r>
                  <a:r>
                    <a:rPr lang="en-US" sz="800" b="1" dirty="0">
                      <a:latin typeface="Comic Sans MS" pitchFamily="66" charset="0"/>
                      <a:hlinkClick r:id="rId19" action="ppaction://hlinksldjump"/>
                    </a:rPr>
                    <a:t>Chassis</a:t>
                  </a:r>
                  <a:endParaRPr lang="en-US" sz="800" b="1" dirty="0">
                    <a:latin typeface="Comic Sans MS" pitchFamily="66" charset="0"/>
                  </a:endParaRPr>
                </a:p>
              </p:txBody>
            </p:sp>
          </p:grpSp>
          <p:sp>
            <p:nvSpPr>
              <p:cNvPr id="31754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D070081</a:t>
                </a:r>
                <a:endParaRPr lang="en-US" sz="800" b="1" dirty="0">
                  <a:latin typeface="Comic Sans MS" pitchFamily="66" charset="0"/>
                </a:endParaRPr>
              </a:p>
            </p:txBody>
          </p:sp>
        </p:grpSp>
        <p:grpSp>
          <p:nvGrpSpPr>
            <p:cNvPr id="317536" name="Group 192"/>
            <p:cNvGrpSpPr>
              <a:grpSpLocks/>
            </p:cNvGrpSpPr>
            <p:nvPr/>
          </p:nvGrpSpPr>
          <p:grpSpPr bwMode="auto">
            <a:xfrm>
              <a:off x="2841236" y="5773948"/>
              <a:ext cx="2415125" cy="221194"/>
              <a:chOff x="2841236" y="5773948"/>
              <a:chExt cx="2415125" cy="221194"/>
            </a:xfrm>
          </p:grpSpPr>
          <p:sp>
            <p:nvSpPr>
              <p:cNvPr id="31753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38" name="Group 191"/>
              <p:cNvGrpSpPr>
                <a:grpSpLocks/>
              </p:cNvGrpSpPr>
              <p:nvPr/>
            </p:nvGrpSpPr>
            <p:grpSpPr bwMode="auto">
              <a:xfrm>
                <a:off x="2841236" y="5779698"/>
                <a:ext cx="1280160" cy="215444"/>
                <a:chOff x="2841236" y="5779698"/>
                <a:chExt cx="1280160" cy="215444"/>
              </a:xfrm>
            </p:grpSpPr>
            <p:pic>
              <p:nvPicPr>
                <p:cNvPr id="317539"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4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S1000514</a:t>
                  </a:r>
                  <a:endParaRPr lang="en-US" sz="800" b="1" dirty="0">
                    <a:latin typeface="Comic Sans MS" pitchFamily="66" charset="0"/>
                  </a:endParaRPr>
                </a:p>
              </p:txBody>
            </p:sp>
          </p:grpSp>
        </p:grpSp>
      </p:grpSp>
      <p:grpSp>
        <p:nvGrpSpPr>
          <p:cNvPr id="317455" name="Group 111"/>
          <p:cNvGrpSpPr>
            <a:grpSpLocks/>
          </p:cNvGrpSpPr>
          <p:nvPr/>
        </p:nvGrpSpPr>
        <p:grpSpPr bwMode="auto">
          <a:xfrm>
            <a:off x="2659063" y="4822825"/>
            <a:ext cx="5064125" cy="230188"/>
            <a:chOff x="2659063" y="4822280"/>
            <a:chExt cx="5064125" cy="230642"/>
          </a:xfrm>
        </p:grpSpPr>
        <p:pic>
          <p:nvPicPr>
            <p:cNvPr id="317529"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30"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31"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Workstation</a:t>
              </a:r>
            </a:p>
          </p:txBody>
        </p:sp>
        <p:sp>
          <p:nvSpPr>
            <p:cNvPr id="317532"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sp>
          <p:nvSpPr>
            <p:cNvPr id="317533" name="TextBox 112"/>
            <p:cNvSpPr txBox="1">
              <a:spLocks noChangeArrowheads="1"/>
            </p:cNvSpPr>
            <p:nvPr/>
          </p:nvSpPr>
          <p:spPr bwMode="auto">
            <a:xfrm>
              <a:off x="2659063" y="4822280"/>
              <a:ext cx="1147409"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a:t>
              </a:r>
            </a:p>
          </p:txBody>
        </p:sp>
        <p:sp>
          <p:nvSpPr>
            <p:cNvPr id="317534"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7456" name="Group 230"/>
          <p:cNvGrpSpPr>
            <a:grpSpLocks/>
          </p:cNvGrpSpPr>
          <p:nvPr/>
        </p:nvGrpSpPr>
        <p:grpSpPr bwMode="auto">
          <a:xfrm>
            <a:off x="1800225" y="1452563"/>
            <a:ext cx="5894388" cy="223837"/>
            <a:chOff x="-637082" y="5770953"/>
            <a:chExt cx="5893443" cy="224189"/>
          </a:xfrm>
        </p:grpSpPr>
        <p:grpSp>
          <p:nvGrpSpPr>
            <p:cNvPr id="317519" name="Group 195"/>
            <p:cNvGrpSpPr>
              <a:grpSpLocks/>
            </p:cNvGrpSpPr>
            <p:nvPr/>
          </p:nvGrpSpPr>
          <p:grpSpPr bwMode="auto">
            <a:xfrm>
              <a:off x="-637082" y="5770953"/>
              <a:ext cx="3266109" cy="221314"/>
              <a:chOff x="-637082" y="5788205"/>
              <a:chExt cx="3266109" cy="221314"/>
            </a:xfrm>
          </p:grpSpPr>
          <p:grpSp>
            <p:nvGrpSpPr>
              <p:cNvPr id="317525" name="Group 194"/>
              <p:cNvGrpSpPr>
                <a:grpSpLocks/>
              </p:cNvGrpSpPr>
              <p:nvPr/>
            </p:nvGrpSpPr>
            <p:grpSpPr bwMode="auto">
              <a:xfrm>
                <a:off x="-637082" y="5788205"/>
                <a:ext cx="3266109" cy="215668"/>
                <a:chOff x="-637082" y="5788205"/>
                <a:chExt cx="3266109" cy="215668"/>
              </a:xfrm>
            </p:grpSpPr>
            <p:pic>
              <p:nvPicPr>
                <p:cNvPr id="31752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2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SUS Satellite Amplifier - TOP</a:t>
                  </a:r>
                  <a:endParaRPr lang="en-US" sz="800" b="1" dirty="0">
                    <a:latin typeface="Comic Sans MS" pitchFamily="66" charset="0"/>
                  </a:endParaRPr>
                </a:p>
              </p:txBody>
            </p:sp>
          </p:grpSp>
          <p:sp>
            <p:nvSpPr>
              <p:cNvPr id="31752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4"/>
                  </a:rPr>
                  <a:t>D080276 </a:t>
                </a:r>
                <a:endParaRPr lang="en-US" sz="800" b="1" dirty="0">
                  <a:latin typeface="Comic Sans MS" pitchFamily="66" charset="0"/>
                </a:endParaRPr>
              </a:p>
            </p:txBody>
          </p:sp>
        </p:grpSp>
        <p:grpSp>
          <p:nvGrpSpPr>
            <p:cNvPr id="317520" name="Group 192"/>
            <p:cNvGrpSpPr>
              <a:grpSpLocks/>
            </p:cNvGrpSpPr>
            <p:nvPr/>
          </p:nvGrpSpPr>
          <p:grpSpPr bwMode="auto">
            <a:xfrm>
              <a:off x="2841236" y="5773948"/>
              <a:ext cx="2415125" cy="221194"/>
              <a:chOff x="2841236" y="5773948"/>
              <a:chExt cx="2415125" cy="221194"/>
            </a:xfrm>
          </p:grpSpPr>
          <p:sp>
            <p:nvSpPr>
              <p:cNvPr id="31752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22" name="Group 191"/>
              <p:cNvGrpSpPr>
                <a:grpSpLocks/>
              </p:cNvGrpSpPr>
              <p:nvPr/>
            </p:nvGrpSpPr>
            <p:grpSpPr bwMode="auto">
              <a:xfrm>
                <a:off x="2841236" y="5779698"/>
                <a:ext cx="1280160" cy="215444"/>
                <a:chOff x="2841236" y="5779698"/>
                <a:chExt cx="1280160" cy="215444"/>
              </a:xfrm>
            </p:grpSpPr>
            <p:pic>
              <p:nvPicPr>
                <p:cNvPr id="31752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2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S1000508</a:t>
                  </a:r>
                  <a:endParaRPr lang="en-US" sz="800" b="1" dirty="0">
                    <a:latin typeface="Comic Sans MS" pitchFamily="66" charset="0"/>
                  </a:endParaRPr>
                </a:p>
              </p:txBody>
            </p:sp>
          </p:grpSp>
        </p:grpSp>
      </p:grpSp>
      <p:grpSp>
        <p:nvGrpSpPr>
          <p:cNvPr id="317457" name="Group 230"/>
          <p:cNvGrpSpPr>
            <a:grpSpLocks/>
          </p:cNvGrpSpPr>
          <p:nvPr/>
        </p:nvGrpSpPr>
        <p:grpSpPr bwMode="auto">
          <a:xfrm>
            <a:off x="1800225" y="1569869"/>
            <a:ext cx="5894388" cy="229845"/>
            <a:chOff x="-637082" y="5773948"/>
            <a:chExt cx="5893443" cy="230213"/>
          </a:xfrm>
        </p:grpSpPr>
        <p:grpSp>
          <p:nvGrpSpPr>
            <p:cNvPr id="317509" name="Group 195"/>
            <p:cNvGrpSpPr>
              <a:grpSpLocks/>
            </p:cNvGrpSpPr>
            <p:nvPr/>
          </p:nvGrpSpPr>
          <p:grpSpPr bwMode="auto">
            <a:xfrm>
              <a:off x="-637082" y="5782847"/>
              <a:ext cx="3266109" cy="221314"/>
              <a:chOff x="-637082" y="5800099"/>
              <a:chExt cx="3266109" cy="221314"/>
            </a:xfrm>
          </p:grpSpPr>
          <p:grpSp>
            <p:nvGrpSpPr>
              <p:cNvPr id="317515" name="Group 194"/>
              <p:cNvGrpSpPr>
                <a:grpSpLocks/>
              </p:cNvGrpSpPr>
              <p:nvPr/>
            </p:nvGrpSpPr>
            <p:grpSpPr bwMode="auto">
              <a:xfrm>
                <a:off x="-637082" y="5800099"/>
                <a:ext cx="3266109" cy="215668"/>
                <a:chOff x="-637082" y="5800099"/>
                <a:chExt cx="3266109" cy="215668"/>
              </a:xfrm>
            </p:grpSpPr>
            <p:pic>
              <p:nvPicPr>
                <p:cNvPr id="31751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18" name="TextBox 358"/>
                <p:cNvSpPr txBox="1">
                  <a:spLocks noChangeArrowheads="1"/>
                </p:cNvSpPr>
                <p:nvPr/>
              </p:nvSpPr>
              <p:spPr bwMode="auto">
                <a:xfrm>
                  <a:off x="-637082" y="5800099"/>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6" action="ppaction://hlinksldjump"/>
                    </a:rPr>
                    <a:t>SUS Satellite Amplifier – L1, L2</a:t>
                  </a:r>
                  <a:endParaRPr lang="en-US" sz="800" b="1" dirty="0">
                    <a:latin typeface="Comic Sans MS" pitchFamily="66" charset="0"/>
                  </a:endParaRPr>
                </a:p>
              </p:txBody>
            </p:sp>
          </p:grpSp>
          <p:sp>
            <p:nvSpPr>
              <p:cNvPr id="317516" name="TextBox 353"/>
              <p:cNvSpPr txBox="1">
                <a:spLocks noChangeArrowheads="1"/>
              </p:cNvSpPr>
              <p:nvPr/>
            </p:nvSpPr>
            <p:spPr bwMode="auto">
              <a:xfrm>
                <a:off x="1345721" y="5805969"/>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4"/>
                  </a:rPr>
                  <a:t>D080276</a:t>
                </a:r>
                <a:endParaRPr lang="en-US" sz="800" b="1" dirty="0">
                  <a:latin typeface="Comic Sans MS" pitchFamily="66" charset="0"/>
                </a:endParaRPr>
              </a:p>
            </p:txBody>
          </p:sp>
        </p:grpSp>
        <p:grpSp>
          <p:nvGrpSpPr>
            <p:cNvPr id="317510" name="Group 192"/>
            <p:cNvGrpSpPr>
              <a:grpSpLocks/>
            </p:cNvGrpSpPr>
            <p:nvPr/>
          </p:nvGrpSpPr>
          <p:grpSpPr bwMode="auto">
            <a:xfrm>
              <a:off x="2841236" y="5773948"/>
              <a:ext cx="2415125" cy="221201"/>
              <a:chOff x="2841236" y="5773948"/>
              <a:chExt cx="2415125" cy="221201"/>
            </a:xfrm>
          </p:grpSpPr>
          <p:sp>
            <p:nvSpPr>
              <p:cNvPr id="31751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12" name="Group 191"/>
              <p:cNvGrpSpPr>
                <a:grpSpLocks/>
              </p:cNvGrpSpPr>
              <p:nvPr/>
            </p:nvGrpSpPr>
            <p:grpSpPr bwMode="auto">
              <a:xfrm>
                <a:off x="2841236" y="5779705"/>
                <a:ext cx="1280160" cy="215444"/>
                <a:chOff x="2841236" y="5779705"/>
                <a:chExt cx="1280160" cy="215444"/>
              </a:xfrm>
            </p:grpSpPr>
            <p:pic>
              <p:nvPicPr>
                <p:cNvPr id="31751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14" name="TextBox 349"/>
                <p:cNvSpPr txBox="1">
                  <a:spLocks noChangeArrowheads="1"/>
                </p:cNvSpPr>
                <p:nvPr/>
              </p:nvSpPr>
              <p:spPr bwMode="auto">
                <a:xfrm>
                  <a:off x="2846716" y="5779705"/>
                  <a:ext cx="12709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S1000511</a:t>
                  </a:r>
                  <a:endParaRPr lang="en-US" sz="800" b="1" dirty="0">
                    <a:latin typeface="Comic Sans MS" pitchFamily="66" charset="0"/>
                  </a:endParaRPr>
                </a:p>
              </p:txBody>
            </p:sp>
          </p:grpSp>
        </p:grpSp>
      </p:grpSp>
      <p:grpSp>
        <p:nvGrpSpPr>
          <p:cNvPr id="317458" name="Group 230"/>
          <p:cNvGrpSpPr>
            <a:grpSpLocks/>
          </p:cNvGrpSpPr>
          <p:nvPr/>
        </p:nvGrpSpPr>
        <p:grpSpPr bwMode="auto">
          <a:xfrm>
            <a:off x="1800225" y="2566988"/>
            <a:ext cx="5894388" cy="223837"/>
            <a:chOff x="-637082" y="5770953"/>
            <a:chExt cx="5893443" cy="224189"/>
          </a:xfrm>
        </p:grpSpPr>
        <p:grpSp>
          <p:nvGrpSpPr>
            <p:cNvPr id="317499" name="Group 195"/>
            <p:cNvGrpSpPr>
              <a:grpSpLocks/>
            </p:cNvGrpSpPr>
            <p:nvPr/>
          </p:nvGrpSpPr>
          <p:grpSpPr bwMode="auto">
            <a:xfrm>
              <a:off x="-637082" y="5770953"/>
              <a:ext cx="3266109" cy="221314"/>
              <a:chOff x="-637082" y="5788205"/>
              <a:chExt cx="3266109" cy="221314"/>
            </a:xfrm>
          </p:grpSpPr>
          <p:grpSp>
            <p:nvGrpSpPr>
              <p:cNvPr id="317505" name="Group 194"/>
              <p:cNvGrpSpPr>
                <a:grpSpLocks/>
              </p:cNvGrpSpPr>
              <p:nvPr/>
            </p:nvGrpSpPr>
            <p:grpSpPr bwMode="auto">
              <a:xfrm>
                <a:off x="-637082" y="5788205"/>
                <a:ext cx="3266109" cy="215668"/>
                <a:chOff x="-637082" y="5788205"/>
                <a:chExt cx="3266109" cy="215668"/>
              </a:xfrm>
            </p:grpSpPr>
            <p:pic>
              <p:nvPicPr>
                <p:cNvPr id="31750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0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SUS Anti-Alias </a:t>
                  </a:r>
                  <a:r>
                    <a:rPr lang="en-US" sz="800" b="1" dirty="0">
                      <a:latin typeface="Comic Sans MS" pitchFamily="66" charset="0"/>
                      <a:hlinkClick r:id="rId28" action="ppaction://hlinksldjump"/>
                    </a:rPr>
                    <a:t>Chassis</a:t>
                  </a:r>
                  <a:endParaRPr lang="en-US" sz="800" b="1" dirty="0">
                    <a:latin typeface="Comic Sans MS" pitchFamily="66" charset="0"/>
                  </a:endParaRPr>
                </a:p>
              </p:txBody>
            </p:sp>
          </p:grpSp>
          <p:sp>
            <p:nvSpPr>
              <p:cNvPr id="3175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9"/>
                  </a:rPr>
                  <a:t>D1000721</a:t>
                </a:r>
                <a:endParaRPr lang="en-US" sz="800" b="1" dirty="0">
                  <a:latin typeface="Comic Sans MS" pitchFamily="66" charset="0"/>
                </a:endParaRPr>
              </a:p>
            </p:txBody>
          </p:sp>
        </p:grpSp>
        <p:grpSp>
          <p:nvGrpSpPr>
            <p:cNvPr id="317500" name="Group 192"/>
            <p:cNvGrpSpPr>
              <a:grpSpLocks/>
            </p:cNvGrpSpPr>
            <p:nvPr/>
          </p:nvGrpSpPr>
          <p:grpSpPr bwMode="auto">
            <a:xfrm>
              <a:off x="2841236" y="5773948"/>
              <a:ext cx="2415125" cy="221194"/>
              <a:chOff x="2841236" y="5773948"/>
              <a:chExt cx="2415125" cy="221194"/>
            </a:xfrm>
          </p:grpSpPr>
          <p:sp>
            <p:nvSpPr>
              <p:cNvPr id="3175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02" name="Group 191"/>
              <p:cNvGrpSpPr>
                <a:grpSpLocks/>
              </p:cNvGrpSpPr>
              <p:nvPr/>
            </p:nvGrpSpPr>
            <p:grpSpPr bwMode="auto">
              <a:xfrm>
                <a:off x="2841236" y="5779698"/>
                <a:ext cx="1280160" cy="215444"/>
                <a:chOff x="2841236" y="5779698"/>
                <a:chExt cx="1280160" cy="215444"/>
              </a:xfrm>
            </p:grpSpPr>
            <p:pic>
              <p:nvPicPr>
                <p:cNvPr id="31750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S1000519</a:t>
                  </a:r>
                  <a:endParaRPr lang="en-US" sz="800" b="1" dirty="0">
                    <a:latin typeface="Comic Sans MS" pitchFamily="66" charset="0"/>
                  </a:endParaRPr>
                </a:p>
              </p:txBody>
            </p:sp>
          </p:grpSp>
        </p:grpSp>
      </p:grpSp>
      <p:grpSp>
        <p:nvGrpSpPr>
          <p:cNvPr id="317459" name="Group 230"/>
          <p:cNvGrpSpPr>
            <a:grpSpLocks/>
          </p:cNvGrpSpPr>
          <p:nvPr/>
        </p:nvGrpSpPr>
        <p:grpSpPr bwMode="auto">
          <a:xfrm>
            <a:off x="1800225" y="2357438"/>
            <a:ext cx="5894388" cy="223837"/>
            <a:chOff x="-637082" y="5770953"/>
            <a:chExt cx="5893443" cy="224189"/>
          </a:xfrm>
        </p:grpSpPr>
        <p:grpSp>
          <p:nvGrpSpPr>
            <p:cNvPr id="317489" name="Group 195"/>
            <p:cNvGrpSpPr>
              <a:grpSpLocks/>
            </p:cNvGrpSpPr>
            <p:nvPr/>
          </p:nvGrpSpPr>
          <p:grpSpPr bwMode="auto">
            <a:xfrm>
              <a:off x="-637082" y="5770953"/>
              <a:ext cx="3266109" cy="221314"/>
              <a:chOff x="-637082" y="5788205"/>
              <a:chExt cx="3266109" cy="221314"/>
            </a:xfrm>
          </p:grpSpPr>
          <p:grpSp>
            <p:nvGrpSpPr>
              <p:cNvPr id="317495" name="Group 194"/>
              <p:cNvGrpSpPr>
                <a:grpSpLocks/>
              </p:cNvGrpSpPr>
              <p:nvPr/>
            </p:nvGrpSpPr>
            <p:grpSpPr bwMode="auto">
              <a:xfrm>
                <a:off x="-637082" y="5788205"/>
                <a:ext cx="3266109" cy="215668"/>
                <a:chOff x="-637082" y="5788205"/>
                <a:chExt cx="3266109" cy="215668"/>
              </a:xfrm>
            </p:grpSpPr>
            <p:pic>
              <p:nvPicPr>
                <p:cNvPr id="31749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9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1" action="ppaction://hlinksldjump"/>
                    </a:rPr>
                    <a:t>SUS Anti-Alias </a:t>
                  </a:r>
                  <a:r>
                    <a:rPr lang="en-US" sz="800" b="1" dirty="0">
                      <a:latin typeface="Comic Sans MS" pitchFamily="66" charset="0"/>
                      <a:hlinkClick r:id="rId31" action="ppaction://hlinksldjump"/>
                    </a:rPr>
                    <a:t>Chassis</a:t>
                  </a:r>
                  <a:endParaRPr lang="en-US" sz="800" b="1" dirty="0">
                    <a:latin typeface="Comic Sans MS" pitchFamily="66" charset="0"/>
                  </a:endParaRPr>
                </a:p>
              </p:txBody>
            </p:sp>
          </p:grpSp>
          <p:sp>
            <p:nvSpPr>
              <p:cNvPr id="31749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D070081</a:t>
                </a:r>
                <a:endParaRPr lang="en-US" sz="800" b="1" dirty="0">
                  <a:latin typeface="Comic Sans MS" pitchFamily="66" charset="0"/>
                </a:endParaRPr>
              </a:p>
            </p:txBody>
          </p:sp>
        </p:grpSp>
        <p:grpSp>
          <p:nvGrpSpPr>
            <p:cNvPr id="317490" name="Group 192"/>
            <p:cNvGrpSpPr>
              <a:grpSpLocks/>
            </p:cNvGrpSpPr>
            <p:nvPr/>
          </p:nvGrpSpPr>
          <p:grpSpPr bwMode="auto">
            <a:xfrm>
              <a:off x="2841236" y="5773948"/>
              <a:ext cx="2415125" cy="221194"/>
              <a:chOff x="2841236" y="5773948"/>
              <a:chExt cx="2415125" cy="221194"/>
            </a:xfrm>
          </p:grpSpPr>
          <p:sp>
            <p:nvSpPr>
              <p:cNvPr id="31749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492" name="Group 191"/>
              <p:cNvGrpSpPr>
                <a:grpSpLocks/>
              </p:cNvGrpSpPr>
              <p:nvPr/>
            </p:nvGrpSpPr>
            <p:grpSpPr bwMode="auto">
              <a:xfrm>
                <a:off x="2841236" y="5779698"/>
                <a:ext cx="1280160" cy="215444"/>
                <a:chOff x="2841236" y="5779698"/>
                <a:chExt cx="1280160" cy="215444"/>
              </a:xfrm>
            </p:grpSpPr>
            <p:pic>
              <p:nvPicPr>
                <p:cNvPr id="31749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9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S1000505</a:t>
                  </a:r>
                  <a:endParaRPr lang="en-US" sz="800" b="1" dirty="0">
                    <a:latin typeface="Comic Sans MS" pitchFamily="66" charset="0"/>
                  </a:endParaRPr>
                </a:p>
              </p:txBody>
            </p:sp>
          </p:grpSp>
        </p:grpSp>
      </p:grpSp>
      <p:sp>
        <p:nvSpPr>
          <p:cNvPr id="317460" name="TextBox 367"/>
          <p:cNvSpPr txBox="1">
            <a:spLocks noChangeArrowheads="1"/>
          </p:cNvSpPr>
          <p:nvPr/>
        </p:nvSpPr>
        <p:spPr bwMode="auto">
          <a:xfrm>
            <a:off x="7610475" y="4152900"/>
            <a:ext cx="128587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0 – ADC0</a:t>
            </a:r>
          </a:p>
          <a:p>
            <a:pPr eaLnBrk="1" hangingPunct="1"/>
            <a:r>
              <a:rPr lang="en-US" sz="800">
                <a:latin typeface="Comic Sans MS" pitchFamily="66" charset="0"/>
              </a:rPr>
              <a:t>1 – DAC0</a:t>
            </a:r>
          </a:p>
          <a:p>
            <a:pPr eaLnBrk="1" hangingPunct="1"/>
            <a:r>
              <a:rPr lang="en-US" sz="800">
                <a:latin typeface="Comic Sans MS" pitchFamily="66" charset="0"/>
              </a:rPr>
              <a:t>2 – ADC1</a:t>
            </a:r>
          </a:p>
        </p:txBody>
      </p:sp>
      <p:grpSp>
        <p:nvGrpSpPr>
          <p:cNvPr id="317461" name="Group 111"/>
          <p:cNvGrpSpPr>
            <a:grpSpLocks/>
          </p:cNvGrpSpPr>
          <p:nvPr/>
        </p:nvGrpSpPr>
        <p:grpSpPr bwMode="auto">
          <a:xfrm>
            <a:off x="2659063" y="4689475"/>
            <a:ext cx="5064125" cy="230188"/>
            <a:chOff x="2659063" y="4822280"/>
            <a:chExt cx="5064125" cy="230642"/>
          </a:xfrm>
        </p:grpSpPr>
        <p:pic>
          <p:nvPicPr>
            <p:cNvPr id="317483"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484"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85"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 CPU</a:t>
              </a:r>
            </a:p>
          </p:txBody>
        </p:sp>
        <p:sp>
          <p:nvSpPr>
            <p:cNvPr id="317486"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sp>
          <p:nvSpPr>
            <p:cNvPr id="317487" name="TextBox 112"/>
            <p:cNvSpPr txBox="1">
              <a:spLocks noChangeArrowheads="1"/>
            </p:cNvSpPr>
            <p:nvPr/>
          </p:nvSpPr>
          <p:spPr bwMode="auto">
            <a:xfrm>
              <a:off x="2659063" y="4822280"/>
              <a:ext cx="1147409"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a:t>
              </a:r>
            </a:p>
          </p:txBody>
        </p:sp>
        <p:sp>
          <p:nvSpPr>
            <p:cNvPr id="317488"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7462" name="Group 230"/>
          <p:cNvGrpSpPr>
            <a:grpSpLocks/>
          </p:cNvGrpSpPr>
          <p:nvPr/>
        </p:nvGrpSpPr>
        <p:grpSpPr bwMode="auto">
          <a:xfrm>
            <a:off x="1800225" y="2024063"/>
            <a:ext cx="5894388" cy="223837"/>
            <a:chOff x="-637082" y="5770953"/>
            <a:chExt cx="5893443" cy="224189"/>
          </a:xfrm>
        </p:grpSpPr>
        <p:grpSp>
          <p:nvGrpSpPr>
            <p:cNvPr id="317473" name="Group 195"/>
            <p:cNvGrpSpPr>
              <a:grpSpLocks/>
            </p:cNvGrpSpPr>
            <p:nvPr/>
          </p:nvGrpSpPr>
          <p:grpSpPr bwMode="auto">
            <a:xfrm>
              <a:off x="-637082" y="5770953"/>
              <a:ext cx="3266109" cy="221314"/>
              <a:chOff x="-637082" y="5788205"/>
              <a:chExt cx="3266109" cy="221314"/>
            </a:xfrm>
          </p:grpSpPr>
          <p:grpSp>
            <p:nvGrpSpPr>
              <p:cNvPr id="317479" name="Group 194"/>
              <p:cNvGrpSpPr>
                <a:grpSpLocks/>
              </p:cNvGrpSpPr>
              <p:nvPr/>
            </p:nvGrpSpPr>
            <p:grpSpPr bwMode="auto">
              <a:xfrm>
                <a:off x="-637082" y="5788205"/>
                <a:ext cx="3266109" cy="215668"/>
                <a:chOff x="-637082" y="5788205"/>
                <a:chExt cx="3266109" cy="215668"/>
              </a:xfrm>
            </p:grpSpPr>
            <p:pic>
              <p:nvPicPr>
                <p:cNvPr id="317481"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8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SUS Coil Driver - TOP</a:t>
                  </a:r>
                  <a:endParaRPr lang="en-US" sz="800" b="1" dirty="0">
                    <a:latin typeface="Comic Sans MS" pitchFamily="66" charset="0"/>
                  </a:endParaRPr>
                </a:p>
              </p:txBody>
            </p:sp>
          </p:grpSp>
          <p:sp>
            <p:nvSpPr>
              <p:cNvPr id="31748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7"/>
                  </a:rPr>
                  <a:t>D060278</a:t>
                </a:r>
                <a:endParaRPr lang="en-US" sz="800" b="1">
                  <a:latin typeface="Comic Sans MS" pitchFamily="66" charset="0"/>
                </a:endParaRPr>
              </a:p>
            </p:txBody>
          </p:sp>
        </p:grpSp>
        <p:grpSp>
          <p:nvGrpSpPr>
            <p:cNvPr id="317474" name="Group 192"/>
            <p:cNvGrpSpPr>
              <a:grpSpLocks/>
            </p:cNvGrpSpPr>
            <p:nvPr/>
          </p:nvGrpSpPr>
          <p:grpSpPr bwMode="auto">
            <a:xfrm>
              <a:off x="2841236" y="5773948"/>
              <a:ext cx="2415125" cy="221194"/>
              <a:chOff x="2841236" y="5773948"/>
              <a:chExt cx="2415125" cy="221194"/>
            </a:xfrm>
          </p:grpSpPr>
          <p:sp>
            <p:nvSpPr>
              <p:cNvPr id="31747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476" name="Group 191"/>
              <p:cNvGrpSpPr>
                <a:grpSpLocks/>
              </p:cNvGrpSpPr>
              <p:nvPr/>
            </p:nvGrpSpPr>
            <p:grpSpPr bwMode="auto">
              <a:xfrm>
                <a:off x="2841236" y="5779698"/>
                <a:ext cx="1280160" cy="215444"/>
                <a:chOff x="2841236" y="5779698"/>
                <a:chExt cx="1280160" cy="215444"/>
              </a:xfrm>
            </p:grpSpPr>
            <p:pic>
              <p:nvPicPr>
                <p:cNvPr id="31747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7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S1000515</a:t>
                  </a:r>
                  <a:endParaRPr lang="en-US" sz="800" b="1" dirty="0">
                    <a:latin typeface="Comic Sans MS" pitchFamily="66" charset="0"/>
                  </a:endParaRPr>
                </a:p>
              </p:txBody>
            </p:sp>
          </p:grpSp>
        </p:grpSp>
      </p:grpSp>
      <p:grpSp>
        <p:nvGrpSpPr>
          <p:cNvPr id="317463" name="Group 125"/>
          <p:cNvGrpSpPr>
            <a:grpSpLocks/>
          </p:cNvGrpSpPr>
          <p:nvPr/>
        </p:nvGrpSpPr>
        <p:grpSpPr bwMode="auto">
          <a:xfrm>
            <a:off x="1800225" y="1233488"/>
            <a:ext cx="2952750" cy="215900"/>
            <a:chOff x="-704850" y="1462088"/>
            <a:chExt cx="2952750" cy="215330"/>
          </a:xfrm>
        </p:grpSpPr>
        <p:sp>
          <p:nvSpPr>
            <p:cNvPr id="137" name="Rectangle 136"/>
            <p:cNvSpPr/>
            <p:nvPr/>
          </p:nvSpPr>
          <p:spPr bwMode="auto">
            <a:xfrm>
              <a:off x="1603375" y="1514337"/>
              <a:ext cx="644525" cy="11399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700" b="1" dirty="0">
                  <a:solidFill>
                    <a:schemeClr val="tx1"/>
                  </a:solidFill>
                  <a:latin typeface="Comic Sans MS" charset="0"/>
                  <a:ea typeface="ＭＳ Ｐゴシック" charset="-128"/>
                </a:rPr>
                <a:t>RVS4000</a:t>
              </a:r>
              <a:endParaRPr lang="en-US" dirty="0">
                <a:solidFill>
                  <a:schemeClr val="tx1"/>
                </a:solidFill>
                <a:ea typeface="ＭＳ Ｐゴシック" charset="-128"/>
              </a:endParaRPr>
            </a:p>
          </p:txBody>
        </p:sp>
        <p:sp>
          <p:nvSpPr>
            <p:cNvPr id="317472" name="TextBox 358"/>
            <p:cNvSpPr txBox="1">
              <a:spLocks noChangeArrowheads="1"/>
            </p:cNvSpPr>
            <p:nvPr/>
          </p:nvSpPr>
          <p:spPr bwMode="auto">
            <a:xfrm>
              <a:off x="-704850" y="1462088"/>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CISCO Router</a:t>
              </a:r>
            </a:p>
          </p:txBody>
        </p:sp>
      </p:grpSp>
      <p:grpSp>
        <p:nvGrpSpPr>
          <p:cNvPr id="317464" name="Group 14"/>
          <p:cNvGrpSpPr>
            <a:grpSpLocks/>
          </p:cNvGrpSpPr>
          <p:nvPr/>
        </p:nvGrpSpPr>
        <p:grpSpPr bwMode="auto">
          <a:xfrm>
            <a:off x="7362825" y="1847850"/>
            <a:ext cx="1819275" cy="347663"/>
            <a:chOff x="7115175" y="1809058"/>
            <a:chExt cx="1819276" cy="346767"/>
          </a:xfrm>
        </p:grpSpPr>
        <p:pic>
          <p:nvPicPr>
            <p:cNvPr id="317469" name="Picture 45"/>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70"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5"/>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grpSp>
        <p:nvGrpSpPr>
          <p:cNvPr id="317465" name="Group 145"/>
          <p:cNvGrpSpPr>
            <a:grpSpLocks/>
          </p:cNvGrpSpPr>
          <p:nvPr/>
        </p:nvGrpSpPr>
        <p:grpSpPr bwMode="auto">
          <a:xfrm>
            <a:off x="3789363" y="4572000"/>
            <a:ext cx="1281112" cy="214313"/>
            <a:chOff x="1084263" y="3094994"/>
            <a:chExt cx="1281112" cy="214944"/>
          </a:xfrm>
        </p:grpSpPr>
        <p:pic>
          <p:nvPicPr>
            <p:cNvPr id="317467"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084263" y="3135746"/>
              <a:ext cx="1281112" cy="1204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7468" name="TextBox 111"/>
            <p:cNvSpPr txBox="1">
              <a:spLocks noChangeArrowheads="1"/>
            </p:cNvSpPr>
            <p:nvPr/>
          </p:nvSpPr>
          <p:spPr bwMode="auto">
            <a:xfrm>
              <a:off x="1090238" y="3094994"/>
              <a:ext cx="1262437" cy="214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Fiber Optics Patch</a:t>
              </a:r>
            </a:p>
          </p:txBody>
        </p:sp>
      </p:grpSp>
      <p:sp>
        <p:nvSpPr>
          <p:cNvPr id="317466"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6" action="ppaction://hlinksldjump"/>
              </a:rPr>
              <a:t>&lt;&lt; Electronics Test Racks</a:t>
            </a:r>
            <a:endParaRPr lang="en-US" sz="800" b="1" dirty="0">
              <a:latin typeface="Comic Sans MS" pitchFamily="66" charset="0"/>
            </a:endParaRPr>
          </a:p>
        </p:txBody>
      </p:sp>
      <p:grpSp>
        <p:nvGrpSpPr>
          <p:cNvPr id="142" name="Group 141"/>
          <p:cNvGrpSpPr/>
          <p:nvPr/>
        </p:nvGrpSpPr>
        <p:grpSpPr>
          <a:xfrm>
            <a:off x="2645969" y="1345180"/>
            <a:ext cx="3924325" cy="184666"/>
            <a:chOff x="2173288" y="6524880"/>
            <a:chExt cx="3924325" cy="184666"/>
          </a:xfrm>
        </p:grpSpPr>
        <p:sp>
          <p:nvSpPr>
            <p:cNvPr id="14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44" name="Picture 3"/>
            <p:cNvPicPr>
              <a:picLocks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5" name="Picture 3"/>
            <p:cNvPicPr>
              <a:picLocks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cSld>
  <p:clrMapOvr>
    <a:masterClrMapping/>
  </p:clrMapOvr>
  <p:timing>
    <p:tnLst>
      <p:par>
        <p:cTn id="1" dur="indefinite" restart="never" nodeType="tmRoot"/>
      </p:par>
    </p:tnLst>
  </p:timing>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18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5AF11CB-BDD7-4137-AEE0-758A897A4C1D}" type="slidenum">
              <a:rPr lang="en-US" smtClean="0">
                <a:solidFill>
                  <a:srgbClr val="898989"/>
                </a:solidFill>
                <a:latin typeface="Calibri" pitchFamily="34" charset="0"/>
              </a:rPr>
              <a:pPr eaLnBrk="1" hangingPunct="1"/>
              <a:t>593</a:t>
            </a:fld>
            <a:endParaRPr lang="en-US" smtClean="0">
              <a:solidFill>
                <a:srgbClr val="898989"/>
              </a:solidFill>
              <a:latin typeface="Calibri" pitchFamily="34" charset="0"/>
            </a:endParaRPr>
          </a:p>
        </p:txBody>
      </p:sp>
      <p:sp>
        <p:nvSpPr>
          <p:cNvPr id="318468" name="Title 118"/>
          <p:cNvSpPr>
            <a:spLocks noGrp="1"/>
          </p:cNvSpPr>
          <p:nvPr>
            <p:ph type="title"/>
          </p:nvPr>
        </p:nvSpPr>
        <p:spPr/>
        <p:txBody>
          <a:bodyPr/>
          <a:lstStyle/>
          <a:p>
            <a:r>
              <a:rPr lang="en-US" smtClean="0">
                <a:ea typeface="ＭＳ Ｐゴシック" pitchFamily="34" charset="-128"/>
              </a:rPr>
              <a:t>D080276-S1000508</a:t>
            </a:r>
          </a:p>
        </p:txBody>
      </p:sp>
      <p:grpSp>
        <p:nvGrpSpPr>
          <p:cNvPr id="318469" name="Group 230"/>
          <p:cNvGrpSpPr>
            <a:grpSpLocks/>
          </p:cNvGrpSpPr>
          <p:nvPr/>
        </p:nvGrpSpPr>
        <p:grpSpPr bwMode="auto">
          <a:xfrm>
            <a:off x="1800225" y="779463"/>
            <a:ext cx="5894388" cy="223837"/>
            <a:chOff x="-637082" y="5770953"/>
            <a:chExt cx="5893443" cy="224189"/>
          </a:xfrm>
        </p:grpSpPr>
        <p:grpSp>
          <p:nvGrpSpPr>
            <p:cNvPr id="318553" name="Group 195"/>
            <p:cNvGrpSpPr>
              <a:grpSpLocks/>
            </p:cNvGrpSpPr>
            <p:nvPr/>
          </p:nvGrpSpPr>
          <p:grpSpPr bwMode="auto">
            <a:xfrm>
              <a:off x="-637082" y="5770953"/>
              <a:ext cx="3266109" cy="221314"/>
              <a:chOff x="-637082" y="5788205"/>
              <a:chExt cx="3266109" cy="221314"/>
            </a:xfrm>
          </p:grpSpPr>
          <p:grpSp>
            <p:nvGrpSpPr>
              <p:cNvPr id="318559" name="Group 194"/>
              <p:cNvGrpSpPr>
                <a:grpSpLocks/>
              </p:cNvGrpSpPr>
              <p:nvPr/>
            </p:nvGrpSpPr>
            <p:grpSpPr bwMode="auto">
              <a:xfrm>
                <a:off x="-637082" y="5788205"/>
                <a:ext cx="3266109" cy="215668"/>
                <a:chOff x="-637082" y="5788205"/>
                <a:chExt cx="3266109" cy="215668"/>
              </a:xfrm>
            </p:grpSpPr>
            <p:pic>
              <p:nvPicPr>
                <p:cNvPr id="318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6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Satellite Amplifier - TOP</a:t>
                  </a:r>
                </a:p>
              </p:txBody>
            </p:sp>
          </p:grpSp>
          <p:sp>
            <p:nvSpPr>
              <p:cNvPr id="31856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D080276 </a:t>
                </a:r>
                <a:endParaRPr lang="en-US" sz="800" b="1">
                  <a:latin typeface="Comic Sans MS" pitchFamily="66" charset="0"/>
                </a:endParaRPr>
              </a:p>
            </p:txBody>
          </p:sp>
        </p:grpSp>
        <p:grpSp>
          <p:nvGrpSpPr>
            <p:cNvPr id="318554" name="Group 192"/>
            <p:cNvGrpSpPr>
              <a:grpSpLocks/>
            </p:cNvGrpSpPr>
            <p:nvPr/>
          </p:nvGrpSpPr>
          <p:grpSpPr bwMode="auto">
            <a:xfrm>
              <a:off x="2841236" y="5773948"/>
              <a:ext cx="2415125" cy="221194"/>
              <a:chOff x="2841236" y="5773948"/>
              <a:chExt cx="2415125" cy="221194"/>
            </a:xfrm>
          </p:grpSpPr>
          <p:sp>
            <p:nvSpPr>
              <p:cNvPr id="31855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8556" name="Group 191"/>
              <p:cNvGrpSpPr>
                <a:grpSpLocks/>
              </p:cNvGrpSpPr>
              <p:nvPr/>
            </p:nvGrpSpPr>
            <p:grpSpPr bwMode="auto">
              <a:xfrm>
                <a:off x="2841236" y="5779698"/>
                <a:ext cx="1280160" cy="215444"/>
                <a:chOff x="2841236" y="5779698"/>
                <a:chExt cx="1280160" cy="215444"/>
              </a:xfrm>
            </p:grpSpPr>
            <p:pic>
              <p:nvPicPr>
                <p:cNvPr id="31855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S1000508</a:t>
                  </a:r>
                  <a:endParaRPr lang="en-US" sz="800" b="1" dirty="0">
                    <a:latin typeface="Comic Sans MS" pitchFamily="66" charset="0"/>
                  </a:endParaRPr>
                </a:p>
              </p:txBody>
            </p:sp>
          </p:grpSp>
        </p:grpSp>
      </p:grpSp>
      <p:grpSp>
        <p:nvGrpSpPr>
          <p:cNvPr id="318470" name="Group 88"/>
          <p:cNvGrpSpPr>
            <a:grpSpLocks/>
          </p:cNvGrpSpPr>
          <p:nvPr/>
        </p:nvGrpSpPr>
        <p:grpSpPr bwMode="auto">
          <a:xfrm>
            <a:off x="1023938" y="2106613"/>
            <a:ext cx="7661275" cy="604837"/>
            <a:chOff x="1024242" y="2106124"/>
            <a:chExt cx="7660189" cy="605275"/>
          </a:xfrm>
        </p:grpSpPr>
        <p:pic>
          <p:nvPicPr>
            <p:cNvPr id="31855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51"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D080276 </a:t>
              </a:r>
              <a:endParaRPr lang="en-US" sz="800" b="1" dirty="0">
                <a:latin typeface="Comic Sans MS" pitchFamily="66" charset="0"/>
              </a:endParaRPr>
            </a:p>
          </p:txBody>
        </p:sp>
        <p:sp>
          <p:nvSpPr>
            <p:cNvPr id="318552"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18471" name="Group 89"/>
          <p:cNvGrpSpPr>
            <a:grpSpLocks/>
          </p:cNvGrpSpPr>
          <p:nvPr/>
        </p:nvGrpSpPr>
        <p:grpSpPr bwMode="auto">
          <a:xfrm>
            <a:off x="1030288" y="4449763"/>
            <a:ext cx="7669212" cy="604837"/>
            <a:chOff x="1030950" y="4450544"/>
            <a:chExt cx="7667920" cy="604003"/>
          </a:xfrm>
        </p:grpSpPr>
        <p:pic>
          <p:nvPicPr>
            <p:cNvPr id="3185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4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S1000508</a:t>
              </a:r>
              <a:endParaRPr lang="en-US" sz="800" b="1" dirty="0">
                <a:latin typeface="Comic Sans MS" pitchFamily="66" charset="0"/>
              </a:endParaRPr>
            </a:p>
          </p:txBody>
        </p:sp>
        <p:sp>
          <p:nvSpPr>
            <p:cNvPr id="31854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18472" name="Group 59"/>
          <p:cNvGrpSpPr>
            <a:grpSpLocks/>
          </p:cNvGrpSpPr>
          <p:nvPr/>
        </p:nvGrpSpPr>
        <p:grpSpPr bwMode="auto">
          <a:xfrm>
            <a:off x="1403434" y="2727173"/>
            <a:ext cx="1173964" cy="358397"/>
            <a:chOff x="1403742" y="2727950"/>
            <a:chExt cx="1173614" cy="358150"/>
          </a:xfrm>
        </p:grpSpPr>
        <p:sp>
          <p:nvSpPr>
            <p:cNvPr id="318544" name="TextBox 353"/>
            <p:cNvSpPr txBox="1">
              <a:spLocks noChangeArrowheads="1"/>
            </p:cNvSpPr>
            <p:nvPr/>
          </p:nvSpPr>
          <p:spPr bwMode="auto">
            <a:xfrm>
              <a:off x="1403742" y="287065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TS-15 </a:t>
              </a:r>
              <a:endParaRPr lang="en-US" sz="800" b="1" dirty="0">
                <a:latin typeface="Comic Sans MS" pitchFamily="66" charset="0"/>
              </a:endParaRPr>
            </a:p>
          </p:txBody>
        </p:sp>
        <p:pic>
          <p:nvPicPr>
            <p:cNvPr id="31854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46" name="Rectangle 54"/>
            <p:cNvSpPr>
              <a:spLocks noChangeArrowheads="1"/>
            </p:cNvSpPr>
            <p:nvPr/>
          </p:nvSpPr>
          <p:spPr bwMode="auto">
            <a:xfrm>
              <a:off x="1756679" y="2727950"/>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Drive In</a:t>
              </a:r>
              <a:endParaRPr lang="en-US" b="1" dirty="0">
                <a:latin typeface="Comic Sans MS" pitchFamily="66" charset="0"/>
              </a:endParaRPr>
            </a:p>
          </p:txBody>
        </p:sp>
      </p:grpSp>
      <p:grpSp>
        <p:nvGrpSpPr>
          <p:cNvPr id="318473" name="Group 58"/>
          <p:cNvGrpSpPr>
            <a:grpSpLocks/>
          </p:cNvGrpSpPr>
          <p:nvPr/>
        </p:nvGrpSpPr>
        <p:grpSpPr bwMode="auto">
          <a:xfrm>
            <a:off x="2004916" y="2922209"/>
            <a:ext cx="992500" cy="363292"/>
            <a:chOff x="1928467" y="2932516"/>
            <a:chExt cx="992746" cy="363051"/>
          </a:xfrm>
        </p:grpSpPr>
        <p:pic>
          <p:nvPicPr>
            <p:cNvPr id="31854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42" name="TextBox 353"/>
            <p:cNvSpPr txBox="1">
              <a:spLocks noChangeArrowheads="1"/>
            </p:cNvSpPr>
            <p:nvPr/>
          </p:nvSpPr>
          <p:spPr bwMode="auto">
            <a:xfrm>
              <a:off x="1928467" y="3080123"/>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TS-1 </a:t>
              </a:r>
              <a:endParaRPr lang="en-US" sz="800" b="1" dirty="0">
                <a:latin typeface="Comic Sans MS" pitchFamily="66" charset="0"/>
              </a:endParaRPr>
            </a:p>
          </p:txBody>
        </p:sp>
        <p:sp>
          <p:nvSpPr>
            <p:cNvPr id="318543" name="Rectangle 57"/>
            <p:cNvSpPr>
              <a:spLocks noChangeArrowheads="1"/>
            </p:cNvSpPr>
            <p:nvPr/>
          </p:nvSpPr>
          <p:spPr bwMode="auto">
            <a:xfrm>
              <a:off x="2380895" y="2932516"/>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a:t>
              </a:r>
              <a:endParaRPr lang="en-US" b="1" dirty="0">
                <a:latin typeface="Comic Sans MS" pitchFamily="66" charset="0"/>
              </a:endParaRPr>
            </a:p>
          </p:txBody>
        </p:sp>
      </p:grpSp>
      <p:grpSp>
        <p:nvGrpSpPr>
          <p:cNvPr id="318474" name="Group 64"/>
          <p:cNvGrpSpPr>
            <a:grpSpLocks/>
          </p:cNvGrpSpPr>
          <p:nvPr/>
        </p:nvGrpSpPr>
        <p:grpSpPr bwMode="auto">
          <a:xfrm>
            <a:off x="2566617" y="3117339"/>
            <a:ext cx="1011881" cy="380656"/>
            <a:chOff x="1918418" y="2927613"/>
            <a:chExt cx="1012372" cy="380402"/>
          </a:xfrm>
        </p:grpSpPr>
        <p:pic>
          <p:nvPicPr>
            <p:cNvPr id="31853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9" name="TextBox 353"/>
            <p:cNvSpPr txBox="1">
              <a:spLocks noChangeArrowheads="1"/>
            </p:cNvSpPr>
            <p:nvPr/>
          </p:nvSpPr>
          <p:spPr bwMode="auto">
            <a:xfrm>
              <a:off x="1918418" y="309257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318540" name="Rectangle 67"/>
            <p:cNvSpPr>
              <a:spLocks noChangeArrowheads="1"/>
            </p:cNvSpPr>
            <p:nvPr/>
          </p:nvSpPr>
          <p:spPr bwMode="auto">
            <a:xfrm>
              <a:off x="2372763" y="2927613"/>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Mon</a:t>
              </a:r>
              <a:endParaRPr lang="en-US" b="1" dirty="0">
                <a:latin typeface="Comic Sans MS" pitchFamily="66" charset="0"/>
              </a:endParaRPr>
            </a:p>
          </p:txBody>
        </p:sp>
      </p:grpSp>
      <p:grpSp>
        <p:nvGrpSpPr>
          <p:cNvPr id="318475" name="Group 68"/>
          <p:cNvGrpSpPr>
            <a:grpSpLocks/>
          </p:cNvGrpSpPr>
          <p:nvPr/>
        </p:nvGrpSpPr>
        <p:grpSpPr bwMode="auto">
          <a:xfrm>
            <a:off x="3159139" y="3312802"/>
            <a:ext cx="1017701" cy="385233"/>
            <a:chOff x="1940090" y="2923055"/>
            <a:chExt cx="1017546" cy="384976"/>
          </a:xfrm>
        </p:grpSpPr>
        <p:pic>
          <p:nvPicPr>
            <p:cNvPr id="31853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6" name="TextBox 353"/>
            <p:cNvSpPr txBox="1">
              <a:spLocks noChangeArrowheads="1"/>
            </p:cNvSpPr>
            <p:nvPr/>
          </p:nvSpPr>
          <p:spPr bwMode="auto">
            <a:xfrm>
              <a:off x="1940090" y="309258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TS-2 </a:t>
              </a:r>
              <a:endParaRPr lang="en-US" sz="800" b="1" dirty="0">
                <a:latin typeface="Comic Sans MS" pitchFamily="66" charset="0"/>
              </a:endParaRPr>
            </a:p>
          </p:txBody>
        </p:sp>
        <p:sp>
          <p:nvSpPr>
            <p:cNvPr id="318537" name="Rectangle 71"/>
            <p:cNvSpPr>
              <a:spLocks noChangeArrowheads="1"/>
            </p:cNvSpPr>
            <p:nvPr/>
          </p:nvSpPr>
          <p:spPr bwMode="auto">
            <a:xfrm>
              <a:off x="2333592" y="2923055"/>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endParaRPr lang="en-US" b="1" dirty="0">
                <a:latin typeface="Comic Sans MS" pitchFamily="66" charset="0"/>
              </a:endParaRPr>
            </a:p>
          </p:txBody>
        </p:sp>
      </p:grpSp>
      <p:grpSp>
        <p:nvGrpSpPr>
          <p:cNvPr id="318476" name="Group 72"/>
          <p:cNvGrpSpPr>
            <a:grpSpLocks/>
          </p:cNvGrpSpPr>
          <p:nvPr/>
        </p:nvGrpSpPr>
        <p:grpSpPr bwMode="auto">
          <a:xfrm>
            <a:off x="3744119" y="2706436"/>
            <a:ext cx="1093016" cy="360085"/>
            <a:chOff x="1439367" y="2726264"/>
            <a:chExt cx="1092691" cy="359837"/>
          </a:xfrm>
        </p:grpSpPr>
        <p:sp>
          <p:nvSpPr>
            <p:cNvPr id="318532" name="TextBox 353"/>
            <p:cNvSpPr txBox="1">
              <a:spLocks noChangeArrowheads="1"/>
            </p:cNvSpPr>
            <p:nvPr/>
          </p:nvSpPr>
          <p:spPr bwMode="auto">
            <a:xfrm>
              <a:off x="1439367" y="2870805"/>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TS-16</a:t>
              </a:r>
              <a:endParaRPr lang="en-US" sz="800" b="1" dirty="0">
                <a:latin typeface="Comic Sans MS" pitchFamily="66" charset="0"/>
              </a:endParaRPr>
            </a:p>
          </p:txBody>
        </p:sp>
        <p:pic>
          <p:nvPicPr>
            <p:cNvPr id="31853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4" name="Rectangle 75"/>
            <p:cNvSpPr>
              <a:spLocks noChangeArrowheads="1"/>
            </p:cNvSpPr>
            <p:nvPr/>
          </p:nvSpPr>
          <p:spPr bwMode="auto">
            <a:xfrm>
              <a:off x="1711381" y="2726264"/>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Drive In</a:t>
              </a:r>
              <a:endParaRPr lang="en-US" b="1" dirty="0">
                <a:latin typeface="Comic Sans MS" pitchFamily="66" charset="0"/>
              </a:endParaRPr>
            </a:p>
          </p:txBody>
        </p:sp>
      </p:grpSp>
      <p:grpSp>
        <p:nvGrpSpPr>
          <p:cNvPr id="318477" name="Group 76"/>
          <p:cNvGrpSpPr>
            <a:grpSpLocks/>
          </p:cNvGrpSpPr>
          <p:nvPr/>
        </p:nvGrpSpPr>
        <p:grpSpPr bwMode="auto">
          <a:xfrm>
            <a:off x="4331246" y="2894938"/>
            <a:ext cx="1009322" cy="381338"/>
            <a:chOff x="1930695" y="2924293"/>
            <a:chExt cx="1009571" cy="381084"/>
          </a:xfrm>
        </p:grpSpPr>
        <p:pic>
          <p:nvPicPr>
            <p:cNvPr id="31852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0" name="TextBox 353"/>
            <p:cNvSpPr txBox="1">
              <a:spLocks noChangeArrowheads="1"/>
            </p:cNvSpPr>
            <p:nvPr/>
          </p:nvSpPr>
          <p:spPr bwMode="auto">
            <a:xfrm>
              <a:off x="1930695" y="3089933"/>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TS-3</a:t>
              </a:r>
              <a:endParaRPr lang="en-US" sz="800" b="1" dirty="0">
                <a:latin typeface="Comic Sans MS" pitchFamily="66" charset="0"/>
              </a:endParaRPr>
            </a:p>
          </p:txBody>
        </p:sp>
        <p:sp>
          <p:nvSpPr>
            <p:cNvPr id="318531" name="Rectangle 79"/>
            <p:cNvSpPr>
              <a:spLocks noChangeArrowheads="1"/>
            </p:cNvSpPr>
            <p:nvPr/>
          </p:nvSpPr>
          <p:spPr bwMode="auto">
            <a:xfrm>
              <a:off x="2399948" y="2924293"/>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a:t>
              </a:r>
              <a:endParaRPr lang="en-US" b="1" dirty="0">
                <a:latin typeface="Comic Sans MS" pitchFamily="66" charset="0"/>
              </a:endParaRPr>
            </a:p>
          </p:txBody>
        </p:sp>
      </p:grpSp>
      <p:grpSp>
        <p:nvGrpSpPr>
          <p:cNvPr id="318478" name="Group 80"/>
          <p:cNvGrpSpPr>
            <a:grpSpLocks/>
          </p:cNvGrpSpPr>
          <p:nvPr/>
        </p:nvGrpSpPr>
        <p:grpSpPr bwMode="auto">
          <a:xfrm>
            <a:off x="4919354" y="3103244"/>
            <a:ext cx="986418" cy="375706"/>
            <a:chOff x="1928011" y="2932571"/>
            <a:chExt cx="986897" cy="375456"/>
          </a:xfrm>
        </p:grpSpPr>
        <p:pic>
          <p:nvPicPr>
            <p:cNvPr id="31852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27" name="TextBox 353"/>
            <p:cNvSpPr txBox="1">
              <a:spLocks noChangeArrowheads="1"/>
            </p:cNvSpPr>
            <p:nvPr/>
          </p:nvSpPr>
          <p:spPr bwMode="auto">
            <a:xfrm>
              <a:off x="1928011" y="3092583"/>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318528" name="Rectangle 83"/>
            <p:cNvSpPr>
              <a:spLocks noChangeArrowheads="1"/>
            </p:cNvSpPr>
            <p:nvPr/>
          </p:nvSpPr>
          <p:spPr bwMode="auto">
            <a:xfrm>
              <a:off x="2356881" y="2932571"/>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Mon</a:t>
              </a:r>
              <a:endParaRPr lang="en-US" b="1" dirty="0">
                <a:latin typeface="Comic Sans MS" pitchFamily="66" charset="0"/>
              </a:endParaRPr>
            </a:p>
          </p:txBody>
        </p:sp>
      </p:grpSp>
      <p:grpSp>
        <p:nvGrpSpPr>
          <p:cNvPr id="318479" name="Group 84"/>
          <p:cNvGrpSpPr>
            <a:grpSpLocks/>
          </p:cNvGrpSpPr>
          <p:nvPr/>
        </p:nvGrpSpPr>
        <p:grpSpPr bwMode="auto">
          <a:xfrm>
            <a:off x="5529985" y="3297373"/>
            <a:ext cx="1052083" cy="389797"/>
            <a:chOff x="1948735" y="2926673"/>
            <a:chExt cx="1051922" cy="389537"/>
          </a:xfrm>
        </p:grpSpPr>
        <p:pic>
          <p:nvPicPr>
            <p:cNvPr id="31852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24" name="TextBox 353"/>
            <p:cNvSpPr txBox="1">
              <a:spLocks noChangeArrowheads="1"/>
            </p:cNvSpPr>
            <p:nvPr/>
          </p:nvSpPr>
          <p:spPr bwMode="auto">
            <a:xfrm>
              <a:off x="1948735" y="310076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TS-4</a:t>
              </a:r>
              <a:endParaRPr lang="en-US" sz="800" b="1" dirty="0">
                <a:latin typeface="Comic Sans MS" pitchFamily="66" charset="0"/>
              </a:endParaRPr>
            </a:p>
          </p:txBody>
        </p:sp>
        <p:sp>
          <p:nvSpPr>
            <p:cNvPr id="318525" name="Rectangle 87"/>
            <p:cNvSpPr>
              <a:spLocks noChangeArrowheads="1"/>
            </p:cNvSpPr>
            <p:nvPr/>
          </p:nvSpPr>
          <p:spPr bwMode="auto">
            <a:xfrm>
              <a:off x="2376613" y="2926673"/>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endParaRPr lang="en-US" b="1" dirty="0">
                <a:latin typeface="Comic Sans MS" pitchFamily="66" charset="0"/>
              </a:endParaRPr>
            </a:p>
          </p:txBody>
        </p:sp>
      </p:grpSp>
      <p:pic>
        <p:nvPicPr>
          <p:cNvPr id="31848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1"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57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48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19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8"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528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9"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6769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490" name="Rectangle 139"/>
          <p:cNvSpPr>
            <a:spLocks noChangeArrowheads="1"/>
          </p:cNvSpPr>
          <p:nvPr/>
        </p:nvSpPr>
        <p:spPr bwMode="auto">
          <a:xfrm>
            <a:off x="34178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5-8</a:t>
            </a:r>
            <a:endParaRPr lang="en-US" b="1">
              <a:latin typeface="Comic Sans MS" pitchFamily="66" charset="0"/>
            </a:endParaRPr>
          </a:p>
        </p:txBody>
      </p:sp>
      <p:sp>
        <p:nvSpPr>
          <p:cNvPr id="318491" name="Rectangle 140"/>
          <p:cNvSpPr>
            <a:spLocks noChangeArrowheads="1"/>
          </p:cNvSpPr>
          <p:nvPr/>
        </p:nvSpPr>
        <p:spPr bwMode="auto">
          <a:xfrm>
            <a:off x="57419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1-4</a:t>
            </a:r>
            <a:endParaRPr lang="en-US" b="1">
              <a:latin typeface="Comic Sans MS" pitchFamily="66" charset="0"/>
            </a:endParaRPr>
          </a:p>
        </p:txBody>
      </p:sp>
      <p:grpSp>
        <p:nvGrpSpPr>
          <p:cNvPr id="318492" name="Group 146"/>
          <p:cNvGrpSpPr>
            <a:grpSpLocks/>
          </p:cNvGrpSpPr>
          <p:nvPr/>
        </p:nvGrpSpPr>
        <p:grpSpPr bwMode="auto">
          <a:xfrm>
            <a:off x="2469777" y="5085533"/>
            <a:ext cx="1632045" cy="370261"/>
            <a:chOff x="2536813" y="6047003"/>
            <a:chExt cx="1631709" cy="372037"/>
          </a:xfrm>
        </p:grpSpPr>
        <p:pic>
          <p:nvPicPr>
            <p:cNvPr id="318520"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21" name="TextBox 353"/>
            <p:cNvSpPr txBox="1">
              <a:spLocks noChangeArrowheads="1"/>
            </p:cNvSpPr>
            <p:nvPr/>
          </p:nvSpPr>
          <p:spPr bwMode="auto">
            <a:xfrm>
              <a:off x="2536813" y="62035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318522" name="Rectangle 145"/>
            <p:cNvSpPr>
              <a:spLocks noChangeArrowheads="1"/>
            </p:cNvSpPr>
            <p:nvPr/>
          </p:nvSpPr>
          <p:spPr bwMode="auto">
            <a:xfrm>
              <a:off x="3458233" y="6047003"/>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 5-8</a:t>
              </a:r>
              <a:endParaRPr lang="en-US" b="1" dirty="0">
                <a:latin typeface="Comic Sans MS" pitchFamily="66" charset="0"/>
              </a:endParaRPr>
            </a:p>
          </p:txBody>
        </p:sp>
      </p:grpSp>
      <p:grpSp>
        <p:nvGrpSpPr>
          <p:cNvPr id="318493" name="Group 147"/>
          <p:cNvGrpSpPr>
            <a:grpSpLocks/>
          </p:cNvGrpSpPr>
          <p:nvPr/>
        </p:nvGrpSpPr>
        <p:grpSpPr bwMode="auto">
          <a:xfrm>
            <a:off x="4801539" y="5085523"/>
            <a:ext cx="1643435" cy="370252"/>
            <a:chOff x="2525426" y="6037439"/>
            <a:chExt cx="1643096" cy="372029"/>
          </a:xfrm>
        </p:grpSpPr>
        <p:pic>
          <p:nvPicPr>
            <p:cNvPr id="31851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18" name="TextBox 353"/>
            <p:cNvSpPr txBox="1">
              <a:spLocks noChangeArrowheads="1"/>
            </p:cNvSpPr>
            <p:nvPr/>
          </p:nvSpPr>
          <p:spPr bwMode="auto">
            <a:xfrm>
              <a:off x="2525426" y="6194024"/>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318519" name="Rectangle 150"/>
            <p:cNvSpPr>
              <a:spLocks noChangeArrowheads="1"/>
            </p:cNvSpPr>
            <p:nvPr/>
          </p:nvSpPr>
          <p:spPr bwMode="auto">
            <a:xfrm>
              <a:off x="3471176" y="6037439"/>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 1-4</a:t>
              </a:r>
              <a:endParaRPr lang="en-US" b="1" dirty="0">
                <a:latin typeface="Comic Sans MS" pitchFamily="66" charset="0"/>
              </a:endParaRPr>
            </a:p>
          </p:txBody>
        </p:sp>
      </p:grpSp>
      <p:grpSp>
        <p:nvGrpSpPr>
          <p:cNvPr id="318494" name="Group 152"/>
          <p:cNvGrpSpPr>
            <a:grpSpLocks/>
          </p:cNvGrpSpPr>
          <p:nvPr/>
        </p:nvGrpSpPr>
        <p:grpSpPr bwMode="auto">
          <a:xfrm>
            <a:off x="1365250" y="4514850"/>
            <a:ext cx="1177925" cy="455613"/>
            <a:chOff x="1365250" y="4514850"/>
            <a:chExt cx="1177925" cy="455674"/>
          </a:xfrm>
        </p:grpSpPr>
        <p:grpSp>
          <p:nvGrpSpPr>
            <p:cNvPr id="318508" name="Group 129"/>
            <p:cNvGrpSpPr>
              <a:grpSpLocks/>
            </p:cNvGrpSpPr>
            <p:nvPr/>
          </p:nvGrpSpPr>
          <p:grpSpPr bwMode="auto">
            <a:xfrm>
              <a:off x="1943101" y="4514850"/>
              <a:ext cx="600074" cy="455674"/>
              <a:chOff x="638176" y="4075174"/>
              <a:chExt cx="940368" cy="657225"/>
            </a:xfrm>
          </p:grpSpPr>
          <p:grpSp>
            <p:nvGrpSpPr>
              <p:cNvPr id="318511" name="Group 27"/>
              <p:cNvGrpSpPr>
                <a:grpSpLocks/>
              </p:cNvGrpSpPr>
              <p:nvPr/>
            </p:nvGrpSpPr>
            <p:grpSpPr bwMode="auto">
              <a:xfrm>
                <a:off x="638194" y="4162420"/>
                <a:ext cx="228602" cy="517524"/>
                <a:chOff x="2743200" y="4387215"/>
                <a:chExt cx="312420" cy="750570"/>
              </a:xfrm>
            </p:grpSpPr>
            <p:pic>
              <p:nvPicPr>
                <p:cNvPr id="31851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5"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6"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8512"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850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0"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8495" name="Rectangle 163"/>
          <p:cNvSpPr>
            <a:spLocks noChangeArrowheads="1"/>
          </p:cNvSpPr>
          <p:nvPr/>
        </p:nvSpPr>
        <p:spPr bwMode="auto">
          <a:xfrm>
            <a:off x="178276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8496" name="Rectangle 165"/>
          <p:cNvSpPr>
            <a:spLocks noChangeArrowheads="1"/>
          </p:cNvSpPr>
          <p:nvPr/>
        </p:nvSpPr>
        <p:spPr bwMode="auto">
          <a:xfrm>
            <a:off x="247967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8497" name="Rectangle 166"/>
          <p:cNvSpPr>
            <a:spLocks noChangeArrowheads="1"/>
          </p:cNvSpPr>
          <p:nvPr/>
        </p:nvSpPr>
        <p:spPr bwMode="auto">
          <a:xfrm>
            <a:off x="303053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8498" name="Rectangle 167"/>
          <p:cNvSpPr>
            <a:spLocks noChangeArrowheads="1"/>
          </p:cNvSpPr>
          <p:nvPr/>
        </p:nvSpPr>
        <p:spPr bwMode="auto">
          <a:xfrm>
            <a:off x="358298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8499" name="Rectangle 168"/>
          <p:cNvSpPr>
            <a:spLocks noChangeArrowheads="1"/>
          </p:cNvSpPr>
          <p:nvPr/>
        </p:nvSpPr>
        <p:spPr bwMode="auto">
          <a:xfrm>
            <a:off x="261143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1-4</a:t>
            </a:r>
            <a:endParaRPr lang="en-US" sz="1600" b="1">
              <a:latin typeface="Comic Sans MS" pitchFamily="66" charset="0"/>
            </a:endParaRPr>
          </a:p>
        </p:txBody>
      </p:sp>
      <p:sp>
        <p:nvSpPr>
          <p:cNvPr id="318500" name="Rectangle 169"/>
          <p:cNvSpPr>
            <a:spLocks noChangeArrowheads="1"/>
          </p:cNvSpPr>
          <p:nvPr/>
        </p:nvSpPr>
        <p:spPr bwMode="auto">
          <a:xfrm>
            <a:off x="412591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8501" name="Rectangle 170"/>
          <p:cNvSpPr>
            <a:spLocks noChangeArrowheads="1"/>
          </p:cNvSpPr>
          <p:nvPr/>
        </p:nvSpPr>
        <p:spPr bwMode="auto">
          <a:xfrm>
            <a:off x="482282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8502" name="Rectangle 171"/>
          <p:cNvSpPr>
            <a:spLocks noChangeArrowheads="1"/>
          </p:cNvSpPr>
          <p:nvPr/>
        </p:nvSpPr>
        <p:spPr bwMode="auto">
          <a:xfrm>
            <a:off x="537368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8503" name="Rectangle 173"/>
          <p:cNvSpPr>
            <a:spLocks noChangeArrowheads="1"/>
          </p:cNvSpPr>
          <p:nvPr/>
        </p:nvSpPr>
        <p:spPr bwMode="auto">
          <a:xfrm>
            <a:off x="592613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8504" name="Rectangle 174"/>
          <p:cNvSpPr>
            <a:spLocks noChangeArrowheads="1"/>
          </p:cNvSpPr>
          <p:nvPr/>
        </p:nvSpPr>
        <p:spPr bwMode="auto">
          <a:xfrm>
            <a:off x="495458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5-8</a:t>
            </a:r>
            <a:endParaRPr lang="en-US" sz="1600" b="1">
              <a:latin typeface="Comic Sans MS" pitchFamily="66" charset="0"/>
            </a:endParaRPr>
          </a:p>
        </p:txBody>
      </p:sp>
      <p:pic>
        <p:nvPicPr>
          <p:cNvPr id="318505" name="Picture 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538288" y="2193925"/>
            <a:ext cx="290512"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06" name="Rectangle 166"/>
          <p:cNvSpPr>
            <a:spLocks noChangeArrowheads="1"/>
          </p:cNvSpPr>
          <p:nvPr/>
        </p:nvSpPr>
        <p:spPr bwMode="auto">
          <a:xfrm>
            <a:off x="4097338" y="1257300"/>
            <a:ext cx="592137"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UM (Top)</a:t>
            </a:r>
            <a:endParaRPr lang="en-US" sz="1600" b="1">
              <a:latin typeface="Comic Sans MS" pitchFamily="66" charset="0"/>
            </a:endParaRPr>
          </a:p>
        </p:txBody>
      </p:sp>
      <p:sp>
        <p:nvSpPr>
          <p:cNvPr id="31850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1949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609274C-3544-4A96-9857-CC2E4F5178DA}" type="slidenum">
              <a:rPr lang="en-US" smtClean="0">
                <a:solidFill>
                  <a:srgbClr val="898989"/>
                </a:solidFill>
                <a:latin typeface="Calibri" pitchFamily="34" charset="0"/>
              </a:rPr>
              <a:pPr eaLnBrk="1" hangingPunct="1"/>
              <a:t>594</a:t>
            </a:fld>
            <a:endParaRPr lang="en-US" smtClean="0">
              <a:solidFill>
                <a:srgbClr val="898989"/>
              </a:solidFill>
              <a:latin typeface="Calibri" pitchFamily="34" charset="0"/>
            </a:endParaRPr>
          </a:p>
        </p:txBody>
      </p:sp>
      <p:sp>
        <p:nvSpPr>
          <p:cNvPr id="319492" name="Title 118"/>
          <p:cNvSpPr>
            <a:spLocks noGrp="1"/>
          </p:cNvSpPr>
          <p:nvPr>
            <p:ph type="title"/>
          </p:nvPr>
        </p:nvSpPr>
        <p:spPr/>
        <p:txBody>
          <a:bodyPr/>
          <a:lstStyle/>
          <a:p>
            <a:r>
              <a:rPr lang="en-US" smtClean="0">
                <a:ea typeface="ＭＳ Ｐゴシック" pitchFamily="34" charset="-128"/>
              </a:rPr>
              <a:t>D080276-S1000511</a:t>
            </a:r>
          </a:p>
        </p:txBody>
      </p:sp>
      <p:grpSp>
        <p:nvGrpSpPr>
          <p:cNvPr id="319493" name="Group 230"/>
          <p:cNvGrpSpPr>
            <a:grpSpLocks/>
          </p:cNvGrpSpPr>
          <p:nvPr/>
        </p:nvGrpSpPr>
        <p:grpSpPr bwMode="auto">
          <a:xfrm>
            <a:off x="1800225" y="779463"/>
            <a:ext cx="5894388" cy="223837"/>
            <a:chOff x="-637082" y="5770953"/>
            <a:chExt cx="5893443" cy="224196"/>
          </a:xfrm>
        </p:grpSpPr>
        <p:grpSp>
          <p:nvGrpSpPr>
            <p:cNvPr id="319577" name="Group 195"/>
            <p:cNvGrpSpPr>
              <a:grpSpLocks/>
            </p:cNvGrpSpPr>
            <p:nvPr/>
          </p:nvGrpSpPr>
          <p:grpSpPr bwMode="auto">
            <a:xfrm>
              <a:off x="-637082" y="5770953"/>
              <a:ext cx="3266109" cy="221314"/>
              <a:chOff x="-637082" y="5788205"/>
              <a:chExt cx="3266109" cy="221314"/>
            </a:xfrm>
          </p:grpSpPr>
          <p:grpSp>
            <p:nvGrpSpPr>
              <p:cNvPr id="319583" name="Group 194"/>
              <p:cNvGrpSpPr>
                <a:grpSpLocks/>
              </p:cNvGrpSpPr>
              <p:nvPr/>
            </p:nvGrpSpPr>
            <p:grpSpPr bwMode="auto">
              <a:xfrm>
                <a:off x="-637082" y="5788205"/>
                <a:ext cx="3266109" cy="215668"/>
                <a:chOff x="-637082" y="5788205"/>
                <a:chExt cx="3266109" cy="215668"/>
              </a:xfrm>
            </p:grpSpPr>
            <p:pic>
              <p:nvPicPr>
                <p:cNvPr id="31958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8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Satellite Amplifier – L1, L2</a:t>
                  </a:r>
                </a:p>
              </p:txBody>
            </p:sp>
          </p:grpSp>
          <p:sp>
            <p:nvSpPr>
              <p:cNvPr id="31958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D080276</a:t>
                </a:r>
                <a:endParaRPr lang="en-US" sz="800" b="1">
                  <a:latin typeface="Comic Sans MS" pitchFamily="66" charset="0"/>
                </a:endParaRPr>
              </a:p>
            </p:txBody>
          </p:sp>
        </p:grpSp>
        <p:grpSp>
          <p:nvGrpSpPr>
            <p:cNvPr id="319578" name="Group 192"/>
            <p:cNvGrpSpPr>
              <a:grpSpLocks/>
            </p:cNvGrpSpPr>
            <p:nvPr/>
          </p:nvGrpSpPr>
          <p:grpSpPr bwMode="auto">
            <a:xfrm>
              <a:off x="2841236" y="5773948"/>
              <a:ext cx="2415125" cy="221201"/>
              <a:chOff x="2841236" y="5773948"/>
              <a:chExt cx="2415125" cy="221201"/>
            </a:xfrm>
          </p:grpSpPr>
          <p:sp>
            <p:nvSpPr>
              <p:cNvPr id="31957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9580" name="Group 191"/>
              <p:cNvGrpSpPr>
                <a:grpSpLocks/>
              </p:cNvGrpSpPr>
              <p:nvPr/>
            </p:nvGrpSpPr>
            <p:grpSpPr bwMode="auto">
              <a:xfrm>
                <a:off x="2841236" y="5779705"/>
                <a:ext cx="1280160" cy="215444"/>
                <a:chOff x="2841236" y="5779705"/>
                <a:chExt cx="1280160" cy="215444"/>
              </a:xfrm>
            </p:grpSpPr>
            <p:pic>
              <p:nvPicPr>
                <p:cNvPr id="31958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82" name="TextBox 349"/>
                <p:cNvSpPr txBox="1">
                  <a:spLocks noChangeArrowheads="1"/>
                </p:cNvSpPr>
                <p:nvPr/>
              </p:nvSpPr>
              <p:spPr bwMode="auto">
                <a:xfrm>
                  <a:off x="2846716" y="5779705"/>
                  <a:ext cx="12709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S1000511</a:t>
                  </a:r>
                  <a:endParaRPr lang="en-US" sz="800" b="1" dirty="0">
                    <a:latin typeface="Comic Sans MS" pitchFamily="66" charset="0"/>
                  </a:endParaRPr>
                </a:p>
              </p:txBody>
            </p:sp>
          </p:grpSp>
        </p:grpSp>
      </p:grpSp>
      <p:grpSp>
        <p:nvGrpSpPr>
          <p:cNvPr id="319494" name="Group 37"/>
          <p:cNvGrpSpPr>
            <a:grpSpLocks/>
          </p:cNvGrpSpPr>
          <p:nvPr/>
        </p:nvGrpSpPr>
        <p:grpSpPr bwMode="auto">
          <a:xfrm>
            <a:off x="1023938" y="2106613"/>
            <a:ext cx="7661275" cy="604837"/>
            <a:chOff x="1024242" y="2106124"/>
            <a:chExt cx="7660189" cy="605275"/>
          </a:xfrm>
        </p:grpSpPr>
        <p:pic>
          <p:nvPicPr>
            <p:cNvPr id="31957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75"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D080276 </a:t>
              </a:r>
              <a:endParaRPr lang="en-US" sz="800" b="1" dirty="0">
                <a:latin typeface="Comic Sans MS" pitchFamily="66" charset="0"/>
              </a:endParaRPr>
            </a:p>
          </p:txBody>
        </p:sp>
        <p:sp>
          <p:nvSpPr>
            <p:cNvPr id="319576"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19495" name="Group 41"/>
          <p:cNvGrpSpPr>
            <a:grpSpLocks/>
          </p:cNvGrpSpPr>
          <p:nvPr/>
        </p:nvGrpSpPr>
        <p:grpSpPr bwMode="auto">
          <a:xfrm>
            <a:off x="1030288" y="4449763"/>
            <a:ext cx="7669212" cy="604837"/>
            <a:chOff x="1030950" y="4450544"/>
            <a:chExt cx="7667920" cy="604003"/>
          </a:xfrm>
        </p:grpSpPr>
        <p:pic>
          <p:nvPicPr>
            <p:cNvPr id="319571" name="Picture 4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7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S1000511</a:t>
              </a:r>
              <a:endParaRPr lang="en-US" sz="800" b="1" dirty="0">
                <a:latin typeface="Comic Sans MS" pitchFamily="66" charset="0"/>
              </a:endParaRPr>
            </a:p>
          </p:txBody>
        </p:sp>
        <p:sp>
          <p:nvSpPr>
            <p:cNvPr id="31957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319504"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528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05"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769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06" name="Rectangle 122"/>
          <p:cNvSpPr>
            <a:spLocks noChangeArrowheads="1"/>
          </p:cNvSpPr>
          <p:nvPr/>
        </p:nvSpPr>
        <p:spPr bwMode="auto">
          <a:xfrm>
            <a:off x="34178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5-8</a:t>
            </a:r>
            <a:endParaRPr lang="en-US" b="1">
              <a:latin typeface="Comic Sans MS" pitchFamily="66" charset="0"/>
            </a:endParaRPr>
          </a:p>
        </p:txBody>
      </p:sp>
      <p:sp>
        <p:nvSpPr>
          <p:cNvPr id="319507" name="Rectangle 123"/>
          <p:cNvSpPr>
            <a:spLocks noChangeArrowheads="1"/>
          </p:cNvSpPr>
          <p:nvPr/>
        </p:nvSpPr>
        <p:spPr bwMode="auto">
          <a:xfrm>
            <a:off x="57419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1-4</a:t>
            </a:r>
            <a:endParaRPr lang="en-US" b="1">
              <a:latin typeface="Comic Sans MS" pitchFamily="66" charset="0"/>
            </a:endParaRPr>
          </a:p>
        </p:txBody>
      </p:sp>
      <p:grpSp>
        <p:nvGrpSpPr>
          <p:cNvPr id="319508" name="Group 124"/>
          <p:cNvGrpSpPr>
            <a:grpSpLocks/>
          </p:cNvGrpSpPr>
          <p:nvPr/>
        </p:nvGrpSpPr>
        <p:grpSpPr bwMode="auto">
          <a:xfrm>
            <a:off x="1365250" y="4514850"/>
            <a:ext cx="1177925" cy="455613"/>
            <a:chOff x="1365250" y="4514850"/>
            <a:chExt cx="1177925" cy="455674"/>
          </a:xfrm>
        </p:grpSpPr>
        <p:grpSp>
          <p:nvGrpSpPr>
            <p:cNvPr id="319538" name="Group 129"/>
            <p:cNvGrpSpPr>
              <a:grpSpLocks/>
            </p:cNvGrpSpPr>
            <p:nvPr/>
          </p:nvGrpSpPr>
          <p:grpSpPr bwMode="auto">
            <a:xfrm>
              <a:off x="1943112" y="4514850"/>
              <a:ext cx="600064" cy="455674"/>
              <a:chOff x="638192" y="4075174"/>
              <a:chExt cx="940352" cy="657225"/>
            </a:xfrm>
          </p:grpSpPr>
          <p:grpSp>
            <p:nvGrpSpPr>
              <p:cNvPr id="319541" name="Group 27"/>
              <p:cNvGrpSpPr>
                <a:grpSpLocks/>
              </p:cNvGrpSpPr>
              <p:nvPr/>
            </p:nvGrpSpPr>
            <p:grpSpPr bwMode="auto">
              <a:xfrm>
                <a:off x="638192" y="4162422"/>
                <a:ext cx="228602" cy="517524"/>
                <a:chOff x="2743200" y="4387215"/>
                <a:chExt cx="312420" cy="750570"/>
              </a:xfrm>
            </p:grpSpPr>
            <p:pic>
              <p:nvPicPr>
                <p:cNvPr id="31954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5"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6"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9542"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9539"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0"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9509"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0"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1"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2"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657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3"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248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5"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19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17" name="Rectangle 142"/>
          <p:cNvSpPr>
            <a:spLocks noChangeArrowheads="1"/>
          </p:cNvSpPr>
          <p:nvPr/>
        </p:nvSpPr>
        <p:spPr bwMode="auto">
          <a:xfrm>
            <a:off x="178276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9518" name="Rectangle 143"/>
          <p:cNvSpPr>
            <a:spLocks noChangeArrowheads="1"/>
          </p:cNvSpPr>
          <p:nvPr/>
        </p:nvSpPr>
        <p:spPr bwMode="auto">
          <a:xfrm>
            <a:off x="247967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9519" name="Rectangle 144"/>
          <p:cNvSpPr>
            <a:spLocks noChangeArrowheads="1"/>
          </p:cNvSpPr>
          <p:nvPr/>
        </p:nvSpPr>
        <p:spPr bwMode="auto">
          <a:xfrm>
            <a:off x="303053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9520" name="Rectangle 145"/>
          <p:cNvSpPr>
            <a:spLocks noChangeArrowheads="1"/>
          </p:cNvSpPr>
          <p:nvPr/>
        </p:nvSpPr>
        <p:spPr bwMode="auto">
          <a:xfrm>
            <a:off x="358298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9521" name="Rectangle 146"/>
          <p:cNvSpPr>
            <a:spLocks noChangeArrowheads="1"/>
          </p:cNvSpPr>
          <p:nvPr/>
        </p:nvSpPr>
        <p:spPr bwMode="auto">
          <a:xfrm>
            <a:off x="261143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1-4</a:t>
            </a:r>
            <a:endParaRPr lang="en-US" sz="1600" b="1">
              <a:latin typeface="Comic Sans MS" pitchFamily="66" charset="0"/>
            </a:endParaRPr>
          </a:p>
        </p:txBody>
      </p:sp>
      <p:sp>
        <p:nvSpPr>
          <p:cNvPr id="319522" name="Rectangle 147"/>
          <p:cNvSpPr>
            <a:spLocks noChangeArrowheads="1"/>
          </p:cNvSpPr>
          <p:nvPr/>
        </p:nvSpPr>
        <p:spPr bwMode="auto">
          <a:xfrm>
            <a:off x="412591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9523" name="Rectangle 148"/>
          <p:cNvSpPr>
            <a:spLocks noChangeArrowheads="1"/>
          </p:cNvSpPr>
          <p:nvPr/>
        </p:nvSpPr>
        <p:spPr bwMode="auto">
          <a:xfrm>
            <a:off x="482282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9524" name="Rectangle 149"/>
          <p:cNvSpPr>
            <a:spLocks noChangeArrowheads="1"/>
          </p:cNvSpPr>
          <p:nvPr/>
        </p:nvSpPr>
        <p:spPr bwMode="auto">
          <a:xfrm>
            <a:off x="537368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9525" name="Rectangle 150"/>
          <p:cNvSpPr>
            <a:spLocks noChangeArrowheads="1"/>
          </p:cNvSpPr>
          <p:nvPr/>
        </p:nvSpPr>
        <p:spPr bwMode="auto">
          <a:xfrm>
            <a:off x="592613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9526" name="Rectangle 151"/>
          <p:cNvSpPr>
            <a:spLocks noChangeArrowheads="1"/>
          </p:cNvSpPr>
          <p:nvPr/>
        </p:nvSpPr>
        <p:spPr bwMode="auto">
          <a:xfrm>
            <a:off x="495458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5-8</a:t>
            </a:r>
            <a:endParaRPr lang="en-US" sz="1600" b="1">
              <a:latin typeface="Comic Sans MS" pitchFamily="66" charset="0"/>
            </a:endParaRPr>
          </a:p>
        </p:txBody>
      </p:sp>
      <p:pic>
        <p:nvPicPr>
          <p:cNvPr id="319527" name="Picture 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38288" y="2193925"/>
            <a:ext cx="290512"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9528" name="Group 153"/>
          <p:cNvGrpSpPr>
            <a:grpSpLocks/>
          </p:cNvGrpSpPr>
          <p:nvPr/>
        </p:nvGrpSpPr>
        <p:grpSpPr bwMode="auto">
          <a:xfrm>
            <a:off x="2722563" y="5064125"/>
            <a:ext cx="1477962" cy="404813"/>
            <a:chOff x="2789544" y="6025496"/>
            <a:chExt cx="1477656" cy="406755"/>
          </a:xfrm>
        </p:grpSpPr>
        <p:pic>
          <p:nvPicPr>
            <p:cNvPr id="319535"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36"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9537" name="Rectangle 156"/>
            <p:cNvSpPr>
              <a:spLocks noChangeArrowheads="1"/>
            </p:cNvSpPr>
            <p:nvPr/>
          </p:nvSpPr>
          <p:spPr bwMode="auto">
            <a:xfrm>
              <a:off x="2789544" y="6216132"/>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5-8</a:t>
              </a:r>
              <a:endParaRPr lang="en-US" b="1">
                <a:latin typeface="Comic Sans MS" pitchFamily="66" charset="0"/>
              </a:endParaRPr>
            </a:p>
          </p:txBody>
        </p:sp>
      </p:grpSp>
      <p:grpSp>
        <p:nvGrpSpPr>
          <p:cNvPr id="319529" name="Group 157"/>
          <p:cNvGrpSpPr>
            <a:grpSpLocks/>
          </p:cNvGrpSpPr>
          <p:nvPr/>
        </p:nvGrpSpPr>
        <p:grpSpPr bwMode="auto">
          <a:xfrm>
            <a:off x="5065713" y="5073650"/>
            <a:ext cx="1477962" cy="404813"/>
            <a:chOff x="2789544" y="6025496"/>
            <a:chExt cx="1477656" cy="406755"/>
          </a:xfrm>
        </p:grpSpPr>
        <p:pic>
          <p:nvPicPr>
            <p:cNvPr id="319532"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33"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9534" name="Rectangle 160"/>
            <p:cNvSpPr>
              <a:spLocks noChangeArrowheads="1"/>
            </p:cNvSpPr>
            <p:nvPr/>
          </p:nvSpPr>
          <p:spPr bwMode="auto">
            <a:xfrm>
              <a:off x="2789544" y="6216132"/>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1-4</a:t>
              </a:r>
              <a:endParaRPr lang="en-US" b="1">
                <a:latin typeface="Comic Sans MS" pitchFamily="66" charset="0"/>
              </a:endParaRPr>
            </a:p>
          </p:txBody>
        </p:sp>
      </p:grpSp>
      <p:sp>
        <p:nvSpPr>
          <p:cNvPr id="319530" name="Rectangle 166"/>
          <p:cNvSpPr>
            <a:spLocks noChangeArrowheads="1"/>
          </p:cNvSpPr>
          <p:nvPr/>
        </p:nvSpPr>
        <p:spPr bwMode="auto">
          <a:xfrm>
            <a:off x="3925888" y="1257300"/>
            <a:ext cx="1046162"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IM (L1), BM (L2)</a:t>
            </a:r>
            <a:endParaRPr lang="en-US" sz="1600" b="1">
              <a:latin typeface="Comic Sans MS" pitchFamily="66" charset="0"/>
            </a:endParaRPr>
          </a:p>
        </p:txBody>
      </p:sp>
      <p:sp>
        <p:nvSpPr>
          <p:cNvPr id="9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ction="ppaction://hlinksldjump"/>
              </a:rPr>
              <a:t>&lt;&lt; L1-ETR-07</a:t>
            </a:r>
            <a:endParaRPr lang="en-US" sz="800" b="1" dirty="0">
              <a:latin typeface="Comic Sans MS" pitchFamily="66" charset="0"/>
            </a:endParaRPr>
          </a:p>
        </p:txBody>
      </p:sp>
      <p:grpSp>
        <p:nvGrpSpPr>
          <p:cNvPr id="100" name="Group 59"/>
          <p:cNvGrpSpPr>
            <a:grpSpLocks/>
          </p:cNvGrpSpPr>
          <p:nvPr/>
        </p:nvGrpSpPr>
        <p:grpSpPr bwMode="auto">
          <a:xfrm>
            <a:off x="1403434" y="2727173"/>
            <a:ext cx="1173964" cy="358397"/>
            <a:chOff x="1403742" y="2727950"/>
            <a:chExt cx="1173614" cy="358150"/>
          </a:xfrm>
        </p:grpSpPr>
        <p:sp>
          <p:nvSpPr>
            <p:cNvPr id="101" name="TextBox 353"/>
            <p:cNvSpPr txBox="1">
              <a:spLocks noChangeArrowheads="1"/>
            </p:cNvSpPr>
            <p:nvPr/>
          </p:nvSpPr>
          <p:spPr bwMode="auto">
            <a:xfrm>
              <a:off x="1403742" y="287065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TS-17</a:t>
              </a:r>
              <a:endParaRPr lang="en-US" sz="800" b="1" dirty="0">
                <a:latin typeface="Comic Sans MS" pitchFamily="66" charset="0"/>
              </a:endParaRPr>
            </a:p>
          </p:txBody>
        </p:sp>
        <p:pic>
          <p:nvPicPr>
            <p:cNvPr id="102"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Rectangle 54"/>
            <p:cNvSpPr>
              <a:spLocks noChangeArrowheads="1"/>
            </p:cNvSpPr>
            <p:nvPr/>
          </p:nvSpPr>
          <p:spPr bwMode="auto">
            <a:xfrm>
              <a:off x="1756679" y="2727950"/>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Drive In</a:t>
              </a:r>
              <a:endParaRPr lang="en-US" b="1" dirty="0">
                <a:latin typeface="Comic Sans MS" pitchFamily="66" charset="0"/>
              </a:endParaRPr>
            </a:p>
          </p:txBody>
        </p:sp>
      </p:grpSp>
      <p:grpSp>
        <p:nvGrpSpPr>
          <p:cNvPr id="104" name="Group 58"/>
          <p:cNvGrpSpPr>
            <a:grpSpLocks/>
          </p:cNvGrpSpPr>
          <p:nvPr/>
        </p:nvGrpSpPr>
        <p:grpSpPr bwMode="auto">
          <a:xfrm>
            <a:off x="2004916" y="2922209"/>
            <a:ext cx="992500" cy="363292"/>
            <a:chOff x="1928467" y="2932516"/>
            <a:chExt cx="992746" cy="363051"/>
          </a:xfrm>
        </p:grpSpPr>
        <p:pic>
          <p:nvPicPr>
            <p:cNvPr id="105" name="Picture 9"/>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Box 353"/>
            <p:cNvSpPr txBox="1">
              <a:spLocks noChangeArrowheads="1"/>
            </p:cNvSpPr>
            <p:nvPr/>
          </p:nvSpPr>
          <p:spPr bwMode="auto">
            <a:xfrm>
              <a:off x="1928467" y="3080123"/>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TS-8</a:t>
              </a:r>
              <a:endParaRPr lang="en-US" sz="800" b="1" dirty="0">
                <a:latin typeface="Comic Sans MS" pitchFamily="66" charset="0"/>
              </a:endParaRPr>
            </a:p>
          </p:txBody>
        </p:sp>
        <p:sp>
          <p:nvSpPr>
            <p:cNvPr id="107" name="Rectangle 57"/>
            <p:cNvSpPr>
              <a:spLocks noChangeArrowheads="1"/>
            </p:cNvSpPr>
            <p:nvPr/>
          </p:nvSpPr>
          <p:spPr bwMode="auto">
            <a:xfrm>
              <a:off x="2380895" y="2932516"/>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a:t>
              </a:r>
              <a:endParaRPr lang="en-US" b="1" dirty="0">
                <a:latin typeface="Comic Sans MS" pitchFamily="66" charset="0"/>
              </a:endParaRPr>
            </a:p>
          </p:txBody>
        </p:sp>
      </p:grpSp>
      <p:grpSp>
        <p:nvGrpSpPr>
          <p:cNvPr id="108" name="Group 64"/>
          <p:cNvGrpSpPr>
            <a:grpSpLocks/>
          </p:cNvGrpSpPr>
          <p:nvPr/>
        </p:nvGrpSpPr>
        <p:grpSpPr bwMode="auto">
          <a:xfrm>
            <a:off x="2566617" y="3117339"/>
            <a:ext cx="1011881" cy="380656"/>
            <a:chOff x="1918418" y="2927613"/>
            <a:chExt cx="1012372" cy="380402"/>
          </a:xfrm>
        </p:grpSpPr>
        <p:pic>
          <p:nvPicPr>
            <p:cNvPr id="109" name="Picture 9"/>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TextBox 353"/>
            <p:cNvSpPr txBox="1">
              <a:spLocks noChangeArrowheads="1"/>
            </p:cNvSpPr>
            <p:nvPr/>
          </p:nvSpPr>
          <p:spPr bwMode="auto">
            <a:xfrm>
              <a:off x="1918418" y="309257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11" name="Rectangle 67"/>
            <p:cNvSpPr>
              <a:spLocks noChangeArrowheads="1"/>
            </p:cNvSpPr>
            <p:nvPr/>
          </p:nvSpPr>
          <p:spPr bwMode="auto">
            <a:xfrm>
              <a:off x="2372763" y="2927613"/>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Mon</a:t>
              </a:r>
              <a:endParaRPr lang="en-US" b="1" dirty="0">
                <a:latin typeface="Comic Sans MS" pitchFamily="66" charset="0"/>
              </a:endParaRPr>
            </a:p>
          </p:txBody>
        </p:sp>
      </p:grpSp>
      <p:grpSp>
        <p:nvGrpSpPr>
          <p:cNvPr id="112" name="Group 68"/>
          <p:cNvGrpSpPr>
            <a:grpSpLocks/>
          </p:cNvGrpSpPr>
          <p:nvPr/>
        </p:nvGrpSpPr>
        <p:grpSpPr bwMode="auto">
          <a:xfrm>
            <a:off x="3159139" y="3312802"/>
            <a:ext cx="1017701" cy="385233"/>
            <a:chOff x="1940090" y="2923055"/>
            <a:chExt cx="1017546" cy="384976"/>
          </a:xfrm>
        </p:grpSpPr>
        <p:pic>
          <p:nvPicPr>
            <p:cNvPr id="113" name="Picture 9"/>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 name="TextBox 353"/>
            <p:cNvSpPr txBox="1">
              <a:spLocks noChangeArrowheads="1"/>
            </p:cNvSpPr>
            <p:nvPr/>
          </p:nvSpPr>
          <p:spPr bwMode="auto">
            <a:xfrm>
              <a:off x="1940090" y="309258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TS-9</a:t>
              </a:r>
              <a:endParaRPr lang="en-US" sz="800" b="1" dirty="0">
                <a:latin typeface="Comic Sans MS" pitchFamily="66" charset="0"/>
              </a:endParaRPr>
            </a:p>
          </p:txBody>
        </p:sp>
        <p:sp>
          <p:nvSpPr>
            <p:cNvPr id="115" name="Rectangle 71"/>
            <p:cNvSpPr>
              <a:spLocks noChangeArrowheads="1"/>
            </p:cNvSpPr>
            <p:nvPr/>
          </p:nvSpPr>
          <p:spPr bwMode="auto">
            <a:xfrm>
              <a:off x="2333592" y="2923055"/>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endParaRPr lang="en-US" b="1" dirty="0">
                <a:latin typeface="Comic Sans MS" pitchFamily="66" charset="0"/>
              </a:endParaRPr>
            </a:p>
          </p:txBody>
        </p:sp>
      </p:grpSp>
      <p:grpSp>
        <p:nvGrpSpPr>
          <p:cNvPr id="116" name="Group 72"/>
          <p:cNvGrpSpPr>
            <a:grpSpLocks/>
          </p:cNvGrpSpPr>
          <p:nvPr/>
        </p:nvGrpSpPr>
        <p:grpSpPr bwMode="auto">
          <a:xfrm>
            <a:off x="3744119" y="2706436"/>
            <a:ext cx="1093016" cy="360085"/>
            <a:chOff x="1439367" y="2726264"/>
            <a:chExt cx="1092691" cy="359837"/>
          </a:xfrm>
        </p:grpSpPr>
        <p:sp>
          <p:nvSpPr>
            <p:cNvPr id="117" name="TextBox 353"/>
            <p:cNvSpPr txBox="1">
              <a:spLocks noChangeArrowheads="1"/>
            </p:cNvSpPr>
            <p:nvPr/>
          </p:nvSpPr>
          <p:spPr bwMode="auto">
            <a:xfrm>
              <a:off x="1439367" y="2870805"/>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TS-18</a:t>
              </a:r>
              <a:endParaRPr lang="en-US" sz="800" b="1" dirty="0">
                <a:latin typeface="Comic Sans MS" pitchFamily="66" charset="0"/>
              </a:endParaRPr>
            </a:p>
          </p:txBody>
        </p:sp>
        <p:pic>
          <p:nvPicPr>
            <p:cNvPr id="118"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Rectangle 75"/>
            <p:cNvSpPr>
              <a:spLocks noChangeArrowheads="1"/>
            </p:cNvSpPr>
            <p:nvPr/>
          </p:nvSpPr>
          <p:spPr bwMode="auto">
            <a:xfrm>
              <a:off x="1711381" y="2726264"/>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Drive In</a:t>
              </a:r>
              <a:endParaRPr lang="en-US" b="1" dirty="0">
                <a:latin typeface="Comic Sans MS" pitchFamily="66" charset="0"/>
              </a:endParaRPr>
            </a:p>
          </p:txBody>
        </p:sp>
      </p:grpSp>
      <p:grpSp>
        <p:nvGrpSpPr>
          <p:cNvPr id="120" name="Group 76"/>
          <p:cNvGrpSpPr>
            <a:grpSpLocks/>
          </p:cNvGrpSpPr>
          <p:nvPr/>
        </p:nvGrpSpPr>
        <p:grpSpPr bwMode="auto">
          <a:xfrm>
            <a:off x="4331246" y="2894938"/>
            <a:ext cx="1009322" cy="381338"/>
            <a:chOff x="1930695" y="2924293"/>
            <a:chExt cx="1009571" cy="381084"/>
          </a:xfrm>
        </p:grpSpPr>
        <p:pic>
          <p:nvPicPr>
            <p:cNvPr id="121" name="Picture 9"/>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TextBox 353"/>
            <p:cNvSpPr txBox="1">
              <a:spLocks noChangeArrowheads="1"/>
            </p:cNvSpPr>
            <p:nvPr/>
          </p:nvSpPr>
          <p:spPr bwMode="auto">
            <a:xfrm>
              <a:off x="1930695" y="3089933"/>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TS-10</a:t>
              </a:r>
              <a:endParaRPr lang="en-US" sz="800" b="1" dirty="0">
                <a:latin typeface="Comic Sans MS" pitchFamily="66" charset="0"/>
              </a:endParaRPr>
            </a:p>
          </p:txBody>
        </p:sp>
        <p:sp>
          <p:nvSpPr>
            <p:cNvPr id="123" name="Rectangle 79"/>
            <p:cNvSpPr>
              <a:spLocks noChangeArrowheads="1"/>
            </p:cNvSpPr>
            <p:nvPr/>
          </p:nvSpPr>
          <p:spPr bwMode="auto">
            <a:xfrm>
              <a:off x="2399948" y="2924293"/>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a:t>
              </a:r>
              <a:endParaRPr lang="en-US" b="1" dirty="0">
                <a:latin typeface="Comic Sans MS" pitchFamily="66" charset="0"/>
              </a:endParaRPr>
            </a:p>
          </p:txBody>
        </p:sp>
      </p:grpSp>
      <p:grpSp>
        <p:nvGrpSpPr>
          <p:cNvPr id="124" name="Group 80"/>
          <p:cNvGrpSpPr>
            <a:grpSpLocks/>
          </p:cNvGrpSpPr>
          <p:nvPr/>
        </p:nvGrpSpPr>
        <p:grpSpPr bwMode="auto">
          <a:xfrm>
            <a:off x="4919354" y="3103244"/>
            <a:ext cx="986418" cy="375706"/>
            <a:chOff x="1928011" y="2932571"/>
            <a:chExt cx="986897" cy="375456"/>
          </a:xfrm>
        </p:grpSpPr>
        <p:pic>
          <p:nvPicPr>
            <p:cNvPr id="125" name="Picture 9"/>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353"/>
            <p:cNvSpPr txBox="1">
              <a:spLocks noChangeArrowheads="1"/>
            </p:cNvSpPr>
            <p:nvPr/>
          </p:nvSpPr>
          <p:spPr bwMode="auto">
            <a:xfrm>
              <a:off x="1928011" y="3092583"/>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27" name="Rectangle 83"/>
            <p:cNvSpPr>
              <a:spLocks noChangeArrowheads="1"/>
            </p:cNvSpPr>
            <p:nvPr/>
          </p:nvSpPr>
          <p:spPr bwMode="auto">
            <a:xfrm>
              <a:off x="2356881" y="2932571"/>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Mon</a:t>
              </a:r>
              <a:endParaRPr lang="en-US" b="1" dirty="0">
                <a:latin typeface="Comic Sans MS" pitchFamily="66" charset="0"/>
              </a:endParaRPr>
            </a:p>
          </p:txBody>
        </p:sp>
      </p:grpSp>
      <p:grpSp>
        <p:nvGrpSpPr>
          <p:cNvPr id="128" name="Group 84"/>
          <p:cNvGrpSpPr>
            <a:grpSpLocks/>
          </p:cNvGrpSpPr>
          <p:nvPr/>
        </p:nvGrpSpPr>
        <p:grpSpPr bwMode="auto">
          <a:xfrm>
            <a:off x="5529985" y="3297373"/>
            <a:ext cx="1052083" cy="389797"/>
            <a:chOff x="1948735" y="2926673"/>
            <a:chExt cx="1051922" cy="389537"/>
          </a:xfrm>
        </p:grpSpPr>
        <p:pic>
          <p:nvPicPr>
            <p:cNvPr id="129" name="Picture 9"/>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TextBox 353"/>
            <p:cNvSpPr txBox="1">
              <a:spLocks noChangeArrowheads="1"/>
            </p:cNvSpPr>
            <p:nvPr/>
          </p:nvSpPr>
          <p:spPr bwMode="auto">
            <a:xfrm>
              <a:off x="1948735" y="310076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TS-11</a:t>
              </a:r>
              <a:endParaRPr lang="en-US" sz="800" b="1" dirty="0">
                <a:latin typeface="Comic Sans MS" pitchFamily="66" charset="0"/>
              </a:endParaRPr>
            </a:p>
          </p:txBody>
        </p:sp>
        <p:sp>
          <p:nvSpPr>
            <p:cNvPr id="131" name="Rectangle 87"/>
            <p:cNvSpPr>
              <a:spLocks noChangeArrowheads="1"/>
            </p:cNvSpPr>
            <p:nvPr/>
          </p:nvSpPr>
          <p:spPr bwMode="auto">
            <a:xfrm>
              <a:off x="2376613" y="2926673"/>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endParaRPr lang="en-US" b="1" dirty="0">
                <a:latin typeface="Comic Sans MS" pitchFamily="66" charset="0"/>
              </a:endParaRPr>
            </a:p>
          </p:txBody>
        </p:sp>
      </p:grpSp>
    </p:spTree>
  </p:cSld>
  <p:clrMapOvr>
    <a:masterClrMapping/>
  </p:clrMapOvr>
  <p:timing>
    <p:tnLst>
      <p:par>
        <p:cTn id="1" dur="indefinite" restart="never" nodeType="tmRoot"/>
      </p:par>
    </p:tnLst>
  </p:timing>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595</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D070081-S1000514</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195"/>
              <a:chOff x="-238683" y="5788324"/>
              <a:chExt cx="2867710" cy="221195"/>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32057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D070081</a:t>
                </a:r>
                <a:endParaRPr lang="en-US" sz="800" b="1" dirty="0">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S1000514</a:t>
                  </a:r>
                  <a:endParaRPr lang="en-US" sz="800" b="1" dirty="0">
                    <a:latin typeface="Comic Sans MS" pitchFamily="66" charset="0"/>
                  </a:endParaRPr>
                </a:p>
              </p:txBody>
            </p:sp>
          </p:grpSp>
        </p:grpSp>
      </p:grpSp>
      <p:grpSp>
        <p:nvGrpSpPr>
          <p:cNvPr id="320518" name="Group 54"/>
          <p:cNvGrpSpPr>
            <a:grpSpLocks/>
          </p:cNvGrpSpPr>
          <p:nvPr/>
        </p:nvGrpSpPr>
        <p:grpSpPr bwMode="auto">
          <a:xfrm>
            <a:off x="1023938" y="2106613"/>
            <a:ext cx="7661275" cy="604837"/>
            <a:chOff x="1024242" y="2106124"/>
            <a:chExt cx="7660189" cy="60527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S1000514</a:t>
              </a:r>
              <a:endParaRPr lang="en-US" sz="800" b="1" dirty="0">
                <a:latin typeface="Comic Sans MS" pitchFamily="66" charset="0"/>
              </a:endParaRP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32052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575837" y="5102603"/>
            <a:ext cx="2033874" cy="421894"/>
            <a:chOff x="4862200" y="5464370"/>
            <a:chExt cx="2032622" cy="422078"/>
          </a:xfrm>
        </p:grpSpPr>
        <p:pic>
          <p:nvPicPr>
            <p:cNvPr id="320559"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4862200"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TS-24</a:t>
              </a:r>
              <a:endParaRPr lang="en-US" sz="800" b="1" dirty="0">
                <a:latin typeface="Comic Sans MS" pitchFamily="66" charset="0"/>
              </a:endParaRPr>
            </a:p>
          </p:txBody>
        </p:sp>
        <p:sp>
          <p:nvSpPr>
            <p:cNvPr id="320561" name="Rectangle 79"/>
            <p:cNvSpPr>
              <a:spLocks noChangeArrowheads="1"/>
            </p:cNvSpPr>
            <p:nvPr/>
          </p:nvSpPr>
          <p:spPr bwMode="auto">
            <a:xfrm>
              <a:off x="5756960" y="5464370"/>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grpSp>
      <p:pic>
        <p:nvPicPr>
          <p:cNvPr id="32052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2008927" y="2706442"/>
            <a:ext cx="1035191" cy="377418"/>
            <a:chOff x="1933121" y="2916772"/>
            <a:chExt cx="1034788" cy="377166"/>
          </a:xfrm>
        </p:grpSpPr>
        <p:pic>
          <p:nvPicPr>
            <p:cNvPr id="32055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1933121" y="3078494"/>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TS-6</a:t>
              </a:r>
              <a:endParaRPr lang="en-US" sz="800" b="1" dirty="0">
                <a:latin typeface="Comic Sans MS" pitchFamily="66" charset="0"/>
              </a:endParaRPr>
            </a:p>
          </p:txBody>
        </p:sp>
        <p:sp>
          <p:nvSpPr>
            <p:cNvPr id="320558" name="Rectangle 88"/>
            <p:cNvSpPr>
              <a:spLocks noChangeArrowheads="1"/>
            </p:cNvSpPr>
            <p:nvPr/>
          </p:nvSpPr>
          <p:spPr bwMode="auto">
            <a:xfrm>
              <a:off x="2321908" y="2916772"/>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1-4</a:t>
              </a:r>
              <a:endParaRPr lang="en-US" b="1" dirty="0">
                <a:latin typeface="Comic Sans MS" pitchFamily="66" charset="0"/>
              </a:endParaRPr>
            </a:p>
          </p:txBody>
        </p:sp>
      </p:grpSp>
      <p:grpSp>
        <p:nvGrpSpPr>
          <p:cNvPr id="320528" name="Group 89"/>
          <p:cNvGrpSpPr>
            <a:grpSpLocks/>
          </p:cNvGrpSpPr>
          <p:nvPr/>
        </p:nvGrpSpPr>
        <p:grpSpPr bwMode="auto">
          <a:xfrm>
            <a:off x="2569199" y="2906907"/>
            <a:ext cx="1053563" cy="375508"/>
            <a:chOff x="1921809" y="2917217"/>
            <a:chExt cx="1053243" cy="375258"/>
          </a:xfrm>
        </p:grpSpPr>
        <p:pic>
          <p:nvPicPr>
            <p:cNvPr id="32055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1921809" y="307089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TS-7</a:t>
              </a:r>
              <a:endParaRPr lang="en-US" sz="800" b="1" dirty="0">
                <a:latin typeface="Comic Sans MS" pitchFamily="66" charset="0"/>
              </a:endParaRPr>
            </a:p>
          </p:txBody>
        </p:sp>
        <p:sp>
          <p:nvSpPr>
            <p:cNvPr id="320555" name="Rectangle 92"/>
            <p:cNvSpPr>
              <a:spLocks noChangeArrowheads="1"/>
            </p:cNvSpPr>
            <p:nvPr/>
          </p:nvSpPr>
          <p:spPr bwMode="auto">
            <a:xfrm>
              <a:off x="2328959" y="2917217"/>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5-8</a:t>
              </a:r>
              <a:endParaRPr lang="en-US" b="1" dirty="0">
                <a:latin typeface="Comic Sans MS" pitchFamily="66" charset="0"/>
              </a:endParaRPr>
            </a:p>
          </p:txBody>
        </p:sp>
      </p:grpSp>
      <p:grpSp>
        <p:nvGrpSpPr>
          <p:cNvPr id="320529" name="Group 93"/>
          <p:cNvGrpSpPr>
            <a:grpSpLocks/>
          </p:cNvGrpSpPr>
          <p:nvPr/>
        </p:nvGrpSpPr>
        <p:grpSpPr bwMode="auto">
          <a:xfrm>
            <a:off x="4320809" y="2711453"/>
            <a:ext cx="1054464" cy="367290"/>
            <a:chOff x="1920385" y="2940820"/>
            <a:chExt cx="1054593" cy="367045"/>
          </a:xfrm>
        </p:grpSpPr>
        <p:pic>
          <p:nvPicPr>
            <p:cNvPr id="32055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1920385" y="309242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TS-13 </a:t>
              </a:r>
              <a:endParaRPr lang="en-US" sz="800" b="1" dirty="0">
                <a:latin typeface="Comic Sans MS" pitchFamily="66" charset="0"/>
              </a:endParaRPr>
            </a:p>
          </p:txBody>
        </p:sp>
        <p:sp>
          <p:nvSpPr>
            <p:cNvPr id="320552" name="Rectangle 96"/>
            <p:cNvSpPr>
              <a:spLocks noChangeArrowheads="1"/>
            </p:cNvSpPr>
            <p:nvPr/>
          </p:nvSpPr>
          <p:spPr bwMode="auto">
            <a:xfrm>
              <a:off x="2266493" y="2940820"/>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endParaRPr lang="en-US" b="1" dirty="0">
                <a:latin typeface="Comic Sans MS" pitchFamily="66" charset="0"/>
              </a:endParaRPr>
            </a:p>
          </p:txBody>
        </p:sp>
      </p:grpSp>
      <p:grpSp>
        <p:nvGrpSpPr>
          <p:cNvPr id="320530" name="Group 97"/>
          <p:cNvGrpSpPr>
            <a:grpSpLocks/>
          </p:cNvGrpSpPr>
          <p:nvPr/>
        </p:nvGrpSpPr>
        <p:grpSpPr bwMode="auto">
          <a:xfrm>
            <a:off x="4933932" y="2893893"/>
            <a:ext cx="1129361" cy="384896"/>
            <a:chOff x="1943705" y="2923244"/>
            <a:chExt cx="1128666" cy="384639"/>
          </a:xfrm>
        </p:grpSpPr>
        <p:pic>
          <p:nvPicPr>
            <p:cNvPr id="32054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1943705" y="3092583"/>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ction="ppaction://hlinksldjump"/>
                </a:rPr>
                <a:t>TS-14</a:t>
              </a:r>
              <a:endParaRPr lang="en-US" sz="800" b="1" dirty="0">
                <a:latin typeface="Comic Sans MS" pitchFamily="66" charset="0"/>
              </a:endParaRPr>
            </a:p>
          </p:txBody>
        </p:sp>
        <p:sp>
          <p:nvSpPr>
            <p:cNvPr id="320549" name="Rectangle 100"/>
            <p:cNvSpPr>
              <a:spLocks noChangeArrowheads="1"/>
            </p:cNvSpPr>
            <p:nvPr/>
          </p:nvSpPr>
          <p:spPr bwMode="auto">
            <a:xfrm>
              <a:off x="2301290" y="292324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endParaRPr lang="en-US" b="1" dirty="0">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2" name="Rectangle 166"/>
          <p:cNvSpPr>
            <a:spLocks noChangeArrowheads="1"/>
          </p:cNvSpPr>
          <p:nvPr/>
        </p:nvSpPr>
        <p:spPr bwMode="auto">
          <a:xfrm>
            <a:off x="3925888" y="1257300"/>
            <a:ext cx="1046162" cy="200025"/>
          </a:xfrm>
          <a:prstGeom prst="rect">
            <a:avLst/>
          </a:prstGeom>
          <a:solidFill>
            <a:srgbClr val="FFFF00"/>
          </a:solidFill>
          <a:ln w="9525">
            <a:solidFill>
              <a:schemeClr val="tx1"/>
            </a:solidFill>
            <a:miter lim="800000"/>
            <a:headEnd/>
            <a:tailEnd/>
          </a:ln>
        </p:spPr>
        <p:txBody>
          <a:bodyPr>
            <a:spAutoFit/>
          </a:bodyPr>
          <a:lstStyle/>
          <a:p>
            <a:pPr algn="ctr"/>
            <a:r>
              <a:rPr lang="en-US" sz="700" b="1">
                <a:latin typeface="Comic Sans MS" pitchFamily="66" charset="0"/>
              </a:rPr>
              <a:t>UNBUFFERED</a:t>
            </a:r>
            <a:endParaRPr lang="en-US" sz="1600" b="1">
              <a:latin typeface="Comic Sans MS" pitchFamily="66" charset="0"/>
            </a:endParaRPr>
          </a:p>
        </p:txBody>
      </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OUT 1-4</a:t>
            </a:r>
            <a:endParaRPr lang="en-US" sz="1600" b="1" dirty="0">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5-8</a:t>
            </a:r>
            <a:endParaRPr lang="en-US" sz="1600" b="1">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9-12</a:t>
            </a:r>
            <a:endParaRPr lang="en-US" sz="1600" b="1">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13-16</a:t>
            </a:r>
            <a:endParaRPr lang="en-US" sz="1600" b="1">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153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1C1002A-C01F-4B81-B08B-941C734870D7}" type="slidenum">
              <a:rPr lang="en-US" smtClean="0">
                <a:solidFill>
                  <a:srgbClr val="898989"/>
                </a:solidFill>
                <a:latin typeface="Calibri" pitchFamily="34" charset="0"/>
              </a:rPr>
              <a:pPr eaLnBrk="1" hangingPunct="1"/>
              <a:t>596</a:t>
            </a:fld>
            <a:endParaRPr lang="en-US" smtClean="0">
              <a:solidFill>
                <a:srgbClr val="898989"/>
              </a:solidFill>
              <a:latin typeface="Calibri" pitchFamily="34" charset="0"/>
            </a:endParaRPr>
          </a:p>
        </p:txBody>
      </p:sp>
      <p:sp>
        <p:nvSpPr>
          <p:cNvPr id="321540" name="Title 118"/>
          <p:cNvSpPr>
            <a:spLocks noGrp="1"/>
          </p:cNvSpPr>
          <p:nvPr>
            <p:ph type="title"/>
          </p:nvPr>
        </p:nvSpPr>
        <p:spPr/>
        <p:txBody>
          <a:bodyPr/>
          <a:lstStyle/>
          <a:p>
            <a:r>
              <a:rPr lang="en-US" smtClean="0">
                <a:ea typeface="ＭＳ Ｐゴシック" pitchFamily="34" charset="-128"/>
              </a:rPr>
              <a:t>D060278-S1000515</a:t>
            </a:r>
          </a:p>
        </p:txBody>
      </p:sp>
      <p:grpSp>
        <p:nvGrpSpPr>
          <p:cNvPr id="321541" name="Group 230"/>
          <p:cNvGrpSpPr>
            <a:grpSpLocks/>
          </p:cNvGrpSpPr>
          <p:nvPr/>
        </p:nvGrpSpPr>
        <p:grpSpPr bwMode="auto">
          <a:xfrm>
            <a:off x="1800225" y="779463"/>
            <a:ext cx="5894388" cy="223837"/>
            <a:chOff x="-637082" y="5770953"/>
            <a:chExt cx="5893443" cy="224189"/>
          </a:xfrm>
        </p:grpSpPr>
        <p:grpSp>
          <p:nvGrpSpPr>
            <p:cNvPr id="321616" name="Group 195"/>
            <p:cNvGrpSpPr>
              <a:grpSpLocks/>
            </p:cNvGrpSpPr>
            <p:nvPr/>
          </p:nvGrpSpPr>
          <p:grpSpPr bwMode="auto">
            <a:xfrm>
              <a:off x="-637082" y="5770953"/>
              <a:ext cx="3266109" cy="221314"/>
              <a:chOff x="-637082" y="5788205"/>
              <a:chExt cx="3266109" cy="221314"/>
            </a:xfrm>
          </p:grpSpPr>
          <p:grpSp>
            <p:nvGrpSpPr>
              <p:cNvPr id="321622" name="Group 194"/>
              <p:cNvGrpSpPr>
                <a:grpSpLocks/>
              </p:cNvGrpSpPr>
              <p:nvPr/>
            </p:nvGrpSpPr>
            <p:grpSpPr bwMode="auto">
              <a:xfrm>
                <a:off x="-637082" y="5788205"/>
                <a:ext cx="3266109" cy="215668"/>
                <a:chOff x="-637082" y="5788205"/>
                <a:chExt cx="3266109" cy="215668"/>
              </a:xfrm>
            </p:grpSpPr>
            <p:pic>
              <p:nvPicPr>
                <p:cNvPr id="32162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2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Coil Driver - TOP</a:t>
                  </a:r>
                </a:p>
              </p:txBody>
            </p:sp>
          </p:grpSp>
          <p:sp>
            <p:nvSpPr>
              <p:cNvPr id="32162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D060278</a:t>
                </a:r>
                <a:endParaRPr lang="en-US" sz="800" b="1">
                  <a:latin typeface="Comic Sans MS" pitchFamily="66" charset="0"/>
                </a:endParaRPr>
              </a:p>
            </p:txBody>
          </p:sp>
        </p:grpSp>
        <p:grpSp>
          <p:nvGrpSpPr>
            <p:cNvPr id="321617" name="Group 192"/>
            <p:cNvGrpSpPr>
              <a:grpSpLocks/>
            </p:cNvGrpSpPr>
            <p:nvPr/>
          </p:nvGrpSpPr>
          <p:grpSpPr bwMode="auto">
            <a:xfrm>
              <a:off x="2841236" y="5773948"/>
              <a:ext cx="2415125" cy="221194"/>
              <a:chOff x="2841236" y="5773948"/>
              <a:chExt cx="2415125" cy="221194"/>
            </a:xfrm>
          </p:grpSpPr>
          <p:sp>
            <p:nvSpPr>
              <p:cNvPr id="32161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1619" name="Group 191"/>
              <p:cNvGrpSpPr>
                <a:grpSpLocks/>
              </p:cNvGrpSpPr>
              <p:nvPr/>
            </p:nvGrpSpPr>
            <p:grpSpPr bwMode="auto">
              <a:xfrm>
                <a:off x="2841236" y="5779698"/>
                <a:ext cx="1280160" cy="215444"/>
                <a:chOff x="2841236" y="5779698"/>
                <a:chExt cx="1280160" cy="215444"/>
              </a:xfrm>
            </p:grpSpPr>
            <p:pic>
              <p:nvPicPr>
                <p:cNvPr id="32162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2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S1000515</a:t>
                  </a:r>
                  <a:endParaRPr lang="en-US" sz="800" b="1" dirty="0">
                    <a:latin typeface="Comic Sans MS" pitchFamily="66" charset="0"/>
                  </a:endParaRPr>
                </a:p>
              </p:txBody>
            </p:sp>
          </p:grpSp>
        </p:grpSp>
      </p:grpSp>
      <p:grpSp>
        <p:nvGrpSpPr>
          <p:cNvPr id="321542" name="Group 65"/>
          <p:cNvGrpSpPr>
            <a:grpSpLocks/>
          </p:cNvGrpSpPr>
          <p:nvPr/>
        </p:nvGrpSpPr>
        <p:grpSpPr bwMode="auto">
          <a:xfrm>
            <a:off x="1023938" y="2106613"/>
            <a:ext cx="7661275" cy="604837"/>
            <a:chOff x="1024242" y="2106124"/>
            <a:chExt cx="7660189" cy="605275"/>
          </a:xfrm>
        </p:grpSpPr>
        <p:pic>
          <p:nvPicPr>
            <p:cNvPr id="32161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14"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D060278</a:t>
              </a:r>
              <a:endParaRPr lang="en-US" sz="800" b="1" dirty="0">
                <a:latin typeface="Comic Sans MS" pitchFamily="66" charset="0"/>
              </a:endParaRPr>
            </a:p>
          </p:txBody>
        </p:sp>
        <p:sp>
          <p:nvSpPr>
            <p:cNvPr id="321615"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21543" name="Group 69"/>
          <p:cNvGrpSpPr>
            <a:grpSpLocks/>
          </p:cNvGrpSpPr>
          <p:nvPr/>
        </p:nvGrpSpPr>
        <p:grpSpPr bwMode="auto">
          <a:xfrm>
            <a:off x="1030288" y="4449763"/>
            <a:ext cx="7669212" cy="604837"/>
            <a:chOff x="1030950" y="4450544"/>
            <a:chExt cx="7667920" cy="604003"/>
          </a:xfrm>
        </p:grpSpPr>
        <p:pic>
          <p:nvPicPr>
            <p:cNvPr id="321610" name="Picture 7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S1000515</a:t>
              </a:r>
              <a:endParaRPr lang="en-US" sz="800" b="1" dirty="0">
                <a:latin typeface="Comic Sans MS" pitchFamily="66" charset="0"/>
              </a:endParaRPr>
            </a:p>
          </p:txBody>
        </p:sp>
        <p:sp>
          <p:nvSpPr>
            <p:cNvPr id="3216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32154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952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95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590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720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483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553" name="Group 84"/>
          <p:cNvGrpSpPr>
            <a:grpSpLocks/>
          </p:cNvGrpSpPr>
          <p:nvPr/>
        </p:nvGrpSpPr>
        <p:grpSpPr bwMode="auto">
          <a:xfrm>
            <a:off x="1422402" y="2719682"/>
            <a:ext cx="1078843" cy="375278"/>
            <a:chOff x="1422483" y="2720467"/>
            <a:chExt cx="1078759" cy="375020"/>
          </a:xfrm>
        </p:grpSpPr>
        <p:sp>
          <p:nvSpPr>
            <p:cNvPr id="321607" name="TextBox 353"/>
            <p:cNvSpPr txBox="1">
              <a:spLocks noChangeArrowheads="1"/>
            </p:cNvSpPr>
            <p:nvPr/>
          </p:nvSpPr>
          <p:spPr bwMode="auto">
            <a:xfrm>
              <a:off x="1422483" y="2880043"/>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TS-6 </a:t>
              </a:r>
              <a:endParaRPr lang="en-US" sz="800" b="1" dirty="0">
                <a:latin typeface="Comic Sans MS" pitchFamily="66" charset="0"/>
              </a:endParaRPr>
            </a:p>
          </p:txBody>
        </p:sp>
        <p:pic>
          <p:nvPicPr>
            <p:cNvPr id="32160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09" name="Rectangle 87"/>
            <p:cNvSpPr>
              <a:spLocks noChangeArrowheads="1"/>
            </p:cNvSpPr>
            <p:nvPr/>
          </p:nvSpPr>
          <p:spPr bwMode="auto">
            <a:xfrm>
              <a:off x="1821564" y="2720467"/>
              <a:ext cx="679678"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Ch1-4 IN</a:t>
              </a:r>
              <a:endParaRPr lang="en-US" b="1">
                <a:latin typeface="Comic Sans MS" pitchFamily="66" charset="0"/>
              </a:endParaRPr>
            </a:p>
          </p:txBody>
        </p:sp>
      </p:grpSp>
      <p:grpSp>
        <p:nvGrpSpPr>
          <p:cNvPr id="321554" name="Group 88"/>
          <p:cNvGrpSpPr>
            <a:grpSpLocks/>
          </p:cNvGrpSpPr>
          <p:nvPr/>
        </p:nvGrpSpPr>
        <p:grpSpPr bwMode="auto">
          <a:xfrm>
            <a:off x="2083067" y="2933407"/>
            <a:ext cx="1084965" cy="364665"/>
            <a:chOff x="1435293" y="2734157"/>
            <a:chExt cx="1085046" cy="364414"/>
          </a:xfrm>
        </p:grpSpPr>
        <p:sp>
          <p:nvSpPr>
            <p:cNvPr id="321604" name="TextBox 353"/>
            <p:cNvSpPr txBox="1">
              <a:spLocks noChangeArrowheads="1"/>
            </p:cNvSpPr>
            <p:nvPr/>
          </p:nvSpPr>
          <p:spPr bwMode="auto">
            <a:xfrm>
              <a:off x="1435293" y="288312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TS-7</a:t>
              </a:r>
              <a:endParaRPr lang="en-US" sz="800" b="1" dirty="0">
                <a:latin typeface="Comic Sans MS" pitchFamily="66" charset="0"/>
              </a:endParaRPr>
            </a:p>
          </p:txBody>
        </p:sp>
        <p:pic>
          <p:nvPicPr>
            <p:cNvPr id="3216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06" name="Rectangle 91"/>
            <p:cNvSpPr>
              <a:spLocks noChangeArrowheads="1"/>
            </p:cNvSpPr>
            <p:nvPr/>
          </p:nvSpPr>
          <p:spPr bwMode="auto">
            <a:xfrm>
              <a:off x="1821433" y="2734157"/>
              <a:ext cx="698906"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CH5-8 IN</a:t>
              </a:r>
              <a:endParaRPr lang="en-US" b="1" dirty="0">
                <a:latin typeface="Comic Sans MS" pitchFamily="66" charset="0"/>
              </a:endParaRPr>
            </a:p>
          </p:txBody>
        </p:sp>
      </p:grpSp>
      <p:pic>
        <p:nvPicPr>
          <p:cNvPr id="32155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558" name="Group 95"/>
          <p:cNvGrpSpPr>
            <a:grpSpLocks/>
          </p:cNvGrpSpPr>
          <p:nvPr/>
        </p:nvGrpSpPr>
        <p:grpSpPr bwMode="auto">
          <a:xfrm>
            <a:off x="2115375" y="5347700"/>
            <a:ext cx="1091367" cy="366907"/>
            <a:chOff x="3059055" y="5196073"/>
            <a:chExt cx="1090600" cy="366653"/>
          </a:xfrm>
        </p:grpSpPr>
        <p:sp>
          <p:nvSpPr>
            <p:cNvPr id="321601" name="TextBox 353"/>
            <p:cNvSpPr txBox="1">
              <a:spLocks noChangeArrowheads="1"/>
            </p:cNvSpPr>
            <p:nvPr/>
          </p:nvSpPr>
          <p:spPr bwMode="auto">
            <a:xfrm>
              <a:off x="3059055" y="5347431"/>
              <a:ext cx="56005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ction="ppaction://hlinksldjump"/>
                </a:rPr>
                <a:t>TS-16</a:t>
              </a:r>
              <a:endParaRPr lang="en-US" sz="800" b="1" dirty="0">
                <a:latin typeface="Comic Sans MS" pitchFamily="66" charset="0"/>
              </a:endParaRPr>
            </a:p>
          </p:txBody>
        </p:sp>
        <p:sp>
          <p:nvSpPr>
            <p:cNvPr id="321602" name="Rectangle 97"/>
            <p:cNvSpPr>
              <a:spLocks noChangeArrowheads="1"/>
            </p:cNvSpPr>
            <p:nvPr/>
          </p:nvSpPr>
          <p:spPr bwMode="auto">
            <a:xfrm>
              <a:off x="3381853" y="5196073"/>
              <a:ext cx="767802"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5-8 Out</a:t>
              </a:r>
              <a:endParaRPr lang="en-US" b="1" dirty="0">
                <a:latin typeface="Comic Sans MS" pitchFamily="66" charset="0"/>
              </a:endParaRPr>
            </a:p>
          </p:txBody>
        </p:sp>
        <p:pic>
          <p:nvPicPr>
            <p:cNvPr id="32160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59" name="Group 99"/>
          <p:cNvGrpSpPr>
            <a:grpSpLocks/>
          </p:cNvGrpSpPr>
          <p:nvPr/>
        </p:nvGrpSpPr>
        <p:grpSpPr bwMode="auto">
          <a:xfrm>
            <a:off x="5239160" y="5054014"/>
            <a:ext cx="1092576" cy="374910"/>
            <a:chOff x="5363686" y="5169100"/>
            <a:chExt cx="1091810" cy="374651"/>
          </a:xfrm>
        </p:grpSpPr>
        <p:sp>
          <p:nvSpPr>
            <p:cNvPr id="321598" name="TextBox 353"/>
            <p:cNvSpPr txBox="1">
              <a:spLocks noChangeArrowheads="1"/>
            </p:cNvSpPr>
            <p:nvPr/>
          </p:nvSpPr>
          <p:spPr bwMode="auto">
            <a:xfrm>
              <a:off x="5363686" y="532830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TS-15 </a:t>
              </a:r>
              <a:endParaRPr lang="en-US" sz="800" b="1" dirty="0">
                <a:latin typeface="Comic Sans MS" pitchFamily="66" charset="0"/>
              </a:endParaRPr>
            </a:p>
          </p:txBody>
        </p:sp>
        <p:sp>
          <p:nvSpPr>
            <p:cNvPr id="321599" name="Rectangle 101"/>
            <p:cNvSpPr>
              <a:spLocks noChangeArrowheads="1"/>
            </p:cNvSpPr>
            <p:nvPr/>
          </p:nvSpPr>
          <p:spPr bwMode="auto">
            <a:xfrm>
              <a:off x="5687694" y="5169100"/>
              <a:ext cx="767802"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1-4 Out</a:t>
              </a:r>
              <a:endParaRPr lang="en-US" b="1" dirty="0">
                <a:latin typeface="Comic Sans MS" pitchFamily="66" charset="0"/>
              </a:endParaRPr>
            </a:p>
          </p:txBody>
        </p:sp>
        <p:pic>
          <p:nvPicPr>
            <p:cNvPr id="32160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67400" y="534121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1560" name="Rectangle 103"/>
          <p:cNvSpPr>
            <a:spLocks noChangeArrowheads="1"/>
          </p:cNvSpPr>
          <p:nvPr/>
        </p:nvSpPr>
        <p:spPr bwMode="auto">
          <a:xfrm>
            <a:off x="2463800"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 Out</a:t>
            </a:r>
            <a:endParaRPr lang="en-US" sz="1600" b="1" dirty="0">
              <a:latin typeface="Comic Sans MS" pitchFamily="66" charset="0"/>
            </a:endParaRPr>
          </a:p>
        </p:txBody>
      </p:sp>
      <p:sp>
        <p:nvSpPr>
          <p:cNvPr id="321561" name="Rectangle 104"/>
          <p:cNvSpPr>
            <a:spLocks noChangeArrowheads="1"/>
          </p:cNvSpPr>
          <p:nvPr/>
        </p:nvSpPr>
        <p:spPr bwMode="auto">
          <a:xfrm>
            <a:off x="5578475"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 Out</a:t>
            </a:r>
            <a:endParaRPr lang="en-US" sz="1600" b="1" dirty="0">
              <a:latin typeface="Comic Sans MS" pitchFamily="66" charset="0"/>
            </a:endParaRPr>
          </a:p>
        </p:txBody>
      </p:sp>
      <p:pic>
        <p:nvPicPr>
          <p:cNvPr id="321562"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38300" y="4664075"/>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63" name="Rectangle 106"/>
          <p:cNvSpPr>
            <a:spLocks noChangeArrowheads="1"/>
          </p:cNvSpPr>
          <p:nvPr/>
        </p:nvSpPr>
        <p:spPr bwMode="auto">
          <a:xfrm>
            <a:off x="1638300" y="4483100"/>
            <a:ext cx="7556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Monitors</a:t>
            </a:r>
            <a:endParaRPr lang="en-US" sz="1600" b="1">
              <a:latin typeface="Comic Sans MS" pitchFamily="66" charset="0"/>
            </a:endParaRPr>
          </a:p>
        </p:txBody>
      </p:sp>
      <p:grpSp>
        <p:nvGrpSpPr>
          <p:cNvPr id="321564" name="Group 107"/>
          <p:cNvGrpSpPr>
            <a:grpSpLocks/>
          </p:cNvGrpSpPr>
          <p:nvPr/>
        </p:nvGrpSpPr>
        <p:grpSpPr bwMode="auto">
          <a:xfrm>
            <a:off x="1208417" y="5054073"/>
            <a:ext cx="1277607" cy="405689"/>
            <a:chOff x="2989686" y="6024978"/>
            <a:chExt cx="1277514" cy="407636"/>
          </a:xfrm>
        </p:grpSpPr>
        <p:pic>
          <p:nvPicPr>
            <p:cNvPr id="321595" name="Picture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96" name="TextBox 353"/>
            <p:cNvSpPr txBox="1">
              <a:spLocks noChangeArrowheads="1"/>
            </p:cNvSpPr>
            <p:nvPr/>
          </p:nvSpPr>
          <p:spPr bwMode="auto">
            <a:xfrm>
              <a:off x="3345196" y="6024978"/>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Out </a:t>
              </a:r>
              <a:r>
                <a:rPr lang="en-US" sz="800" b="1" dirty="0" smtClean="0">
                  <a:latin typeface="Comic Sans MS" pitchFamily="66" charset="0"/>
                </a:rPr>
                <a:t>Monitors</a:t>
              </a:r>
              <a:endParaRPr lang="en-US" sz="800" b="1" dirty="0">
                <a:latin typeface="Comic Sans MS" pitchFamily="66" charset="0"/>
              </a:endParaRPr>
            </a:p>
          </p:txBody>
        </p:sp>
        <p:sp>
          <p:nvSpPr>
            <p:cNvPr id="321597" name="Rectangle 110"/>
            <p:cNvSpPr>
              <a:spLocks noChangeArrowheads="1"/>
            </p:cNvSpPr>
            <p:nvPr/>
          </p:nvSpPr>
          <p:spPr bwMode="auto">
            <a:xfrm>
              <a:off x="2989686" y="6216136"/>
              <a:ext cx="45233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hlinkClick r:id="rId14" action="ppaction://hlinksldjump"/>
                </a:rPr>
                <a:t>TS-5</a:t>
              </a:r>
              <a:endParaRPr lang="en-US" b="1" dirty="0">
                <a:latin typeface="Comic Sans MS" pitchFamily="66" charset="0"/>
              </a:endParaRPr>
            </a:p>
          </p:txBody>
        </p:sp>
      </p:grpSp>
      <p:pic>
        <p:nvPicPr>
          <p:cNvPr id="32156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73380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6"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41007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635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8"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262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9"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24225" y="2252663"/>
            <a:ext cx="28575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70" name="Rectangle 115"/>
          <p:cNvSpPr>
            <a:spLocks noChangeArrowheads="1"/>
          </p:cNvSpPr>
          <p:nvPr/>
        </p:nvSpPr>
        <p:spPr bwMode="auto">
          <a:xfrm>
            <a:off x="1852613"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Ch1-4 IN</a:t>
            </a:r>
            <a:endParaRPr lang="en-US" sz="1600" b="1">
              <a:latin typeface="Comic Sans MS" pitchFamily="66" charset="0"/>
            </a:endParaRPr>
          </a:p>
        </p:txBody>
      </p:sp>
      <p:sp>
        <p:nvSpPr>
          <p:cNvPr id="321571" name="Rectangle 116"/>
          <p:cNvSpPr>
            <a:spLocks noChangeArrowheads="1"/>
          </p:cNvSpPr>
          <p:nvPr/>
        </p:nvSpPr>
        <p:spPr bwMode="auto">
          <a:xfrm>
            <a:off x="2509838"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Ch5-8 IN</a:t>
            </a:r>
          </a:p>
        </p:txBody>
      </p:sp>
      <p:sp>
        <p:nvSpPr>
          <p:cNvPr id="321572" name="Rectangle 117"/>
          <p:cNvSpPr>
            <a:spLocks noChangeArrowheads="1"/>
          </p:cNvSpPr>
          <p:nvPr/>
        </p:nvSpPr>
        <p:spPr bwMode="auto">
          <a:xfrm>
            <a:off x="3736975" y="2159000"/>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1-4</a:t>
            </a:r>
            <a:endParaRPr lang="en-US" sz="1600" b="1">
              <a:latin typeface="Comic Sans MS" pitchFamily="66" charset="0"/>
            </a:endParaRPr>
          </a:p>
        </p:txBody>
      </p:sp>
      <p:sp>
        <p:nvSpPr>
          <p:cNvPr id="321573" name="Rectangle 118"/>
          <p:cNvSpPr>
            <a:spLocks noChangeArrowheads="1"/>
          </p:cNvSpPr>
          <p:nvPr/>
        </p:nvSpPr>
        <p:spPr bwMode="auto">
          <a:xfrm>
            <a:off x="5099050" y="2168525"/>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5-8</a:t>
            </a:r>
            <a:endParaRPr lang="en-US" sz="1600" b="1">
              <a:latin typeface="Comic Sans MS" pitchFamily="66" charset="0"/>
            </a:endParaRPr>
          </a:p>
        </p:txBody>
      </p:sp>
      <p:sp>
        <p:nvSpPr>
          <p:cNvPr id="321574" name="Rectangle 119"/>
          <p:cNvSpPr>
            <a:spLocks noChangeArrowheads="1"/>
          </p:cNvSpPr>
          <p:nvPr/>
        </p:nvSpPr>
        <p:spPr bwMode="auto">
          <a:xfrm>
            <a:off x="4443413" y="2149475"/>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1-4</a:t>
            </a:r>
            <a:endParaRPr lang="en-US" sz="1600" b="1">
              <a:latin typeface="Comic Sans MS" pitchFamily="66" charset="0"/>
            </a:endParaRPr>
          </a:p>
        </p:txBody>
      </p:sp>
      <p:sp>
        <p:nvSpPr>
          <p:cNvPr id="321575" name="Rectangle 120"/>
          <p:cNvSpPr>
            <a:spLocks noChangeArrowheads="1"/>
          </p:cNvSpPr>
          <p:nvPr/>
        </p:nvSpPr>
        <p:spPr bwMode="auto">
          <a:xfrm>
            <a:off x="5776913" y="2159000"/>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5-8</a:t>
            </a:r>
            <a:endParaRPr lang="en-US" sz="1600" b="1">
              <a:latin typeface="Comic Sans MS" pitchFamily="66" charset="0"/>
            </a:endParaRPr>
          </a:p>
        </p:txBody>
      </p:sp>
      <p:pic>
        <p:nvPicPr>
          <p:cNvPr id="32157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157663" y="4886325"/>
            <a:ext cx="452437"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577" name="Group 95"/>
          <p:cNvGrpSpPr>
            <a:grpSpLocks/>
          </p:cNvGrpSpPr>
          <p:nvPr/>
        </p:nvGrpSpPr>
        <p:grpSpPr bwMode="auto">
          <a:xfrm>
            <a:off x="3305747" y="2679438"/>
            <a:ext cx="1145602" cy="374382"/>
            <a:chOff x="3039320" y="5175777"/>
            <a:chExt cx="1145298" cy="374123"/>
          </a:xfrm>
        </p:grpSpPr>
        <p:sp>
          <p:nvSpPr>
            <p:cNvPr id="321592" name="TextBox 353"/>
            <p:cNvSpPr txBox="1">
              <a:spLocks noChangeArrowheads="1"/>
            </p:cNvSpPr>
            <p:nvPr/>
          </p:nvSpPr>
          <p:spPr bwMode="auto">
            <a:xfrm>
              <a:off x="3039320" y="533445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321593" name="Rectangle 97"/>
            <p:cNvSpPr>
              <a:spLocks noChangeArrowheads="1"/>
            </p:cNvSpPr>
            <p:nvPr/>
          </p:nvSpPr>
          <p:spPr bwMode="auto">
            <a:xfrm>
              <a:off x="3360737" y="5175777"/>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Run/Acq 1-4</a:t>
              </a:r>
              <a:endParaRPr lang="en-US" b="1" dirty="0">
                <a:latin typeface="Comic Sans MS" pitchFamily="66" charset="0"/>
              </a:endParaRPr>
            </a:p>
          </p:txBody>
        </p:sp>
        <p:pic>
          <p:nvPicPr>
            <p:cNvPr id="32159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78" name="Group 95"/>
          <p:cNvGrpSpPr>
            <a:grpSpLocks/>
          </p:cNvGrpSpPr>
          <p:nvPr/>
        </p:nvGrpSpPr>
        <p:grpSpPr bwMode="auto">
          <a:xfrm>
            <a:off x="3996423" y="2903078"/>
            <a:ext cx="1098979" cy="373728"/>
            <a:chOff x="3044863" y="5189865"/>
            <a:chExt cx="1097957" cy="373470"/>
          </a:xfrm>
        </p:grpSpPr>
        <p:sp>
          <p:nvSpPr>
            <p:cNvPr id="321589" name="TextBox 353"/>
            <p:cNvSpPr txBox="1">
              <a:spLocks noChangeArrowheads="1"/>
            </p:cNvSpPr>
            <p:nvPr/>
          </p:nvSpPr>
          <p:spPr bwMode="auto">
            <a:xfrm>
              <a:off x="3044863" y="534789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321590" name="Rectangle 97"/>
            <p:cNvSpPr>
              <a:spLocks noChangeArrowheads="1"/>
            </p:cNvSpPr>
            <p:nvPr/>
          </p:nvSpPr>
          <p:spPr bwMode="auto">
            <a:xfrm>
              <a:off x="3402256" y="5189865"/>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Enable 1-4</a:t>
              </a:r>
              <a:endParaRPr lang="en-US" b="1" dirty="0">
                <a:latin typeface="Comic Sans MS" pitchFamily="66" charset="0"/>
              </a:endParaRPr>
            </a:p>
          </p:txBody>
        </p:sp>
        <p:pic>
          <p:nvPicPr>
            <p:cNvPr id="321591"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79" name="Group 95"/>
          <p:cNvGrpSpPr>
            <a:grpSpLocks/>
          </p:cNvGrpSpPr>
          <p:nvPr/>
        </p:nvGrpSpPr>
        <p:grpSpPr bwMode="auto">
          <a:xfrm>
            <a:off x="4689474" y="3112630"/>
            <a:ext cx="1146990" cy="373196"/>
            <a:chOff x="3051442" y="5189863"/>
            <a:chExt cx="1146686" cy="372938"/>
          </a:xfrm>
        </p:grpSpPr>
        <p:sp>
          <p:nvSpPr>
            <p:cNvPr id="321586" name="TextBox 353"/>
            <p:cNvSpPr txBox="1">
              <a:spLocks noChangeArrowheads="1"/>
            </p:cNvSpPr>
            <p:nvPr/>
          </p:nvSpPr>
          <p:spPr bwMode="auto">
            <a:xfrm>
              <a:off x="3051442" y="534735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321587" name="Rectangle 97"/>
            <p:cNvSpPr>
              <a:spLocks noChangeArrowheads="1"/>
            </p:cNvSpPr>
            <p:nvPr/>
          </p:nvSpPr>
          <p:spPr bwMode="auto">
            <a:xfrm>
              <a:off x="3374247" y="5189863"/>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Run/Acq 5-8</a:t>
              </a:r>
              <a:endParaRPr lang="en-US" b="1" dirty="0">
                <a:latin typeface="Comic Sans MS" pitchFamily="66" charset="0"/>
              </a:endParaRPr>
            </a:p>
          </p:txBody>
        </p:sp>
        <p:pic>
          <p:nvPicPr>
            <p:cNvPr id="321588"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80" name="Group 95"/>
          <p:cNvGrpSpPr>
            <a:grpSpLocks/>
          </p:cNvGrpSpPr>
          <p:nvPr/>
        </p:nvGrpSpPr>
        <p:grpSpPr bwMode="auto">
          <a:xfrm>
            <a:off x="5347991" y="3328134"/>
            <a:ext cx="1113620" cy="367244"/>
            <a:chOff x="3043882" y="5195810"/>
            <a:chExt cx="1112587" cy="366990"/>
          </a:xfrm>
        </p:grpSpPr>
        <p:sp>
          <p:nvSpPr>
            <p:cNvPr id="321583" name="TextBox 353"/>
            <p:cNvSpPr txBox="1">
              <a:spLocks noChangeArrowheads="1"/>
            </p:cNvSpPr>
            <p:nvPr/>
          </p:nvSpPr>
          <p:spPr bwMode="auto">
            <a:xfrm>
              <a:off x="3043882" y="534735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321584" name="Rectangle 97"/>
            <p:cNvSpPr>
              <a:spLocks noChangeArrowheads="1"/>
            </p:cNvSpPr>
            <p:nvPr/>
          </p:nvSpPr>
          <p:spPr bwMode="auto">
            <a:xfrm>
              <a:off x="3415905" y="5195810"/>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Enable 5-8</a:t>
              </a:r>
              <a:endParaRPr lang="en-US" b="1" dirty="0">
                <a:latin typeface="Comic Sans MS" pitchFamily="66" charset="0"/>
              </a:endParaRPr>
            </a:p>
          </p:txBody>
        </p:sp>
        <p:pic>
          <p:nvPicPr>
            <p:cNvPr id="321585"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1581" name="Rectangle 166"/>
          <p:cNvSpPr>
            <a:spLocks noChangeArrowheads="1"/>
          </p:cNvSpPr>
          <p:nvPr/>
        </p:nvSpPr>
        <p:spPr bwMode="auto">
          <a:xfrm>
            <a:off x="4097338" y="1257300"/>
            <a:ext cx="592137"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UM (Top)</a:t>
            </a:r>
            <a:endParaRPr lang="en-US" sz="1600" b="1">
              <a:latin typeface="Comic Sans MS" pitchFamily="66" charset="0"/>
            </a:endParaRPr>
          </a:p>
        </p:txBody>
      </p:sp>
      <p:sp>
        <p:nvSpPr>
          <p:cNvPr id="9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256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EDB869-F30B-4259-9235-D7C009AD83AF}" type="slidenum">
              <a:rPr lang="en-US" smtClean="0">
                <a:solidFill>
                  <a:srgbClr val="898989"/>
                </a:solidFill>
                <a:latin typeface="Calibri" pitchFamily="34" charset="0"/>
              </a:rPr>
              <a:pPr eaLnBrk="1" hangingPunct="1"/>
              <a:t>597</a:t>
            </a:fld>
            <a:endParaRPr lang="en-US" smtClean="0">
              <a:solidFill>
                <a:srgbClr val="898989"/>
              </a:solidFill>
              <a:latin typeface="Calibri" pitchFamily="34" charset="0"/>
            </a:endParaRPr>
          </a:p>
        </p:txBody>
      </p:sp>
      <p:sp>
        <p:nvSpPr>
          <p:cNvPr id="322564" name="Title 118"/>
          <p:cNvSpPr>
            <a:spLocks noGrp="1"/>
          </p:cNvSpPr>
          <p:nvPr>
            <p:ph type="title"/>
          </p:nvPr>
        </p:nvSpPr>
        <p:spPr/>
        <p:txBody>
          <a:bodyPr/>
          <a:lstStyle/>
          <a:p>
            <a:r>
              <a:rPr lang="en-US" smtClean="0">
                <a:ea typeface="ＭＳ Ｐゴシック" pitchFamily="34" charset="-128"/>
              </a:rPr>
              <a:t>D060278-S1000516</a:t>
            </a:r>
          </a:p>
        </p:txBody>
      </p:sp>
      <p:grpSp>
        <p:nvGrpSpPr>
          <p:cNvPr id="322565" name="Group 230"/>
          <p:cNvGrpSpPr>
            <a:grpSpLocks/>
          </p:cNvGrpSpPr>
          <p:nvPr/>
        </p:nvGrpSpPr>
        <p:grpSpPr bwMode="auto">
          <a:xfrm>
            <a:off x="1800225" y="779463"/>
            <a:ext cx="5894388" cy="223837"/>
            <a:chOff x="-637082" y="5770953"/>
            <a:chExt cx="5893443" cy="224189"/>
          </a:xfrm>
        </p:grpSpPr>
        <p:grpSp>
          <p:nvGrpSpPr>
            <p:cNvPr id="322640" name="Group 195"/>
            <p:cNvGrpSpPr>
              <a:grpSpLocks/>
            </p:cNvGrpSpPr>
            <p:nvPr/>
          </p:nvGrpSpPr>
          <p:grpSpPr bwMode="auto">
            <a:xfrm>
              <a:off x="-637082" y="5770953"/>
              <a:ext cx="3266109" cy="221305"/>
              <a:chOff x="-637082" y="5788205"/>
              <a:chExt cx="3266109" cy="221305"/>
            </a:xfrm>
          </p:grpSpPr>
          <p:grpSp>
            <p:nvGrpSpPr>
              <p:cNvPr id="322646" name="Group 194"/>
              <p:cNvGrpSpPr>
                <a:grpSpLocks/>
              </p:cNvGrpSpPr>
              <p:nvPr/>
            </p:nvGrpSpPr>
            <p:grpSpPr bwMode="auto">
              <a:xfrm>
                <a:off x="-637082" y="5788205"/>
                <a:ext cx="3266109" cy="215668"/>
                <a:chOff x="-637082" y="5788205"/>
                <a:chExt cx="3266109" cy="215668"/>
              </a:xfrm>
            </p:grpSpPr>
            <p:pic>
              <p:nvPicPr>
                <p:cNvPr id="32264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4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Coil Driver – L1, L2</a:t>
                  </a:r>
                </a:p>
              </p:txBody>
            </p:sp>
          </p:grpSp>
          <p:sp>
            <p:nvSpPr>
              <p:cNvPr id="322647" name="TextBox 353"/>
              <p:cNvSpPr txBox="1">
                <a:spLocks noChangeArrowheads="1"/>
              </p:cNvSpPr>
              <p:nvPr/>
            </p:nvSpPr>
            <p:spPr bwMode="auto">
              <a:xfrm>
                <a:off x="1345721" y="579406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D060278</a:t>
                </a:r>
                <a:endParaRPr lang="en-US" sz="800" b="1">
                  <a:latin typeface="Comic Sans MS" pitchFamily="66" charset="0"/>
                </a:endParaRPr>
              </a:p>
            </p:txBody>
          </p:sp>
        </p:grpSp>
        <p:grpSp>
          <p:nvGrpSpPr>
            <p:cNvPr id="322641" name="Group 192"/>
            <p:cNvGrpSpPr>
              <a:grpSpLocks/>
            </p:cNvGrpSpPr>
            <p:nvPr/>
          </p:nvGrpSpPr>
          <p:grpSpPr bwMode="auto">
            <a:xfrm>
              <a:off x="2841236" y="5773948"/>
              <a:ext cx="2415125" cy="221194"/>
              <a:chOff x="2841236" y="5773948"/>
              <a:chExt cx="2415125" cy="221194"/>
            </a:xfrm>
          </p:grpSpPr>
          <p:sp>
            <p:nvSpPr>
              <p:cNvPr id="32264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2643" name="Group 191"/>
              <p:cNvGrpSpPr>
                <a:grpSpLocks/>
              </p:cNvGrpSpPr>
              <p:nvPr/>
            </p:nvGrpSpPr>
            <p:grpSpPr bwMode="auto">
              <a:xfrm>
                <a:off x="2841236" y="5779698"/>
                <a:ext cx="1280160" cy="215444"/>
                <a:chOff x="2841236" y="5779698"/>
                <a:chExt cx="1280160" cy="215444"/>
              </a:xfrm>
            </p:grpSpPr>
            <p:pic>
              <p:nvPicPr>
                <p:cNvPr id="32264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4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S1000516</a:t>
                  </a:r>
                  <a:endParaRPr lang="en-US" sz="800" b="1" dirty="0">
                    <a:latin typeface="Comic Sans MS" pitchFamily="66" charset="0"/>
                  </a:endParaRPr>
                </a:p>
              </p:txBody>
            </p:sp>
          </p:grpSp>
        </p:grpSp>
      </p:grpSp>
      <p:grpSp>
        <p:nvGrpSpPr>
          <p:cNvPr id="322566" name="Group 54"/>
          <p:cNvGrpSpPr>
            <a:grpSpLocks/>
          </p:cNvGrpSpPr>
          <p:nvPr/>
        </p:nvGrpSpPr>
        <p:grpSpPr bwMode="auto">
          <a:xfrm>
            <a:off x="1023938" y="2106613"/>
            <a:ext cx="7661275" cy="604837"/>
            <a:chOff x="1024242" y="2106124"/>
            <a:chExt cx="7660189" cy="605275"/>
          </a:xfrm>
        </p:grpSpPr>
        <p:pic>
          <p:nvPicPr>
            <p:cNvPr id="32263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38"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D060278</a:t>
              </a:r>
              <a:endParaRPr lang="en-US" sz="800" b="1" dirty="0">
                <a:latin typeface="Comic Sans MS" pitchFamily="66" charset="0"/>
              </a:endParaRPr>
            </a:p>
          </p:txBody>
        </p:sp>
        <p:sp>
          <p:nvSpPr>
            <p:cNvPr id="32263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22567" name="Group 58"/>
          <p:cNvGrpSpPr>
            <a:grpSpLocks/>
          </p:cNvGrpSpPr>
          <p:nvPr/>
        </p:nvGrpSpPr>
        <p:grpSpPr bwMode="auto">
          <a:xfrm>
            <a:off x="1030288" y="4449763"/>
            <a:ext cx="7669212" cy="604837"/>
            <a:chOff x="1030950" y="4450544"/>
            <a:chExt cx="7667920" cy="604003"/>
          </a:xfrm>
        </p:grpSpPr>
        <p:pic>
          <p:nvPicPr>
            <p:cNvPr id="322634"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3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S1000516</a:t>
              </a:r>
              <a:endParaRPr lang="en-US" sz="800" b="1" dirty="0">
                <a:latin typeface="Comic Sans MS" pitchFamily="66" charset="0"/>
              </a:endParaRPr>
            </a:p>
          </p:txBody>
        </p:sp>
        <p:sp>
          <p:nvSpPr>
            <p:cNvPr id="32263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22568" name="Group 82"/>
          <p:cNvGrpSpPr>
            <a:grpSpLocks/>
          </p:cNvGrpSpPr>
          <p:nvPr/>
        </p:nvGrpSpPr>
        <p:grpSpPr bwMode="auto">
          <a:xfrm>
            <a:off x="2071286" y="5343987"/>
            <a:ext cx="1155908" cy="370685"/>
            <a:chOff x="3015000" y="5192371"/>
            <a:chExt cx="1155088" cy="370430"/>
          </a:xfrm>
        </p:grpSpPr>
        <p:sp>
          <p:nvSpPr>
            <p:cNvPr id="322631" name="TextBox 353"/>
            <p:cNvSpPr txBox="1">
              <a:spLocks noChangeArrowheads="1"/>
            </p:cNvSpPr>
            <p:nvPr/>
          </p:nvSpPr>
          <p:spPr bwMode="auto">
            <a:xfrm>
              <a:off x="3015000" y="534735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6" action="ppaction://hlinksldjump"/>
                </a:rPr>
                <a:t>TS-18 </a:t>
              </a:r>
              <a:endParaRPr lang="en-US" sz="800" b="1" dirty="0">
                <a:latin typeface="Comic Sans MS" pitchFamily="66" charset="0"/>
              </a:endParaRPr>
            </a:p>
          </p:txBody>
        </p:sp>
        <p:sp>
          <p:nvSpPr>
            <p:cNvPr id="322632" name="Rectangle 74"/>
            <p:cNvSpPr>
              <a:spLocks noChangeArrowheads="1"/>
            </p:cNvSpPr>
            <p:nvPr/>
          </p:nvSpPr>
          <p:spPr bwMode="auto">
            <a:xfrm>
              <a:off x="3402285" y="5192371"/>
              <a:ext cx="767803"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5-8 Out</a:t>
              </a:r>
            </a:p>
          </p:txBody>
        </p:sp>
        <p:pic>
          <p:nvPicPr>
            <p:cNvPr id="32263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2569" name="Group 81"/>
          <p:cNvGrpSpPr>
            <a:grpSpLocks/>
          </p:cNvGrpSpPr>
          <p:nvPr/>
        </p:nvGrpSpPr>
        <p:grpSpPr bwMode="auto">
          <a:xfrm>
            <a:off x="5216461" y="5060659"/>
            <a:ext cx="1114773" cy="368272"/>
            <a:chOff x="5341015" y="5175733"/>
            <a:chExt cx="1113983" cy="368018"/>
          </a:xfrm>
        </p:grpSpPr>
        <p:sp>
          <p:nvSpPr>
            <p:cNvPr id="322628" name="TextBox 353"/>
            <p:cNvSpPr txBox="1">
              <a:spLocks noChangeArrowheads="1"/>
            </p:cNvSpPr>
            <p:nvPr/>
          </p:nvSpPr>
          <p:spPr bwMode="auto">
            <a:xfrm>
              <a:off x="5341015" y="532830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6" action="ppaction://hlinksldjump"/>
                </a:rPr>
                <a:t>TS-17 </a:t>
              </a:r>
              <a:endParaRPr lang="en-US" sz="800" b="1" dirty="0">
                <a:latin typeface="Comic Sans MS" pitchFamily="66" charset="0"/>
              </a:endParaRPr>
            </a:p>
          </p:txBody>
        </p:sp>
        <p:sp>
          <p:nvSpPr>
            <p:cNvPr id="322629" name="Rectangle 78"/>
            <p:cNvSpPr>
              <a:spLocks noChangeArrowheads="1"/>
            </p:cNvSpPr>
            <p:nvPr/>
          </p:nvSpPr>
          <p:spPr bwMode="auto">
            <a:xfrm>
              <a:off x="5687195" y="5175733"/>
              <a:ext cx="767803"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1-4 Out</a:t>
              </a:r>
            </a:p>
          </p:txBody>
        </p:sp>
        <p:pic>
          <p:nvPicPr>
            <p:cNvPr id="32263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67400" y="534121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2570" name="Group 87"/>
          <p:cNvGrpSpPr>
            <a:grpSpLocks/>
          </p:cNvGrpSpPr>
          <p:nvPr/>
        </p:nvGrpSpPr>
        <p:grpSpPr bwMode="auto">
          <a:xfrm>
            <a:off x="727342" y="5083616"/>
            <a:ext cx="1707500" cy="353116"/>
            <a:chOff x="2508646" y="6054656"/>
            <a:chExt cx="1707373" cy="354812"/>
          </a:xfrm>
        </p:grpSpPr>
        <p:pic>
          <p:nvPicPr>
            <p:cNvPr id="32262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26" name="TextBox 353"/>
            <p:cNvSpPr txBox="1">
              <a:spLocks noChangeArrowheads="1"/>
            </p:cNvSpPr>
            <p:nvPr/>
          </p:nvSpPr>
          <p:spPr bwMode="auto">
            <a:xfrm>
              <a:off x="2508646" y="6192759"/>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TS-12</a:t>
              </a:r>
              <a:endParaRPr lang="en-US" sz="800" b="1" dirty="0">
                <a:latin typeface="Comic Sans MS" pitchFamily="66" charset="0"/>
              </a:endParaRPr>
            </a:p>
          </p:txBody>
        </p:sp>
        <p:sp>
          <p:nvSpPr>
            <p:cNvPr id="322627" name="Rectangle 90"/>
            <p:cNvSpPr>
              <a:spLocks noChangeArrowheads="1"/>
            </p:cNvSpPr>
            <p:nvPr/>
          </p:nvSpPr>
          <p:spPr bwMode="auto">
            <a:xfrm>
              <a:off x="3372860" y="6054656"/>
              <a:ext cx="843159"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Monitors</a:t>
              </a:r>
            </a:p>
          </p:txBody>
        </p:sp>
      </p:grpSp>
      <p:grpSp>
        <p:nvGrpSpPr>
          <p:cNvPr id="322571" name="Group 91"/>
          <p:cNvGrpSpPr>
            <a:grpSpLocks/>
          </p:cNvGrpSpPr>
          <p:nvPr/>
        </p:nvGrpSpPr>
        <p:grpSpPr bwMode="auto">
          <a:xfrm>
            <a:off x="1391289" y="2734104"/>
            <a:ext cx="1114681" cy="360860"/>
            <a:chOff x="1391373" y="2734874"/>
            <a:chExt cx="1114590" cy="360611"/>
          </a:xfrm>
        </p:grpSpPr>
        <p:sp>
          <p:nvSpPr>
            <p:cNvPr id="322622" name="TextBox 353"/>
            <p:cNvSpPr txBox="1">
              <a:spLocks noChangeArrowheads="1"/>
            </p:cNvSpPr>
            <p:nvPr/>
          </p:nvSpPr>
          <p:spPr bwMode="auto">
            <a:xfrm>
              <a:off x="1391373" y="288004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TS-13 </a:t>
              </a:r>
              <a:endParaRPr lang="en-US" sz="800" b="1" dirty="0">
                <a:latin typeface="Comic Sans MS" pitchFamily="66" charset="0"/>
              </a:endParaRPr>
            </a:p>
          </p:txBody>
        </p:sp>
        <p:pic>
          <p:nvPicPr>
            <p:cNvPr id="32262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24" name="Rectangle 94"/>
            <p:cNvSpPr>
              <a:spLocks noChangeArrowheads="1"/>
            </p:cNvSpPr>
            <p:nvPr/>
          </p:nvSpPr>
          <p:spPr bwMode="auto">
            <a:xfrm>
              <a:off x="1826285" y="2734874"/>
              <a:ext cx="679678"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Ch1-4 IN</a:t>
              </a:r>
            </a:p>
          </p:txBody>
        </p:sp>
      </p:grpSp>
      <p:grpSp>
        <p:nvGrpSpPr>
          <p:cNvPr id="322572" name="Group 95"/>
          <p:cNvGrpSpPr>
            <a:grpSpLocks/>
          </p:cNvGrpSpPr>
          <p:nvPr/>
        </p:nvGrpSpPr>
        <p:grpSpPr bwMode="auto">
          <a:xfrm>
            <a:off x="2040312" y="2929454"/>
            <a:ext cx="1123751" cy="389312"/>
            <a:chOff x="1392535" y="2730205"/>
            <a:chExt cx="1123834" cy="389044"/>
          </a:xfrm>
        </p:grpSpPr>
        <p:sp>
          <p:nvSpPr>
            <p:cNvPr id="322619" name="TextBox 353"/>
            <p:cNvSpPr txBox="1">
              <a:spLocks noChangeArrowheads="1"/>
            </p:cNvSpPr>
            <p:nvPr/>
          </p:nvSpPr>
          <p:spPr bwMode="auto">
            <a:xfrm>
              <a:off x="1392535" y="290380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TS-14 </a:t>
              </a:r>
              <a:endParaRPr lang="en-US" sz="800" b="1" dirty="0">
                <a:latin typeface="Comic Sans MS" pitchFamily="66" charset="0"/>
              </a:endParaRPr>
            </a:p>
          </p:txBody>
        </p:sp>
        <p:pic>
          <p:nvPicPr>
            <p:cNvPr id="322620"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21" name="Rectangle 98"/>
            <p:cNvSpPr>
              <a:spLocks noChangeArrowheads="1"/>
            </p:cNvSpPr>
            <p:nvPr/>
          </p:nvSpPr>
          <p:spPr bwMode="auto">
            <a:xfrm>
              <a:off x="1817464" y="2730205"/>
              <a:ext cx="6989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CH5-8 IN</a:t>
              </a:r>
            </a:p>
          </p:txBody>
        </p:sp>
      </p:grpSp>
      <p:pic>
        <p:nvPicPr>
          <p:cNvPr id="322573" name="Picture 9"/>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1952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95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6" name="Picture 9"/>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590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1720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8"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83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9"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3380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1007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8635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76262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3"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24225" y="2252663"/>
            <a:ext cx="28575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84" name="Rectangle 111"/>
          <p:cNvSpPr>
            <a:spLocks noChangeArrowheads="1"/>
          </p:cNvSpPr>
          <p:nvPr/>
        </p:nvSpPr>
        <p:spPr bwMode="auto">
          <a:xfrm>
            <a:off x="1852613"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Ch1-4 IN</a:t>
            </a:r>
            <a:endParaRPr lang="en-US" sz="1600" b="1">
              <a:latin typeface="Comic Sans MS" pitchFamily="66" charset="0"/>
            </a:endParaRPr>
          </a:p>
        </p:txBody>
      </p:sp>
      <p:sp>
        <p:nvSpPr>
          <p:cNvPr id="322585" name="Rectangle 112"/>
          <p:cNvSpPr>
            <a:spLocks noChangeArrowheads="1"/>
          </p:cNvSpPr>
          <p:nvPr/>
        </p:nvSpPr>
        <p:spPr bwMode="auto">
          <a:xfrm>
            <a:off x="2509838"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Ch5-8 IN</a:t>
            </a:r>
          </a:p>
        </p:txBody>
      </p:sp>
      <p:sp>
        <p:nvSpPr>
          <p:cNvPr id="322586" name="Rectangle 113"/>
          <p:cNvSpPr>
            <a:spLocks noChangeArrowheads="1"/>
          </p:cNvSpPr>
          <p:nvPr/>
        </p:nvSpPr>
        <p:spPr bwMode="auto">
          <a:xfrm>
            <a:off x="3736975" y="2159000"/>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1-4</a:t>
            </a:r>
            <a:endParaRPr lang="en-US" sz="1600" b="1">
              <a:latin typeface="Comic Sans MS" pitchFamily="66" charset="0"/>
            </a:endParaRPr>
          </a:p>
        </p:txBody>
      </p:sp>
      <p:sp>
        <p:nvSpPr>
          <p:cNvPr id="322587" name="Rectangle 114"/>
          <p:cNvSpPr>
            <a:spLocks noChangeArrowheads="1"/>
          </p:cNvSpPr>
          <p:nvPr/>
        </p:nvSpPr>
        <p:spPr bwMode="auto">
          <a:xfrm>
            <a:off x="5099050" y="2168525"/>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5-8</a:t>
            </a:r>
            <a:endParaRPr lang="en-US" sz="1600" b="1">
              <a:latin typeface="Comic Sans MS" pitchFamily="66" charset="0"/>
            </a:endParaRPr>
          </a:p>
        </p:txBody>
      </p:sp>
      <p:sp>
        <p:nvSpPr>
          <p:cNvPr id="322588" name="Rectangle 115"/>
          <p:cNvSpPr>
            <a:spLocks noChangeArrowheads="1"/>
          </p:cNvSpPr>
          <p:nvPr/>
        </p:nvSpPr>
        <p:spPr bwMode="auto">
          <a:xfrm>
            <a:off x="4443413" y="2149475"/>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1-4</a:t>
            </a:r>
            <a:endParaRPr lang="en-US" sz="1600" b="1">
              <a:latin typeface="Comic Sans MS" pitchFamily="66" charset="0"/>
            </a:endParaRPr>
          </a:p>
        </p:txBody>
      </p:sp>
      <p:sp>
        <p:nvSpPr>
          <p:cNvPr id="322589" name="Rectangle 116"/>
          <p:cNvSpPr>
            <a:spLocks noChangeArrowheads="1"/>
          </p:cNvSpPr>
          <p:nvPr/>
        </p:nvSpPr>
        <p:spPr bwMode="auto">
          <a:xfrm>
            <a:off x="5776913" y="2159000"/>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5-8</a:t>
            </a:r>
            <a:endParaRPr lang="en-US" sz="1600" b="1">
              <a:latin typeface="Comic Sans MS" pitchFamily="66" charset="0"/>
            </a:endParaRPr>
          </a:p>
        </p:txBody>
      </p:sp>
      <p:pic>
        <p:nvPicPr>
          <p:cNvPr id="322590"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1"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2"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3"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96" name="Rectangle 123"/>
          <p:cNvSpPr>
            <a:spLocks noChangeArrowheads="1"/>
          </p:cNvSpPr>
          <p:nvPr/>
        </p:nvSpPr>
        <p:spPr bwMode="auto">
          <a:xfrm>
            <a:off x="2463800"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 Out</a:t>
            </a:r>
            <a:endParaRPr lang="en-US" sz="1600" b="1" dirty="0">
              <a:latin typeface="Comic Sans MS" pitchFamily="66" charset="0"/>
            </a:endParaRPr>
          </a:p>
        </p:txBody>
      </p:sp>
      <p:sp>
        <p:nvSpPr>
          <p:cNvPr id="322597" name="Rectangle 124"/>
          <p:cNvSpPr>
            <a:spLocks noChangeArrowheads="1"/>
          </p:cNvSpPr>
          <p:nvPr/>
        </p:nvSpPr>
        <p:spPr bwMode="auto">
          <a:xfrm>
            <a:off x="5578475"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 Out</a:t>
            </a:r>
            <a:endParaRPr lang="en-US" sz="1600" b="1" dirty="0">
              <a:latin typeface="Comic Sans MS" pitchFamily="66" charset="0"/>
            </a:endParaRPr>
          </a:p>
        </p:txBody>
      </p:sp>
      <p:pic>
        <p:nvPicPr>
          <p:cNvPr id="32259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38300" y="4664075"/>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99" name="Rectangle 126"/>
          <p:cNvSpPr>
            <a:spLocks noChangeArrowheads="1"/>
          </p:cNvSpPr>
          <p:nvPr/>
        </p:nvSpPr>
        <p:spPr bwMode="auto">
          <a:xfrm>
            <a:off x="1638300" y="4483100"/>
            <a:ext cx="7556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Monitors</a:t>
            </a:r>
            <a:endParaRPr lang="en-US" sz="1600" b="1">
              <a:latin typeface="Comic Sans MS" pitchFamily="66" charset="0"/>
            </a:endParaRPr>
          </a:p>
        </p:txBody>
      </p:sp>
      <p:pic>
        <p:nvPicPr>
          <p:cNvPr id="32260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157663" y="4886325"/>
            <a:ext cx="452437"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05" name="Rectangle 166"/>
          <p:cNvSpPr>
            <a:spLocks noChangeArrowheads="1"/>
          </p:cNvSpPr>
          <p:nvPr/>
        </p:nvSpPr>
        <p:spPr bwMode="auto">
          <a:xfrm>
            <a:off x="3925888" y="1257300"/>
            <a:ext cx="1046162"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IM (L1), BM (L2)</a:t>
            </a:r>
            <a:endParaRPr lang="en-US" sz="1600" b="1">
              <a:latin typeface="Comic Sans MS" pitchFamily="66" charset="0"/>
            </a:endParaRPr>
          </a:p>
        </p:txBody>
      </p:sp>
      <p:sp>
        <p:nvSpPr>
          <p:cNvPr id="9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&lt;&lt; L1-ETR-07</a:t>
            </a:r>
            <a:endParaRPr lang="en-US" sz="800" b="1" dirty="0">
              <a:latin typeface="Comic Sans MS" pitchFamily="66" charset="0"/>
            </a:endParaRPr>
          </a:p>
        </p:txBody>
      </p:sp>
      <p:grpSp>
        <p:nvGrpSpPr>
          <p:cNvPr id="91" name="Group 95"/>
          <p:cNvGrpSpPr>
            <a:grpSpLocks/>
          </p:cNvGrpSpPr>
          <p:nvPr/>
        </p:nvGrpSpPr>
        <p:grpSpPr bwMode="auto">
          <a:xfrm>
            <a:off x="3305747" y="2679438"/>
            <a:ext cx="1145602" cy="374382"/>
            <a:chOff x="3039320" y="5175777"/>
            <a:chExt cx="1145298" cy="374123"/>
          </a:xfrm>
        </p:grpSpPr>
        <p:sp>
          <p:nvSpPr>
            <p:cNvPr id="92" name="TextBox 353"/>
            <p:cNvSpPr txBox="1">
              <a:spLocks noChangeArrowheads="1"/>
            </p:cNvSpPr>
            <p:nvPr/>
          </p:nvSpPr>
          <p:spPr bwMode="auto">
            <a:xfrm>
              <a:off x="3039320" y="533445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93" name="Rectangle 97"/>
            <p:cNvSpPr>
              <a:spLocks noChangeArrowheads="1"/>
            </p:cNvSpPr>
            <p:nvPr/>
          </p:nvSpPr>
          <p:spPr bwMode="auto">
            <a:xfrm>
              <a:off x="3360737" y="5175777"/>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Run/Acq 1-4</a:t>
              </a:r>
              <a:endParaRPr lang="en-US" b="1" dirty="0">
                <a:latin typeface="Comic Sans MS" pitchFamily="66" charset="0"/>
              </a:endParaRPr>
            </a:p>
          </p:txBody>
        </p:sp>
        <p:pic>
          <p:nvPicPr>
            <p:cNvPr id="9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5" name="Group 95"/>
          <p:cNvGrpSpPr>
            <a:grpSpLocks/>
          </p:cNvGrpSpPr>
          <p:nvPr/>
        </p:nvGrpSpPr>
        <p:grpSpPr bwMode="auto">
          <a:xfrm>
            <a:off x="3996423" y="2903078"/>
            <a:ext cx="1098979" cy="373728"/>
            <a:chOff x="3044863" y="5189865"/>
            <a:chExt cx="1097957" cy="373470"/>
          </a:xfrm>
        </p:grpSpPr>
        <p:sp>
          <p:nvSpPr>
            <p:cNvPr id="96" name="TextBox 353"/>
            <p:cNvSpPr txBox="1">
              <a:spLocks noChangeArrowheads="1"/>
            </p:cNvSpPr>
            <p:nvPr/>
          </p:nvSpPr>
          <p:spPr bwMode="auto">
            <a:xfrm>
              <a:off x="3044863" y="534789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97" name="Rectangle 97"/>
            <p:cNvSpPr>
              <a:spLocks noChangeArrowheads="1"/>
            </p:cNvSpPr>
            <p:nvPr/>
          </p:nvSpPr>
          <p:spPr bwMode="auto">
            <a:xfrm>
              <a:off x="3402256" y="5189865"/>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Enable 1-4</a:t>
              </a:r>
              <a:endParaRPr lang="en-US" b="1" dirty="0">
                <a:latin typeface="Comic Sans MS" pitchFamily="66" charset="0"/>
              </a:endParaRPr>
            </a:p>
          </p:txBody>
        </p:sp>
        <p:pic>
          <p:nvPicPr>
            <p:cNvPr id="9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9" name="Group 95"/>
          <p:cNvGrpSpPr>
            <a:grpSpLocks/>
          </p:cNvGrpSpPr>
          <p:nvPr/>
        </p:nvGrpSpPr>
        <p:grpSpPr bwMode="auto">
          <a:xfrm>
            <a:off x="4689474" y="3112630"/>
            <a:ext cx="1146990" cy="373196"/>
            <a:chOff x="3051442" y="5189863"/>
            <a:chExt cx="1146686" cy="372938"/>
          </a:xfrm>
        </p:grpSpPr>
        <p:sp>
          <p:nvSpPr>
            <p:cNvPr id="100" name="TextBox 353"/>
            <p:cNvSpPr txBox="1">
              <a:spLocks noChangeArrowheads="1"/>
            </p:cNvSpPr>
            <p:nvPr/>
          </p:nvSpPr>
          <p:spPr bwMode="auto">
            <a:xfrm>
              <a:off x="3051442" y="534735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101" name="Rectangle 97"/>
            <p:cNvSpPr>
              <a:spLocks noChangeArrowheads="1"/>
            </p:cNvSpPr>
            <p:nvPr/>
          </p:nvSpPr>
          <p:spPr bwMode="auto">
            <a:xfrm>
              <a:off x="3374247" y="5189863"/>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Run/Acq 5-8</a:t>
              </a:r>
              <a:endParaRPr lang="en-US" b="1" dirty="0">
                <a:latin typeface="Comic Sans MS" pitchFamily="66" charset="0"/>
              </a:endParaRPr>
            </a:p>
          </p:txBody>
        </p:sp>
        <p:pic>
          <p:nvPicPr>
            <p:cNvPr id="10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3" name="Group 95"/>
          <p:cNvGrpSpPr>
            <a:grpSpLocks/>
          </p:cNvGrpSpPr>
          <p:nvPr/>
        </p:nvGrpSpPr>
        <p:grpSpPr bwMode="auto">
          <a:xfrm>
            <a:off x="5347991" y="3328134"/>
            <a:ext cx="1113620" cy="367244"/>
            <a:chOff x="3043882" y="5195810"/>
            <a:chExt cx="1112587" cy="366990"/>
          </a:xfrm>
        </p:grpSpPr>
        <p:sp>
          <p:nvSpPr>
            <p:cNvPr id="104" name="TextBox 353"/>
            <p:cNvSpPr txBox="1">
              <a:spLocks noChangeArrowheads="1"/>
            </p:cNvSpPr>
            <p:nvPr/>
          </p:nvSpPr>
          <p:spPr bwMode="auto">
            <a:xfrm>
              <a:off x="3043882" y="534735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Open</a:t>
              </a:r>
            </a:p>
          </p:txBody>
        </p:sp>
        <p:sp>
          <p:nvSpPr>
            <p:cNvPr id="105" name="Rectangle 97"/>
            <p:cNvSpPr>
              <a:spLocks noChangeArrowheads="1"/>
            </p:cNvSpPr>
            <p:nvPr/>
          </p:nvSpPr>
          <p:spPr bwMode="auto">
            <a:xfrm>
              <a:off x="3415905" y="5195810"/>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Enable 5-8</a:t>
              </a:r>
              <a:endParaRPr lang="en-US" b="1" dirty="0">
                <a:latin typeface="Comic Sans MS" pitchFamily="66" charset="0"/>
              </a:endParaRPr>
            </a:p>
          </p:txBody>
        </p:sp>
        <p:pic>
          <p:nvPicPr>
            <p:cNvPr id="10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S1000505</a:t>
              </a:r>
              <a:endParaRPr lang="en-US" sz="800" b="1" dirty="0">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598</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D070081-S1000505</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SUS </a:t>
                  </a:r>
                  <a:r>
                    <a:rPr lang="en-US" sz="800" b="1" dirty="0" smtClean="0">
                      <a:latin typeface="Comic Sans MS" pitchFamily="66" charset="0"/>
                    </a:rPr>
                    <a:t>Anti-Alias </a:t>
                  </a:r>
                  <a:r>
                    <a:rPr lang="en-US" sz="800" b="1" dirty="0">
                      <a:latin typeface="Comic Sans MS" pitchFamily="66" charset="0"/>
                    </a:rPr>
                    <a:t>Chassis</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D070081</a:t>
                </a:r>
                <a:endParaRPr lang="en-US" sz="800" b="1" dirty="0">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S1000505</a:t>
                  </a:r>
                  <a:endParaRPr lang="en-US" sz="800" b="1" dirty="0">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00391" y="2723325"/>
            <a:ext cx="1074404" cy="371640"/>
            <a:chOff x="1358888" y="2724105"/>
            <a:chExt cx="1073102" cy="371384"/>
          </a:xfrm>
        </p:grpSpPr>
        <p:sp>
          <p:nvSpPr>
            <p:cNvPr id="323666" name="TextBox 353"/>
            <p:cNvSpPr txBox="1">
              <a:spLocks noChangeArrowheads="1"/>
            </p:cNvSpPr>
            <p:nvPr/>
          </p:nvSpPr>
          <p:spPr bwMode="auto">
            <a:xfrm>
              <a:off x="1358888" y="288004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TS-1 </a:t>
              </a:r>
              <a:endParaRPr lang="en-US" sz="800" b="1" dirty="0">
                <a:latin typeface="Comic Sans MS" pitchFamily="66" charset="0"/>
              </a:endParaRPr>
            </a:p>
          </p:txBody>
        </p:sp>
        <p:pic>
          <p:nvPicPr>
            <p:cNvPr id="32366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875685" y="2724105"/>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grpSp>
      <p:grpSp>
        <p:nvGrpSpPr>
          <p:cNvPr id="323601" name="Group 113"/>
          <p:cNvGrpSpPr>
            <a:grpSpLocks/>
          </p:cNvGrpSpPr>
          <p:nvPr/>
        </p:nvGrpSpPr>
        <p:grpSpPr bwMode="auto">
          <a:xfrm>
            <a:off x="3928107" y="2706711"/>
            <a:ext cx="1134717" cy="359810"/>
            <a:chOff x="3699574" y="2707488"/>
            <a:chExt cx="1134644" cy="359562"/>
          </a:xfrm>
        </p:grpSpPr>
        <p:sp>
          <p:nvSpPr>
            <p:cNvPr id="323663" name="TextBox 353"/>
            <p:cNvSpPr txBox="1">
              <a:spLocks noChangeArrowheads="1"/>
            </p:cNvSpPr>
            <p:nvPr/>
          </p:nvSpPr>
          <p:spPr bwMode="auto">
            <a:xfrm>
              <a:off x="3699574" y="2851754"/>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TS-8</a:t>
              </a:r>
              <a:endParaRPr lang="en-US" sz="800" b="1" dirty="0">
                <a:latin typeface="Comic Sans MS" pitchFamily="66" charset="0"/>
              </a:endParaRPr>
            </a:p>
          </p:txBody>
        </p:sp>
        <p:pic>
          <p:nvPicPr>
            <p:cNvPr id="32366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4152937" y="2707488"/>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17-20</a:t>
              </a:r>
            </a:p>
          </p:txBody>
        </p:sp>
      </p:grpSp>
      <p:grpSp>
        <p:nvGrpSpPr>
          <p:cNvPr id="323602" name="Group 116"/>
          <p:cNvGrpSpPr>
            <a:grpSpLocks/>
          </p:cNvGrpSpPr>
          <p:nvPr/>
        </p:nvGrpSpPr>
        <p:grpSpPr bwMode="auto">
          <a:xfrm>
            <a:off x="1496690" y="2922211"/>
            <a:ext cx="1042848" cy="375866"/>
            <a:chOff x="1955113" y="2922981"/>
            <a:chExt cx="1041632" cy="375615"/>
          </a:xfrm>
        </p:grpSpPr>
        <p:sp>
          <p:nvSpPr>
            <p:cNvPr id="323660" name="TextBox 353"/>
            <p:cNvSpPr txBox="1">
              <a:spLocks noChangeArrowheads="1"/>
            </p:cNvSpPr>
            <p:nvPr/>
          </p:nvSpPr>
          <p:spPr bwMode="auto">
            <a:xfrm>
              <a:off x="1955113" y="3083152"/>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TS-3 </a:t>
              </a:r>
              <a:endParaRPr lang="en-US" sz="800" b="1" dirty="0">
                <a:latin typeface="Comic Sans MS" pitchFamily="66" charset="0"/>
              </a:endParaRPr>
            </a:p>
          </p:txBody>
        </p:sp>
        <p:sp>
          <p:nvSpPr>
            <p:cNvPr id="323661" name="Rectangle 67"/>
            <p:cNvSpPr>
              <a:spLocks noChangeArrowheads="1"/>
            </p:cNvSpPr>
            <p:nvPr/>
          </p:nvSpPr>
          <p:spPr bwMode="auto">
            <a:xfrm>
              <a:off x="2440403" y="2922981"/>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pic>
          <p:nvPicPr>
            <p:cNvPr id="32366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21066" y="3121701"/>
            <a:ext cx="1076310" cy="388886"/>
            <a:chOff x="2535571" y="3122468"/>
            <a:chExt cx="1076102" cy="388626"/>
          </a:xfrm>
        </p:grpSpPr>
        <p:sp>
          <p:nvSpPr>
            <p:cNvPr id="323657" name="TextBox 353"/>
            <p:cNvSpPr txBox="1">
              <a:spLocks noChangeArrowheads="1"/>
            </p:cNvSpPr>
            <p:nvPr/>
          </p:nvSpPr>
          <p:spPr bwMode="auto">
            <a:xfrm>
              <a:off x="2535571" y="329565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TS-2</a:t>
              </a:r>
              <a:endParaRPr lang="en-US" sz="800" b="1" dirty="0">
                <a:latin typeface="Comic Sans MS" pitchFamily="66" charset="0"/>
              </a:endParaRPr>
            </a:p>
          </p:txBody>
        </p:sp>
        <p:sp>
          <p:nvSpPr>
            <p:cNvPr id="323658" name="Rectangle 71"/>
            <p:cNvSpPr>
              <a:spLocks noChangeArrowheads="1"/>
            </p:cNvSpPr>
            <p:nvPr/>
          </p:nvSpPr>
          <p:spPr bwMode="auto">
            <a:xfrm>
              <a:off x="2992441" y="3122468"/>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pic>
          <p:nvPicPr>
            <p:cNvPr id="32365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3002680" y="3312728"/>
            <a:ext cx="1108390" cy="385396"/>
            <a:chOff x="3116595" y="3313507"/>
            <a:chExt cx="1108791" cy="385139"/>
          </a:xfrm>
        </p:grpSpPr>
        <p:sp>
          <p:nvSpPr>
            <p:cNvPr id="323654" name="TextBox 353"/>
            <p:cNvSpPr txBox="1">
              <a:spLocks noChangeArrowheads="1"/>
            </p:cNvSpPr>
            <p:nvPr/>
          </p:nvSpPr>
          <p:spPr bwMode="auto">
            <a:xfrm>
              <a:off x="3116595" y="3483202"/>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TS-4 </a:t>
              </a:r>
              <a:endParaRPr lang="en-US" sz="800" b="1" dirty="0">
                <a:latin typeface="Comic Sans MS" pitchFamily="66" charset="0"/>
              </a:endParaRPr>
            </a:p>
          </p:txBody>
        </p:sp>
        <p:sp>
          <p:nvSpPr>
            <p:cNvPr id="323655" name="Rectangle 75"/>
            <p:cNvSpPr>
              <a:spLocks noChangeArrowheads="1"/>
            </p:cNvSpPr>
            <p:nvPr/>
          </p:nvSpPr>
          <p:spPr bwMode="auto">
            <a:xfrm>
              <a:off x="3543621" y="331350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pic>
          <p:nvPicPr>
            <p:cNvPr id="3236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512730" y="2909000"/>
            <a:ext cx="1106385" cy="369954"/>
            <a:chOff x="4284155" y="2909767"/>
            <a:chExt cx="1106358" cy="369707"/>
          </a:xfrm>
        </p:grpSpPr>
        <p:sp>
          <p:nvSpPr>
            <p:cNvPr id="323651" name="TextBox 353"/>
            <p:cNvSpPr txBox="1">
              <a:spLocks noChangeArrowheads="1"/>
            </p:cNvSpPr>
            <p:nvPr/>
          </p:nvSpPr>
          <p:spPr bwMode="auto">
            <a:xfrm>
              <a:off x="4284155" y="3064174"/>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TS-10</a:t>
              </a:r>
              <a:endParaRPr lang="en-US" sz="800" b="1" dirty="0">
                <a:latin typeface="Comic Sans MS" pitchFamily="66" charset="0"/>
              </a:endParaRPr>
            </a:p>
          </p:txBody>
        </p:sp>
        <p:sp>
          <p:nvSpPr>
            <p:cNvPr id="323652" name="Rectangle 83"/>
            <p:cNvSpPr>
              <a:spLocks noChangeArrowheads="1"/>
            </p:cNvSpPr>
            <p:nvPr/>
          </p:nvSpPr>
          <p:spPr bwMode="auto">
            <a:xfrm>
              <a:off x="4709187" y="2909767"/>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21-24</a:t>
              </a:r>
              <a:endParaRPr lang="en-US" b="1" dirty="0">
                <a:latin typeface="Comic Sans MS" pitchFamily="66" charset="0"/>
              </a:endParaRPr>
            </a:p>
          </p:txBody>
        </p:sp>
        <p:pic>
          <p:nvPicPr>
            <p:cNvPr id="323653"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431055" y="3094973"/>
            <a:ext cx="1089843" cy="384003"/>
            <a:chOff x="4906796" y="3095752"/>
            <a:chExt cx="1090238" cy="383747"/>
          </a:xfrm>
        </p:grpSpPr>
        <p:sp>
          <p:nvSpPr>
            <p:cNvPr id="323648" name="TextBox 353"/>
            <p:cNvSpPr txBox="1">
              <a:spLocks noChangeArrowheads="1"/>
            </p:cNvSpPr>
            <p:nvPr/>
          </p:nvSpPr>
          <p:spPr bwMode="auto">
            <a:xfrm>
              <a:off x="4906796" y="326419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TS-9</a:t>
              </a:r>
              <a:endParaRPr lang="en-US" sz="800" b="1" dirty="0">
                <a:latin typeface="Comic Sans MS" pitchFamily="66" charset="0"/>
              </a:endParaRPr>
            </a:p>
          </p:txBody>
        </p:sp>
        <p:sp>
          <p:nvSpPr>
            <p:cNvPr id="323649" name="Rectangle 87"/>
            <p:cNvSpPr>
              <a:spLocks noChangeArrowheads="1"/>
            </p:cNvSpPr>
            <p:nvPr/>
          </p:nvSpPr>
          <p:spPr bwMode="auto">
            <a:xfrm>
              <a:off x="5315269" y="3095752"/>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pic>
          <p:nvPicPr>
            <p:cNvPr id="3236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6012578" y="3298074"/>
            <a:ext cx="1128822" cy="392614"/>
            <a:chOff x="5497845" y="3298857"/>
            <a:chExt cx="1129233" cy="392353"/>
          </a:xfrm>
        </p:grpSpPr>
        <p:sp>
          <p:nvSpPr>
            <p:cNvPr id="323645" name="TextBox 353"/>
            <p:cNvSpPr txBox="1">
              <a:spLocks noChangeArrowheads="1"/>
            </p:cNvSpPr>
            <p:nvPr/>
          </p:nvSpPr>
          <p:spPr bwMode="auto">
            <a:xfrm>
              <a:off x="5497845" y="3475766"/>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TS-11</a:t>
              </a:r>
              <a:endParaRPr lang="en-US" sz="800" b="1" dirty="0">
                <a:latin typeface="Comic Sans MS" pitchFamily="66" charset="0"/>
              </a:endParaRPr>
            </a:p>
          </p:txBody>
        </p:sp>
        <p:sp>
          <p:nvSpPr>
            <p:cNvPr id="323646" name="Rectangle 91"/>
            <p:cNvSpPr>
              <a:spLocks noChangeArrowheads="1"/>
            </p:cNvSpPr>
            <p:nvPr/>
          </p:nvSpPr>
          <p:spPr bwMode="auto">
            <a:xfrm>
              <a:off x="5945313" y="329885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pic>
          <p:nvPicPr>
            <p:cNvPr id="3236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323609"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8197" y="5131799"/>
            <a:ext cx="1983564" cy="392687"/>
            <a:chOff x="4859649" y="5493589"/>
            <a:chExt cx="1982988" cy="392859"/>
          </a:xfrm>
        </p:grpSpPr>
        <p:pic>
          <p:nvPicPr>
            <p:cNvPr id="323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4859649" y="565912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TS-23</a:t>
              </a:r>
              <a:endParaRPr lang="en-US" sz="800" b="1" dirty="0">
                <a:latin typeface="Comic Sans MS" pitchFamily="66" charset="0"/>
              </a:endParaRPr>
            </a:p>
          </p:txBody>
        </p:sp>
        <p:sp>
          <p:nvSpPr>
            <p:cNvPr id="323644" name="Rectangle 131"/>
            <p:cNvSpPr>
              <a:spLocks noChangeArrowheads="1"/>
            </p:cNvSpPr>
            <p:nvPr/>
          </p:nvSpPr>
          <p:spPr bwMode="auto">
            <a:xfrm>
              <a:off x="5824710" y="549358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323620"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15250" y="1520165"/>
            <a:ext cx="5797296" cy="536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24775" y="3895065"/>
            <a:ext cx="5797296" cy="536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1"/>
              </a:rPr>
              <a:t>D0902783</a:t>
            </a:r>
            <a:endParaRPr lang="en-US" sz="800" b="1" dirty="0">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2" action="ppaction://hlinksldjump"/>
              </a:rPr>
              <a:t>&lt;&lt; L1-ETR-07</a:t>
            </a:r>
            <a:endParaRPr lang="en-US" sz="800" b="1" dirty="0">
              <a:latin typeface="Comic Sans MS" pitchFamily="66" charset="0"/>
            </a:endParaRPr>
          </a:p>
        </p:txBody>
      </p:sp>
      <p:pic>
        <p:nvPicPr>
          <p:cNvPr id="102"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322683" y="1000430"/>
            <a:ext cx="5797296" cy="6030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0066"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81125" y="5737999"/>
            <a:ext cx="5797296" cy="592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599</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dirty="0" smtClean="0">
                <a:ea typeface="ＭＳ Ｐゴシック" pitchFamily="34" charset="-128"/>
              </a:rPr>
              <a:t>D1000721-S1000519</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SUS Anti-Alias </a:t>
                  </a:r>
                  <a:r>
                    <a:rPr lang="en-US" sz="800" b="1" dirty="0">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D1000721</a:t>
                </a:r>
                <a:endParaRPr lang="en-US" sz="800" b="1" dirty="0">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S1000519</a:t>
                  </a:r>
                  <a:endParaRPr lang="en-US" sz="800" b="1" dirty="0">
                    <a:latin typeface="Comic Sans MS" pitchFamily="66" charset="0"/>
                  </a:endParaRPr>
                </a:p>
              </p:txBody>
            </p:sp>
          </p:grpSp>
        </p:grpSp>
      </p:gr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L1-ETR-07</a:t>
            </a:r>
            <a:endParaRPr lang="en-US" sz="800" b="1" dirty="0">
              <a:latin typeface="Comic Sans MS" pitchFamily="66" charset="0"/>
            </a:endParaRPr>
          </a:p>
        </p:txBody>
      </p:sp>
      <p:grpSp>
        <p:nvGrpSpPr>
          <p:cNvPr id="9" name="Group 8"/>
          <p:cNvGrpSpPr/>
          <p:nvPr/>
        </p:nvGrpSpPr>
        <p:grpSpPr>
          <a:xfrm>
            <a:off x="1023938" y="2095287"/>
            <a:ext cx="7675562" cy="3340201"/>
            <a:chOff x="1023938" y="2095287"/>
            <a:chExt cx="7675562" cy="3340201"/>
          </a:xfrm>
        </p:grpSpPr>
        <p:grpSp>
          <p:nvGrpSpPr>
            <p:cNvPr id="7" name="Group 6"/>
            <p:cNvGrpSpPr/>
            <p:nvPr/>
          </p:nvGrpSpPr>
          <p:grpSpPr>
            <a:xfrm>
              <a:off x="1023938" y="2095287"/>
              <a:ext cx="7661275" cy="1193807"/>
              <a:chOff x="1023938" y="2095287"/>
              <a:chExt cx="7661275" cy="1193807"/>
            </a:xfrm>
          </p:grpSpPr>
          <p:grpSp>
            <p:nvGrpSpPr>
              <p:cNvPr id="324618" name="Group 36"/>
              <p:cNvGrpSpPr>
                <a:grpSpLocks/>
              </p:cNvGrpSpPr>
              <p:nvPr/>
            </p:nvGrpSpPr>
            <p:grpSpPr bwMode="auto">
              <a:xfrm>
                <a:off x="1392787" y="2717646"/>
                <a:ext cx="887399" cy="371421"/>
                <a:chOff x="1542578" y="2726515"/>
                <a:chExt cx="886297" cy="371165"/>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1-4</a:t>
                  </a:r>
                </a:p>
              </p:txBody>
            </p:sp>
            <p:pic>
              <p:nvPicPr>
                <p:cNvPr id="32465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542578" y="2882384"/>
                  <a:ext cx="432593"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Open</a:t>
                  </a:r>
                </a:p>
              </p:txBody>
            </p:sp>
          </p:grpSp>
          <p:grpSp>
            <p:nvGrpSpPr>
              <p:cNvPr id="324619" name="Group 40"/>
              <p:cNvGrpSpPr>
                <a:grpSpLocks/>
              </p:cNvGrpSpPr>
              <p:nvPr/>
            </p:nvGrpSpPr>
            <p:grpSpPr bwMode="auto">
              <a:xfrm>
                <a:off x="1852378" y="2908146"/>
                <a:ext cx="958849" cy="380948"/>
                <a:chOff x="2042702" y="2917015"/>
                <a:chExt cx="957673" cy="380694"/>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5-8</a:t>
                  </a:r>
                </a:p>
              </p:txBody>
            </p:sp>
            <p:sp>
              <p:nvSpPr>
                <p:cNvPr id="324652" name="Rectangle 42"/>
                <p:cNvSpPr>
                  <a:spLocks noChangeArrowheads="1"/>
                </p:cNvSpPr>
                <p:nvPr/>
              </p:nvSpPr>
              <p:spPr bwMode="auto">
                <a:xfrm>
                  <a:off x="2042702" y="3082409"/>
                  <a:ext cx="472493"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eaLnBrk="1" hangingPunct="1"/>
                  <a:r>
                    <a:rPr lang="en-US" sz="800" b="1" dirty="0">
                      <a:latin typeface="Comic Sans MS" pitchFamily="66" charset="0"/>
                    </a:rPr>
                    <a:t>Open</a:t>
                  </a:r>
                </a:p>
              </p:txBody>
            </p:sp>
            <p:pic>
              <p:nvPicPr>
                <p:cNvPr id="324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23938" y="2095287"/>
                <a:ext cx="7661275" cy="622360"/>
                <a:chOff x="1023938" y="2095287"/>
                <a:chExt cx="7661275" cy="622360"/>
              </a:xfrm>
            </p:grpSpPr>
            <p:sp>
              <p:nvSpPr>
                <p:cNvPr id="32466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D1000721</a:t>
                  </a:r>
                  <a:endParaRPr lang="en-US" sz="800" b="1" dirty="0">
                    <a:latin typeface="Comic Sans MS" pitchFamily="66" charset="0"/>
                  </a:endParaRPr>
                </a:p>
              </p:txBody>
            </p:sp>
            <p:sp>
              <p:nvSpPr>
                <p:cNvPr id="32466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 name="Group 1"/>
                <p:cNvGrpSpPr/>
                <p:nvPr/>
              </p:nvGrpSpPr>
              <p:grpSpPr>
                <a:xfrm>
                  <a:off x="1023938" y="2095287"/>
                  <a:ext cx="6401707" cy="622360"/>
                  <a:chOff x="1023938" y="2095287"/>
                  <a:chExt cx="6401707" cy="622360"/>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6"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23568" y="2095287"/>
                    <a:ext cx="5797296" cy="6223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16"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79441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325452" y="2323946"/>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0"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399417" y="232537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27010" y="2317287"/>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324622" name="Group 62"/>
              <p:cNvGrpSpPr>
                <a:grpSpLocks/>
              </p:cNvGrpSpPr>
              <p:nvPr/>
            </p:nvGrpSpPr>
            <p:grpSpPr bwMode="auto">
              <a:xfrm>
                <a:off x="2988295" y="2700029"/>
                <a:ext cx="1287424" cy="380948"/>
                <a:chOff x="4313820" y="3583765"/>
                <a:chExt cx="1286879" cy="380694"/>
              </a:xfrm>
            </p:grpSpPr>
            <p:pic>
              <p:nvPicPr>
                <p:cNvPr id="324648"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9-20</a:t>
                  </a:r>
                </a:p>
              </p:txBody>
            </p:sp>
            <p:sp>
              <p:nvSpPr>
                <p:cNvPr id="324650" name="Rectangle 60"/>
                <p:cNvSpPr>
                  <a:spLocks noChangeArrowheads="1"/>
                </p:cNvSpPr>
                <p:nvPr/>
              </p:nvSpPr>
              <p:spPr bwMode="auto">
                <a:xfrm>
                  <a:off x="4313820" y="3749159"/>
                  <a:ext cx="452176"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12" action="ppaction://hlinksldjump"/>
                    </a:rPr>
                    <a:t>TS-5</a:t>
                  </a:r>
                  <a:endParaRPr lang="en-US" sz="800" b="1" dirty="0">
                    <a:latin typeface="Comic Sans MS" pitchFamily="66" charset="0"/>
                  </a:endParaRPr>
                </a:p>
              </p:txBody>
            </p:sp>
          </p:grpSp>
          <p:grpSp>
            <p:nvGrpSpPr>
              <p:cNvPr id="324623" name="Group 63"/>
              <p:cNvGrpSpPr>
                <a:grpSpLocks/>
              </p:cNvGrpSpPr>
              <p:nvPr/>
            </p:nvGrpSpPr>
            <p:grpSpPr bwMode="auto">
              <a:xfrm>
                <a:off x="4553698" y="2891909"/>
                <a:ext cx="1340083" cy="381410"/>
                <a:chOff x="4251126" y="3582397"/>
                <a:chExt cx="1340049" cy="383241"/>
              </a:xfrm>
            </p:grpSpPr>
            <p:pic>
              <p:nvPicPr>
                <p:cNvPr id="324645"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82397"/>
                  <a:ext cx="922004"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21-32</a:t>
                  </a:r>
                  <a:endParaRPr lang="en-US" sz="800" b="1" dirty="0">
                    <a:latin typeface="Comic Sans MS" pitchFamily="66" charset="0"/>
                  </a:endParaRPr>
                </a:p>
              </p:txBody>
            </p:sp>
            <p:sp>
              <p:nvSpPr>
                <p:cNvPr id="324647" name="Rectangle 66"/>
                <p:cNvSpPr>
                  <a:spLocks noChangeArrowheads="1"/>
                </p:cNvSpPr>
                <p:nvPr/>
              </p:nvSpPr>
              <p:spPr bwMode="auto">
                <a:xfrm>
                  <a:off x="4251126" y="3749160"/>
                  <a:ext cx="514872" cy="2164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hlinkClick r:id="rId13" action="ppaction://hlinksldjump"/>
                    </a:rPr>
                    <a:t>TS-12</a:t>
                  </a:r>
                  <a:endParaRPr lang="en-US" b="1" dirty="0">
                    <a:latin typeface="Comic Sans MS" pitchFamily="66" charset="0"/>
                  </a:endParaRPr>
                </a:p>
              </p:txBody>
            </p:sp>
          </p:grpSp>
        </p:grpSp>
        <p:grpSp>
          <p:nvGrpSpPr>
            <p:cNvPr id="6" name="Group 5"/>
            <p:cNvGrpSpPr/>
            <p:nvPr/>
          </p:nvGrpSpPr>
          <p:grpSpPr>
            <a:xfrm>
              <a:off x="1030288" y="4451365"/>
              <a:ext cx="7669212" cy="984123"/>
              <a:chOff x="1030288" y="4451365"/>
              <a:chExt cx="7669212" cy="984123"/>
            </a:xfrm>
          </p:grpSpPr>
          <p:grpSp>
            <p:nvGrpSpPr>
              <p:cNvPr id="324626" name="Group 77"/>
              <p:cNvGrpSpPr>
                <a:grpSpLocks/>
              </p:cNvGrpSpPr>
              <p:nvPr/>
            </p:nvGrpSpPr>
            <p:grpSpPr bwMode="auto">
              <a:xfrm>
                <a:off x="4583925" y="5033851"/>
                <a:ext cx="1715556" cy="401637"/>
                <a:chOff x="5104807" y="5484636"/>
                <a:chExt cx="1714501" cy="401812"/>
              </a:xfrm>
            </p:grpSpPr>
            <p:pic>
              <p:nvPicPr>
                <p:cNvPr id="324642"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DAC Adapter</a:t>
                  </a:r>
                </a:p>
              </p:txBody>
            </p:sp>
            <p:sp>
              <p:nvSpPr>
                <p:cNvPr id="324644" name="Rectangle 80"/>
                <p:cNvSpPr>
                  <a:spLocks noChangeArrowheads="1"/>
                </p:cNvSpPr>
                <p:nvPr/>
              </p:nvSpPr>
              <p:spPr bwMode="auto">
                <a:xfrm>
                  <a:off x="5104807" y="5654159"/>
                  <a:ext cx="72767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eaLnBrk="1" hangingPunct="1"/>
                  <a:r>
                    <a:rPr lang="en-US" sz="800" b="1" dirty="0">
                      <a:latin typeface="Comic Sans MS" pitchFamily="66" charset="0"/>
                      <a:hlinkClick r:id="rId15" action="ppaction://hlinksldjump"/>
                    </a:rPr>
                    <a:t>TS-25</a:t>
                  </a:r>
                  <a:endParaRPr lang="en-US" sz="800" b="1" dirty="0">
                    <a:latin typeface="Comic Sans MS" pitchFamily="66" charset="0"/>
                  </a:endParaRPr>
                </a:p>
              </p:txBody>
            </p:sp>
          </p:grpSp>
          <p:grpSp>
            <p:nvGrpSpPr>
              <p:cNvPr id="5" name="Group 4"/>
              <p:cNvGrpSpPr/>
              <p:nvPr/>
            </p:nvGrpSpPr>
            <p:grpSpPr>
              <a:xfrm>
                <a:off x="1030288" y="4451365"/>
                <a:ext cx="7669212" cy="611327"/>
                <a:chOff x="1030288" y="4451365"/>
                <a:chExt cx="7669212" cy="611327"/>
              </a:xfrm>
            </p:grpSpPr>
            <p:sp>
              <p:nvSpPr>
                <p:cNvPr id="32465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S1000519</a:t>
                  </a:r>
                  <a:endParaRPr lang="en-US" sz="800" b="1" dirty="0">
                    <a:latin typeface="Comic Sans MS" pitchFamily="66" charset="0"/>
                  </a:endParaRPr>
                </a:p>
              </p:txBody>
            </p:sp>
            <p:sp>
              <p:nvSpPr>
                <p:cNvPr id="32465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nvGrpSpPr>
                <p:cNvPr id="3" name="Group 2"/>
                <p:cNvGrpSpPr/>
                <p:nvPr/>
              </p:nvGrpSpPr>
              <p:grpSpPr>
                <a:xfrm>
                  <a:off x="1030288" y="4457855"/>
                  <a:ext cx="6401878" cy="604837"/>
                  <a:chOff x="1030288" y="4457855"/>
                  <a:chExt cx="6401878" cy="604837"/>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57855"/>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4"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26143" y="4477030"/>
                    <a:ext cx="5797296" cy="569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24625"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310209" y="4655091"/>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36" name="Group 27"/>
                  <p:cNvGrpSpPr>
                    <a:grpSpLocks/>
                  </p:cNvGrpSpPr>
                  <p:nvPr/>
                </p:nvGrpSpPr>
                <p:grpSpPr bwMode="auto">
                  <a:xfrm>
                    <a:off x="2258700" y="4575334"/>
                    <a:ext cx="145877" cy="358767"/>
                    <a:chOff x="2743200" y="4387215"/>
                    <a:chExt cx="312420" cy="750570"/>
                  </a:xfrm>
                </p:grpSpPr>
                <p:pic>
                  <p:nvPicPr>
                    <p:cNvPr id="324638" name="Picture 2"/>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2572907" y="4482482"/>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796727" y="4889308"/>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6995" name="Picture 3"/>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661327" y="4676775"/>
                    <a:ext cx="571500" cy="190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grpSp>
    </p:spTree>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2DC35D-E03A-486B-B697-EE0C7A3B2FE4}" type="slidenum">
              <a:rPr lang="en-US" smtClean="0">
                <a:solidFill>
                  <a:srgbClr val="898989"/>
                </a:solidFill>
                <a:latin typeface="Calibri" pitchFamily="34" charset="0"/>
              </a:rPr>
              <a:pPr eaLnBrk="1" hangingPunct="1"/>
              <a:t>6</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LIGO-G1001032-V10</a:t>
            </a:r>
            <a:endParaRPr lang="en-US" dirty="0"/>
          </a:p>
        </p:txBody>
      </p:sp>
      <p:sp>
        <p:nvSpPr>
          <p:cNvPr id="4100"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Racks by Subsystem</a:t>
            </a:r>
          </a:p>
        </p:txBody>
      </p:sp>
      <p:sp>
        <p:nvSpPr>
          <p:cNvPr id="4101" name="TextBox 519"/>
          <p:cNvSpPr txBox="1">
            <a:spLocks noChangeArrowheads="1"/>
          </p:cNvSpPr>
          <p:nvPr/>
        </p:nvSpPr>
        <p:spPr bwMode="auto">
          <a:xfrm>
            <a:off x="2004032" y="1956389"/>
            <a:ext cx="1828800" cy="146304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Auxiliary Optics</a:t>
            </a:r>
          </a:p>
          <a:p>
            <a:pPr algn="ctr" eaLnBrk="1" hangingPunct="1"/>
            <a:r>
              <a:rPr lang="en-US" sz="1000" dirty="0" smtClean="0">
                <a:latin typeface="Comic Sans MS" pitchFamily="66" charset="0"/>
              </a:rPr>
              <a:t>CER:(</a:t>
            </a:r>
            <a:r>
              <a:rPr lang="en-US" sz="1000" dirty="0" smtClean="0">
                <a:latin typeface="Comic Sans MS" pitchFamily="66" charset="0"/>
                <a:hlinkClick r:id="rId3" action="ppaction://hlinksldjump"/>
              </a:rPr>
              <a:t>AOS / TCS</a:t>
            </a:r>
            <a:r>
              <a:rPr lang="en-US" sz="1000" dirty="0" smtClean="0">
                <a:latin typeface="Comic Sans MS" pitchFamily="66" charset="0"/>
              </a:rPr>
              <a:t>)</a:t>
            </a:r>
          </a:p>
          <a:p>
            <a:pPr algn="ctr" eaLnBrk="1" hangingPunct="1"/>
            <a:r>
              <a:rPr lang="en-US" sz="1000" dirty="0" smtClean="0">
                <a:latin typeface="Comic Sans MS" pitchFamily="66" charset="0"/>
              </a:rPr>
              <a:t>LVEA:(</a:t>
            </a:r>
            <a:r>
              <a:rPr lang="en-US" sz="1000" dirty="0">
                <a:latin typeface="Comic Sans MS" pitchFamily="66" charset="0"/>
                <a:hlinkClick r:id="rId4" action="ppaction://hlinksldjump"/>
              </a:rPr>
              <a:t>AOS / TCS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smtClean="0">
                <a:latin typeface="Comic Sans MS" pitchFamily="66" charset="0"/>
              </a:rPr>
              <a:t>CERX:(</a:t>
            </a:r>
            <a:r>
              <a:rPr lang="en-US" sz="1000" dirty="0">
                <a:latin typeface="Comic Sans MS" pitchFamily="66" charset="0"/>
                <a:hlinkClick r:id="rId5" action="ppaction://hlinksldjump"/>
              </a:rPr>
              <a:t>AOS / </a:t>
            </a:r>
            <a:r>
              <a:rPr lang="en-US" sz="1000" dirty="0" smtClean="0">
                <a:latin typeface="Comic Sans MS" pitchFamily="66" charset="0"/>
                <a:hlinkClick r:id="rId5" action="ppaction://hlinksldjump"/>
              </a:rPr>
              <a:t>TCS</a:t>
            </a:r>
            <a:r>
              <a:rPr lang="en-US" sz="1000" dirty="0" smtClean="0">
                <a:latin typeface="Comic Sans MS" pitchFamily="66" charset="0"/>
              </a:rPr>
              <a:t>)</a:t>
            </a:r>
          </a:p>
          <a:p>
            <a:pPr algn="ctr" eaLnBrk="1" hangingPunct="1"/>
            <a:r>
              <a:rPr lang="en-US" sz="1000" dirty="0" smtClean="0">
                <a:latin typeface="Comic Sans MS" pitchFamily="66" charset="0"/>
              </a:rPr>
              <a:t>VEAX:(</a:t>
            </a:r>
            <a:r>
              <a:rPr lang="en-US" sz="1000" dirty="0">
                <a:latin typeface="Comic Sans MS" pitchFamily="66" charset="0"/>
                <a:hlinkClick r:id="rId5" action="ppaction://hlinksldjump"/>
              </a:rPr>
              <a:t>AOS / TCS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smtClean="0">
                <a:latin typeface="Comic Sans MS" pitchFamily="66" charset="0"/>
              </a:rPr>
              <a:t>CERY:(</a:t>
            </a:r>
            <a:r>
              <a:rPr lang="en-US" sz="1000" dirty="0">
                <a:latin typeface="Comic Sans MS" pitchFamily="66" charset="0"/>
                <a:hlinkClick r:id="rId6" action="ppaction://hlinksldjump"/>
              </a:rPr>
              <a:t>AOS / </a:t>
            </a:r>
            <a:r>
              <a:rPr lang="en-US" sz="1000" dirty="0" smtClean="0">
                <a:latin typeface="Comic Sans MS" pitchFamily="66" charset="0"/>
                <a:hlinkClick r:id="rId6" action="ppaction://hlinksldjump"/>
              </a:rPr>
              <a:t>TCS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smtClean="0">
                <a:latin typeface="Comic Sans MS" pitchFamily="66" charset="0"/>
              </a:rPr>
              <a:t>VEAY:(</a:t>
            </a:r>
            <a:r>
              <a:rPr lang="en-US" sz="1000" dirty="0">
                <a:latin typeface="Comic Sans MS" pitchFamily="66" charset="0"/>
                <a:hlinkClick r:id="rId6" action="ppaction://hlinksldjump"/>
              </a:rPr>
              <a:t>AOS / TCS</a:t>
            </a:r>
            <a:r>
              <a:rPr lang="en-US" sz="1000" dirty="0" smtClean="0">
                <a:latin typeface="Comic Sans MS" pitchFamily="66" charset="0"/>
              </a:rPr>
              <a:t>)</a:t>
            </a:r>
            <a:endParaRPr lang="en-US" sz="1000" dirty="0">
              <a:latin typeface="Comic Sans MS" pitchFamily="66" charset="0"/>
            </a:endParaRPr>
          </a:p>
        </p:txBody>
      </p:sp>
      <p:sp>
        <p:nvSpPr>
          <p:cNvPr id="4102" name="TextBox 520"/>
          <p:cNvSpPr txBox="1">
            <a:spLocks noChangeArrowheads="1"/>
          </p:cNvSpPr>
          <p:nvPr/>
        </p:nvSpPr>
        <p:spPr bwMode="auto">
          <a:xfrm>
            <a:off x="2004032" y="4993090"/>
            <a:ext cx="1828800" cy="1463040"/>
          </a:xfrm>
          <a:prstGeom prst="rect">
            <a:avLst/>
          </a:prstGeom>
          <a:solidFill>
            <a:srgbClr val="FBFABE"/>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smtClean="0">
                <a:latin typeface="Comic Sans MS" pitchFamily="66" charset="0"/>
              </a:rPr>
              <a:t>Data Acquisition</a:t>
            </a: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7"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5"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5"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6"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6" action="ppaction://hlinksldjump"/>
              </a:rPr>
              <a:t>DAQ / PEM / OAF</a:t>
            </a:r>
            <a:r>
              <a:rPr lang="en-US" sz="1000" dirty="0" smtClean="0">
                <a:latin typeface="Comic Sans MS" pitchFamily="66" charset="0"/>
              </a:rPr>
              <a:t>)</a:t>
            </a:r>
            <a:endParaRPr lang="en-US" sz="1000" dirty="0">
              <a:latin typeface="Comic Sans MS" pitchFamily="66" charset="0"/>
            </a:endParaRPr>
          </a:p>
        </p:txBody>
      </p:sp>
      <p:sp>
        <p:nvSpPr>
          <p:cNvPr id="4103" name="TextBox 521"/>
          <p:cNvSpPr txBox="1">
            <a:spLocks noChangeArrowheads="1"/>
          </p:cNvSpPr>
          <p:nvPr/>
        </p:nvSpPr>
        <p:spPr bwMode="auto">
          <a:xfrm>
            <a:off x="2004031" y="3472677"/>
            <a:ext cx="1828800" cy="1463040"/>
          </a:xfrm>
          <a:prstGeom prst="rect">
            <a:avLst/>
          </a:prstGeom>
          <a:solidFill>
            <a:schemeClr val="accent2">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Interferometer Sensing and Control</a:t>
            </a:r>
            <a:r>
              <a:rPr lang="en-US" sz="1000" dirty="0">
                <a:latin typeface="Comic Sans MS" pitchFamily="66" charset="0"/>
              </a:rPr>
              <a:t> </a:t>
            </a:r>
            <a:endParaRPr lang="en-US" sz="1000" dirty="0" smtClean="0">
              <a:latin typeface="Comic Sans MS" pitchFamily="66" charset="0"/>
            </a:endParaRP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smtClean="0">
                <a:latin typeface="Comic Sans MS" pitchFamily="66" charset="0"/>
                <a:hlinkClick r:id="rId8"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6"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6" action="ppaction://hlinksldjump"/>
              </a:rPr>
              <a:t>ISC</a:t>
            </a:r>
            <a:r>
              <a:rPr lang="en-US" sz="1000" dirty="0" smtClean="0">
                <a:latin typeface="Comic Sans MS" pitchFamily="66" charset="0"/>
              </a:rPr>
              <a:t>)</a:t>
            </a:r>
            <a:endParaRPr lang="en-US" sz="1000" dirty="0">
              <a:latin typeface="Comic Sans MS" pitchFamily="66" charset="0"/>
            </a:endParaRPr>
          </a:p>
        </p:txBody>
      </p:sp>
      <p:sp>
        <p:nvSpPr>
          <p:cNvPr id="4104" name="TextBox 519"/>
          <p:cNvSpPr txBox="1">
            <a:spLocks noChangeArrowheads="1"/>
          </p:cNvSpPr>
          <p:nvPr/>
        </p:nvSpPr>
        <p:spPr bwMode="auto">
          <a:xfrm>
            <a:off x="3903663" y="1956388"/>
            <a:ext cx="1828800" cy="1463040"/>
          </a:xfrm>
          <a:prstGeom prst="rect">
            <a:avLst/>
          </a:prstGeom>
          <a:solidFill>
            <a:schemeClr val="accent4">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Pre-stabilized Laser</a:t>
            </a:r>
            <a:r>
              <a:rPr lang="en-US" sz="1000" dirty="0">
                <a:latin typeface="Comic Sans MS" pitchFamily="66" charset="0"/>
              </a:rPr>
              <a:t> CER</a:t>
            </a:r>
            <a:r>
              <a:rPr lang="en-US" sz="1000" dirty="0" smtClean="0">
                <a:latin typeface="Comic Sans MS" pitchFamily="66" charset="0"/>
              </a:rPr>
              <a:t>:(</a:t>
            </a:r>
            <a:r>
              <a:rPr lang="en-US" sz="1000" dirty="0">
                <a:latin typeface="Comic Sans MS" pitchFamily="66" charset="0"/>
                <a:hlinkClick r:id="rId9" action="ppaction://hlinksldjump"/>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rPr>
              <a:t>PSL</a:t>
            </a:r>
            <a:r>
              <a:rPr lang="en-US" sz="1000" dirty="0" smtClean="0">
                <a:latin typeface="Comic Sans MS" pitchFamily="66" charset="0"/>
              </a:rPr>
              <a:t>)</a:t>
            </a:r>
            <a:endParaRPr lang="en-US" sz="1000" dirty="0">
              <a:latin typeface="Comic Sans MS" pitchFamily="66" charset="0"/>
            </a:endParaRPr>
          </a:p>
        </p:txBody>
      </p:sp>
      <p:sp>
        <p:nvSpPr>
          <p:cNvPr id="4105" name="TextBox 519"/>
          <p:cNvSpPr txBox="1">
            <a:spLocks noChangeArrowheads="1"/>
          </p:cNvSpPr>
          <p:nvPr/>
        </p:nvSpPr>
        <p:spPr bwMode="auto">
          <a:xfrm>
            <a:off x="3901599" y="3472678"/>
            <a:ext cx="1828800" cy="1463040"/>
          </a:xfrm>
          <a:prstGeom prst="rect">
            <a:avLst/>
          </a:prstGeom>
          <a:solidFill>
            <a:schemeClr val="bg2">
              <a:lumMod val="9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Seismic </a:t>
            </a:r>
            <a:r>
              <a:rPr lang="en-US" sz="1050" b="1" dirty="0" smtClean="0">
                <a:latin typeface="Comic Sans MS" pitchFamily="66" charset="0"/>
              </a:rPr>
              <a:t>Isolation</a:t>
            </a: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10"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5"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5"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6"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6" action="ppaction://hlinksldjump"/>
              </a:rPr>
              <a:t>SEI</a:t>
            </a:r>
            <a:r>
              <a:rPr lang="en-US" sz="1000" dirty="0" smtClean="0">
                <a:latin typeface="Comic Sans MS" pitchFamily="66" charset="0"/>
              </a:rPr>
              <a:t>)</a:t>
            </a:r>
            <a:endParaRPr lang="en-US" sz="1000" dirty="0">
              <a:latin typeface="Comic Sans MS" pitchFamily="66" charset="0"/>
            </a:endParaRPr>
          </a:p>
        </p:txBody>
      </p:sp>
      <p:sp>
        <p:nvSpPr>
          <p:cNvPr id="4106" name="TextBox 519"/>
          <p:cNvSpPr txBox="1">
            <a:spLocks noChangeArrowheads="1"/>
          </p:cNvSpPr>
          <p:nvPr/>
        </p:nvSpPr>
        <p:spPr bwMode="auto">
          <a:xfrm>
            <a:off x="3900651" y="4993090"/>
            <a:ext cx="1828800" cy="1463040"/>
          </a:xfrm>
          <a:prstGeom prst="rect">
            <a:avLst/>
          </a:prstGeom>
          <a:solidFill>
            <a:schemeClr val="accent5">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Suspensions</a:t>
            </a:r>
            <a:endParaRPr lang="en-US" sz="1000" b="1" dirty="0">
              <a:latin typeface="Comic Sans MS" pitchFamily="66" charset="0"/>
            </a:endParaRP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11"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5"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5"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6"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6" action="ppaction://hlinksldjump"/>
              </a:rPr>
              <a:t>SUS</a:t>
            </a:r>
            <a:r>
              <a:rPr lang="en-US" sz="1000" dirty="0" smtClean="0">
                <a:latin typeface="Comic Sans MS" pitchFamily="66" charset="0"/>
              </a:rPr>
              <a:t>)</a:t>
            </a:r>
            <a:endParaRPr lang="en-US" sz="1000" dirty="0">
              <a:latin typeface="Comic Sans MS" pitchFamily="66" charset="0"/>
            </a:endParaRPr>
          </a:p>
        </p:txBody>
      </p:sp>
      <p:sp>
        <p:nvSpPr>
          <p:cNvPr id="4107" name="TextBox 16"/>
          <p:cNvSpPr txBox="1">
            <a:spLocks noChangeArrowheads="1"/>
          </p:cNvSpPr>
          <p:nvPr/>
        </p:nvSpPr>
        <p:spPr bwMode="auto">
          <a:xfrm>
            <a:off x="882650" y="1123950"/>
            <a:ext cx="7408863"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	IFO Subsystems are another way to view the racks that are installed in a variety of locations.  Generally speaking, each subsystem has racks that are positioned in several physical locations.  The subsystems are: AOS, DAQ, ISC, PSL, SEI, SUS, VAC, and VDC</a:t>
            </a:r>
            <a:r>
              <a:rPr lang="en-US" sz="1200">
                <a:latin typeface="Comic Sans MS" pitchFamily="66" charset="0"/>
              </a:rPr>
              <a:t>.  </a:t>
            </a:r>
            <a:r>
              <a:rPr lang="en-US" sz="1200" smtClean="0">
                <a:latin typeface="Comic Sans MS" pitchFamily="66" charset="0"/>
              </a:rPr>
              <a:t>TCS </a:t>
            </a:r>
            <a:r>
              <a:rPr lang="en-US" sz="1200" dirty="0">
                <a:latin typeface="Comic Sans MS" pitchFamily="66" charset="0"/>
              </a:rPr>
              <a:t>is a part of AOS.  PEM and </a:t>
            </a:r>
            <a:r>
              <a:rPr lang="en-US" sz="1200" dirty="0" smtClean="0">
                <a:latin typeface="Comic Sans MS" pitchFamily="66" charset="0"/>
              </a:rPr>
              <a:t>OAF are </a:t>
            </a:r>
            <a:r>
              <a:rPr lang="en-US" sz="1200" dirty="0">
                <a:latin typeface="Comic Sans MS" pitchFamily="66" charset="0"/>
              </a:rPr>
              <a:t>part of </a:t>
            </a:r>
            <a:r>
              <a:rPr lang="en-US" sz="1200" dirty="0" smtClean="0">
                <a:latin typeface="Comic Sans MS" pitchFamily="66" charset="0"/>
              </a:rPr>
              <a:t>DAQ.  </a:t>
            </a:r>
            <a:r>
              <a:rPr lang="en-US" sz="1200" dirty="0">
                <a:latin typeface="Comic Sans MS" pitchFamily="66" charset="0"/>
              </a:rPr>
              <a:t>HEPI is part of SEI.</a:t>
            </a:r>
          </a:p>
        </p:txBody>
      </p:sp>
      <p:sp>
        <p:nvSpPr>
          <p:cNvPr id="4108" name="TextBox 519"/>
          <p:cNvSpPr txBox="1">
            <a:spLocks noChangeArrowheads="1"/>
          </p:cNvSpPr>
          <p:nvPr/>
        </p:nvSpPr>
        <p:spPr bwMode="auto">
          <a:xfrm>
            <a:off x="5794878" y="1963212"/>
            <a:ext cx="1828800" cy="146304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Vacuum</a:t>
            </a:r>
            <a:endParaRPr lang="en-US" sz="1000" b="1" dirty="0">
              <a:latin typeface="Comic Sans MS" pitchFamily="66" charset="0"/>
            </a:endParaRPr>
          </a:p>
          <a:p>
            <a:pPr algn="ctr" eaLnBrk="1" hangingPunct="1"/>
            <a:r>
              <a:rPr lang="en-US" sz="1000" dirty="0">
                <a:latin typeface="Comic Sans MS" pitchFamily="66" charset="0"/>
              </a:rPr>
              <a:t> CER</a:t>
            </a:r>
            <a:r>
              <a:rPr lang="en-US" sz="1000" dirty="0" smtClean="0">
                <a:latin typeface="Comic Sans MS" pitchFamily="66" charset="0"/>
              </a:rPr>
              <a:t>:(</a:t>
            </a:r>
            <a:r>
              <a:rPr lang="en-US" sz="1000" dirty="0">
                <a:latin typeface="Comic Sans MS" pitchFamily="66" charset="0"/>
                <a:hlinkClick r:id="rId4" action="ppaction://hlinksldjump"/>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p:txBody>
      </p:sp>
      <p:sp>
        <p:nvSpPr>
          <p:cNvPr id="4109" name="TextBox 519"/>
          <p:cNvSpPr txBox="1">
            <a:spLocks noChangeArrowheads="1"/>
          </p:cNvSpPr>
          <p:nvPr/>
        </p:nvSpPr>
        <p:spPr bwMode="auto">
          <a:xfrm>
            <a:off x="5794878" y="3476326"/>
            <a:ext cx="1828800" cy="1463040"/>
          </a:xfrm>
          <a:prstGeom prst="rect">
            <a:avLst/>
          </a:prstGeom>
          <a:solidFill>
            <a:schemeClr val="accent3">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DC Power</a:t>
            </a: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12"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12"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5"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5"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6"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6" action="ppaction://hlinksldjump"/>
              </a:rPr>
              <a:t>VDC</a:t>
            </a:r>
            <a:r>
              <a:rPr lang="en-US" sz="1000" dirty="0" smtClean="0">
                <a:latin typeface="Comic Sans MS" pitchFamily="66" charset="0"/>
              </a:rPr>
              <a:t>)</a:t>
            </a:r>
            <a:endParaRPr lang="en-US" sz="1000" dirty="0">
              <a:latin typeface="Comic Sans MS" pitchFamily="66" charset="0"/>
            </a:endParaRPr>
          </a:p>
        </p:txBody>
      </p:sp>
      <p:sp>
        <p:nvSpPr>
          <p:cNvPr id="14"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3" action="ppaction://hlinksldjump"/>
              </a:rPr>
              <a:t>&lt;&lt; Start</a:t>
            </a:r>
            <a:endParaRPr lang="en-US" sz="800" b="1" dirty="0">
              <a:latin typeface="Comic Sans MS" pitchFamily="66" charset="0"/>
            </a:endParaRPr>
          </a:p>
        </p:txBody>
      </p:sp>
      <p:sp>
        <p:nvSpPr>
          <p:cNvPr id="15" name="TextBox 519"/>
          <p:cNvSpPr txBox="1">
            <a:spLocks noChangeArrowheads="1"/>
          </p:cNvSpPr>
          <p:nvPr/>
        </p:nvSpPr>
        <p:spPr bwMode="auto">
          <a:xfrm>
            <a:off x="5794878" y="5004839"/>
            <a:ext cx="1828800" cy="146304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smtClean="0">
                <a:latin typeface="Comic Sans MS" pitchFamily="66" charset="0"/>
              </a:rPr>
              <a:t>Facilities</a:t>
            </a:r>
            <a:endParaRPr lang="en-US" sz="1000" b="1" dirty="0">
              <a:latin typeface="Comic Sans MS" pitchFamily="66" charset="0"/>
            </a:endParaRPr>
          </a:p>
          <a:p>
            <a:pPr algn="ctr" eaLnBrk="1" hangingPunct="1"/>
            <a:r>
              <a:rPr lang="en-US" sz="1000" dirty="0">
                <a:latin typeface="Comic Sans MS" pitchFamily="66" charset="0"/>
              </a:rPr>
              <a:t> CER</a:t>
            </a:r>
            <a:r>
              <a:rPr lang="en-US" sz="1000" dirty="0" smtClean="0">
                <a:latin typeface="Comic Sans MS" pitchFamily="66" charset="0"/>
              </a:rPr>
              <a:t>:(</a:t>
            </a:r>
            <a:r>
              <a:rPr lang="en-US" sz="1000" dirty="0" smtClean="0">
                <a:latin typeface="Comic Sans MS" pitchFamily="66" charset="0"/>
                <a:hlinkClick r:id="rId14" action="ppaction://hlinksldjump"/>
              </a:rPr>
              <a:t>FAC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FAC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smtClean="0">
                <a:latin typeface="Comic Sans MS" pitchFamily="66" charset="0"/>
                <a:hlinkClick r:id="rId5" action="ppaction://hlinksldjump"/>
              </a:rPr>
              <a:t>FAC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5" action="ppaction://hlinksldjump"/>
              </a:rPr>
              <a:t>FAC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smtClean="0">
                <a:latin typeface="Comic Sans MS" pitchFamily="66" charset="0"/>
                <a:hlinkClick r:id="rId6" action="ppaction://hlinksldjump"/>
              </a:rPr>
              <a:t>FAC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6" action="ppaction://hlinksldjump"/>
              </a:rPr>
              <a:t>FAC</a:t>
            </a:r>
            <a:r>
              <a:rPr lang="en-US" sz="1000" dirty="0" smtClean="0">
                <a:latin typeface="Comic Sans MS" pitchFamily="66" charset="0"/>
              </a:rPr>
              <a:t>)</a:t>
            </a:r>
            <a:endParaRPr lang="en-US" sz="1000" dirty="0">
              <a:latin typeface="Comic Sans MS" pitchFamily="66" charset="0"/>
            </a:endParaRPr>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L1-VDC-C7 Cable Runs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60</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L1-VDC-C7</a:t>
            </a:r>
            <a:endParaRPr lang="en-US" sz="800" b="1" dirty="0">
              <a:latin typeface="Comic Sans MS" pitchFamily="66" charset="0"/>
            </a:endParaRPr>
          </a:p>
        </p:txBody>
      </p:sp>
      <p:graphicFrame>
        <p:nvGraphicFramePr>
          <p:cNvPr id="3" name="Table 2"/>
          <p:cNvGraphicFramePr>
            <a:graphicFrameLocks noGrp="1"/>
          </p:cNvGraphicFramePr>
          <p:nvPr/>
        </p:nvGraphicFramePr>
        <p:xfrm>
          <a:off x="457200" y="1688460"/>
          <a:ext cx="8229600" cy="4349442"/>
        </p:xfrm>
        <a:graphic>
          <a:graphicData uri="http://schemas.openxmlformats.org/drawingml/2006/table">
            <a:tbl>
              <a:tblPr/>
              <a:tblGrid>
                <a:gridCol w="808903"/>
                <a:gridCol w="466106"/>
                <a:gridCol w="374857"/>
                <a:gridCol w="643669"/>
                <a:gridCol w="406918"/>
                <a:gridCol w="532692"/>
                <a:gridCol w="799038"/>
                <a:gridCol w="799038"/>
                <a:gridCol w="702857"/>
                <a:gridCol w="483369"/>
                <a:gridCol w="789174"/>
                <a:gridCol w="791640"/>
                <a:gridCol w="631339"/>
              </a:tblGrid>
              <a:tr h="288975">
                <a:tc>
                  <a:txBody>
                    <a:bodyPr/>
                    <a:lstStyle/>
                    <a:p>
                      <a:pPr algn="ctr" fontAlgn="ctr"/>
                      <a:r>
                        <a:rPr lang="en-US" sz="700" b="1" i="0" u="sng" strike="noStrike">
                          <a:solidFill>
                            <a:srgbClr val="0070C0"/>
                          </a:solidFill>
                          <a:effectLst/>
                          <a:latin typeface="Comic Sans MS"/>
                          <a:hlinkClick r:id="rId5"/>
                        </a:rPr>
                        <a:t>L1-VDC-C7 S1105253</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Panel</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Circuit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Outlet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Plug Position</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Rack U</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Model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Power Supply Serial</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Polarity</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Extension Cable</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Electronics Rack</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DC Power Strip</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U33-B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55602">
                <a:tc>
                  <a:txBody>
                    <a:bodyPr/>
                    <a:lstStyle/>
                    <a:p>
                      <a:pPr algn="ctr" fontAlgn="ctr"/>
                      <a:r>
                        <a:rPr lang="en-US" sz="600" b="0" i="0" u="none" strike="noStrike">
                          <a:solidFill>
                            <a:srgbClr val="000000"/>
                          </a:solidFill>
                          <a:effectLst/>
                          <a:latin typeface="Comic Sans MS"/>
                        </a:rPr>
                        <a:t>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422347">
                <a:tc>
                  <a:txBody>
                    <a:bodyPr/>
                    <a:lstStyle/>
                    <a:p>
                      <a:pPr algn="ctr" fontAlgn="ctr"/>
                      <a:r>
                        <a:rPr lang="en-US" sz="600" b="0" i="0" u="none" strike="noStrike">
                          <a:solidFill>
                            <a:srgbClr val="000000"/>
                          </a:solidFill>
                          <a:effectLst/>
                          <a:latin typeface="Comic Sans MS"/>
                        </a:rPr>
                        <a:t>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L1-TB06</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PTY-048</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PTY-049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L1-ISC-R1</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L1-ISC-R2</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L1-ISC-R4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422347">
                <a:tc>
                  <a:txBody>
                    <a:bodyPr/>
                    <a:lstStyle/>
                    <a:p>
                      <a:pPr algn="ctr" fontAlgn="ctr"/>
                      <a:r>
                        <a:rPr lang="en-US" sz="600" b="0" i="0" u="none" strike="noStrike">
                          <a:solidFill>
                            <a:srgbClr val="000000"/>
                          </a:solidFill>
                          <a:effectLst/>
                          <a:latin typeface="Comic Sans MS"/>
                        </a:rPr>
                        <a:t>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L1-TB06</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PTY-048</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PTY-049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L1-ISC-R1</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L1-ISC-R2</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L1-ISC-R4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281565">
                <a:tc>
                  <a:txBody>
                    <a:bodyPr/>
                    <a:lstStyle/>
                    <a:p>
                      <a:pPr algn="ctr" fontAlgn="ctr"/>
                      <a:r>
                        <a:rPr lang="en-US" sz="600" b="0" i="0" u="none" strike="noStrike">
                          <a:solidFill>
                            <a:srgbClr val="000000"/>
                          </a:solidFill>
                          <a:effectLst/>
                          <a:latin typeface="Comic Sans MS"/>
                        </a:rPr>
                        <a:t>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PTY-050</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PTY-051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L1-ISC-R3</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L1-ISC-R5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281565">
                <a:tc>
                  <a:txBody>
                    <a:bodyPr/>
                    <a:lstStyle/>
                    <a:p>
                      <a:pPr algn="ctr" fontAlgn="ctr"/>
                      <a:r>
                        <a:rPr lang="en-US" sz="600" b="0" i="0" u="none" strike="noStrike">
                          <a:solidFill>
                            <a:srgbClr val="000000"/>
                          </a:solidFill>
                          <a:effectLst/>
                          <a:latin typeface="Comic Sans MS"/>
                        </a:rPr>
                        <a:t>10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U21-B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H236433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PTY-050</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PTY-051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ctr"/>
                      <a:r>
                        <a:rPr lang="en-US" sz="600" b="1" i="0" u="none" strike="noStrike">
                          <a:solidFill>
                            <a:srgbClr val="000000"/>
                          </a:solidFill>
                          <a:effectLst/>
                          <a:latin typeface="Comic Sans MS"/>
                        </a:rPr>
                        <a:t>L1-ISC-R3</a:t>
                      </a:r>
                      <a:br>
                        <a:rPr lang="en-US" sz="600" b="1" i="0" u="none" strike="noStrike">
                          <a:solidFill>
                            <a:srgbClr val="000000"/>
                          </a:solidFill>
                          <a:effectLst/>
                          <a:latin typeface="Comic Sans MS"/>
                        </a:rPr>
                      </a:br>
                      <a:r>
                        <a:rPr lang="en-US" sz="600" b="1" i="0" u="none" strike="noStrike">
                          <a:solidFill>
                            <a:srgbClr val="000000"/>
                          </a:solidFill>
                          <a:effectLst/>
                          <a:latin typeface="Comic Sans MS"/>
                        </a:rPr>
                        <a:t>L1-ISC-R5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55602">
                <a:tc>
                  <a:txBody>
                    <a:bodyPr/>
                    <a:lstStyle/>
                    <a:p>
                      <a:pPr algn="ctr" fontAlgn="ctr"/>
                      <a:r>
                        <a:rPr lang="en-US" sz="600" b="0" i="0" u="none" strike="noStrike">
                          <a:solidFill>
                            <a:srgbClr val="000000"/>
                          </a:solidFill>
                          <a:effectLst/>
                          <a:latin typeface="Comic Sans MS"/>
                        </a:rPr>
                        <a:t>11</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PTO-061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12</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U17-B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PTO-061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13</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H236440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PTO-060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14</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CDS-2</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U13-B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H236485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PTO-060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15</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16</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30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04</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U09-B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L1-ISC-R3</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17</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18</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26</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11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U05-B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H236462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PTO-059</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L1-ISC-R2</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19</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Top</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U01-A (Left)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H236417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Plus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55602">
                <a:tc>
                  <a:txBody>
                    <a:bodyPr/>
                    <a:lstStyle/>
                    <a:p>
                      <a:pPr algn="ctr" fontAlgn="ctr"/>
                      <a:r>
                        <a:rPr lang="en-US" sz="600" b="0" i="0" u="none" strike="noStrike">
                          <a:solidFill>
                            <a:srgbClr val="000000"/>
                          </a:solidFill>
                          <a:effectLst/>
                          <a:latin typeface="Comic Sans MS"/>
                        </a:rPr>
                        <a:t>20</a:t>
                      </a: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CDS-1</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20</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L1-VDC-C7</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05</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Bottom</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U01-B (Right)</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JQE 25V 20A</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H236421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Minus</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PTO-058</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600" b="1" i="0" u="none" strike="noStrike">
                          <a:solidFill>
                            <a:srgbClr val="000000"/>
                          </a:solidFill>
                          <a:effectLst/>
                          <a:latin typeface="Comic Sans MS"/>
                        </a:rPr>
                        <a:t>L1-ISC-R1</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63011">
                <a:tc>
                  <a:txBody>
                    <a:bodyPr/>
                    <a:lstStyle/>
                    <a:p>
                      <a:pPr algn="ctr" fontAlgn="ctr"/>
                      <a:r>
                        <a:rPr lang="en-US" sz="700" b="1" i="0" u="sng" strike="noStrike">
                          <a:solidFill>
                            <a:srgbClr val="0070C0"/>
                          </a:solidFill>
                          <a:effectLst/>
                          <a:latin typeface="Comic Sans MS"/>
                          <a:hlinkClick r:id="rId6"/>
                        </a:rPr>
                        <a:t>D1200896</a:t>
                      </a:r>
                      <a:endParaRPr lang="en-US" sz="700" b="1" i="0" u="sng" strike="noStrike">
                        <a:solidFill>
                          <a:srgbClr val="0070C0"/>
                        </a:solidFill>
                        <a:effectLst/>
                        <a:latin typeface="Comic Sans MS"/>
                      </a:endParaRPr>
                    </a:p>
                  </a:txBody>
                  <a:tcPr marL="7410" marR="7410" marT="741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600" b="1" i="0" u="none" strike="noStrike" dirty="0">
                          <a:solidFill>
                            <a:srgbClr val="000000"/>
                          </a:solidFill>
                          <a:effectLst/>
                          <a:latin typeface="Comic Sans MS"/>
                        </a:rPr>
                        <a:t> </a:t>
                      </a:r>
                    </a:p>
                  </a:txBody>
                  <a:tcPr marL="7410" marR="7410" marT="7410"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10"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L1-VDC-C7 Corner </a:t>
            </a:r>
            <a:r>
              <a:rPr lang="en-US" sz="800" b="1" dirty="0">
                <a:latin typeface="Comic Sans MS" pitchFamily="66" charset="0"/>
              </a:rPr>
              <a:t>Station </a:t>
            </a:r>
            <a:r>
              <a:rPr lang="en-US" sz="800" b="1" dirty="0" smtClean="0">
                <a:latin typeface="Comic Sans MS" pitchFamily="66" charset="0"/>
              </a:rPr>
              <a:t>DC Cable Runs (</a:t>
            </a:r>
            <a:r>
              <a:rPr lang="en-US" sz="800" b="1" dirty="0" smtClean="0">
                <a:latin typeface="Comic Sans MS" pitchFamily="66" charset="0"/>
                <a:hlinkClick r:id="rId6"/>
              </a:rPr>
              <a:t>D1200896</a:t>
            </a:r>
            <a:r>
              <a:rPr lang="en-US" sz="800" b="1" dirty="0" smtClean="0">
                <a:latin typeface="Comic Sans MS" pitchFamily="66" charset="0"/>
              </a:rPr>
              <a:t>) (</a:t>
            </a:r>
            <a:r>
              <a:rPr lang="en-US" sz="800" b="1" dirty="0" smtClean="0">
                <a:latin typeface="Comic Sans MS" pitchFamily="66" charset="0"/>
                <a:hlinkClick r:id="rId5"/>
              </a:rPr>
              <a:t>S1105253</a:t>
            </a:r>
            <a:r>
              <a:rPr lang="en-US" sz="800" b="1" dirty="0" smtClean="0">
                <a:latin typeface="Comic Sans MS" pitchFamily="66" charset="0"/>
              </a:rPr>
              <a:t>)</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563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2EC6CF-2D8A-4F83-A5E8-D1699EE10743}" type="slidenum">
              <a:rPr lang="en-US" smtClean="0">
                <a:solidFill>
                  <a:srgbClr val="898989"/>
                </a:solidFill>
                <a:latin typeface="Calibri" pitchFamily="34" charset="0"/>
              </a:rPr>
              <a:pPr eaLnBrk="1" hangingPunct="1"/>
              <a:t>600</a:t>
            </a:fld>
            <a:endParaRPr lang="en-US" smtClean="0">
              <a:solidFill>
                <a:srgbClr val="898989"/>
              </a:solidFill>
              <a:latin typeface="Calibri" pitchFamily="34" charset="0"/>
            </a:endParaRPr>
          </a:p>
        </p:txBody>
      </p:sp>
      <p:sp>
        <p:nvSpPr>
          <p:cNvPr id="325636" name="Title 118"/>
          <p:cNvSpPr>
            <a:spLocks noGrp="1"/>
          </p:cNvSpPr>
          <p:nvPr>
            <p:ph type="title"/>
          </p:nvPr>
        </p:nvSpPr>
        <p:spPr/>
        <p:txBody>
          <a:bodyPr/>
          <a:lstStyle/>
          <a:p>
            <a:r>
              <a:rPr lang="en-US" dirty="0" err="1" smtClean="0">
                <a:ea typeface="ＭＳ Ｐゴシック" pitchFamily="34" charset="-128"/>
              </a:rPr>
              <a:t>lxxxxxx</a:t>
            </a:r>
            <a:r>
              <a:rPr lang="en-US" dirty="0" smtClean="0">
                <a:ea typeface="ＭＳ Ｐゴシック" pitchFamily="34" charset="-128"/>
              </a:rPr>
              <a:t> - D1001715-S1106560</a:t>
            </a:r>
          </a:p>
        </p:txBody>
      </p:sp>
      <p:grpSp>
        <p:nvGrpSpPr>
          <p:cNvPr id="325638" name="Group 72"/>
          <p:cNvGrpSpPr>
            <a:grpSpLocks/>
          </p:cNvGrpSpPr>
          <p:nvPr/>
        </p:nvGrpSpPr>
        <p:grpSpPr bwMode="auto">
          <a:xfrm>
            <a:off x="241300" y="747713"/>
            <a:ext cx="8832850" cy="5843587"/>
            <a:chOff x="234950" y="749909"/>
            <a:chExt cx="8832132" cy="5843504"/>
          </a:xfrm>
        </p:grpSpPr>
        <p:grpSp>
          <p:nvGrpSpPr>
            <p:cNvPr id="325639" name="Group 359"/>
            <p:cNvGrpSpPr>
              <a:grpSpLocks/>
            </p:cNvGrpSpPr>
            <p:nvPr/>
          </p:nvGrpSpPr>
          <p:grpSpPr bwMode="auto">
            <a:xfrm>
              <a:off x="1833060" y="749909"/>
              <a:ext cx="5930897" cy="458787"/>
              <a:chOff x="-469488" y="6101482"/>
              <a:chExt cx="5930017" cy="457947"/>
            </a:xfrm>
          </p:grpSpPr>
          <p:grpSp>
            <p:nvGrpSpPr>
              <p:cNvPr id="325790" name="Group 220"/>
              <p:cNvGrpSpPr>
                <a:grpSpLocks/>
              </p:cNvGrpSpPr>
              <p:nvPr/>
            </p:nvGrpSpPr>
            <p:grpSpPr bwMode="auto">
              <a:xfrm>
                <a:off x="-469488" y="6101482"/>
                <a:ext cx="3294047" cy="452196"/>
                <a:chOff x="-469488" y="6110108"/>
                <a:chExt cx="3294047" cy="452196"/>
              </a:xfrm>
            </p:grpSpPr>
            <p:pic>
              <p:nvPicPr>
                <p:cNvPr id="32579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5796"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lxxxxxx</a:t>
                  </a:r>
                  <a:r>
                    <a:rPr lang="en-US" sz="800" b="1" dirty="0" smtClean="0">
                      <a:latin typeface="Comic Sans MS" pitchFamily="66" charset="0"/>
                    </a:rPr>
                    <a:t> I/O </a:t>
                  </a:r>
                  <a:r>
                    <a:rPr lang="en-US" sz="800" b="1" dirty="0">
                      <a:latin typeface="Comic Sans MS" pitchFamily="66" charset="0"/>
                    </a:rPr>
                    <a:t>Extension Chassis</a:t>
                  </a:r>
                </a:p>
              </p:txBody>
            </p:sp>
            <p:sp>
              <p:nvSpPr>
                <p:cNvPr id="32579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325791" name="Group 221"/>
              <p:cNvGrpSpPr>
                <a:grpSpLocks/>
              </p:cNvGrpSpPr>
              <p:nvPr/>
            </p:nvGrpSpPr>
            <p:grpSpPr bwMode="auto">
              <a:xfrm>
                <a:off x="3042258" y="6107233"/>
                <a:ext cx="2418271" cy="452196"/>
                <a:chOff x="3042258" y="6107233"/>
                <a:chExt cx="2418271" cy="452196"/>
              </a:xfrm>
            </p:grpSpPr>
            <p:pic>
              <p:nvPicPr>
                <p:cNvPr id="32579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579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32579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S1106560</a:t>
                  </a:r>
                  <a:endParaRPr lang="en-US" sz="800" b="1" dirty="0">
                    <a:solidFill>
                      <a:schemeClr val="bg1"/>
                    </a:solidFill>
                    <a:latin typeface="Comic Sans MS" pitchFamily="66" charset="0"/>
                  </a:endParaRPr>
                </a:p>
              </p:txBody>
            </p:sp>
          </p:grpSp>
        </p:grpSp>
        <p:grpSp>
          <p:nvGrpSpPr>
            <p:cNvPr id="325640" name="Group 70"/>
            <p:cNvGrpSpPr>
              <a:grpSpLocks/>
            </p:cNvGrpSpPr>
            <p:nvPr/>
          </p:nvGrpSpPr>
          <p:grpSpPr bwMode="auto">
            <a:xfrm>
              <a:off x="234950" y="1212157"/>
              <a:ext cx="7659687" cy="2281931"/>
              <a:chOff x="234950" y="1212157"/>
              <a:chExt cx="7659687" cy="2281931"/>
            </a:xfrm>
          </p:grpSpPr>
          <p:grpSp>
            <p:nvGrpSpPr>
              <p:cNvPr id="325783" name="Group 60"/>
              <p:cNvGrpSpPr>
                <a:grpSpLocks/>
              </p:cNvGrpSpPr>
              <p:nvPr/>
            </p:nvGrpSpPr>
            <p:grpSpPr bwMode="auto">
              <a:xfrm>
                <a:off x="234950" y="1212157"/>
                <a:ext cx="7659687" cy="2281931"/>
                <a:chOff x="1025269" y="1269311"/>
                <a:chExt cx="7659941" cy="2281413"/>
              </a:xfrm>
            </p:grpSpPr>
            <p:pic>
              <p:nvPicPr>
                <p:cNvPr id="32578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325787" name="Group 26"/>
                <p:cNvGrpSpPr>
                  <a:grpSpLocks/>
                </p:cNvGrpSpPr>
                <p:nvPr/>
              </p:nvGrpSpPr>
              <p:grpSpPr bwMode="auto">
                <a:xfrm>
                  <a:off x="7421517" y="1269311"/>
                  <a:ext cx="1263693" cy="368091"/>
                  <a:chOff x="7420915" y="1268217"/>
                  <a:chExt cx="1263514" cy="368358"/>
                </a:xfrm>
              </p:grpSpPr>
              <p:sp>
                <p:nvSpPr>
                  <p:cNvPr id="32578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32578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19" name="Rectangle 218"/>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578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325641" name="Group 453"/>
            <p:cNvGrpSpPr>
              <a:grpSpLocks/>
            </p:cNvGrpSpPr>
            <p:nvPr/>
          </p:nvGrpSpPr>
          <p:grpSpPr bwMode="auto">
            <a:xfrm>
              <a:off x="234950" y="3554877"/>
              <a:ext cx="8832132" cy="3038536"/>
              <a:chOff x="234950" y="3554877"/>
              <a:chExt cx="8832132" cy="3038536"/>
            </a:xfrm>
          </p:grpSpPr>
          <p:grpSp>
            <p:nvGrpSpPr>
              <p:cNvPr id="325642" name="Group 294"/>
              <p:cNvGrpSpPr>
                <a:grpSpLocks/>
              </p:cNvGrpSpPr>
              <p:nvPr/>
            </p:nvGrpSpPr>
            <p:grpSpPr bwMode="auto">
              <a:xfrm>
                <a:off x="234950" y="3554877"/>
                <a:ext cx="8832132" cy="3038536"/>
                <a:chOff x="234950" y="3554877"/>
                <a:chExt cx="8832132" cy="3038536"/>
              </a:xfrm>
            </p:grpSpPr>
            <p:pic>
              <p:nvPicPr>
                <p:cNvPr id="32565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565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32565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95"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96"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32566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98"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32566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32566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32566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32566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32566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32566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32567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32567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325672" name="Group 71"/>
                <p:cNvGrpSpPr>
                  <a:grpSpLocks/>
                </p:cNvGrpSpPr>
                <p:nvPr/>
              </p:nvGrpSpPr>
              <p:grpSpPr bwMode="auto">
                <a:xfrm>
                  <a:off x="4685716" y="3595684"/>
                  <a:ext cx="215899" cy="1858574"/>
                  <a:chOff x="8442323" y="2253457"/>
                  <a:chExt cx="215474" cy="1857625"/>
                </a:xfrm>
              </p:grpSpPr>
              <p:grpSp>
                <p:nvGrpSpPr>
                  <p:cNvPr id="325779" name="Group 72"/>
                  <p:cNvGrpSpPr>
                    <a:grpSpLocks/>
                  </p:cNvGrpSpPr>
                  <p:nvPr/>
                </p:nvGrpSpPr>
                <p:grpSpPr bwMode="auto">
                  <a:xfrm>
                    <a:off x="8442323" y="2253457"/>
                    <a:ext cx="214313" cy="1836738"/>
                    <a:chOff x="6193857" y="1433230"/>
                    <a:chExt cx="215444" cy="1837022"/>
                  </a:xfrm>
                </p:grpSpPr>
                <p:pic>
                  <p:nvPicPr>
                    <p:cNvPr id="32578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8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32578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73" name="Group 73"/>
                <p:cNvGrpSpPr>
                  <a:grpSpLocks/>
                </p:cNvGrpSpPr>
                <p:nvPr/>
              </p:nvGrpSpPr>
              <p:grpSpPr bwMode="auto">
                <a:xfrm>
                  <a:off x="3234870" y="3603430"/>
                  <a:ext cx="215897" cy="1858575"/>
                  <a:chOff x="8442325" y="2253456"/>
                  <a:chExt cx="215472" cy="1857626"/>
                </a:xfrm>
              </p:grpSpPr>
              <p:grpSp>
                <p:nvGrpSpPr>
                  <p:cNvPr id="325775" name="Group 72"/>
                  <p:cNvGrpSpPr>
                    <a:grpSpLocks/>
                  </p:cNvGrpSpPr>
                  <p:nvPr/>
                </p:nvGrpSpPr>
                <p:grpSpPr bwMode="auto">
                  <a:xfrm>
                    <a:off x="8442325" y="2253456"/>
                    <a:ext cx="214313" cy="1836738"/>
                    <a:chOff x="6193859" y="1433229"/>
                    <a:chExt cx="215444" cy="1837022"/>
                  </a:xfrm>
                </p:grpSpPr>
                <p:pic>
                  <p:nvPicPr>
                    <p:cNvPr id="32577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7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32577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74" name="Group 99"/>
                <p:cNvGrpSpPr>
                  <a:grpSpLocks/>
                </p:cNvGrpSpPr>
                <p:nvPr/>
              </p:nvGrpSpPr>
              <p:grpSpPr bwMode="auto">
                <a:xfrm>
                  <a:off x="4100662" y="3595683"/>
                  <a:ext cx="233360" cy="1849052"/>
                  <a:chOff x="4100710" y="3595688"/>
                  <a:chExt cx="233363" cy="1849437"/>
                </a:xfrm>
              </p:grpSpPr>
              <p:grpSp>
                <p:nvGrpSpPr>
                  <p:cNvPr id="325769" name="Group 141"/>
                  <p:cNvGrpSpPr>
                    <a:grpSpLocks/>
                  </p:cNvGrpSpPr>
                  <p:nvPr/>
                </p:nvGrpSpPr>
                <p:grpSpPr bwMode="auto">
                  <a:xfrm>
                    <a:off x="4100710" y="3595688"/>
                    <a:ext cx="233363" cy="1849437"/>
                    <a:chOff x="7985153" y="2757488"/>
                    <a:chExt cx="233330" cy="1848894"/>
                  </a:xfrm>
                </p:grpSpPr>
                <p:grpSp>
                  <p:nvGrpSpPr>
                    <p:cNvPr id="325771" name="Group 70"/>
                    <p:cNvGrpSpPr>
                      <a:grpSpLocks/>
                    </p:cNvGrpSpPr>
                    <p:nvPr/>
                  </p:nvGrpSpPr>
                  <p:grpSpPr bwMode="auto">
                    <a:xfrm>
                      <a:off x="7988855" y="2757488"/>
                      <a:ext cx="229628" cy="1836737"/>
                      <a:chOff x="6178463" y="1433228"/>
                      <a:chExt cx="230840" cy="1837026"/>
                    </a:xfrm>
                  </p:grpSpPr>
                  <p:sp>
                    <p:nvSpPr>
                      <p:cNvPr id="32577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32577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7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7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5" name="Group 100"/>
                <p:cNvGrpSpPr>
                  <a:grpSpLocks/>
                </p:cNvGrpSpPr>
                <p:nvPr/>
              </p:nvGrpSpPr>
              <p:grpSpPr bwMode="auto">
                <a:xfrm>
                  <a:off x="4973716" y="3600848"/>
                  <a:ext cx="233360" cy="1849052"/>
                  <a:chOff x="4100710" y="3595688"/>
                  <a:chExt cx="233363" cy="1849437"/>
                </a:xfrm>
              </p:grpSpPr>
              <p:grpSp>
                <p:nvGrpSpPr>
                  <p:cNvPr id="325763" name="Group 72"/>
                  <p:cNvGrpSpPr>
                    <a:grpSpLocks/>
                  </p:cNvGrpSpPr>
                  <p:nvPr/>
                </p:nvGrpSpPr>
                <p:grpSpPr bwMode="auto">
                  <a:xfrm>
                    <a:off x="4100710" y="3595688"/>
                    <a:ext cx="233363" cy="1849437"/>
                    <a:chOff x="7985153" y="2757488"/>
                    <a:chExt cx="233330" cy="1848894"/>
                  </a:xfrm>
                </p:grpSpPr>
                <p:grpSp>
                  <p:nvGrpSpPr>
                    <p:cNvPr id="325765" name="Group 70"/>
                    <p:cNvGrpSpPr>
                      <a:grpSpLocks/>
                    </p:cNvGrpSpPr>
                    <p:nvPr/>
                  </p:nvGrpSpPr>
                  <p:grpSpPr bwMode="auto">
                    <a:xfrm>
                      <a:off x="7988855" y="2757488"/>
                      <a:ext cx="229628" cy="1836737"/>
                      <a:chOff x="6178463" y="1433228"/>
                      <a:chExt cx="230840" cy="1837026"/>
                    </a:xfrm>
                  </p:grpSpPr>
                  <p:sp>
                    <p:nvSpPr>
                      <p:cNvPr id="32576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32576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6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6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6" name="Group 107"/>
                <p:cNvGrpSpPr>
                  <a:grpSpLocks/>
                </p:cNvGrpSpPr>
                <p:nvPr/>
              </p:nvGrpSpPr>
              <p:grpSpPr bwMode="auto">
                <a:xfrm>
                  <a:off x="4392544" y="3600848"/>
                  <a:ext cx="233360" cy="1849052"/>
                  <a:chOff x="4100710" y="3595688"/>
                  <a:chExt cx="233363" cy="1849437"/>
                </a:xfrm>
              </p:grpSpPr>
              <p:grpSp>
                <p:nvGrpSpPr>
                  <p:cNvPr id="325757" name="Group 72"/>
                  <p:cNvGrpSpPr>
                    <a:grpSpLocks/>
                  </p:cNvGrpSpPr>
                  <p:nvPr/>
                </p:nvGrpSpPr>
                <p:grpSpPr bwMode="auto">
                  <a:xfrm>
                    <a:off x="4100710" y="3595688"/>
                    <a:ext cx="233363" cy="1849437"/>
                    <a:chOff x="7985153" y="2757488"/>
                    <a:chExt cx="233330" cy="1848894"/>
                  </a:xfrm>
                </p:grpSpPr>
                <p:grpSp>
                  <p:nvGrpSpPr>
                    <p:cNvPr id="325759" name="Group 70"/>
                    <p:cNvGrpSpPr>
                      <a:grpSpLocks/>
                    </p:cNvGrpSpPr>
                    <p:nvPr/>
                  </p:nvGrpSpPr>
                  <p:grpSpPr bwMode="auto">
                    <a:xfrm>
                      <a:off x="7988855" y="2757488"/>
                      <a:ext cx="229628" cy="1836737"/>
                      <a:chOff x="6178463" y="1433228"/>
                      <a:chExt cx="230840" cy="1837026"/>
                    </a:xfrm>
                  </p:grpSpPr>
                  <p:sp>
                    <p:nvSpPr>
                      <p:cNvPr id="32576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32576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6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5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7" name="Group 114"/>
                <p:cNvGrpSpPr>
                  <a:grpSpLocks/>
                </p:cNvGrpSpPr>
                <p:nvPr/>
              </p:nvGrpSpPr>
              <p:grpSpPr bwMode="auto">
                <a:xfrm>
                  <a:off x="3811365" y="3600848"/>
                  <a:ext cx="233360" cy="1849052"/>
                  <a:chOff x="4100710" y="3595688"/>
                  <a:chExt cx="233363" cy="1849437"/>
                </a:xfrm>
              </p:grpSpPr>
              <p:grpSp>
                <p:nvGrpSpPr>
                  <p:cNvPr id="325751" name="Group 72"/>
                  <p:cNvGrpSpPr>
                    <a:grpSpLocks/>
                  </p:cNvGrpSpPr>
                  <p:nvPr/>
                </p:nvGrpSpPr>
                <p:grpSpPr bwMode="auto">
                  <a:xfrm>
                    <a:off x="4100710" y="3595688"/>
                    <a:ext cx="233363" cy="1849437"/>
                    <a:chOff x="7985153" y="2757488"/>
                    <a:chExt cx="233330" cy="1848894"/>
                  </a:xfrm>
                </p:grpSpPr>
                <p:grpSp>
                  <p:nvGrpSpPr>
                    <p:cNvPr id="325753" name="Group 70"/>
                    <p:cNvGrpSpPr>
                      <a:grpSpLocks/>
                    </p:cNvGrpSpPr>
                    <p:nvPr/>
                  </p:nvGrpSpPr>
                  <p:grpSpPr bwMode="auto">
                    <a:xfrm>
                      <a:off x="7988855" y="2757488"/>
                      <a:ext cx="229628" cy="1836737"/>
                      <a:chOff x="6178463" y="1433228"/>
                      <a:chExt cx="230840" cy="1837026"/>
                    </a:xfrm>
                  </p:grpSpPr>
                  <p:sp>
                    <p:nvSpPr>
                      <p:cNvPr id="32575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32575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5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5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8" name="Group 73"/>
                <p:cNvGrpSpPr>
                  <a:grpSpLocks/>
                </p:cNvGrpSpPr>
                <p:nvPr/>
              </p:nvGrpSpPr>
              <p:grpSpPr bwMode="auto">
                <a:xfrm>
                  <a:off x="3519000" y="3600851"/>
                  <a:ext cx="215897" cy="1858575"/>
                  <a:chOff x="8442325" y="2253456"/>
                  <a:chExt cx="215472" cy="1857626"/>
                </a:xfrm>
              </p:grpSpPr>
              <p:grpSp>
                <p:nvGrpSpPr>
                  <p:cNvPr id="325747" name="Group 72"/>
                  <p:cNvGrpSpPr>
                    <a:grpSpLocks/>
                  </p:cNvGrpSpPr>
                  <p:nvPr/>
                </p:nvGrpSpPr>
                <p:grpSpPr bwMode="auto">
                  <a:xfrm>
                    <a:off x="8442325" y="2253456"/>
                    <a:ext cx="214313" cy="1836738"/>
                    <a:chOff x="6193859" y="1433229"/>
                    <a:chExt cx="215444" cy="1837022"/>
                  </a:xfrm>
                </p:grpSpPr>
                <p:pic>
                  <p:nvPicPr>
                    <p:cNvPr id="32574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5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32574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79" name="Group 73"/>
                <p:cNvGrpSpPr>
                  <a:grpSpLocks/>
                </p:cNvGrpSpPr>
                <p:nvPr/>
              </p:nvGrpSpPr>
              <p:grpSpPr bwMode="auto">
                <a:xfrm>
                  <a:off x="2937833" y="3593107"/>
                  <a:ext cx="215897" cy="1858577"/>
                  <a:chOff x="8442325" y="2253456"/>
                  <a:chExt cx="215472" cy="1857626"/>
                </a:xfrm>
              </p:grpSpPr>
              <p:grpSp>
                <p:nvGrpSpPr>
                  <p:cNvPr id="325743" name="Group 72"/>
                  <p:cNvGrpSpPr>
                    <a:grpSpLocks/>
                  </p:cNvGrpSpPr>
                  <p:nvPr/>
                </p:nvGrpSpPr>
                <p:grpSpPr bwMode="auto">
                  <a:xfrm>
                    <a:off x="8442325" y="2253456"/>
                    <a:ext cx="214313" cy="1836738"/>
                    <a:chOff x="6193859" y="1433229"/>
                    <a:chExt cx="215444" cy="1837022"/>
                  </a:xfrm>
                </p:grpSpPr>
                <p:pic>
                  <p:nvPicPr>
                    <p:cNvPr id="32574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4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32574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80" name="Group 133"/>
                <p:cNvGrpSpPr>
                  <a:grpSpLocks/>
                </p:cNvGrpSpPr>
                <p:nvPr/>
              </p:nvGrpSpPr>
              <p:grpSpPr bwMode="auto">
                <a:xfrm>
                  <a:off x="555625" y="3859212"/>
                  <a:ext cx="1443038" cy="1812925"/>
                  <a:chOff x="501360" y="3783323"/>
                  <a:chExt cx="1123399" cy="1143003"/>
                </a:xfrm>
              </p:grpSpPr>
              <p:sp>
                <p:nvSpPr>
                  <p:cNvPr id="176" name="Rectangle 175"/>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574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325681" name="Group 26"/>
                <p:cNvGrpSpPr>
                  <a:grpSpLocks/>
                </p:cNvGrpSpPr>
                <p:nvPr/>
              </p:nvGrpSpPr>
              <p:grpSpPr bwMode="auto">
                <a:xfrm>
                  <a:off x="6622358" y="3554877"/>
                  <a:ext cx="1272188" cy="342709"/>
                  <a:chOff x="7412367" y="1267773"/>
                  <a:chExt cx="1272066" cy="342946"/>
                </a:xfrm>
              </p:grpSpPr>
              <p:sp>
                <p:nvSpPr>
                  <p:cNvPr id="32573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S1106560</a:t>
                    </a:r>
                    <a:endParaRPr lang="en-US" sz="800" b="1" dirty="0">
                      <a:latin typeface="Comic Sans MS" pitchFamily="66" charset="0"/>
                    </a:endParaRPr>
                  </a:p>
                </p:txBody>
              </p:sp>
              <p:sp>
                <p:nvSpPr>
                  <p:cNvPr id="32574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325682" name="Group 151"/>
                <p:cNvGrpSpPr>
                  <a:grpSpLocks/>
                </p:cNvGrpSpPr>
                <p:nvPr/>
              </p:nvGrpSpPr>
              <p:grpSpPr bwMode="auto">
                <a:xfrm>
                  <a:off x="6520477" y="3870498"/>
                  <a:ext cx="2546605" cy="2722915"/>
                  <a:chOff x="6537569" y="3930320"/>
                  <a:chExt cx="2546605" cy="2722915"/>
                </a:xfrm>
              </p:grpSpPr>
              <p:grpSp>
                <p:nvGrpSpPr>
                  <p:cNvPr id="325683" name="Group 77"/>
                  <p:cNvGrpSpPr>
                    <a:grpSpLocks/>
                  </p:cNvGrpSpPr>
                  <p:nvPr/>
                </p:nvGrpSpPr>
                <p:grpSpPr bwMode="auto">
                  <a:xfrm>
                    <a:off x="6659890" y="3930320"/>
                    <a:ext cx="2412866" cy="222946"/>
                    <a:chOff x="5388330" y="5700074"/>
                    <a:chExt cx="2411543" cy="224521"/>
                  </a:xfrm>
                </p:grpSpPr>
                <p:pic>
                  <p:nvPicPr>
                    <p:cNvPr id="32573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3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3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325684" name="Group 77"/>
                  <p:cNvGrpSpPr>
                    <a:grpSpLocks/>
                  </p:cNvGrpSpPr>
                  <p:nvPr/>
                </p:nvGrpSpPr>
                <p:grpSpPr bwMode="auto">
                  <a:xfrm>
                    <a:off x="6593115" y="4126888"/>
                    <a:ext cx="2488203" cy="222936"/>
                    <a:chOff x="5313031" y="5665686"/>
                    <a:chExt cx="2486842" cy="224513"/>
                  </a:xfrm>
                </p:grpSpPr>
                <p:pic>
                  <p:nvPicPr>
                    <p:cNvPr id="32573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3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325685" name="Group 77"/>
                  <p:cNvGrpSpPr>
                    <a:grpSpLocks/>
                  </p:cNvGrpSpPr>
                  <p:nvPr/>
                </p:nvGrpSpPr>
                <p:grpSpPr bwMode="auto">
                  <a:xfrm>
                    <a:off x="6594543" y="4316328"/>
                    <a:ext cx="2488203" cy="222936"/>
                    <a:chOff x="5313031" y="5665686"/>
                    <a:chExt cx="2486842" cy="224513"/>
                  </a:xfrm>
                </p:grpSpPr>
                <p:pic>
                  <p:nvPicPr>
                    <p:cNvPr id="32573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3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325686" name="Group 77"/>
                  <p:cNvGrpSpPr>
                    <a:grpSpLocks/>
                  </p:cNvGrpSpPr>
                  <p:nvPr/>
                </p:nvGrpSpPr>
                <p:grpSpPr bwMode="auto">
                  <a:xfrm>
                    <a:off x="6595973" y="4505768"/>
                    <a:ext cx="2488201" cy="222936"/>
                    <a:chOff x="5313033" y="5665686"/>
                    <a:chExt cx="2486840" cy="224513"/>
                  </a:xfrm>
                </p:grpSpPr>
                <p:pic>
                  <p:nvPicPr>
                    <p:cNvPr id="32572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325687" name="Group 77"/>
                  <p:cNvGrpSpPr>
                    <a:grpSpLocks/>
                  </p:cNvGrpSpPr>
                  <p:nvPr/>
                </p:nvGrpSpPr>
                <p:grpSpPr bwMode="auto">
                  <a:xfrm>
                    <a:off x="6605336" y="4703662"/>
                    <a:ext cx="2478580" cy="222894"/>
                    <a:chOff x="5322652" y="5665686"/>
                    <a:chExt cx="2477221" cy="224475"/>
                  </a:xfrm>
                </p:grpSpPr>
                <p:pic>
                  <p:nvPicPr>
                    <p:cNvPr id="32572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325688" name="Group 77"/>
                  <p:cNvGrpSpPr>
                    <a:grpSpLocks/>
                  </p:cNvGrpSpPr>
                  <p:nvPr/>
                </p:nvGrpSpPr>
                <p:grpSpPr bwMode="auto">
                  <a:xfrm>
                    <a:off x="6605336" y="4899449"/>
                    <a:ext cx="2478580" cy="222894"/>
                    <a:chOff x="5322652" y="5665686"/>
                    <a:chExt cx="2477221" cy="224475"/>
                  </a:xfrm>
                </p:grpSpPr>
                <p:pic>
                  <p:nvPicPr>
                    <p:cNvPr id="32572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325689" name="Group 77"/>
                  <p:cNvGrpSpPr>
                    <a:grpSpLocks/>
                  </p:cNvGrpSpPr>
                  <p:nvPr/>
                </p:nvGrpSpPr>
                <p:grpSpPr bwMode="auto">
                  <a:xfrm>
                    <a:off x="6605272" y="5087454"/>
                    <a:ext cx="2478664" cy="222894"/>
                    <a:chOff x="5322675" y="5665686"/>
                    <a:chExt cx="2477198" cy="224474"/>
                  </a:xfrm>
                </p:grpSpPr>
                <p:pic>
                  <p:nvPicPr>
                    <p:cNvPr id="32571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325690" name="Group 77"/>
                  <p:cNvGrpSpPr>
                    <a:grpSpLocks/>
                  </p:cNvGrpSpPr>
                  <p:nvPr/>
                </p:nvGrpSpPr>
                <p:grpSpPr bwMode="auto">
                  <a:xfrm>
                    <a:off x="6602752" y="5274402"/>
                    <a:ext cx="2478581" cy="222894"/>
                    <a:chOff x="5322651" y="5665686"/>
                    <a:chExt cx="2477222" cy="224475"/>
                  </a:xfrm>
                </p:grpSpPr>
                <p:pic>
                  <p:nvPicPr>
                    <p:cNvPr id="32571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TS-23</a:t>
                      </a:r>
                      <a:endParaRPr lang="en-US" sz="800" b="1" dirty="0">
                        <a:latin typeface="Comic Sans MS" pitchFamily="66" charset="0"/>
                      </a:endParaRPr>
                    </a:p>
                  </p:txBody>
                </p:sp>
                <p:sp>
                  <p:nvSpPr>
                    <p:cNvPr id="32571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325691" name="Group 77"/>
                  <p:cNvGrpSpPr>
                    <a:grpSpLocks/>
                  </p:cNvGrpSpPr>
                  <p:nvPr/>
                </p:nvGrpSpPr>
                <p:grpSpPr bwMode="auto">
                  <a:xfrm>
                    <a:off x="6602753" y="5462442"/>
                    <a:ext cx="2478580" cy="222894"/>
                    <a:chOff x="5322652" y="5665686"/>
                    <a:chExt cx="2477221" cy="224475"/>
                  </a:xfrm>
                </p:grpSpPr>
                <p:pic>
                  <p:nvPicPr>
                    <p:cNvPr id="325712"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TS-25</a:t>
                      </a:r>
                      <a:endParaRPr lang="en-US" sz="800" b="1" dirty="0">
                        <a:latin typeface="Comic Sans MS" pitchFamily="66" charset="0"/>
                      </a:endParaRPr>
                    </a:p>
                  </p:txBody>
                </p:sp>
                <p:sp>
                  <p:nvSpPr>
                    <p:cNvPr id="32571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325692" name="Group 77"/>
                  <p:cNvGrpSpPr>
                    <a:grpSpLocks/>
                  </p:cNvGrpSpPr>
                  <p:nvPr/>
                </p:nvGrpSpPr>
                <p:grpSpPr bwMode="auto">
                  <a:xfrm>
                    <a:off x="6602689" y="5658194"/>
                    <a:ext cx="2478664" cy="222894"/>
                    <a:chOff x="5322675" y="5665686"/>
                    <a:chExt cx="2477198" cy="224474"/>
                  </a:xfrm>
                </p:grpSpPr>
                <p:pic>
                  <p:nvPicPr>
                    <p:cNvPr id="32570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1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325693" name="Group 77"/>
                  <p:cNvGrpSpPr>
                    <a:grpSpLocks/>
                  </p:cNvGrpSpPr>
                  <p:nvPr/>
                </p:nvGrpSpPr>
                <p:grpSpPr bwMode="auto">
                  <a:xfrm>
                    <a:off x="6602756" y="5847696"/>
                    <a:ext cx="2478580" cy="222894"/>
                    <a:chOff x="5322652" y="5665686"/>
                    <a:chExt cx="2477221" cy="224475"/>
                  </a:xfrm>
                </p:grpSpPr>
                <p:pic>
                  <p:nvPicPr>
                    <p:cNvPr id="32570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TS-24</a:t>
                      </a:r>
                      <a:endParaRPr lang="en-US" sz="800" b="1" dirty="0">
                        <a:latin typeface="Comic Sans MS" pitchFamily="66" charset="0"/>
                      </a:endParaRPr>
                    </a:p>
                  </p:txBody>
                </p:sp>
                <p:sp>
                  <p:nvSpPr>
                    <p:cNvPr id="32570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325694" name="Group 77"/>
                  <p:cNvGrpSpPr>
                    <a:grpSpLocks/>
                  </p:cNvGrpSpPr>
                  <p:nvPr/>
                </p:nvGrpSpPr>
                <p:grpSpPr bwMode="auto">
                  <a:xfrm>
                    <a:off x="6602756" y="6035736"/>
                    <a:ext cx="2478580" cy="222894"/>
                    <a:chOff x="5322652" y="5665686"/>
                    <a:chExt cx="2477221" cy="224475"/>
                  </a:xfrm>
                </p:grpSpPr>
                <p:pic>
                  <p:nvPicPr>
                    <p:cNvPr id="32570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0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0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325695" name="Group 77"/>
                  <p:cNvGrpSpPr>
                    <a:grpSpLocks/>
                  </p:cNvGrpSpPr>
                  <p:nvPr/>
                </p:nvGrpSpPr>
                <p:grpSpPr bwMode="auto">
                  <a:xfrm>
                    <a:off x="6602692" y="6231488"/>
                    <a:ext cx="2478664" cy="222894"/>
                    <a:chOff x="5322675" y="5665686"/>
                    <a:chExt cx="2477198" cy="224474"/>
                  </a:xfrm>
                </p:grpSpPr>
                <p:pic>
                  <p:nvPicPr>
                    <p:cNvPr id="32570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0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0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325696" name="Group 77"/>
                  <p:cNvGrpSpPr>
                    <a:grpSpLocks/>
                  </p:cNvGrpSpPr>
                  <p:nvPr/>
                </p:nvGrpSpPr>
                <p:grpSpPr bwMode="auto">
                  <a:xfrm>
                    <a:off x="6537569" y="6430341"/>
                    <a:ext cx="2541183" cy="222894"/>
                    <a:chOff x="5260195" y="5665686"/>
                    <a:chExt cx="2539678" cy="224474"/>
                  </a:xfrm>
                </p:grpSpPr>
                <p:pic>
                  <p:nvPicPr>
                    <p:cNvPr id="32569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69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325643" name="Group 439"/>
              <p:cNvGrpSpPr>
                <a:grpSpLocks/>
              </p:cNvGrpSpPr>
              <p:nvPr/>
            </p:nvGrpSpPr>
            <p:grpSpPr bwMode="auto">
              <a:xfrm>
                <a:off x="2363420" y="5458525"/>
                <a:ext cx="3690745" cy="364202"/>
                <a:chOff x="2514671" y="5583891"/>
                <a:chExt cx="3690745" cy="364202"/>
              </a:xfrm>
            </p:grpSpPr>
            <p:sp>
              <p:nvSpPr>
                <p:cNvPr id="32564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32564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32564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32564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32564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32564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32565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32565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32565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32565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32565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32565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32565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ction="ppaction://hlinksldjump"/>
              </a:rPr>
              <a:t>&lt;&lt; L1-ETR-07</a:t>
            </a:r>
            <a:endParaRPr lang="en-US" sz="800" b="1" dirty="0">
              <a:latin typeface="Comic Sans MS" pitchFamily="66" charset="0"/>
            </a:endParaRPr>
          </a:p>
        </p:txBody>
      </p:sp>
      <p:sp>
        <p:nvSpPr>
          <p:cNvPr id="330"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err="1" smtClean="0">
                <a:solidFill>
                  <a:schemeClr val="bg1"/>
                </a:solidFill>
              </a:rPr>
              <a:t>lxxxxxx</a:t>
            </a:r>
            <a:r>
              <a:rPr lang="en-US" dirty="0" smtClean="0">
                <a:solidFill>
                  <a:schemeClr val="bg1"/>
                </a:solidFill>
              </a:rPr>
              <a:t> – </a:t>
            </a:r>
            <a:r>
              <a:rPr lang="en-US" dirty="0">
                <a:solidFill>
                  <a:schemeClr val="bg1"/>
                </a:solidFill>
              </a:rPr>
              <a:t>I/O Extender </a:t>
            </a:r>
          </a:p>
        </p:txBody>
      </p:sp>
    </p:spTree>
  </p:cSld>
  <p:clrMapOvr>
    <a:masterClrMapping/>
  </p:clrMapOvr>
  <p:timing>
    <p:tnLst>
      <p:par>
        <p:cTn id="1" dur="indefinite" restart="never" nodeType="tmRoot"/>
      </p:par>
    </p:tnLst>
  </p:timing>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Title 2"/>
          <p:cNvSpPr>
            <a:spLocks noGrp="1"/>
          </p:cNvSpPr>
          <p:nvPr>
            <p:ph type="title"/>
          </p:nvPr>
        </p:nvSpPr>
        <p:spPr/>
        <p:txBody>
          <a:bodyPr/>
          <a:lstStyle/>
          <a:p>
            <a:r>
              <a:rPr lang="en-US" smtClean="0">
                <a:ea typeface="ＭＳ Ｐゴシック" pitchFamily="34" charset="-128"/>
              </a:rPr>
              <a:t>Templates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2666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557DFC5-0B2F-4A41-A5E1-21E3B62458D3}" type="slidenum">
              <a:rPr lang="en-US" smtClean="0">
                <a:solidFill>
                  <a:srgbClr val="898989"/>
                </a:solidFill>
                <a:latin typeface="Calibri" pitchFamily="34" charset="0"/>
              </a:rPr>
              <a:pPr eaLnBrk="1" hangingPunct="1"/>
              <a:t>601</a:t>
            </a:fld>
            <a:endParaRPr lang="en-US" smtClean="0">
              <a:solidFill>
                <a:srgbClr val="898989"/>
              </a:solidFill>
              <a:latin typeface="Calibri" pitchFamily="34" charset="0"/>
            </a:endParaRPr>
          </a:p>
        </p:txBody>
      </p:sp>
      <p:sp>
        <p:nvSpPr>
          <p:cNvPr id="32666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4800">
                <a:latin typeface="Comic Sans MS" pitchFamily="66" charset="0"/>
              </a:rPr>
              <a:t>Templates</a:t>
            </a:r>
            <a:endParaRPr lang="en-US"/>
          </a:p>
        </p:txBody>
      </p:sp>
    </p:spTree>
  </p:cSld>
  <p:clrMapOvr>
    <a:masterClrMapping/>
  </p:clrMapOvr>
  <p:timing>
    <p:tnLst>
      <p:par>
        <p:cTn id="1" dur="indefinite" restart="never" nodeType="tmRoot"/>
      </p:par>
    </p:tnLst>
  </p:timing>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7683" name="Title 8"/>
          <p:cNvSpPr>
            <a:spLocks noGrp="1"/>
          </p:cNvSpPr>
          <p:nvPr>
            <p:ph type="title"/>
          </p:nvPr>
        </p:nvSpPr>
        <p:spPr/>
        <p:txBody>
          <a:bodyPr/>
          <a:lstStyle/>
          <a:p>
            <a:pPr eaLnBrk="1" hangingPunct="1"/>
            <a:r>
              <a:rPr lang="en-US" smtClean="0">
                <a:ea typeface="ＭＳ Ｐゴシック" pitchFamily="34" charset="-128"/>
              </a:rPr>
              <a:t>Rack Template</a:t>
            </a:r>
          </a:p>
        </p:txBody>
      </p:sp>
      <p:pic>
        <p:nvPicPr>
          <p:cNvPr id="327684" name="Picture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6625" y="1266825"/>
            <a:ext cx="1339850" cy="497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EBD882-F465-4EB9-9473-7465D934C4D4}" type="slidenum">
              <a:rPr lang="en-US" smtClean="0">
                <a:solidFill>
                  <a:srgbClr val="898989"/>
                </a:solidFill>
                <a:latin typeface="Calibri" pitchFamily="34" charset="0"/>
              </a:rPr>
              <a:pPr eaLnBrk="1" hangingPunct="1"/>
              <a:t>602</a:t>
            </a:fld>
            <a:endParaRPr lang="en-US" smtClean="0">
              <a:solidFill>
                <a:srgbClr val="898989"/>
              </a:solidFill>
              <a:latin typeface="Calibri" pitchFamily="34" charset="0"/>
            </a:endParaRPr>
          </a:p>
        </p:txBody>
      </p:sp>
      <p:grpSp>
        <p:nvGrpSpPr>
          <p:cNvPr id="327686" name="Group 136"/>
          <p:cNvGrpSpPr>
            <a:grpSpLocks/>
          </p:cNvGrpSpPr>
          <p:nvPr/>
        </p:nvGrpSpPr>
        <p:grpSpPr bwMode="auto">
          <a:xfrm>
            <a:off x="5240338" y="1257300"/>
            <a:ext cx="2836862" cy="4972050"/>
            <a:chOff x="5239703" y="1257300"/>
            <a:chExt cx="2837497" cy="4972050"/>
          </a:xfrm>
        </p:grpSpPr>
        <p:pic>
          <p:nvPicPr>
            <p:cNvPr id="327694"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37350" y="1260475"/>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9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80188" y="1357313"/>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96" name="Picture 1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39703" y="1257300"/>
              <a:ext cx="1343025" cy="497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768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41713" y="136683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8" name="Picture 117"/>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53575" y="2228849"/>
            <a:ext cx="269875"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9" name="Picture 11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46163" y="22389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90" name="Picture 11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77558" y="2228849"/>
            <a:ext cx="271133" cy="1024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7691" name="Group 14"/>
          <p:cNvGrpSpPr>
            <a:grpSpLocks/>
          </p:cNvGrpSpPr>
          <p:nvPr/>
        </p:nvGrpSpPr>
        <p:grpSpPr bwMode="auto">
          <a:xfrm>
            <a:off x="147638" y="1468438"/>
            <a:ext cx="1819275" cy="347662"/>
            <a:chOff x="7115175" y="1809058"/>
            <a:chExt cx="1819276" cy="346767"/>
          </a:xfrm>
        </p:grpSpPr>
        <p:pic>
          <p:nvPicPr>
            <p:cNvPr id="327692" name="Picture 4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3"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pic>
        <p:nvPicPr>
          <p:cNvPr id="593923"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417906" y="2228850"/>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49694" y="2228849"/>
            <a:ext cx="268071"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0066"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729348" y="2228850"/>
            <a:ext cx="274538" cy="297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LIGO-G1001032-V10</a:t>
            </a:r>
            <a:endParaRPr lang="en-US" dirty="0"/>
          </a:p>
        </p:txBody>
      </p:sp>
      <p:sp>
        <p:nvSpPr>
          <p:cNvPr id="328707" name="Title 8"/>
          <p:cNvSpPr>
            <a:spLocks noGrp="1"/>
          </p:cNvSpPr>
          <p:nvPr>
            <p:ph type="title"/>
          </p:nvPr>
        </p:nvSpPr>
        <p:spPr/>
        <p:txBody>
          <a:bodyPr/>
          <a:lstStyle/>
          <a:p>
            <a:pPr eaLnBrk="1" hangingPunct="1"/>
            <a:r>
              <a:rPr lang="en-US" smtClean="0">
                <a:ea typeface="ＭＳ Ｐゴシック" pitchFamily="34" charset="-128"/>
              </a:rPr>
              <a:t>Rack Template</a:t>
            </a:r>
          </a:p>
        </p:txBody>
      </p:sp>
      <p:pic>
        <p:nvPicPr>
          <p:cNvPr id="3287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43463" y="3908425"/>
            <a:ext cx="1279525" cy="11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0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40288" y="3414713"/>
            <a:ext cx="1279525"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30763" y="1138238"/>
            <a:ext cx="1281112" cy="67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30763" y="1879600"/>
            <a:ext cx="1281112"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2"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0763" y="2503488"/>
            <a:ext cx="1281112"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40288" y="3016250"/>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4" name="Picture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02025" y="3925888"/>
            <a:ext cx="12811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5"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89325" y="3455988"/>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76625" y="307657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7" name="Picture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68688" y="2590800"/>
            <a:ext cx="1279525"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8" name="Picture 1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76625" y="1987550"/>
            <a:ext cx="1279525"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9" name="Picture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76625" y="1268413"/>
            <a:ext cx="1279525" cy="67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0"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47888" y="3916363"/>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1"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12963" y="3455988"/>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2" name="Picture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130425" y="3076575"/>
            <a:ext cx="1281113"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3" name="Picture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30425" y="2598738"/>
            <a:ext cx="1281113"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4"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22488" y="1987550"/>
            <a:ext cx="1279525"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5"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12963" y="1250950"/>
            <a:ext cx="1281112"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6" name="Picture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90563" y="121602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7" name="Picture 2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81038" y="1927225"/>
            <a:ext cx="1281112"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8" name="Picture 2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698500" y="2547938"/>
            <a:ext cx="1281113"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9" name="Picture 2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8025" y="3041650"/>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0" name="Picture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690563" y="3438525"/>
            <a:ext cx="127952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1" name="Picture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08025" y="3908425"/>
            <a:ext cx="127952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2" name="Picture 3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08025" y="3709988"/>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2350" y="3697288"/>
            <a:ext cx="12795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4" name="Picture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90913" y="3714750"/>
            <a:ext cx="1281112"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5"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36775" y="370681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6" name="Picture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02025" y="3925888"/>
            <a:ext cx="12811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8737" name="Group 73"/>
          <p:cNvGrpSpPr>
            <a:grpSpLocks/>
          </p:cNvGrpSpPr>
          <p:nvPr/>
        </p:nvGrpSpPr>
        <p:grpSpPr bwMode="auto">
          <a:xfrm>
            <a:off x="184150" y="5048250"/>
            <a:ext cx="5064125" cy="236538"/>
            <a:chOff x="201292" y="6204909"/>
            <a:chExt cx="5063704" cy="235033"/>
          </a:xfrm>
        </p:grpSpPr>
        <p:grpSp>
          <p:nvGrpSpPr>
            <p:cNvPr id="328843" name="Group 261"/>
            <p:cNvGrpSpPr>
              <a:grpSpLocks/>
            </p:cNvGrpSpPr>
            <p:nvPr/>
          </p:nvGrpSpPr>
          <p:grpSpPr bwMode="auto">
            <a:xfrm>
              <a:off x="201292" y="6204909"/>
              <a:ext cx="2421985" cy="229282"/>
              <a:chOff x="201292" y="6204909"/>
              <a:chExt cx="2421985" cy="229282"/>
            </a:xfrm>
          </p:grpSpPr>
          <p:pic>
            <p:nvPicPr>
              <p:cNvPr id="328848" name="Picture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49"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5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44" name="Group 262"/>
            <p:cNvGrpSpPr>
              <a:grpSpLocks/>
            </p:cNvGrpSpPr>
            <p:nvPr/>
          </p:nvGrpSpPr>
          <p:grpSpPr bwMode="auto">
            <a:xfrm>
              <a:off x="2846725" y="6210660"/>
              <a:ext cx="2418271" cy="229282"/>
              <a:chOff x="2846725" y="6210660"/>
              <a:chExt cx="2418271" cy="229282"/>
            </a:xfrm>
          </p:grpSpPr>
          <p:pic>
            <p:nvPicPr>
              <p:cNvPr id="328845" name="Picture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46" name="TextBox 77"/>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47" name="TextBox 78"/>
              <p:cNvSpPr txBox="1">
                <a:spLocks noChangeArrowheads="1"/>
              </p:cNvSpPr>
              <p:nvPr/>
            </p:nvSpPr>
            <p:spPr bwMode="auto">
              <a:xfrm>
                <a:off x="2846725" y="621964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8738" name="Group 82"/>
          <p:cNvGrpSpPr>
            <a:grpSpLocks/>
          </p:cNvGrpSpPr>
          <p:nvPr/>
        </p:nvGrpSpPr>
        <p:grpSpPr bwMode="auto">
          <a:xfrm>
            <a:off x="184150" y="5295900"/>
            <a:ext cx="5054600" cy="227013"/>
            <a:chOff x="201283" y="5771072"/>
            <a:chExt cx="5055078" cy="226946"/>
          </a:xfrm>
        </p:grpSpPr>
        <p:grpSp>
          <p:nvGrpSpPr>
            <p:cNvPr id="328833" name="Group 195"/>
            <p:cNvGrpSpPr>
              <a:grpSpLocks/>
            </p:cNvGrpSpPr>
            <p:nvPr/>
          </p:nvGrpSpPr>
          <p:grpSpPr bwMode="auto">
            <a:xfrm>
              <a:off x="201283" y="5771072"/>
              <a:ext cx="2427744" cy="221195"/>
              <a:chOff x="201283" y="5788324"/>
              <a:chExt cx="2427744" cy="221195"/>
            </a:xfrm>
          </p:grpSpPr>
          <p:grpSp>
            <p:nvGrpSpPr>
              <p:cNvPr id="328839" name="Group 194"/>
              <p:cNvGrpSpPr>
                <a:grpSpLocks/>
              </p:cNvGrpSpPr>
              <p:nvPr/>
            </p:nvGrpSpPr>
            <p:grpSpPr bwMode="auto">
              <a:xfrm>
                <a:off x="201283" y="5788324"/>
                <a:ext cx="2427744" cy="215444"/>
                <a:chOff x="201283" y="5788324"/>
                <a:chExt cx="2427744" cy="215444"/>
              </a:xfrm>
            </p:grpSpPr>
            <p:pic>
              <p:nvPicPr>
                <p:cNvPr id="328841"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42" name="TextBox 93"/>
                <p:cNvSpPr txBox="1">
                  <a:spLocks noChangeArrowheads="1"/>
                </p:cNvSpPr>
                <p:nvPr/>
              </p:nvSpPr>
              <p:spPr bwMode="auto">
                <a:xfrm>
                  <a:off x="201283" y="57883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grpSp>
          <p:sp>
            <p:nvSpPr>
              <p:cNvPr id="328840" name="TextBox 91"/>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34" name="Group 192"/>
            <p:cNvGrpSpPr>
              <a:grpSpLocks/>
            </p:cNvGrpSpPr>
            <p:nvPr/>
          </p:nvGrpSpPr>
          <p:grpSpPr bwMode="auto">
            <a:xfrm>
              <a:off x="2841236" y="5779698"/>
              <a:ext cx="2415125" cy="218320"/>
              <a:chOff x="2841236" y="5779698"/>
              <a:chExt cx="2415125" cy="218320"/>
            </a:xfrm>
          </p:grpSpPr>
          <p:sp>
            <p:nvSpPr>
              <p:cNvPr id="328835" name="TextBox 85"/>
              <p:cNvSpPr txBox="1">
                <a:spLocks noChangeArrowheads="1"/>
              </p:cNvSpPr>
              <p:nvPr/>
            </p:nvSpPr>
            <p:spPr bwMode="auto">
              <a:xfrm>
                <a:off x="4109048" y="578257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328836" name="Group 191"/>
              <p:cNvGrpSpPr>
                <a:grpSpLocks/>
              </p:cNvGrpSpPr>
              <p:nvPr/>
            </p:nvGrpSpPr>
            <p:grpSpPr bwMode="auto">
              <a:xfrm>
                <a:off x="2841236" y="5779698"/>
                <a:ext cx="1280160" cy="215444"/>
                <a:chOff x="2841236" y="5779698"/>
                <a:chExt cx="1280160" cy="215444"/>
              </a:xfrm>
            </p:grpSpPr>
            <p:pic>
              <p:nvPicPr>
                <p:cNvPr id="32883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38" name="TextBox 8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28739" name="Group 94"/>
          <p:cNvGrpSpPr>
            <a:grpSpLocks/>
          </p:cNvGrpSpPr>
          <p:nvPr/>
        </p:nvGrpSpPr>
        <p:grpSpPr bwMode="auto">
          <a:xfrm>
            <a:off x="198438" y="4827588"/>
            <a:ext cx="5054600" cy="227012"/>
            <a:chOff x="198418" y="4827922"/>
            <a:chExt cx="5055078" cy="226946"/>
          </a:xfrm>
        </p:grpSpPr>
        <p:grpSp>
          <p:nvGrpSpPr>
            <p:cNvPr id="328825" name="Group 254"/>
            <p:cNvGrpSpPr>
              <a:grpSpLocks/>
            </p:cNvGrpSpPr>
            <p:nvPr/>
          </p:nvGrpSpPr>
          <p:grpSpPr bwMode="auto">
            <a:xfrm>
              <a:off x="198418" y="4827922"/>
              <a:ext cx="2424857" cy="221195"/>
              <a:chOff x="198418" y="4827922"/>
              <a:chExt cx="2424857" cy="221195"/>
            </a:xfrm>
          </p:grpSpPr>
          <p:pic>
            <p:nvPicPr>
              <p:cNvPr id="328830" name="Picture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3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3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26" name="Group 255"/>
            <p:cNvGrpSpPr>
              <a:grpSpLocks/>
            </p:cNvGrpSpPr>
            <p:nvPr/>
          </p:nvGrpSpPr>
          <p:grpSpPr bwMode="auto">
            <a:xfrm>
              <a:off x="2835486" y="4836548"/>
              <a:ext cx="2418010" cy="218320"/>
              <a:chOff x="2835486" y="4836548"/>
              <a:chExt cx="2418010" cy="218320"/>
            </a:xfrm>
          </p:grpSpPr>
          <p:pic>
            <p:nvPicPr>
              <p:cNvPr id="328827" name="Picture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2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2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8740" name="Group 146"/>
          <p:cNvGrpSpPr>
            <a:grpSpLocks/>
          </p:cNvGrpSpPr>
          <p:nvPr/>
        </p:nvGrpSpPr>
        <p:grpSpPr bwMode="auto">
          <a:xfrm>
            <a:off x="192088" y="5553075"/>
            <a:ext cx="5064125" cy="231775"/>
            <a:chOff x="192088" y="5552474"/>
            <a:chExt cx="5064125" cy="231998"/>
          </a:xfrm>
        </p:grpSpPr>
        <p:grpSp>
          <p:nvGrpSpPr>
            <p:cNvPr id="328817" name="Group 39"/>
            <p:cNvGrpSpPr>
              <a:grpSpLocks/>
            </p:cNvGrpSpPr>
            <p:nvPr/>
          </p:nvGrpSpPr>
          <p:grpSpPr bwMode="auto">
            <a:xfrm>
              <a:off x="192088" y="5552474"/>
              <a:ext cx="2425069" cy="229201"/>
              <a:chOff x="-301925" y="5557929"/>
              <a:chExt cx="2424867" cy="229282"/>
            </a:xfrm>
          </p:grpSpPr>
          <p:sp>
            <p:nvSpPr>
              <p:cNvPr id="328823" name="TextBox 112"/>
              <p:cNvSpPr txBox="1">
                <a:spLocks noChangeArrowheads="1"/>
              </p:cNvSpPr>
              <p:nvPr/>
            </p:nvSpPr>
            <p:spPr bwMode="auto">
              <a:xfrm>
                <a:off x="-301925" y="5561161"/>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pic>
            <p:nvPicPr>
              <p:cNvPr id="328824"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8818" name="TextBox 111"/>
            <p:cNvSpPr txBox="1">
              <a:spLocks noChangeArrowheads="1"/>
            </p:cNvSpPr>
            <p:nvPr/>
          </p:nvSpPr>
          <p:spPr bwMode="auto">
            <a:xfrm>
              <a:off x="1336621" y="55614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nvGrpSpPr>
            <p:cNvPr id="328819" name="Group 40"/>
            <p:cNvGrpSpPr>
              <a:grpSpLocks/>
            </p:cNvGrpSpPr>
            <p:nvPr/>
          </p:nvGrpSpPr>
          <p:grpSpPr bwMode="auto">
            <a:xfrm>
              <a:off x="2840886" y="5555271"/>
              <a:ext cx="2415327" cy="229201"/>
              <a:chOff x="526480" y="4991461"/>
              <a:chExt cx="2415126" cy="229282"/>
            </a:xfrm>
          </p:grpSpPr>
          <p:pic>
            <p:nvPicPr>
              <p:cNvPr id="328821"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22" name="TextBox 109"/>
              <p:cNvSpPr txBox="1">
                <a:spLocks noChangeArrowheads="1"/>
              </p:cNvSpPr>
              <p:nvPr/>
            </p:nvSpPr>
            <p:spPr bwMode="auto">
              <a:xfrm>
                <a:off x="1794293" y="499469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sp>
          <p:nvSpPr>
            <p:cNvPr id="328820" name="TextBox 107"/>
            <p:cNvSpPr txBox="1">
              <a:spLocks noChangeArrowheads="1"/>
            </p:cNvSpPr>
            <p:nvPr/>
          </p:nvSpPr>
          <p:spPr bwMode="auto">
            <a:xfrm>
              <a:off x="2837741" y="5564251"/>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328741" name="Group 114"/>
          <p:cNvGrpSpPr>
            <a:grpSpLocks/>
          </p:cNvGrpSpPr>
          <p:nvPr/>
        </p:nvGrpSpPr>
        <p:grpSpPr bwMode="auto">
          <a:xfrm>
            <a:off x="180975" y="4545013"/>
            <a:ext cx="5064125" cy="228600"/>
            <a:chOff x="181164" y="4545032"/>
            <a:chExt cx="5063704" cy="228771"/>
          </a:xfrm>
        </p:grpSpPr>
        <p:grpSp>
          <p:nvGrpSpPr>
            <p:cNvPr id="328809" name="Group 359"/>
            <p:cNvGrpSpPr>
              <a:grpSpLocks/>
            </p:cNvGrpSpPr>
            <p:nvPr/>
          </p:nvGrpSpPr>
          <p:grpSpPr bwMode="auto">
            <a:xfrm>
              <a:off x="181164" y="4545032"/>
              <a:ext cx="2427734" cy="228035"/>
              <a:chOff x="181164" y="4545032"/>
              <a:chExt cx="2427734" cy="228035"/>
            </a:xfrm>
          </p:grpSpPr>
          <p:pic>
            <p:nvPicPr>
              <p:cNvPr id="32881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8738" y="4545032"/>
                <a:ext cx="1280160" cy="223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15" name="TextBox 121"/>
              <p:cNvSpPr txBox="1">
                <a:spLocks noChangeArrowheads="1"/>
              </p:cNvSpPr>
              <p:nvPr/>
            </p:nvSpPr>
            <p:spPr bwMode="auto">
              <a:xfrm>
                <a:off x="181164" y="455187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16" name="TextBox 122"/>
              <p:cNvSpPr txBox="1">
                <a:spLocks noChangeArrowheads="1"/>
              </p:cNvSpPr>
              <p:nvPr/>
            </p:nvSpPr>
            <p:spPr bwMode="auto">
              <a:xfrm>
                <a:off x="1325602" y="455762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10" name="Group 360"/>
            <p:cNvGrpSpPr>
              <a:grpSpLocks/>
            </p:cNvGrpSpPr>
            <p:nvPr/>
          </p:nvGrpSpPr>
          <p:grpSpPr bwMode="auto">
            <a:xfrm>
              <a:off x="2826597" y="4546121"/>
              <a:ext cx="2418271" cy="227682"/>
              <a:chOff x="2826597" y="4554747"/>
              <a:chExt cx="2418271" cy="227682"/>
            </a:xfrm>
          </p:grpSpPr>
          <p:pic>
            <p:nvPicPr>
              <p:cNvPr id="328811"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6860" y="4554747"/>
                <a:ext cx="1280160" cy="227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12" name="TextBox 118"/>
              <p:cNvSpPr txBox="1">
                <a:spLocks noChangeArrowheads="1"/>
              </p:cNvSpPr>
              <p:nvPr/>
            </p:nvSpPr>
            <p:spPr bwMode="auto">
              <a:xfrm>
                <a:off x="4097555" y="456337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13" name="TextBox 119"/>
              <p:cNvSpPr txBox="1">
                <a:spLocks noChangeArrowheads="1"/>
              </p:cNvSpPr>
              <p:nvPr/>
            </p:nvSpPr>
            <p:spPr bwMode="auto">
              <a:xfrm>
                <a:off x="2826597" y="456265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8742" name="Group 123"/>
          <p:cNvGrpSpPr>
            <a:grpSpLocks/>
          </p:cNvGrpSpPr>
          <p:nvPr/>
        </p:nvGrpSpPr>
        <p:grpSpPr bwMode="auto">
          <a:xfrm>
            <a:off x="177800" y="4316413"/>
            <a:ext cx="5056188" cy="227012"/>
            <a:chOff x="258792" y="6096000"/>
            <a:chExt cx="5055078" cy="226946"/>
          </a:xfrm>
        </p:grpSpPr>
        <p:grpSp>
          <p:nvGrpSpPr>
            <p:cNvPr id="328801" name="Group 375"/>
            <p:cNvGrpSpPr>
              <a:grpSpLocks/>
            </p:cNvGrpSpPr>
            <p:nvPr/>
          </p:nvGrpSpPr>
          <p:grpSpPr bwMode="auto">
            <a:xfrm>
              <a:off x="258792" y="6096000"/>
              <a:ext cx="2420105" cy="221195"/>
              <a:chOff x="258792" y="6096000"/>
              <a:chExt cx="2420105" cy="221195"/>
            </a:xfrm>
          </p:grpSpPr>
          <p:pic>
            <p:nvPicPr>
              <p:cNvPr id="32880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07" name="TextBox 130"/>
              <p:cNvSpPr txBox="1">
                <a:spLocks noChangeArrowheads="1"/>
              </p:cNvSpPr>
              <p:nvPr/>
            </p:nvSpPr>
            <p:spPr bwMode="auto">
              <a:xfrm>
                <a:off x="258792" y="609600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08"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02" name="Group 376"/>
            <p:cNvGrpSpPr>
              <a:grpSpLocks/>
            </p:cNvGrpSpPr>
            <p:nvPr/>
          </p:nvGrpSpPr>
          <p:grpSpPr bwMode="auto">
            <a:xfrm>
              <a:off x="2904225" y="6104626"/>
              <a:ext cx="2409645" cy="218320"/>
              <a:chOff x="2904225" y="6104626"/>
              <a:chExt cx="2409645" cy="218320"/>
            </a:xfrm>
          </p:grpSpPr>
          <p:pic>
            <p:nvPicPr>
              <p:cNvPr id="32880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04"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05"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pic>
        <p:nvPicPr>
          <p:cNvPr id="328743" name="Picture 35"/>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7553325" y="1185863"/>
            <a:ext cx="1281113" cy="67468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4" name="Picture 36"/>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539038" y="1912938"/>
            <a:ext cx="1279525" cy="5635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5" name="Picture 3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546975" y="2535238"/>
            <a:ext cx="1279525" cy="45243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6" name="Picture 3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543800" y="3011488"/>
            <a:ext cx="1279525" cy="3429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7" name="Picture 4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543800" y="338931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8" name="Picture 4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542213" y="3673475"/>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9" name="Picture 4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561263" y="3868738"/>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328750" name="Group 171"/>
          <p:cNvGrpSpPr>
            <a:grpSpLocks/>
          </p:cNvGrpSpPr>
          <p:nvPr/>
        </p:nvGrpSpPr>
        <p:grpSpPr bwMode="auto">
          <a:xfrm>
            <a:off x="200025" y="5810250"/>
            <a:ext cx="5054600" cy="223838"/>
            <a:chOff x="370935" y="6277155"/>
            <a:chExt cx="5055078" cy="224028"/>
          </a:xfrm>
        </p:grpSpPr>
        <p:grpSp>
          <p:nvGrpSpPr>
            <p:cNvPr id="328793" name="Group 170"/>
            <p:cNvGrpSpPr>
              <a:grpSpLocks/>
            </p:cNvGrpSpPr>
            <p:nvPr/>
          </p:nvGrpSpPr>
          <p:grpSpPr bwMode="auto">
            <a:xfrm>
              <a:off x="370935" y="6277155"/>
              <a:ext cx="2424597" cy="221195"/>
              <a:chOff x="370935" y="6277155"/>
              <a:chExt cx="2424597" cy="221195"/>
            </a:xfrm>
          </p:grpSpPr>
          <p:pic>
            <p:nvPicPr>
              <p:cNvPr id="328798" name="Picture 43"/>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99" name="TextBox 166"/>
              <p:cNvSpPr txBox="1">
                <a:spLocks noChangeArrowheads="1"/>
              </p:cNvSpPr>
              <p:nvPr/>
            </p:nvSpPr>
            <p:spPr bwMode="auto">
              <a:xfrm>
                <a:off x="370935" y="627715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00" name="TextBox 164"/>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794" name="Group 169"/>
            <p:cNvGrpSpPr>
              <a:grpSpLocks/>
            </p:cNvGrpSpPr>
            <p:nvPr/>
          </p:nvGrpSpPr>
          <p:grpSpPr bwMode="auto">
            <a:xfrm>
              <a:off x="3013493" y="6280031"/>
              <a:ext cx="2412520" cy="221152"/>
              <a:chOff x="3013493" y="6288657"/>
              <a:chExt cx="2412520" cy="221152"/>
            </a:xfrm>
          </p:grpSpPr>
          <p:pic>
            <p:nvPicPr>
              <p:cNvPr id="328795" name="Picture 43"/>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96" name="TextBox 159"/>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	</a:t>
                </a:r>
              </a:p>
            </p:txBody>
          </p:sp>
          <p:sp>
            <p:nvSpPr>
              <p:cNvPr id="328797" name="TextBox 162"/>
              <p:cNvSpPr txBox="1">
                <a:spLocks noChangeArrowheads="1"/>
              </p:cNvSpPr>
              <p:nvPr/>
            </p:nvSpPr>
            <p:spPr bwMode="auto">
              <a:xfrm>
                <a:off x="3016368" y="6294364"/>
                <a:ext cx="1270959"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3287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5AF1672-C2E8-4E08-86E7-7AD7635DF9A1}" type="slidenum">
              <a:rPr lang="en-US" smtClean="0">
                <a:solidFill>
                  <a:srgbClr val="898989"/>
                </a:solidFill>
                <a:latin typeface="Calibri" pitchFamily="34" charset="0"/>
              </a:rPr>
              <a:pPr eaLnBrk="1" hangingPunct="1"/>
              <a:t>603</a:t>
            </a:fld>
            <a:endParaRPr lang="en-US" smtClean="0">
              <a:solidFill>
                <a:srgbClr val="898989"/>
              </a:solidFill>
              <a:latin typeface="Calibri" pitchFamily="34" charset="0"/>
            </a:endParaRPr>
          </a:p>
        </p:txBody>
      </p:sp>
      <p:pic>
        <p:nvPicPr>
          <p:cNvPr id="328752" name="Picture 43"/>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6211888" y="3895725"/>
            <a:ext cx="127952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3" name="Picture 44"/>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6184900" y="3417888"/>
            <a:ext cx="12811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4" name="Picture 45"/>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6202363" y="3021013"/>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5" name="Picture 46"/>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176963" y="2535238"/>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6" name="Picture 47"/>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6194425" y="1931988"/>
            <a:ext cx="1279525"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7" name="Picture 48"/>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02363" y="117792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8" name="Picture 2"/>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6186488" y="3676650"/>
            <a:ext cx="12858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8759" name="Group 114"/>
          <p:cNvGrpSpPr>
            <a:grpSpLocks/>
          </p:cNvGrpSpPr>
          <p:nvPr/>
        </p:nvGrpSpPr>
        <p:grpSpPr bwMode="auto">
          <a:xfrm>
            <a:off x="4062413" y="4545013"/>
            <a:ext cx="5064125" cy="228600"/>
            <a:chOff x="181164" y="4545032"/>
            <a:chExt cx="5063704" cy="228771"/>
          </a:xfrm>
        </p:grpSpPr>
        <p:grpSp>
          <p:nvGrpSpPr>
            <p:cNvPr id="328785" name="Group 359"/>
            <p:cNvGrpSpPr>
              <a:grpSpLocks/>
            </p:cNvGrpSpPr>
            <p:nvPr/>
          </p:nvGrpSpPr>
          <p:grpSpPr bwMode="auto">
            <a:xfrm>
              <a:off x="181164" y="4545032"/>
              <a:ext cx="2427734" cy="228035"/>
              <a:chOff x="181164" y="4545032"/>
              <a:chExt cx="2427734" cy="228035"/>
            </a:xfrm>
          </p:grpSpPr>
          <p:pic>
            <p:nvPicPr>
              <p:cNvPr id="328790"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8738" y="4545032"/>
                <a:ext cx="1280160" cy="223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91" name="TextBox 121"/>
              <p:cNvSpPr txBox="1">
                <a:spLocks noChangeArrowheads="1"/>
              </p:cNvSpPr>
              <p:nvPr/>
            </p:nvSpPr>
            <p:spPr bwMode="auto">
              <a:xfrm>
                <a:off x="181164" y="455187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endParaRPr lang="en-US" sz="800" b="1">
                  <a:latin typeface="Comic Sans MS" pitchFamily="66" charset="0"/>
                </a:endParaRPr>
              </a:p>
            </p:txBody>
          </p:sp>
          <p:sp>
            <p:nvSpPr>
              <p:cNvPr id="328792" name="TextBox 122"/>
              <p:cNvSpPr txBox="1">
                <a:spLocks noChangeArrowheads="1"/>
              </p:cNvSpPr>
              <p:nvPr/>
            </p:nvSpPr>
            <p:spPr bwMode="auto">
              <a:xfrm>
                <a:off x="1325602" y="455762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nvGrpSpPr>
            <p:cNvPr id="328786" name="Group 360"/>
            <p:cNvGrpSpPr>
              <a:grpSpLocks/>
            </p:cNvGrpSpPr>
            <p:nvPr/>
          </p:nvGrpSpPr>
          <p:grpSpPr bwMode="auto">
            <a:xfrm>
              <a:off x="2826597" y="4546121"/>
              <a:ext cx="2418271" cy="227682"/>
              <a:chOff x="2826597" y="4554747"/>
              <a:chExt cx="2418271" cy="227682"/>
            </a:xfrm>
          </p:grpSpPr>
          <p:pic>
            <p:nvPicPr>
              <p:cNvPr id="328787"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6860" y="4554747"/>
                <a:ext cx="1280160" cy="227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88" name="TextBox 118"/>
              <p:cNvSpPr txBox="1">
                <a:spLocks noChangeArrowheads="1"/>
              </p:cNvSpPr>
              <p:nvPr/>
            </p:nvSpPr>
            <p:spPr bwMode="auto">
              <a:xfrm>
                <a:off x="4097555" y="456337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a:latin typeface="Comic Sans MS" pitchFamily="66" charset="0"/>
                </a:endParaRPr>
              </a:p>
            </p:txBody>
          </p:sp>
          <p:sp>
            <p:nvSpPr>
              <p:cNvPr id="328789" name="TextBox 119"/>
              <p:cNvSpPr txBox="1">
                <a:spLocks noChangeArrowheads="1"/>
              </p:cNvSpPr>
              <p:nvPr/>
            </p:nvSpPr>
            <p:spPr bwMode="auto">
              <a:xfrm>
                <a:off x="2826597" y="456265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grpSp>
        <p:nvGrpSpPr>
          <p:cNvPr id="328760" name="Group 123"/>
          <p:cNvGrpSpPr>
            <a:grpSpLocks/>
          </p:cNvGrpSpPr>
          <p:nvPr/>
        </p:nvGrpSpPr>
        <p:grpSpPr bwMode="auto">
          <a:xfrm>
            <a:off x="4087813" y="4316413"/>
            <a:ext cx="5056187" cy="227012"/>
            <a:chOff x="258792" y="6096000"/>
            <a:chExt cx="5055078" cy="226946"/>
          </a:xfrm>
        </p:grpSpPr>
        <p:grpSp>
          <p:nvGrpSpPr>
            <p:cNvPr id="328777" name="Group 375"/>
            <p:cNvGrpSpPr>
              <a:grpSpLocks/>
            </p:cNvGrpSpPr>
            <p:nvPr/>
          </p:nvGrpSpPr>
          <p:grpSpPr bwMode="auto">
            <a:xfrm>
              <a:off x="258792" y="6096000"/>
              <a:ext cx="2420105" cy="221195"/>
              <a:chOff x="258792" y="6096000"/>
              <a:chExt cx="2420105" cy="221195"/>
            </a:xfrm>
          </p:grpSpPr>
          <p:pic>
            <p:nvPicPr>
              <p:cNvPr id="32878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83" name="TextBox 130"/>
              <p:cNvSpPr txBox="1">
                <a:spLocks noChangeArrowheads="1"/>
              </p:cNvSpPr>
              <p:nvPr/>
            </p:nvSpPr>
            <p:spPr bwMode="auto">
              <a:xfrm>
                <a:off x="258792" y="609600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endParaRPr lang="en-US" sz="800" b="1">
                  <a:latin typeface="Comic Sans MS" pitchFamily="66" charset="0"/>
                </a:endParaRPr>
              </a:p>
            </p:txBody>
          </p:sp>
          <p:sp>
            <p:nvSpPr>
              <p:cNvPr id="328784"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nvGrpSpPr>
            <p:cNvPr id="328778" name="Group 376"/>
            <p:cNvGrpSpPr>
              <a:grpSpLocks/>
            </p:cNvGrpSpPr>
            <p:nvPr/>
          </p:nvGrpSpPr>
          <p:grpSpPr bwMode="auto">
            <a:xfrm>
              <a:off x="2904225" y="6104626"/>
              <a:ext cx="2409645" cy="218320"/>
              <a:chOff x="2904225" y="6104626"/>
              <a:chExt cx="2409645" cy="218320"/>
            </a:xfrm>
          </p:grpSpPr>
          <p:pic>
            <p:nvPicPr>
              <p:cNvPr id="32877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80"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a:latin typeface="Comic Sans MS" pitchFamily="66" charset="0"/>
                </a:endParaRPr>
              </a:p>
            </p:txBody>
          </p:sp>
          <p:sp>
            <p:nvSpPr>
              <p:cNvPr id="328781"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grpSp>
        <p:nvGrpSpPr>
          <p:cNvPr id="328761" name="Group 145"/>
          <p:cNvGrpSpPr>
            <a:grpSpLocks/>
          </p:cNvGrpSpPr>
          <p:nvPr/>
        </p:nvGrpSpPr>
        <p:grpSpPr bwMode="auto">
          <a:xfrm>
            <a:off x="198438" y="6181725"/>
            <a:ext cx="5064125" cy="228600"/>
            <a:chOff x="199210" y="6182363"/>
            <a:chExt cx="5064125" cy="228601"/>
          </a:xfrm>
        </p:grpSpPr>
        <p:pic>
          <p:nvPicPr>
            <p:cNvPr id="328769" name="Picture 4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70" name="Picture 4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328771" name="Group 142"/>
            <p:cNvGrpSpPr>
              <a:grpSpLocks/>
            </p:cNvGrpSpPr>
            <p:nvPr/>
          </p:nvGrpSpPr>
          <p:grpSpPr bwMode="auto">
            <a:xfrm>
              <a:off x="199210" y="6186670"/>
              <a:ext cx="2406970" cy="221124"/>
              <a:chOff x="-301925" y="5561154"/>
              <a:chExt cx="2406770" cy="221202"/>
            </a:xfrm>
          </p:grpSpPr>
          <p:sp>
            <p:nvSpPr>
              <p:cNvPr id="328775"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77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328772" name="Group 141"/>
            <p:cNvGrpSpPr>
              <a:grpSpLocks/>
            </p:cNvGrpSpPr>
            <p:nvPr/>
          </p:nvGrpSpPr>
          <p:grpSpPr bwMode="auto">
            <a:xfrm>
              <a:off x="2844863" y="6189468"/>
              <a:ext cx="2418472" cy="221119"/>
              <a:chOff x="307675" y="6055740"/>
              <a:chExt cx="2418271" cy="221197"/>
            </a:xfrm>
          </p:grpSpPr>
          <p:sp>
            <p:nvSpPr>
              <p:cNvPr id="328773"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77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5" name="Group 4"/>
          <p:cNvGrpSpPr/>
          <p:nvPr/>
        </p:nvGrpSpPr>
        <p:grpSpPr>
          <a:xfrm>
            <a:off x="593745" y="751720"/>
            <a:ext cx="5064125" cy="223916"/>
            <a:chOff x="660752" y="752459"/>
            <a:chExt cx="5064125" cy="223916"/>
          </a:xfrm>
        </p:grpSpPr>
        <p:pic>
          <p:nvPicPr>
            <p:cNvPr id="157" name="Picture 4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6" name="Picture 4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 name="Group 1"/>
            <p:cNvGrpSpPr/>
            <p:nvPr/>
          </p:nvGrpSpPr>
          <p:grpSpPr>
            <a:xfrm>
              <a:off x="3306405" y="755257"/>
              <a:ext cx="2418472" cy="221118"/>
              <a:chOff x="3306405" y="755257"/>
              <a:chExt cx="2418472" cy="221118"/>
            </a:xfrm>
          </p:grpSpPr>
          <p:sp>
            <p:nvSpPr>
              <p:cNvPr id="152" name="TextBox 109"/>
              <p:cNvSpPr txBox="1">
                <a:spLocks noChangeArrowheads="1"/>
              </p:cNvSpPr>
              <p:nvPr/>
            </p:nvSpPr>
            <p:spPr bwMode="auto">
              <a:xfrm>
                <a:off x="4577469" y="755257"/>
                <a:ext cx="1147408"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153"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3" name="Group 2"/>
            <p:cNvGrpSpPr/>
            <p:nvPr/>
          </p:nvGrpSpPr>
          <p:grpSpPr>
            <a:xfrm>
              <a:off x="660752" y="752459"/>
              <a:ext cx="2406969" cy="221123"/>
              <a:chOff x="660752" y="752459"/>
              <a:chExt cx="2406969" cy="221123"/>
            </a:xfrm>
          </p:grpSpPr>
          <p:sp>
            <p:nvSpPr>
              <p:cNvPr id="155"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schemeClr val="bg1"/>
                    </a:solidFill>
                    <a:latin typeface="Comic Sans MS" pitchFamily="66" charset="0"/>
                  </a:rPr>
                  <a:t>Dxxxxxxx</a:t>
                </a:r>
                <a:endParaRPr lang="en-US" sz="800" b="1" dirty="0">
                  <a:solidFill>
                    <a:schemeClr val="bg1"/>
                  </a:solidFill>
                  <a:latin typeface="Comic Sans MS" pitchFamily="66" charset="0"/>
                </a:endParaRPr>
              </a:p>
            </p:txBody>
          </p:sp>
          <p:sp>
            <p:nvSpPr>
              <p:cNvPr id="154" name="TextBox 112"/>
              <p:cNvSpPr txBox="1">
                <a:spLocks noChangeArrowheads="1"/>
              </p:cNvSpPr>
              <p:nvPr/>
            </p:nvSpPr>
            <p:spPr bwMode="auto">
              <a:xfrm>
                <a:off x="660752" y="752459"/>
                <a:ext cx="1147409"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Description</a:t>
                </a:r>
              </a:p>
            </p:txBody>
          </p:sp>
        </p:grpSp>
      </p:grpSp>
      <p:grpSp>
        <p:nvGrpSpPr>
          <p:cNvPr id="158" name="Group 158"/>
          <p:cNvGrpSpPr>
            <a:grpSpLocks/>
          </p:cNvGrpSpPr>
          <p:nvPr/>
        </p:nvGrpSpPr>
        <p:grpSpPr bwMode="auto">
          <a:xfrm>
            <a:off x="173408" y="4094163"/>
            <a:ext cx="5054600" cy="222250"/>
            <a:chOff x="2172679" y="6509580"/>
            <a:chExt cx="5054600" cy="223472"/>
          </a:xfrm>
        </p:grpSpPr>
        <p:pic>
          <p:nvPicPr>
            <p:cNvPr id="159" name="Picture 4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0" name="Picture 4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 name="TextBox 166"/>
            <p:cNvSpPr txBox="1">
              <a:spLocks noChangeArrowheads="1"/>
            </p:cNvSpPr>
            <p:nvPr/>
          </p:nvSpPr>
          <p:spPr bwMode="auto">
            <a:xfrm>
              <a:off x="2172679" y="6509580"/>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162"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sp>
          <p:nvSpPr>
            <p:cNvPr id="163" name="TextBox 159"/>
            <p:cNvSpPr txBox="1">
              <a:spLocks noChangeArrowheads="1"/>
            </p:cNvSpPr>
            <p:nvPr/>
          </p:nvSpPr>
          <p:spPr bwMode="auto">
            <a:xfrm>
              <a:off x="6080074" y="6512449"/>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	</a:t>
              </a:r>
            </a:p>
          </p:txBody>
        </p:sp>
        <p:sp>
          <p:nvSpPr>
            <p:cNvPr id="164"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6" name="Group 5"/>
          <p:cNvGrpSpPr/>
          <p:nvPr/>
        </p:nvGrpSpPr>
        <p:grpSpPr>
          <a:xfrm>
            <a:off x="2173288" y="6524880"/>
            <a:ext cx="3924325" cy="184666"/>
            <a:chOff x="2173288" y="6524880"/>
            <a:chExt cx="3924325" cy="184666"/>
          </a:xfrm>
        </p:grpSpPr>
        <p:sp>
          <p:nvSpPr>
            <p:cNvPr id="328765"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592899"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 name="Group 6"/>
          <p:cNvGrpSpPr/>
          <p:nvPr/>
        </p:nvGrpSpPr>
        <p:grpSpPr>
          <a:xfrm>
            <a:off x="4654405" y="5751490"/>
            <a:ext cx="5064125" cy="229001"/>
            <a:chOff x="4654405" y="5751490"/>
            <a:chExt cx="5064125" cy="229001"/>
          </a:xfrm>
        </p:grpSpPr>
        <p:pic>
          <p:nvPicPr>
            <p:cNvPr id="165"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654405" y="5753814"/>
              <a:ext cx="5064125" cy="225502"/>
              <a:chOff x="4654405" y="5753814"/>
              <a:chExt cx="5064125" cy="225502"/>
            </a:xfrm>
          </p:grpSpPr>
          <p:grpSp>
            <p:nvGrpSpPr>
              <p:cNvPr id="169" name="Group 261"/>
              <p:cNvGrpSpPr>
                <a:grpSpLocks/>
              </p:cNvGrpSpPr>
              <p:nvPr/>
            </p:nvGrpSpPr>
            <p:grpSpPr bwMode="auto">
              <a:xfrm>
                <a:off x="4654405" y="5753814"/>
                <a:ext cx="2406970" cy="222611"/>
                <a:chOff x="201292" y="6211019"/>
                <a:chExt cx="2406770" cy="221195"/>
              </a:xfrm>
            </p:grpSpPr>
            <p:sp>
              <p:nvSpPr>
                <p:cNvPr id="175"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176"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70" name="Group 262"/>
              <p:cNvGrpSpPr>
                <a:grpSpLocks/>
              </p:cNvGrpSpPr>
              <p:nvPr/>
            </p:nvGrpSpPr>
            <p:grpSpPr bwMode="auto">
              <a:xfrm>
                <a:off x="7309890" y="5756709"/>
                <a:ext cx="2408640" cy="222607"/>
                <a:chOff x="2856556" y="6213896"/>
                <a:chExt cx="2408440" cy="221191"/>
              </a:xfrm>
            </p:grpSpPr>
            <p:sp>
              <p:nvSpPr>
                <p:cNvPr id="172"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73"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71" name="Group 170"/>
          <p:cNvGrpSpPr/>
          <p:nvPr/>
        </p:nvGrpSpPr>
        <p:grpSpPr>
          <a:xfrm>
            <a:off x="4638096" y="5169413"/>
            <a:ext cx="5064125" cy="350002"/>
            <a:chOff x="4654405" y="5695769"/>
            <a:chExt cx="5064125" cy="350002"/>
          </a:xfrm>
        </p:grpSpPr>
        <p:pic>
          <p:nvPicPr>
            <p:cNvPr id="174"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301430"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8" name="Group 177"/>
            <p:cNvGrpSpPr/>
            <p:nvPr/>
          </p:nvGrpSpPr>
          <p:grpSpPr>
            <a:xfrm>
              <a:off x="4654405" y="5753826"/>
              <a:ext cx="5064125" cy="235335"/>
              <a:chOff x="4654405" y="5753826"/>
              <a:chExt cx="5064125" cy="235335"/>
            </a:xfrm>
          </p:grpSpPr>
          <p:grpSp>
            <p:nvGrpSpPr>
              <p:cNvPr id="179" name="Group 261"/>
              <p:cNvGrpSpPr>
                <a:grpSpLocks/>
              </p:cNvGrpSpPr>
              <p:nvPr/>
            </p:nvGrpSpPr>
            <p:grpSpPr bwMode="auto">
              <a:xfrm>
                <a:off x="4654405" y="5753826"/>
                <a:ext cx="2406969" cy="232444"/>
                <a:chOff x="201292" y="6211019"/>
                <a:chExt cx="2406770" cy="230965"/>
              </a:xfrm>
            </p:grpSpPr>
            <p:sp>
              <p:nvSpPr>
                <p:cNvPr id="183"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184"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80" name="Group 262"/>
              <p:cNvGrpSpPr>
                <a:grpSpLocks/>
              </p:cNvGrpSpPr>
              <p:nvPr/>
            </p:nvGrpSpPr>
            <p:grpSpPr bwMode="auto">
              <a:xfrm>
                <a:off x="7309890" y="5756721"/>
                <a:ext cx="2408640" cy="232440"/>
                <a:chOff x="2856556" y="6213896"/>
                <a:chExt cx="2408440" cy="230961"/>
              </a:xfrm>
            </p:grpSpPr>
            <p:sp>
              <p:nvSpPr>
                <p:cNvPr id="181"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82"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Connectors - bmp</a:t>
            </a:r>
          </a:p>
        </p:txBody>
      </p:sp>
      <p:sp>
        <p:nvSpPr>
          <p:cNvPr id="329731" name="TextBox 124"/>
          <p:cNvSpPr txBox="1">
            <a:spLocks noChangeAspect="1"/>
          </p:cNvSpPr>
          <p:nvPr/>
        </p:nvSpPr>
        <p:spPr bwMode="auto">
          <a:xfrm>
            <a:off x="16002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DA-15</a:t>
            </a:r>
          </a:p>
        </p:txBody>
      </p:sp>
      <p:sp>
        <p:nvSpPr>
          <p:cNvPr id="329732" name="TextBox 125"/>
          <p:cNvSpPr txBox="1">
            <a:spLocks noChangeAspect="1"/>
          </p:cNvSpPr>
          <p:nvPr/>
        </p:nvSpPr>
        <p:spPr bwMode="auto">
          <a:xfrm>
            <a:off x="30480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DB-25</a:t>
            </a:r>
          </a:p>
        </p:txBody>
      </p:sp>
      <p:sp>
        <p:nvSpPr>
          <p:cNvPr id="329733" name="TextBox 126"/>
          <p:cNvSpPr txBox="1">
            <a:spLocks noChangeAspect="1"/>
          </p:cNvSpPr>
          <p:nvPr/>
        </p:nvSpPr>
        <p:spPr bwMode="auto">
          <a:xfrm>
            <a:off x="48006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DC-37</a:t>
            </a:r>
          </a:p>
        </p:txBody>
      </p:sp>
      <p:sp>
        <p:nvSpPr>
          <p:cNvPr id="329734" name="TextBox 127"/>
          <p:cNvSpPr txBox="1">
            <a:spLocks noChangeAspect="1"/>
          </p:cNvSpPr>
          <p:nvPr/>
        </p:nvSpPr>
        <p:spPr bwMode="auto">
          <a:xfrm>
            <a:off x="6705600" y="183991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DD-50</a:t>
            </a:r>
          </a:p>
        </p:txBody>
      </p:sp>
      <p:sp>
        <p:nvSpPr>
          <p:cNvPr id="329735" name="TextBox 128"/>
          <p:cNvSpPr txBox="1">
            <a:spLocks noChangeAspect="1"/>
          </p:cNvSpPr>
          <p:nvPr/>
        </p:nvSpPr>
        <p:spPr bwMode="auto">
          <a:xfrm>
            <a:off x="6096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DE-9</a:t>
            </a:r>
            <a:endParaRPr lang="en-US" dirty="0">
              <a:latin typeface="Calibri" pitchFamily="34" charset="0"/>
            </a:endParaRPr>
          </a:p>
        </p:txBody>
      </p:sp>
      <p:pic>
        <p:nvPicPr>
          <p:cNvPr id="329736" name="Picture 1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67000" y="2667000"/>
            <a:ext cx="1550988"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37" name="TextBox 127"/>
          <p:cNvSpPr txBox="1">
            <a:spLocks noChangeAspect="1"/>
          </p:cNvSpPr>
          <p:nvPr/>
        </p:nvSpPr>
        <p:spPr bwMode="auto">
          <a:xfrm>
            <a:off x="7327900" y="397351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SCSI-68</a:t>
            </a:r>
          </a:p>
        </p:txBody>
      </p:sp>
      <p:pic>
        <p:nvPicPr>
          <p:cNvPr id="32973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18300" y="4800600"/>
            <a:ext cx="2105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3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18300" y="4343400"/>
            <a:ext cx="20859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 y="2257425"/>
            <a:ext cx="914400"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2667000"/>
            <a:ext cx="914400"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2"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67000" y="2286000"/>
            <a:ext cx="1524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7800" y="2255838"/>
            <a:ext cx="1143000"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4" name="Picture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47800" y="2667000"/>
            <a:ext cx="1143000" cy="38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5" name="Picture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2255838"/>
            <a:ext cx="1676400"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6" name="Picture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00800" y="2667000"/>
            <a:ext cx="1676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67200" y="22860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8"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67200" y="26670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9"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79900" y="4197350"/>
            <a:ext cx="1371600"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0"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279900" y="4800600"/>
            <a:ext cx="12954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1" name="TextBox 127"/>
          <p:cNvSpPr txBox="1">
            <a:spLocks noChangeAspect="1"/>
          </p:cNvSpPr>
          <p:nvPr/>
        </p:nvSpPr>
        <p:spPr bwMode="auto">
          <a:xfrm>
            <a:off x="4660900" y="38100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Conec</a:t>
            </a:r>
          </a:p>
        </p:txBody>
      </p:sp>
      <p:sp>
        <p:nvSpPr>
          <p:cNvPr id="329752" name="TextBox 127"/>
          <p:cNvSpPr txBox="1">
            <a:spLocks noChangeAspect="1"/>
          </p:cNvSpPr>
          <p:nvPr/>
        </p:nvSpPr>
        <p:spPr bwMode="auto">
          <a:xfrm>
            <a:off x="5575300" y="43434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3W3S</a:t>
            </a:r>
          </a:p>
        </p:txBody>
      </p:sp>
      <p:sp>
        <p:nvSpPr>
          <p:cNvPr id="329753" name="TextBox 127"/>
          <p:cNvSpPr txBox="1">
            <a:spLocks noChangeAspect="1"/>
          </p:cNvSpPr>
          <p:nvPr/>
        </p:nvSpPr>
        <p:spPr bwMode="auto">
          <a:xfrm>
            <a:off x="5575300" y="496411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3W3P</a:t>
            </a:r>
          </a:p>
        </p:txBody>
      </p:sp>
      <p:pic>
        <p:nvPicPr>
          <p:cNvPr id="329754"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625" y="4824413"/>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5" name="Picture 3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82625" y="4214813"/>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6" name="TextBox 127"/>
          <p:cNvSpPr txBox="1">
            <a:spLocks noChangeAspect="1"/>
          </p:cNvSpPr>
          <p:nvPr/>
        </p:nvSpPr>
        <p:spPr bwMode="auto">
          <a:xfrm>
            <a:off x="533400" y="38100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CP-4</a:t>
            </a:r>
          </a:p>
        </p:txBody>
      </p:sp>
      <p:pic>
        <p:nvPicPr>
          <p:cNvPr id="329757" name="Picture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03588" y="4883150"/>
            <a:ext cx="392112"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8" name="TextBox 127"/>
          <p:cNvSpPr txBox="1">
            <a:spLocks noChangeAspect="1"/>
          </p:cNvSpPr>
          <p:nvPr/>
        </p:nvSpPr>
        <p:spPr bwMode="auto">
          <a:xfrm>
            <a:off x="2862263" y="393700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4-Pin</a:t>
            </a:r>
          </a:p>
        </p:txBody>
      </p:sp>
      <p:pic>
        <p:nvPicPr>
          <p:cNvPr id="329759" name="Picture 2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284538" y="4378325"/>
            <a:ext cx="419100"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0" name="Picture 2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881188" y="4814888"/>
            <a:ext cx="333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1" name="Picture 22"/>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1927225" y="4391025"/>
            <a:ext cx="341313"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62" name="TextBox 127"/>
          <p:cNvSpPr txBox="1">
            <a:spLocks noChangeAspect="1"/>
          </p:cNvSpPr>
          <p:nvPr/>
        </p:nvSpPr>
        <p:spPr bwMode="auto">
          <a:xfrm>
            <a:off x="1533525" y="393065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2-Pin</a:t>
            </a:r>
          </a:p>
        </p:txBody>
      </p:sp>
      <p:pic>
        <p:nvPicPr>
          <p:cNvPr id="329763" name="Picture 3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60400" y="6007100"/>
            <a:ext cx="42703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64" name="TextBox 127"/>
          <p:cNvSpPr txBox="1">
            <a:spLocks noChangeAspect="1"/>
          </p:cNvSpPr>
          <p:nvPr/>
        </p:nvSpPr>
        <p:spPr bwMode="auto">
          <a:xfrm>
            <a:off x="417513" y="5483225"/>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BNC</a:t>
            </a:r>
          </a:p>
        </p:txBody>
      </p:sp>
      <p:pic>
        <p:nvPicPr>
          <p:cNvPr id="329765" name="Picture 3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6" name="Picture 3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263900" y="5919788"/>
            <a:ext cx="314325"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7" name="Picture 38"/>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844925" y="5911850"/>
            <a:ext cx="30480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8" name="Picture 3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391025" y="5903913"/>
            <a:ext cx="314325"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9" name="Picture 40"/>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1109663" y="4271963"/>
            <a:ext cx="347662"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70" name="Picture 41"/>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294563" y="5486400"/>
            <a:ext cx="7397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71" name="Picture 4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6361113" y="5572125"/>
            <a:ext cx="6477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Date Placeholder 43"/>
          <p:cNvSpPr>
            <a:spLocks noGrp="1"/>
          </p:cNvSpPr>
          <p:nvPr>
            <p:ph type="dt" sz="quarter" idx="10"/>
          </p:nvPr>
        </p:nvSpPr>
        <p:spPr/>
        <p:txBody>
          <a:bodyPr/>
          <a:lstStyle/>
          <a:p>
            <a:pPr>
              <a:defRPr/>
            </a:pPr>
            <a:r>
              <a:rPr lang="en-US" smtClean="0"/>
              <a:t>LIGO-G1001032-V10</a:t>
            </a:r>
            <a:endParaRPr lang="en-US"/>
          </a:p>
        </p:txBody>
      </p:sp>
      <p:sp>
        <p:nvSpPr>
          <p:cNvPr id="329773" name="Slide Number Placeholder 4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D6BB563-7539-4FEE-9550-AB34DA50183C}" type="slidenum">
              <a:rPr lang="en-US" smtClean="0">
                <a:solidFill>
                  <a:srgbClr val="898989"/>
                </a:solidFill>
                <a:latin typeface="Calibri" pitchFamily="34" charset="0"/>
              </a:rPr>
              <a:pPr eaLnBrk="1" hangingPunct="1"/>
              <a:t>604</a:t>
            </a:fld>
            <a:endParaRPr lang="en-US" smtClean="0">
              <a:solidFill>
                <a:srgbClr val="898989"/>
              </a:solidFill>
              <a:latin typeface="Calibri" pitchFamily="34" charset="0"/>
            </a:endParaRPr>
          </a:p>
        </p:txBody>
      </p:sp>
    </p:spTree>
  </p:cSld>
  <p:clrMapOvr>
    <a:masterClrMapping/>
  </p:clrMapOvr>
  <p:timing>
    <p:tnLst>
      <p:par>
        <p:cTn id="1" dur="indefinite" restart="never" nodeType="tmRoot"/>
      </p:par>
    </p:tnLst>
  </p:timing>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Connectors - bmp</a:t>
            </a:r>
          </a:p>
        </p:txBody>
      </p:sp>
      <p:pic>
        <p:nvPicPr>
          <p:cNvPr id="32974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84500" y="1997290"/>
            <a:ext cx="1371600"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84500" y="2600540"/>
            <a:ext cx="12954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1" name="TextBox 127"/>
          <p:cNvSpPr txBox="1">
            <a:spLocks noChangeAspect="1"/>
          </p:cNvSpPr>
          <p:nvPr/>
        </p:nvSpPr>
        <p:spPr bwMode="auto">
          <a:xfrm>
            <a:off x="3365500" y="160994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Conec</a:t>
            </a:r>
          </a:p>
        </p:txBody>
      </p:sp>
      <p:sp>
        <p:nvSpPr>
          <p:cNvPr id="329752" name="TextBox 127"/>
          <p:cNvSpPr txBox="1">
            <a:spLocks noChangeAspect="1"/>
          </p:cNvSpPr>
          <p:nvPr/>
        </p:nvSpPr>
        <p:spPr bwMode="auto">
          <a:xfrm>
            <a:off x="4279900" y="214334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3W3S</a:t>
            </a:r>
          </a:p>
        </p:txBody>
      </p:sp>
      <p:sp>
        <p:nvSpPr>
          <p:cNvPr id="329753" name="TextBox 127"/>
          <p:cNvSpPr txBox="1">
            <a:spLocks noChangeAspect="1"/>
          </p:cNvSpPr>
          <p:nvPr/>
        </p:nvSpPr>
        <p:spPr bwMode="auto">
          <a:xfrm>
            <a:off x="4279900" y="276405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a:latin typeface="Calibri" pitchFamily="34" charset="0"/>
              </a:rPr>
              <a:t>3W3P</a:t>
            </a:r>
          </a:p>
        </p:txBody>
      </p:sp>
      <p:pic>
        <p:nvPicPr>
          <p:cNvPr id="329754"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625" y="4824413"/>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5" name="Picture 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2625" y="4214813"/>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6" name="TextBox 127"/>
          <p:cNvSpPr txBox="1">
            <a:spLocks noChangeAspect="1"/>
          </p:cNvSpPr>
          <p:nvPr/>
        </p:nvSpPr>
        <p:spPr bwMode="auto">
          <a:xfrm>
            <a:off x="533400" y="38100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CP-4</a:t>
            </a:r>
          </a:p>
        </p:txBody>
      </p:sp>
      <p:pic>
        <p:nvPicPr>
          <p:cNvPr id="329757" name="Picture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03588" y="4883150"/>
            <a:ext cx="392112"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8" name="TextBox 127"/>
          <p:cNvSpPr txBox="1">
            <a:spLocks noChangeAspect="1"/>
          </p:cNvSpPr>
          <p:nvPr/>
        </p:nvSpPr>
        <p:spPr bwMode="auto">
          <a:xfrm>
            <a:off x="2862263" y="393700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4-Pin</a:t>
            </a:r>
          </a:p>
        </p:txBody>
      </p:sp>
      <p:pic>
        <p:nvPicPr>
          <p:cNvPr id="329759" name="Picture 2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4538" y="4378325"/>
            <a:ext cx="419100"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0" name="Picture 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81188" y="4814888"/>
            <a:ext cx="333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1" name="Picture 2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27225" y="4391025"/>
            <a:ext cx="341313"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62" name="TextBox 127"/>
          <p:cNvSpPr txBox="1">
            <a:spLocks noChangeAspect="1"/>
          </p:cNvSpPr>
          <p:nvPr/>
        </p:nvSpPr>
        <p:spPr bwMode="auto">
          <a:xfrm>
            <a:off x="1533525" y="393065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2-Pin</a:t>
            </a:r>
          </a:p>
        </p:txBody>
      </p:sp>
      <p:pic>
        <p:nvPicPr>
          <p:cNvPr id="329769" name="Picture 4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109663" y="4271963"/>
            <a:ext cx="347662"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Date Placeholder 43"/>
          <p:cNvSpPr>
            <a:spLocks noGrp="1"/>
          </p:cNvSpPr>
          <p:nvPr>
            <p:ph type="dt" sz="quarter" idx="10"/>
          </p:nvPr>
        </p:nvSpPr>
        <p:spPr/>
        <p:txBody>
          <a:bodyPr/>
          <a:lstStyle/>
          <a:p>
            <a:pPr>
              <a:defRPr/>
            </a:pPr>
            <a:r>
              <a:rPr lang="en-US" smtClean="0"/>
              <a:t>LIGO-G1001032-V10</a:t>
            </a:r>
            <a:endParaRPr lang="en-US"/>
          </a:p>
        </p:txBody>
      </p:sp>
      <p:sp>
        <p:nvSpPr>
          <p:cNvPr id="329773" name="Slide Number Placeholder 4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D6BB563-7539-4FEE-9550-AB34DA50183C}" type="slidenum">
              <a:rPr lang="en-US" smtClean="0">
                <a:solidFill>
                  <a:srgbClr val="898989"/>
                </a:solidFill>
                <a:latin typeface="Calibri" pitchFamily="34" charset="0"/>
              </a:rPr>
              <a:pPr eaLnBrk="1" hangingPunct="1"/>
              <a:t>605</a:t>
            </a:fld>
            <a:endParaRPr lang="en-US" smtClean="0">
              <a:solidFill>
                <a:srgbClr val="898989"/>
              </a:solidFill>
              <a:latin typeface="Calibri" pitchFamily="34" charset="0"/>
            </a:endParaRPr>
          </a:p>
        </p:txBody>
      </p:sp>
      <p:pic>
        <p:nvPicPr>
          <p:cNvPr id="590850"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25419" y="2123411"/>
            <a:ext cx="979487" cy="40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410289" y="2708448"/>
            <a:ext cx="994141" cy="425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8" name="TextBox 127"/>
          <p:cNvSpPr txBox="1">
            <a:spLocks noChangeAspect="1"/>
          </p:cNvSpPr>
          <p:nvPr/>
        </p:nvSpPr>
        <p:spPr bwMode="auto">
          <a:xfrm>
            <a:off x="6404430" y="2148381"/>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2W2CS</a:t>
            </a:r>
            <a:endParaRPr lang="en-US" dirty="0">
              <a:latin typeface="Calibri" pitchFamily="34" charset="0"/>
            </a:endParaRPr>
          </a:p>
        </p:txBody>
      </p:sp>
      <p:sp>
        <p:nvSpPr>
          <p:cNvPr id="50" name="TextBox 127"/>
          <p:cNvSpPr txBox="1">
            <a:spLocks noChangeAspect="1"/>
          </p:cNvSpPr>
          <p:nvPr/>
        </p:nvSpPr>
        <p:spPr bwMode="auto">
          <a:xfrm>
            <a:off x="6406634" y="2732659"/>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2W2CP</a:t>
            </a:r>
            <a:endParaRPr lang="en-US" dirty="0">
              <a:latin typeface="Calibri" pitchFamily="34" charset="0"/>
            </a:endParaRPr>
          </a:p>
        </p:txBody>
      </p:sp>
      <p:pic>
        <p:nvPicPr>
          <p:cNvPr id="590853"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425419" y="3499970"/>
            <a:ext cx="1276087" cy="430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extBox 127"/>
          <p:cNvSpPr txBox="1">
            <a:spLocks noChangeAspect="1"/>
          </p:cNvSpPr>
          <p:nvPr/>
        </p:nvSpPr>
        <p:spPr bwMode="auto">
          <a:xfrm>
            <a:off x="6701506" y="3530366"/>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3W3CS</a:t>
            </a:r>
            <a:endParaRPr lang="en-US" dirty="0">
              <a:latin typeface="Calibri" pitchFamily="34" charset="0"/>
            </a:endParaRPr>
          </a:p>
        </p:txBody>
      </p:sp>
      <p:pic>
        <p:nvPicPr>
          <p:cNvPr id="590854" name="Picture 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425419" y="4185721"/>
            <a:ext cx="1276087" cy="430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127"/>
          <p:cNvSpPr txBox="1">
            <a:spLocks noChangeAspect="1"/>
          </p:cNvSpPr>
          <p:nvPr/>
        </p:nvSpPr>
        <p:spPr bwMode="auto">
          <a:xfrm>
            <a:off x="6701506" y="4206081"/>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3W3CP</a:t>
            </a:r>
            <a:endParaRPr lang="en-US" dirty="0">
              <a:latin typeface="Calibri" pitchFamily="34" charset="0"/>
            </a:endParaRPr>
          </a:p>
        </p:txBody>
      </p:sp>
    </p:spTree>
    <p:extLst>
      <p:ext uri="{BB962C8B-B14F-4D97-AF65-F5344CB8AC3E}">
        <p14:creationId xmlns:p14="http://schemas.microsoft.com/office/powerpoint/2010/main" val="3690474025"/>
      </p:ext>
    </p:extLst>
  </p:cSld>
  <p:clrMapOvr>
    <a:masterClrMapping/>
  </p:clrMapOvr>
  <p:timing>
    <p:tnLst>
      <p:par>
        <p:cTn id="1" dur="indefinite" restart="never" nodeType="tmRoot"/>
      </p:par>
    </p:tnLst>
  </p:timing>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+V –V Layouts</a:t>
            </a:r>
          </a:p>
        </p:txBody>
      </p:sp>
      <p:pic>
        <p:nvPicPr>
          <p:cNvPr id="33075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00" y="5791200"/>
            <a:ext cx="295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67400" y="5029200"/>
            <a:ext cx="12001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1752600"/>
            <a:ext cx="7239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5800" y="2743200"/>
            <a:ext cx="714375"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43600" y="4343400"/>
            <a:ext cx="120967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30760" name="Group 66"/>
          <p:cNvGrpSpPr>
            <a:grpSpLocks/>
          </p:cNvGrpSpPr>
          <p:nvPr/>
        </p:nvGrpSpPr>
        <p:grpSpPr bwMode="auto">
          <a:xfrm>
            <a:off x="4800600" y="2819400"/>
            <a:ext cx="1209675" cy="1009650"/>
            <a:chOff x="4810125" y="2809875"/>
            <a:chExt cx="1209675" cy="1009650"/>
          </a:xfrm>
        </p:grpSpPr>
        <p:pic>
          <p:nvPicPr>
            <p:cNvPr id="33081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10125" y="3352800"/>
              <a:ext cx="12001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8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10125" y="2809875"/>
              <a:ext cx="120967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30761" name="Group 10"/>
          <p:cNvGrpSpPr>
            <a:grpSpLocks/>
          </p:cNvGrpSpPr>
          <p:nvPr/>
        </p:nvGrpSpPr>
        <p:grpSpPr bwMode="auto">
          <a:xfrm>
            <a:off x="7239000" y="533400"/>
            <a:ext cx="546100" cy="1987550"/>
            <a:chOff x="3873674" y="4343400"/>
            <a:chExt cx="545926" cy="1987238"/>
          </a:xfrm>
        </p:grpSpPr>
        <p:grpSp>
          <p:nvGrpSpPr>
            <p:cNvPr id="330799" name="Group 133"/>
            <p:cNvGrpSpPr>
              <a:grpSpLocks/>
            </p:cNvGrpSpPr>
            <p:nvPr/>
          </p:nvGrpSpPr>
          <p:grpSpPr bwMode="auto">
            <a:xfrm>
              <a:off x="3873672" y="4343398"/>
              <a:ext cx="545926" cy="1987237"/>
              <a:chOff x="3873674" y="3943766"/>
              <a:chExt cx="564142" cy="2386872"/>
            </a:xfrm>
          </p:grpSpPr>
          <p:sp>
            <p:nvSpPr>
              <p:cNvPr id="16" name="Rectangle 15"/>
              <p:cNvSpPr/>
              <p:nvPr/>
            </p:nvSpPr>
            <p:spPr>
              <a:xfrm rot="629898">
                <a:off x="3881876" y="5110515"/>
                <a:ext cx="45919" cy="1220127"/>
              </a:xfrm>
              <a:prstGeom prst="rect">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 name="Rectangle 16"/>
              <p:cNvSpPr/>
              <p:nvPr/>
            </p:nvSpPr>
            <p:spPr>
              <a:xfrm flipH="1">
                <a:off x="3891716" y="5104796"/>
                <a:ext cx="70517" cy="122012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8" name="Rectangle 17"/>
              <p:cNvSpPr/>
              <p:nvPr/>
            </p:nvSpPr>
            <p:spPr>
              <a:xfrm>
                <a:off x="4039311" y="5104796"/>
                <a:ext cx="44278" cy="122012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9" name="Rectangle 18"/>
              <p:cNvSpPr/>
              <p:nvPr/>
            </p:nvSpPr>
            <p:spPr>
              <a:xfrm>
                <a:off x="3873676" y="5104796"/>
                <a:ext cx="216473" cy="3812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330807" name="Group 132"/>
              <p:cNvGrpSpPr>
                <a:grpSpLocks/>
              </p:cNvGrpSpPr>
              <p:nvPr/>
            </p:nvGrpSpPr>
            <p:grpSpPr bwMode="auto">
              <a:xfrm>
                <a:off x="3923921" y="3943766"/>
                <a:ext cx="513895" cy="1197510"/>
                <a:chOff x="3836239" y="3780928"/>
                <a:chExt cx="513895" cy="1197510"/>
              </a:xfrm>
            </p:grpSpPr>
            <p:sp>
              <p:nvSpPr>
                <p:cNvPr id="21" name="Chord 20"/>
                <p:cNvSpPr/>
                <p:nvPr/>
              </p:nvSpPr>
              <p:spPr>
                <a:xfrm rot="17320921">
                  <a:off x="3627460" y="4047701"/>
                  <a:ext cx="989447" cy="455905"/>
                </a:xfrm>
                <a:prstGeom prst="chord">
                  <a:avLst>
                    <a:gd name="adj1" fmla="val 5327726"/>
                    <a:gd name="adj2" fmla="val 16334576"/>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2" name="Rectangle 21"/>
                <p:cNvSpPr/>
                <p:nvPr/>
              </p:nvSpPr>
              <p:spPr>
                <a:xfrm rot="1057143" flipH="1">
                  <a:off x="3836833" y="4596890"/>
                  <a:ext cx="226313" cy="3812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sp>
          <p:nvSpPr>
            <p:cNvPr id="13" name="Rectangle 12"/>
            <p:cNvSpPr/>
            <p:nvPr/>
          </p:nvSpPr>
          <p:spPr>
            <a:xfrm>
              <a:off x="4217096" y="4518764"/>
              <a:ext cx="76200" cy="228600"/>
            </a:xfrm>
            <a:prstGeom prst="rect">
              <a:avLst/>
            </a:prstGeom>
            <a:solidFill>
              <a:srgbClr val="B6B14A"/>
            </a:solidFill>
            <a:scene3d>
              <a:camera prst="orthographicFront">
                <a:rot lat="0" lon="0" rev="20099999"/>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4" name="Rectangle 13"/>
            <p:cNvSpPr/>
            <p:nvPr/>
          </p:nvSpPr>
          <p:spPr>
            <a:xfrm>
              <a:off x="4077222" y="4597052"/>
              <a:ext cx="76200" cy="152400"/>
            </a:xfrm>
            <a:prstGeom prst="rect">
              <a:avLst/>
            </a:prstGeom>
            <a:solidFill>
              <a:srgbClr val="B6B14A"/>
            </a:solidFill>
            <a:scene3d>
              <a:camera prst="orthographicFront">
                <a:rot lat="0" lon="0" rev="20099999"/>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5" name="Rectangle 14"/>
            <p:cNvSpPr/>
            <p:nvPr/>
          </p:nvSpPr>
          <p:spPr>
            <a:xfrm>
              <a:off x="4318348" y="4686822"/>
              <a:ext cx="76200" cy="152400"/>
            </a:xfrm>
            <a:prstGeom prst="rect">
              <a:avLst/>
            </a:prstGeom>
            <a:solidFill>
              <a:srgbClr val="B6B14A"/>
            </a:solidFill>
            <a:scene3d>
              <a:camera prst="orthographicFront">
                <a:rot lat="0" lon="0" rev="20099999"/>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pic>
        <p:nvPicPr>
          <p:cNvPr id="3307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5591175"/>
            <a:ext cx="295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10125" y="5591175"/>
            <a:ext cx="295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29025" y="5010150"/>
            <a:ext cx="714375"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33900" y="5010150"/>
            <a:ext cx="7239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6" name="Picture 2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43200" y="2060575"/>
            <a:ext cx="533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7" name="Picture 3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58000" y="3048000"/>
            <a:ext cx="189547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8"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781800" y="3733800"/>
            <a:ext cx="1924050"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9" name="Picture 3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81800" y="5867400"/>
            <a:ext cx="188595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0"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362200" y="3152775"/>
            <a:ext cx="6667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30771" name="Group 37"/>
          <p:cNvGrpSpPr>
            <a:grpSpLocks/>
          </p:cNvGrpSpPr>
          <p:nvPr/>
        </p:nvGrpSpPr>
        <p:grpSpPr bwMode="auto">
          <a:xfrm>
            <a:off x="638175" y="4075113"/>
            <a:ext cx="939800" cy="657225"/>
            <a:chOff x="638176" y="4075174"/>
            <a:chExt cx="940368" cy="657225"/>
          </a:xfrm>
        </p:grpSpPr>
        <p:grpSp>
          <p:nvGrpSpPr>
            <p:cNvPr id="330793" name="Group 27"/>
            <p:cNvGrpSpPr>
              <a:grpSpLocks/>
            </p:cNvGrpSpPr>
            <p:nvPr/>
          </p:nvGrpSpPr>
          <p:grpSpPr bwMode="auto">
            <a:xfrm>
              <a:off x="638176" y="4162424"/>
              <a:ext cx="228600" cy="517525"/>
              <a:chOff x="2743200" y="4387215"/>
              <a:chExt cx="312420" cy="750570"/>
            </a:xfrm>
          </p:grpSpPr>
          <p:pic>
            <p:nvPicPr>
              <p:cNvPr id="33079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7"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8"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94"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72"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62413" y="1809750"/>
            <a:ext cx="481012" cy="10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0773" name="Rectangle 41"/>
          <p:cNvSpPr>
            <a:spLocks noChangeArrowheads="1"/>
          </p:cNvSpPr>
          <p:nvPr/>
        </p:nvSpPr>
        <p:spPr bwMode="auto">
          <a:xfrm>
            <a:off x="1927225" y="1111250"/>
            <a:ext cx="1076325" cy="98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 Power</a:t>
            </a:r>
          </a:p>
          <a:p>
            <a:pPr algn="r"/>
            <a:r>
              <a:rPr lang="en-US" sz="800" b="1">
                <a:latin typeface="Comic Sans MS" pitchFamily="66" charset="0"/>
              </a:rPr>
              <a:t>+V        .</a:t>
            </a:r>
          </a:p>
          <a:p>
            <a:pPr algn="r"/>
            <a:r>
              <a:rPr lang="en-US" sz="800" b="1">
                <a:latin typeface="Comic Sans MS" pitchFamily="66" charset="0"/>
              </a:rPr>
              <a:t>-V        .</a:t>
            </a:r>
          </a:p>
          <a:p>
            <a:pPr algn="r"/>
            <a:r>
              <a:rPr lang="en-US" sz="800" b="1">
                <a:latin typeface="Comic Sans MS" pitchFamily="66" charset="0"/>
              </a:rPr>
              <a:t>+14        .</a:t>
            </a:r>
          </a:p>
          <a:p>
            <a:pPr algn="r"/>
            <a:r>
              <a:rPr lang="en-US" sz="800" b="1">
                <a:latin typeface="Comic Sans MS" pitchFamily="66" charset="0"/>
              </a:rPr>
              <a:t>-14        .</a:t>
            </a:r>
          </a:p>
          <a:p>
            <a:pPr algn="r"/>
            <a:endParaRPr lang="en-US" b="1">
              <a:latin typeface="Comic Sans MS" pitchFamily="66" charset="0"/>
            </a:endParaRPr>
          </a:p>
        </p:txBody>
      </p:sp>
      <p:sp>
        <p:nvSpPr>
          <p:cNvPr id="330774" name="Rectangle 42"/>
          <p:cNvSpPr>
            <a:spLocks noChangeArrowheads="1"/>
          </p:cNvSpPr>
          <p:nvPr/>
        </p:nvSpPr>
        <p:spPr bwMode="auto">
          <a:xfrm>
            <a:off x="1717675" y="1749425"/>
            <a:ext cx="107632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Driver Inputs</a:t>
            </a:r>
            <a:endParaRPr lang="en-US" b="1">
              <a:latin typeface="Comic Sans MS" pitchFamily="66" charset="0"/>
            </a:endParaRPr>
          </a:p>
        </p:txBody>
      </p:sp>
      <p:pic>
        <p:nvPicPr>
          <p:cNvPr id="330775" name="Picture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71663" y="5657850"/>
            <a:ext cx="39052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6"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514850" y="3195638"/>
            <a:ext cx="11430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7"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752725" y="4557713"/>
            <a:ext cx="381000"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186363" y="1919288"/>
            <a:ext cx="657225" cy="10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Date Placeholder 45"/>
          <p:cNvSpPr>
            <a:spLocks noGrp="1"/>
          </p:cNvSpPr>
          <p:nvPr>
            <p:ph type="dt" sz="quarter" idx="10"/>
          </p:nvPr>
        </p:nvSpPr>
        <p:spPr/>
        <p:txBody>
          <a:bodyPr/>
          <a:lstStyle/>
          <a:p>
            <a:pPr>
              <a:defRPr/>
            </a:pPr>
            <a:r>
              <a:rPr lang="en-US" smtClean="0"/>
              <a:t>LIGO-G1001032-V10</a:t>
            </a:r>
            <a:endParaRPr lang="en-US"/>
          </a:p>
        </p:txBody>
      </p:sp>
      <p:sp>
        <p:nvSpPr>
          <p:cNvPr id="330780" name="Slide Number Placeholder 46"/>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0B94188-9130-42E1-A267-4FFE117C6347}" type="slidenum">
              <a:rPr lang="en-US" smtClean="0">
                <a:solidFill>
                  <a:srgbClr val="898989"/>
                </a:solidFill>
                <a:latin typeface="Calibri" pitchFamily="34" charset="0"/>
              </a:rPr>
              <a:pPr eaLnBrk="1" hangingPunct="1"/>
              <a:t>606</a:t>
            </a:fld>
            <a:endParaRPr lang="en-US" smtClean="0">
              <a:solidFill>
                <a:srgbClr val="898989"/>
              </a:solidFill>
              <a:latin typeface="Calibri" pitchFamily="34" charset="0"/>
            </a:endParaRPr>
          </a:p>
        </p:txBody>
      </p:sp>
      <p:grpSp>
        <p:nvGrpSpPr>
          <p:cNvPr id="330781" name="Group 81"/>
          <p:cNvGrpSpPr>
            <a:grpSpLocks/>
          </p:cNvGrpSpPr>
          <p:nvPr/>
        </p:nvGrpSpPr>
        <p:grpSpPr bwMode="auto">
          <a:xfrm>
            <a:off x="4791075" y="1042988"/>
            <a:ext cx="1177925" cy="455612"/>
            <a:chOff x="1365250" y="4514850"/>
            <a:chExt cx="1177925" cy="455674"/>
          </a:xfrm>
        </p:grpSpPr>
        <p:grpSp>
          <p:nvGrpSpPr>
            <p:cNvPr id="330784" name="Group 129"/>
            <p:cNvGrpSpPr>
              <a:grpSpLocks/>
            </p:cNvGrpSpPr>
            <p:nvPr/>
          </p:nvGrpSpPr>
          <p:grpSpPr bwMode="auto">
            <a:xfrm>
              <a:off x="1943112" y="4514850"/>
              <a:ext cx="600066" cy="455674"/>
              <a:chOff x="638188" y="4075174"/>
              <a:chExt cx="940356" cy="657225"/>
            </a:xfrm>
          </p:grpSpPr>
          <p:grpSp>
            <p:nvGrpSpPr>
              <p:cNvPr id="330787" name="Group 27"/>
              <p:cNvGrpSpPr>
                <a:grpSpLocks/>
              </p:cNvGrpSpPr>
              <p:nvPr/>
            </p:nvGrpSpPr>
            <p:grpSpPr bwMode="auto">
              <a:xfrm>
                <a:off x="638188" y="4162426"/>
                <a:ext cx="228602" cy="517524"/>
                <a:chOff x="2743200" y="4387215"/>
                <a:chExt cx="312420" cy="750570"/>
              </a:xfrm>
            </p:grpSpPr>
            <p:pic>
              <p:nvPicPr>
                <p:cNvPr id="330789"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1"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2"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88"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85" name="Picture 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8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82" name="Picture 4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684588" y="3429001"/>
            <a:ext cx="3114101" cy="112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83" name="Picture 13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705725" y="1905000"/>
            <a:ext cx="1133475" cy="790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2898"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2752725" y="5918436"/>
            <a:ext cx="1938323" cy="698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6473350" y="1762125"/>
            <a:ext cx="266700"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0"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954951" y="5992552"/>
            <a:ext cx="1885950" cy="704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6"/>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595576" y="5140715"/>
            <a:ext cx="1276087" cy="430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1839006" y="3850802"/>
            <a:ext cx="990600"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+V –V Layouts</a:t>
            </a:r>
          </a:p>
        </p:txBody>
      </p:sp>
      <p:sp>
        <p:nvSpPr>
          <p:cNvPr id="46" name="Date Placeholder 45"/>
          <p:cNvSpPr>
            <a:spLocks noGrp="1"/>
          </p:cNvSpPr>
          <p:nvPr>
            <p:ph type="dt" sz="quarter" idx="10"/>
          </p:nvPr>
        </p:nvSpPr>
        <p:spPr/>
        <p:txBody>
          <a:bodyPr/>
          <a:lstStyle/>
          <a:p>
            <a:pPr>
              <a:defRPr/>
            </a:pPr>
            <a:r>
              <a:rPr lang="en-US" smtClean="0"/>
              <a:t>LIGO-G1001032-V10</a:t>
            </a:r>
            <a:endParaRPr lang="en-US"/>
          </a:p>
        </p:txBody>
      </p:sp>
      <p:pic>
        <p:nvPicPr>
          <p:cNvPr id="331784"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49513" y="952500"/>
            <a:ext cx="449262" cy="442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 name="Group 8"/>
          <p:cNvGrpSpPr/>
          <p:nvPr/>
        </p:nvGrpSpPr>
        <p:grpSpPr>
          <a:xfrm>
            <a:off x="4800131" y="1305286"/>
            <a:ext cx="221889" cy="1858602"/>
            <a:chOff x="2979878" y="3755262"/>
            <a:chExt cx="221889" cy="1858602"/>
          </a:xfrm>
        </p:grpSpPr>
        <p:sp>
          <p:nvSpPr>
            <p:cNvPr id="1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1" name="Group 73"/>
            <p:cNvGrpSpPr>
              <a:grpSpLocks/>
            </p:cNvGrpSpPr>
            <p:nvPr/>
          </p:nvGrpSpPr>
          <p:grpSpPr bwMode="auto">
            <a:xfrm>
              <a:off x="2985860" y="3755262"/>
              <a:ext cx="215907" cy="1858602"/>
              <a:chOff x="8442333" y="2253456"/>
              <a:chExt cx="215464" cy="1857626"/>
            </a:xfrm>
          </p:grpSpPr>
          <p:grpSp>
            <p:nvGrpSpPr>
              <p:cNvPr id="13" name="Group 72"/>
              <p:cNvGrpSpPr>
                <a:grpSpLocks/>
              </p:cNvGrpSpPr>
              <p:nvPr/>
            </p:nvGrpSpPr>
            <p:grpSpPr bwMode="auto">
              <a:xfrm>
                <a:off x="8442333" y="2253456"/>
                <a:ext cx="214314" cy="1836738"/>
                <a:chOff x="6193867" y="1433229"/>
                <a:chExt cx="215445" cy="1837022"/>
              </a:xfrm>
            </p:grpSpPr>
            <p:pic>
              <p:nvPicPr>
                <p:cNvPr id="15"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5"/>
                    </a:rPr>
                    <a:t>ADC Adapter</a:t>
                  </a:r>
                  <a:endParaRPr lang="en-US" sz="800" b="1" dirty="0">
                    <a:solidFill>
                      <a:schemeClr val="bg1"/>
                    </a:solidFill>
                    <a:latin typeface="Comic Sans MS" pitchFamily="66" charset="0"/>
                  </a:endParaRPr>
                </a:p>
              </p:txBody>
            </p:sp>
          </p:grpSp>
          <p:sp>
            <p:nvSpPr>
              <p:cNvPr id="1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 name="Group 16"/>
          <p:cNvGrpSpPr/>
          <p:nvPr/>
        </p:nvGrpSpPr>
        <p:grpSpPr>
          <a:xfrm>
            <a:off x="5166181" y="1312404"/>
            <a:ext cx="221889" cy="1858602"/>
            <a:chOff x="2979878" y="3755262"/>
            <a:chExt cx="221889" cy="1858602"/>
          </a:xfrm>
        </p:grpSpPr>
        <p:sp>
          <p:nvSpPr>
            <p:cNvPr id="1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 name="Group 73"/>
            <p:cNvGrpSpPr>
              <a:grpSpLocks/>
            </p:cNvGrpSpPr>
            <p:nvPr/>
          </p:nvGrpSpPr>
          <p:grpSpPr bwMode="auto">
            <a:xfrm>
              <a:off x="2985860" y="3755262"/>
              <a:ext cx="215907" cy="1858602"/>
              <a:chOff x="8442333" y="2253456"/>
              <a:chExt cx="215464" cy="1857626"/>
            </a:xfrm>
          </p:grpSpPr>
          <p:grpSp>
            <p:nvGrpSpPr>
              <p:cNvPr id="21" name="Group 72"/>
              <p:cNvGrpSpPr>
                <a:grpSpLocks/>
              </p:cNvGrpSpPr>
              <p:nvPr/>
            </p:nvGrpSpPr>
            <p:grpSpPr bwMode="auto">
              <a:xfrm>
                <a:off x="8442333" y="2253456"/>
                <a:ext cx="214314" cy="1836738"/>
                <a:chOff x="6193867" y="1433229"/>
                <a:chExt cx="215445" cy="1837022"/>
              </a:xfrm>
            </p:grpSpPr>
            <p:pic>
              <p:nvPicPr>
                <p:cNvPr id="23"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607</a:t>
            </a:fld>
            <a:endParaRPr lang="en-US"/>
          </a:p>
        </p:txBody>
      </p:sp>
    </p:spTree>
  </p:cSld>
  <p:clrMapOvr>
    <a:masterClrMapping/>
  </p:clrMapOvr>
  <p:timing>
    <p:tnLst>
      <p:par>
        <p:cTn id="1" dur="indefinite" restart="never" nodeType="tmRoot"/>
      </p:par>
    </p:tnLst>
  </p:timing>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+V –V Layouts</a:t>
            </a:r>
          </a:p>
        </p:txBody>
      </p:sp>
      <p:sp>
        <p:nvSpPr>
          <p:cNvPr id="46" name="Date Placeholder 45"/>
          <p:cNvSpPr>
            <a:spLocks noGrp="1"/>
          </p:cNvSpPr>
          <p:nvPr>
            <p:ph type="dt" sz="quarter" idx="10"/>
          </p:nvPr>
        </p:nvSpPr>
        <p:spPr/>
        <p:txBody>
          <a:bodyPr/>
          <a:lstStyle/>
          <a:p>
            <a:pPr>
              <a:defRPr/>
            </a:pPr>
            <a:r>
              <a:rPr lang="en-US" smtClean="0"/>
              <a:t>LIGO-G1001032-V10</a:t>
            </a:r>
            <a:endParaRPr lang="en-US"/>
          </a:p>
        </p:txBody>
      </p:sp>
      <p:pic>
        <p:nvPicPr>
          <p:cNvPr id="33178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6575" y="1373188"/>
            <a:ext cx="1266825"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178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150" y="2344738"/>
            <a:ext cx="1238250"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178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6100" y="4162425"/>
            <a:ext cx="1276350"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1783"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3238" y="3276600"/>
            <a:ext cx="1333500" cy="800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608</a:t>
            </a:fld>
            <a:endParaRPr lang="en-US"/>
          </a:p>
        </p:txBody>
      </p:sp>
      <p:pic>
        <p:nvPicPr>
          <p:cNvPr id="59085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12848" y="729658"/>
            <a:ext cx="5724525" cy="6067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3531" y="5260146"/>
            <a:ext cx="2247900" cy="111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05897536"/>
      </p:ext>
    </p:extLst>
  </p:cSld>
  <p:clrMapOvr>
    <a:masterClrMapping/>
  </p:clrMapOvr>
  <p:timing>
    <p:tnLst>
      <p:par>
        <p:cTn id="1" dur="indefinite" restart="never" nodeType="tmRoot"/>
      </p:par>
    </p:tnLst>
  </p:timing>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dirty="0" smtClean="0">
                <a:ea typeface="ＭＳ Ｐゴシック" pitchFamily="34" charset="-128"/>
              </a:rPr>
              <a:t>Security Cameras Layout</a:t>
            </a:r>
          </a:p>
        </p:txBody>
      </p:sp>
      <p:sp>
        <p:nvSpPr>
          <p:cNvPr id="46" name="Date Placeholder 45"/>
          <p:cNvSpPr>
            <a:spLocks noGrp="1"/>
          </p:cNvSpPr>
          <p:nvPr>
            <p:ph type="dt" sz="quarter" idx="10"/>
          </p:nvPr>
        </p:nvSpPr>
        <p:spPr/>
        <p:txBody>
          <a:bodyPr/>
          <a:lstStyle/>
          <a:p>
            <a:pPr>
              <a:defRPr/>
            </a:pPr>
            <a:r>
              <a:rPr lang="en-US" smtClean="0"/>
              <a:t>LIGO-G1001032-V10</a:t>
            </a:r>
            <a:endParaRPr lang="en-US"/>
          </a:p>
        </p:txBody>
      </p:sp>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609</a:t>
            </a:fld>
            <a:endParaRPr lang="en-US"/>
          </a:p>
        </p:txBody>
      </p:sp>
      <p:pic>
        <p:nvPicPr>
          <p:cNvPr id="25"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59674" y="2993782"/>
            <a:ext cx="979487" cy="40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5020" y="2440304"/>
            <a:ext cx="994141" cy="425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TextBox 127"/>
          <p:cNvSpPr txBox="1">
            <a:spLocks noChangeAspect="1"/>
          </p:cNvSpPr>
          <p:nvPr/>
        </p:nvSpPr>
        <p:spPr bwMode="auto">
          <a:xfrm>
            <a:off x="980828" y="1201623"/>
            <a:ext cx="11371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24VAC Power To Camera</a:t>
            </a:r>
            <a:endParaRPr lang="en-US" dirty="0">
              <a:latin typeface="Comic Sans MS" pitchFamily="66" charset="0"/>
            </a:endParaRPr>
          </a:p>
        </p:txBody>
      </p:sp>
      <p:sp>
        <p:nvSpPr>
          <p:cNvPr id="28" name="TextBox 127"/>
          <p:cNvSpPr txBox="1">
            <a:spLocks noChangeAspect="1"/>
          </p:cNvSpPr>
          <p:nvPr/>
        </p:nvSpPr>
        <p:spPr bwMode="auto">
          <a:xfrm>
            <a:off x="2604518" y="1201623"/>
            <a:ext cx="11371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Signals To Camera</a:t>
            </a:r>
            <a:endParaRPr lang="en-US" dirty="0">
              <a:latin typeface="Comic Sans MS" pitchFamily="66" charset="0"/>
            </a:endParaRPr>
          </a:p>
        </p:txBody>
      </p:sp>
      <p:sp>
        <p:nvSpPr>
          <p:cNvPr id="29" name="TextBox 127"/>
          <p:cNvSpPr txBox="1">
            <a:spLocks noChangeAspect="1"/>
          </p:cNvSpPr>
          <p:nvPr/>
        </p:nvSpPr>
        <p:spPr bwMode="auto">
          <a:xfrm>
            <a:off x="4262584" y="1201623"/>
            <a:ext cx="11371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75 Ohm Signal from Camera</a:t>
            </a:r>
            <a:endParaRPr lang="en-US" dirty="0">
              <a:latin typeface="Comic Sans MS" pitchFamily="66" charset="0"/>
            </a:endParaRPr>
          </a:p>
        </p:txBody>
      </p:sp>
      <p:sp>
        <p:nvSpPr>
          <p:cNvPr id="30" name="TextBox 127"/>
          <p:cNvSpPr txBox="1">
            <a:spLocks noChangeAspect="1"/>
          </p:cNvSpPr>
          <p:nvPr/>
        </p:nvSpPr>
        <p:spPr bwMode="auto">
          <a:xfrm>
            <a:off x="973501" y="3461295"/>
            <a:ext cx="16289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A1 = Black </a:t>
            </a:r>
          </a:p>
          <a:p>
            <a:pPr eaLnBrk="1" hangingPunct="1"/>
            <a:r>
              <a:rPr lang="en-US" sz="1000" dirty="0" smtClean="0">
                <a:latin typeface="Comic Sans MS" pitchFamily="66" charset="0"/>
              </a:rPr>
              <a:t>A2 = White(Y) Red(X)</a:t>
            </a:r>
            <a:endParaRPr lang="en-US" dirty="0">
              <a:latin typeface="Comic Sans MS" pitchFamily="66" charset="0"/>
            </a:endParaRPr>
          </a:p>
        </p:txBody>
      </p:sp>
      <p:pic>
        <p:nvPicPr>
          <p:cNvPr id="31"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04847" y="2951962"/>
            <a:ext cx="1034763" cy="441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04846" y="2427458"/>
            <a:ext cx="1034763" cy="4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127"/>
          <p:cNvSpPr txBox="1">
            <a:spLocks noChangeAspect="1"/>
          </p:cNvSpPr>
          <p:nvPr/>
        </p:nvSpPr>
        <p:spPr bwMode="auto">
          <a:xfrm>
            <a:off x="2602432" y="3424749"/>
            <a:ext cx="1137177"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 = </a:t>
            </a:r>
          </a:p>
          <a:p>
            <a:pPr eaLnBrk="1" hangingPunct="1"/>
            <a:r>
              <a:rPr lang="en-US" sz="1000" dirty="0" smtClean="0">
                <a:latin typeface="Comic Sans MS" pitchFamily="66" charset="0"/>
              </a:rPr>
              <a:t>2 =</a:t>
            </a:r>
          </a:p>
          <a:p>
            <a:pPr eaLnBrk="1" hangingPunct="1"/>
            <a:r>
              <a:rPr lang="en-US" sz="1000" dirty="0" smtClean="0">
                <a:latin typeface="Comic Sans MS" pitchFamily="66" charset="0"/>
              </a:rPr>
              <a:t>3 = </a:t>
            </a:r>
          </a:p>
          <a:p>
            <a:pPr eaLnBrk="1" hangingPunct="1"/>
            <a:r>
              <a:rPr lang="en-US" sz="1000" dirty="0" smtClean="0">
                <a:latin typeface="Comic Sans MS" pitchFamily="66" charset="0"/>
              </a:rPr>
              <a:t>4 = </a:t>
            </a:r>
          </a:p>
          <a:p>
            <a:pPr eaLnBrk="1" hangingPunct="1"/>
            <a:r>
              <a:rPr lang="en-US" sz="1000" dirty="0" smtClean="0">
                <a:latin typeface="Comic Sans MS" pitchFamily="66" charset="0"/>
              </a:rPr>
              <a:t>5 = </a:t>
            </a:r>
          </a:p>
          <a:p>
            <a:pPr eaLnBrk="1" hangingPunct="1"/>
            <a:r>
              <a:rPr lang="en-US" sz="1000" dirty="0" smtClean="0">
                <a:latin typeface="Comic Sans MS" pitchFamily="66" charset="0"/>
              </a:rPr>
              <a:t>6 =</a:t>
            </a:r>
          </a:p>
          <a:p>
            <a:pPr eaLnBrk="1" hangingPunct="1"/>
            <a:r>
              <a:rPr lang="en-US" sz="1000" dirty="0" smtClean="0">
                <a:latin typeface="Comic Sans MS" pitchFamily="66" charset="0"/>
              </a:rPr>
              <a:t>7 =</a:t>
            </a:r>
          </a:p>
          <a:p>
            <a:pPr eaLnBrk="1" hangingPunct="1"/>
            <a:r>
              <a:rPr lang="en-US" sz="1000" dirty="0" smtClean="0">
                <a:latin typeface="Comic Sans MS" pitchFamily="66" charset="0"/>
              </a:rPr>
              <a:t>8 =</a:t>
            </a:r>
          </a:p>
          <a:p>
            <a:pPr eaLnBrk="1" hangingPunct="1"/>
            <a:r>
              <a:rPr lang="en-US" sz="1000" dirty="0" smtClean="0">
                <a:latin typeface="Comic Sans MS" pitchFamily="66" charset="0"/>
              </a:rPr>
              <a:t>9 =</a:t>
            </a:r>
          </a:p>
        </p:txBody>
      </p:sp>
      <p:pic>
        <p:nvPicPr>
          <p:cNvPr id="3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64484" y="2514937"/>
            <a:ext cx="3333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64484" y="3034814"/>
            <a:ext cx="3333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65731" y="2805218"/>
            <a:ext cx="730882" cy="229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 name="TextBox 127"/>
          <p:cNvSpPr txBox="1">
            <a:spLocks noChangeAspect="1"/>
          </p:cNvSpPr>
          <p:nvPr/>
        </p:nvSpPr>
        <p:spPr bwMode="auto">
          <a:xfrm>
            <a:off x="5150634" y="2795586"/>
            <a:ext cx="113717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50 Ohm Bullet?</a:t>
            </a:r>
            <a:endParaRPr lang="en-US" dirty="0">
              <a:latin typeface="Comic Sans MS" pitchFamily="66" charset="0"/>
            </a:endParaRPr>
          </a:p>
        </p:txBody>
      </p:sp>
      <p:grpSp>
        <p:nvGrpSpPr>
          <p:cNvPr id="4" name="Group 3"/>
          <p:cNvGrpSpPr/>
          <p:nvPr/>
        </p:nvGrpSpPr>
        <p:grpSpPr>
          <a:xfrm>
            <a:off x="974402" y="3917192"/>
            <a:ext cx="1315037" cy="2392945"/>
            <a:chOff x="974402" y="3917192"/>
            <a:chExt cx="1315037" cy="2392945"/>
          </a:xfrm>
        </p:grpSpPr>
        <p:sp>
          <p:nvSpPr>
            <p:cNvPr id="3" name="Rounded Rectangle 2"/>
            <p:cNvSpPr/>
            <p:nvPr/>
          </p:nvSpPr>
          <p:spPr bwMode="auto">
            <a:xfrm>
              <a:off x="980828" y="4163413"/>
              <a:ext cx="1308610" cy="1900503"/>
            </a:xfrm>
            <a:prstGeom prst="round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 name="TextBox 127"/>
            <p:cNvSpPr txBox="1">
              <a:spLocks noChangeAspect="1"/>
            </p:cNvSpPr>
            <p:nvPr/>
          </p:nvSpPr>
          <p:spPr bwMode="auto">
            <a:xfrm>
              <a:off x="980829" y="4702022"/>
              <a:ext cx="130861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Transformer</a:t>
              </a:r>
              <a:endParaRPr lang="en-US" dirty="0">
                <a:latin typeface="Comic Sans MS" pitchFamily="66" charset="0"/>
              </a:endParaRPr>
            </a:p>
          </p:txBody>
        </p:sp>
        <p:sp>
          <p:nvSpPr>
            <p:cNvPr id="40" name="TextBox 127"/>
            <p:cNvSpPr txBox="1">
              <a:spLocks noChangeAspect="1"/>
            </p:cNvSpPr>
            <p:nvPr/>
          </p:nvSpPr>
          <p:spPr bwMode="auto">
            <a:xfrm>
              <a:off x="980829" y="6063916"/>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110VAC</a:t>
              </a:r>
              <a:endParaRPr lang="en-US" dirty="0">
                <a:latin typeface="Comic Sans MS" pitchFamily="66" charset="0"/>
              </a:endParaRPr>
            </a:p>
          </p:txBody>
        </p:sp>
        <p:sp>
          <p:nvSpPr>
            <p:cNvPr id="41" name="TextBox 127"/>
            <p:cNvSpPr txBox="1">
              <a:spLocks noChangeAspect="1"/>
            </p:cNvSpPr>
            <p:nvPr/>
          </p:nvSpPr>
          <p:spPr bwMode="auto">
            <a:xfrm>
              <a:off x="974402" y="3917192"/>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24VAC</a:t>
              </a:r>
              <a:endParaRPr lang="en-US" dirty="0">
                <a:latin typeface="Comic Sans MS" pitchFamily="66" charset="0"/>
              </a:endParaRPr>
            </a:p>
          </p:txBody>
        </p:sp>
      </p:grpSp>
      <p:grpSp>
        <p:nvGrpSpPr>
          <p:cNvPr id="44" name="Group 43"/>
          <p:cNvGrpSpPr/>
          <p:nvPr/>
        </p:nvGrpSpPr>
        <p:grpSpPr>
          <a:xfrm>
            <a:off x="3682822" y="3917191"/>
            <a:ext cx="1315037" cy="2392945"/>
            <a:chOff x="974402" y="3917192"/>
            <a:chExt cx="1315037" cy="2392945"/>
          </a:xfrm>
        </p:grpSpPr>
        <p:sp>
          <p:nvSpPr>
            <p:cNvPr id="45" name="Rounded Rectangle 44"/>
            <p:cNvSpPr/>
            <p:nvPr/>
          </p:nvSpPr>
          <p:spPr bwMode="auto">
            <a:xfrm>
              <a:off x="980828" y="4163413"/>
              <a:ext cx="1308610" cy="1900503"/>
            </a:xfrm>
            <a:prstGeom prst="round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 name="TextBox 127"/>
            <p:cNvSpPr txBox="1">
              <a:spLocks noChangeAspect="1"/>
            </p:cNvSpPr>
            <p:nvPr/>
          </p:nvSpPr>
          <p:spPr bwMode="auto">
            <a:xfrm>
              <a:off x="980829" y="4702022"/>
              <a:ext cx="130861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Interface</a:t>
              </a:r>
              <a:endParaRPr lang="en-US" dirty="0">
                <a:latin typeface="Comic Sans MS" pitchFamily="66" charset="0"/>
              </a:endParaRPr>
            </a:p>
          </p:txBody>
        </p:sp>
        <p:sp>
          <p:nvSpPr>
            <p:cNvPr id="48" name="TextBox 127"/>
            <p:cNvSpPr txBox="1">
              <a:spLocks noChangeAspect="1"/>
            </p:cNvSpPr>
            <p:nvPr/>
          </p:nvSpPr>
          <p:spPr bwMode="auto">
            <a:xfrm>
              <a:off x="980829" y="6063916"/>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12VDC</a:t>
              </a:r>
              <a:endParaRPr lang="en-US" dirty="0">
                <a:latin typeface="Comic Sans MS" pitchFamily="66" charset="0"/>
              </a:endParaRPr>
            </a:p>
          </p:txBody>
        </p:sp>
        <p:sp>
          <p:nvSpPr>
            <p:cNvPr id="49" name="TextBox 127"/>
            <p:cNvSpPr txBox="1">
              <a:spLocks noChangeAspect="1"/>
            </p:cNvSpPr>
            <p:nvPr/>
          </p:nvSpPr>
          <p:spPr bwMode="auto">
            <a:xfrm>
              <a:off x="974402" y="3917192"/>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 </a:t>
              </a:r>
              <a:endParaRPr lang="en-US" dirty="0">
                <a:latin typeface="Comic Sans MS" pitchFamily="66" charset="0"/>
              </a:endParaRPr>
            </a:p>
          </p:txBody>
        </p:sp>
      </p:grpSp>
      <p:pic>
        <p:nvPicPr>
          <p:cNvPr id="595970"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507302" y="2514937"/>
            <a:ext cx="382045" cy="3508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64295" y="2918696"/>
            <a:ext cx="468057" cy="4519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6" name="TextBox 127"/>
          <p:cNvSpPr txBox="1">
            <a:spLocks noChangeAspect="1"/>
          </p:cNvSpPr>
          <p:nvPr/>
        </p:nvSpPr>
        <p:spPr bwMode="auto">
          <a:xfrm>
            <a:off x="6035818" y="1273103"/>
            <a:ext cx="113717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Type N</a:t>
            </a:r>
            <a:endParaRPr lang="en-US" dirty="0">
              <a:latin typeface="Comic Sans MS" pitchFamily="66" charset="0"/>
            </a:endParaRPr>
          </a:p>
        </p:txBody>
      </p:sp>
    </p:spTree>
    <p:extLst>
      <p:ext uri="{BB962C8B-B14F-4D97-AF65-F5344CB8AC3E}">
        <p14:creationId xmlns:p14="http://schemas.microsoft.com/office/powerpoint/2010/main" val="3294382696"/>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ction="ppaction://hlinksldjump"/>
              </a:rPr>
              <a:t>&lt;&lt; IFO Subsystems</a:t>
            </a:r>
            <a:endParaRPr lang="en-US" sz="800" b="1" dirty="0">
              <a:latin typeface="Comic Sans MS" pitchFamily="66" charset="0"/>
            </a:endParaRPr>
          </a:p>
        </p:txBody>
      </p:sp>
      <p:grpSp>
        <p:nvGrpSpPr>
          <p:cNvPr id="546" name="Group 545"/>
          <p:cNvGrpSpPr/>
          <p:nvPr/>
        </p:nvGrpSpPr>
        <p:grpSpPr>
          <a:xfrm>
            <a:off x="641350" y="775460"/>
            <a:ext cx="7902575" cy="5270500"/>
            <a:chOff x="641350" y="673100"/>
            <a:chExt cx="7902575" cy="5270500"/>
          </a:xfrm>
        </p:grpSpPr>
        <p:sp>
          <p:nvSpPr>
            <p:cNvPr id="547" name="Rectangle 546"/>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48" name="Rectangle 547"/>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49" name="Rectangle 548"/>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0" name="Rectangle 549"/>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1" name="Rectangle 550"/>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2" name="Rectangle 551"/>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3" name="Rectangle 552"/>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4" name="Rectangle 553"/>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5" name="Rectangle 554"/>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6" name="Rectangle 555"/>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7" name="Rectangle 556"/>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8" name="Rectangle 557"/>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9" name="Rectangle 558"/>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0" name="Rectangle 559"/>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561" name="Rectangle 560"/>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2" name="Rectangle 561"/>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3" name="Rectangle 562"/>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4" name="Rectangle 563"/>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5" name="Rectangle 564"/>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6" name="Rectangle 565"/>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7" name="Rectangle 566"/>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8" name="Rectangle 567"/>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9" name="Rectangle 568"/>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0" name="Rectangle 569"/>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1" name="Rectangle 570"/>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2" name="Rectangle 571"/>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3" name="Rectangle 572"/>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4" name="Rectangle 573"/>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5" name="Rectangle 574"/>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6" name="Rectangle 575"/>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7" name="Rectangle 576"/>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8" name="Rectangle 577"/>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9" name="Rectangle 578"/>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0" name="Rectangle 579"/>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1" name="Rectangle 580"/>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2" name="Rectangle 581"/>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3" name="Rectangle 582"/>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4" name="Rectangle 583"/>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5" name="Rectangle 584"/>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6" name="Rectangle 585"/>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7" name="Rectangle 586"/>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8" name="Rectangle 587"/>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9" name="Rectangle 588"/>
            <p:cNvSpPr>
              <a:spLocks noChangeAspect="1"/>
            </p:cNvSpPr>
            <p:nvPr/>
          </p:nvSpPr>
          <p:spPr bwMode="auto">
            <a:xfrm>
              <a:off x="3099304" y="1639384"/>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0" name="Rectangle 589"/>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1" name="Rectangle 590"/>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2" name="Rectangle 591"/>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3" name="Rectangle 592"/>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4" name="Rectangle 593"/>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5" name="Rectangle 594"/>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6" name="Rectangle 595"/>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7" name="Rectangle 596"/>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8" name="Rectangle 597"/>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9" name="Rectangle 598"/>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0" name="Rectangle 599"/>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1" name="Rectangle 600"/>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2" name="Rectangle 601"/>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3" name="Rectangle 602"/>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604" name="Rectangle 603"/>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5" name="Rectangle 604"/>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6" name="Rectangle 605"/>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7" name="Rectangle 606"/>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8" name="Rectangle 607"/>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9" name="Rectangle 608"/>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0" name="Rectangle 609"/>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1" name="Rectangle 610"/>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2" name="Rectangle 611"/>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3" name="Rectangle 612"/>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4" name="Rectangle 613"/>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5" name="Rectangle 614"/>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6" name="Rectangle 615"/>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7" name="Rectangle 616"/>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8" name="Rectangle 617"/>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9" name="Rectangle 618"/>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0" name="Rectangle 619"/>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1" name="Rectangle 620"/>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2"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623"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624"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625" name="Rectangle 624"/>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6" name="Rectangle 86"/>
            <p:cNvSpPr>
              <a:spLocks noChangeArrowheads="1"/>
            </p:cNvSpPr>
            <p:nvPr/>
          </p:nvSpPr>
          <p:spPr bwMode="auto">
            <a:xfrm rot="16200000">
              <a:off x="1959125" y="194174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3" action="ppaction://hlinksldjump"/>
                </a:rPr>
                <a:t>L1-FAC-C1</a:t>
              </a:r>
              <a:endParaRPr lang="en-US" sz="800" b="1" dirty="0">
                <a:latin typeface="Comic Sans MS" pitchFamily="66" charset="0"/>
                <a:ea typeface="ＭＳ Ｐゴシック" charset="-128"/>
              </a:endParaRPr>
            </a:p>
          </p:txBody>
        </p:sp>
        <p:sp>
          <p:nvSpPr>
            <p:cNvPr id="627"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L1-SUS-C1</a:t>
              </a:r>
              <a:endParaRPr lang="en-US" sz="800" b="1" dirty="0">
                <a:latin typeface="Comic Sans MS" charset="0"/>
                <a:ea typeface="ＭＳ Ｐゴシック" charset="-128"/>
              </a:endParaRPr>
            </a:p>
          </p:txBody>
        </p:sp>
        <p:sp>
          <p:nvSpPr>
            <p:cNvPr id="628"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5" action="ppaction://hlinksldjump"/>
                </a:rPr>
                <a:t>L1-SUS-C2</a:t>
              </a:r>
              <a:endParaRPr lang="en-US" sz="800" b="1" dirty="0">
                <a:latin typeface="Comic Sans MS" charset="0"/>
                <a:ea typeface="ＭＳ Ｐゴシック" charset="-128"/>
              </a:endParaRPr>
            </a:p>
          </p:txBody>
        </p:sp>
        <p:sp>
          <p:nvSpPr>
            <p:cNvPr id="629"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L1-SUS-C3</a:t>
              </a:r>
              <a:endParaRPr lang="en-US" sz="800" b="1" dirty="0">
                <a:latin typeface="Comic Sans MS" charset="0"/>
                <a:ea typeface="ＭＳ Ｐゴシック" charset="-128"/>
              </a:endParaRPr>
            </a:p>
          </p:txBody>
        </p:sp>
        <p:sp>
          <p:nvSpPr>
            <p:cNvPr id="630"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7" action="ppaction://hlinksldjump"/>
                </a:rPr>
                <a:t>L1-SUS-C4</a:t>
              </a:r>
              <a:endParaRPr lang="en-US" sz="800" b="1" dirty="0">
                <a:latin typeface="Comic Sans MS" charset="0"/>
                <a:ea typeface="ＭＳ Ｐゴシック" charset="-128"/>
              </a:endParaRPr>
            </a:p>
          </p:txBody>
        </p:sp>
        <p:sp>
          <p:nvSpPr>
            <p:cNvPr id="631"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L1-SUS-C5</a:t>
              </a:r>
              <a:endParaRPr lang="en-US" sz="800" b="1" dirty="0">
                <a:latin typeface="Comic Sans MS" charset="0"/>
                <a:ea typeface="ＭＳ Ｐゴシック" charset="-128"/>
              </a:endParaRPr>
            </a:p>
          </p:txBody>
        </p:sp>
        <p:sp>
          <p:nvSpPr>
            <p:cNvPr id="632"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L1-SUS-C6</a:t>
              </a:r>
              <a:endParaRPr lang="en-US" sz="800" b="1" dirty="0">
                <a:latin typeface="Comic Sans MS" charset="0"/>
                <a:ea typeface="ＭＳ Ｐゴシック" charset="-128"/>
              </a:endParaRPr>
            </a:p>
          </p:txBody>
        </p:sp>
        <p:sp>
          <p:nvSpPr>
            <p:cNvPr id="633"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L1-SUS-C7</a:t>
              </a:r>
              <a:endParaRPr lang="en-US" sz="800" b="1" dirty="0">
                <a:latin typeface="Comic Sans MS" charset="0"/>
                <a:ea typeface="ＭＳ Ｐゴシック" charset="-128"/>
              </a:endParaRPr>
            </a:p>
          </p:txBody>
        </p:sp>
        <p:sp>
          <p:nvSpPr>
            <p:cNvPr id="634"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L1-SUS-C8</a:t>
              </a:r>
              <a:endParaRPr lang="en-US" sz="800" b="1" dirty="0">
                <a:latin typeface="Comic Sans MS" charset="0"/>
                <a:ea typeface="ＭＳ Ｐゴシック" charset="-128"/>
              </a:endParaRPr>
            </a:p>
          </p:txBody>
        </p:sp>
        <p:sp>
          <p:nvSpPr>
            <p:cNvPr id="635"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L1-SEI-C1</a:t>
              </a:r>
              <a:endParaRPr lang="en-US" sz="800" b="1" dirty="0">
                <a:latin typeface="Comic Sans MS" charset="0"/>
                <a:ea typeface="ＭＳ Ｐゴシック" charset="-128"/>
              </a:endParaRPr>
            </a:p>
          </p:txBody>
        </p:sp>
        <p:sp>
          <p:nvSpPr>
            <p:cNvPr id="636"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37"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38"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3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40"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41"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42"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L1-SEI-C2</a:t>
              </a:r>
              <a:endParaRPr lang="en-US" sz="800" b="1" dirty="0">
                <a:latin typeface="Comic Sans MS" charset="0"/>
                <a:ea typeface="ＭＳ Ｐゴシック" charset="-128"/>
              </a:endParaRPr>
            </a:p>
          </p:txBody>
        </p:sp>
        <p:sp>
          <p:nvSpPr>
            <p:cNvPr id="643" name="Rectangle 86"/>
            <p:cNvSpPr>
              <a:spLocks noChangeArrowheads="1"/>
            </p:cNvSpPr>
            <p:nvPr/>
          </p:nvSpPr>
          <p:spPr bwMode="auto">
            <a:xfrm rot="16200000">
              <a:off x="2953569" y="1940947"/>
              <a:ext cx="782587" cy="215444"/>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4" action="ppaction://hlinksldjump"/>
                </a:rPr>
                <a:t>L1-AOS-C1</a:t>
              </a:r>
              <a:endParaRPr lang="en-US" sz="800" b="1" dirty="0">
                <a:latin typeface="Comic Sans MS" charset="0"/>
                <a:ea typeface="ＭＳ Ｐゴシック" charset="-128"/>
              </a:endParaRPr>
            </a:p>
          </p:txBody>
        </p:sp>
        <p:sp>
          <p:nvSpPr>
            <p:cNvPr id="644"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L1-SEI-C3</a:t>
              </a:r>
              <a:endParaRPr lang="en-US" sz="800" b="1" dirty="0">
                <a:latin typeface="Comic Sans MS" charset="0"/>
                <a:ea typeface="ＭＳ Ｐゴシック" charset="-128"/>
              </a:endParaRPr>
            </a:p>
          </p:txBody>
        </p:sp>
        <p:sp>
          <p:nvSpPr>
            <p:cNvPr id="645"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L1-SEI-C4</a:t>
              </a:r>
              <a:endParaRPr lang="en-US" sz="800" b="1" dirty="0">
                <a:latin typeface="Comic Sans MS" charset="0"/>
                <a:ea typeface="ＭＳ Ｐゴシック" charset="-128"/>
              </a:endParaRPr>
            </a:p>
          </p:txBody>
        </p:sp>
        <p:sp>
          <p:nvSpPr>
            <p:cNvPr id="646"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L1-SEI-C5</a:t>
              </a:r>
              <a:endParaRPr lang="en-US" sz="800" b="1" dirty="0">
                <a:latin typeface="Comic Sans MS" charset="0"/>
                <a:ea typeface="ＭＳ Ｐゴシック" charset="-128"/>
              </a:endParaRPr>
            </a:p>
          </p:txBody>
        </p:sp>
        <p:sp>
          <p:nvSpPr>
            <p:cNvPr id="647"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L1-SEI-C6</a:t>
              </a:r>
              <a:endParaRPr lang="en-US" sz="800" b="1" dirty="0">
                <a:latin typeface="Comic Sans MS" charset="0"/>
                <a:ea typeface="ＭＳ Ｐゴシック" charset="-128"/>
              </a:endParaRPr>
            </a:p>
          </p:txBody>
        </p:sp>
        <p:sp>
          <p:nvSpPr>
            <p:cNvPr id="648"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649"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650"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654"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L1-PSL-C1</a:t>
              </a:r>
              <a:endParaRPr lang="en-US" sz="800" b="1" dirty="0">
                <a:latin typeface="Comic Sans MS" charset="0"/>
                <a:ea typeface="ＭＳ Ｐゴシック" charset="-128"/>
              </a:endParaRPr>
            </a:p>
          </p:txBody>
        </p:sp>
        <p:sp>
          <p:nvSpPr>
            <p:cNvPr id="655"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0"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657"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ea typeface="ＭＳ Ｐゴシック" charset="-128"/>
                  <a:hlinkClick r:id="rId3" action="ppaction://hlinksldjump"/>
                </a:rPr>
                <a:t>L1-OAF-C1</a:t>
              </a:r>
              <a:endParaRPr lang="en-US" sz="800" b="1" dirty="0">
                <a:latin typeface="Comic Sans MS" pitchFamily="66" charset="0"/>
                <a:ea typeface="ＭＳ Ｐゴシック" charset="-128"/>
              </a:endParaRPr>
            </a:p>
          </p:txBody>
        </p:sp>
        <p:sp>
          <p:nvSpPr>
            <p:cNvPr id="658"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659"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660"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661"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662"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663"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664"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665"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666"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667"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668"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669"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670"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671"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672"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73"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674"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675"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676"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677"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678"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67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37891"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AOS </a:t>
            </a:r>
            <a:r>
              <a:rPr lang="en-US" smtClean="0">
                <a:ea typeface="ＭＳ Ｐゴシック" pitchFamily="34" charset="-128"/>
              </a:rPr>
              <a:t>/ TCS </a:t>
            </a:r>
            <a:r>
              <a:rPr lang="en-US" dirty="0" smtClean="0">
                <a:ea typeface="ＭＳ Ｐゴシック" pitchFamily="34" charset="-128"/>
              </a:rPr>
              <a:t>(Auxiliary Optics)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7893"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410D5C-C29C-4CA6-BA14-26742C067099}" type="slidenum">
              <a:rPr lang="en-US" smtClean="0">
                <a:solidFill>
                  <a:srgbClr val="898989"/>
                </a:solidFill>
                <a:latin typeface="Calibri" pitchFamily="34" charset="0"/>
              </a:rPr>
              <a:pPr eaLnBrk="1" hangingPunct="1"/>
              <a:t>61</a:t>
            </a:fld>
            <a:endParaRPr lang="en-US" smtClean="0">
              <a:solidFill>
                <a:srgbClr val="898989"/>
              </a:solidFill>
              <a:latin typeface="Calibri" pitchFamily="34" charset="0"/>
            </a:endParaRPr>
          </a:p>
        </p:txBody>
      </p:sp>
      <p:sp>
        <p:nvSpPr>
          <p:cNvPr id="141" name="Rectangle 140"/>
          <p:cNvSpPr/>
          <p:nvPr/>
        </p:nvSpPr>
        <p:spPr>
          <a:xfrm>
            <a:off x="909646" y="6262098"/>
            <a:ext cx="4373954" cy="369332"/>
          </a:xfrm>
          <a:prstGeom prst="rect">
            <a:avLst/>
          </a:prstGeom>
        </p:spPr>
        <p:txBody>
          <a:bodyPr wrap="none">
            <a:spAutoFit/>
          </a:bodyPr>
          <a:lstStyle/>
          <a:p>
            <a:r>
              <a:rPr lang="en-US" dirty="0" smtClean="0"/>
              <a:t>Op Lev Docs : </a:t>
            </a:r>
            <a:r>
              <a:rPr lang="en-US" dirty="0" smtClean="0">
                <a:hlinkClick r:id="rId21"/>
              </a:rPr>
              <a:t>E1200031</a:t>
            </a:r>
            <a:r>
              <a:rPr lang="en-US" dirty="0" smtClean="0"/>
              <a:t>  and </a:t>
            </a:r>
            <a:r>
              <a:rPr lang="en-US" dirty="0" smtClean="0">
                <a:hlinkClick r:id="rId22"/>
              </a:rPr>
              <a:t>T1000097</a:t>
            </a:r>
            <a:endParaRPr lang="en-US" dirty="0"/>
          </a:p>
        </p:txBody>
      </p:sp>
      <p:sp>
        <p:nvSpPr>
          <p:cNvPr id="3" name="Rectangle 2"/>
          <p:cNvSpPr/>
          <p:nvPr/>
        </p:nvSpPr>
        <p:spPr>
          <a:xfrm>
            <a:off x="6423346" y="6147128"/>
            <a:ext cx="2074607" cy="369332"/>
          </a:xfrm>
          <a:prstGeom prst="rect">
            <a:avLst/>
          </a:prstGeom>
        </p:spPr>
        <p:txBody>
          <a:bodyPr wrap="none">
            <a:spAutoFit/>
          </a:bodyPr>
          <a:lstStyle/>
          <a:p>
            <a:r>
              <a:rPr lang="en-US" b="1" dirty="0">
                <a:latin typeface="Comic Sans MS" pitchFamily="66" charset="0"/>
                <a:hlinkClick r:id="rId23"/>
              </a:rPr>
              <a:t>LIGO-D1200258</a:t>
            </a:r>
            <a:endParaRPr lang="en-US" dirty="0"/>
          </a:p>
        </p:txBody>
      </p:sp>
      <p:sp>
        <p:nvSpPr>
          <p:cNvPr id="143" name="Rectangle 142"/>
          <p:cNvSpPr/>
          <p:nvPr/>
        </p:nvSpPr>
        <p:spPr>
          <a:xfrm>
            <a:off x="930327" y="5971349"/>
            <a:ext cx="2539991" cy="369332"/>
          </a:xfrm>
          <a:prstGeom prst="rect">
            <a:avLst/>
          </a:prstGeom>
        </p:spPr>
        <p:txBody>
          <a:bodyPr wrap="none">
            <a:spAutoFit/>
          </a:bodyPr>
          <a:lstStyle/>
          <a:p>
            <a:r>
              <a:rPr lang="en-US" dirty="0" smtClean="0"/>
              <a:t>IO Diagram: </a:t>
            </a:r>
            <a:r>
              <a:rPr lang="en-US" dirty="0" smtClean="0">
                <a:hlinkClick r:id="rId24"/>
              </a:rPr>
              <a:t>D1100909</a:t>
            </a:r>
            <a:endParaRPr lang="en-US" dirty="0"/>
          </a:p>
        </p:txBody>
      </p:sp>
      <p:sp>
        <p:nvSpPr>
          <p:cNvPr id="144" name="Rectangle 86"/>
          <p:cNvSpPr>
            <a:spLocks noChangeArrowheads="1"/>
          </p:cNvSpPr>
          <p:nvPr/>
        </p:nvSpPr>
        <p:spPr bwMode="auto">
          <a:xfrm>
            <a:off x="5164568" y="353714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5" action="ppaction://hlinksldjump"/>
              </a:rPr>
              <a:t>L1-ISC-C1</a:t>
            </a:r>
            <a:endParaRPr lang="en-US" sz="800" b="1" dirty="0">
              <a:latin typeface="Comic Sans MS" charset="0"/>
              <a:ea typeface="ＭＳ Ｐゴシック" charset="-128"/>
            </a:endParaRPr>
          </a:p>
        </p:txBody>
      </p:sp>
      <p:sp>
        <p:nvSpPr>
          <p:cNvPr id="145" name="Rectangle 86"/>
          <p:cNvSpPr>
            <a:spLocks noChangeArrowheads="1"/>
          </p:cNvSpPr>
          <p:nvPr/>
        </p:nvSpPr>
        <p:spPr bwMode="auto">
          <a:xfrm>
            <a:off x="5167267" y="402133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6" action="ppaction://hlinksldjump"/>
              </a:rPr>
              <a:t>L1-ISC-C2</a:t>
            </a:r>
            <a:endParaRPr lang="en-US" sz="800" b="1" dirty="0">
              <a:latin typeface="Comic Sans MS" charset="0"/>
              <a:ea typeface="ＭＳ Ｐゴシック" charset="-128"/>
            </a:endParaRPr>
          </a:p>
        </p:txBody>
      </p:sp>
      <p:sp>
        <p:nvSpPr>
          <p:cNvPr id="146" name="Rectangle 86"/>
          <p:cNvSpPr>
            <a:spLocks noChangeArrowheads="1"/>
          </p:cNvSpPr>
          <p:nvPr/>
        </p:nvSpPr>
        <p:spPr bwMode="auto">
          <a:xfrm>
            <a:off x="5165679" y="450833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7" action="ppaction://hlinksldjump"/>
              </a:rPr>
              <a:t>L1-ISC-C3</a:t>
            </a:r>
            <a:endParaRPr lang="en-US" sz="800" b="1" dirty="0">
              <a:latin typeface="Comic Sans MS" pitchFamily="66" charset="0"/>
              <a:ea typeface="+mn-ea"/>
            </a:endParaRPr>
          </a:p>
        </p:txBody>
      </p:sp>
      <p:sp>
        <p:nvSpPr>
          <p:cNvPr id="147" name="Rectangle 86"/>
          <p:cNvSpPr>
            <a:spLocks noChangeArrowheads="1"/>
          </p:cNvSpPr>
          <p:nvPr/>
        </p:nvSpPr>
        <p:spPr bwMode="auto">
          <a:xfrm>
            <a:off x="5156947" y="501951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8" action="ppaction://hlinksldjump"/>
              </a:rPr>
              <a:t>L1-ISC-C4</a:t>
            </a:r>
            <a:endParaRPr lang="en-US" sz="800" b="1" dirty="0">
              <a:latin typeface="Comic Sans MS" pitchFamily="66" charset="0"/>
            </a:endParaRPr>
          </a:p>
        </p:txBody>
      </p:sp>
      <p:sp>
        <p:nvSpPr>
          <p:cNvPr id="2" name="Rounded Rectangular Callout 1"/>
          <p:cNvSpPr/>
          <p:nvPr/>
        </p:nvSpPr>
        <p:spPr bwMode="auto">
          <a:xfrm>
            <a:off x="4076687" y="2431158"/>
            <a:ext cx="4173551" cy="3114649"/>
          </a:xfrm>
          <a:prstGeom prst="wedgeRoundRectCallout">
            <a:avLst>
              <a:gd name="adj1" fmla="val -63152"/>
              <a:gd name="adj2" fmla="val -48067"/>
              <a:gd name="adj3" fmla="val 16667"/>
            </a:avLst>
          </a:prstGeom>
          <a:solidFill>
            <a:srgbClr val="66FF33">
              <a:alpha val="74118"/>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AOS</a:t>
            </a:r>
          </a:p>
          <a:p>
            <a:pPr algn="ctr" fontAlgn="auto">
              <a:spcBef>
                <a:spcPts val="0"/>
              </a:spcBef>
              <a:spcAft>
                <a:spcPts val="0"/>
              </a:spcAft>
            </a:pPr>
            <a:r>
              <a:rPr lang="en-US" sz="3600" b="1" smtClean="0">
                <a:solidFill>
                  <a:schemeClr val="tx1"/>
                </a:solidFill>
                <a:latin typeface="Comic Sans MS" pitchFamily="66" charset="0"/>
              </a:rPr>
              <a:t>TCS</a:t>
            </a:r>
            <a:endParaRPr lang="en-US" b="1" dirty="0">
              <a:solidFill>
                <a:schemeClr val="tx1"/>
              </a:solidFill>
              <a:latin typeface="Comic Sans MS" pitchFamily="66" charset="0"/>
            </a:endParaRPr>
          </a:p>
        </p:txBody>
      </p:sp>
    </p:spTree>
  </p:cSld>
  <p:clrMapOvr>
    <a:masterClrMapping/>
  </p:clrMapOvr>
  <p:timing>
    <p:tnLst>
      <p:par>
        <p:cTn id="1" dur="indefinite" restart="never" nodeType="tmRoot"/>
      </p:par>
    </p:tn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dirty="0" smtClean="0">
                <a:ea typeface="ＭＳ Ｐゴシック" pitchFamily="34" charset="-128"/>
              </a:rPr>
              <a:t>Fiber Optics Connector Types</a:t>
            </a:r>
          </a:p>
        </p:txBody>
      </p:sp>
      <p:sp>
        <p:nvSpPr>
          <p:cNvPr id="46" name="Date Placeholder 45"/>
          <p:cNvSpPr>
            <a:spLocks noGrp="1"/>
          </p:cNvSpPr>
          <p:nvPr>
            <p:ph type="dt" sz="quarter" idx="10"/>
          </p:nvPr>
        </p:nvSpPr>
        <p:spPr/>
        <p:txBody>
          <a:bodyPr/>
          <a:lstStyle/>
          <a:p>
            <a:pPr>
              <a:defRPr/>
            </a:pPr>
            <a:r>
              <a:rPr lang="en-US" smtClean="0"/>
              <a:t>LIGO-G1001032-V10</a:t>
            </a:r>
            <a:endParaRPr lang="en-US"/>
          </a:p>
        </p:txBody>
      </p:sp>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610</a:t>
            </a:fld>
            <a:endParaRPr lang="en-US"/>
          </a:p>
        </p:txBody>
      </p:sp>
      <p:pic>
        <p:nvPicPr>
          <p:cNvPr id="59085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83340" y="2719010"/>
            <a:ext cx="1599585" cy="43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7588" y="3354042"/>
            <a:ext cx="1691340" cy="247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5"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34087" y="1012723"/>
            <a:ext cx="1498343" cy="225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9683" y="1012723"/>
            <a:ext cx="1438275" cy="1847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7"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305258" y="1003197"/>
            <a:ext cx="2162175" cy="162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8"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06808" y="1012723"/>
            <a:ext cx="2152650" cy="160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60" name="Picture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9673" y="2916413"/>
            <a:ext cx="1318291" cy="298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61" name="Picture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58514" y="2719010"/>
            <a:ext cx="1435664" cy="4200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658867" y="4264116"/>
            <a:ext cx="1053081" cy="8516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26098" y="5219953"/>
            <a:ext cx="1085850" cy="933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33692574"/>
      </p:ext>
    </p:extLst>
  </p:cSld>
  <p:clrMapOvr>
    <a:masterClrMapping/>
  </p:clrMapOvr>
  <p:timing>
    <p:tnLst>
      <p:par>
        <p:cTn id="1" dur="indefinite" restart="never" nodeType="tmRoot"/>
      </p:par>
    </p:tnLst>
  </p:timing>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5" name="Group 174"/>
          <p:cNvGrpSpPr/>
          <p:nvPr/>
        </p:nvGrpSpPr>
        <p:grpSpPr>
          <a:xfrm>
            <a:off x="647700" y="1889094"/>
            <a:ext cx="7848600" cy="2771001"/>
            <a:chOff x="914400" y="2895600"/>
            <a:chExt cx="7848600" cy="2771001"/>
          </a:xfrm>
        </p:grpSpPr>
        <p:sp>
          <p:nvSpPr>
            <p:cNvPr id="5" name="TextBox 4"/>
            <p:cNvSpPr txBox="1"/>
            <p:nvPr/>
          </p:nvSpPr>
          <p:spPr>
            <a:xfrm>
              <a:off x="28956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rPr>
                <a:t>S# of Rack</a:t>
              </a:r>
              <a:endParaRPr lang="en-US" sz="1200" b="1" dirty="0">
                <a:latin typeface="Comic Sans MS" pitchFamily="66" charset="0"/>
              </a:endParaRPr>
            </a:p>
          </p:txBody>
        </p:sp>
        <p:sp>
          <p:nvSpPr>
            <p:cNvPr id="4" name="TextBox 3"/>
            <p:cNvSpPr txBox="1"/>
            <p:nvPr/>
          </p:nvSpPr>
          <p:spPr>
            <a:xfrm>
              <a:off x="9144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hlinkClick r:id="rId2"/>
                </a:rPr>
                <a:t>E1200331</a:t>
              </a:r>
              <a:endParaRPr lang="en-US" sz="1200" b="1" dirty="0">
                <a:latin typeface="Comic Sans MS" pitchFamily="66" charset="0"/>
              </a:endParaRPr>
            </a:p>
          </p:txBody>
        </p:sp>
        <p:sp>
          <p:nvSpPr>
            <p:cNvPr id="6" name="TextBox 5"/>
            <p:cNvSpPr txBox="1"/>
            <p:nvPr/>
          </p:nvSpPr>
          <p:spPr>
            <a:xfrm>
              <a:off x="49530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rPr>
                <a:t>D# of Rack</a:t>
              </a:r>
              <a:endParaRPr lang="en-US" sz="1200" b="1" dirty="0">
                <a:latin typeface="Comic Sans MS" pitchFamily="66" charset="0"/>
              </a:endParaRPr>
            </a:p>
          </p:txBody>
        </p:sp>
        <p:sp>
          <p:nvSpPr>
            <p:cNvPr id="7" name="TextBox 6"/>
            <p:cNvSpPr txBox="1"/>
            <p:nvPr/>
          </p:nvSpPr>
          <p:spPr>
            <a:xfrm>
              <a:off x="69342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hlinkClick r:id="rId3"/>
                </a:rPr>
                <a:t>D1200881</a:t>
              </a:r>
              <a:endParaRPr lang="en-US" sz="1200" b="1" dirty="0">
                <a:latin typeface="Comic Sans MS" pitchFamily="66" charset="0"/>
              </a:endParaRPr>
            </a:p>
          </p:txBody>
        </p:sp>
        <p:sp>
          <p:nvSpPr>
            <p:cNvPr id="8" name="TextBox 7"/>
            <p:cNvSpPr txBox="1"/>
            <p:nvPr/>
          </p:nvSpPr>
          <p:spPr>
            <a:xfrm>
              <a:off x="3581400" y="464820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S# of Chassis</a:t>
              </a:r>
              <a:endParaRPr lang="en-US" sz="1000" b="1" dirty="0">
                <a:latin typeface="Comic Sans MS" pitchFamily="66" charset="0"/>
              </a:endParaRPr>
            </a:p>
          </p:txBody>
        </p:sp>
        <p:sp>
          <p:nvSpPr>
            <p:cNvPr id="11" name="TextBox 10"/>
            <p:cNvSpPr txBox="1"/>
            <p:nvPr/>
          </p:nvSpPr>
          <p:spPr>
            <a:xfrm>
              <a:off x="3581400" y="502920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S# of Chassis</a:t>
              </a:r>
              <a:endParaRPr lang="en-US" sz="1000" b="1" dirty="0">
                <a:latin typeface="Comic Sans MS" pitchFamily="66" charset="0"/>
              </a:endParaRPr>
            </a:p>
          </p:txBody>
        </p:sp>
        <p:sp>
          <p:nvSpPr>
            <p:cNvPr id="12" name="TextBox 11"/>
            <p:cNvSpPr txBox="1"/>
            <p:nvPr/>
          </p:nvSpPr>
          <p:spPr>
            <a:xfrm>
              <a:off x="3581400" y="542038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S# of Chassis</a:t>
              </a:r>
              <a:endParaRPr lang="en-US" sz="1000" b="1" dirty="0">
                <a:latin typeface="Comic Sans MS" pitchFamily="66" charset="0"/>
              </a:endParaRPr>
            </a:p>
          </p:txBody>
        </p:sp>
        <p:sp>
          <p:nvSpPr>
            <p:cNvPr id="13" name="TextBox 12"/>
            <p:cNvSpPr txBox="1"/>
            <p:nvPr/>
          </p:nvSpPr>
          <p:spPr>
            <a:xfrm>
              <a:off x="5638800" y="464820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D# of Chassis</a:t>
              </a:r>
              <a:endParaRPr lang="en-US" sz="1000" b="1" dirty="0">
                <a:latin typeface="Comic Sans MS" pitchFamily="66" charset="0"/>
              </a:endParaRPr>
            </a:p>
          </p:txBody>
        </p:sp>
        <p:sp>
          <p:nvSpPr>
            <p:cNvPr id="14" name="TextBox 13"/>
            <p:cNvSpPr txBox="1"/>
            <p:nvPr/>
          </p:nvSpPr>
          <p:spPr>
            <a:xfrm>
              <a:off x="5638800" y="5029854"/>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D# of Chassis</a:t>
              </a:r>
              <a:endParaRPr lang="en-US" sz="1000" b="1" dirty="0">
                <a:latin typeface="Comic Sans MS" pitchFamily="66" charset="0"/>
              </a:endParaRPr>
            </a:p>
          </p:txBody>
        </p:sp>
        <p:sp>
          <p:nvSpPr>
            <p:cNvPr id="15" name="TextBox 14"/>
            <p:cNvSpPr txBox="1"/>
            <p:nvPr/>
          </p:nvSpPr>
          <p:spPr>
            <a:xfrm>
              <a:off x="5638800" y="542038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D# of Chassis</a:t>
              </a:r>
              <a:endParaRPr lang="en-US" sz="1000" b="1" dirty="0">
                <a:latin typeface="Comic Sans MS" pitchFamily="66" charset="0"/>
              </a:endParaRPr>
            </a:p>
          </p:txBody>
        </p:sp>
        <p:cxnSp>
          <p:nvCxnSpPr>
            <p:cNvPr id="24" name="Elbow Connector 23"/>
            <p:cNvCxnSpPr>
              <a:stCxn id="77" idx="3"/>
              <a:endCxn id="4" idx="1"/>
            </p:cNvCxnSpPr>
            <p:nvPr/>
          </p:nvCxnSpPr>
          <p:spPr>
            <a:xfrm flipH="1">
              <a:off x="914400" y="3031867"/>
              <a:ext cx="7848600" cy="2233"/>
            </a:xfrm>
            <a:prstGeom prst="bentConnector5">
              <a:avLst>
                <a:gd name="adj1" fmla="val -1607"/>
                <a:gd name="adj2" fmla="val -13466323"/>
                <a:gd name="adj3" fmla="val 101708"/>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Elbow Connector 27"/>
            <p:cNvCxnSpPr>
              <a:stCxn id="107" idx="3"/>
              <a:endCxn id="8" idx="1"/>
            </p:cNvCxnSpPr>
            <p:nvPr/>
          </p:nvCxnSpPr>
          <p:spPr>
            <a:xfrm rot="16200000" flipH="1">
              <a:off x="3099285" y="4289195"/>
              <a:ext cx="808911" cy="155319"/>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1" name="Elbow Connector 30"/>
            <p:cNvCxnSpPr>
              <a:stCxn id="107" idx="3"/>
              <a:endCxn id="11" idx="1"/>
            </p:cNvCxnSpPr>
            <p:nvPr/>
          </p:nvCxnSpPr>
          <p:spPr>
            <a:xfrm rot="16200000" flipH="1">
              <a:off x="2908785" y="4479695"/>
              <a:ext cx="1189911" cy="155319"/>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Elbow Connector 33"/>
            <p:cNvCxnSpPr>
              <a:stCxn id="107" idx="3"/>
              <a:endCxn id="12" idx="1"/>
            </p:cNvCxnSpPr>
            <p:nvPr/>
          </p:nvCxnSpPr>
          <p:spPr>
            <a:xfrm rot="16200000" flipH="1">
              <a:off x="2713195" y="4675285"/>
              <a:ext cx="1581091" cy="155319"/>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Elbow Connector 36"/>
            <p:cNvCxnSpPr>
              <a:stCxn id="147" idx="3"/>
              <a:endCxn id="13" idx="1"/>
            </p:cNvCxnSpPr>
            <p:nvPr/>
          </p:nvCxnSpPr>
          <p:spPr>
            <a:xfrm rot="16200000" flipH="1">
              <a:off x="5157223" y="4289733"/>
              <a:ext cx="808911" cy="154244"/>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Elbow Connector 39"/>
            <p:cNvCxnSpPr>
              <a:stCxn id="147" idx="3"/>
              <a:endCxn id="14" idx="1"/>
            </p:cNvCxnSpPr>
            <p:nvPr/>
          </p:nvCxnSpPr>
          <p:spPr>
            <a:xfrm rot="16200000" flipH="1">
              <a:off x="4966396" y="4480560"/>
              <a:ext cx="1190565" cy="154244"/>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Elbow Connector 42"/>
            <p:cNvCxnSpPr>
              <a:stCxn id="147" idx="3"/>
              <a:endCxn id="15" idx="1"/>
            </p:cNvCxnSpPr>
            <p:nvPr/>
          </p:nvCxnSpPr>
          <p:spPr>
            <a:xfrm rot="16200000" flipH="1">
              <a:off x="4771133" y="4675823"/>
              <a:ext cx="1581091" cy="154244"/>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7" name="TextBox 76"/>
            <p:cNvSpPr txBox="1"/>
            <p:nvPr/>
          </p:nvSpPr>
          <p:spPr>
            <a:xfrm>
              <a:off x="8153400" y="2939534"/>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97" name="Straight Arrow Connector 96"/>
            <p:cNvCxnSpPr>
              <a:stCxn id="7" idx="3"/>
              <a:endCxn id="77" idx="1"/>
            </p:cNvCxnSpPr>
            <p:nvPr/>
          </p:nvCxnSpPr>
          <p:spPr>
            <a:xfrm flipV="1">
              <a:off x="8001000" y="3031867"/>
              <a:ext cx="152400" cy="223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25" name="Group 124"/>
            <p:cNvGrpSpPr/>
            <p:nvPr/>
          </p:nvGrpSpPr>
          <p:grpSpPr>
            <a:xfrm>
              <a:off x="4648200" y="4679006"/>
              <a:ext cx="990600" cy="184666"/>
              <a:chOff x="7315200" y="3929806"/>
              <a:chExt cx="990600" cy="184666"/>
            </a:xfrm>
          </p:grpSpPr>
          <p:sp>
            <p:nvSpPr>
              <p:cNvPr id="101" name="TextBox 100"/>
              <p:cNvSpPr txBox="1"/>
              <p:nvPr/>
            </p:nvSpPr>
            <p:spPr>
              <a:xfrm>
                <a:off x="7467600" y="3929806"/>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02" name="Straight Arrow Connector 101"/>
              <p:cNvCxnSpPr>
                <a:stCxn id="8" idx="3"/>
                <a:endCxn id="101" idx="1"/>
              </p:cNvCxnSpPr>
              <p:nvPr/>
            </p:nvCxnSpPr>
            <p:spPr>
              <a:xfrm>
                <a:off x="7315200" y="4022111"/>
                <a:ext cx="152400" cy="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a:stCxn id="101" idx="3"/>
                <a:endCxn id="13" idx="1"/>
              </p:cNvCxnSpPr>
              <p:nvPr/>
            </p:nvCxnSpPr>
            <p:spPr>
              <a:xfrm flipV="1">
                <a:off x="8077200" y="4022111"/>
                <a:ext cx="228600" cy="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8" name="Group 117"/>
            <p:cNvGrpSpPr/>
            <p:nvPr/>
          </p:nvGrpSpPr>
          <p:grpSpPr>
            <a:xfrm>
              <a:off x="3333748" y="3172599"/>
              <a:ext cx="184666" cy="789801"/>
              <a:chOff x="7338156" y="4578951"/>
              <a:chExt cx="184666" cy="789801"/>
            </a:xfrm>
          </p:grpSpPr>
          <p:sp>
            <p:nvSpPr>
              <p:cNvPr id="107" name="TextBox 106"/>
              <p:cNvSpPr txBox="1"/>
              <p:nvPr/>
            </p:nvSpPr>
            <p:spPr>
              <a:xfrm rot="5400000">
                <a:off x="7125689" y="497161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08" name="Straight Arrow Connector 107"/>
              <p:cNvCxnSpPr>
                <a:stCxn id="5" idx="2"/>
                <a:endCxn id="107" idx="1"/>
              </p:cNvCxnSpPr>
              <p:nvPr/>
            </p:nvCxnSpPr>
            <p:spPr>
              <a:xfrm flipH="1">
                <a:off x="7430489" y="4578951"/>
                <a:ext cx="2919" cy="1802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8" name="Group 127"/>
            <p:cNvGrpSpPr/>
            <p:nvPr/>
          </p:nvGrpSpPr>
          <p:grpSpPr>
            <a:xfrm>
              <a:off x="3962400" y="2941767"/>
              <a:ext cx="990600" cy="184666"/>
              <a:chOff x="7315200" y="3934569"/>
              <a:chExt cx="990600" cy="184666"/>
            </a:xfrm>
          </p:grpSpPr>
          <p:sp>
            <p:nvSpPr>
              <p:cNvPr id="129" name="TextBox 128"/>
              <p:cNvSpPr txBox="1"/>
              <p:nvPr/>
            </p:nvSpPr>
            <p:spPr>
              <a:xfrm>
                <a:off x="7505704" y="393456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30" name="Straight Arrow Connector 129"/>
              <p:cNvCxnSpPr>
                <a:stCxn id="5" idx="3"/>
                <a:endCxn id="129" idx="1"/>
              </p:cNvCxnSpPr>
              <p:nvPr/>
            </p:nvCxnSpPr>
            <p:spPr>
              <a:xfrm>
                <a:off x="7315200" y="4026902"/>
                <a:ext cx="190504"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29" idx="3"/>
                <a:endCxn id="6" idx="1"/>
              </p:cNvCxnSpPr>
              <p:nvPr/>
            </p:nvCxnSpPr>
            <p:spPr>
              <a:xfrm>
                <a:off x="8115304" y="4026902"/>
                <a:ext cx="190496"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4" name="Group 133"/>
            <p:cNvGrpSpPr/>
            <p:nvPr/>
          </p:nvGrpSpPr>
          <p:grpSpPr>
            <a:xfrm>
              <a:off x="1981200" y="2941767"/>
              <a:ext cx="914400" cy="184666"/>
              <a:chOff x="7377109" y="3934569"/>
              <a:chExt cx="914400" cy="184666"/>
            </a:xfrm>
          </p:grpSpPr>
          <p:sp>
            <p:nvSpPr>
              <p:cNvPr id="135" name="TextBox 134"/>
              <p:cNvSpPr txBox="1"/>
              <p:nvPr/>
            </p:nvSpPr>
            <p:spPr>
              <a:xfrm>
                <a:off x="7529509" y="393456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36" name="Straight Arrow Connector 135"/>
              <p:cNvCxnSpPr>
                <a:stCxn id="4" idx="3"/>
                <a:endCxn id="135" idx="1"/>
              </p:cNvCxnSpPr>
              <p:nvPr/>
            </p:nvCxnSpPr>
            <p:spPr>
              <a:xfrm>
                <a:off x="7377109"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35" idx="3"/>
                <a:endCxn id="5" idx="1"/>
              </p:cNvCxnSpPr>
              <p:nvPr/>
            </p:nvCxnSpPr>
            <p:spPr>
              <a:xfrm>
                <a:off x="8139109"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0" name="Group 139"/>
            <p:cNvGrpSpPr/>
            <p:nvPr/>
          </p:nvGrpSpPr>
          <p:grpSpPr>
            <a:xfrm>
              <a:off x="6019800" y="2941767"/>
              <a:ext cx="914400" cy="184666"/>
              <a:chOff x="7467600" y="3934569"/>
              <a:chExt cx="914400" cy="184666"/>
            </a:xfrm>
          </p:grpSpPr>
          <p:sp>
            <p:nvSpPr>
              <p:cNvPr id="141" name="TextBox 140"/>
              <p:cNvSpPr txBox="1"/>
              <p:nvPr/>
            </p:nvSpPr>
            <p:spPr>
              <a:xfrm>
                <a:off x="7620000" y="393456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42" name="Straight Arrow Connector 141"/>
              <p:cNvCxnSpPr>
                <a:stCxn id="6" idx="3"/>
                <a:endCxn id="141" idx="1"/>
              </p:cNvCxnSpPr>
              <p:nvPr/>
            </p:nvCxnSpPr>
            <p:spPr>
              <a:xfrm>
                <a:off x="7467600"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Straight Arrow Connector 142"/>
              <p:cNvCxnSpPr>
                <a:stCxn id="141" idx="3"/>
                <a:endCxn id="7" idx="1"/>
              </p:cNvCxnSpPr>
              <p:nvPr/>
            </p:nvCxnSpPr>
            <p:spPr>
              <a:xfrm>
                <a:off x="8229600"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p:cNvGrpSpPr/>
            <p:nvPr/>
          </p:nvGrpSpPr>
          <p:grpSpPr>
            <a:xfrm>
              <a:off x="5392223" y="3172599"/>
              <a:ext cx="184666" cy="789801"/>
              <a:chOff x="7352445" y="4578951"/>
              <a:chExt cx="184666" cy="789801"/>
            </a:xfrm>
          </p:grpSpPr>
          <p:sp>
            <p:nvSpPr>
              <p:cNvPr id="147" name="TextBox 146"/>
              <p:cNvSpPr txBox="1"/>
              <p:nvPr/>
            </p:nvSpPr>
            <p:spPr>
              <a:xfrm rot="5400000">
                <a:off x="7139978" y="497161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48" name="Straight Arrow Connector 147"/>
              <p:cNvCxnSpPr>
                <a:stCxn id="6" idx="2"/>
                <a:endCxn id="147" idx="1"/>
              </p:cNvCxnSpPr>
              <p:nvPr/>
            </p:nvCxnSpPr>
            <p:spPr>
              <a:xfrm flipH="1">
                <a:off x="7444778" y="4578951"/>
                <a:ext cx="1844" cy="1802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56" name="Group 155"/>
            <p:cNvGrpSpPr/>
            <p:nvPr/>
          </p:nvGrpSpPr>
          <p:grpSpPr>
            <a:xfrm>
              <a:off x="4648200" y="5059977"/>
              <a:ext cx="990600" cy="184666"/>
              <a:chOff x="7315200" y="3929806"/>
              <a:chExt cx="990599" cy="184666"/>
            </a:xfrm>
          </p:grpSpPr>
          <p:sp>
            <p:nvSpPr>
              <p:cNvPr id="157" name="TextBox 156"/>
              <p:cNvSpPr txBox="1"/>
              <p:nvPr/>
            </p:nvSpPr>
            <p:spPr>
              <a:xfrm>
                <a:off x="7467600" y="3929806"/>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58" name="Straight Arrow Connector 157"/>
              <p:cNvCxnSpPr>
                <a:stCxn id="11" idx="3"/>
                <a:endCxn id="157" idx="1"/>
              </p:cNvCxnSpPr>
              <p:nvPr/>
            </p:nvCxnSpPr>
            <p:spPr>
              <a:xfrm flipV="1">
                <a:off x="7315200" y="4022139"/>
                <a:ext cx="1524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9" name="Straight Arrow Connector 158"/>
              <p:cNvCxnSpPr>
                <a:stCxn id="157" idx="3"/>
                <a:endCxn id="14" idx="1"/>
              </p:cNvCxnSpPr>
              <p:nvPr/>
            </p:nvCxnSpPr>
            <p:spPr>
              <a:xfrm>
                <a:off x="8077200" y="4022139"/>
                <a:ext cx="228599" cy="65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2" name="Group 161"/>
            <p:cNvGrpSpPr/>
            <p:nvPr/>
          </p:nvGrpSpPr>
          <p:grpSpPr>
            <a:xfrm>
              <a:off x="4648200" y="5451157"/>
              <a:ext cx="990600" cy="184666"/>
              <a:chOff x="7315200" y="3929806"/>
              <a:chExt cx="990600" cy="184666"/>
            </a:xfrm>
          </p:grpSpPr>
          <p:sp>
            <p:nvSpPr>
              <p:cNvPr id="163" name="TextBox 162"/>
              <p:cNvSpPr txBox="1"/>
              <p:nvPr/>
            </p:nvSpPr>
            <p:spPr>
              <a:xfrm>
                <a:off x="7467600" y="3929806"/>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64" name="Straight Arrow Connector 163"/>
              <p:cNvCxnSpPr>
                <a:stCxn id="12" idx="3"/>
                <a:endCxn id="163" idx="1"/>
              </p:cNvCxnSpPr>
              <p:nvPr/>
            </p:nvCxnSpPr>
            <p:spPr>
              <a:xfrm flipV="1">
                <a:off x="7315200" y="4022139"/>
                <a:ext cx="1524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5" name="Straight Arrow Connector 164"/>
              <p:cNvCxnSpPr>
                <a:stCxn id="163" idx="3"/>
                <a:endCxn id="15" idx="1"/>
              </p:cNvCxnSpPr>
              <p:nvPr/>
            </p:nvCxnSpPr>
            <p:spPr>
              <a:xfrm>
                <a:off x="8077200" y="4022139"/>
                <a:ext cx="2286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57766" y="4950581"/>
            <a:ext cx="4346232" cy="1592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itle 1"/>
          <p:cNvSpPr>
            <a:spLocks noGrp="1"/>
          </p:cNvSpPr>
          <p:nvPr>
            <p:ph type="ctrTitle"/>
          </p:nvPr>
        </p:nvSpPr>
        <p:spPr>
          <a:xfrm>
            <a:off x="685800" y="144905"/>
            <a:ext cx="7772400" cy="460375"/>
          </a:xfrm>
        </p:spPr>
        <p:txBody>
          <a:bodyPr/>
          <a:lstStyle/>
          <a:p>
            <a:pPr eaLnBrk="1" hangingPunct="1"/>
            <a:r>
              <a:rPr lang="en-US" dirty="0" smtClean="0">
                <a:ea typeface="ＭＳ Ｐゴシック" pitchFamily="34" charset="-128"/>
              </a:rPr>
              <a:t>How Rack Documents Relate</a:t>
            </a:r>
          </a:p>
        </p:txBody>
      </p:sp>
      <p:sp>
        <p:nvSpPr>
          <p:cNvPr id="56" name="Date Placeholder 45"/>
          <p:cNvSpPr>
            <a:spLocks noGrp="1"/>
          </p:cNvSpPr>
          <p:nvPr>
            <p:ph type="dt" sz="quarter" idx="10"/>
          </p:nvPr>
        </p:nvSpPr>
        <p:spPr>
          <a:xfrm>
            <a:off x="0" y="6669088"/>
            <a:ext cx="1273175" cy="185737"/>
          </a:xfrm>
        </p:spPr>
        <p:txBody>
          <a:bodyPr/>
          <a:lstStyle/>
          <a:p>
            <a:pPr>
              <a:defRPr/>
            </a:pPr>
            <a:r>
              <a:rPr lang="en-US" smtClean="0"/>
              <a:t>LIGO-G1001032-V10</a:t>
            </a:r>
            <a:endParaRPr lang="en-US"/>
          </a:p>
        </p:txBody>
      </p:sp>
      <p:sp>
        <p:nvSpPr>
          <p:cNvPr id="57" name="Slide Number Placeholder 1"/>
          <p:cNvSpPr>
            <a:spLocks noGrp="1"/>
          </p:cNvSpPr>
          <p:nvPr>
            <p:ph type="sldNum" sz="quarter" idx="12"/>
          </p:nvPr>
        </p:nvSpPr>
        <p:spPr>
          <a:xfrm>
            <a:off x="8462963" y="6650038"/>
            <a:ext cx="669925" cy="203200"/>
          </a:xfrm>
        </p:spPr>
        <p:txBody>
          <a:bodyPr/>
          <a:lstStyle/>
          <a:p>
            <a:pPr>
              <a:defRPr/>
            </a:pPr>
            <a:fld id="{04741B6E-CF04-49BF-9111-59EF65B2B14E}" type="slidenum">
              <a:rPr lang="en-US" smtClean="0"/>
              <a:pPr>
                <a:defRPr/>
              </a:pPr>
              <a:t>611</a:t>
            </a:fld>
            <a:endParaRPr lang="en-US"/>
          </a:p>
        </p:txBody>
      </p:sp>
    </p:spTree>
    <p:extLst>
      <p:ext uri="{BB962C8B-B14F-4D97-AF65-F5344CB8AC3E}">
        <p14:creationId xmlns:p14="http://schemas.microsoft.com/office/powerpoint/2010/main" val="524535778"/>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1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L1-AOS-C1</a:t>
            </a:r>
          </a:p>
        </p:txBody>
      </p:sp>
      <p:pic>
        <p:nvPicPr>
          <p:cNvPr id="3891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1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879E2D-B62D-4694-AB39-95C697F2BF47}" type="slidenum">
              <a:rPr lang="en-US" smtClean="0">
                <a:solidFill>
                  <a:srgbClr val="898989"/>
                </a:solidFill>
                <a:latin typeface="Calibri" pitchFamily="34" charset="0"/>
              </a:rPr>
              <a:pPr eaLnBrk="1" hangingPunct="1"/>
              <a:t>62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LIGO-G1001032-V10</a:t>
            </a:r>
            <a:endParaRPr lang="en-US" dirty="0"/>
          </a:p>
        </p:txBody>
      </p:sp>
      <p:sp>
        <p:nvSpPr>
          <p:cNvPr id="38920"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AOS Rack </a:t>
            </a:r>
            <a:r>
              <a:rPr lang="en-US" sz="800" b="1" dirty="0">
                <a:latin typeface="Comic Sans MS" pitchFamily="66" charset="0"/>
              </a:rPr>
              <a:t>Layout </a:t>
            </a:r>
            <a:r>
              <a:rPr lang="en-US" sz="800" b="1" dirty="0" smtClean="0">
                <a:latin typeface="Comic Sans MS" pitchFamily="66" charset="0"/>
              </a:rPr>
              <a:t>(</a:t>
            </a:r>
            <a:r>
              <a:rPr lang="en-US" sz="800" b="1" dirty="0" smtClean="0">
                <a:latin typeface="Comic Sans MS" pitchFamily="66" charset="0"/>
                <a:hlinkClick r:id="rId6"/>
              </a:rPr>
              <a:t>D1200258</a:t>
            </a:r>
            <a:r>
              <a:rPr lang="en-US" sz="800" b="1" dirty="0" smtClean="0">
                <a:latin typeface="Comic Sans MS" pitchFamily="66" charset="0"/>
              </a:rPr>
              <a:t>) (</a:t>
            </a:r>
            <a:r>
              <a:rPr lang="en-US" sz="800" b="1" dirty="0" smtClean="0">
                <a:solidFill>
                  <a:schemeClr val="bg1"/>
                </a:solidFill>
                <a:latin typeface="Comic Sans MS" pitchFamily="66" charset="0"/>
                <a:hlinkClick r:id="rId7"/>
              </a:rPr>
              <a:t>S1202974</a:t>
            </a:r>
            <a:r>
              <a:rPr lang="en-US" sz="800" b="1" dirty="0" smtClean="0">
                <a:latin typeface="Comic Sans MS" pitchFamily="66" charset="0"/>
              </a:rPr>
              <a:t>)</a:t>
            </a:r>
            <a:endParaRPr lang="en-US" sz="800" b="1" dirty="0">
              <a:latin typeface="Comic Sans MS" pitchFamily="66" charset="0"/>
            </a:endParaRPr>
          </a:p>
        </p:txBody>
      </p:sp>
      <p:sp>
        <p:nvSpPr>
          <p:cNvPr id="3892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ction="ppaction://hlinksldjump"/>
              </a:rPr>
              <a:t>&lt;&lt; CER</a:t>
            </a:r>
            <a:endParaRPr lang="en-US" sz="800" b="1" dirty="0">
              <a:latin typeface="Comic Sans MS" pitchFamily="66" charset="0"/>
            </a:endParaRPr>
          </a:p>
        </p:txBody>
      </p:sp>
      <p:grpSp>
        <p:nvGrpSpPr>
          <p:cNvPr id="12" name="Group 11"/>
          <p:cNvGrpSpPr/>
          <p:nvPr/>
        </p:nvGrpSpPr>
        <p:grpSpPr>
          <a:xfrm>
            <a:off x="8757122" y="1712271"/>
            <a:ext cx="386878" cy="2971800"/>
            <a:chOff x="8424863" y="1701800"/>
            <a:chExt cx="386878" cy="2971800"/>
          </a:xfrm>
        </p:grpSpPr>
        <p:pic>
          <p:nvPicPr>
            <p:cNvPr id="13" name="Picture 117">
              <a:hlinkClick r:id="rId9"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1" action="ppaction://hlinksldjump"/>
                </a:rPr>
                <a:t>PSO-013</a:t>
              </a:r>
              <a:endParaRPr lang="en-US" sz="900" dirty="0"/>
            </a:p>
          </p:txBody>
        </p:sp>
      </p:grpSp>
      <p:grpSp>
        <p:nvGrpSpPr>
          <p:cNvPr id="15" name="Group 14"/>
          <p:cNvGrpSpPr/>
          <p:nvPr/>
        </p:nvGrpSpPr>
        <p:grpSpPr>
          <a:xfrm>
            <a:off x="8365636" y="1704975"/>
            <a:ext cx="391085" cy="1038225"/>
            <a:chOff x="7980628" y="1704975"/>
            <a:chExt cx="391085" cy="1038225"/>
          </a:xfrm>
        </p:grpSpPr>
        <p:pic>
          <p:nvPicPr>
            <p:cNvPr id="16" name="Picture 119">
              <a:hlinkClick r:id="rId9"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11" action="ppaction://hlinksldjump"/>
                </a:rPr>
                <a:t>PSY-011</a:t>
              </a:r>
              <a:endParaRPr lang="en-US" sz="900" dirty="0"/>
            </a:p>
          </p:txBody>
        </p:sp>
      </p:grpSp>
      <p:grpSp>
        <p:nvGrpSpPr>
          <p:cNvPr id="18" name="Group 359"/>
          <p:cNvGrpSpPr>
            <a:grpSpLocks/>
          </p:cNvGrpSpPr>
          <p:nvPr/>
        </p:nvGrpSpPr>
        <p:grpSpPr bwMode="auto">
          <a:xfrm>
            <a:off x="1955492" y="3856310"/>
            <a:ext cx="5751513" cy="458788"/>
            <a:chOff x="-290267" y="6101482"/>
            <a:chExt cx="5750796" cy="457947"/>
          </a:xfrm>
        </p:grpSpPr>
        <p:grpSp>
          <p:nvGrpSpPr>
            <p:cNvPr id="19" name="Group 220"/>
            <p:cNvGrpSpPr>
              <a:grpSpLocks/>
            </p:cNvGrpSpPr>
            <p:nvPr/>
          </p:nvGrpSpPr>
          <p:grpSpPr bwMode="auto">
            <a:xfrm>
              <a:off x="-290267" y="6101482"/>
              <a:ext cx="3114826" cy="452196"/>
              <a:chOff x="-290267" y="6110108"/>
              <a:chExt cx="3114826" cy="452196"/>
            </a:xfrm>
          </p:grpSpPr>
          <p:pic>
            <p:nvPicPr>
              <p:cNvPr id="24"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 name="TextBox 372"/>
              <p:cNvSpPr txBox="1">
                <a:spLocks noChangeArrowheads="1"/>
              </p:cNvSpPr>
              <p:nvPr/>
            </p:nvSpPr>
            <p:spPr bwMode="auto">
              <a:xfrm>
                <a:off x="-290267" y="6216967"/>
                <a:ext cx="1834406"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l1tcs0 </a:t>
                </a:r>
                <a:r>
                  <a:rPr lang="en-US" sz="800" b="1" dirty="0">
                    <a:latin typeface="Comic Sans MS" pitchFamily="66" charset="0"/>
                    <a:hlinkClick r:id="rId14" action="ppaction://hlinksldjump"/>
                  </a:rPr>
                  <a:t>I/O Extension Chassis</a:t>
                </a:r>
                <a:endParaRPr lang="en-US" sz="800" b="1" dirty="0">
                  <a:latin typeface="Comic Sans MS" pitchFamily="66" charset="0"/>
                </a:endParaRPr>
              </a:p>
            </p:txBody>
          </p:sp>
          <p:sp>
            <p:nvSpPr>
              <p:cNvPr id="26"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5"/>
                  </a:rPr>
                  <a:t>D1001715</a:t>
                </a:r>
                <a:endParaRPr lang="en-US" sz="800" b="1" dirty="0">
                  <a:solidFill>
                    <a:schemeClr val="bg1"/>
                  </a:solidFill>
                  <a:latin typeface="Comic Sans MS" pitchFamily="66" charset="0"/>
                </a:endParaRPr>
              </a:p>
            </p:txBody>
          </p:sp>
        </p:grpSp>
        <p:grpSp>
          <p:nvGrpSpPr>
            <p:cNvPr id="20" name="Group 221"/>
            <p:cNvGrpSpPr>
              <a:grpSpLocks/>
            </p:cNvGrpSpPr>
            <p:nvPr/>
          </p:nvGrpSpPr>
          <p:grpSpPr bwMode="auto">
            <a:xfrm>
              <a:off x="3042258" y="6107233"/>
              <a:ext cx="2418271" cy="452196"/>
              <a:chOff x="3042258" y="6107233"/>
              <a:chExt cx="2418271" cy="452196"/>
            </a:xfrm>
          </p:grpSpPr>
          <p:pic>
            <p:nvPicPr>
              <p:cNvPr id="21"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3"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6"/>
                  </a:rPr>
                  <a:t>S1103894</a:t>
                </a:r>
                <a:endParaRPr lang="en-US" sz="800" b="1" dirty="0">
                  <a:solidFill>
                    <a:schemeClr val="bg1"/>
                  </a:solidFill>
                  <a:latin typeface="Comic Sans MS" pitchFamily="66" charset="0"/>
                </a:endParaRPr>
              </a:p>
            </p:txBody>
          </p:sp>
        </p:grpSp>
      </p:grpSp>
      <p:grpSp>
        <p:nvGrpSpPr>
          <p:cNvPr id="27" name="Group 230"/>
          <p:cNvGrpSpPr>
            <a:grpSpLocks/>
          </p:cNvGrpSpPr>
          <p:nvPr/>
        </p:nvGrpSpPr>
        <p:grpSpPr bwMode="auto">
          <a:xfrm>
            <a:off x="1804453" y="2795587"/>
            <a:ext cx="5894388" cy="223837"/>
            <a:chOff x="-637082" y="5770953"/>
            <a:chExt cx="5893443" cy="224189"/>
          </a:xfrm>
        </p:grpSpPr>
        <p:grpSp>
          <p:nvGrpSpPr>
            <p:cNvPr id="28" name="Group 195"/>
            <p:cNvGrpSpPr>
              <a:grpSpLocks/>
            </p:cNvGrpSpPr>
            <p:nvPr/>
          </p:nvGrpSpPr>
          <p:grpSpPr bwMode="auto">
            <a:xfrm>
              <a:off x="-637082" y="5770953"/>
              <a:ext cx="3266109" cy="221314"/>
              <a:chOff x="-637082" y="5788205"/>
              <a:chExt cx="3266109" cy="221314"/>
            </a:xfrm>
          </p:grpSpPr>
          <p:grpSp>
            <p:nvGrpSpPr>
              <p:cNvPr id="34" name="Group 194"/>
              <p:cNvGrpSpPr>
                <a:grpSpLocks/>
              </p:cNvGrpSpPr>
              <p:nvPr/>
            </p:nvGrpSpPr>
            <p:grpSpPr bwMode="auto">
              <a:xfrm>
                <a:off x="-637082" y="5788205"/>
                <a:ext cx="3266109" cy="215668"/>
                <a:chOff x="-637082" y="5788205"/>
                <a:chExt cx="3266109" cy="215668"/>
              </a:xfrm>
            </p:grpSpPr>
            <p:pic>
              <p:nvPicPr>
                <p:cNvPr id="3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Anti-Image Chassis</a:t>
                  </a:r>
                  <a:endParaRPr lang="en-US" sz="800" b="1" dirty="0">
                    <a:latin typeface="Comic Sans MS" pitchFamily="66" charset="0"/>
                  </a:endParaRPr>
                </a:p>
              </p:txBody>
            </p:sp>
          </p:grpSp>
          <p:sp>
            <p:nvSpPr>
              <p:cNvPr id="3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D070081</a:t>
                </a:r>
                <a:endParaRPr lang="en-US" sz="800" b="1" dirty="0">
                  <a:latin typeface="Comic Sans MS" pitchFamily="66" charset="0"/>
                </a:endParaRPr>
              </a:p>
            </p:txBody>
          </p:sp>
        </p:grpSp>
        <p:grpSp>
          <p:nvGrpSpPr>
            <p:cNvPr id="29" name="Group 192"/>
            <p:cNvGrpSpPr>
              <a:grpSpLocks/>
            </p:cNvGrpSpPr>
            <p:nvPr/>
          </p:nvGrpSpPr>
          <p:grpSpPr bwMode="auto">
            <a:xfrm>
              <a:off x="2841236" y="5773948"/>
              <a:ext cx="2415125" cy="221194"/>
              <a:chOff x="2841236" y="5773948"/>
              <a:chExt cx="2415125" cy="221194"/>
            </a:xfrm>
          </p:grpSpPr>
          <p:sp>
            <p:nvSpPr>
              <p:cNvPr id="3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 name="Group 191"/>
              <p:cNvGrpSpPr>
                <a:grpSpLocks/>
              </p:cNvGrpSpPr>
              <p:nvPr/>
            </p:nvGrpSpPr>
            <p:grpSpPr bwMode="auto">
              <a:xfrm>
                <a:off x="2841236" y="5779698"/>
                <a:ext cx="1280160" cy="215444"/>
                <a:chOff x="2841236" y="5779698"/>
                <a:chExt cx="1280160" cy="215444"/>
              </a:xfrm>
            </p:grpSpPr>
            <p:pic>
              <p:nvPicPr>
                <p:cNvPr id="3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71" name="Group 230"/>
          <p:cNvGrpSpPr>
            <a:grpSpLocks/>
          </p:cNvGrpSpPr>
          <p:nvPr/>
        </p:nvGrpSpPr>
        <p:grpSpPr bwMode="auto">
          <a:xfrm>
            <a:off x="1799926" y="3121588"/>
            <a:ext cx="5894388" cy="223837"/>
            <a:chOff x="-637082" y="5770953"/>
            <a:chExt cx="5893443" cy="224189"/>
          </a:xfrm>
        </p:grpSpPr>
        <p:grpSp>
          <p:nvGrpSpPr>
            <p:cNvPr id="72" name="Group 195"/>
            <p:cNvGrpSpPr>
              <a:grpSpLocks/>
            </p:cNvGrpSpPr>
            <p:nvPr/>
          </p:nvGrpSpPr>
          <p:grpSpPr bwMode="auto">
            <a:xfrm>
              <a:off x="-637082" y="5770953"/>
              <a:ext cx="3266109" cy="221314"/>
              <a:chOff x="-637082" y="5788205"/>
              <a:chExt cx="3266109" cy="221314"/>
            </a:xfrm>
          </p:grpSpPr>
          <p:grpSp>
            <p:nvGrpSpPr>
              <p:cNvPr id="78" name="Group 194"/>
              <p:cNvGrpSpPr>
                <a:grpSpLocks/>
              </p:cNvGrpSpPr>
              <p:nvPr/>
            </p:nvGrpSpPr>
            <p:grpSpPr bwMode="auto">
              <a:xfrm>
                <a:off x="-637082" y="5788205"/>
                <a:ext cx="3266109" cy="215668"/>
                <a:chOff x="-637082" y="5788205"/>
                <a:chExt cx="3266109" cy="215668"/>
              </a:xfrm>
            </p:grpSpPr>
            <p:pic>
              <p:nvPicPr>
                <p:cNvPr id="80"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0" action="ppaction://hlinksldjump"/>
                    </a:rPr>
                    <a:t>Anti-Alias Chassis</a:t>
                  </a:r>
                  <a:endParaRPr lang="en-US" sz="800" b="1" dirty="0">
                    <a:solidFill>
                      <a:prstClr val="black"/>
                    </a:solidFill>
                    <a:latin typeface="Comic Sans MS" pitchFamily="66" charset="0"/>
                  </a:endParaRPr>
                </a:p>
              </p:txBody>
            </p:sp>
          </p:grpSp>
          <p:sp>
            <p:nvSpPr>
              <p:cNvPr id="7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1"/>
                  </a:rPr>
                  <a:t>D0902783</a:t>
                </a:r>
                <a:endParaRPr lang="en-US" sz="800" b="1" dirty="0">
                  <a:solidFill>
                    <a:prstClr val="black"/>
                  </a:solidFill>
                  <a:latin typeface="Comic Sans MS" pitchFamily="66" charset="0"/>
                </a:endParaRPr>
              </a:p>
            </p:txBody>
          </p:sp>
        </p:grpSp>
        <p:grpSp>
          <p:nvGrpSpPr>
            <p:cNvPr id="73" name="Group 192"/>
            <p:cNvGrpSpPr>
              <a:grpSpLocks/>
            </p:cNvGrpSpPr>
            <p:nvPr/>
          </p:nvGrpSpPr>
          <p:grpSpPr bwMode="auto">
            <a:xfrm>
              <a:off x="2841236" y="5773948"/>
              <a:ext cx="2415125" cy="221194"/>
              <a:chOff x="2841236" y="5773948"/>
              <a:chExt cx="2415125" cy="221194"/>
            </a:xfrm>
          </p:grpSpPr>
          <p:sp>
            <p:nvSpPr>
              <p:cNvPr id="7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±18@0.5A</a:t>
                </a:r>
              </a:p>
            </p:txBody>
          </p:sp>
          <p:grpSp>
            <p:nvGrpSpPr>
              <p:cNvPr id="75" name="Group 191"/>
              <p:cNvGrpSpPr>
                <a:grpSpLocks/>
              </p:cNvGrpSpPr>
              <p:nvPr/>
            </p:nvGrpSpPr>
            <p:grpSpPr bwMode="auto">
              <a:xfrm>
                <a:off x="2841236" y="5779698"/>
                <a:ext cx="1280160" cy="215444"/>
                <a:chOff x="2841236" y="5779698"/>
                <a:chExt cx="1280160" cy="215444"/>
              </a:xfrm>
            </p:grpSpPr>
            <p:pic>
              <p:nvPicPr>
                <p:cNvPr id="7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82" name="Group 230"/>
          <p:cNvGrpSpPr>
            <a:grpSpLocks/>
          </p:cNvGrpSpPr>
          <p:nvPr/>
        </p:nvGrpSpPr>
        <p:grpSpPr bwMode="auto">
          <a:xfrm>
            <a:off x="1799926" y="3233428"/>
            <a:ext cx="5894388" cy="223837"/>
            <a:chOff x="-637082" y="5770953"/>
            <a:chExt cx="5893443" cy="224189"/>
          </a:xfrm>
        </p:grpSpPr>
        <p:grpSp>
          <p:nvGrpSpPr>
            <p:cNvPr id="83" name="Group 195"/>
            <p:cNvGrpSpPr>
              <a:grpSpLocks/>
            </p:cNvGrpSpPr>
            <p:nvPr/>
          </p:nvGrpSpPr>
          <p:grpSpPr bwMode="auto">
            <a:xfrm>
              <a:off x="-637082" y="5770953"/>
              <a:ext cx="3266109" cy="221314"/>
              <a:chOff x="-637082" y="5788205"/>
              <a:chExt cx="3266109" cy="221314"/>
            </a:xfrm>
          </p:grpSpPr>
          <p:grpSp>
            <p:nvGrpSpPr>
              <p:cNvPr id="89" name="Group 194"/>
              <p:cNvGrpSpPr>
                <a:grpSpLocks/>
              </p:cNvGrpSpPr>
              <p:nvPr/>
            </p:nvGrpSpPr>
            <p:grpSpPr bwMode="auto">
              <a:xfrm>
                <a:off x="-637082" y="5788205"/>
                <a:ext cx="3266109" cy="215668"/>
                <a:chOff x="-637082" y="5788205"/>
                <a:chExt cx="3266109" cy="215668"/>
              </a:xfrm>
            </p:grpSpPr>
            <p:pic>
              <p:nvPicPr>
                <p:cNvPr id="91"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2" action="ppaction://hlinksldjump"/>
                    </a:rPr>
                    <a:t>Anti-Alias Chassis</a:t>
                  </a:r>
                  <a:endParaRPr lang="en-US" sz="800" b="1" dirty="0">
                    <a:solidFill>
                      <a:prstClr val="black"/>
                    </a:solidFill>
                    <a:latin typeface="Comic Sans MS" pitchFamily="66" charset="0"/>
                  </a:endParaRPr>
                </a:p>
              </p:txBody>
            </p:sp>
          </p:grpSp>
          <p:sp>
            <p:nvSpPr>
              <p:cNvPr id="9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1"/>
                  </a:rPr>
                  <a:t>D0902783</a:t>
                </a:r>
                <a:endParaRPr lang="en-US" sz="800" b="1" dirty="0">
                  <a:solidFill>
                    <a:prstClr val="black"/>
                  </a:solidFill>
                  <a:latin typeface="Comic Sans MS" pitchFamily="66" charset="0"/>
                </a:endParaRPr>
              </a:p>
            </p:txBody>
          </p:sp>
        </p:grpSp>
        <p:grpSp>
          <p:nvGrpSpPr>
            <p:cNvPr id="84" name="Group 192"/>
            <p:cNvGrpSpPr>
              <a:grpSpLocks/>
            </p:cNvGrpSpPr>
            <p:nvPr/>
          </p:nvGrpSpPr>
          <p:grpSpPr bwMode="auto">
            <a:xfrm>
              <a:off x="2841236" y="5773948"/>
              <a:ext cx="2415125" cy="221194"/>
              <a:chOff x="2841236" y="5773948"/>
              <a:chExt cx="2415125" cy="221194"/>
            </a:xfrm>
          </p:grpSpPr>
          <p:sp>
            <p:nvSpPr>
              <p:cNvPr id="8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86" name="Group 191"/>
              <p:cNvGrpSpPr>
                <a:grpSpLocks/>
              </p:cNvGrpSpPr>
              <p:nvPr/>
            </p:nvGrpSpPr>
            <p:grpSpPr bwMode="auto">
              <a:xfrm>
                <a:off x="2841236" y="5779698"/>
                <a:ext cx="1280160" cy="215444"/>
                <a:chOff x="2841236" y="5779698"/>
                <a:chExt cx="1280160" cy="215444"/>
              </a:xfrm>
            </p:grpSpPr>
            <p:pic>
              <p:nvPicPr>
                <p:cNvPr id="87"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93" name="Group 92"/>
          <p:cNvGrpSpPr/>
          <p:nvPr/>
        </p:nvGrpSpPr>
        <p:grpSpPr>
          <a:xfrm>
            <a:off x="2642880" y="2389585"/>
            <a:ext cx="5064125" cy="229001"/>
            <a:chOff x="4654405" y="5751490"/>
            <a:chExt cx="5064125" cy="229001"/>
          </a:xfrm>
        </p:grpSpPr>
        <p:pic>
          <p:nvPicPr>
            <p:cNvPr id="94" name="Picture 1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1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 name="Group 95"/>
            <p:cNvGrpSpPr/>
            <p:nvPr/>
          </p:nvGrpSpPr>
          <p:grpSpPr>
            <a:xfrm>
              <a:off x="4654405" y="5754514"/>
              <a:ext cx="5064125" cy="224802"/>
              <a:chOff x="4654405" y="5754514"/>
              <a:chExt cx="5064125" cy="224802"/>
            </a:xfrm>
          </p:grpSpPr>
          <p:grpSp>
            <p:nvGrpSpPr>
              <p:cNvPr id="97" name="Group 261"/>
              <p:cNvGrpSpPr>
                <a:grpSpLocks/>
              </p:cNvGrpSpPr>
              <p:nvPr/>
            </p:nvGrpSpPr>
            <p:grpSpPr bwMode="auto">
              <a:xfrm>
                <a:off x="4654405" y="5754514"/>
                <a:ext cx="2406970" cy="221922"/>
                <a:chOff x="201292" y="6211704"/>
                <a:chExt cx="2406770" cy="220510"/>
              </a:xfrm>
            </p:grpSpPr>
            <p:sp>
              <p:nvSpPr>
                <p:cNvPr id="101" name="TextBox 80"/>
                <p:cNvSpPr txBox="1">
                  <a:spLocks noChangeArrowheads="1"/>
                </p:cNvSpPr>
                <p:nvPr/>
              </p:nvSpPr>
              <p:spPr bwMode="auto">
                <a:xfrm>
                  <a:off x="201292" y="6211704"/>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4" action="ppaction://hlinksldjump"/>
                    </a:rPr>
                    <a:t>Ring Heater </a:t>
                  </a:r>
                  <a:r>
                    <a:rPr lang="en-US" sz="800" b="1" dirty="0" smtClean="0">
                      <a:latin typeface="Comic Sans MS" pitchFamily="66" charset="0"/>
                      <a:hlinkClick r:id="rId24" action="ppaction://hlinksldjump"/>
                    </a:rPr>
                    <a:t>Driver</a:t>
                  </a:r>
                  <a:endParaRPr lang="en-US" sz="800" b="1" dirty="0">
                    <a:latin typeface="Comic Sans MS" pitchFamily="66" charset="0"/>
                  </a:endParaRPr>
                </a:p>
              </p:txBody>
            </p:sp>
            <p:sp>
              <p:nvSpPr>
                <p:cNvPr id="102"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5"/>
                    </a:rPr>
                    <a:t>D1003254</a:t>
                  </a:r>
                  <a:endParaRPr lang="en-US" sz="800" b="1" dirty="0">
                    <a:latin typeface="Comic Sans MS" pitchFamily="66" charset="0"/>
                  </a:endParaRPr>
                </a:p>
              </p:txBody>
            </p:sp>
          </p:grpSp>
          <p:grpSp>
            <p:nvGrpSpPr>
              <p:cNvPr id="98" name="Group 262"/>
              <p:cNvGrpSpPr>
                <a:grpSpLocks/>
              </p:cNvGrpSpPr>
              <p:nvPr/>
            </p:nvGrpSpPr>
            <p:grpSpPr bwMode="auto">
              <a:xfrm>
                <a:off x="7309890" y="5756709"/>
                <a:ext cx="2408640" cy="222607"/>
                <a:chOff x="2856556" y="6213896"/>
                <a:chExt cx="2408440" cy="221191"/>
              </a:xfrm>
            </p:grpSpPr>
            <p:sp>
              <p:nvSpPr>
                <p:cNvPr id="99"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±18@?A</a:t>
                  </a:r>
                </a:p>
              </p:txBody>
            </p:sp>
            <p:sp>
              <p:nvSpPr>
                <p:cNvPr id="100"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6"/>
                    </a:rPr>
                    <a:t>S1201846</a:t>
                  </a:r>
                  <a:endParaRPr lang="en-US" sz="800" b="1" dirty="0">
                    <a:latin typeface="Comic Sans MS" pitchFamily="66" charset="0"/>
                  </a:endParaRPr>
                </a:p>
              </p:txBody>
            </p:sp>
          </p:grpSp>
        </p:grpSp>
      </p:grpSp>
      <p:grpSp>
        <p:nvGrpSpPr>
          <p:cNvPr id="103" name="Group 102"/>
          <p:cNvGrpSpPr/>
          <p:nvPr/>
        </p:nvGrpSpPr>
        <p:grpSpPr>
          <a:xfrm>
            <a:off x="2640691" y="2061896"/>
            <a:ext cx="5064125" cy="229001"/>
            <a:chOff x="4654405" y="5751490"/>
            <a:chExt cx="5064125" cy="229001"/>
          </a:xfrm>
        </p:grpSpPr>
        <p:pic>
          <p:nvPicPr>
            <p:cNvPr id="104" name="Picture 1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5"/>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6" name="Group 105"/>
            <p:cNvGrpSpPr/>
            <p:nvPr/>
          </p:nvGrpSpPr>
          <p:grpSpPr>
            <a:xfrm>
              <a:off x="4654405" y="5753814"/>
              <a:ext cx="5064125" cy="225513"/>
              <a:chOff x="4654405" y="5753814"/>
              <a:chExt cx="5064125" cy="225513"/>
            </a:xfrm>
          </p:grpSpPr>
          <p:grpSp>
            <p:nvGrpSpPr>
              <p:cNvPr id="107" name="Group 261"/>
              <p:cNvGrpSpPr>
                <a:grpSpLocks/>
              </p:cNvGrpSpPr>
              <p:nvPr/>
            </p:nvGrpSpPr>
            <p:grpSpPr bwMode="auto">
              <a:xfrm>
                <a:off x="4654405" y="5753814"/>
                <a:ext cx="2416802" cy="222611"/>
                <a:chOff x="201292" y="6211019"/>
                <a:chExt cx="2416601" cy="221195"/>
              </a:xfrm>
            </p:grpSpPr>
            <p:sp>
              <p:nvSpPr>
                <p:cNvPr id="112"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Ring Heater Driver</a:t>
                  </a:r>
                  <a:endParaRPr lang="en-US" sz="800" b="1" dirty="0">
                    <a:latin typeface="Comic Sans MS" pitchFamily="66" charset="0"/>
                  </a:endParaRPr>
                </a:p>
              </p:txBody>
            </p:sp>
            <p:sp>
              <p:nvSpPr>
                <p:cNvPr id="113" name="TextBox 81"/>
                <p:cNvSpPr txBox="1">
                  <a:spLocks noChangeArrowheads="1"/>
                </p:cNvSpPr>
                <p:nvPr/>
              </p:nvSpPr>
              <p:spPr bwMode="auto">
                <a:xfrm>
                  <a:off x="1355561"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D1003254</a:t>
                  </a:r>
                  <a:endParaRPr lang="en-US" sz="800" b="1" dirty="0">
                    <a:latin typeface="Comic Sans MS" pitchFamily="66" charset="0"/>
                  </a:endParaRPr>
                </a:p>
              </p:txBody>
            </p:sp>
          </p:grpSp>
          <p:grpSp>
            <p:nvGrpSpPr>
              <p:cNvPr id="108" name="Group 262"/>
              <p:cNvGrpSpPr>
                <a:grpSpLocks/>
              </p:cNvGrpSpPr>
              <p:nvPr/>
            </p:nvGrpSpPr>
            <p:grpSpPr bwMode="auto">
              <a:xfrm>
                <a:off x="7309890" y="5757409"/>
                <a:ext cx="2408640" cy="221918"/>
                <a:chOff x="2856556" y="6214581"/>
                <a:chExt cx="2408440" cy="220506"/>
              </a:xfrm>
            </p:grpSpPr>
            <p:sp>
              <p:nvSpPr>
                <p:cNvPr id="109"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a:t>
                  </a:r>
                  <a:r>
                    <a:rPr lang="en-US" sz="800" b="1" dirty="0" smtClean="0">
                      <a:solidFill>
                        <a:prstClr val="black"/>
                      </a:solidFill>
                      <a:latin typeface="Comic Sans MS" pitchFamily="66" charset="0"/>
                    </a:rPr>
                    <a:t>18@?A</a:t>
                  </a:r>
                  <a:endParaRPr lang="en-US" sz="800" b="1" dirty="0">
                    <a:solidFill>
                      <a:prstClr val="black"/>
                    </a:solidFill>
                    <a:latin typeface="Comic Sans MS" pitchFamily="66" charset="0"/>
                  </a:endParaRPr>
                </a:p>
              </p:txBody>
            </p:sp>
            <p:sp>
              <p:nvSpPr>
                <p:cNvPr id="111"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8"/>
                    </a:rPr>
                    <a:t>S1201844</a:t>
                  </a:r>
                  <a:endParaRPr lang="en-US" sz="800" b="1" dirty="0">
                    <a:latin typeface="Comic Sans MS" pitchFamily="66" charset="0"/>
                  </a:endParaRPr>
                </a:p>
              </p:txBody>
            </p:sp>
          </p:grpSp>
        </p:grpSp>
      </p:grpSp>
      <p:grpSp>
        <p:nvGrpSpPr>
          <p:cNvPr id="114" name="Group 113"/>
          <p:cNvGrpSpPr/>
          <p:nvPr/>
        </p:nvGrpSpPr>
        <p:grpSpPr>
          <a:xfrm>
            <a:off x="2271252" y="5059083"/>
            <a:ext cx="5427974" cy="350002"/>
            <a:chOff x="4290556" y="5695769"/>
            <a:chExt cx="5427974" cy="350002"/>
          </a:xfrm>
        </p:grpSpPr>
        <p:pic>
          <p:nvPicPr>
            <p:cNvPr id="115" name="Picture 16"/>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16"/>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7" name="Group 116"/>
            <p:cNvGrpSpPr/>
            <p:nvPr/>
          </p:nvGrpSpPr>
          <p:grpSpPr>
            <a:xfrm>
              <a:off x="4290556" y="5754526"/>
              <a:ext cx="5427974" cy="234635"/>
              <a:chOff x="4290556" y="5754526"/>
              <a:chExt cx="5427974" cy="234635"/>
            </a:xfrm>
          </p:grpSpPr>
          <p:grpSp>
            <p:nvGrpSpPr>
              <p:cNvPr id="118" name="Group 261"/>
              <p:cNvGrpSpPr>
                <a:grpSpLocks/>
              </p:cNvGrpSpPr>
              <p:nvPr/>
            </p:nvGrpSpPr>
            <p:grpSpPr bwMode="auto">
              <a:xfrm>
                <a:off x="4290556" y="5754526"/>
                <a:ext cx="2770818" cy="231755"/>
                <a:chOff x="-162527" y="6211704"/>
                <a:chExt cx="2770589" cy="230280"/>
              </a:xfrm>
            </p:grpSpPr>
            <p:sp>
              <p:nvSpPr>
                <p:cNvPr id="122" name="TextBox 80"/>
                <p:cNvSpPr txBox="1">
                  <a:spLocks noChangeArrowheads="1"/>
                </p:cNvSpPr>
                <p:nvPr/>
              </p:nvSpPr>
              <p:spPr bwMode="auto">
                <a:xfrm>
                  <a:off x="-162527" y="6211704"/>
                  <a:ext cx="1511132"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TCS Beckhoff Chassis</a:t>
                  </a:r>
                  <a:endParaRPr lang="en-US" sz="800" b="1" dirty="0">
                    <a:latin typeface="Comic Sans MS" pitchFamily="66" charset="0"/>
                  </a:endParaRPr>
                </a:p>
              </p:txBody>
            </p:sp>
            <p:sp>
              <p:nvSpPr>
                <p:cNvPr id="123"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1"/>
                    </a:rPr>
                    <a:t>D1102207</a:t>
                  </a:r>
                  <a:endParaRPr lang="en-US" sz="800" b="1" dirty="0">
                    <a:latin typeface="Comic Sans MS" pitchFamily="66" charset="0"/>
                  </a:endParaRPr>
                </a:p>
              </p:txBody>
            </p:sp>
          </p:grpSp>
          <p:grpSp>
            <p:nvGrpSpPr>
              <p:cNvPr id="119" name="Group 262"/>
              <p:cNvGrpSpPr>
                <a:grpSpLocks/>
              </p:cNvGrpSpPr>
              <p:nvPr/>
            </p:nvGrpSpPr>
            <p:grpSpPr bwMode="auto">
              <a:xfrm>
                <a:off x="7309890" y="5756721"/>
                <a:ext cx="2408640" cy="232440"/>
                <a:chOff x="2856556" y="6213896"/>
                <a:chExt cx="2408440" cy="230961"/>
              </a:xfrm>
            </p:grpSpPr>
            <p:sp>
              <p:nvSpPr>
                <p:cNvPr id="120"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121"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
        <p:nvSpPr>
          <p:cNvPr id="124" name="TextBox 36"/>
          <p:cNvSpPr txBox="1">
            <a:spLocks noChangeArrowheads="1"/>
          </p:cNvSpPr>
          <p:nvPr/>
        </p:nvSpPr>
        <p:spPr bwMode="auto">
          <a:xfrm>
            <a:off x="134846" y="6109833"/>
            <a:ext cx="297092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L1-AOS-C1 is part of </a:t>
            </a:r>
            <a:r>
              <a:rPr lang="en-US" sz="800" b="1" dirty="0" smtClean="0">
                <a:latin typeface="Comic Sans MS" pitchFamily="66" charset="0"/>
                <a:hlinkClick r:id="rId32"/>
              </a:rPr>
              <a:t>E1100895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L1-AOS-C1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63</a:t>
            </a:fld>
            <a:endParaRPr lang="en-US" smtClean="0">
              <a:solidFill>
                <a:srgbClr val="898989"/>
              </a:solidFill>
              <a:latin typeface="Calibri" pitchFamily="34" charset="0"/>
            </a:endParaRPr>
          </a:p>
        </p:txBody>
      </p:sp>
      <p:sp>
        <p:nvSpPr>
          <p:cNvPr id="6963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L1-AOS-C1 </a:t>
            </a:r>
            <a:r>
              <a:rPr lang="en-US" sz="4800" dirty="0">
                <a:latin typeface="Comic Sans MS" pitchFamily="66" charset="0"/>
              </a:rPr>
              <a:t>Details</a:t>
            </a:r>
            <a:endParaRPr lang="en-US" dirty="0"/>
          </a:p>
        </p:txBody>
      </p:sp>
      <p:sp>
        <p:nvSpPr>
          <p:cNvPr id="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 action="ppaction://hlinksldjump"/>
              </a:rPr>
              <a:t>&lt;&lt; L1-AOS-C1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86086654"/>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7" name="Group 56"/>
          <p:cNvGrpSpPr>
            <a:grpSpLocks/>
          </p:cNvGrpSpPr>
          <p:nvPr/>
        </p:nvGrpSpPr>
        <p:grpSpPr bwMode="auto">
          <a:xfrm>
            <a:off x="7428122" y="3910608"/>
            <a:ext cx="1271377" cy="433513"/>
            <a:chOff x="7427707" y="4452144"/>
            <a:chExt cx="1271163" cy="432915"/>
          </a:xfrm>
        </p:grpSpPr>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3"/>
                </a:rPr>
                <a:t>S1201844</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64</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D1003254–S1201844</a:t>
            </a:r>
          </a:p>
        </p:txBody>
      </p:sp>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D1003254</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1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ction="ppaction://hlinksldjump"/>
              </a:rPr>
              <a:t>&lt;&lt; L1-AOS-C1</a:t>
            </a:r>
            <a:endParaRPr lang="en-US" sz="800" b="1" dirty="0">
              <a:solidFill>
                <a:prstClr val="black"/>
              </a:solidFill>
              <a:latin typeface="Comic Sans MS" pitchFamily="66" charset="0"/>
            </a:endParaRPr>
          </a:p>
        </p:txBody>
      </p:sp>
      <p:grpSp>
        <p:nvGrpSpPr>
          <p:cNvPr id="41" name="Group 40"/>
          <p:cNvGrpSpPr/>
          <p:nvPr/>
        </p:nvGrpSpPr>
        <p:grpSpPr>
          <a:xfrm>
            <a:off x="2168524" y="791826"/>
            <a:ext cx="5064125" cy="229001"/>
            <a:chOff x="4654405" y="5751490"/>
            <a:chExt cx="5064125" cy="229001"/>
          </a:xfrm>
        </p:grpSpPr>
        <p:pic>
          <p:nvPicPr>
            <p:cNvPr id="42" name="Picture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 name="Picture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 name="Group 43"/>
            <p:cNvGrpSpPr/>
            <p:nvPr/>
          </p:nvGrpSpPr>
          <p:grpSpPr>
            <a:xfrm>
              <a:off x="4654405" y="5753814"/>
              <a:ext cx="5064125" cy="225513"/>
              <a:chOff x="4654405" y="5753814"/>
              <a:chExt cx="5064125" cy="225513"/>
            </a:xfrm>
          </p:grpSpPr>
          <p:grpSp>
            <p:nvGrpSpPr>
              <p:cNvPr id="45" name="Group 261"/>
              <p:cNvGrpSpPr>
                <a:grpSpLocks/>
              </p:cNvGrpSpPr>
              <p:nvPr/>
            </p:nvGrpSpPr>
            <p:grpSpPr bwMode="auto">
              <a:xfrm>
                <a:off x="4654405" y="5753814"/>
                <a:ext cx="2416802" cy="222611"/>
                <a:chOff x="201292" y="6211019"/>
                <a:chExt cx="2416601" cy="221195"/>
              </a:xfrm>
            </p:grpSpPr>
            <p:sp>
              <p:nvSpPr>
                <p:cNvPr id="49"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Ring Heater Driver</a:t>
                  </a:r>
                  <a:endParaRPr lang="en-US" sz="800" b="1" dirty="0">
                    <a:latin typeface="Comic Sans MS" pitchFamily="66" charset="0"/>
                  </a:endParaRPr>
                </a:p>
              </p:txBody>
            </p:sp>
            <p:sp>
              <p:nvSpPr>
                <p:cNvPr id="50" name="TextBox 81"/>
                <p:cNvSpPr txBox="1">
                  <a:spLocks noChangeArrowheads="1"/>
                </p:cNvSpPr>
                <p:nvPr/>
              </p:nvSpPr>
              <p:spPr bwMode="auto">
                <a:xfrm>
                  <a:off x="1355561"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D1003254</a:t>
                  </a:r>
                  <a:endParaRPr lang="en-US" sz="800" b="1" dirty="0">
                    <a:latin typeface="Comic Sans MS" pitchFamily="66" charset="0"/>
                  </a:endParaRPr>
                </a:p>
              </p:txBody>
            </p:sp>
          </p:grpSp>
          <p:grpSp>
            <p:nvGrpSpPr>
              <p:cNvPr id="46" name="Group 262"/>
              <p:cNvGrpSpPr>
                <a:grpSpLocks/>
              </p:cNvGrpSpPr>
              <p:nvPr/>
            </p:nvGrpSpPr>
            <p:grpSpPr bwMode="auto">
              <a:xfrm>
                <a:off x="7309890" y="5757409"/>
                <a:ext cx="2408640" cy="221918"/>
                <a:chOff x="2856556" y="6214581"/>
                <a:chExt cx="2408440" cy="220506"/>
              </a:xfrm>
            </p:grpSpPr>
            <p:sp>
              <p:nvSpPr>
                <p:cNvPr id="47"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a:t>
                  </a:r>
                  <a:r>
                    <a:rPr lang="en-US" sz="800" b="1" dirty="0" smtClean="0">
                      <a:solidFill>
                        <a:prstClr val="black"/>
                      </a:solidFill>
                      <a:latin typeface="Comic Sans MS" pitchFamily="66" charset="0"/>
                    </a:rPr>
                    <a:t>18@?A</a:t>
                  </a:r>
                  <a:endParaRPr lang="en-US" sz="800" b="1" dirty="0">
                    <a:solidFill>
                      <a:prstClr val="black"/>
                    </a:solidFill>
                    <a:latin typeface="Comic Sans MS" pitchFamily="66" charset="0"/>
                  </a:endParaRPr>
                </a:p>
              </p:txBody>
            </p:sp>
            <p:sp>
              <p:nvSpPr>
                <p:cNvPr id="4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
                    </a:rPr>
                    <a:t>S1201844</a:t>
                  </a:r>
                  <a:endParaRPr lang="en-US" sz="800" b="1" dirty="0">
                    <a:latin typeface="Comic Sans MS" pitchFamily="66" charset="0"/>
                  </a:endParaRPr>
                </a:p>
              </p:txBody>
            </p:sp>
          </p:grpSp>
        </p:grpSp>
      </p:grpSp>
      <p:grpSp>
        <p:nvGrpSpPr>
          <p:cNvPr id="4" name="Group 3"/>
          <p:cNvGrpSpPr/>
          <p:nvPr/>
        </p:nvGrpSpPr>
        <p:grpSpPr>
          <a:xfrm>
            <a:off x="922897" y="1533037"/>
            <a:ext cx="6400800" cy="1070172"/>
            <a:chOff x="1114096" y="2372650"/>
            <a:chExt cx="6400800" cy="1070172"/>
          </a:xfrm>
        </p:grpSpPr>
        <p:pic>
          <p:nvPicPr>
            <p:cNvPr id="29" name="Picture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14096" y="2372651"/>
              <a:ext cx="6400800" cy="1070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15848" y="2372650"/>
              <a:ext cx="5797296" cy="1070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5" name="Rectangular Callout 4"/>
          <p:cNvSpPr/>
          <p:nvPr/>
        </p:nvSpPr>
        <p:spPr bwMode="auto">
          <a:xfrm>
            <a:off x="138011" y="2815585"/>
            <a:ext cx="1902279" cy="676049"/>
          </a:xfrm>
          <a:prstGeom prst="wedgeRectCallout">
            <a:avLst>
              <a:gd name="adj1" fmla="val 57200"/>
              <a:gd name="adj2" fmla="val -137232"/>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b="1" dirty="0" smtClean="0">
                <a:solidFill>
                  <a:prstClr val="black"/>
                </a:solidFill>
                <a:latin typeface="Comic Sans MS" pitchFamily="66" charset="0"/>
              </a:rPr>
              <a:t>This is an early revision of the front panel.  It now has one DB37M connector.</a:t>
            </a:r>
          </a:p>
          <a:p>
            <a:pPr algn="ctr" fontAlgn="auto">
              <a:spcBef>
                <a:spcPts val="0"/>
              </a:spcBef>
              <a:spcAft>
                <a:spcPts val="0"/>
              </a:spcAft>
            </a:pPr>
            <a:r>
              <a:rPr lang="en-US" sz="1000" b="1" dirty="0" smtClean="0">
                <a:solidFill>
                  <a:prstClr val="black"/>
                </a:solidFill>
                <a:latin typeface="Comic Sans MS" pitchFamily="66" charset="0"/>
              </a:rPr>
              <a:t>20121205 </a:t>
            </a:r>
            <a:r>
              <a:rPr lang="en-US" sz="1000" b="1" dirty="0" err="1" smtClean="0">
                <a:solidFill>
                  <a:prstClr val="black"/>
                </a:solidFill>
                <a:latin typeface="Comic Sans MS" pitchFamily="66" charset="0"/>
              </a:rPr>
              <a:t>dlk</a:t>
            </a:r>
            <a:r>
              <a:rPr lang="en-US" sz="1000" b="1" dirty="0" smtClean="0">
                <a:solidFill>
                  <a:prstClr val="black"/>
                </a:solidFill>
                <a:latin typeface="Comic Sans MS" pitchFamily="66" charset="0"/>
              </a:rPr>
              <a:t> </a:t>
            </a:r>
            <a:endParaRPr lang="en-US" sz="1000" dirty="0">
              <a:solidFill>
                <a:schemeClr val="tx1"/>
              </a:solidFill>
            </a:endParaRPr>
          </a:p>
        </p:txBody>
      </p:sp>
      <p:sp>
        <p:nvSpPr>
          <p:cNvPr id="33" name="TextBox 353"/>
          <p:cNvSpPr txBox="1">
            <a:spLocks noChangeArrowheads="1"/>
          </p:cNvSpPr>
          <p:nvPr/>
        </p:nvSpPr>
        <p:spPr bwMode="auto">
          <a:xfrm>
            <a:off x="6085241" y="2277517"/>
            <a:ext cx="816428" cy="215444"/>
          </a:xfrm>
          <a:prstGeom prst="rect">
            <a:avLst/>
          </a:prstGeom>
          <a:solidFill>
            <a:schemeClr val="bg1"/>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D1003254</a:t>
            </a:r>
            <a:endParaRPr lang="en-US" sz="800" b="1" dirty="0">
              <a:solidFill>
                <a:prstClr val="black"/>
              </a:solidFill>
              <a:latin typeface="Comic Sans MS" pitchFamily="66" charset="0"/>
            </a:endParaRPr>
          </a:p>
        </p:txBody>
      </p:sp>
      <p:sp>
        <p:nvSpPr>
          <p:cNvPr id="34" name="Rectangular Callout 33"/>
          <p:cNvSpPr/>
          <p:nvPr/>
        </p:nvSpPr>
        <p:spPr bwMode="auto">
          <a:xfrm>
            <a:off x="7193751" y="2618524"/>
            <a:ext cx="1388035" cy="535085"/>
          </a:xfrm>
          <a:prstGeom prst="wedgeRectCallout">
            <a:avLst>
              <a:gd name="adj1" fmla="val -87766"/>
              <a:gd name="adj2" fmla="val -77602"/>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b="1" dirty="0" smtClean="0">
                <a:solidFill>
                  <a:prstClr val="black"/>
                </a:solidFill>
                <a:latin typeface="Comic Sans MS" pitchFamily="66" charset="0"/>
              </a:rPr>
              <a:t>White label</a:t>
            </a:r>
          </a:p>
          <a:p>
            <a:pPr algn="ctr" fontAlgn="auto">
              <a:spcBef>
                <a:spcPts val="0"/>
              </a:spcBef>
              <a:spcAft>
                <a:spcPts val="0"/>
              </a:spcAft>
            </a:pPr>
            <a:r>
              <a:rPr lang="en-US" sz="1000" b="1" dirty="0" smtClean="0">
                <a:solidFill>
                  <a:prstClr val="black"/>
                </a:solidFill>
                <a:latin typeface="Comic Sans MS" pitchFamily="66" charset="0"/>
              </a:rPr>
              <a:t>20121205 </a:t>
            </a:r>
            <a:r>
              <a:rPr lang="en-US" sz="1000" b="1" dirty="0" err="1" smtClean="0">
                <a:solidFill>
                  <a:prstClr val="black"/>
                </a:solidFill>
                <a:latin typeface="Comic Sans MS" pitchFamily="66" charset="0"/>
              </a:rPr>
              <a:t>dlk</a:t>
            </a:r>
            <a:r>
              <a:rPr lang="en-US" sz="1000" b="1" dirty="0" smtClean="0">
                <a:solidFill>
                  <a:prstClr val="black"/>
                </a:solidFill>
                <a:latin typeface="Comic Sans MS" pitchFamily="66" charset="0"/>
              </a:rPr>
              <a:t> </a:t>
            </a:r>
            <a:endParaRPr lang="en-US" sz="1000" dirty="0">
              <a:solidFill>
                <a:schemeClr val="tx1"/>
              </a:solidFill>
            </a:endParaRPr>
          </a:p>
        </p:txBody>
      </p:sp>
      <p:grpSp>
        <p:nvGrpSpPr>
          <p:cNvPr id="7" name="Group 6"/>
          <p:cNvGrpSpPr/>
          <p:nvPr/>
        </p:nvGrpSpPr>
        <p:grpSpPr>
          <a:xfrm>
            <a:off x="922897" y="3910608"/>
            <a:ext cx="6400800" cy="1070171"/>
            <a:chOff x="922897" y="3910608"/>
            <a:chExt cx="6400800" cy="1070171"/>
          </a:xfrm>
        </p:grpSpPr>
        <p:pic>
          <p:nvPicPr>
            <p:cNvPr id="35" name="Picture 1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22897" y="3910608"/>
              <a:ext cx="6400800" cy="1070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24649" y="3910608"/>
              <a:ext cx="5797296" cy="1052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8" name="Group 101"/>
          <p:cNvGrpSpPr>
            <a:grpSpLocks/>
          </p:cNvGrpSpPr>
          <p:nvPr/>
        </p:nvGrpSpPr>
        <p:grpSpPr bwMode="auto">
          <a:xfrm>
            <a:off x="1750594" y="4185900"/>
            <a:ext cx="1537143" cy="455613"/>
            <a:chOff x="1365250" y="4514850"/>
            <a:chExt cx="1537143" cy="455674"/>
          </a:xfrm>
        </p:grpSpPr>
        <p:grpSp>
          <p:nvGrpSpPr>
            <p:cNvPr id="39" name="Group 129"/>
            <p:cNvGrpSpPr>
              <a:grpSpLocks/>
            </p:cNvGrpSpPr>
            <p:nvPr/>
          </p:nvGrpSpPr>
          <p:grpSpPr bwMode="auto">
            <a:xfrm>
              <a:off x="2032917" y="4514850"/>
              <a:ext cx="869476" cy="455674"/>
              <a:chOff x="778926" y="4075174"/>
              <a:chExt cx="1362540" cy="657225"/>
            </a:xfrm>
          </p:grpSpPr>
          <p:grpSp>
            <p:nvGrpSpPr>
              <p:cNvPr id="52" name="Group 27"/>
              <p:cNvGrpSpPr>
                <a:grpSpLocks/>
              </p:cNvGrpSpPr>
              <p:nvPr/>
            </p:nvGrpSpPr>
            <p:grpSpPr bwMode="auto">
              <a:xfrm>
                <a:off x="778926" y="4162422"/>
                <a:ext cx="228602" cy="517524"/>
                <a:chOff x="2935535" y="4387215"/>
                <a:chExt cx="312420" cy="750570"/>
              </a:xfrm>
            </p:grpSpPr>
            <p:pic>
              <p:nvPicPr>
                <p:cNvPr id="5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17628" y="4577716"/>
                  <a:ext cx="195493"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17628" y="4777740"/>
                  <a:ext cx="195493"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43154"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35535"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3"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03291"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40"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387048" y="4357758"/>
            <a:ext cx="863156" cy="215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402372" y="5149583"/>
            <a:ext cx="878442" cy="215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Rectangle 39"/>
          <p:cNvSpPr>
            <a:spLocks noChangeArrowheads="1"/>
          </p:cNvSpPr>
          <p:nvPr/>
        </p:nvSpPr>
        <p:spPr bwMode="auto">
          <a:xfrm>
            <a:off x="5018814" y="5152329"/>
            <a:ext cx="44595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Label</a:t>
            </a:r>
            <a:endParaRPr lang="en-US" sz="800" b="1" dirty="0">
              <a:latin typeface="Comic Sans MS" pitchFamily="66" charset="0"/>
            </a:endParaRPr>
          </a:p>
        </p:txBody>
      </p:sp>
      <p:sp>
        <p:nvSpPr>
          <p:cNvPr id="63" name="Rectangle 145"/>
          <p:cNvSpPr>
            <a:spLocks noChangeArrowheads="1"/>
          </p:cNvSpPr>
          <p:nvPr/>
        </p:nvSpPr>
        <p:spPr bwMode="auto">
          <a:xfrm>
            <a:off x="5272466" y="4990348"/>
            <a:ext cx="11015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Cable to Ring Heater</a:t>
            </a:r>
            <a:endParaRPr lang="en-US" sz="1600" b="1" dirty="0">
              <a:latin typeface="Comic Sans MS" pitchFamily="66" charset="0"/>
            </a:endParaRPr>
          </a:p>
        </p:txBody>
      </p:sp>
      <p:pic>
        <p:nvPicPr>
          <p:cNvPr id="64" name="Picture 15"/>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18814" y="1969854"/>
            <a:ext cx="1038362" cy="19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16"/>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18814" y="2787798"/>
            <a:ext cx="1037544" cy="19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Rectangle 39"/>
          <p:cNvSpPr>
            <a:spLocks noChangeArrowheads="1"/>
          </p:cNvSpPr>
          <p:nvPr/>
        </p:nvSpPr>
        <p:spPr bwMode="auto">
          <a:xfrm>
            <a:off x="4594079" y="2768889"/>
            <a:ext cx="44595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Label</a:t>
            </a:r>
            <a:endParaRPr lang="en-US" sz="800" b="1" dirty="0">
              <a:latin typeface="Comic Sans MS" pitchFamily="66" charset="0"/>
            </a:endParaRPr>
          </a:p>
        </p:txBody>
      </p:sp>
      <p:sp>
        <p:nvSpPr>
          <p:cNvPr id="67" name="Rectangle 145"/>
          <p:cNvSpPr>
            <a:spLocks noChangeArrowheads="1"/>
          </p:cNvSpPr>
          <p:nvPr/>
        </p:nvSpPr>
        <p:spPr bwMode="auto">
          <a:xfrm>
            <a:off x="5438864" y="2606908"/>
            <a:ext cx="6655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Description</a:t>
            </a:r>
            <a:endParaRPr lang="en-US" sz="1600" b="1" dirty="0">
              <a:latin typeface="Comic Sans MS" pitchFamily="66" charset="0"/>
            </a:endParaRPr>
          </a:p>
        </p:txBody>
      </p:sp>
    </p:spTree>
    <p:extLst>
      <p:ext uri="{BB962C8B-B14F-4D97-AF65-F5344CB8AC3E}">
        <p14:creationId xmlns:p14="http://schemas.microsoft.com/office/powerpoint/2010/main" val="2164854216"/>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65</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D1003254–S1201846</a:t>
            </a:r>
          </a:p>
        </p:txBody>
      </p:sp>
      <p:sp>
        <p:nvSpPr>
          <p:cNvPr id="41"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D1003254</a:t>
            </a:r>
            <a:endParaRPr lang="en-US" sz="800" b="1" dirty="0">
              <a:solidFill>
                <a:prstClr val="black"/>
              </a:solidFill>
              <a:latin typeface="Comic Sans MS" pitchFamily="66" charset="0"/>
            </a:endParaRPr>
          </a:p>
        </p:txBody>
      </p:sp>
      <p:sp>
        <p:nvSpPr>
          <p:cNvPr id="42"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4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ction="ppaction://hlinksldjump"/>
              </a:rPr>
              <a:t>&lt;&lt; L1-AOS-C1</a:t>
            </a:r>
            <a:endParaRPr lang="en-US" sz="800" b="1" dirty="0">
              <a:solidFill>
                <a:prstClr val="black"/>
              </a:solidFill>
              <a:latin typeface="Comic Sans MS" pitchFamily="66" charset="0"/>
            </a:endParaRPr>
          </a:p>
        </p:txBody>
      </p:sp>
      <p:grpSp>
        <p:nvGrpSpPr>
          <p:cNvPr id="44" name="Group 43"/>
          <p:cNvGrpSpPr/>
          <p:nvPr/>
        </p:nvGrpSpPr>
        <p:grpSpPr>
          <a:xfrm>
            <a:off x="2168524" y="791826"/>
            <a:ext cx="5064125" cy="229001"/>
            <a:chOff x="4654405" y="5751490"/>
            <a:chExt cx="5064125" cy="229001"/>
          </a:xfrm>
        </p:grpSpPr>
        <p:pic>
          <p:nvPicPr>
            <p:cNvPr id="45" name="Picture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 name="Group 46"/>
            <p:cNvGrpSpPr/>
            <p:nvPr/>
          </p:nvGrpSpPr>
          <p:grpSpPr>
            <a:xfrm>
              <a:off x="4654405" y="5753814"/>
              <a:ext cx="5064125" cy="225513"/>
              <a:chOff x="4654405" y="5753814"/>
              <a:chExt cx="5064125" cy="225513"/>
            </a:xfrm>
          </p:grpSpPr>
          <p:grpSp>
            <p:nvGrpSpPr>
              <p:cNvPr id="48" name="Group 261"/>
              <p:cNvGrpSpPr>
                <a:grpSpLocks/>
              </p:cNvGrpSpPr>
              <p:nvPr/>
            </p:nvGrpSpPr>
            <p:grpSpPr bwMode="auto">
              <a:xfrm>
                <a:off x="4654405" y="5753814"/>
                <a:ext cx="2416802" cy="222611"/>
                <a:chOff x="201292" y="6211019"/>
                <a:chExt cx="2416601" cy="221195"/>
              </a:xfrm>
            </p:grpSpPr>
            <p:sp>
              <p:nvSpPr>
                <p:cNvPr id="52"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Ring Heater Driver</a:t>
                  </a:r>
                  <a:endParaRPr lang="en-US" sz="800" b="1" dirty="0">
                    <a:latin typeface="Comic Sans MS" pitchFamily="66" charset="0"/>
                  </a:endParaRPr>
                </a:p>
              </p:txBody>
            </p:sp>
            <p:sp>
              <p:nvSpPr>
                <p:cNvPr id="53" name="TextBox 81"/>
                <p:cNvSpPr txBox="1">
                  <a:spLocks noChangeArrowheads="1"/>
                </p:cNvSpPr>
                <p:nvPr/>
              </p:nvSpPr>
              <p:spPr bwMode="auto">
                <a:xfrm>
                  <a:off x="1355561"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D1003254</a:t>
                  </a:r>
                  <a:endParaRPr lang="en-US" sz="800" b="1" dirty="0">
                    <a:latin typeface="Comic Sans MS" pitchFamily="66" charset="0"/>
                  </a:endParaRPr>
                </a:p>
              </p:txBody>
            </p:sp>
          </p:grpSp>
          <p:grpSp>
            <p:nvGrpSpPr>
              <p:cNvPr id="49" name="Group 262"/>
              <p:cNvGrpSpPr>
                <a:grpSpLocks/>
              </p:cNvGrpSpPr>
              <p:nvPr/>
            </p:nvGrpSpPr>
            <p:grpSpPr bwMode="auto">
              <a:xfrm>
                <a:off x="7309890" y="5757409"/>
                <a:ext cx="2408640" cy="221918"/>
                <a:chOff x="2856556" y="6214581"/>
                <a:chExt cx="2408440" cy="220506"/>
              </a:xfrm>
            </p:grpSpPr>
            <p:sp>
              <p:nvSpPr>
                <p:cNvPr id="50"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a:t>
                  </a:r>
                  <a:r>
                    <a:rPr lang="en-US" sz="800" b="1" dirty="0" smtClean="0">
                      <a:solidFill>
                        <a:prstClr val="black"/>
                      </a:solidFill>
                      <a:latin typeface="Comic Sans MS" pitchFamily="66" charset="0"/>
                    </a:rPr>
                    <a:t>18@?A</a:t>
                  </a:r>
                  <a:endParaRPr lang="en-US" sz="800" b="1" dirty="0">
                    <a:solidFill>
                      <a:prstClr val="black"/>
                    </a:solidFill>
                    <a:latin typeface="Comic Sans MS" pitchFamily="66" charset="0"/>
                  </a:endParaRPr>
                </a:p>
              </p:txBody>
            </p:sp>
            <p:sp>
              <p:nvSpPr>
                <p:cNvPr id="51"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S1201846</a:t>
                  </a:r>
                  <a:endParaRPr lang="en-US" sz="800" b="1" dirty="0">
                    <a:latin typeface="Comic Sans MS" pitchFamily="66" charset="0"/>
                  </a:endParaRPr>
                </a:p>
              </p:txBody>
            </p:sp>
          </p:grpSp>
        </p:grpSp>
      </p:grpSp>
      <p:grpSp>
        <p:nvGrpSpPr>
          <p:cNvPr id="21" name="Group 56"/>
          <p:cNvGrpSpPr>
            <a:grpSpLocks/>
          </p:cNvGrpSpPr>
          <p:nvPr/>
        </p:nvGrpSpPr>
        <p:grpSpPr bwMode="auto">
          <a:xfrm>
            <a:off x="7428122" y="3910608"/>
            <a:ext cx="1271377" cy="433513"/>
            <a:chOff x="7427707" y="4452144"/>
            <a:chExt cx="1271163" cy="432915"/>
          </a:xfrm>
        </p:grpSpPr>
        <p:sp>
          <p:nvSpPr>
            <p:cNvPr id="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S1201846</a:t>
              </a:r>
              <a:endParaRPr lang="en-US" sz="800" b="1" dirty="0">
                <a:solidFill>
                  <a:prstClr val="black"/>
                </a:solidFill>
                <a:latin typeface="Comic Sans MS" pitchFamily="66" charset="0"/>
              </a:endParaRPr>
            </a:p>
          </p:txBody>
        </p:sp>
        <p:sp>
          <p:nvSpPr>
            <p:cNvPr id="2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24"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D1003254</a:t>
            </a:r>
            <a:endParaRPr lang="en-US" sz="800" b="1" dirty="0">
              <a:solidFill>
                <a:prstClr val="black"/>
              </a:solidFill>
              <a:latin typeface="Comic Sans MS" pitchFamily="66" charset="0"/>
            </a:endParaRPr>
          </a:p>
        </p:txBody>
      </p:sp>
      <p:sp>
        <p:nvSpPr>
          <p:cNvPr id="25"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26" name="Group 25"/>
          <p:cNvGrpSpPr/>
          <p:nvPr/>
        </p:nvGrpSpPr>
        <p:grpSpPr>
          <a:xfrm>
            <a:off x="922897" y="1533037"/>
            <a:ext cx="6400800" cy="1070172"/>
            <a:chOff x="1114096" y="2372650"/>
            <a:chExt cx="6400800" cy="1070172"/>
          </a:xfrm>
        </p:grpSpPr>
        <p:pic>
          <p:nvPicPr>
            <p:cNvPr id="27" name="Picture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14096" y="2372651"/>
              <a:ext cx="6400800" cy="1070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15848" y="2372650"/>
              <a:ext cx="5797296" cy="107017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9" name="Rectangular Callout 28"/>
          <p:cNvSpPr/>
          <p:nvPr/>
        </p:nvSpPr>
        <p:spPr bwMode="auto">
          <a:xfrm>
            <a:off x="138011" y="2815585"/>
            <a:ext cx="1902279" cy="676049"/>
          </a:xfrm>
          <a:prstGeom prst="wedgeRectCallout">
            <a:avLst>
              <a:gd name="adj1" fmla="val 57200"/>
              <a:gd name="adj2" fmla="val -137232"/>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b="1" dirty="0" smtClean="0">
                <a:solidFill>
                  <a:prstClr val="black"/>
                </a:solidFill>
                <a:latin typeface="Comic Sans MS" pitchFamily="66" charset="0"/>
              </a:rPr>
              <a:t>This is an early revision of the front panel.  It now has one DB37M connector.</a:t>
            </a:r>
          </a:p>
          <a:p>
            <a:pPr algn="ctr" fontAlgn="auto">
              <a:spcBef>
                <a:spcPts val="0"/>
              </a:spcBef>
              <a:spcAft>
                <a:spcPts val="0"/>
              </a:spcAft>
            </a:pPr>
            <a:r>
              <a:rPr lang="en-US" sz="1000" b="1" dirty="0" smtClean="0">
                <a:solidFill>
                  <a:prstClr val="black"/>
                </a:solidFill>
                <a:latin typeface="Comic Sans MS" pitchFamily="66" charset="0"/>
              </a:rPr>
              <a:t>20121205 </a:t>
            </a:r>
            <a:r>
              <a:rPr lang="en-US" sz="1000" b="1" dirty="0" err="1" smtClean="0">
                <a:solidFill>
                  <a:prstClr val="black"/>
                </a:solidFill>
                <a:latin typeface="Comic Sans MS" pitchFamily="66" charset="0"/>
              </a:rPr>
              <a:t>dlk</a:t>
            </a:r>
            <a:r>
              <a:rPr lang="en-US" sz="1000" b="1" dirty="0" smtClean="0">
                <a:solidFill>
                  <a:prstClr val="black"/>
                </a:solidFill>
                <a:latin typeface="Comic Sans MS" pitchFamily="66" charset="0"/>
              </a:rPr>
              <a:t> </a:t>
            </a:r>
            <a:endParaRPr lang="en-US" sz="1000" dirty="0">
              <a:solidFill>
                <a:schemeClr val="tx1"/>
              </a:solidFill>
            </a:endParaRPr>
          </a:p>
        </p:txBody>
      </p:sp>
      <p:grpSp>
        <p:nvGrpSpPr>
          <p:cNvPr id="32" name="Group 31"/>
          <p:cNvGrpSpPr/>
          <p:nvPr/>
        </p:nvGrpSpPr>
        <p:grpSpPr>
          <a:xfrm>
            <a:off x="922897" y="3910608"/>
            <a:ext cx="6400800" cy="1070171"/>
            <a:chOff x="922897" y="3910608"/>
            <a:chExt cx="6400800" cy="1070171"/>
          </a:xfrm>
        </p:grpSpPr>
        <p:pic>
          <p:nvPicPr>
            <p:cNvPr id="33" name="Picture 1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22897" y="3910608"/>
              <a:ext cx="6400800" cy="10701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24649" y="3910608"/>
              <a:ext cx="5797296" cy="1052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5" name="Group 101"/>
          <p:cNvGrpSpPr>
            <a:grpSpLocks/>
          </p:cNvGrpSpPr>
          <p:nvPr/>
        </p:nvGrpSpPr>
        <p:grpSpPr bwMode="auto">
          <a:xfrm>
            <a:off x="1750594" y="4185900"/>
            <a:ext cx="1537143" cy="455613"/>
            <a:chOff x="1365250" y="4514850"/>
            <a:chExt cx="1537143" cy="455674"/>
          </a:xfrm>
        </p:grpSpPr>
        <p:grpSp>
          <p:nvGrpSpPr>
            <p:cNvPr id="36" name="Group 129"/>
            <p:cNvGrpSpPr>
              <a:grpSpLocks/>
            </p:cNvGrpSpPr>
            <p:nvPr/>
          </p:nvGrpSpPr>
          <p:grpSpPr bwMode="auto">
            <a:xfrm>
              <a:off x="2032917" y="4514850"/>
              <a:ext cx="869476" cy="455674"/>
              <a:chOff x="778926" y="4075174"/>
              <a:chExt cx="1362540" cy="657225"/>
            </a:xfrm>
          </p:grpSpPr>
          <p:grpSp>
            <p:nvGrpSpPr>
              <p:cNvPr id="55" name="Group 27"/>
              <p:cNvGrpSpPr>
                <a:grpSpLocks/>
              </p:cNvGrpSpPr>
              <p:nvPr/>
            </p:nvGrpSpPr>
            <p:grpSpPr bwMode="auto">
              <a:xfrm>
                <a:off x="778926" y="4162422"/>
                <a:ext cx="228602" cy="517524"/>
                <a:chOff x="2935535" y="4387215"/>
                <a:chExt cx="312420" cy="750570"/>
              </a:xfrm>
            </p:grpSpPr>
            <p:pic>
              <p:nvPicPr>
                <p:cNvPr id="5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17628" y="4577716"/>
                  <a:ext cx="195493"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17628" y="4777740"/>
                  <a:ext cx="195493"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43154"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35535"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6"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03291"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61"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387048" y="4357758"/>
            <a:ext cx="863156" cy="215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402372" y="5149583"/>
            <a:ext cx="878442" cy="215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Rectangle 39"/>
          <p:cNvSpPr>
            <a:spLocks noChangeArrowheads="1"/>
          </p:cNvSpPr>
          <p:nvPr/>
        </p:nvSpPr>
        <p:spPr bwMode="auto">
          <a:xfrm>
            <a:off x="5018814" y="5152329"/>
            <a:ext cx="44595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Label</a:t>
            </a:r>
            <a:endParaRPr lang="en-US" sz="800" b="1" dirty="0">
              <a:latin typeface="Comic Sans MS" pitchFamily="66" charset="0"/>
            </a:endParaRPr>
          </a:p>
        </p:txBody>
      </p:sp>
      <p:sp>
        <p:nvSpPr>
          <p:cNvPr id="64" name="Rectangle 145"/>
          <p:cNvSpPr>
            <a:spLocks noChangeArrowheads="1"/>
          </p:cNvSpPr>
          <p:nvPr/>
        </p:nvSpPr>
        <p:spPr bwMode="auto">
          <a:xfrm>
            <a:off x="5272466" y="4990348"/>
            <a:ext cx="110158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Cable to Ring Heater</a:t>
            </a:r>
            <a:endParaRPr lang="en-US" sz="1600" b="1" dirty="0">
              <a:latin typeface="Comic Sans MS" pitchFamily="66" charset="0"/>
            </a:endParaRPr>
          </a:p>
        </p:txBody>
      </p:sp>
      <p:pic>
        <p:nvPicPr>
          <p:cNvPr id="65" name="Picture 15"/>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018814" y="1969854"/>
            <a:ext cx="1038362" cy="19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16"/>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018814" y="2787798"/>
            <a:ext cx="1037544" cy="1965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39"/>
          <p:cNvSpPr>
            <a:spLocks noChangeArrowheads="1"/>
          </p:cNvSpPr>
          <p:nvPr/>
        </p:nvSpPr>
        <p:spPr bwMode="auto">
          <a:xfrm>
            <a:off x="4594079" y="2768889"/>
            <a:ext cx="44595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Label</a:t>
            </a:r>
            <a:endParaRPr lang="en-US" sz="800" b="1" dirty="0">
              <a:latin typeface="Comic Sans MS" pitchFamily="66" charset="0"/>
            </a:endParaRPr>
          </a:p>
        </p:txBody>
      </p:sp>
      <p:sp>
        <p:nvSpPr>
          <p:cNvPr id="68" name="Rectangle 145"/>
          <p:cNvSpPr>
            <a:spLocks noChangeArrowheads="1"/>
          </p:cNvSpPr>
          <p:nvPr/>
        </p:nvSpPr>
        <p:spPr bwMode="auto">
          <a:xfrm>
            <a:off x="5438864" y="2606908"/>
            <a:ext cx="6655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Description</a:t>
            </a:r>
            <a:endParaRPr lang="en-US" sz="1600" b="1" dirty="0">
              <a:latin typeface="Comic Sans MS" pitchFamily="66" charset="0"/>
            </a:endParaRPr>
          </a:p>
        </p:txBody>
      </p:sp>
      <p:sp>
        <p:nvSpPr>
          <p:cNvPr id="69" name="TextBox 353"/>
          <p:cNvSpPr txBox="1">
            <a:spLocks noChangeArrowheads="1"/>
          </p:cNvSpPr>
          <p:nvPr/>
        </p:nvSpPr>
        <p:spPr bwMode="auto">
          <a:xfrm>
            <a:off x="6085241" y="2277517"/>
            <a:ext cx="816428" cy="215444"/>
          </a:xfrm>
          <a:prstGeom prst="rect">
            <a:avLst/>
          </a:prstGeom>
          <a:solidFill>
            <a:schemeClr val="bg1"/>
          </a:solidFill>
          <a:ln>
            <a:noFill/>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D1003254</a:t>
            </a:r>
            <a:endParaRPr lang="en-US" sz="800" b="1" dirty="0">
              <a:solidFill>
                <a:prstClr val="black"/>
              </a:solidFill>
              <a:latin typeface="Comic Sans MS" pitchFamily="66" charset="0"/>
            </a:endParaRPr>
          </a:p>
        </p:txBody>
      </p:sp>
      <p:sp>
        <p:nvSpPr>
          <p:cNvPr id="31" name="Rectangular Callout 30"/>
          <p:cNvSpPr/>
          <p:nvPr/>
        </p:nvSpPr>
        <p:spPr bwMode="auto">
          <a:xfrm>
            <a:off x="7193751" y="2618524"/>
            <a:ext cx="1388035" cy="535085"/>
          </a:xfrm>
          <a:prstGeom prst="wedgeRectCallout">
            <a:avLst>
              <a:gd name="adj1" fmla="val -87766"/>
              <a:gd name="adj2" fmla="val -77602"/>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b="1" dirty="0" smtClean="0">
                <a:solidFill>
                  <a:prstClr val="black"/>
                </a:solidFill>
                <a:latin typeface="Comic Sans MS" pitchFamily="66" charset="0"/>
              </a:rPr>
              <a:t>White label</a:t>
            </a:r>
          </a:p>
          <a:p>
            <a:pPr algn="ctr" fontAlgn="auto">
              <a:spcBef>
                <a:spcPts val="0"/>
              </a:spcBef>
              <a:spcAft>
                <a:spcPts val="0"/>
              </a:spcAft>
            </a:pPr>
            <a:r>
              <a:rPr lang="en-US" sz="1000" b="1" dirty="0" smtClean="0">
                <a:solidFill>
                  <a:prstClr val="black"/>
                </a:solidFill>
                <a:latin typeface="Comic Sans MS" pitchFamily="66" charset="0"/>
              </a:rPr>
              <a:t>20121205 </a:t>
            </a:r>
            <a:r>
              <a:rPr lang="en-US" sz="1000" b="1" dirty="0" err="1" smtClean="0">
                <a:solidFill>
                  <a:prstClr val="black"/>
                </a:solidFill>
                <a:latin typeface="Comic Sans MS" pitchFamily="66" charset="0"/>
              </a:rPr>
              <a:t>dlk</a:t>
            </a:r>
            <a:r>
              <a:rPr lang="en-US" sz="1000" b="1" dirty="0" smtClean="0">
                <a:solidFill>
                  <a:prstClr val="black"/>
                </a:solidFill>
                <a:latin typeface="Comic Sans MS" pitchFamily="66" charset="0"/>
              </a:rPr>
              <a:t> </a:t>
            </a:r>
            <a:endParaRPr lang="en-US" sz="1000" dirty="0">
              <a:solidFill>
                <a:schemeClr val="tx1"/>
              </a:solidFill>
            </a:endParaRPr>
          </a:p>
        </p:txBody>
      </p:sp>
    </p:spTree>
    <p:extLst>
      <p:ext uri="{BB962C8B-B14F-4D97-AF65-F5344CB8AC3E}">
        <p14:creationId xmlns:p14="http://schemas.microsoft.com/office/powerpoint/2010/main" val="3588472986"/>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66</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307"/>
              <a:chOff x="-238683" y="5788324"/>
              <a:chExt cx="2867710" cy="221307"/>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528831" y="5130436"/>
            <a:ext cx="2098902" cy="394059"/>
            <a:chOff x="4815223" y="5492217"/>
            <a:chExt cx="2097610" cy="394231"/>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4815223"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5774971" y="5492217"/>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48406" y="2711455"/>
            <a:ext cx="1091077" cy="375492"/>
            <a:chOff x="1872623" y="2921780"/>
            <a:chExt cx="1090652" cy="375241"/>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1872623" y="308157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2317274" y="2921780"/>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1-4</a:t>
              </a:r>
              <a:endParaRPr lang="en-US" b="1" dirty="0">
                <a:solidFill>
                  <a:prstClr val="black"/>
                </a:solidFill>
                <a:latin typeface="Comic Sans MS" pitchFamily="66" charset="0"/>
              </a:endParaRPr>
            </a:p>
          </p:txBody>
        </p:sp>
      </p:grpSp>
      <p:grpSp>
        <p:nvGrpSpPr>
          <p:cNvPr id="320528" name="Group 89"/>
          <p:cNvGrpSpPr>
            <a:grpSpLocks/>
          </p:cNvGrpSpPr>
          <p:nvPr/>
        </p:nvGrpSpPr>
        <p:grpSpPr bwMode="auto">
          <a:xfrm>
            <a:off x="2516351" y="2908653"/>
            <a:ext cx="1122393" cy="380219"/>
            <a:chOff x="1868977" y="2918956"/>
            <a:chExt cx="1122052" cy="379965"/>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1868977" y="3083477"/>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2344936" y="2918956"/>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5-8</a:t>
              </a:r>
              <a:endParaRPr lang="en-US" b="1" dirty="0">
                <a:solidFill>
                  <a:prstClr val="black"/>
                </a:solidFill>
                <a:latin typeface="Comic Sans MS" pitchFamily="66" charset="0"/>
              </a:endParaRPr>
            </a:p>
          </p:txBody>
        </p:sp>
      </p:grpSp>
      <p:grpSp>
        <p:nvGrpSpPr>
          <p:cNvPr id="320529" name="Group 93"/>
          <p:cNvGrpSpPr>
            <a:grpSpLocks/>
          </p:cNvGrpSpPr>
          <p:nvPr/>
        </p:nvGrpSpPr>
        <p:grpSpPr bwMode="auto">
          <a:xfrm>
            <a:off x="4278713" y="2711577"/>
            <a:ext cx="1121365" cy="377588"/>
            <a:chOff x="1878284" y="2940943"/>
            <a:chExt cx="1121502" cy="37733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1878284" y="310283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2291301" y="2940943"/>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9-12</a:t>
              </a:r>
              <a:endParaRPr lang="en-US" b="1" dirty="0">
                <a:solidFill>
                  <a:prstClr val="black"/>
                </a:solidFill>
                <a:latin typeface="Comic Sans MS" pitchFamily="66" charset="0"/>
              </a:endParaRPr>
            </a:p>
          </p:txBody>
        </p:sp>
      </p:grpSp>
      <p:grpSp>
        <p:nvGrpSpPr>
          <p:cNvPr id="320530" name="Group 97"/>
          <p:cNvGrpSpPr>
            <a:grpSpLocks/>
          </p:cNvGrpSpPr>
          <p:nvPr/>
        </p:nvGrpSpPr>
        <p:grpSpPr bwMode="auto">
          <a:xfrm>
            <a:off x="4880723" y="2908656"/>
            <a:ext cx="1152107" cy="366593"/>
            <a:chOff x="1890524" y="2937995"/>
            <a:chExt cx="1151396" cy="366348"/>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1890524" y="3089043"/>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2270839" y="2937995"/>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OUT 13-16</a:t>
              </a:r>
              <a:endParaRPr lang="en-US" b="1" dirty="0">
                <a:solidFill>
                  <a:prstClr val="black"/>
                </a:solidFill>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ction="ppaction://hlinksldjump"/>
              </a:rPr>
              <a:t>&lt;&lt; L1-AOS-C1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838101197"/>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67</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33789" y="2727291"/>
            <a:ext cx="1041061" cy="358274"/>
            <a:chOff x="1392246" y="2728072"/>
            <a:chExt cx="1039800" cy="358028"/>
          </a:xfrm>
        </p:grpSpPr>
        <p:sp>
          <p:nvSpPr>
            <p:cNvPr id="323666"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323601" name="Group 113"/>
          <p:cNvGrpSpPr>
            <a:grpSpLocks/>
          </p:cNvGrpSpPr>
          <p:nvPr/>
        </p:nvGrpSpPr>
        <p:grpSpPr bwMode="auto">
          <a:xfrm>
            <a:off x="3916926" y="2709749"/>
            <a:ext cx="1123492" cy="378044"/>
            <a:chOff x="3688394" y="2710521"/>
            <a:chExt cx="1123420" cy="377783"/>
          </a:xfrm>
        </p:grpSpPr>
        <p:sp>
          <p:nvSpPr>
            <p:cNvPr id="323663"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323602" name="Group 116"/>
          <p:cNvGrpSpPr>
            <a:grpSpLocks/>
          </p:cNvGrpSpPr>
          <p:nvPr/>
        </p:nvGrpSpPr>
        <p:grpSpPr bwMode="auto">
          <a:xfrm>
            <a:off x="1496692" y="2922419"/>
            <a:ext cx="1042850" cy="392234"/>
            <a:chOff x="1955112" y="2923187"/>
            <a:chExt cx="1041633" cy="391972"/>
          </a:xfrm>
        </p:grpSpPr>
        <p:sp>
          <p:nvSpPr>
            <p:cNvPr id="323660"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25119" y="3106820"/>
            <a:ext cx="1104509" cy="415029"/>
            <a:chOff x="2539625" y="3107603"/>
            <a:chExt cx="1104296" cy="414752"/>
          </a:xfrm>
        </p:grpSpPr>
        <p:sp>
          <p:nvSpPr>
            <p:cNvPr id="323657"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3002681" y="3324130"/>
            <a:ext cx="1122064" cy="385867"/>
            <a:chOff x="3116595" y="3324904"/>
            <a:chExt cx="1122470" cy="385610"/>
          </a:xfrm>
        </p:grpSpPr>
        <p:sp>
          <p:nvSpPr>
            <p:cNvPr id="323654"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519106" y="2907991"/>
            <a:ext cx="1084770" cy="383049"/>
            <a:chOff x="4290531" y="2908764"/>
            <a:chExt cx="1084743" cy="382794"/>
          </a:xfrm>
        </p:grpSpPr>
        <p:sp>
          <p:nvSpPr>
            <p:cNvPr id="323651"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447589" y="3096319"/>
            <a:ext cx="1093388" cy="404722"/>
            <a:chOff x="4923336" y="3097097"/>
            <a:chExt cx="1093784" cy="404452"/>
          </a:xfrm>
        </p:grpSpPr>
        <p:sp>
          <p:nvSpPr>
            <p:cNvPr id="323648"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6024450" y="3309485"/>
            <a:ext cx="1096411" cy="382073"/>
            <a:chOff x="5509725" y="3310251"/>
            <a:chExt cx="1096811" cy="381818"/>
          </a:xfrm>
        </p:grpSpPr>
        <p:sp>
          <p:nvSpPr>
            <p:cNvPr id="323645"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27538" y="5130436"/>
            <a:ext cx="2035772" cy="394059"/>
            <a:chOff x="4799008" y="5492217"/>
            <a:chExt cx="2035181" cy="394231"/>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8" action="ppaction://hlinksldjump"/>
              </a:rPr>
              <a:t>&lt;&lt; L1-AOS-C1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650191294"/>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68</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6" action="ppaction://hlinksldjump"/>
              </a:rPr>
              <a:t>&lt;&lt; L1-AOS-C1</a:t>
            </a:r>
            <a:endParaRPr lang="en-US" sz="800" b="1" dirty="0">
              <a:solidFill>
                <a:prstClr val="black"/>
              </a:solidFill>
              <a:latin typeface="Comic Sans MS" pitchFamily="66" charset="0"/>
            </a:endParaRPr>
          </a:p>
        </p:txBody>
      </p:sp>
      <p:grpSp>
        <p:nvGrpSpPr>
          <p:cNvPr id="102" name="Group 117"/>
          <p:cNvGrpSpPr>
            <a:grpSpLocks/>
          </p:cNvGrpSpPr>
          <p:nvPr/>
        </p:nvGrpSpPr>
        <p:grpSpPr bwMode="auto">
          <a:xfrm>
            <a:off x="933789" y="2727291"/>
            <a:ext cx="1041061" cy="358274"/>
            <a:chOff x="1392246" y="2728072"/>
            <a:chExt cx="1039800" cy="358028"/>
          </a:xfrm>
        </p:grpSpPr>
        <p:sp>
          <p:nvSpPr>
            <p:cNvPr id="103" name="TextBox 353"/>
            <p:cNvSpPr txBox="1">
              <a:spLocks noChangeArrowheads="1"/>
            </p:cNvSpPr>
            <p:nvPr/>
          </p:nvSpPr>
          <p:spPr bwMode="auto">
            <a:xfrm>
              <a:off x="1392246" y="2869538"/>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04"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Rectangle 63"/>
            <p:cNvSpPr>
              <a:spLocks noChangeArrowheads="1"/>
            </p:cNvSpPr>
            <p:nvPr/>
          </p:nvSpPr>
          <p:spPr bwMode="auto">
            <a:xfrm>
              <a:off x="1875741" y="2728072"/>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1-4</a:t>
              </a:r>
            </a:p>
          </p:txBody>
        </p:sp>
      </p:grpSp>
      <p:grpSp>
        <p:nvGrpSpPr>
          <p:cNvPr id="106" name="Group 113"/>
          <p:cNvGrpSpPr>
            <a:grpSpLocks/>
          </p:cNvGrpSpPr>
          <p:nvPr/>
        </p:nvGrpSpPr>
        <p:grpSpPr bwMode="auto">
          <a:xfrm>
            <a:off x="3916926" y="2709749"/>
            <a:ext cx="1123492" cy="378044"/>
            <a:chOff x="3688394" y="2710521"/>
            <a:chExt cx="1123420" cy="377783"/>
          </a:xfrm>
        </p:grpSpPr>
        <p:sp>
          <p:nvSpPr>
            <p:cNvPr id="107" name="TextBox 353"/>
            <p:cNvSpPr txBox="1">
              <a:spLocks noChangeArrowheads="1"/>
            </p:cNvSpPr>
            <p:nvPr/>
          </p:nvSpPr>
          <p:spPr bwMode="auto">
            <a:xfrm>
              <a:off x="3688394" y="2873008"/>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pic>
          <p:nvPicPr>
            <p:cNvPr id="108"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Rectangle 79"/>
            <p:cNvSpPr>
              <a:spLocks noChangeArrowheads="1"/>
            </p:cNvSpPr>
            <p:nvPr/>
          </p:nvSpPr>
          <p:spPr bwMode="auto">
            <a:xfrm>
              <a:off x="4130533" y="2710521"/>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17-20</a:t>
              </a:r>
            </a:p>
          </p:txBody>
        </p:sp>
      </p:grpSp>
      <p:grpSp>
        <p:nvGrpSpPr>
          <p:cNvPr id="110" name="Group 116"/>
          <p:cNvGrpSpPr>
            <a:grpSpLocks/>
          </p:cNvGrpSpPr>
          <p:nvPr/>
        </p:nvGrpSpPr>
        <p:grpSpPr bwMode="auto">
          <a:xfrm>
            <a:off x="1496692" y="2922419"/>
            <a:ext cx="1042850" cy="392234"/>
            <a:chOff x="1955112" y="2923187"/>
            <a:chExt cx="1041633" cy="391972"/>
          </a:xfrm>
        </p:grpSpPr>
        <p:sp>
          <p:nvSpPr>
            <p:cNvPr id="111" name="TextBox 353"/>
            <p:cNvSpPr txBox="1">
              <a:spLocks noChangeArrowheads="1"/>
            </p:cNvSpPr>
            <p:nvPr/>
          </p:nvSpPr>
          <p:spPr bwMode="auto">
            <a:xfrm>
              <a:off x="1955112" y="30997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12" name="Rectangle 67"/>
            <p:cNvSpPr>
              <a:spLocks noChangeArrowheads="1"/>
            </p:cNvSpPr>
            <p:nvPr/>
          </p:nvSpPr>
          <p:spPr bwMode="auto">
            <a:xfrm>
              <a:off x="2440403" y="2923187"/>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11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5"/>
          <p:cNvGrpSpPr>
            <a:grpSpLocks/>
          </p:cNvGrpSpPr>
          <p:nvPr/>
        </p:nvGrpSpPr>
        <p:grpSpPr bwMode="auto">
          <a:xfrm>
            <a:off x="2425119" y="3106820"/>
            <a:ext cx="1104509" cy="415029"/>
            <a:chOff x="2539625" y="3107603"/>
            <a:chExt cx="1104296" cy="414752"/>
          </a:xfrm>
        </p:grpSpPr>
        <p:sp>
          <p:nvSpPr>
            <p:cNvPr id="115" name="TextBox 353"/>
            <p:cNvSpPr txBox="1">
              <a:spLocks noChangeArrowheads="1"/>
            </p:cNvSpPr>
            <p:nvPr/>
          </p:nvSpPr>
          <p:spPr bwMode="auto">
            <a:xfrm>
              <a:off x="2539625" y="330691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16" name="Rectangle 71"/>
            <p:cNvSpPr>
              <a:spLocks noChangeArrowheads="1"/>
            </p:cNvSpPr>
            <p:nvPr/>
          </p:nvSpPr>
          <p:spPr bwMode="auto">
            <a:xfrm>
              <a:off x="3024689" y="3107603"/>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9-12</a:t>
              </a:r>
            </a:p>
          </p:txBody>
        </p:sp>
        <p:pic>
          <p:nvPicPr>
            <p:cNvPr id="117"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8" name="Group 114"/>
          <p:cNvGrpSpPr>
            <a:grpSpLocks/>
          </p:cNvGrpSpPr>
          <p:nvPr/>
        </p:nvGrpSpPr>
        <p:grpSpPr bwMode="auto">
          <a:xfrm>
            <a:off x="3002681" y="3324130"/>
            <a:ext cx="1122064" cy="385867"/>
            <a:chOff x="3116595" y="3324904"/>
            <a:chExt cx="1122470" cy="385610"/>
          </a:xfrm>
        </p:grpSpPr>
        <p:sp>
          <p:nvSpPr>
            <p:cNvPr id="119" name="TextBox 353"/>
            <p:cNvSpPr txBox="1">
              <a:spLocks noChangeArrowheads="1"/>
            </p:cNvSpPr>
            <p:nvPr/>
          </p:nvSpPr>
          <p:spPr bwMode="auto">
            <a:xfrm>
              <a:off x="3116595" y="349507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20" name="Rectangle 75"/>
            <p:cNvSpPr>
              <a:spLocks noChangeArrowheads="1"/>
            </p:cNvSpPr>
            <p:nvPr/>
          </p:nvSpPr>
          <p:spPr bwMode="auto">
            <a:xfrm>
              <a:off x="3557300" y="332490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13-16</a:t>
              </a:r>
              <a:endParaRPr lang="en-US" b="1" dirty="0">
                <a:solidFill>
                  <a:prstClr val="black"/>
                </a:solidFill>
                <a:latin typeface="Comic Sans MS" pitchFamily="66" charset="0"/>
              </a:endParaRPr>
            </a:p>
          </p:txBody>
        </p:sp>
        <p:pic>
          <p:nvPicPr>
            <p:cNvPr id="12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2" name="Group 112"/>
          <p:cNvGrpSpPr>
            <a:grpSpLocks/>
          </p:cNvGrpSpPr>
          <p:nvPr/>
        </p:nvGrpSpPr>
        <p:grpSpPr bwMode="auto">
          <a:xfrm>
            <a:off x="4519106" y="2907991"/>
            <a:ext cx="1084770" cy="383049"/>
            <a:chOff x="4290531" y="2908764"/>
            <a:chExt cx="1084743" cy="382794"/>
          </a:xfrm>
        </p:grpSpPr>
        <p:sp>
          <p:nvSpPr>
            <p:cNvPr id="123" name="TextBox 353"/>
            <p:cNvSpPr txBox="1">
              <a:spLocks noChangeArrowheads="1"/>
            </p:cNvSpPr>
            <p:nvPr/>
          </p:nvSpPr>
          <p:spPr bwMode="auto">
            <a:xfrm>
              <a:off x="4290531" y="3076258"/>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24" name="Rectangle 83"/>
            <p:cNvSpPr>
              <a:spLocks noChangeArrowheads="1"/>
            </p:cNvSpPr>
            <p:nvPr/>
          </p:nvSpPr>
          <p:spPr bwMode="auto">
            <a:xfrm>
              <a:off x="4693948" y="2908764"/>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21-24</a:t>
              </a:r>
              <a:endParaRPr lang="en-US" b="1" dirty="0">
                <a:solidFill>
                  <a:prstClr val="black"/>
                </a:solidFill>
                <a:latin typeface="Comic Sans MS" pitchFamily="66" charset="0"/>
              </a:endParaRPr>
            </a:p>
          </p:txBody>
        </p:sp>
        <p:pic>
          <p:nvPicPr>
            <p:cNvPr id="12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6" name="Group 111"/>
          <p:cNvGrpSpPr>
            <a:grpSpLocks/>
          </p:cNvGrpSpPr>
          <p:nvPr/>
        </p:nvGrpSpPr>
        <p:grpSpPr bwMode="auto">
          <a:xfrm>
            <a:off x="5447589" y="3096319"/>
            <a:ext cx="1093388" cy="404722"/>
            <a:chOff x="4923336" y="3097097"/>
            <a:chExt cx="1093784" cy="404452"/>
          </a:xfrm>
        </p:grpSpPr>
        <p:sp>
          <p:nvSpPr>
            <p:cNvPr id="127" name="TextBox 353"/>
            <p:cNvSpPr txBox="1">
              <a:spLocks noChangeArrowheads="1"/>
            </p:cNvSpPr>
            <p:nvPr/>
          </p:nvSpPr>
          <p:spPr bwMode="auto">
            <a:xfrm>
              <a:off x="4923336" y="3286249"/>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28" name="Rectangle 87"/>
            <p:cNvSpPr>
              <a:spLocks noChangeArrowheads="1"/>
            </p:cNvSpPr>
            <p:nvPr/>
          </p:nvSpPr>
          <p:spPr bwMode="auto">
            <a:xfrm>
              <a:off x="5335355" y="3097097"/>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25-28</a:t>
              </a:r>
            </a:p>
          </p:txBody>
        </p:sp>
        <p:pic>
          <p:nvPicPr>
            <p:cNvPr id="129"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110"/>
          <p:cNvGrpSpPr>
            <a:grpSpLocks/>
          </p:cNvGrpSpPr>
          <p:nvPr/>
        </p:nvGrpSpPr>
        <p:grpSpPr bwMode="auto">
          <a:xfrm>
            <a:off x="6024450" y="3309485"/>
            <a:ext cx="1096411" cy="382073"/>
            <a:chOff x="5509725" y="3310251"/>
            <a:chExt cx="1096811" cy="381818"/>
          </a:xfrm>
        </p:grpSpPr>
        <p:sp>
          <p:nvSpPr>
            <p:cNvPr id="131" name="TextBox 353"/>
            <p:cNvSpPr txBox="1">
              <a:spLocks noChangeArrowheads="1"/>
            </p:cNvSpPr>
            <p:nvPr/>
          </p:nvSpPr>
          <p:spPr bwMode="auto">
            <a:xfrm>
              <a:off x="5509725" y="347662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32" name="Rectangle 91"/>
            <p:cNvSpPr>
              <a:spLocks noChangeArrowheads="1"/>
            </p:cNvSpPr>
            <p:nvPr/>
          </p:nvSpPr>
          <p:spPr bwMode="auto">
            <a:xfrm>
              <a:off x="5924771" y="3310251"/>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IN 29-32</a:t>
              </a:r>
              <a:endParaRPr lang="en-US" b="1" dirty="0">
                <a:solidFill>
                  <a:prstClr val="black"/>
                </a:solidFill>
                <a:latin typeface="Comic Sans MS" pitchFamily="66" charset="0"/>
              </a:endParaRPr>
            </a:p>
          </p:txBody>
        </p:sp>
        <p:pic>
          <p:nvPicPr>
            <p:cNvPr id="133"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4" name="Group 128"/>
          <p:cNvGrpSpPr>
            <a:grpSpLocks/>
          </p:cNvGrpSpPr>
          <p:nvPr/>
        </p:nvGrpSpPr>
        <p:grpSpPr bwMode="auto">
          <a:xfrm>
            <a:off x="4427538" y="5130436"/>
            <a:ext cx="2035772" cy="394059"/>
            <a:chOff x="4799008" y="5492217"/>
            <a:chExt cx="2035181" cy="394231"/>
          </a:xfrm>
        </p:grpSpPr>
        <p:pic>
          <p:nvPicPr>
            <p:cNvPr id="135"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TextBox 353"/>
            <p:cNvSpPr txBox="1">
              <a:spLocks noChangeArrowheads="1"/>
            </p:cNvSpPr>
            <p:nvPr/>
          </p:nvSpPr>
          <p:spPr bwMode="auto">
            <a:xfrm>
              <a:off x="4799008" y="5671004"/>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137" name="Rectangle 131"/>
            <p:cNvSpPr>
              <a:spLocks noChangeArrowheads="1"/>
            </p:cNvSpPr>
            <p:nvPr/>
          </p:nvSpPr>
          <p:spPr bwMode="auto">
            <a:xfrm>
              <a:off x="5816262" y="5492217"/>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To ADC Adapter</a:t>
              </a:r>
              <a:endParaRPr lang="en-US" b="1" dirty="0">
                <a:solidFill>
                  <a:prstClr val="black"/>
                </a:solidFill>
                <a:latin typeface="Comic Sans MS" pitchFamily="66" charset="0"/>
              </a:endParaRPr>
            </a:p>
          </p:txBody>
        </p:sp>
      </p:grpSp>
    </p:spTree>
    <p:extLst>
      <p:ext uri="{BB962C8B-B14F-4D97-AF65-F5344CB8AC3E}">
        <p14:creationId xmlns:p14="http://schemas.microsoft.com/office/powerpoint/2010/main" val="3966502791"/>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18"/>
          <p:cNvSpPr>
            <a:spLocks noGrp="1"/>
          </p:cNvSpPr>
          <p:nvPr>
            <p:ph type="title"/>
          </p:nvPr>
        </p:nvSpPr>
        <p:spPr>
          <a:xfrm>
            <a:off x="1700213" y="0"/>
            <a:ext cx="6961187" cy="674688"/>
          </a:xfrm>
        </p:spPr>
        <p:txBody>
          <a:bodyPr/>
          <a:lstStyle/>
          <a:p>
            <a:r>
              <a:rPr lang="en-US" dirty="0" smtClean="0">
                <a:ea typeface="ＭＳ Ｐゴシック" pitchFamily="34" charset="-128"/>
              </a:rPr>
              <a:t>D1001715 – S1103894</a:t>
            </a:r>
          </a:p>
        </p:txBody>
      </p:sp>
      <p:sp>
        <p:nvSpPr>
          <p:cNvPr id="309" name="Date Placeholder 234"/>
          <p:cNvSpPr>
            <a:spLocks noGrp="1"/>
          </p:cNvSpPr>
          <p:nvPr>
            <p:ph type="dt" sz="quarter" idx="10"/>
          </p:nvPr>
        </p:nvSpPr>
        <p:spPr/>
        <p:txBody>
          <a:bodyPr/>
          <a:lstStyle/>
          <a:p>
            <a:pPr>
              <a:defRPr/>
            </a:pPr>
            <a:r>
              <a:rPr lang="en-US" smtClean="0"/>
              <a:t>LIGO-G1001032-V10</a:t>
            </a:r>
            <a:endParaRPr lang="en-US"/>
          </a:p>
        </p:txBody>
      </p:sp>
      <p:sp>
        <p:nvSpPr>
          <p:cNvPr id="44036"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2A69CA-45BF-4947-B016-902629587ECD}" type="slidenum">
              <a:rPr lang="en-US" smtClean="0">
                <a:solidFill>
                  <a:srgbClr val="898989"/>
                </a:solidFill>
                <a:latin typeface="Calibri" pitchFamily="34" charset="0"/>
              </a:rPr>
              <a:pPr eaLnBrk="1" hangingPunct="1"/>
              <a:t>69</a:t>
            </a:fld>
            <a:endParaRPr lang="en-US" smtClean="0">
              <a:solidFill>
                <a:srgbClr val="898989"/>
              </a:solidFill>
              <a:latin typeface="Calibri" pitchFamily="34" charset="0"/>
            </a:endParaRPr>
          </a:p>
        </p:txBody>
      </p:sp>
      <p:grpSp>
        <p:nvGrpSpPr>
          <p:cNvPr id="44037" name="Group 150"/>
          <p:cNvGrpSpPr>
            <a:grpSpLocks/>
          </p:cNvGrpSpPr>
          <p:nvPr/>
        </p:nvGrpSpPr>
        <p:grpSpPr bwMode="auto">
          <a:xfrm>
            <a:off x="241300" y="1209675"/>
            <a:ext cx="8832850" cy="5381625"/>
            <a:chOff x="234950" y="1212157"/>
            <a:chExt cx="8832132" cy="5381256"/>
          </a:xfrm>
        </p:grpSpPr>
        <p:grpSp>
          <p:nvGrpSpPr>
            <p:cNvPr id="44054" name="Group 70"/>
            <p:cNvGrpSpPr>
              <a:grpSpLocks/>
            </p:cNvGrpSpPr>
            <p:nvPr/>
          </p:nvGrpSpPr>
          <p:grpSpPr bwMode="auto">
            <a:xfrm>
              <a:off x="234950" y="1212157"/>
              <a:ext cx="7659687" cy="2281931"/>
              <a:chOff x="234950" y="1212157"/>
              <a:chExt cx="7659687" cy="2281931"/>
            </a:xfrm>
          </p:grpSpPr>
          <p:grpSp>
            <p:nvGrpSpPr>
              <p:cNvPr id="44161" name="Group 60"/>
              <p:cNvGrpSpPr>
                <a:grpSpLocks/>
              </p:cNvGrpSpPr>
              <p:nvPr/>
            </p:nvGrpSpPr>
            <p:grpSpPr bwMode="auto">
              <a:xfrm>
                <a:off x="234950" y="1212157"/>
                <a:ext cx="7659687" cy="2281931"/>
                <a:chOff x="1025269" y="1269311"/>
                <a:chExt cx="7659941" cy="2281413"/>
              </a:xfrm>
            </p:grpSpPr>
            <p:pic>
              <p:nvPicPr>
                <p:cNvPr id="4416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4165" name="Group 26"/>
                <p:cNvGrpSpPr>
                  <a:grpSpLocks/>
                </p:cNvGrpSpPr>
                <p:nvPr/>
              </p:nvGrpSpPr>
              <p:grpSpPr bwMode="auto">
                <a:xfrm>
                  <a:off x="7421517" y="1269311"/>
                  <a:ext cx="1263693" cy="368091"/>
                  <a:chOff x="7420915" y="1268217"/>
                  <a:chExt cx="1263514" cy="368358"/>
                </a:xfrm>
              </p:grpSpPr>
              <p:sp>
                <p:nvSpPr>
                  <p:cNvPr id="4416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4416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1" name="Rectangle 420"/>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6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44055" name="Group 453"/>
            <p:cNvGrpSpPr>
              <a:grpSpLocks/>
            </p:cNvGrpSpPr>
            <p:nvPr/>
          </p:nvGrpSpPr>
          <p:grpSpPr bwMode="auto">
            <a:xfrm>
              <a:off x="234950" y="3554877"/>
              <a:ext cx="8832132" cy="3038536"/>
              <a:chOff x="234950" y="3554877"/>
              <a:chExt cx="8832132" cy="3038536"/>
            </a:xfrm>
          </p:grpSpPr>
          <p:grpSp>
            <p:nvGrpSpPr>
              <p:cNvPr id="44056" name="Group 294"/>
              <p:cNvGrpSpPr>
                <a:grpSpLocks/>
              </p:cNvGrpSpPr>
              <p:nvPr/>
            </p:nvGrpSpPr>
            <p:grpSpPr bwMode="auto">
              <a:xfrm>
                <a:off x="234950" y="3554877"/>
                <a:ext cx="8832132" cy="3038536"/>
                <a:chOff x="234950" y="3554877"/>
                <a:chExt cx="8832132" cy="3038536"/>
              </a:xfrm>
            </p:grpSpPr>
            <p:pic>
              <p:nvPicPr>
                <p:cNvPr id="4407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7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4407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32"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333"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4407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35"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4407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4407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4408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4408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4408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4408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4408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4408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44086" name="Group 71"/>
                <p:cNvGrpSpPr>
                  <a:grpSpLocks/>
                </p:cNvGrpSpPr>
                <p:nvPr/>
              </p:nvGrpSpPr>
              <p:grpSpPr bwMode="auto">
                <a:xfrm>
                  <a:off x="4685716" y="3595684"/>
                  <a:ext cx="215899" cy="1858574"/>
                  <a:chOff x="8442323" y="2253457"/>
                  <a:chExt cx="215474" cy="1857625"/>
                </a:xfrm>
              </p:grpSpPr>
              <p:grpSp>
                <p:nvGrpSpPr>
                  <p:cNvPr id="44157" name="Group 72"/>
                  <p:cNvGrpSpPr>
                    <a:grpSpLocks/>
                  </p:cNvGrpSpPr>
                  <p:nvPr/>
                </p:nvGrpSpPr>
                <p:grpSpPr bwMode="auto">
                  <a:xfrm>
                    <a:off x="8442323" y="2253457"/>
                    <a:ext cx="214313" cy="1836738"/>
                    <a:chOff x="6193857" y="1433230"/>
                    <a:chExt cx="215444" cy="1837022"/>
                  </a:xfrm>
                </p:grpSpPr>
                <p:pic>
                  <p:nvPicPr>
                    <p:cNvPr id="4415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6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4415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44087" name="Group 100"/>
                <p:cNvGrpSpPr>
                  <a:grpSpLocks/>
                </p:cNvGrpSpPr>
                <p:nvPr/>
              </p:nvGrpSpPr>
              <p:grpSpPr bwMode="auto">
                <a:xfrm>
                  <a:off x="4973718" y="3600848"/>
                  <a:ext cx="233358" cy="1849052"/>
                  <a:chOff x="4100712" y="3595688"/>
                  <a:chExt cx="233361" cy="1849437"/>
                </a:xfrm>
              </p:grpSpPr>
              <p:grpSp>
                <p:nvGrpSpPr>
                  <p:cNvPr id="44151" name="Group 72"/>
                  <p:cNvGrpSpPr>
                    <a:grpSpLocks/>
                  </p:cNvGrpSpPr>
                  <p:nvPr/>
                </p:nvGrpSpPr>
                <p:grpSpPr bwMode="auto">
                  <a:xfrm>
                    <a:off x="4100712" y="3595688"/>
                    <a:ext cx="233361" cy="1849437"/>
                    <a:chOff x="7985155" y="2757488"/>
                    <a:chExt cx="233328" cy="1848894"/>
                  </a:xfrm>
                </p:grpSpPr>
                <p:grpSp>
                  <p:nvGrpSpPr>
                    <p:cNvPr id="44153" name="Group 70"/>
                    <p:cNvGrpSpPr>
                      <a:grpSpLocks/>
                    </p:cNvGrpSpPr>
                    <p:nvPr/>
                  </p:nvGrpSpPr>
                  <p:grpSpPr bwMode="auto">
                    <a:xfrm>
                      <a:off x="7988855" y="2757488"/>
                      <a:ext cx="229628" cy="1836737"/>
                      <a:chOff x="6178463" y="1433228"/>
                      <a:chExt cx="230840" cy="1837026"/>
                    </a:xfrm>
                  </p:grpSpPr>
                  <p:sp>
                    <p:nvSpPr>
                      <p:cNvPr id="4415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4415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154"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4415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88" name="Group 133"/>
                <p:cNvGrpSpPr>
                  <a:grpSpLocks/>
                </p:cNvGrpSpPr>
                <p:nvPr/>
              </p:nvGrpSpPr>
              <p:grpSpPr bwMode="auto">
                <a:xfrm>
                  <a:off x="555625" y="3859212"/>
                  <a:ext cx="1443038" cy="1812925"/>
                  <a:chOff x="501360" y="3783323"/>
                  <a:chExt cx="1123399" cy="1143003"/>
                </a:xfrm>
              </p:grpSpPr>
              <p:sp>
                <p:nvSpPr>
                  <p:cNvPr id="408" name="Rectangle 407"/>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5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44089" name="Group 26"/>
                <p:cNvGrpSpPr>
                  <a:grpSpLocks/>
                </p:cNvGrpSpPr>
                <p:nvPr/>
              </p:nvGrpSpPr>
              <p:grpSpPr bwMode="auto">
                <a:xfrm>
                  <a:off x="6622358" y="3554877"/>
                  <a:ext cx="1272188" cy="342709"/>
                  <a:chOff x="7412367" y="1267773"/>
                  <a:chExt cx="1272066" cy="342946"/>
                </a:xfrm>
              </p:grpSpPr>
              <p:sp>
                <p:nvSpPr>
                  <p:cNvPr id="4414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sp>
                <p:nvSpPr>
                  <p:cNvPr id="4414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44090" name="Group 151"/>
                <p:cNvGrpSpPr>
                  <a:grpSpLocks/>
                </p:cNvGrpSpPr>
                <p:nvPr/>
              </p:nvGrpSpPr>
              <p:grpSpPr bwMode="auto">
                <a:xfrm>
                  <a:off x="6520479" y="3870500"/>
                  <a:ext cx="2546603" cy="2722913"/>
                  <a:chOff x="6537571" y="3930322"/>
                  <a:chExt cx="2546603" cy="2722913"/>
                </a:xfrm>
              </p:grpSpPr>
              <p:grpSp>
                <p:nvGrpSpPr>
                  <p:cNvPr id="44091" name="Group 77"/>
                  <p:cNvGrpSpPr>
                    <a:grpSpLocks/>
                  </p:cNvGrpSpPr>
                  <p:nvPr/>
                </p:nvGrpSpPr>
                <p:grpSpPr bwMode="auto">
                  <a:xfrm>
                    <a:off x="6659892" y="3930322"/>
                    <a:ext cx="2412866" cy="222946"/>
                    <a:chOff x="5388330" y="5700074"/>
                    <a:chExt cx="2411543" cy="224521"/>
                  </a:xfrm>
                </p:grpSpPr>
                <p:pic>
                  <p:nvPicPr>
                    <p:cNvPr id="4414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44092" name="Group 77"/>
                  <p:cNvGrpSpPr>
                    <a:grpSpLocks/>
                  </p:cNvGrpSpPr>
                  <p:nvPr/>
                </p:nvGrpSpPr>
                <p:grpSpPr bwMode="auto">
                  <a:xfrm>
                    <a:off x="6593115" y="4126888"/>
                    <a:ext cx="2488203" cy="222936"/>
                    <a:chOff x="5313031" y="5665686"/>
                    <a:chExt cx="2486842" cy="224513"/>
                  </a:xfrm>
                </p:grpSpPr>
                <p:pic>
                  <p:nvPicPr>
                    <p:cNvPr id="4414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44093" name="Group 77"/>
                  <p:cNvGrpSpPr>
                    <a:grpSpLocks/>
                  </p:cNvGrpSpPr>
                  <p:nvPr/>
                </p:nvGrpSpPr>
                <p:grpSpPr bwMode="auto">
                  <a:xfrm>
                    <a:off x="6594543" y="4316328"/>
                    <a:ext cx="2488203" cy="222936"/>
                    <a:chOff x="5313031" y="5665686"/>
                    <a:chExt cx="2486842" cy="224513"/>
                  </a:xfrm>
                </p:grpSpPr>
                <p:pic>
                  <p:nvPicPr>
                    <p:cNvPr id="4413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44094" name="Group 77"/>
                  <p:cNvGrpSpPr>
                    <a:grpSpLocks/>
                  </p:cNvGrpSpPr>
                  <p:nvPr/>
                </p:nvGrpSpPr>
                <p:grpSpPr bwMode="auto">
                  <a:xfrm>
                    <a:off x="6595973" y="4505768"/>
                    <a:ext cx="2488201" cy="222936"/>
                    <a:chOff x="5313033" y="5665686"/>
                    <a:chExt cx="2486840" cy="224513"/>
                  </a:xfrm>
                </p:grpSpPr>
                <p:pic>
                  <p:nvPicPr>
                    <p:cNvPr id="4413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44095" name="Group 77"/>
                  <p:cNvGrpSpPr>
                    <a:grpSpLocks/>
                  </p:cNvGrpSpPr>
                  <p:nvPr/>
                </p:nvGrpSpPr>
                <p:grpSpPr bwMode="auto">
                  <a:xfrm>
                    <a:off x="6605338" y="4703660"/>
                    <a:ext cx="2478580" cy="222894"/>
                    <a:chOff x="5322652" y="5665686"/>
                    <a:chExt cx="2477221" cy="224475"/>
                  </a:xfrm>
                </p:grpSpPr>
                <p:pic>
                  <p:nvPicPr>
                    <p:cNvPr id="441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44096" name="Group 77"/>
                  <p:cNvGrpSpPr>
                    <a:grpSpLocks/>
                  </p:cNvGrpSpPr>
                  <p:nvPr/>
                </p:nvGrpSpPr>
                <p:grpSpPr bwMode="auto">
                  <a:xfrm>
                    <a:off x="6605338" y="4899447"/>
                    <a:ext cx="2478580" cy="222894"/>
                    <a:chOff x="5322652" y="5665686"/>
                    <a:chExt cx="2477221" cy="224475"/>
                  </a:xfrm>
                </p:grpSpPr>
                <p:pic>
                  <p:nvPicPr>
                    <p:cNvPr id="441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44097" name="Group 77"/>
                  <p:cNvGrpSpPr>
                    <a:grpSpLocks/>
                  </p:cNvGrpSpPr>
                  <p:nvPr/>
                </p:nvGrpSpPr>
                <p:grpSpPr bwMode="auto">
                  <a:xfrm>
                    <a:off x="6605272" y="5087454"/>
                    <a:ext cx="2478664" cy="222894"/>
                    <a:chOff x="5322675" y="5665686"/>
                    <a:chExt cx="2477198" cy="224474"/>
                  </a:xfrm>
                </p:grpSpPr>
                <p:pic>
                  <p:nvPicPr>
                    <p:cNvPr id="441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44098" name="Group 77"/>
                  <p:cNvGrpSpPr>
                    <a:grpSpLocks/>
                  </p:cNvGrpSpPr>
                  <p:nvPr/>
                </p:nvGrpSpPr>
                <p:grpSpPr bwMode="auto">
                  <a:xfrm>
                    <a:off x="6602754" y="5274400"/>
                    <a:ext cx="2478581" cy="222894"/>
                    <a:chOff x="5322651" y="5665686"/>
                    <a:chExt cx="2477222" cy="224475"/>
                  </a:xfrm>
                </p:grpSpPr>
                <p:pic>
                  <p:nvPicPr>
                    <p:cNvPr id="441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44099" name="Group 77"/>
                  <p:cNvGrpSpPr>
                    <a:grpSpLocks/>
                  </p:cNvGrpSpPr>
                  <p:nvPr/>
                </p:nvGrpSpPr>
                <p:grpSpPr bwMode="auto">
                  <a:xfrm>
                    <a:off x="6602755" y="5462440"/>
                    <a:ext cx="2478580" cy="222894"/>
                    <a:chOff x="5322652" y="5665686"/>
                    <a:chExt cx="2477221" cy="224475"/>
                  </a:xfrm>
                </p:grpSpPr>
                <p:pic>
                  <p:nvPicPr>
                    <p:cNvPr id="44120"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44100" name="Group 77"/>
                  <p:cNvGrpSpPr>
                    <a:grpSpLocks/>
                  </p:cNvGrpSpPr>
                  <p:nvPr/>
                </p:nvGrpSpPr>
                <p:grpSpPr bwMode="auto">
                  <a:xfrm>
                    <a:off x="6602689" y="5658194"/>
                    <a:ext cx="2478664" cy="222894"/>
                    <a:chOff x="5322675" y="5665686"/>
                    <a:chExt cx="2477198" cy="224474"/>
                  </a:xfrm>
                </p:grpSpPr>
                <p:pic>
                  <p:nvPicPr>
                    <p:cNvPr id="441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44101" name="Group 77"/>
                  <p:cNvGrpSpPr>
                    <a:grpSpLocks/>
                  </p:cNvGrpSpPr>
                  <p:nvPr/>
                </p:nvGrpSpPr>
                <p:grpSpPr bwMode="auto">
                  <a:xfrm>
                    <a:off x="6602758" y="5847694"/>
                    <a:ext cx="2478580" cy="222894"/>
                    <a:chOff x="5322652" y="5665686"/>
                    <a:chExt cx="2477221" cy="224475"/>
                  </a:xfrm>
                </p:grpSpPr>
                <p:pic>
                  <p:nvPicPr>
                    <p:cNvPr id="441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44102" name="Group 77"/>
                  <p:cNvGrpSpPr>
                    <a:grpSpLocks/>
                  </p:cNvGrpSpPr>
                  <p:nvPr/>
                </p:nvGrpSpPr>
                <p:grpSpPr bwMode="auto">
                  <a:xfrm>
                    <a:off x="6602758" y="6035734"/>
                    <a:ext cx="2478580" cy="222894"/>
                    <a:chOff x="5322652" y="5665686"/>
                    <a:chExt cx="2477221" cy="224475"/>
                  </a:xfrm>
                </p:grpSpPr>
                <p:pic>
                  <p:nvPicPr>
                    <p:cNvPr id="441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44103" name="Group 77"/>
                  <p:cNvGrpSpPr>
                    <a:grpSpLocks/>
                  </p:cNvGrpSpPr>
                  <p:nvPr/>
                </p:nvGrpSpPr>
                <p:grpSpPr bwMode="auto">
                  <a:xfrm>
                    <a:off x="6602692" y="6231488"/>
                    <a:ext cx="2478664" cy="222894"/>
                    <a:chOff x="5322675" y="5665686"/>
                    <a:chExt cx="2477198" cy="224474"/>
                  </a:xfrm>
                </p:grpSpPr>
                <p:pic>
                  <p:nvPicPr>
                    <p:cNvPr id="441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44104" name="Group 77"/>
                  <p:cNvGrpSpPr>
                    <a:grpSpLocks/>
                  </p:cNvGrpSpPr>
                  <p:nvPr/>
                </p:nvGrpSpPr>
                <p:grpSpPr bwMode="auto">
                  <a:xfrm>
                    <a:off x="6537571" y="6430341"/>
                    <a:ext cx="2541183" cy="222894"/>
                    <a:chOff x="5260195" y="5665686"/>
                    <a:chExt cx="2539678" cy="224474"/>
                  </a:xfrm>
                </p:grpSpPr>
                <p:pic>
                  <p:nvPicPr>
                    <p:cNvPr id="441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0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44057" name="Group 439"/>
              <p:cNvGrpSpPr>
                <a:grpSpLocks/>
              </p:cNvGrpSpPr>
              <p:nvPr/>
            </p:nvGrpSpPr>
            <p:grpSpPr bwMode="auto">
              <a:xfrm>
                <a:off x="2363420" y="5458525"/>
                <a:ext cx="3690745" cy="364202"/>
                <a:chOff x="2514671" y="5583891"/>
                <a:chExt cx="3690745" cy="364202"/>
              </a:xfrm>
            </p:grpSpPr>
            <p:sp>
              <p:nvSpPr>
                <p:cNvPr id="4405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4405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4406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4406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4406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4406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4406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4406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4406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4406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4406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4406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4407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4403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039" name="Group 359"/>
          <p:cNvGrpSpPr>
            <a:grpSpLocks/>
          </p:cNvGrpSpPr>
          <p:nvPr/>
        </p:nvGrpSpPr>
        <p:grpSpPr bwMode="auto">
          <a:xfrm>
            <a:off x="2238375" y="746125"/>
            <a:ext cx="5695950" cy="455613"/>
            <a:chOff x="-234712" y="6097725"/>
            <a:chExt cx="5695241" cy="455953"/>
          </a:xfrm>
        </p:grpSpPr>
        <p:grpSp>
          <p:nvGrpSpPr>
            <p:cNvPr id="44046" name="Group 220"/>
            <p:cNvGrpSpPr>
              <a:grpSpLocks/>
            </p:cNvGrpSpPr>
            <p:nvPr/>
          </p:nvGrpSpPr>
          <p:grpSpPr bwMode="auto">
            <a:xfrm>
              <a:off x="-234712" y="6101482"/>
              <a:ext cx="3059271" cy="452196"/>
              <a:chOff x="-234712" y="6110108"/>
              <a:chExt cx="3059271" cy="452196"/>
            </a:xfrm>
          </p:grpSpPr>
          <p:pic>
            <p:nvPicPr>
              <p:cNvPr id="4405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52"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smtClean="0">
                    <a:latin typeface="Comic Sans MS" pitchFamily="66" charset="0"/>
                  </a:rPr>
                  <a:t>l1tcs0 </a:t>
                </a:r>
                <a:r>
                  <a:rPr lang="en-US" sz="800" b="1" dirty="0">
                    <a:latin typeface="Comic Sans MS" pitchFamily="66" charset="0"/>
                  </a:rPr>
                  <a:t>I/O Extension Chassis</a:t>
                </a:r>
              </a:p>
            </p:txBody>
          </p:sp>
          <p:sp>
            <p:nvSpPr>
              <p:cNvPr id="4405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44047" name="Group 221"/>
            <p:cNvGrpSpPr>
              <a:grpSpLocks/>
            </p:cNvGrpSpPr>
            <p:nvPr/>
          </p:nvGrpSpPr>
          <p:grpSpPr bwMode="auto">
            <a:xfrm>
              <a:off x="3042258" y="6097725"/>
              <a:ext cx="2418271" cy="452196"/>
              <a:chOff x="3042258" y="6097725"/>
              <a:chExt cx="2418271" cy="452196"/>
            </a:xfrm>
          </p:grpSpPr>
          <p:pic>
            <p:nvPicPr>
              <p:cNvPr id="4404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4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4405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grpSp>
      </p:grpSp>
      <p:sp>
        <p:nvSpPr>
          <p:cNvPr id="44042"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l1aos0 </a:t>
            </a:r>
            <a:r>
              <a:rPr lang="en-US" dirty="0">
                <a:solidFill>
                  <a:schemeClr val="bg1"/>
                </a:solidFill>
              </a:rPr>
              <a:t>– </a:t>
            </a:r>
            <a:r>
              <a:rPr lang="en-US" dirty="0" smtClean="0">
                <a:solidFill>
                  <a:schemeClr val="bg1"/>
                </a:solidFill>
              </a:rPr>
              <a:t>IO Chassis </a:t>
            </a:r>
            <a:endParaRPr lang="en-US" dirty="0">
              <a:solidFill>
                <a:schemeClr val="bg1"/>
              </a:solidFill>
            </a:endParaRPr>
          </a:p>
        </p:txBody>
      </p:sp>
      <p:grpSp>
        <p:nvGrpSpPr>
          <p:cNvPr id="151" name="Group 150"/>
          <p:cNvGrpSpPr/>
          <p:nvPr/>
        </p:nvGrpSpPr>
        <p:grpSpPr>
          <a:xfrm>
            <a:off x="4384761" y="3603008"/>
            <a:ext cx="221889" cy="1858602"/>
            <a:chOff x="2979878" y="3755262"/>
            <a:chExt cx="221889" cy="1858602"/>
          </a:xfrm>
        </p:grpSpPr>
        <p:sp>
          <p:nvSpPr>
            <p:cNvPr id="15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53" name="Group 73"/>
            <p:cNvGrpSpPr>
              <a:grpSpLocks/>
            </p:cNvGrpSpPr>
            <p:nvPr/>
          </p:nvGrpSpPr>
          <p:grpSpPr bwMode="auto">
            <a:xfrm>
              <a:off x="2985860" y="3755262"/>
              <a:ext cx="215907" cy="1858602"/>
              <a:chOff x="8442333" y="2253456"/>
              <a:chExt cx="215464" cy="1857626"/>
            </a:xfrm>
          </p:grpSpPr>
          <p:grpSp>
            <p:nvGrpSpPr>
              <p:cNvPr id="155" name="Group 72"/>
              <p:cNvGrpSpPr>
                <a:grpSpLocks/>
              </p:cNvGrpSpPr>
              <p:nvPr/>
            </p:nvGrpSpPr>
            <p:grpSpPr bwMode="auto">
              <a:xfrm>
                <a:off x="8442333" y="2253456"/>
                <a:ext cx="214314" cy="1836738"/>
                <a:chOff x="6193867" y="1433229"/>
                <a:chExt cx="215445" cy="1837022"/>
              </a:xfrm>
            </p:grpSpPr>
            <p:pic>
              <p:nvPicPr>
                <p:cNvPr id="15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1" action="ppaction://hlinksldjump"/>
              </a:rPr>
              <a:t>&lt;&lt; L1-AOS-C1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035519304"/>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5B3E1B-0414-4D44-A43C-FD1D101A19A0}" type="slidenum">
              <a:rPr lang="en-US" smtClean="0">
                <a:solidFill>
                  <a:srgbClr val="898989"/>
                </a:solidFill>
                <a:latin typeface="Calibri" pitchFamily="34" charset="0"/>
              </a:rPr>
              <a:pPr eaLnBrk="1" hangingPunct="1"/>
              <a:t>7</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LIGO-G1001032-V10</a:t>
            </a:r>
            <a:endParaRPr lang="en-US" dirty="0"/>
          </a:p>
        </p:txBody>
      </p:sp>
      <p:sp>
        <p:nvSpPr>
          <p:cNvPr id="5124" name="Title 9"/>
          <p:cNvSpPr>
            <a:spLocks noGrp="1"/>
          </p:cNvSpPr>
          <p:nvPr>
            <p:ph type="ctrTitle"/>
          </p:nvPr>
        </p:nvSpPr>
        <p:spPr>
          <a:xfrm>
            <a:off x="1371600" y="0"/>
            <a:ext cx="7772400" cy="681038"/>
          </a:xfrm>
        </p:spPr>
        <p:txBody>
          <a:bodyPr/>
          <a:lstStyle/>
          <a:p>
            <a:r>
              <a:rPr lang="en-US" dirty="0" smtClean="0">
                <a:ea typeface="ＭＳ Ｐゴシック" pitchFamily="34" charset="-128"/>
              </a:rPr>
              <a:t>LLO Rack Naming Scheme</a:t>
            </a:r>
          </a:p>
        </p:txBody>
      </p:sp>
      <p:sp>
        <p:nvSpPr>
          <p:cNvPr id="5125" name="TextBox 9"/>
          <p:cNvSpPr txBox="1">
            <a:spLocks noChangeArrowheads="1"/>
          </p:cNvSpPr>
          <p:nvPr/>
        </p:nvSpPr>
        <p:spPr bwMode="auto">
          <a:xfrm>
            <a:off x="1951631" y="959710"/>
            <a:ext cx="51997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CDS racks are named according to site, IFO designation, subsystem use, station (location) and sequence</a:t>
            </a:r>
            <a:r>
              <a:rPr lang="en-US" sz="1200" dirty="0" smtClean="0">
                <a:latin typeface="Comic Sans MS" pitchFamily="66" charset="0"/>
              </a:rPr>
              <a:t>.  (See </a:t>
            </a:r>
            <a:r>
              <a:rPr lang="en-US" sz="1200" dirty="0" smtClean="0">
                <a:latin typeface="Comic Sans MS" pitchFamily="66" charset="0"/>
                <a:hlinkClick r:id="rId3"/>
              </a:rPr>
              <a:t>G1001030</a:t>
            </a:r>
            <a:r>
              <a:rPr lang="en-US" sz="1200" dirty="0" smtClean="0">
                <a:latin typeface="Comic Sans MS" pitchFamily="66" charset="0"/>
              </a:rPr>
              <a:t>)</a:t>
            </a:r>
            <a:endParaRPr lang="en-US" sz="1200" dirty="0">
              <a:latin typeface="Comic Sans MS" pitchFamily="66" charset="0"/>
            </a:endParaRPr>
          </a:p>
        </p:txBody>
      </p:sp>
      <p:graphicFrame>
        <p:nvGraphicFramePr>
          <p:cNvPr id="4" name="Table 3"/>
          <p:cNvGraphicFramePr>
            <a:graphicFrameLocks noGrp="1"/>
          </p:cNvGraphicFramePr>
          <p:nvPr>
            <p:extLst>
              <p:ext uri="{D42A27DB-BD31-4B8C-83A1-F6EECF244321}">
                <p14:modId xmlns:p14="http://schemas.microsoft.com/office/powerpoint/2010/main" val="2904761760"/>
              </p:ext>
            </p:extLst>
          </p:nvPr>
        </p:nvGraphicFramePr>
        <p:xfrm>
          <a:off x="457200" y="1885471"/>
          <a:ext cx="8229599" cy="4181445"/>
        </p:xfrm>
        <a:graphic>
          <a:graphicData uri="http://schemas.openxmlformats.org/drawingml/2006/table">
            <a:tbl>
              <a:tblPr/>
              <a:tblGrid>
                <a:gridCol w="408007"/>
                <a:gridCol w="1067764"/>
                <a:gridCol w="405114"/>
                <a:gridCol w="1030147"/>
                <a:gridCol w="2187615"/>
                <a:gridCol w="789972"/>
                <a:gridCol w="1623349"/>
                <a:gridCol w="717631"/>
              </a:tblGrid>
              <a:tr h="782392">
                <a:tc>
                  <a:txBody>
                    <a:bodyPr/>
                    <a:lstStyle/>
                    <a:p>
                      <a:pPr algn="ctr" fontAlgn="ctr"/>
                      <a:r>
                        <a:rPr lang="en-US" sz="1300" b="1" i="0" u="none" strike="noStrike" dirty="0">
                          <a:solidFill>
                            <a:srgbClr val="000000"/>
                          </a:solidFill>
                          <a:effectLst/>
                          <a:latin typeface="Comic Sans MS"/>
                        </a:rPr>
                        <a:t>Site</a:t>
                      </a:r>
                    </a:p>
                  </a:txBody>
                  <a:tcPr marL="8693" marR="8693" marT="8693"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Description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IFO</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Subsystem</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Description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Station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Description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Rack Number</a:t>
                      </a:r>
                    </a:p>
                  </a:txBody>
                  <a:tcPr marL="8693" marR="8693" marT="8693"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L</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Livingston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1</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AOS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l" fontAlgn="b"/>
                      <a:r>
                        <a:rPr lang="en-US" sz="1100" b="0" i="0" u="none" strike="noStrike">
                          <a:solidFill>
                            <a:srgbClr val="000000"/>
                          </a:solidFill>
                          <a:effectLst/>
                          <a:latin typeface="Comic Sans MS"/>
                        </a:rPr>
                        <a:t>Auxiliary Optics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1100" b="0" i="0" u="none" strike="noStrike">
                          <a:solidFill>
                            <a:srgbClr val="000000"/>
                          </a:solidFill>
                          <a:effectLst/>
                          <a:latin typeface="Comic Sans MS"/>
                        </a:rPr>
                        <a:t>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[Corner] Common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1</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H</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Hanford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2</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DAQ</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l" fontAlgn="b"/>
                      <a:r>
                        <a:rPr lang="en-US" sz="1100" b="0" i="0" u="none" strike="noStrike" dirty="0">
                          <a:solidFill>
                            <a:srgbClr val="000000"/>
                          </a:solidFill>
                          <a:effectLst/>
                          <a:latin typeface="Comic Sans MS"/>
                        </a:rPr>
                        <a:t>Data Acquisition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1100" b="0" i="0" u="none" strike="noStrike">
                          <a:solidFill>
                            <a:srgbClr val="000000"/>
                          </a:solidFill>
                          <a:effectLst/>
                          <a:latin typeface="Comic Sans MS"/>
                        </a:rPr>
                        <a:t>MS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Mass Storage</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2</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M</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MIT</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ETR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Electronics Test Rack</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[Corner] Remote (Field)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3</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C</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CIT</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FAC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Facilities and Infrastructure</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XC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X-End Common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4</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ISC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l" fontAlgn="b"/>
                      <a:r>
                        <a:rPr lang="en-US" sz="1100" b="0" i="0" u="none" strike="noStrike">
                          <a:solidFill>
                            <a:srgbClr val="000000"/>
                          </a:solidFill>
                          <a:effectLst/>
                          <a:latin typeface="Comic Sans MS"/>
                        </a:rPr>
                        <a:t>IFO Sensing and Control</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1100" b="0" i="0" u="none" strike="noStrike">
                          <a:solidFill>
                            <a:srgbClr val="000000"/>
                          </a:solidFill>
                          <a:effectLst/>
                          <a:latin typeface="Comic Sans MS"/>
                        </a:rPr>
                        <a:t>XR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X-End Remote [Field]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5</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LDR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l" fontAlgn="b"/>
                      <a:r>
                        <a:rPr lang="en-US" sz="1100" b="0" i="0" u="none" strike="noStrike" dirty="0">
                          <a:solidFill>
                            <a:srgbClr val="000000"/>
                          </a:solidFill>
                          <a:effectLst/>
                          <a:latin typeface="Comic Sans MS"/>
                        </a:rPr>
                        <a:t>Laser Diode Room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1100" b="0" i="0" u="none" strike="noStrike">
                          <a:solidFill>
                            <a:srgbClr val="000000"/>
                          </a:solidFill>
                          <a:effectLst/>
                          <a:latin typeface="Comic Sans MS"/>
                        </a:rPr>
                        <a:t>YC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Y-End Common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6</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endParaRPr lang="en-US" sz="1100" b="0" i="0" u="none" strike="noStrike">
                        <a:solidFill>
                          <a:srgbClr val="000000"/>
                        </a:solidFill>
                        <a:effectLst/>
                        <a:latin typeface="Comic Sans MS"/>
                      </a:endParaRP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en-US" sz="1100" b="0" i="0" u="none" strike="noStrike" dirty="0">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1100" b="0" i="0" u="none" strike="noStrike">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smtClean="0">
                          <a:solidFill>
                            <a:srgbClr val="000000"/>
                          </a:solidFill>
                          <a:effectLst/>
                          <a:latin typeface="Comic Sans MS"/>
                        </a:rPr>
                        <a:t>OAF</a:t>
                      </a:r>
                      <a:endParaRPr lang="en-US" sz="1100" b="0" i="0" u="none" strike="noStrike" dirty="0">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l" fontAlgn="b"/>
                      <a:r>
                        <a:rPr lang="en-US" sz="1100" b="0" i="0" u="none" strike="noStrike" dirty="0" smtClean="0">
                          <a:solidFill>
                            <a:srgbClr val="000000"/>
                          </a:solidFill>
                          <a:effectLst/>
                          <a:latin typeface="Comic Sans MS"/>
                        </a:rPr>
                        <a:t>Online Adaptive Filtering</a:t>
                      </a:r>
                      <a:endParaRPr lang="en-US" sz="1100" b="0" i="0" u="none" strike="noStrike" dirty="0">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1100" b="0" i="0" u="none" strike="noStrike" dirty="0">
                          <a:solidFill>
                            <a:srgbClr val="000000"/>
                          </a:solidFill>
                          <a:effectLst/>
                          <a:latin typeface="Comic Sans MS"/>
                        </a:rPr>
                        <a:t>YR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Y-End Remote [Field]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7</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dirty="0">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PEM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l" fontAlgn="b"/>
                      <a:r>
                        <a:rPr lang="en-US" sz="1100" b="0" i="0" u="none" strike="noStrike" dirty="0">
                          <a:solidFill>
                            <a:srgbClr val="000000"/>
                          </a:solidFill>
                          <a:effectLst/>
                          <a:latin typeface="Comic Sans MS"/>
                        </a:rPr>
                        <a:t>Physical Environment Monitoring</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8</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PSL</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l" fontAlgn="b"/>
                      <a:r>
                        <a:rPr lang="en-US" sz="1100" b="0" i="0" u="none" strike="noStrike" dirty="0">
                          <a:solidFill>
                            <a:srgbClr val="000000"/>
                          </a:solidFill>
                          <a:effectLst/>
                          <a:latin typeface="Comic Sans MS"/>
                        </a:rPr>
                        <a:t>Pre-stabilized Laser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9</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SEI</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l" fontAlgn="b"/>
                      <a:r>
                        <a:rPr lang="en-US" sz="1100" b="0" i="0" u="none" strike="noStrike">
                          <a:solidFill>
                            <a:srgbClr val="000000"/>
                          </a:solidFill>
                          <a:effectLst/>
                          <a:latin typeface="Comic Sans MS"/>
                        </a:rPr>
                        <a:t>Seismic Isolation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10</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SUS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b"/>
                      <a:r>
                        <a:rPr lang="en-US" sz="1100" b="0" i="0" u="none" strike="noStrike">
                          <a:solidFill>
                            <a:srgbClr val="000000"/>
                          </a:solidFill>
                          <a:effectLst/>
                          <a:latin typeface="Comic Sans MS"/>
                        </a:rPr>
                        <a:t>Suspensions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11</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smtClean="0">
                          <a:solidFill>
                            <a:srgbClr val="000000"/>
                          </a:solidFill>
                          <a:effectLst/>
                          <a:latin typeface="Comic Sans MS"/>
                        </a:rPr>
                        <a:t>TCS</a:t>
                      </a:r>
                      <a:endParaRPr lang="en-US" sz="1100" b="0" i="0" u="none" strike="noStrike" dirty="0">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l" fontAlgn="b"/>
                      <a:r>
                        <a:rPr lang="en-US" sz="1100" b="0" i="0" u="none" strike="noStrike">
                          <a:solidFill>
                            <a:srgbClr val="000000"/>
                          </a:solidFill>
                          <a:effectLst/>
                          <a:latin typeface="Comic Sans MS"/>
                        </a:rPr>
                        <a:t>Thermal Compensation System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12</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VAC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Vacuum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etc.</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VDC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Voltage - DC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endParaRPr lang="en-US" sz="1100" dirty="0">
                        <a:latin typeface="Comic Sans MS" pitchFamily="66" charset="0"/>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endParaRPr lang="en-US" sz="1100" dirty="0">
                        <a:latin typeface="Comic Sans MS" pitchFamily="66" charset="0"/>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endParaRPr lang="en-US" sz="1100" dirty="0">
                        <a:latin typeface="Comic Sans MS" pitchFamily="66" charset="0"/>
                      </a:endParaRP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4717">
                <a:tc>
                  <a:txBody>
                    <a:bodyPr/>
                    <a:lstStyle/>
                    <a:p>
                      <a:pPr algn="ctr" fontAlgn="b"/>
                      <a:r>
                        <a:rPr lang="en-US" sz="1100" b="0" i="0" u="none" strike="noStrike" dirty="0">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1430142204"/>
      </p:ext>
    </p:ext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Group 31"/>
          <p:cNvGrpSpPr/>
          <p:nvPr/>
        </p:nvGrpSpPr>
        <p:grpSpPr>
          <a:xfrm>
            <a:off x="1917290" y="810822"/>
            <a:ext cx="5427974" cy="350002"/>
            <a:chOff x="4290556" y="5695769"/>
            <a:chExt cx="5427974" cy="350002"/>
          </a:xfrm>
        </p:grpSpPr>
        <p:pic>
          <p:nvPicPr>
            <p:cNvPr id="33"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5" name="Group 34"/>
            <p:cNvGrpSpPr/>
            <p:nvPr/>
          </p:nvGrpSpPr>
          <p:grpSpPr>
            <a:xfrm>
              <a:off x="4290556" y="5754526"/>
              <a:ext cx="5427974" cy="234635"/>
              <a:chOff x="4290556" y="5754526"/>
              <a:chExt cx="5427974" cy="234635"/>
            </a:xfrm>
          </p:grpSpPr>
          <p:grpSp>
            <p:nvGrpSpPr>
              <p:cNvPr id="36" name="Group 261"/>
              <p:cNvGrpSpPr>
                <a:grpSpLocks/>
              </p:cNvGrpSpPr>
              <p:nvPr/>
            </p:nvGrpSpPr>
            <p:grpSpPr bwMode="auto">
              <a:xfrm>
                <a:off x="4290556" y="5754526"/>
                <a:ext cx="2770818" cy="231755"/>
                <a:chOff x="-162527" y="6211704"/>
                <a:chExt cx="2770589" cy="230280"/>
              </a:xfrm>
            </p:grpSpPr>
            <p:sp>
              <p:nvSpPr>
                <p:cNvPr id="40" name="TextBox 80"/>
                <p:cNvSpPr txBox="1">
                  <a:spLocks noChangeArrowheads="1"/>
                </p:cNvSpPr>
                <p:nvPr/>
              </p:nvSpPr>
              <p:spPr bwMode="auto">
                <a:xfrm>
                  <a:off x="-162527" y="6211704"/>
                  <a:ext cx="1511132"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TCS Beckhoff Chassis</a:t>
                  </a:r>
                </a:p>
              </p:txBody>
            </p:sp>
            <p:sp>
              <p:nvSpPr>
                <p:cNvPr id="41"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
                    </a:rPr>
                    <a:t>D1102207</a:t>
                  </a:r>
                  <a:endParaRPr lang="en-US" sz="800" b="1" dirty="0">
                    <a:latin typeface="Comic Sans MS" pitchFamily="66" charset="0"/>
                  </a:endParaRPr>
                </a:p>
              </p:txBody>
            </p:sp>
          </p:grpSp>
          <p:grpSp>
            <p:nvGrpSpPr>
              <p:cNvPr id="37" name="Group 262"/>
              <p:cNvGrpSpPr>
                <a:grpSpLocks/>
              </p:cNvGrpSpPr>
              <p:nvPr/>
            </p:nvGrpSpPr>
            <p:grpSpPr bwMode="auto">
              <a:xfrm>
                <a:off x="7309890" y="5756721"/>
                <a:ext cx="2408640" cy="232440"/>
                <a:chOff x="2856556" y="6213896"/>
                <a:chExt cx="2408440" cy="230961"/>
              </a:xfrm>
            </p:grpSpPr>
            <p:sp>
              <p:nvSpPr>
                <p:cNvPr id="38"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+24@5.0A</a:t>
                  </a:r>
                  <a:endParaRPr lang="en-US" sz="800" b="1" dirty="0">
                    <a:latin typeface="Comic Sans MS" pitchFamily="66" charset="0"/>
                  </a:endParaRPr>
                </a:p>
              </p:txBody>
            </p:sp>
            <p:sp>
              <p:nvSpPr>
                <p:cNvPr id="39"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323587" name="Group 56"/>
          <p:cNvGrpSpPr>
            <a:grpSpLocks/>
          </p:cNvGrpSpPr>
          <p:nvPr/>
        </p:nvGrpSpPr>
        <p:grpSpPr bwMode="auto">
          <a:xfrm>
            <a:off x="7428122" y="3910608"/>
            <a:ext cx="1271377" cy="433513"/>
            <a:chOff x="7427707" y="4452144"/>
            <a:chExt cx="1271163" cy="432915"/>
          </a:xfrm>
        </p:grpSpPr>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70</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D1102207-Sxxxxxxx</a:t>
            </a:r>
          </a:p>
        </p:txBody>
      </p:sp>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4"/>
              </a:rPr>
              <a:t>D1102207</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3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ction="ppaction://hlinksldjump"/>
              </a:rPr>
              <a:t>&lt;&lt; L1-AOS-C1</a:t>
            </a:r>
            <a:endParaRPr lang="en-US" sz="800" b="1" dirty="0">
              <a:solidFill>
                <a:prstClr val="black"/>
              </a:solidFill>
              <a:latin typeface="Comic Sans MS" pitchFamily="66" charset="0"/>
            </a:endParaRPr>
          </a:p>
        </p:txBody>
      </p:sp>
      <p:grpSp>
        <p:nvGrpSpPr>
          <p:cNvPr id="2" name="Group 1"/>
          <p:cNvGrpSpPr/>
          <p:nvPr/>
        </p:nvGrpSpPr>
        <p:grpSpPr>
          <a:xfrm>
            <a:off x="1022350" y="1468438"/>
            <a:ext cx="6400800" cy="1723295"/>
            <a:chOff x="1507672" y="3790828"/>
            <a:chExt cx="6400800" cy="1723295"/>
          </a:xfrm>
        </p:grpSpPr>
        <p:pic>
          <p:nvPicPr>
            <p:cNvPr id="42"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07672" y="3790828"/>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05788" y="3790828"/>
              <a:ext cx="5797296" cy="17232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1002386" y="3910105"/>
            <a:ext cx="6400800" cy="1723295"/>
            <a:chOff x="1002386" y="3910105"/>
            <a:chExt cx="6400800" cy="1723295"/>
          </a:xfrm>
        </p:grpSpPr>
        <p:pic>
          <p:nvPicPr>
            <p:cNvPr id="43" name="Picture 1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02386" y="3910105"/>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17125" y="3910608"/>
              <a:ext cx="5788152" cy="17227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pic>
        <p:nvPicPr>
          <p:cNvPr id="45" name="Picture 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52701" y="5266272"/>
            <a:ext cx="568895" cy="1920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49413" y="4755424"/>
            <a:ext cx="559561" cy="3894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98446528"/>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41350" y="775460"/>
            <a:ext cx="7902575" cy="5270500"/>
            <a:chOff x="641350" y="775460"/>
            <a:chExt cx="7902575" cy="5270500"/>
          </a:xfrm>
        </p:grpSpPr>
        <p:grpSp>
          <p:nvGrpSpPr>
            <p:cNvPr id="413" name="Group 412"/>
            <p:cNvGrpSpPr/>
            <p:nvPr/>
          </p:nvGrpSpPr>
          <p:grpSpPr>
            <a:xfrm>
              <a:off x="641350" y="775460"/>
              <a:ext cx="7902575" cy="5270500"/>
              <a:chOff x="641350" y="673100"/>
              <a:chExt cx="7902575" cy="5270500"/>
            </a:xfrm>
          </p:grpSpPr>
          <p:sp>
            <p:nvSpPr>
              <p:cNvPr id="414" name="Rectangle 413"/>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5" name="Rectangle 414"/>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6" name="Rectangle 415"/>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7" name="Rectangle 416"/>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8" name="Rectangle 417"/>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9" name="Rectangle 418"/>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0" name="Rectangle 419"/>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1" name="Rectangle 420"/>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2" name="Rectangle 421"/>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3" name="Rectangle 422"/>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4" name="Rectangle 423"/>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5" name="Rectangle 424"/>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6" name="Rectangle 425"/>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7" name="Rectangle 426"/>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428" name="Rectangle 427"/>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9" name="Rectangle 428"/>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0" name="Rectangle 429"/>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1" name="Rectangle 430"/>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2" name="Rectangle 431"/>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3" name="Rectangle 432"/>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4" name="Rectangle 433"/>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5" name="Rectangle 434"/>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6" name="Rectangle 435"/>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7" name="Rectangle 436"/>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8" name="Rectangle 437"/>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9" name="Rectangle 438"/>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0" name="Rectangle 439"/>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1" name="Rectangle 440"/>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2" name="Rectangle 441"/>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3" name="Rectangle 442"/>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4" name="Rectangle 443"/>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5" name="Rectangle 444"/>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6" name="Rectangle 445"/>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7" name="Rectangle 446"/>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8" name="Rectangle 447"/>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9" name="Rectangle 448"/>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0" name="Rectangle 449"/>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1" name="Rectangle 450"/>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2" name="Rectangle 451"/>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3" name="Rectangle 452"/>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4" name="Rectangle 453"/>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5" name="Rectangle 454"/>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6" name="Rectangle 455"/>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7" name="Rectangle 456"/>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8" name="Rectangle 457"/>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9" name="Rectangle 458"/>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0" name="Rectangle 459"/>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1" name="Rectangle 460"/>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2" name="Rectangle 461"/>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3" name="Rectangle 462"/>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4" name="Rectangle 463"/>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5" name="Rectangle 46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6" name="Rectangle 465"/>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7" name="Rectangle 46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8" name="Rectangle 46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9" name="Rectangle 46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0" name="Rectangle 46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471" name="Rectangle 47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2" name="Rectangle 47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3" name="Rectangle 47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4" name="Rectangle 47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5" name="Rectangle 47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6" name="Rectangle 47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7" name="Rectangle 47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8" name="Rectangle 477"/>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9" name="Rectangle 478"/>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0" name="Rectangle 479"/>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1" name="Rectangle 480"/>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2" name="Rectangle 481"/>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3" name="Rectangle 482"/>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4" name="Rectangle 483"/>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5" name="Rectangle 484"/>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6" name="Rectangle 485"/>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7" name="Rectangle 486"/>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8" name="Rectangle 487"/>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9"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490"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491"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492" name="Rectangle 491"/>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94"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495"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496"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497"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498"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499"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500"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501"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502"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503"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4"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5"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6"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7"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8"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9"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510"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2" action="ppaction://hlinksldjump"/>
                  </a:rPr>
                  <a:t>L1-AOS-C1</a:t>
                </a:r>
                <a:endParaRPr lang="en-US" sz="800" b="1" dirty="0">
                  <a:latin typeface="Comic Sans MS" charset="0"/>
                  <a:ea typeface="ＭＳ Ｐゴシック" charset="-128"/>
                </a:endParaRPr>
              </a:p>
            </p:txBody>
          </p:sp>
          <p:sp>
            <p:nvSpPr>
              <p:cNvPr id="51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51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51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51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515"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516"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517"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521"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L1-PSL-C1</a:t>
                </a:r>
                <a:endParaRPr lang="en-US" sz="800" b="1" dirty="0">
                  <a:latin typeface="Comic Sans MS" charset="0"/>
                  <a:ea typeface="ＭＳ Ｐゴシック" charset="-128"/>
                </a:endParaRPr>
              </a:p>
            </p:txBody>
          </p:sp>
          <p:sp>
            <p:nvSpPr>
              <p:cNvPr id="522"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18"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524"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19" action="ppaction://hlinksldjump"/>
                  </a:rPr>
                  <a:t>L1-OAF-C1</a:t>
                </a:r>
                <a:endParaRPr lang="en-US" sz="800" b="1" dirty="0">
                  <a:latin typeface="Comic Sans MS" pitchFamily="66" charset="0"/>
                  <a:ea typeface="ＭＳ Ｐゴシック" charset="-128"/>
                </a:endParaRPr>
              </a:p>
            </p:txBody>
          </p:sp>
          <p:sp>
            <p:nvSpPr>
              <p:cNvPr id="525"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526"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527"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528"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529"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530"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531"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532"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533"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534"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535"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536"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537"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538"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53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40"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541"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542"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543"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544"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545"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546"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1"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19" action="ppaction://hlinksldjump"/>
                </a:rPr>
                <a:t>L1-FAC-C1</a:t>
              </a:r>
              <a:endParaRPr lang="en-US" sz="800" b="1" dirty="0">
                <a:latin typeface="Comic Sans MS" pitchFamily="66" charset="0"/>
                <a:ea typeface="ＭＳ Ｐゴシック" charset="-128"/>
              </a:endParaRPr>
            </a:p>
          </p:txBody>
        </p:sp>
      </p:gr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&lt;&lt; IFO Subsystems</a:t>
            </a:r>
            <a:endParaRPr lang="en-US" sz="800" b="1" dirty="0">
              <a:latin typeface="Comic Sans MS" pitchFamily="66" charset="0"/>
            </a:endParaRPr>
          </a:p>
        </p:txBody>
      </p:sp>
      <p:sp>
        <p:nvSpPr>
          <p:cNvPr id="39939"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FAC (Facilities) </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994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F581D1-17EE-4FA3-9C3E-B5544564E0EA}" type="slidenum">
              <a:rPr lang="en-US" smtClean="0">
                <a:solidFill>
                  <a:srgbClr val="898989"/>
                </a:solidFill>
                <a:latin typeface="Calibri" pitchFamily="34" charset="0"/>
              </a:rPr>
              <a:pPr eaLnBrk="1" hangingPunct="1"/>
              <a:t>71</a:t>
            </a:fld>
            <a:endParaRPr lang="en-US" smtClean="0">
              <a:solidFill>
                <a:srgbClr val="898989"/>
              </a:solidFill>
              <a:latin typeface="Calibri" pitchFamily="34" charset="0"/>
            </a:endParaRPr>
          </a:p>
        </p:txBody>
      </p:sp>
      <p:sp>
        <p:nvSpPr>
          <p:cNvPr id="142" name="Rectangle 86"/>
          <p:cNvSpPr>
            <a:spLocks noChangeArrowheads="1"/>
          </p:cNvSpPr>
          <p:nvPr/>
        </p:nvSpPr>
        <p:spPr bwMode="auto">
          <a:xfrm>
            <a:off x="5164568" y="353714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L1-ISC-C1</a:t>
            </a:r>
            <a:endParaRPr lang="en-US" sz="800" b="1" dirty="0">
              <a:latin typeface="Comic Sans MS" charset="0"/>
              <a:ea typeface="ＭＳ Ｐゴシック" charset="-128"/>
            </a:endParaRPr>
          </a:p>
        </p:txBody>
      </p:sp>
      <p:sp>
        <p:nvSpPr>
          <p:cNvPr id="143" name="Rectangle 86"/>
          <p:cNvSpPr>
            <a:spLocks noChangeArrowheads="1"/>
          </p:cNvSpPr>
          <p:nvPr/>
        </p:nvSpPr>
        <p:spPr bwMode="auto">
          <a:xfrm>
            <a:off x="5167267" y="402133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L1-ISC-C2</a:t>
            </a:r>
            <a:endParaRPr lang="en-US" sz="800" b="1" dirty="0">
              <a:latin typeface="Comic Sans MS" charset="0"/>
              <a:ea typeface="ＭＳ Ｐゴシック" charset="-128"/>
            </a:endParaRPr>
          </a:p>
        </p:txBody>
      </p:sp>
      <p:sp>
        <p:nvSpPr>
          <p:cNvPr id="144" name="Rectangle 86"/>
          <p:cNvSpPr>
            <a:spLocks noChangeArrowheads="1"/>
          </p:cNvSpPr>
          <p:nvPr/>
        </p:nvSpPr>
        <p:spPr bwMode="auto">
          <a:xfrm>
            <a:off x="5165679" y="450833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3" action="ppaction://hlinksldjump"/>
              </a:rPr>
              <a:t>L1-ISC-C3</a:t>
            </a:r>
            <a:endParaRPr lang="en-US" sz="800" b="1" dirty="0">
              <a:latin typeface="Comic Sans MS" pitchFamily="66" charset="0"/>
              <a:ea typeface="+mn-ea"/>
            </a:endParaRPr>
          </a:p>
        </p:txBody>
      </p:sp>
      <p:sp>
        <p:nvSpPr>
          <p:cNvPr id="145" name="Rectangle 86"/>
          <p:cNvSpPr>
            <a:spLocks noChangeArrowheads="1"/>
          </p:cNvSpPr>
          <p:nvPr/>
        </p:nvSpPr>
        <p:spPr bwMode="auto">
          <a:xfrm>
            <a:off x="5156947" y="501951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4" action="ppaction://hlinksldjump"/>
              </a:rPr>
              <a:t>L1-ISC-C4</a:t>
            </a:r>
            <a:endParaRPr lang="en-US" sz="800" b="1" dirty="0">
              <a:latin typeface="Comic Sans MS" pitchFamily="66" charset="0"/>
            </a:endParaRPr>
          </a:p>
        </p:txBody>
      </p:sp>
      <p:sp>
        <p:nvSpPr>
          <p:cNvPr id="275" name="Rounded Rectangular Callout 274"/>
          <p:cNvSpPr/>
          <p:nvPr/>
        </p:nvSpPr>
        <p:spPr bwMode="auto">
          <a:xfrm>
            <a:off x="3598293" y="2372485"/>
            <a:ext cx="4173551" cy="3114649"/>
          </a:xfrm>
          <a:prstGeom prst="wedgeRoundRectCallout">
            <a:avLst>
              <a:gd name="adj1" fmla="val -76166"/>
              <a:gd name="adj2" fmla="val -45561"/>
              <a:gd name="adj3" fmla="val 16667"/>
            </a:avLst>
          </a:prstGeom>
          <a:solidFill>
            <a:schemeClr val="bg1">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FAC</a:t>
            </a:r>
          </a:p>
        </p:txBody>
      </p:sp>
    </p:spTree>
    <p:extLst>
      <p:ext uri="{BB962C8B-B14F-4D97-AF65-F5344CB8AC3E}">
        <p14:creationId xmlns:p14="http://schemas.microsoft.com/office/powerpoint/2010/main" val="3169150596"/>
      </p:ext>
    </p:ext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L1-FAC-C1</a:t>
            </a:r>
          </a:p>
        </p:txBody>
      </p:sp>
      <p:pic>
        <p:nvPicPr>
          <p:cNvPr id="4096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6"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L1-FAC-C1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6"/>
              </a:rPr>
              <a:t>D1200940</a:t>
            </a:r>
            <a:r>
              <a:rPr lang="en-US" sz="800" b="1" dirty="0" smtClean="0">
                <a:latin typeface="Comic Sans MS" pitchFamily="66" charset="0"/>
              </a:rPr>
              <a:t>) (</a:t>
            </a:r>
            <a:r>
              <a:rPr lang="en-US" sz="800" b="1" dirty="0" smtClean="0">
                <a:latin typeface="Comic Sans MS" pitchFamily="66" charset="0"/>
                <a:hlinkClick r:id="rId7"/>
              </a:rPr>
              <a:t>S1202403</a:t>
            </a:r>
            <a:r>
              <a:rPr lang="en-US" sz="800" b="1" dirty="0" smtClean="0">
                <a:latin typeface="Comic Sans MS" pitchFamily="66" charset="0"/>
              </a:rPr>
              <a:t>)</a:t>
            </a:r>
            <a:endParaRPr lang="en-US" sz="800" b="1" dirty="0">
              <a:latin typeface="Comic Sans MS" pitchFamily="66" charset="0"/>
            </a:endParaRPr>
          </a:p>
        </p:txBody>
      </p:sp>
      <p:sp>
        <p:nvSpPr>
          <p:cNvPr id="40968"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E7610C-EF29-40FD-B825-E3175860FD36}" type="slidenum">
              <a:rPr lang="en-US" smtClean="0">
                <a:solidFill>
                  <a:srgbClr val="898989"/>
                </a:solidFill>
                <a:latin typeface="Calibri" pitchFamily="34" charset="0"/>
              </a:rPr>
              <a:pPr eaLnBrk="1" hangingPunct="1"/>
              <a:t>72</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409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ction="ppaction://hlinksldjump"/>
              </a:rPr>
              <a:t>&lt;&lt; CER</a:t>
            </a:r>
            <a:endParaRPr lang="en-US" sz="800" b="1" dirty="0">
              <a:latin typeface="Comic Sans MS" pitchFamily="66" charset="0"/>
            </a:endParaRPr>
          </a:p>
        </p:txBody>
      </p:sp>
      <p:grpSp>
        <p:nvGrpSpPr>
          <p:cNvPr id="10" name="Group 230"/>
          <p:cNvGrpSpPr>
            <a:grpSpLocks/>
          </p:cNvGrpSpPr>
          <p:nvPr/>
        </p:nvGrpSpPr>
        <p:grpSpPr bwMode="auto">
          <a:xfrm>
            <a:off x="1800225" y="1129848"/>
            <a:ext cx="5894388" cy="223837"/>
            <a:chOff x="-637082" y="5770953"/>
            <a:chExt cx="5893443" cy="224189"/>
          </a:xfrm>
        </p:grpSpPr>
        <p:grpSp>
          <p:nvGrpSpPr>
            <p:cNvPr id="11" name="Group 195"/>
            <p:cNvGrpSpPr>
              <a:grpSpLocks/>
            </p:cNvGrpSpPr>
            <p:nvPr/>
          </p:nvGrpSpPr>
          <p:grpSpPr bwMode="auto">
            <a:xfrm>
              <a:off x="-637082" y="5770953"/>
              <a:ext cx="3266109" cy="221314"/>
              <a:chOff x="-637082" y="5788205"/>
              <a:chExt cx="3266109" cy="221314"/>
            </a:xfrm>
          </p:grpSpPr>
          <p:grpSp>
            <p:nvGrpSpPr>
              <p:cNvPr id="17" name="Group 194"/>
              <p:cNvGrpSpPr>
                <a:grpSpLocks/>
              </p:cNvGrpSpPr>
              <p:nvPr/>
            </p:nvGrpSpPr>
            <p:grpSpPr bwMode="auto">
              <a:xfrm>
                <a:off x="-637082" y="5788205"/>
                <a:ext cx="3266109" cy="215668"/>
                <a:chOff x="-637082" y="5788205"/>
                <a:chExt cx="3266109" cy="215668"/>
              </a:xfrm>
            </p:grpSpPr>
            <p:pic>
              <p:nvPicPr>
                <p:cNvPr id="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Fiber Patch Panel</a:t>
                  </a:r>
                  <a:endParaRPr lang="en-US" sz="800" b="1" dirty="0">
                    <a:latin typeface="Comic Sans MS" pitchFamily="66" charset="0"/>
                  </a:endParaRPr>
                </a:p>
              </p:txBody>
            </p:sp>
          </p:grpSp>
          <p:sp>
            <p:nvSpPr>
              <p:cNvPr id="1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2" name="Group 192"/>
            <p:cNvGrpSpPr>
              <a:grpSpLocks/>
            </p:cNvGrpSpPr>
            <p:nvPr/>
          </p:nvGrpSpPr>
          <p:grpSpPr bwMode="auto">
            <a:xfrm>
              <a:off x="2841236" y="5773948"/>
              <a:ext cx="2415125" cy="221194"/>
              <a:chOff x="2841236" y="5773948"/>
              <a:chExt cx="2415125" cy="221194"/>
            </a:xfrm>
          </p:grpSpPr>
          <p:sp>
            <p:nvSpPr>
              <p:cNvPr id="1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nvGrpSpPr>
              <p:cNvPr id="14" name="Group 191"/>
              <p:cNvGrpSpPr>
                <a:grpSpLocks/>
              </p:cNvGrpSpPr>
              <p:nvPr/>
            </p:nvGrpSpPr>
            <p:grpSpPr bwMode="auto">
              <a:xfrm>
                <a:off x="2841236" y="5779698"/>
                <a:ext cx="1280160" cy="215444"/>
                <a:chOff x="2841236" y="5779698"/>
                <a:chExt cx="1280160" cy="215444"/>
              </a:xfrm>
            </p:grpSpPr>
            <p:pic>
              <p:nvPicPr>
                <p:cNvPr id="1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Sxxxxxxx</a:t>
                  </a:r>
                  <a:endParaRPr lang="en-US" sz="800" b="1" dirty="0">
                    <a:latin typeface="Comic Sans MS" pitchFamily="66" charset="0"/>
                  </a:endParaRPr>
                </a:p>
              </p:txBody>
            </p:sp>
          </p:grpSp>
        </p:grpSp>
      </p:grpSp>
      <p:grpSp>
        <p:nvGrpSpPr>
          <p:cNvPr id="21" name="Group 230"/>
          <p:cNvGrpSpPr>
            <a:grpSpLocks/>
          </p:cNvGrpSpPr>
          <p:nvPr/>
        </p:nvGrpSpPr>
        <p:grpSpPr bwMode="auto">
          <a:xfrm>
            <a:off x="1800225" y="1245717"/>
            <a:ext cx="5894388" cy="223837"/>
            <a:chOff x="-637082" y="5770953"/>
            <a:chExt cx="5893443" cy="224189"/>
          </a:xfrm>
        </p:grpSpPr>
        <p:grpSp>
          <p:nvGrpSpPr>
            <p:cNvPr id="22" name="Group 195"/>
            <p:cNvGrpSpPr>
              <a:grpSpLocks/>
            </p:cNvGrpSpPr>
            <p:nvPr/>
          </p:nvGrpSpPr>
          <p:grpSpPr bwMode="auto">
            <a:xfrm>
              <a:off x="-637082" y="5770953"/>
              <a:ext cx="3266109" cy="221314"/>
              <a:chOff x="-637082" y="5788205"/>
              <a:chExt cx="3266109" cy="221314"/>
            </a:xfrm>
          </p:grpSpPr>
          <p:grpSp>
            <p:nvGrpSpPr>
              <p:cNvPr id="28" name="Group 194"/>
              <p:cNvGrpSpPr>
                <a:grpSpLocks/>
              </p:cNvGrpSpPr>
              <p:nvPr/>
            </p:nvGrpSpPr>
            <p:grpSpPr bwMode="auto">
              <a:xfrm>
                <a:off x="-637082" y="5788205"/>
                <a:ext cx="3266109" cy="215668"/>
                <a:chOff x="-637082" y="5788205"/>
                <a:chExt cx="3266109" cy="215668"/>
              </a:xfrm>
            </p:grpSpPr>
            <p:pic>
              <p:nvPicPr>
                <p:cNvPr id="3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Timing Master (Fanout)</a:t>
                  </a:r>
                  <a:endParaRPr lang="en-US" sz="800" b="1" dirty="0">
                    <a:latin typeface="Comic Sans MS" pitchFamily="66" charset="0"/>
                  </a:endParaRPr>
                </a:p>
              </p:txBody>
            </p:sp>
          </p:grpSp>
          <p:sp>
            <p:nvSpPr>
              <p:cNvPr id="2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D070011</a:t>
                </a:r>
                <a:endParaRPr lang="en-US" sz="800" b="1">
                  <a:latin typeface="Comic Sans MS" pitchFamily="66" charset="0"/>
                </a:endParaRPr>
              </a:p>
            </p:txBody>
          </p:sp>
        </p:grpSp>
        <p:grpSp>
          <p:nvGrpSpPr>
            <p:cNvPr id="23" name="Group 192"/>
            <p:cNvGrpSpPr>
              <a:grpSpLocks/>
            </p:cNvGrpSpPr>
            <p:nvPr/>
          </p:nvGrpSpPr>
          <p:grpSpPr bwMode="auto">
            <a:xfrm>
              <a:off x="2841236" y="5773948"/>
              <a:ext cx="2415125" cy="221194"/>
              <a:chOff x="2841236" y="5773948"/>
              <a:chExt cx="2415125" cy="221194"/>
            </a:xfrm>
          </p:grpSpPr>
          <p:sp>
            <p:nvSpPr>
              <p:cNvPr id="2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25" name="Group 191"/>
              <p:cNvGrpSpPr>
                <a:grpSpLocks/>
              </p:cNvGrpSpPr>
              <p:nvPr/>
            </p:nvGrpSpPr>
            <p:grpSpPr bwMode="auto">
              <a:xfrm>
                <a:off x="2841236" y="5779698"/>
                <a:ext cx="1280160" cy="215444"/>
                <a:chOff x="2841236" y="5779698"/>
                <a:chExt cx="1280160" cy="215444"/>
              </a:xfrm>
            </p:grpSpPr>
            <p:pic>
              <p:nvPicPr>
                <p:cNvPr id="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3"/>
                    </a:rPr>
                    <a:t>S1107512</a:t>
                  </a:r>
                  <a:endParaRPr lang="en-US" sz="800" b="1" dirty="0">
                    <a:latin typeface="Comic Sans MS" pitchFamily="66" charset="0"/>
                  </a:endParaRPr>
                </a:p>
              </p:txBody>
            </p:sp>
          </p:grpSp>
        </p:grpSp>
      </p:grpSp>
      <p:grpSp>
        <p:nvGrpSpPr>
          <p:cNvPr id="2" name="Group 1"/>
          <p:cNvGrpSpPr/>
          <p:nvPr/>
        </p:nvGrpSpPr>
        <p:grpSpPr>
          <a:xfrm>
            <a:off x="1810850" y="1408596"/>
            <a:ext cx="5905903" cy="894448"/>
            <a:chOff x="1810850" y="1408596"/>
            <a:chExt cx="5905903" cy="894448"/>
          </a:xfrm>
        </p:grpSpPr>
        <p:pic>
          <p:nvPicPr>
            <p:cNvPr id="32" name="Picture 3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6847" y="1408596"/>
              <a:ext cx="1281113" cy="88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3" name="Picture 3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88143" y="1414044"/>
              <a:ext cx="1281113" cy="88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4" name="TextBox 358"/>
            <p:cNvSpPr txBox="1">
              <a:spLocks noChangeArrowheads="1"/>
            </p:cNvSpPr>
            <p:nvPr/>
          </p:nvSpPr>
          <p:spPr bwMode="auto">
            <a:xfrm>
              <a:off x="1810850" y="1750879"/>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Fiber Patch Panel</a:t>
              </a:r>
              <a:endParaRPr lang="en-US" sz="800" b="1" dirty="0">
                <a:latin typeface="Comic Sans MS" pitchFamily="66" charset="0"/>
              </a:endParaRPr>
            </a:p>
          </p:txBody>
        </p:sp>
        <p:sp>
          <p:nvSpPr>
            <p:cNvPr id="35" name="TextBox 345"/>
            <p:cNvSpPr txBox="1">
              <a:spLocks noChangeArrowheads="1"/>
            </p:cNvSpPr>
            <p:nvPr/>
          </p:nvSpPr>
          <p:spPr bwMode="auto">
            <a:xfrm>
              <a:off x="6569256" y="1745543"/>
              <a:ext cx="1147497"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36" name="TextBox 349"/>
            <p:cNvSpPr txBox="1">
              <a:spLocks noChangeArrowheads="1"/>
            </p:cNvSpPr>
            <p:nvPr/>
          </p:nvSpPr>
          <p:spPr bwMode="auto">
            <a:xfrm>
              <a:off x="5290556" y="1751103"/>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Sxxxxxxx</a:t>
              </a:r>
              <a:endParaRPr lang="en-US" sz="800" b="1" dirty="0">
                <a:latin typeface="Comic Sans MS" pitchFamily="66" charset="0"/>
              </a:endParaRPr>
            </a:p>
          </p:txBody>
        </p:sp>
        <p:sp>
          <p:nvSpPr>
            <p:cNvPr id="37" name="TextBox 349"/>
            <p:cNvSpPr txBox="1">
              <a:spLocks noChangeArrowheads="1"/>
            </p:cNvSpPr>
            <p:nvPr/>
          </p:nvSpPr>
          <p:spPr bwMode="auto">
            <a:xfrm>
              <a:off x="3806797" y="1745543"/>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schemeClr val="bg1"/>
                  </a:solidFill>
                  <a:latin typeface="Comic Sans MS" pitchFamily="66" charset="0"/>
                </a:rPr>
                <a:t>Dxxxxxxx</a:t>
              </a:r>
              <a:endParaRPr lang="en-US" sz="800" b="1" dirty="0">
                <a:latin typeface="Comic Sans MS" pitchFamily="66" charset="0"/>
              </a:endParaRPr>
            </a:p>
          </p:txBody>
        </p:sp>
      </p:grpSp>
      <p:grpSp>
        <p:nvGrpSpPr>
          <p:cNvPr id="39" name="Group 38"/>
          <p:cNvGrpSpPr/>
          <p:nvPr/>
        </p:nvGrpSpPr>
        <p:grpSpPr>
          <a:xfrm>
            <a:off x="2647170" y="2581530"/>
            <a:ext cx="3924325" cy="184666"/>
            <a:chOff x="2173288" y="6524880"/>
            <a:chExt cx="3924325" cy="184666"/>
          </a:xfrm>
        </p:grpSpPr>
        <p:sp>
          <p:nvSpPr>
            <p:cNvPr id="40"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41"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2"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 name="Group 42"/>
          <p:cNvGrpSpPr/>
          <p:nvPr/>
        </p:nvGrpSpPr>
        <p:grpSpPr>
          <a:xfrm>
            <a:off x="2647714" y="2916266"/>
            <a:ext cx="3924325" cy="184666"/>
            <a:chOff x="2173288" y="6524880"/>
            <a:chExt cx="3924325" cy="184666"/>
          </a:xfrm>
        </p:grpSpPr>
        <p:sp>
          <p:nvSpPr>
            <p:cNvPr id="44"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45"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6"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7" name="Group 46"/>
          <p:cNvGrpSpPr/>
          <p:nvPr/>
        </p:nvGrpSpPr>
        <p:grpSpPr>
          <a:xfrm>
            <a:off x="2663574" y="3251002"/>
            <a:ext cx="3924325" cy="184666"/>
            <a:chOff x="2173288" y="6524880"/>
            <a:chExt cx="3924325" cy="184666"/>
          </a:xfrm>
        </p:grpSpPr>
        <p:sp>
          <p:nvSpPr>
            <p:cNvPr id="48"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49"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3"/>
            <p:cNvPicPr>
              <a:picLocks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292289389"/>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L1-FAC-C1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73</a:t>
            </a:fld>
            <a:endParaRPr lang="en-US" smtClean="0">
              <a:solidFill>
                <a:srgbClr val="898989"/>
              </a:solidFill>
              <a:latin typeface="Calibri" pitchFamily="34" charset="0"/>
            </a:endParaRPr>
          </a:p>
        </p:txBody>
      </p:sp>
      <p:sp>
        <p:nvSpPr>
          <p:cNvPr id="6963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L1-FAC-C1 </a:t>
            </a:r>
            <a:r>
              <a:rPr lang="en-US" sz="4800" dirty="0">
                <a:latin typeface="Comic Sans MS" pitchFamily="66" charset="0"/>
              </a:rPr>
              <a:t>Details</a:t>
            </a:r>
            <a:endParaRPr lang="en-US" dirty="0"/>
          </a:p>
        </p:txBody>
      </p:sp>
      <p:sp>
        <p:nvSpPr>
          <p:cNvPr id="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L1-FAC-C1</a:t>
            </a:r>
            <a:endParaRPr lang="en-US" sz="800" b="1" dirty="0">
              <a:latin typeface="Comic Sans MS" pitchFamily="66" charset="0"/>
            </a:endParaRPr>
          </a:p>
        </p:txBody>
      </p:sp>
    </p:spTree>
    <p:extLst>
      <p:ext uri="{BB962C8B-B14F-4D97-AF65-F5344CB8AC3E}">
        <p14:creationId xmlns:p14="http://schemas.microsoft.com/office/powerpoint/2010/main" val="286086654"/>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flipV="1">
            <a:off x="1012173" y="4461729"/>
            <a:ext cx="6400800" cy="603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39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1366" y="2107884"/>
            <a:ext cx="6400800" cy="6035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7330" name="Title 2"/>
          <p:cNvSpPr>
            <a:spLocks noGrp="1"/>
          </p:cNvSpPr>
          <p:nvPr>
            <p:ph type="title"/>
          </p:nvPr>
        </p:nvSpPr>
        <p:spPr/>
        <p:txBody>
          <a:bodyPr/>
          <a:lstStyle/>
          <a:p>
            <a:r>
              <a:rPr lang="en-US" dirty="0" err="1" smtClean="0">
                <a:ea typeface="ＭＳ Ｐゴシック" pitchFamily="34" charset="-128"/>
              </a:rPr>
              <a:t>Dxxxxxxx</a:t>
            </a:r>
            <a:r>
              <a:rPr lang="en-US" dirty="0" smtClean="0">
                <a:ea typeface="ＭＳ Ｐゴシック" pitchFamily="34" charset="-128"/>
              </a:rPr>
              <a:t> – Sxxxxxxx</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2733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05A811-7E37-428D-B9E7-9F39F00CC8F0}" type="slidenum">
              <a:rPr lang="en-US" smtClean="0">
                <a:solidFill>
                  <a:srgbClr val="898989"/>
                </a:solidFill>
                <a:latin typeface="Calibri" pitchFamily="34" charset="0"/>
              </a:rPr>
              <a:pPr eaLnBrk="1" hangingPunct="1"/>
              <a:t>74</a:t>
            </a:fld>
            <a:endParaRPr lang="en-US" smtClean="0">
              <a:solidFill>
                <a:srgbClr val="898989"/>
              </a:solidFill>
              <a:latin typeface="Calibri" pitchFamily="34" charset="0"/>
            </a:endParaRPr>
          </a:p>
        </p:txBody>
      </p:sp>
      <p:grpSp>
        <p:nvGrpSpPr>
          <p:cNvPr id="227333" name="Group 230"/>
          <p:cNvGrpSpPr>
            <a:grpSpLocks/>
          </p:cNvGrpSpPr>
          <p:nvPr/>
        </p:nvGrpSpPr>
        <p:grpSpPr bwMode="auto">
          <a:xfrm>
            <a:off x="1800225" y="747713"/>
            <a:ext cx="5894388" cy="223837"/>
            <a:chOff x="-637082" y="5770953"/>
            <a:chExt cx="5893443" cy="224189"/>
          </a:xfrm>
        </p:grpSpPr>
        <p:grpSp>
          <p:nvGrpSpPr>
            <p:cNvPr id="227359" name="Group 195"/>
            <p:cNvGrpSpPr>
              <a:grpSpLocks/>
            </p:cNvGrpSpPr>
            <p:nvPr/>
          </p:nvGrpSpPr>
          <p:grpSpPr bwMode="auto">
            <a:xfrm>
              <a:off x="-637082" y="5770953"/>
              <a:ext cx="3266109" cy="221314"/>
              <a:chOff x="-637082" y="5788205"/>
              <a:chExt cx="3266109" cy="221314"/>
            </a:xfrm>
          </p:grpSpPr>
          <p:grpSp>
            <p:nvGrpSpPr>
              <p:cNvPr id="227365" name="Group 194"/>
              <p:cNvGrpSpPr>
                <a:grpSpLocks/>
              </p:cNvGrpSpPr>
              <p:nvPr/>
            </p:nvGrpSpPr>
            <p:grpSpPr bwMode="auto">
              <a:xfrm>
                <a:off x="-637082" y="5788205"/>
                <a:ext cx="3266109" cy="215668"/>
                <a:chOff x="-637082" y="5788205"/>
                <a:chExt cx="3266109" cy="215668"/>
              </a:xfrm>
            </p:grpSpPr>
            <p:pic>
              <p:nvPicPr>
                <p:cNvPr id="2273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Fiber Patch Panel</a:t>
                  </a:r>
                  <a:endParaRPr lang="en-US" sz="800" b="1" dirty="0">
                    <a:latin typeface="Comic Sans MS" pitchFamily="66" charset="0"/>
                  </a:endParaRPr>
                </a:p>
              </p:txBody>
            </p:sp>
          </p:grpSp>
          <p:sp>
            <p:nvSpPr>
              <p:cNvPr id="22736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227360" name="Group 192"/>
            <p:cNvGrpSpPr>
              <a:grpSpLocks/>
            </p:cNvGrpSpPr>
            <p:nvPr/>
          </p:nvGrpSpPr>
          <p:grpSpPr bwMode="auto">
            <a:xfrm>
              <a:off x="2841236" y="5773948"/>
              <a:ext cx="2415125" cy="221194"/>
              <a:chOff x="2841236" y="5773948"/>
              <a:chExt cx="2415125" cy="221194"/>
            </a:xfrm>
          </p:grpSpPr>
          <p:sp>
            <p:nvSpPr>
              <p:cNvPr id="22736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nvGrpSpPr>
              <p:cNvPr id="227362" name="Group 191"/>
              <p:cNvGrpSpPr>
                <a:grpSpLocks/>
              </p:cNvGrpSpPr>
              <p:nvPr/>
            </p:nvGrpSpPr>
            <p:grpSpPr bwMode="auto">
              <a:xfrm>
                <a:off x="2841236" y="5779698"/>
                <a:ext cx="1280160" cy="215444"/>
                <a:chOff x="2841236" y="5779698"/>
                <a:chExt cx="1280160" cy="215444"/>
              </a:xfrm>
            </p:grpSpPr>
            <p:pic>
              <p:nvPicPr>
                <p:cNvPr id="22736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Sxxxxxxx</a:t>
                  </a:r>
                  <a:endParaRPr lang="en-US" sz="800" b="1" dirty="0">
                    <a:latin typeface="Comic Sans MS" pitchFamily="66" charset="0"/>
                  </a:endParaRPr>
                </a:p>
              </p:txBody>
            </p:sp>
          </p:grpSp>
        </p:grpSp>
      </p:grpSp>
      <p:sp>
        <p:nvSpPr>
          <p:cNvPr id="22735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D070011</a:t>
            </a:r>
            <a:endParaRPr lang="en-US" sz="800" b="1" dirty="0">
              <a:latin typeface="Comic Sans MS" pitchFamily="66" charset="0"/>
            </a:endParaRPr>
          </a:p>
        </p:txBody>
      </p:sp>
      <p:sp>
        <p:nvSpPr>
          <p:cNvPr id="227355" name="TextBox 353"/>
          <p:cNvSpPr txBox="1">
            <a:spLocks noChangeArrowheads="1"/>
          </p:cNvSpPr>
          <p:nvPr/>
        </p:nvSpPr>
        <p:spPr bwMode="auto">
          <a:xfrm>
            <a:off x="7412973" y="2336313"/>
            <a:ext cx="560133" cy="215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227349"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S1107511</a:t>
            </a:r>
            <a:endParaRPr lang="en-US" sz="800" b="1" dirty="0">
              <a:latin typeface="Comic Sans MS" pitchFamily="66" charset="0"/>
            </a:endParaRPr>
          </a:p>
        </p:txBody>
      </p:sp>
      <p:sp>
        <p:nvSpPr>
          <p:cNvPr id="227350"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sp>
        <p:nvSpPr>
          <p:cNvPr id="4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L1-FAC-C1</a:t>
            </a:r>
            <a:endParaRPr lang="en-US" sz="800" b="1" dirty="0">
              <a:latin typeface="Comic Sans MS" pitchFamily="66" charset="0"/>
            </a:endParaRPr>
          </a:p>
        </p:txBody>
      </p:sp>
      <p:sp>
        <p:nvSpPr>
          <p:cNvPr id="31" name="TextBox 358"/>
          <p:cNvSpPr txBox="1">
            <a:spLocks noChangeArrowheads="1"/>
          </p:cNvSpPr>
          <p:nvPr/>
        </p:nvSpPr>
        <p:spPr bwMode="auto">
          <a:xfrm>
            <a:off x="1012172" y="141446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Fibercables.com</a:t>
            </a:r>
            <a:endParaRPr lang="en-US" sz="800" b="1" dirty="0">
              <a:latin typeface="Comic Sans MS" pitchFamily="66" charset="0"/>
            </a:endParaRPr>
          </a:p>
        </p:txBody>
      </p:sp>
    </p:spTree>
    <p:extLst>
      <p:ext uri="{BB962C8B-B14F-4D97-AF65-F5344CB8AC3E}">
        <p14:creationId xmlns:p14="http://schemas.microsoft.com/office/powerpoint/2010/main" val="3515251309"/>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itle 2"/>
          <p:cNvSpPr>
            <a:spLocks noGrp="1"/>
          </p:cNvSpPr>
          <p:nvPr>
            <p:ph type="title"/>
          </p:nvPr>
        </p:nvSpPr>
        <p:spPr/>
        <p:txBody>
          <a:bodyPr/>
          <a:lstStyle/>
          <a:p>
            <a:r>
              <a:rPr lang="en-US" dirty="0" smtClean="0">
                <a:ea typeface="ＭＳ Ｐゴシック" pitchFamily="34" charset="-128"/>
              </a:rPr>
              <a:t>D070011 – S1107512</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2733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05A811-7E37-428D-B9E7-9F39F00CC8F0}" type="slidenum">
              <a:rPr lang="en-US" smtClean="0">
                <a:solidFill>
                  <a:srgbClr val="898989"/>
                </a:solidFill>
                <a:latin typeface="Calibri" pitchFamily="34" charset="0"/>
              </a:rPr>
              <a:pPr eaLnBrk="1" hangingPunct="1"/>
              <a:t>75</a:t>
            </a:fld>
            <a:endParaRPr lang="en-US" smtClean="0">
              <a:solidFill>
                <a:srgbClr val="898989"/>
              </a:solidFill>
              <a:latin typeface="Calibri" pitchFamily="34" charset="0"/>
            </a:endParaRPr>
          </a:p>
        </p:txBody>
      </p:sp>
      <p:grpSp>
        <p:nvGrpSpPr>
          <p:cNvPr id="227333" name="Group 230"/>
          <p:cNvGrpSpPr>
            <a:grpSpLocks/>
          </p:cNvGrpSpPr>
          <p:nvPr/>
        </p:nvGrpSpPr>
        <p:grpSpPr bwMode="auto">
          <a:xfrm>
            <a:off x="1800225" y="747717"/>
            <a:ext cx="5894388" cy="232842"/>
            <a:chOff x="-637082" y="5770953"/>
            <a:chExt cx="5893443" cy="233208"/>
          </a:xfrm>
        </p:grpSpPr>
        <p:grpSp>
          <p:nvGrpSpPr>
            <p:cNvPr id="227359" name="Group 195"/>
            <p:cNvGrpSpPr>
              <a:grpSpLocks/>
            </p:cNvGrpSpPr>
            <p:nvPr/>
          </p:nvGrpSpPr>
          <p:grpSpPr bwMode="auto">
            <a:xfrm>
              <a:off x="-637082" y="5770953"/>
              <a:ext cx="3266109" cy="233208"/>
              <a:chOff x="-637082" y="5788205"/>
              <a:chExt cx="3266109" cy="233208"/>
            </a:xfrm>
          </p:grpSpPr>
          <p:grpSp>
            <p:nvGrpSpPr>
              <p:cNvPr id="227365" name="Group 194"/>
              <p:cNvGrpSpPr>
                <a:grpSpLocks/>
              </p:cNvGrpSpPr>
              <p:nvPr/>
            </p:nvGrpSpPr>
            <p:grpSpPr bwMode="auto">
              <a:xfrm>
                <a:off x="-637082" y="5788205"/>
                <a:ext cx="3266109" cy="215668"/>
                <a:chOff x="-637082" y="5788205"/>
                <a:chExt cx="3266109" cy="215668"/>
              </a:xfrm>
            </p:grpSpPr>
            <p:pic>
              <p:nvPicPr>
                <p:cNvPr id="22736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Timing Master (Fanout)</a:t>
                  </a:r>
                </a:p>
              </p:txBody>
            </p:sp>
          </p:grpSp>
          <p:sp>
            <p:nvSpPr>
              <p:cNvPr id="227366" name="TextBox 353"/>
              <p:cNvSpPr txBox="1">
                <a:spLocks noChangeArrowheads="1"/>
              </p:cNvSpPr>
              <p:nvPr/>
            </p:nvSpPr>
            <p:spPr bwMode="auto">
              <a:xfrm>
                <a:off x="1345721" y="5805969"/>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D070011</a:t>
                </a:r>
                <a:endParaRPr lang="en-US" sz="800" b="1" dirty="0">
                  <a:latin typeface="Comic Sans MS" pitchFamily="66" charset="0"/>
                </a:endParaRPr>
              </a:p>
            </p:txBody>
          </p:sp>
        </p:grpSp>
        <p:grpSp>
          <p:nvGrpSpPr>
            <p:cNvPr id="227360" name="Group 192"/>
            <p:cNvGrpSpPr>
              <a:grpSpLocks/>
            </p:cNvGrpSpPr>
            <p:nvPr/>
          </p:nvGrpSpPr>
          <p:grpSpPr bwMode="auto">
            <a:xfrm>
              <a:off x="2841236" y="5773948"/>
              <a:ext cx="2415125" cy="221194"/>
              <a:chOff x="2841236" y="5773948"/>
              <a:chExt cx="2415125" cy="221194"/>
            </a:xfrm>
          </p:grpSpPr>
          <p:sp>
            <p:nvSpPr>
              <p:cNvPr id="22736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grpSp>
            <p:nvGrpSpPr>
              <p:cNvPr id="227362" name="Group 191"/>
              <p:cNvGrpSpPr>
                <a:grpSpLocks/>
              </p:cNvGrpSpPr>
              <p:nvPr/>
            </p:nvGrpSpPr>
            <p:grpSpPr bwMode="auto">
              <a:xfrm>
                <a:off x="2841236" y="5779698"/>
                <a:ext cx="1280160" cy="215444"/>
                <a:chOff x="2841236" y="5779698"/>
                <a:chExt cx="1280160" cy="215444"/>
              </a:xfrm>
            </p:grpSpPr>
            <p:pic>
              <p:nvPicPr>
                <p:cNvPr id="22736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S1107512</a:t>
                  </a:r>
                  <a:endParaRPr lang="en-US" sz="800" b="1" dirty="0">
                    <a:latin typeface="Comic Sans MS" pitchFamily="66" charset="0"/>
                  </a:endParaRPr>
                </a:p>
              </p:txBody>
            </p:sp>
          </p:grpSp>
        </p:grpSp>
      </p:grpSp>
      <p:grpSp>
        <p:nvGrpSpPr>
          <p:cNvPr id="227334" name="Group 5"/>
          <p:cNvGrpSpPr>
            <a:grpSpLocks/>
          </p:cNvGrpSpPr>
          <p:nvPr/>
        </p:nvGrpSpPr>
        <p:grpSpPr bwMode="auto">
          <a:xfrm>
            <a:off x="1023938" y="2106613"/>
            <a:ext cx="7661275" cy="604837"/>
            <a:chOff x="1023938" y="2106613"/>
            <a:chExt cx="7661275" cy="604574"/>
          </a:xfrm>
        </p:grpSpPr>
        <p:sp>
          <p:nvSpPr>
            <p:cNvPr id="227354" name="TextBox 353"/>
            <p:cNvSpPr txBox="1">
              <a:spLocks noChangeArrowheads="1"/>
            </p:cNvSpPr>
            <p:nvPr/>
          </p:nvSpPr>
          <p:spPr bwMode="auto">
            <a:xfrm>
              <a:off x="7422499" y="2106613"/>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sp>
          <p:nvSpPr>
            <p:cNvPr id="227355" name="TextBox 353"/>
            <p:cNvSpPr txBox="1">
              <a:spLocks noChangeArrowheads="1"/>
            </p:cNvSpPr>
            <p:nvPr/>
          </p:nvSpPr>
          <p:spPr bwMode="auto">
            <a:xfrm>
              <a:off x="7412973" y="2336213"/>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27356" name="Group 4"/>
            <p:cNvGrpSpPr>
              <a:grpSpLocks/>
            </p:cNvGrpSpPr>
            <p:nvPr/>
          </p:nvGrpSpPr>
          <p:grpSpPr bwMode="auto">
            <a:xfrm>
              <a:off x="1023938" y="2107883"/>
              <a:ext cx="6401707" cy="603304"/>
              <a:chOff x="1023938" y="2107883"/>
              <a:chExt cx="6401707" cy="603304"/>
            </a:xfrm>
          </p:grpSpPr>
          <p:pic>
            <p:nvPicPr>
              <p:cNvPr id="22735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3"/>
                <a:ext cx="6401707" cy="60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58"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77159" y="2128790"/>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7335" name="Group 7"/>
          <p:cNvGrpSpPr>
            <a:grpSpLocks/>
          </p:cNvGrpSpPr>
          <p:nvPr/>
        </p:nvGrpSpPr>
        <p:grpSpPr bwMode="auto">
          <a:xfrm>
            <a:off x="1030288" y="4449763"/>
            <a:ext cx="7669212" cy="604837"/>
            <a:chOff x="1030288" y="4449763"/>
            <a:chExt cx="7669212" cy="604837"/>
          </a:xfrm>
        </p:grpSpPr>
        <p:sp>
          <p:nvSpPr>
            <p:cNvPr id="227349"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S1107512</a:t>
              </a:r>
              <a:endParaRPr lang="en-US" sz="800" b="1" dirty="0">
                <a:latin typeface="Comic Sans MS" pitchFamily="66" charset="0"/>
              </a:endParaRPr>
            </a:p>
          </p:txBody>
        </p:sp>
        <p:sp>
          <p:nvSpPr>
            <p:cNvPr id="227350"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nvGrpSpPr>
            <p:cNvPr id="227351" name="Group 6"/>
            <p:cNvGrpSpPr>
              <a:grpSpLocks/>
            </p:cNvGrpSpPr>
            <p:nvPr/>
          </p:nvGrpSpPr>
          <p:grpSpPr bwMode="auto">
            <a:xfrm>
              <a:off x="1030288" y="4449763"/>
              <a:ext cx="6401878" cy="604837"/>
              <a:chOff x="1030288" y="4449763"/>
              <a:chExt cx="6401878" cy="604837"/>
            </a:xfrm>
          </p:grpSpPr>
          <p:pic>
            <p:nvPicPr>
              <p:cNvPr id="227352"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5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91431" y="4469893"/>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7336" name="Group 80"/>
          <p:cNvGrpSpPr>
            <a:grpSpLocks/>
          </p:cNvGrpSpPr>
          <p:nvPr/>
        </p:nvGrpSpPr>
        <p:grpSpPr bwMode="auto">
          <a:xfrm>
            <a:off x="1909763" y="2352675"/>
            <a:ext cx="215900" cy="1916113"/>
            <a:chOff x="3122797" y="4413397"/>
            <a:chExt cx="215195" cy="1916467"/>
          </a:xfrm>
        </p:grpSpPr>
        <p:sp>
          <p:nvSpPr>
            <p:cNvPr id="227346"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x</a:t>
              </a:r>
              <a:endParaRPr lang="en-US" sz="800" b="1" dirty="0">
                <a:latin typeface="Comic Sans MS" pitchFamily="66" charset="0"/>
              </a:endParaRPr>
            </a:p>
          </p:txBody>
        </p:sp>
        <p:cxnSp>
          <p:nvCxnSpPr>
            <p:cNvPr id="83" name="Straight Arrow Connector 82"/>
            <p:cNvCxnSpPr>
              <a:stCxn id="227346" idx="3"/>
              <a:endCxn id="84" idx="2"/>
            </p:cNvCxnSpPr>
            <p:nvPr/>
          </p:nvCxnSpPr>
          <p:spPr>
            <a:xfrm flipV="1">
              <a:off x="3230394" y="4572176"/>
              <a:ext cx="1582"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bwMode="auto">
            <a:xfrm>
              <a:off x="3138620" y="4413397"/>
              <a:ext cx="186713"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7337" name="Group 85"/>
          <p:cNvGrpSpPr>
            <a:grpSpLocks/>
          </p:cNvGrpSpPr>
          <p:nvPr/>
        </p:nvGrpSpPr>
        <p:grpSpPr bwMode="auto">
          <a:xfrm>
            <a:off x="2277496" y="2352675"/>
            <a:ext cx="215444" cy="2206390"/>
            <a:chOff x="3122104" y="4413397"/>
            <a:chExt cx="216582" cy="2207121"/>
          </a:xfrm>
        </p:grpSpPr>
        <p:sp>
          <p:nvSpPr>
            <p:cNvPr id="227343" name="TextBox 353"/>
            <p:cNvSpPr txBox="1">
              <a:spLocks noChangeArrowheads="1"/>
            </p:cNvSpPr>
            <p:nvPr/>
          </p:nvSpPr>
          <p:spPr bwMode="auto">
            <a:xfrm rot="16200000">
              <a:off x="2407150" y="5688983"/>
              <a:ext cx="1646489" cy="216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x</a:t>
              </a:r>
              <a:endParaRPr lang="en-US" sz="800" b="1" dirty="0">
                <a:latin typeface="Comic Sans MS" pitchFamily="66" charset="0"/>
              </a:endParaRPr>
            </a:p>
          </p:txBody>
        </p:sp>
        <p:cxnSp>
          <p:nvCxnSpPr>
            <p:cNvPr id="88" name="Straight Arrow Connector 87"/>
            <p:cNvCxnSpPr>
              <a:stCxn id="227343" idx="3"/>
              <a:endCxn id="89" idx="2"/>
            </p:cNvCxnSpPr>
            <p:nvPr/>
          </p:nvCxnSpPr>
          <p:spPr>
            <a:xfrm flipV="1">
              <a:off x="3230395" y="4572200"/>
              <a:ext cx="1596" cy="40183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bwMode="auto">
            <a:xfrm>
              <a:off x="3138632" y="4413397"/>
              <a:ext cx="186718" cy="158803"/>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7338" name="Group 90"/>
          <p:cNvGrpSpPr>
            <a:grpSpLocks/>
          </p:cNvGrpSpPr>
          <p:nvPr/>
        </p:nvGrpSpPr>
        <p:grpSpPr bwMode="auto">
          <a:xfrm>
            <a:off x="1900238" y="4708525"/>
            <a:ext cx="509587" cy="2008189"/>
            <a:chOff x="2971552" y="4413397"/>
            <a:chExt cx="511099" cy="2007883"/>
          </a:xfrm>
        </p:grpSpPr>
        <p:sp>
          <p:nvSpPr>
            <p:cNvPr id="227340" name="TextBox 353"/>
            <p:cNvSpPr txBox="1">
              <a:spLocks noChangeArrowheads="1"/>
            </p:cNvSpPr>
            <p:nvPr/>
          </p:nvSpPr>
          <p:spPr bwMode="auto">
            <a:xfrm rot="16200000">
              <a:off x="2506770" y="5589613"/>
              <a:ext cx="1447250" cy="216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x</a:t>
              </a:r>
              <a:endParaRPr lang="en-US" sz="800" b="1" dirty="0">
                <a:latin typeface="Comic Sans MS" pitchFamily="66" charset="0"/>
              </a:endParaRPr>
            </a:p>
          </p:txBody>
        </p:sp>
        <p:cxnSp>
          <p:nvCxnSpPr>
            <p:cNvPr id="93" name="Straight Arrow Connector 92"/>
            <p:cNvCxnSpPr>
              <a:stCxn id="227340" idx="3"/>
              <a:endCxn id="94" idx="2"/>
            </p:cNvCxnSpPr>
            <p:nvPr/>
          </p:nvCxnSpPr>
          <p:spPr>
            <a:xfrm flipH="1" flipV="1">
              <a:off x="3227102" y="4572123"/>
              <a:ext cx="3294" cy="40190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bwMode="auto">
            <a:xfrm>
              <a:off x="2971552" y="4413397"/>
              <a:ext cx="511099" cy="158726"/>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L1-FAC-C1</a:t>
            </a:r>
            <a:endParaRPr lang="en-US" sz="800" b="1" dirty="0">
              <a:latin typeface="Comic Sans MS" pitchFamily="66" charset="0"/>
            </a:endParaRPr>
          </a:p>
        </p:txBody>
      </p:sp>
      <p:grpSp>
        <p:nvGrpSpPr>
          <p:cNvPr id="42" name="Group 85"/>
          <p:cNvGrpSpPr>
            <a:grpSpLocks/>
          </p:cNvGrpSpPr>
          <p:nvPr/>
        </p:nvGrpSpPr>
        <p:grpSpPr bwMode="auto">
          <a:xfrm>
            <a:off x="2503372" y="2349959"/>
            <a:ext cx="215444" cy="2206390"/>
            <a:chOff x="3122104" y="4413397"/>
            <a:chExt cx="216582" cy="2207121"/>
          </a:xfrm>
        </p:grpSpPr>
        <p:sp>
          <p:nvSpPr>
            <p:cNvPr id="43" name="TextBox 353"/>
            <p:cNvSpPr txBox="1">
              <a:spLocks noChangeArrowheads="1"/>
            </p:cNvSpPr>
            <p:nvPr/>
          </p:nvSpPr>
          <p:spPr bwMode="auto">
            <a:xfrm rot="16200000">
              <a:off x="2407150" y="5688983"/>
              <a:ext cx="1646489" cy="216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x</a:t>
              </a:r>
              <a:endParaRPr lang="en-US" sz="800" b="1" dirty="0">
                <a:latin typeface="Comic Sans MS" pitchFamily="66" charset="0"/>
              </a:endParaRPr>
            </a:p>
          </p:txBody>
        </p:sp>
        <p:cxnSp>
          <p:nvCxnSpPr>
            <p:cNvPr id="44" name="Straight Arrow Connector 43"/>
            <p:cNvCxnSpPr>
              <a:stCxn id="43" idx="3"/>
              <a:endCxn id="45" idx="2"/>
            </p:cNvCxnSpPr>
            <p:nvPr/>
          </p:nvCxnSpPr>
          <p:spPr>
            <a:xfrm flipV="1">
              <a:off x="3230395" y="4572200"/>
              <a:ext cx="1596" cy="40183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bwMode="auto">
            <a:xfrm>
              <a:off x="3138632" y="4413397"/>
              <a:ext cx="186718" cy="158803"/>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extLst>
      <p:ext uri="{BB962C8B-B14F-4D97-AF65-F5344CB8AC3E}">
        <p14:creationId xmlns:p14="http://schemas.microsoft.com/office/powerpoint/2010/main" val="4239604412"/>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smtClean="0"/>
              <a:t>Fiber Patch Panel</a:t>
            </a:r>
            <a:endParaRPr lang="en-US" dirty="0"/>
          </a:p>
        </p:txBody>
      </p:sp>
      <p:sp>
        <p:nvSpPr>
          <p:cNvPr id="4" name="Date Placeholder 3"/>
          <p:cNvSpPr>
            <a:spLocks noGrp="1"/>
          </p:cNvSpPr>
          <p:nvPr>
            <p:ph type="dt" sz="half" idx="10"/>
          </p:nvPr>
        </p:nvSpPr>
        <p:spPr/>
        <p:txBody>
          <a:bodyPr/>
          <a:lstStyle/>
          <a:p>
            <a:pPr>
              <a:defRPr/>
            </a:pPr>
            <a:r>
              <a:rPr lang="en-US" smtClean="0"/>
              <a:t>LIGO-G1001032-V10</a:t>
            </a:r>
            <a:endParaRPr lang="en-US"/>
          </a:p>
        </p:txBody>
      </p:sp>
      <p:sp>
        <p:nvSpPr>
          <p:cNvPr id="5" name="Slide Number Placeholder 4"/>
          <p:cNvSpPr>
            <a:spLocks noGrp="1"/>
          </p:cNvSpPr>
          <p:nvPr>
            <p:ph type="sldNum" sz="quarter" idx="11"/>
          </p:nvPr>
        </p:nvSpPr>
        <p:spPr/>
        <p:txBody>
          <a:bodyPr/>
          <a:lstStyle/>
          <a:p>
            <a:pPr>
              <a:defRPr/>
            </a:pPr>
            <a:fld id="{46364CC7-C57A-43FC-9C39-0D9B5785CA4D}" type="slidenum">
              <a:rPr lang="en-US" smtClean="0"/>
              <a:pPr>
                <a:defRPr/>
              </a:pPr>
              <a:t>76</a:t>
            </a:fld>
            <a:endParaRPr lang="en-US"/>
          </a:p>
        </p:txBody>
      </p:sp>
      <p:grpSp>
        <p:nvGrpSpPr>
          <p:cNvPr id="6" name="Group 5"/>
          <p:cNvGrpSpPr/>
          <p:nvPr/>
        </p:nvGrpSpPr>
        <p:grpSpPr>
          <a:xfrm>
            <a:off x="1867998" y="791343"/>
            <a:ext cx="5905903" cy="894448"/>
            <a:chOff x="1810850" y="1408596"/>
            <a:chExt cx="5905903" cy="894448"/>
          </a:xfrm>
        </p:grpSpPr>
        <p:pic>
          <p:nvPicPr>
            <p:cNvPr id="7" name="Picture 3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796847" y="1408596"/>
              <a:ext cx="1281113" cy="88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8" name="Picture 3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88143" y="1414044"/>
              <a:ext cx="1281113" cy="8890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9" name="TextBox 358"/>
            <p:cNvSpPr txBox="1">
              <a:spLocks noChangeArrowheads="1"/>
            </p:cNvSpPr>
            <p:nvPr/>
          </p:nvSpPr>
          <p:spPr bwMode="auto">
            <a:xfrm>
              <a:off x="1810850" y="1750879"/>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Fiber Patch Panel</a:t>
              </a:r>
              <a:endParaRPr lang="en-US" sz="800" b="1" dirty="0">
                <a:latin typeface="Comic Sans MS" pitchFamily="66" charset="0"/>
              </a:endParaRPr>
            </a:p>
          </p:txBody>
        </p:sp>
        <p:sp>
          <p:nvSpPr>
            <p:cNvPr id="10" name="TextBox 345"/>
            <p:cNvSpPr txBox="1">
              <a:spLocks noChangeArrowheads="1"/>
            </p:cNvSpPr>
            <p:nvPr/>
          </p:nvSpPr>
          <p:spPr bwMode="auto">
            <a:xfrm>
              <a:off x="6569256" y="1745543"/>
              <a:ext cx="1147497"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sp>
          <p:nvSpPr>
            <p:cNvPr id="11" name="TextBox 349"/>
            <p:cNvSpPr txBox="1">
              <a:spLocks noChangeArrowheads="1"/>
            </p:cNvSpPr>
            <p:nvPr/>
          </p:nvSpPr>
          <p:spPr bwMode="auto">
            <a:xfrm>
              <a:off x="5290556" y="1751103"/>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Sxxxxxxx</a:t>
              </a:r>
              <a:endParaRPr lang="en-US" sz="800" b="1" dirty="0">
                <a:latin typeface="Comic Sans MS" pitchFamily="66" charset="0"/>
              </a:endParaRPr>
            </a:p>
          </p:txBody>
        </p:sp>
        <p:sp>
          <p:nvSpPr>
            <p:cNvPr id="12" name="TextBox 349"/>
            <p:cNvSpPr txBox="1">
              <a:spLocks noChangeArrowheads="1"/>
            </p:cNvSpPr>
            <p:nvPr/>
          </p:nvSpPr>
          <p:spPr bwMode="auto">
            <a:xfrm>
              <a:off x="3806797" y="1745543"/>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schemeClr val="bg1"/>
                  </a:solidFill>
                  <a:latin typeface="Comic Sans MS" pitchFamily="66" charset="0"/>
                </a:rPr>
                <a:t>Dxxxxxxx</a:t>
              </a:r>
              <a:endParaRPr lang="en-US" sz="800" b="1" dirty="0">
                <a:latin typeface="Comic Sans MS" pitchFamily="66" charset="0"/>
              </a:endParaRPr>
            </a:p>
          </p:txBody>
        </p:sp>
      </p:grpSp>
      <p:sp>
        <p:nvSpPr>
          <p:cNvPr id="1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L1-FAC-C1</a:t>
            </a:r>
            <a:endParaRPr lang="en-US" sz="800" b="1" dirty="0">
              <a:latin typeface="Comic Sans MS" pitchFamily="66" charset="0"/>
            </a:endParaRPr>
          </a:p>
        </p:txBody>
      </p:sp>
    </p:spTree>
    <p:extLst>
      <p:ext uri="{BB962C8B-B14F-4D97-AF65-F5344CB8AC3E}">
        <p14:creationId xmlns:p14="http://schemas.microsoft.com/office/powerpoint/2010/main" val="3785387270"/>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41350" y="775460"/>
            <a:ext cx="7902575" cy="5270500"/>
            <a:chOff x="641350" y="775460"/>
            <a:chExt cx="7902575" cy="5270500"/>
          </a:xfrm>
        </p:grpSpPr>
        <p:grpSp>
          <p:nvGrpSpPr>
            <p:cNvPr id="413" name="Group 412"/>
            <p:cNvGrpSpPr/>
            <p:nvPr/>
          </p:nvGrpSpPr>
          <p:grpSpPr>
            <a:xfrm>
              <a:off x="641350" y="775460"/>
              <a:ext cx="7902575" cy="5270500"/>
              <a:chOff x="641350" y="673100"/>
              <a:chExt cx="7902575" cy="5270500"/>
            </a:xfrm>
          </p:grpSpPr>
          <p:sp>
            <p:nvSpPr>
              <p:cNvPr id="414" name="Rectangle 413"/>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5" name="Rectangle 414"/>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6" name="Rectangle 415"/>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7" name="Rectangle 416"/>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8" name="Rectangle 417"/>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9" name="Rectangle 418"/>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0" name="Rectangle 419"/>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1" name="Rectangle 420"/>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2" name="Rectangle 421"/>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3" name="Rectangle 422"/>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4" name="Rectangle 423"/>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5" name="Rectangle 424"/>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6" name="Rectangle 425"/>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7" name="Rectangle 426"/>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428" name="Rectangle 427"/>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9" name="Rectangle 428"/>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0" name="Rectangle 429"/>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1" name="Rectangle 430"/>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2" name="Rectangle 431"/>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3" name="Rectangle 432"/>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4" name="Rectangle 433"/>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5" name="Rectangle 434"/>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6" name="Rectangle 435"/>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7" name="Rectangle 436"/>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8" name="Rectangle 437"/>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9" name="Rectangle 438"/>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0" name="Rectangle 439"/>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1" name="Rectangle 440"/>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2" name="Rectangle 441"/>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3" name="Rectangle 442"/>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4" name="Rectangle 443"/>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5" name="Rectangle 444"/>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6" name="Rectangle 445"/>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7" name="Rectangle 446"/>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8" name="Rectangle 447"/>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9" name="Rectangle 448"/>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0" name="Rectangle 449"/>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1" name="Rectangle 450"/>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2" name="Rectangle 451"/>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3" name="Rectangle 452"/>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4" name="Rectangle 453"/>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5" name="Rectangle 454"/>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6" name="Rectangle 455"/>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7" name="Rectangle 456"/>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8" name="Rectangle 457"/>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9" name="Rectangle 458"/>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0" name="Rectangle 459"/>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1" name="Rectangle 460"/>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2" name="Rectangle 461"/>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3" name="Rectangle 462"/>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4" name="Rectangle 463"/>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5" name="Rectangle 46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6" name="Rectangle 465"/>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7" name="Rectangle 46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8" name="Rectangle 46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9" name="Rectangle 46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0" name="Rectangle 46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471" name="Rectangle 47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2" name="Rectangle 47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3" name="Rectangle 47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4" name="Rectangle 47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5" name="Rectangle 47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6" name="Rectangle 47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7" name="Rectangle 47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8" name="Rectangle 477"/>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9" name="Rectangle 478"/>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0" name="Rectangle 479"/>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1" name="Rectangle 480"/>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2" name="Rectangle 481"/>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3" name="Rectangle 482"/>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4" name="Rectangle 483"/>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5" name="Rectangle 484"/>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6" name="Rectangle 485"/>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7" name="Rectangle 486"/>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8" name="Rectangle 487"/>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9"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490"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491"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492" name="Rectangle 491"/>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94"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495"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496"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497"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498"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499"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500"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501"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502"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503"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4"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5"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6"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7"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8"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9"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510"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L1-AOS-C1</a:t>
                </a:r>
                <a:endParaRPr lang="en-US" sz="800" b="1" dirty="0">
                  <a:latin typeface="Comic Sans MS" charset="0"/>
                  <a:ea typeface="ＭＳ Ｐゴシック" charset="-128"/>
                </a:endParaRPr>
              </a:p>
            </p:txBody>
          </p:sp>
          <p:sp>
            <p:nvSpPr>
              <p:cNvPr id="51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51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51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51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515"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516"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517"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521"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L1-PSL-C1</a:t>
                </a:r>
                <a:endParaRPr lang="en-US" sz="800" b="1" dirty="0">
                  <a:latin typeface="Comic Sans MS" charset="0"/>
                  <a:ea typeface="ＭＳ Ｐゴシック" charset="-128"/>
                </a:endParaRPr>
              </a:p>
            </p:txBody>
          </p:sp>
          <p:sp>
            <p:nvSpPr>
              <p:cNvPr id="522"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18"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524"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19" action="ppaction://hlinksldjump"/>
                  </a:rPr>
                  <a:t>L1-OAF-C1</a:t>
                </a:r>
                <a:endParaRPr lang="en-US" sz="800" b="1" dirty="0">
                  <a:latin typeface="Comic Sans MS" pitchFamily="66" charset="0"/>
                  <a:ea typeface="ＭＳ Ｐゴシック" charset="-128"/>
                </a:endParaRPr>
              </a:p>
            </p:txBody>
          </p:sp>
          <p:sp>
            <p:nvSpPr>
              <p:cNvPr id="525"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526"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527"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528"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529"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530"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531"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532"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533"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534"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535"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536"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537"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538"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smtClean="0">
                    <a:latin typeface="Comic Sans MS" pitchFamily="66" charset="0"/>
                  </a:rPr>
                  <a:t>TCS </a:t>
                </a:r>
                <a:r>
                  <a:rPr lang="en-US" sz="800" b="1" dirty="0">
                    <a:latin typeface="Comic Sans MS" pitchFamily="66" charset="0"/>
                  </a:rPr>
                  <a:t>Rack 1</a:t>
                </a:r>
              </a:p>
            </p:txBody>
          </p:sp>
          <p:sp>
            <p:nvSpPr>
              <p:cNvPr id="53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40"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541"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542"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543"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544"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545"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546"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1"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19" action="ppaction://hlinksldjump"/>
                </a:rPr>
                <a:t>L1-FAC-C1</a:t>
              </a:r>
              <a:endParaRPr lang="en-US" sz="800" b="1" dirty="0">
                <a:latin typeface="Comic Sans MS" pitchFamily="66" charset="0"/>
                <a:ea typeface="ＭＳ Ｐゴシック" charset="-128"/>
              </a:endParaRPr>
            </a:p>
          </p:txBody>
        </p:sp>
      </p:gr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&lt;&lt; IFO Subsystems</a:t>
            </a:r>
            <a:endParaRPr lang="en-US" sz="800" b="1" dirty="0">
              <a:latin typeface="Comic Sans MS" pitchFamily="66" charset="0"/>
            </a:endParaRPr>
          </a:p>
        </p:txBody>
      </p:sp>
      <p:sp>
        <p:nvSpPr>
          <p:cNvPr id="39939"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OAF (Online Adaptive Filtering) </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3994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F581D1-17EE-4FA3-9C3E-B5544564E0EA}" type="slidenum">
              <a:rPr lang="en-US" smtClean="0">
                <a:solidFill>
                  <a:srgbClr val="898989"/>
                </a:solidFill>
                <a:latin typeface="Calibri" pitchFamily="34" charset="0"/>
              </a:rPr>
              <a:pPr eaLnBrk="1" hangingPunct="1"/>
              <a:t>77</a:t>
            </a:fld>
            <a:endParaRPr lang="en-US" smtClean="0">
              <a:solidFill>
                <a:srgbClr val="898989"/>
              </a:solidFill>
              <a:latin typeface="Calibri" pitchFamily="34" charset="0"/>
            </a:endParaRPr>
          </a:p>
        </p:txBody>
      </p:sp>
      <p:sp>
        <p:nvSpPr>
          <p:cNvPr id="142" name="Rectangle 86"/>
          <p:cNvSpPr>
            <a:spLocks noChangeArrowheads="1"/>
          </p:cNvSpPr>
          <p:nvPr/>
        </p:nvSpPr>
        <p:spPr bwMode="auto">
          <a:xfrm>
            <a:off x="5164568" y="353714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L1-ISC-C1</a:t>
            </a:r>
            <a:endParaRPr lang="en-US" sz="800" b="1" dirty="0">
              <a:latin typeface="Comic Sans MS" charset="0"/>
              <a:ea typeface="ＭＳ Ｐゴシック" charset="-128"/>
            </a:endParaRPr>
          </a:p>
        </p:txBody>
      </p:sp>
      <p:sp>
        <p:nvSpPr>
          <p:cNvPr id="143" name="Rectangle 86"/>
          <p:cNvSpPr>
            <a:spLocks noChangeArrowheads="1"/>
          </p:cNvSpPr>
          <p:nvPr/>
        </p:nvSpPr>
        <p:spPr bwMode="auto">
          <a:xfrm>
            <a:off x="5167267" y="402133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L1-ISC-C2</a:t>
            </a:r>
            <a:endParaRPr lang="en-US" sz="800" b="1" dirty="0">
              <a:latin typeface="Comic Sans MS" charset="0"/>
              <a:ea typeface="ＭＳ Ｐゴシック" charset="-128"/>
            </a:endParaRPr>
          </a:p>
        </p:txBody>
      </p:sp>
      <p:sp>
        <p:nvSpPr>
          <p:cNvPr id="144" name="Rectangle 86"/>
          <p:cNvSpPr>
            <a:spLocks noChangeArrowheads="1"/>
          </p:cNvSpPr>
          <p:nvPr/>
        </p:nvSpPr>
        <p:spPr bwMode="auto">
          <a:xfrm>
            <a:off x="5165679" y="450833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3" action="ppaction://hlinksldjump"/>
              </a:rPr>
              <a:t>L1-ISC-C3</a:t>
            </a:r>
            <a:endParaRPr lang="en-US" sz="800" b="1" dirty="0">
              <a:latin typeface="Comic Sans MS" pitchFamily="66" charset="0"/>
              <a:ea typeface="+mn-ea"/>
            </a:endParaRPr>
          </a:p>
        </p:txBody>
      </p:sp>
      <p:sp>
        <p:nvSpPr>
          <p:cNvPr id="145" name="Rectangle 86"/>
          <p:cNvSpPr>
            <a:spLocks noChangeArrowheads="1"/>
          </p:cNvSpPr>
          <p:nvPr/>
        </p:nvSpPr>
        <p:spPr bwMode="auto">
          <a:xfrm>
            <a:off x="5156947" y="501951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4" action="ppaction://hlinksldjump"/>
              </a:rPr>
              <a:t>L1-ISC-C4</a:t>
            </a:r>
            <a:endParaRPr lang="en-US" sz="800" b="1" dirty="0">
              <a:latin typeface="Comic Sans MS" pitchFamily="66" charset="0"/>
            </a:endParaRPr>
          </a:p>
        </p:txBody>
      </p:sp>
      <p:sp>
        <p:nvSpPr>
          <p:cNvPr id="275" name="Rounded Rectangular Callout 274"/>
          <p:cNvSpPr/>
          <p:nvPr/>
        </p:nvSpPr>
        <p:spPr bwMode="auto">
          <a:xfrm>
            <a:off x="4106068" y="2340735"/>
            <a:ext cx="4173551" cy="3114649"/>
          </a:xfrm>
          <a:prstGeom prst="wedgeRoundRectCallout">
            <a:avLst>
              <a:gd name="adj1" fmla="val -76166"/>
              <a:gd name="adj2" fmla="val -45561"/>
              <a:gd name="adj3" fmla="val 16667"/>
            </a:avLst>
          </a:prstGeom>
          <a:solidFill>
            <a:srgbClr val="FBFABE">
              <a:alpha val="74118"/>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OAF</a:t>
            </a:r>
          </a:p>
          <a:p>
            <a:pPr algn="ctr" fontAlgn="auto">
              <a:spcBef>
                <a:spcPts val="0"/>
              </a:spcBef>
              <a:spcAft>
                <a:spcPts val="0"/>
              </a:spcAft>
            </a:pPr>
            <a:r>
              <a:rPr lang="en-US" sz="3600" b="1" dirty="0" smtClean="0">
                <a:solidFill>
                  <a:schemeClr val="tx1"/>
                </a:solidFill>
                <a:latin typeface="Comic Sans MS" pitchFamily="66" charset="0"/>
              </a:rPr>
              <a:t>PEM DAQ</a:t>
            </a:r>
            <a:endParaRPr lang="en-US" b="1" dirty="0">
              <a:solidFill>
                <a:schemeClr val="tx1"/>
              </a:solidFill>
              <a:latin typeface="Comic Sans MS" pitchFamily="66" charset="0"/>
            </a:endParaRPr>
          </a:p>
        </p:txBody>
      </p:sp>
    </p:spTree>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56721" y="1704975"/>
            <a:ext cx="268071"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962"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3"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L1-OAF-C1</a:t>
            </a:r>
          </a:p>
        </p:txBody>
      </p:sp>
      <p:pic>
        <p:nvPicPr>
          <p:cNvPr id="40965"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7" name="TextBox 468"/>
          <p:cNvSpPr txBox="1">
            <a:spLocks noChangeArrowheads="1"/>
          </p:cNvSpPr>
          <p:nvPr/>
        </p:nvSpPr>
        <p:spPr bwMode="auto">
          <a:xfrm>
            <a:off x="457200" y="5029200"/>
            <a:ext cx="1457325" cy="9540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+12VDC	?A</a:t>
            </a:r>
          </a:p>
          <a:p>
            <a:pPr eaLnBrk="1" hangingPunct="1"/>
            <a:r>
              <a:rPr lang="en-US" sz="800">
                <a:latin typeface="Comic Sans MS" pitchFamily="66" charset="0"/>
              </a:rPr>
              <a:t>-12VDC	?A</a:t>
            </a:r>
          </a:p>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a:p>
            <a:pPr eaLnBrk="1" hangingPunct="1"/>
            <a:r>
              <a:rPr lang="en-US" sz="800">
                <a:latin typeface="Comic Sans MS" pitchFamily="66" charset="0"/>
              </a:rPr>
              <a:t>High Voltage	?A</a:t>
            </a:r>
          </a:p>
        </p:txBody>
      </p:sp>
      <p:sp>
        <p:nvSpPr>
          <p:cNvPr id="40968"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E7610C-EF29-40FD-B825-E3175860FD36}" type="slidenum">
              <a:rPr lang="en-US" smtClean="0">
                <a:solidFill>
                  <a:srgbClr val="898989"/>
                </a:solidFill>
                <a:latin typeface="Calibri" pitchFamily="34" charset="0"/>
              </a:rPr>
              <a:pPr eaLnBrk="1" hangingPunct="1"/>
              <a:t>78</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grpSp>
        <p:nvGrpSpPr>
          <p:cNvPr id="40970" name="Group 359"/>
          <p:cNvGrpSpPr>
            <a:grpSpLocks/>
          </p:cNvGrpSpPr>
          <p:nvPr/>
        </p:nvGrpSpPr>
        <p:grpSpPr bwMode="auto">
          <a:xfrm>
            <a:off x="1952625" y="4952544"/>
            <a:ext cx="5751513" cy="458788"/>
            <a:chOff x="-290267" y="6101482"/>
            <a:chExt cx="5750796" cy="457947"/>
          </a:xfrm>
        </p:grpSpPr>
        <p:grpSp>
          <p:nvGrpSpPr>
            <p:cNvPr id="40992" name="Group 220"/>
            <p:cNvGrpSpPr>
              <a:grpSpLocks/>
            </p:cNvGrpSpPr>
            <p:nvPr/>
          </p:nvGrpSpPr>
          <p:grpSpPr bwMode="auto">
            <a:xfrm>
              <a:off x="-290267" y="6101482"/>
              <a:ext cx="3114826" cy="452196"/>
              <a:chOff x="-290267" y="6110108"/>
              <a:chExt cx="3114826" cy="452196"/>
            </a:xfrm>
          </p:grpSpPr>
          <p:pic>
            <p:nvPicPr>
              <p:cNvPr id="4099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0998" name="TextBox 372"/>
              <p:cNvSpPr txBox="1">
                <a:spLocks noChangeArrowheads="1"/>
              </p:cNvSpPr>
              <p:nvPr/>
            </p:nvSpPr>
            <p:spPr bwMode="auto">
              <a:xfrm>
                <a:off x="-290267" y="6216967"/>
                <a:ext cx="1834406"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l1oaf0 I/O Extension Chassis</a:t>
                </a:r>
                <a:endParaRPr lang="en-US" sz="800" b="1" dirty="0">
                  <a:latin typeface="Comic Sans MS" pitchFamily="66" charset="0"/>
                </a:endParaRPr>
              </a:p>
            </p:txBody>
          </p:sp>
          <p:sp>
            <p:nvSpPr>
              <p:cNvPr id="4099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40993" name="Group 221"/>
            <p:cNvGrpSpPr>
              <a:grpSpLocks/>
            </p:cNvGrpSpPr>
            <p:nvPr/>
          </p:nvGrpSpPr>
          <p:grpSpPr bwMode="auto">
            <a:xfrm>
              <a:off x="3042258" y="6107233"/>
              <a:ext cx="2418271" cy="452196"/>
              <a:chOff x="3042258" y="6107233"/>
              <a:chExt cx="2418271" cy="452196"/>
            </a:xfrm>
          </p:grpSpPr>
          <p:pic>
            <p:nvPicPr>
              <p:cNvPr id="4099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099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4099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0"/>
                  </a:rPr>
                  <a:t>S1103894</a:t>
                </a:r>
                <a:endParaRPr lang="en-US" sz="800" b="1" dirty="0">
                  <a:solidFill>
                    <a:schemeClr val="bg1"/>
                  </a:solidFill>
                  <a:latin typeface="Comic Sans MS" pitchFamily="66" charset="0"/>
                </a:endParaRPr>
              </a:p>
            </p:txBody>
          </p:sp>
        </p:grpSp>
      </p:grpSp>
      <p:grpSp>
        <p:nvGrpSpPr>
          <p:cNvPr id="40972" name="Group 123"/>
          <p:cNvGrpSpPr>
            <a:grpSpLocks/>
          </p:cNvGrpSpPr>
          <p:nvPr/>
        </p:nvGrpSpPr>
        <p:grpSpPr bwMode="auto">
          <a:xfrm>
            <a:off x="1960121" y="4130438"/>
            <a:ext cx="5741988" cy="227012"/>
            <a:chOff x="-426695" y="6096039"/>
            <a:chExt cx="5740565" cy="226907"/>
          </a:xfrm>
        </p:grpSpPr>
        <p:grpSp>
          <p:nvGrpSpPr>
            <p:cNvPr id="40976" name="Group 375"/>
            <p:cNvGrpSpPr>
              <a:grpSpLocks/>
            </p:cNvGrpSpPr>
            <p:nvPr/>
          </p:nvGrpSpPr>
          <p:grpSpPr bwMode="auto">
            <a:xfrm>
              <a:off x="-426695" y="6096039"/>
              <a:ext cx="3105592" cy="221156"/>
              <a:chOff x="-426695" y="6096039"/>
              <a:chExt cx="3105592" cy="221156"/>
            </a:xfrm>
          </p:grpSpPr>
          <p:pic>
            <p:nvPicPr>
              <p:cNvPr id="40981"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82"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Accelerometer Power Supply</a:t>
                </a:r>
                <a:endParaRPr lang="en-US" sz="800" b="1" dirty="0">
                  <a:latin typeface="Comic Sans MS" pitchFamily="66" charset="0"/>
                </a:endParaRPr>
              </a:p>
            </p:txBody>
          </p:sp>
          <p:sp>
            <p:nvSpPr>
              <p:cNvPr id="40983"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2973</a:t>
                </a:r>
              </a:p>
            </p:txBody>
          </p:sp>
        </p:grpSp>
        <p:grpSp>
          <p:nvGrpSpPr>
            <p:cNvPr id="40977" name="Group 376"/>
            <p:cNvGrpSpPr>
              <a:grpSpLocks/>
            </p:cNvGrpSpPr>
            <p:nvPr/>
          </p:nvGrpSpPr>
          <p:grpSpPr bwMode="auto">
            <a:xfrm>
              <a:off x="2893375" y="6097134"/>
              <a:ext cx="2420495" cy="225812"/>
              <a:chOff x="2893375" y="6097134"/>
              <a:chExt cx="2420495" cy="225812"/>
            </a:xfrm>
          </p:grpSpPr>
          <p:pic>
            <p:nvPicPr>
              <p:cNvPr id="4097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93375"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79"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40980" name="TextBox 128"/>
              <p:cNvSpPr txBox="1">
                <a:spLocks noChangeArrowheads="1"/>
              </p:cNvSpPr>
              <p:nvPr/>
            </p:nvSpPr>
            <p:spPr bwMode="auto">
              <a:xfrm>
                <a:off x="2904225" y="609713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sp>
        <p:nvSpPr>
          <p:cNvPr id="409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CER</a:t>
            </a:r>
            <a:endParaRPr lang="en-US" sz="800" b="1" dirty="0">
              <a:latin typeface="Comic Sans MS" pitchFamily="66" charset="0"/>
            </a:endParaRPr>
          </a:p>
        </p:txBody>
      </p:sp>
      <p:sp>
        <p:nvSpPr>
          <p:cNvPr id="48" name="Rectangle 47"/>
          <p:cNvSpPr/>
          <p:nvPr/>
        </p:nvSpPr>
        <p:spPr>
          <a:xfrm rot="16200000">
            <a:off x="8678969" y="1964810"/>
            <a:ext cx="699230" cy="230832"/>
          </a:xfrm>
          <a:prstGeom prst="rect">
            <a:avLst/>
          </a:prstGeom>
        </p:spPr>
        <p:txBody>
          <a:bodyPr wrap="none">
            <a:spAutoFit/>
          </a:bodyPr>
          <a:lstStyle/>
          <a:p>
            <a:r>
              <a:rPr lang="en-US" sz="900" b="1" dirty="0" smtClean="0">
                <a:latin typeface="Comic Sans MS" pitchFamily="66" charset="0"/>
                <a:hlinkClick r:id="rId14" action="ppaction://hlinksldjump"/>
              </a:rPr>
              <a:t>PSO-012</a:t>
            </a:r>
            <a:endParaRPr lang="en-US" sz="900" dirty="0"/>
          </a:p>
        </p:txBody>
      </p:sp>
      <p:grpSp>
        <p:nvGrpSpPr>
          <p:cNvPr id="52" name="Group 51"/>
          <p:cNvGrpSpPr/>
          <p:nvPr/>
        </p:nvGrpSpPr>
        <p:grpSpPr>
          <a:xfrm>
            <a:off x="8365636" y="1704975"/>
            <a:ext cx="391085" cy="1038225"/>
            <a:chOff x="7980628" y="1704975"/>
            <a:chExt cx="391085" cy="1038225"/>
          </a:xfrm>
        </p:grpSpPr>
        <p:pic>
          <p:nvPicPr>
            <p:cNvPr id="53" name="Picture 119">
              <a:hlinkClick r:id="rId15" action="ppaction://hlinksldjump"/>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Rectangle 53"/>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14" action="ppaction://hlinksldjump"/>
                </a:rPr>
                <a:t>PSY-012</a:t>
              </a:r>
              <a:endParaRPr lang="en-US" sz="900" dirty="0"/>
            </a:p>
          </p:txBody>
        </p:sp>
      </p:grpSp>
      <p:sp>
        <p:nvSpPr>
          <p:cNvPr id="44"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L1-OAF-C1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7"/>
              </a:rPr>
              <a:t>D1200941</a:t>
            </a:r>
            <a:r>
              <a:rPr lang="en-US" sz="800" b="1" dirty="0" smtClean="0">
                <a:latin typeface="Comic Sans MS" pitchFamily="66" charset="0"/>
              </a:rPr>
              <a:t>) (</a:t>
            </a:r>
            <a:r>
              <a:rPr lang="en-US" sz="800" b="1" dirty="0" smtClean="0">
                <a:latin typeface="Comic Sans MS" pitchFamily="66" charset="0"/>
                <a:hlinkClick r:id="rId18"/>
              </a:rPr>
              <a:t>S1202404</a:t>
            </a:r>
            <a:r>
              <a:rPr lang="en-US" sz="800" b="1" dirty="0" smtClean="0">
                <a:latin typeface="Comic Sans MS" pitchFamily="66" charset="0"/>
              </a:rPr>
              <a:t>)</a:t>
            </a:r>
            <a:endParaRPr lang="en-US" sz="800" b="1" dirty="0">
              <a:latin typeface="Comic Sans MS" pitchFamily="66" charset="0"/>
            </a:endParaRPr>
          </a:p>
        </p:txBody>
      </p:sp>
      <p:grpSp>
        <p:nvGrpSpPr>
          <p:cNvPr id="43" name="Group 67"/>
          <p:cNvGrpSpPr>
            <a:grpSpLocks/>
          </p:cNvGrpSpPr>
          <p:nvPr/>
        </p:nvGrpSpPr>
        <p:grpSpPr bwMode="auto">
          <a:xfrm>
            <a:off x="2023620" y="4457988"/>
            <a:ext cx="5694363" cy="339725"/>
            <a:chOff x="1768979" y="751636"/>
            <a:chExt cx="5693681" cy="337387"/>
          </a:xfrm>
        </p:grpSpPr>
        <p:pic>
          <p:nvPicPr>
            <p:cNvPr id="46" name="Picture 2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2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46"/>
            <p:cNvSpPr txBox="1">
              <a:spLocks noChangeArrowheads="1"/>
            </p:cNvSpPr>
            <p:nvPr/>
          </p:nvSpPr>
          <p:spPr bwMode="auto">
            <a:xfrm>
              <a:off x="1768979" y="751636"/>
              <a:ext cx="1778090" cy="33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aLIGO AA Interface Chassis (32 BNC x10 Gain Version)</a:t>
              </a:r>
              <a:endParaRPr lang="en-US" sz="800" b="1" dirty="0">
                <a:latin typeface="Comic Sans MS" pitchFamily="66" charset="0"/>
              </a:endParaRPr>
            </a:p>
          </p:txBody>
        </p:sp>
        <p:sp>
          <p:nvSpPr>
            <p:cNvPr id="5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1"/>
                </a:rPr>
                <a:t>D1001421</a:t>
              </a:r>
              <a:endParaRPr lang="en-US" sz="800" b="1" dirty="0">
                <a:latin typeface="Comic Sans MS" pitchFamily="66" charset="0"/>
              </a:endParaRPr>
            </a:p>
          </p:txBody>
        </p:sp>
        <p:sp>
          <p:nvSpPr>
            <p:cNvPr id="5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+/-18VDC</a:t>
              </a:r>
            </a:p>
          </p:txBody>
        </p:sp>
        <p:sp>
          <p:nvSpPr>
            <p:cNvPr id="55"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S1001057</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L1-OAF-C1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79</a:t>
            </a:fld>
            <a:endParaRPr lang="en-US" smtClean="0">
              <a:solidFill>
                <a:srgbClr val="898989"/>
              </a:solidFill>
              <a:latin typeface="Calibri" pitchFamily="34" charset="0"/>
            </a:endParaRPr>
          </a:p>
        </p:txBody>
      </p:sp>
      <p:sp>
        <p:nvSpPr>
          <p:cNvPr id="6963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L1-OAF-C1 </a:t>
            </a:r>
            <a:r>
              <a:rPr lang="en-US" sz="4800" dirty="0">
                <a:latin typeface="Comic Sans MS" pitchFamily="66" charset="0"/>
              </a:rPr>
              <a:t>Details</a:t>
            </a:r>
            <a:endParaRPr lang="en-US" dirty="0"/>
          </a:p>
        </p:txBody>
      </p:sp>
      <p:sp>
        <p:nvSpPr>
          <p:cNvPr id="8"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L1-OAF-C1</a:t>
            </a:r>
            <a:endParaRPr lang="en-US" sz="800" b="1" dirty="0">
              <a:latin typeface="Comic Sans MS" pitchFamily="66" charset="0"/>
            </a:endParaRPr>
          </a:p>
        </p:txBody>
      </p:sp>
    </p:spTree>
    <p:extLst>
      <p:ext uri="{BB962C8B-B14F-4D97-AF65-F5344CB8AC3E}">
        <p14:creationId xmlns:p14="http://schemas.microsoft.com/office/powerpoint/2010/main" val="286086654"/>
      </p:ext>
    </p:ext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5B3E1B-0414-4D44-A43C-FD1D101A19A0}" type="slidenum">
              <a:rPr lang="en-US" smtClean="0">
                <a:solidFill>
                  <a:srgbClr val="898989"/>
                </a:solidFill>
                <a:latin typeface="Calibri" pitchFamily="34" charset="0"/>
              </a:rPr>
              <a:pPr eaLnBrk="1" hangingPunct="1"/>
              <a:t>8</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LIGO-G1001032-V10</a:t>
            </a:r>
            <a:endParaRPr lang="en-US" dirty="0"/>
          </a:p>
        </p:txBody>
      </p:sp>
      <p:sp>
        <p:nvSpPr>
          <p:cNvPr id="5124" name="Title 9"/>
          <p:cNvSpPr>
            <a:spLocks noGrp="1"/>
          </p:cNvSpPr>
          <p:nvPr>
            <p:ph type="ctrTitle"/>
          </p:nvPr>
        </p:nvSpPr>
        <p:spPr>
          <a:xfrm>
            <a:off x="1371600" y="0"/>
            <a:ext cx="7772400" cy="681038"/>
          </a:xfrm>
        </p:spPr>
        <p:txBody>
          <a:bodyPr/>
          <a:lstStyle/>
          <a:p>
            <a:r>
              <a:rPr lang="en-US" dirty="0" smtClean="0">
                <a:ea typeface="ＭＳ Ｐゴシック" pitchFamily="34" charset="-128"/>
              </a:rPr>
              <a:t>LLO Rack Names</a:t>
            </a:r>
          </a:p>
        </p:txBody>
      </p:sp>
      <p:graphicFrame>
        <p:nvGraphicFramePr>
          <p:cNvPr id="9" name="Table 8"/>
          <p:cNvGraphicFramePr>
            <a:graphicFrameLocks noGrp="1"/>
          </p:cNvGraphicFramePr>
          <p:nvPr>
            <p:extLst>
              <p:ext uri="{D42A27DB-BD31-4B8C-83A1-F6EECF244321}">
                <p14:modId xmlns:p14="http://schemas.microsoft.com/office/powerpoint/2010/main" val="1535748564"/>
              </p:ext>
            </p:extLst>
          </p:nvPr>
        </p:nvGraphicFramePr>
        <p:xfrm>
          <a:off x="396611" y="1505477"/>
          <a:ext cx="3602183" cy="4630390"/>
        </p:xfrm>
        <a:graphic>
          <a:graphicData uri="http://schemas.openxmlformats.org/drawingml/2006/table">
            <a:tbl>
              <a:tblPr/>
              <a:tblGrid>
                <a:gridCol w="338267"/>
                <a:gridCol w="534390"/>
                <a:gridCol w="469615"/>
                <a:gridCol w="1137152"/>
                <a:gridCol w="1122759"/>
              </a:tblGrid>
              <a:tr h="225072">
                <a:tc>
                  <a:txBody>
                    <a:bodyPr/>
                    <a:lstStyle/>
                    <a:p>
                      <a:pPr algn="ctr" fontAlgn="ctr"/>
                      <a:r>
                        <a:rPr lang="en-US" sz="500" b="1" i="0" u="none" strike="noStrike" dirty="0">
                          <a:solidFill>
                            <a:srgbClr val="000000"/>
                          </a:solidFill>
                          <a:effectLst/>
                          <a:latin typeface="Comic Sans MS"/>
                        </a:rPr>
                        <a:t>Rack</a:t>
                      </a:r>
                    </a:p>
                  </a:txBody>
                  <a:tcPr marL="4972" marR="4972" marT="497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Rack Designator</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Subsystem</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Location</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Comment</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a:solidFill>
                            <a:srgbClr val="000000"/>
                          </a:solidFill>
                          <a:effectLst/>
                          <a:latin typeface="Comic Sans MS"/>
                        </a:rPr>
                        <a:t>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L1-TCS-C1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smtClean="0">
                          <a:solidFill>
                            <a:srgbClr val="000000"/>
                          </a:solidFill>
                          <a:effectLst/>
                          <a:latin typeface="Comic Sans MS"/>
                        </a:rPr>
                        <a:t>L1-TCS-R1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smtClean="0">
                          <a:solidFill>
                            <a:srgbClr val="000000"/>
                          </a:solidFill>
                          <a:effectLst/>
                          <a:latin typeface="Comic Sans MS"/>
                        </a:rPr>
                        <a:t>L1-TCS-R2</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smtClean="0">
                          <a:solidFill>
                            <a:srgbClr val="000000"/>
                          </a:solidFill>
                          <a:effectLst/>
                          <a:latin typeface="Comic Sans MS"/>
                        </a:rPr>
                        <a:t>L1-TCS-XC1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smtClean="0">
                          <a:solidFill>
                            <a:srgbClr val="000000"/>
                          </a:solidFill>
                          <a:effectLst/>
                          <a:latin typeface="Comic Sans MS"/>
                        </a:rPr>
                        <a:t>L1-TCS-XR1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smtClean="0">
                          <a:solidFill>
                            <a:srgbClr val="000000"/>
                          </a:solidFill>
                          <a:effectLst/>
                          <a:latin typeface="Comic Sans MS"/>
                        </a:rPr>
                        <a:t>L1-TCS-YC1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smtClean="0">
                          <a:solidFill>
                            <a:srgbClr val="000000"/>
                          </a:solidFill>
                          <a:effectLst/>
                          <a:latin typeface="Comic Sans MS"/>
                        </a:rPr>
                        <a:t>L1-TCS-YR1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L1-OAF-C1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a:solidFill>
                            <a:srgbClr val="000000"/>
                          </a:solidFill>
                          <a:effectLst/>
                          <a:latin typeface="Comic Sans MS"/>
                        </a:rPr>
                        <a:t>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DAQ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DAQ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L1-OAF-XC1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L1-OAF-YC1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L1-ISC-C3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15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L1-ISC-C4</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dirty="0" smtClean="0">
                          <a:solidFill>
                            <a:srgbClr val="000000"/>
                          </a:solidFill>
                          <a:effectLst/>
                          <a:latin typeface="Comic Sans MS"/>
                        </a:rPr>
                        <a:t>ISC</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500" b="0" i="0" u="none" strike="noStrike" dirty="0" smtClean="0">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16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a:solidFill>
                            <a:srgbClr val="000000"/>
                          </a:solidFill>
                          <a:effectLst/>
                          <a:latin typeface="Comic Sans MS"/>
                        </a:rPr>
                        <a:t>17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L1-ISC-R2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dirty="0">
                          <a:solidFill>
                            <a:srgbClr val="000000"/>
                          </a:solidFill>
                          <a:effectLst/>
                          <a:latin typeface="Comic Sans MS"/>
                        </a:rPr>
                        <a:t>18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L1-ISC-R3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19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L1-ISC-XR1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L1-ISC-YR1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OPTICS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Optics Electronics Lab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Optics Electronics Lab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L1-LDR-C1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Laser Diode Room Rack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L1-LDR-C2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Laser Diode Room Rack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L1-PSL-C1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L1-PSL-R1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L1-PSL-R2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HAM 1 and HAM 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HAM 2 and HAM 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HAM 4 and HAM 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L1-SEI-XC1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L1-SEI-YC1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dirty="0">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HAM ISI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HAM ISI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Triple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Triple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ITM, FM, and BS (1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ITM, FM, and BS (2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2 (1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40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2 (2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41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ITMX, ITMY, and BS (1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smtClean="0">
                          <a:solidFill>
                            <a:srgbClr val="000000"/>
                          </a:solidFill>
                          <a:effectLst/>
                          <a:latin typeface="Comic Sans MS"/>
                        </a:rPr>
                        <a:t>42</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dirty="0">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SUS ITMX, ITMY, and BS (2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val="2147865024"/>
              </p:ext>
            </p:extLst>
          </p:nvPr>
        </p:nvGraphicFramePr>
        <p:xfrm>
          <a:off x="4531058" y="1746938"/>
          <a:ext cx="3739487" cy="4659018"/>
        </p:xfrm>
        <a:graphic>
          <a:graphicData uri="http://schemas.openxmlformats.org/drawingml/2006/table">
            <a:tbl>
              <a:tblPr/>
              <a:tblGrid>
                <a:gridCol w="351160"/>
                <a:gridCol w="554759"/>
                <a:gridCol w="487515"/>
                <a:gridCol w="1180498"/>
                <a:gridCol w="1165555"/>
              </a:tblGrid>
              <a:tr h="95082">
                <a:tc>
                  <a:txBody>
                    <a:bodyPr/>
                    <a:lstStyle/>
                    <a:p>
                      <a:pPr algn="ctr" fontAlgn="b"/>
                      <a:r>
                        <a:rPr lang="en-US" sz="500" b="0" i="0" u="none" strike="noStrike" dirty="0">
                          <a:solidFill>
                            <a:srgbClr val="000000"/>
                          </a:solidFill>
                          <a:effectLst/>
                          <a:latin typeface="Comic Sans MS"/>
                        </a:rPr>
                        <a:t>43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5 and HAM 6 (1 of 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5 and HAM 6 (2 of 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46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49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L1-SUS-XC1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X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L1-SUS-XC2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X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L1-SUS-XR1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X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L1-SUS-YC1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Y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L1-SUS-YC2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Y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L1-SUS-YR1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BSC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BSC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RM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RM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STS Huddle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STS Huddle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L1-VAC-R2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L1-VAC-R3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L1-VAC-XR1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64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L1-VAC-YR1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67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L1-VDC-XC1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VEAX</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L1-VDC-XC2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VEAX</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L1-VDC-YC1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VEAY</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L1-VDC-YC2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VEAY</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L1-DAQ-MS7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Front end computers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L1-DAQ-MS8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Front end computers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L1-DAQ-MS9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Front end computers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L1-MS13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L1-FAC-XC1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FAC</a:t>
                      </a:r>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Facilities </a:t>
                      </a:r>
                      <a:r>
                        <a:rPr lang="en-US" sz="500" b="0" i="0" u="none" strike="noStrike" dirty="0" smtClean="0">
                          <a:solidFill>
                            <a:srgbClr val="000000"/>
                          </a:solidFill>
                          <a:effectLst/>
                          <a:latin typeface="Comic Sans MS"/>
                        </a:rPr>
                        <a:t>– </a:t>
                      </a:r>
                      <a:r>
                        <a:rPr lang="en-US" sz="500" b="0" i="0" u="none" strike="noStrike" dirty="0">
                          <a:solidFill>
                            <a:srgbClr val="000000"/>
                          </a:solidFill>
                          <a:effectLst/>
                          <a:latin typeface="Comic Sans MS"/>
                        </a:rPr>
                        <a:t>VEAX</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smtClean="0">
                          <a:solidFill>
                            <a:srgbClr val="000000"/>
                          </a:solidFill>
                          <a:effectLst/>
                          <a:latin typeface="Comic Sans MS"/>
                        </a:rPr>
                        <a:t>90</a:t>
                      </a:r>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L1-FAC-YC1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FAC</a:t>
                      </a:r>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Facilities - VEAY</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13" name="TextBox 9"/>
          <p:cNvSpPr txBox="1">
            <a:spLocks noChangeArrowheads="1"/>
          </p:cNvSpPr>
          <p:nvPr/>
        </p:nvSpPr>
        <p:spPr bwMode="auto">
          <a:xfrm>
            <a:off x="1951631" y="959710"/>
            <a:ext cx="51997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CDS racks are named according to site, IFO designation, subsystem use, station (location) and sequence</a:t>
            </a:r>
            <a:r>
              <a:rPr lang="en-US" sz="1200" dirty="0" smtClean="0">
                <a:latin typeface="Comic Sans MS" pitchFamily="66" charset="0"/>
              </a:rPr>
              <a:t>.  (See </a:t>
            </a:r>
            <a:r>
              <a:rPr lang="en-US" sz="1200" dirty="0" smtClean="0">
                <a:latin typeface="Comic Sans MS" pitchFamily="66" charset="0"/>
                <a:hlinkClick r:id="rId3"/>
              </a:rPr>
              <a:t>G1001030</a:t>
            </a:r>
            <a:r>
              <a:rPr lang="en-US" sz="1200" dirty="0" smtClean="0">
                <a:latin typeface="Comic Sans MS" pitchFamily="66" charset="0"/>
              </a:rPr>
              <a:t>)</a:t>
            </a:r>
            <a:endParaRPr lang="en-US" sz="1200" dirty="0">
              <a:latin typeface="Comic Sans MS" pitchFamily="66" charset="0"/>
            </a:endParaRPr>
          </a:p>
        </p:txBody>
      </p:sp>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8"/>
          <p:cNvSpPr>
            <a:spLocks noGrp="1"/>
          </p:cNvSpPr>
          <p:nvPr>
            <p:ph type="title"/>
          </p:nvPr>
        </p:nvSpPr>
        <p:spPr>
          <a:xfrm>
            <a:off x="1725613" y="0"/>
            <a:ext cx="6961187" cy="681038"/>
          </a:xfrm>
        </p:spPr>
        <p:txBody>
          <a:bodyPr/>
          <a:lstStyle/>
          <a:p>
            <a:pPr eaLnBrk="1" hangingPunct="1"/>
            <a:r>
              <a:rPr lang="en-US" dirty="0" err="1" smtClean="0">
                <a:ea typeface="ＭＳ Ｐゴシック" pitchFamily="34" charset="-128"/>
              </a:rPr>
              <a:t>Endevco</a:t>
            </a:r>
            <a:r>
              <a:rPr lang="en-US" dirty="0" smtClean="0">
                <a:ea typeface="ＭＳ Ｐゴシック" pitchFamily="34" charset="-128"/>
              </a:rPr>
              <a:t> Isotron 2793</a:t>
            </a:r>
          </a:p>
        </p:txBody>
      </p:sp>
      <p:sp>
        <p:nvSpPr>
          <p:cNvPr id="41987"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29BBD1-E29A-40D4-B9BC-5B9231491BF1}" type="slidenum">
              <a:rPr lang="en-US" smtClean="0">
                <a:solidFill>
                  <a:srgbClr val="898989"/>
                </a:solidFill>
                <a:latin typeface="Calibri" pitchFamily="34" charset="0"/>
              </a:rPr>
              <a:pPr eaLnBrk="1" hangingPunct="1"/>
              <a:t>80</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sp>
        <p:nvSpPr>
          <p:cNvPr id="41989"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L1-OAF-C1</a:t>
            </a:r>
            <a:endParaRPr lang="en-US" sz="800" b="1" dirty="0">
              <a:latin typeface="Comic Sans MS" pitchFamily="66" charset="0"/>
            </a:endParaRPr>
          </a:p>
        </p:txBody>
      </p:sp>
      <p:grpSp>
        <p:nvGrpSpPr>
          <p:cNvPr id="41990" name="Group 25"/>
          <p:cNvGrpSpPr>
            <a:grpSpLocks/>
          </p:cNvGrpSpPr>
          <p:nvPr/>
        </p:nvGrpSpPr>
        <p:grpSpPr bwMode="auto">
          <a:xfrm>
            <a:off x="971550" y="4538663"/>
            <a:ext cx="7669213" cy="614362"/>
            <a:chOff x="971294" y="4538254"/>
            <a:chExt cx="7669212" cy="614668"/>
          </a:xfrm>
        </p:grpSpPr>
        <p:grpSp>
          <p:nvGrpSpPr>
            <p:cNvPr id="42104" name="Group 30"/>
            <p:cNvGrpSpPr>
              <a:grpSpLocks/>
            </p:cNvGrpSpPr>
            <p:nvPr/>
          </p:nvGrpSpPr>
          <p:grpSpPr bwMode="auto">
            <a:xfrm>
              <a:off x="971294" y="4538254"/>
              <a:ext cx="7669211" cy="604837"/>
              <a:chOff x="1030950" y="4450544"/>
              <a:chExt cx="7667920" cy="604003"/>
            </a:xfrm>
          </p:grpSpPr>
          <p:pic>
            <p:nvPicPr>
              <p:cNvPr id="42106"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0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4210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4210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991" name="Group 24"/>
          <p:cNvGrpSpPr>
            <a:grpSpLocks/>
          </p:cNvGrpSpPr>
          <p:nvPr/>
        </p:nvGrpSpPr>
        <p:grpSpPr bwMode="auto">
          <a:xfrm>
            <a:off x="985838" y="1870075"/>
            <a:ext cx="7669212" cy="606425"/>
            <a:chOff x="985942" y="1869861"/>
            <a:chExt cx="7669775" cy="606425"/>
          </a:xfrm>
        </p:grpSpPr>
        <p:grpSp>
          <p:nvGrpSpPr>
            <p:cNvPr id="42099" name="Group 26"/>
            <p:cNvGrpSpPr>
              <a:grpSpLocks/>
            </p:cNvGrpSpPr>
            <p:nvPr/>
          </p:nvGrpSpPr>
          <p:grpSpPr bwMode="auto">
            <a:xfrm>
              <a:off x="994442" y="1870393"/>
              <a:ext cx="7661274" cy="605083"/>
              <a:chOff x="1024242" y="2105878"/>
              <a:chExt cx="7660189" cy="605521"/>
            </a:xfrm>
          </p:grpSpPr>
          <p:pic>
            <p:nvPicPr>
              <p:cNvPr id="4210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02"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sp>
            <p:nvSpPr>
              <p:cNvPr id="4210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421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992" name="Group 30"/>
          <p:cNvGrpSpPr>
            <a:grpSpLocks/>
          </p:cNvGrpSpPr>
          <p:nvPr/>
        </p:nvGrpSpPr>
        <p:grpSpPr bwMode="auto">
          <a:xfrm>
            <a:off x="2036763" y="2489200"/>
            <a:ext cx="4484687" cy="1423988"/>
            <a:chOff x="2036272" y="2489659"/>
            <a:chExt cx="4484885" cy="1424311"/>
          </a:xfrm>
        </p:grpSpPr>
        <p:grpSp>
          <p:nvGrpSpPr>
            <p:cNvPr id="42051" name="Group 20"/>
            <p:cNvGrpSpPr>
              <a:grpSpLocks/>
            </p:cNvGrpSpPr>
            <p:nvPr/>
          </p:nvGrpSpPr>
          <p:grpSpPr bwMode="auto">
            <a:xfrm>
              <a:off x="2036272" y="2495367"/>
              <a:ext cx="251860" cy="1418603"/>
              <a:chOff x="2027726" y="2649195"/>
              <a:chExt cx="251860" cy="1418603"/>
            </a:xfrm>
          </p:grpSpPr>
          <p:pic>
            <p:nvPicPr>
              <p:cNvPr id="4209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nvGrpSpPr>
            <p:cNvPr id="42052" name="Group 21"/>
            <p:cNvGrpSpPr>
              <a:grpSpLocks/>
            </p:cNvGrpSpPr>
            <p:nvPr/>
          </p:nvGrpSpPr>
          <p:grpSpPr bwMode="auto">
            <a:xfrm>
              <a:off x="2316862" y="2493939"/>
              <a:ext cx="251860" cy="1418603"/>
              <a:chOff x="2027726" y="2649195"/>
              <a:chExt cx="251860" cy="1418603"/>
            </a:xfrm>
          </p:grpSpPr>
          <p:pic>
            <p:nvPicPr>
              <p:cNvPr id="4209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2053" name="Group 24"/>
            <p:cNvGrpSpPr>
              <a:grpSpLocks/>
            </p:cNvGrpSpPr>
            <p:nvPr/>
          </p:nvGrpSpPr>
          <p:grpSpPr bwMode="auto">
            <a:xfrm>
              <a:off x="2597452" y="2492511"/>
              <a:ext cx="251860" cy="1418603"/>
              <a:chOff x="2027726" y="2649195"/>
              <a:chExt cx="251860" cy="1418603"/>
            </a:xfrm>
          </p:grpSpPr>
          <p:pic>
            <p:nvPicPr>
              <p:cNvPr id="4209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4" name="Group 27"/>
            <p:cNvGrpSpPr>
              <a:grpSpLocks/>
            </p:cNvGrpSpPr>
            <p:nvPr/>
          </p:nvGrpSpPr>
          <p:grpSpPr bwMode="auto">
            <a:xfrm>
              <a:off x="2879470" y="2492511"/>
              <a:ext cx="251860" cy="1418603"/>
              <a:chOff x="2027726" y="2649195"/>
              <a:chExt cx="251860" cy="1418603"/>
            </a:xfrm>
          </p:grpSpPr>
          <p:pic>
            <p:nvPicPr>
              <p:cNvPr id="4209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2055" name="Group 30"/>
            <p:cNvGrpSpPr>
              <a:grpSpLocks/>
            </p:cNvGrpSpPr>
            <p:nvPr/>
          </p:nvGrpSpPr>
          <p:grpSpPr bwMode="auto">
            <a:xfrm>
              <a:off x="3162890" y="2493940"/>
              <a:ext cx="251860" cy="1418603"/>
              <a:chOff x="2027726" y="2649195"/>
              <a:chExt cx="251860" cy="1418603"/>
            </a:xfrm>
          </p:grpSpPr>
          <p:pic>
            <p:nvPicPr>
              <p:cNvPr id="4208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6" name="Group 33"/>
            <p:cNvGrpSpPr>
              <a:grpSpLocks/>
            </p:cNvGrpSpPr>
            <p:nvPr/>
          </p:nvGrpSpPr>
          <p:grpSpPr bwMode="auto">
            <a:xfrm>
              <a:off x="3443480" y="2492512"/>
              <a:ext cx="251860" cy="1418603"/>
              <a:chOff x="2027726" y="2649195"/>
              <a:chExt cx="251860" cy="1418603"/>
            </a:xfrm>
          </p:grpSpPr>
          <p:pic>
            <p:nvPicPr>
              <p:cNvPr id="4208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7" name="Group 36"/>
            <p:cNvGrpSpPr>
              <a:grpSpLocks/>
            </p:cNvGrpSpPr>
            <p:nvPr/>
          </p:nvGrpSpPr>
          <p:grpSpPr bwMode="auto">
            <a:xfrm>
              <a:off x="3724070" y="2491084"/>
              <a:ext cx="251860" cy="1418603"/>
              <a:chOff x="2027726" y="2649195"/>
              <a:chExt cx="251860" cy="1418603"/>
            </a:xfrm>
          </p:grpSpPr>
          <p:pic>
            <p:nvPicPr>
              <p:cNvPr id="4208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8" name="Group 39"/>
            <p:cNvGrpSpPr>
              <a:grpSpLocks/>
            </p:cNvGrpSpPr>
            <p:nvPr/>
          </p:nvGrpSpPr>
          <p:grpSpPr bwMode="auto">
            <a:xfrm>
              <a:off x="4006088" y="2491084"/>
              <a:ext cx="251860" cy="1418603"/>
              <a:chOff x="2027726" y="2649195"/>
              <a:chExt cx="251860" cy="1418603"/>
            </a:xfrm>
          </p:grpSpPr>
          <p:pic>
            <p:nvPicPr>
              <p:cNvPr id="4208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9" name="Group 42"/>
            <p:cNvGrpSpPr>
              <a:grpSpLocks/>
            </p:cNvGrpSpPr>
            <p:nvPr/>
          </p:nvGrpSpPr>
          <p:grpSpPr bwMode="auto">
            <a:xfrm>
              <a:off x="4299481" y="2493942"/>
              <a:ext cx="251860" cy="1418603"/>
              <a:chOff x="2027726" y="2649195"/>
              <a:chExt cx="251860" cy="1418603"/>
            </a:xfrm>
          </p:grpSpPr>
          <p:pic>
            <p:nvPicPr>
              <p:cNvPr id="4208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0" name="Group 45"/>
            <p:cNvGrpSpPr>
              <a:grpSpLocks/>
            </p:cNvGrpSpPr>
            <p:nvPr/>
          </p:nvGrpSpPr>
          <p:grpSpPr bwMode="auto">
            <a:xfrm>
              <a:off x="4580071" y="2492514"/>
              <a:ext cx="251860" cy="1418603"/>
              <a:chOff x="2027726" y="2649195"/>
              <a:chExt cx="251860" cy="1418603"/>
            </a:xfrm>
          </p:grpSpPr>
          <p:pic>
            <p:nvPicPr>
              <p:cNvPr id="4207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1" name="Group 48"/>
            <p:cNvGrpSpPr>
              <a:grpSpLocks/>
            </p:cNvGrpSpPr>
            <p:nvPr/>
          </p:nvGrpSpPr>
          <p:grpSpPr bwMode="auto">
            <a:xfrm>
              <a:off x="4860661" y="2491086"/>
              <a:ext cx="251860" cy="1418603"/>
              <a:chOff x="2027726" y="2649195"/>
              <a:chExt cx="251860" cy="1418603"/>
            </a:xfrm>
          </p:grpSpPr>
          <p:pic>
            <p:nvPicPr>
              <p:cNvPr id="4207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2" name="Group 51"/>
            <p:cNvGrpSpPr>
              <a:grpSpLocks/>
            </p:cNvGrpSpPr>
            <p:nvPr/>
          </p:nvGrpSpPr>
          <p:grpSpPr bwMode="auto">
            <a:xfrm>
              <a:off x="5142679" y="2491086"/>
              <a:ext cx="251860" cy="1418603"/>
              <a:chOff x="2027726" y="2649195"/>
              <a:chExt cx="251860" cy="1418603"/>
            </a:xfrm>
          </p:grpSpPr>
          <p:pic>
            <p:nvPicPr>
              <p:cNvPr id="4207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3" name="Group 54"/>
            <p:cNvGrpSpPr>
              <a:grpSpLocks/>
            </p:cNvGrpSpPr>
            <p:nvPr/>
          </p:nvGrpSpPr>
          <p:grpSpPr bwMode="auto">
            <a:xfrm>
              <a:off x="5426099" y="2492515"/>
              <a:ext cx="251860" cy="1418603"/>
              <a:chOff x="2027726" y="2649195"/>
              <a:chExt cx="251860" cy="1418603"/>
            </a:xfrm>
          </p:grpSpPr>
          <p:pic>
            <p:nvPicPr>
              <p:cNvPr id="4207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4" name="Group 57"/>
            <p:cNvGrpSpPr>
              <a:grpSpLocks/>
            </p:cNvGrpSpPr>
            <p:nvPr/>
          </p:nvGrpSpPr>
          <p:grpSpPr bwMode="auto">
            <a:xfrm>
              <a:off x="5706689" y="2491087"/>
              <a:ext cx="251860" cy="1418603"/>
              <a:chOff x="2027726" y="2649195"/>
              <a:chExt cx="251860" cy="1418603"/>
            </a:xfrm>
          </p:grpSpPr>
          <p:pic>
            <p:nvPicPr>
              <p:cNvPr id="4207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5" name="Group 60"/>
            <p:cNvGrpSpPr>
              <a:grpSpLocks/>
            </p:cNvGrpSpPr>
            <p:nvPr/>
          </p:nvGrpSpPr>
          <p:grpSpPr bwMode="auto">
            <a:xfrm>
              <a:off x="5987279" y="2489659"/>
              <a:ext cx="251860" cy="1418603"/>
              <a:chOff x="2027726" y="2649195"/>
              <a:chExt cx="251860" cy="1418603"/>
            </a:xfrm>
          </p:grpSpPr>
          <p:pic>
            <p:nvPicPr>
              <p:cNvPr id="4206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6" name="Group 63"/>
            <p:cNvGrpSpPr>
              <a:grpSpLocks/>
            </p:cNvGrpSpPr>
            <p:nvPr/>
          </p:nvGrpSpPr>
          <p:grpSpPr bwMode="auto">
            <a:xfrm>
              <a:off x="6269297" y="2489659"/>
              <a:ext cx="251860" cy="1418603"/>
              <a:chOff x="2027726" y="2649195"/>
              <a:chExt cx="251860" cy="1418603"/>
            </a:xfrm>
          </p:grpSpPr>
          <p:pic>
            <p:nvPicPr>
              <p:cNvPr id="4206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6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41993" name="Group 79"/>
          <p:cNvGrpSpPr>
            <a:grpSpLocks/>
          </p:cNvGrpSpPr>
          <p:nvPr/>
        </p:nvGrpSpPr>
        <p:grpSpPr bwMode="auto">
          <a:xfrm>
            <a:off x="2035175" y="5180013"/>
            <a:ext cx="4484688" cy="1423987"/>
            <a:chOff x="2034847" y="5180160"/>
            <a:chExt cx="4484885" cy="1424311"/>
          </a:xfrm>
        </p:grpSpPr>
        <p:grpSp>
          <p:nvGrpSpPr>
            <p:cNvPr id="42003" name="Group 66"/>
            <p:cNvGrpSpPr>
              <a:grpSpLocks/>
            </p:cNvGrpSpPr>
            <p:nvPr/>
          </p:nvGrpSpPr>
          <p:grpSpPr bwMode="auto">
            <a:xfrm>
              <a:off x="2034847" y="5185868"/>
              <a:ext cx="251860" cy="1418603"/>
              <a:chOff x="2027726" y="2649195"/>
              <a:chExt cx="251860" cy="1418603"/>
            </a:xfrm>
          </p:grpSpPr>
          <p:pic>
            <p:nvPicPr>
              <p:cNvPr id="4204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5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4" name="Group 69"/>
            <p:cNvGrpSpPr>
              <a:grpSpLocks/>
            </p:cNvGrpSpPr>
            <p:nvPr/>
          </p:nvGrpSpPr>
          <p:grpSpPr bwMode="auto">
            <a:xfrm>
              <a:off x="2315437" y="5184440"/>
              <a:ext cx="251860" cy="1418603"/>
              <a:chOff x="2027726" y="2649195"/>
              <a:chExt cx="251860" cy="1418603"/>
            </a:xfrm>
          </p:grpSpPr>
          <p:pic>
            <p:nvPicPr>
              <p:cNvPr id="4204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5" name="Group 72"/>
            <p:cNvGrpSpPr>
              <a:grpSpLocks/>
            </p:cNvGrpSpPr>
            <p:nvPr/>
          </p:nvGrpSpPr>
          <p:grpSpPr bwMode="auto">
            <a:xfrm>
              <a:off x="2596027" y="5183012"/>
              <a:ext cx="251860" cy="1418603"/>
              <a:chOff x="2027726" y="2649195"/>
              <a:chExt cx="251860" cy="1418603"/>
            </a:xfrm>
          </p:grpSpPr>
          <p:pic>
            <p:nvPicPr>
              <p:cNvPr id="4204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6" name="Group 75"/>
            <p:cNvGrpSpPr>
              <a:grpSpLocks/>
            </p:cNvGrpSpPr>
            <p:nvPr/>
          </p:nvGrpSpPr>
          <p:grpSpPr bwMode="auto">
            <a:xfrm>
              <a:off x="2878045" y="5183012"/>
              <a:ext cx="251860" cy="1418603"/>
              <a:chOff x="2027726" y="2649195"/>
              <a:chExt cx="251860" cy="1418603"/>
            </a:xfrm>
          </p:grpSpPr>
          <p:pic>
            <p:nvPicPr>
              <p:cNvPr id="4204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7" name="Group 78"/>
            <p:cNvGrpSpPr>
              <a:grpSpLocks/>
            </p:cNvGrpSpPr>
            <p:nvPr/>
          </p:nvGrpSpPr>
          <p:grpSpPr bwMode="auto">
            <a:xfrm>
              <a:off x="3161465" y="5184441"/>
              <a:ext cx="251860" cy="1418603"/>
              <a:chOff x="2027726" y="2649195"/>
              <a:chExt cx="251860" cy="1418603"/>
            </a:xfrm>
          </p:grpSpPr>
          <p:pic>
            <p:nvPicPr>
              <p:cNvPr id="4204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8" name="Group 81"/>
            <p:cNvGrpSpPr>
              <a:grpSpLocks/>
            </p:cNvGrpSpPr>
            <p:nvPr/>
          </p:nvGrpSpPr>
          <p:grpSpPr bwMode="auto">
            <a:xfrm>
              <a:off x="3442055" y="5183013"/>
              <a:ext cx="251860" cy="1418603"/>
              <a:chOff x="2027726" y="2649195"/>
              <a:chExt cx="251860" cy="1418603"/>
            </a:xfrm>
          </p:grpSpPr>
          <p:pic>
            <p:nvPicPr>
              <p:cNvPr id="4203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9" name="Group 84"/>
            <p:cNvGrpSpPr>
              <a:grpSpLocks/>
            </p:cNvGrpSpPr>
            <p:nvPr/>
          </p:nvGrpSpPr>
          <p:grpSpPr bwMode="auto">
            <a:xfrm>
              <a:off x="3722645" y="5181585"/>
              <a:ext cx="251860" cy="1418603"/>
              <a:chOff x="2027726" y="2649195"/>
              <a:chExt cx="251860" cy="1418603"/>
            </a:xfrm>
          </p:grpSpPr>
          <p:pic>
            <p:nvPicPr>
              <p:cNvPr id="4203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0" name="Group 87"/>
            <p:cNvGrpSpPr>
              <a:grpSpLocks/>
            </p:cNvGrpSpPr>
            <p:nvPr/>
          </p:nvGrpSpPr>
          <p:grpSpPr bwMode="auto">
            <a:xfrm>
              <a:off x="4004663" y="5181585"/>
              <a:ext cx="251860" cy="1418603"/>
              <a:chOff x="2027726" y="2649195"/>
              <a:chExt cx="251860" cy="1418603"/>
            </a:xfrm>
          </p:grpSpPr>
          <p:pic>
            <p:nvPicPr>
              <p:cNvPr id="4203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1" name="Group 90"/>
            <p:cNvGrpSpPr>
              <a:grpSpLocks/>
            </p:cNvGrpSpPr>
            <p:nvPr/>
          </p:nvGrpSpPr>
          <p:grpSpPr bwMode="auto">
            <a:xfrm>
              <a:off x="4298056" y="5184443"/>
              <a:ext cx="251860" cy="1418603"/>
              <a:chOff x="2027726" y="2649195"/>
              <a:chExt cx="251860" cy="1418603"/>
            </a:xfrm>
          </p:grpSpPr>
          <p:pic>
            <p:nvPicPr>
              <p:cNvPr id="4203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2" name="Group 93"/>
            <p:cNvGrpSpPr>
              <a:grpSpLocks/>
            </p:cNvGrpSpPr>
            <p:nvPr/>
          </p:nvGrpSpPr>
          <p:grpSpPr bwMode="auto">
            <a:xfrm>
              <a:off x="4578646" y="5183015"/>
              <a:ext cx="251860" cy="1418603"/>
              <a:chOff x="2027726" y="2649195"/>
              <a:chExt cx="251860" cy="1418603"/>
            </a:xfrm>
          </p:grpSpPr>
          <p:pic>
            <p:nvPicPr>
              <p:cNvPr id="4203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3" name="Group 96"/>
            <p:cNvGrpSpPr>
              <a:grpSpLocks/>
            </p:cNvGrpSpPr>
            <p:nvPr/>
          </p:nvGrpSpPr>
          <p:grpSpPr bwMode="auto">
            <a:xfrm>
              <a:off x="4859236" y="5181587"/>
              <a:ext cx="251860" cy="1418603"/>
              <a:chOff x="2027726" y="2649195"/>
              <a:chExt cx="251860" cy="1418603"/>
            </a:xfrm>
          </p:grpSpPr>
          <p:pic>
            <p:nvPicPr>
              <p:cNvPr id="4202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4" name="Group 99"/>
            <p:cNvGrpSpPr>
              <a:grpSpLocks/>
            </p:cNvGrpSpPr>
            <p:nvPr/>
          </p:nvGrpSpPr>
          <p:grpSpPr bwMode="auto">
            <a:xfrm>
              <a:off x="5141254" y="5181587"/>
              <a:ext cx="251860" cy="1418603"/>
              <a:chOff x="2027726" y="2649195"/>
              <a:chExt cx="251860" cy="1418603"/>
            </a:xfrm>
          </p:grpSpPr>
          <p:pic>
            <p:nvPicPr>
              <p:cNvPr id="4202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5" name="Group 102"/>
            <p:cNvGrpSpPr>
              <a:grpSpLocks/>
            </p:cNvGrpSpPr>
            <p:nvPr/>
          </p:nvGrpSpPr>
          <p:grpSpPr bwMode="auto">
            <a:xfrm>
              <a:off x="5424674" y="5183016"/>
              <a:ext cx="251860" cy="1418603"/>
              <a:chOff x="2027726" y="2649195"/>
              <a:chExt cx="251860" cy="1418603"/>
            </a:xfrm>
          </p:grpSpPr>
          <p:pic>
            <p:nvPicPr>
              <p:cNvPr id="4202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2016" name="Group 105"/>
            <p:cNvGrpSpPr>
              <a:grpSpLocks/>
            </p:cNvGrpSpPr>
            <p:nvPr/>
          </p:nvGrpSpPr>
          <p:grpSpPr bwMode="auto">
            <a:xfrm>
              <a:off x="5705264" y="5181588"/>
              <a:ext cx="251860" cy="1418603"/>
              <a:chOff x="2027726" y="2649195"/>
              <a:chExt cx="251860" cy="1418603"/>
            </a:xfrm>
          </p:grpSpPr>
          <p:pic>
            <p:nvPicPr>
              <p:cNvPr id="4202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7" name="Group 108"/>
            <p:cNvGrpSpPr>
              <a:grpSpLocks/>
            </p:cNvGrpSpPr>
            <p:nvPr/>
          </p:nvGrpSpPr>
          <p:grpSpPr bwMode="auto">
            <a:xfrm>
              <a:off x="5985854" y="5180160"/>
              <a:ext cx="251860" cy="1418603"/>
              <a:chOff x="2027726" y="2649195"/>
              <a:chExt cx="251860" cy="1418603"/>
            </a:xfrm>
          </p:grpSpPr>
          <p:pic>
            <p:nvPicPr>
              <p:cNvPr id="4202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2018" name="Group 111"/>
            <p:cNvGrpSpPr>
              <a:grpSpLocks/>
            </p:cNvGrpSpPr>
            <p:nvPr/>
          </p:nvGrpSpPr>
          <p:grpSpPr bwMode="auto">
            <a:xfrm>
              <a:off x="6267872" y="5180160"/>
              <a:ext cx="251860" cy="1418603"/>
              <a:chOff x="2027726" y="2649195"/>
              <a:chExt cx="251860" cy="1418603"/>
            </a:xfrm>
          </p:grpSpPr>
          <p:pic>
            <p:nvPicPr>
              <p:cNvPr id="4201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grpSp>
        <p:nvGrpSpPr>
          <p:cNvPr id="41994" name="Group 123"/>
          <p:cNvGrpSpPr>
            <a:grpSpLocks/>
          </p:cNvGrpSpPr>
          <p:nvPr/>
        </p:nvGrpSpPr>
        <p:grpSpPr bwMode="auto">
          <a:xfrm>
            <a:off x="2182813" y="746125"/>
            <a:ext cx="5741987" cy="227013"/>
            <a:chOff x="-426695" y="6096039"/>
            <a:chExt cx="5740565" cy="226907"/>
          </a:xfrm>
        </p:grpSpPr>
        <p:grpSp>
          <p:nvGrpSpPr>
            <p:cNvPr id="41995" name="Group 375"/>
            <p:cNvGrpSpPr>
              <a:grpSpLocks/>
            </p:cNvGrpSpPr>
            <p:nvPr/>
          </p:nvGrpSpPr>
          <p:grpSpPr bwMode="auto">
            <a:xfrm>
              <a:off x="-426695" y="6096039"/>
              <a:ext cx="3105592" cy="221156"/>
              <a:chOff x="-426695" y="6096039"/>
              <a:chExt cx="3105592" cy="221156"/>
            </a:xfrm>
          </p:grpSpPr>
          <p:pic>
            <p:nvPicPr>
              <p:cNvPr id="4200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01"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Accelerometer Power Supply</a:t>
                </a:r>
              </a:p>
            </p:txBody>
          </p:sp>
          <p:sp>
            <p:nvSpPr>
              <p:cNvPr id="42002"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2973</a:t>
                </a:r>
              </a:p>
            </p:txBody>
          </p:sp>
        </p:grpSp>
        <p:grpSp>
          <p:nvGrpSpPr>
            <p:cNvPr id="41996" name="Group 376"/>
            <p:cNvGrpSpPr>
              <a:grpSpLocks/>
            </p:cNvGrpSpPr>
            <p:nvPr/>
          </p:nvGrpSpPr>
          <p:grpSpPr bwMode="auto">
            <a:xfrm>
              <a:off x="2904225" y="6104626"/>
              <a:ext cx="2409645" cy="218320"/>
              <a:chOff x="2904225" y="6104626"/>
              <a:chExt cx="2409645" cy="218320"/>
            </a:xfrm>
          </p:grpSpPr>
          <p:pic>
            <p:nvPicPr>
              <p:cNvPr id="41997"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98"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41999"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itle 8"/>
          <p:cNvSpPr>
            <a:spLocks noGrp="1"/>
          </p:cNvSpPr>
          <p:nvPr>
            <p:ph type="title"/>
          </p:nvPr>
        </p:nvSpPr>
        <p:spPr>
          <a:xfrm>
            <a:off x="1725613" y="0"/>
            <a:ext cx="6961187" cy="681038"/>
          </a:xfrm>
        </p:spPr>
        <p:txBody>
          <a:bodyPr/>
          <a:lstStyle/>
          <a:p>
            <a:pPr eaLnBrk="1" hangingPunct="1"/>
            <a:r>
              <a:rPr lang="en-US" dirty="0" err="1" smtClean="0">
                <a:ea typeface="ＭＳ Ｐゴシック" pitchFamily="34" charset="-128"/>
              </a:rPr>
              <a:t>Endevco</a:t>
            </a:r>
            <a:r>
              <a:rPr lang="en-US" dirty="0" smtClean="0">
                <a:ea typeface="ＭＳ Ｐゴシック" pitchFamily="34" charset="-128"/>
              </a:rPr>
              <a:t> Isotron 2793</a:t>
            </a:r>
          </a:p>
        </p:txBody>
      </p:sp>
      <p:sp>
        <p:nvSpPr>
          <p:cNvPr id="43011"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9158A1-4532-4F94-9274-9F3C1765BD00}" type="slidenum">
              <a:rPr lang="en-US" smtClean="0">
                <a:solidFill>
                  <a:srgbClr val="898989"/>
                </a:solidFill>
                <a:latin typeface="Calibri" pitchFamily="34" charset="0"/>
              </a:rPr>
              <a:pPr eaLnBrk="1" hangingPunct="1"/>
              <a:t>81</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LIGO-G1001032-V10</a:t>
            </a:r>
            <a:endParaRPr lang="en-US" dirty="0"/>
          </a:p>
        </p:txBody>
      </p:sp>
      <p:grpSp>
        <p:nvGrpSpPr>
          <p:cNvPr id="43013" name="Group 25"/>
          <p:cNvGrpSpPr>
            <a:grpSpLocks/>
          </p:cNvGrpSpPr>
          <p:nvPr/>
        </p:nvGrpSpPr>
        <p:grpSpPr bwMode="auto">
          <a:xfrm>
            <a:off x="971550" y="4538663"/>
            <a:ext cx="7669213" cy="614362"/>
            <a:chOff x="971294" y="4538254"/>
            <a:chExt cx="7669212" cy="614668"/>
          </a:xfrm>
        </p:grpSpPr>
        <p:grpSp>
          <p:nvGrpSpPr>
            <p:cNvPr id="43128" name="Group 30"/>
            <p:cNvGrpSpPr>
              <a:grpSpLocks/>
            </p:cNvGrpSpPr>
            <p:nvPr/>
          </p:nvGrpSpPr>
          <p:grpSpPr bwMode="auto">
            <a:xfrm>
              <a:off x="971294" y="4538254"/>
              <a:ext cx="7669211" cy="604837"/>
              <a:chOff x="1030950" y="4450544"/>
              <a:chExt cx="7667920" cy="604003"/>
            </a:xfrm>
          </p:grpSpPr>
          <p:pic>
            <p:nvPicPr>
              <p:cNvPr id="4313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3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4313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4312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014" name="Group 24"/>
          <p:cNvGrpSpPr>
            <a:grpSpLocks/>
          </p:cNvGrpSpPr>
          <p:nvPr/>
        </p:nvGrpSpPr>
        <p:grpSpPr bwMode="auto">
          <a:xfrm>
            <a:off x="985838" y="1870075"/>
            <a:ext cx="7669212" cy="606425"/>
            <a:chOff x="985942" y="1869861"/>
            <a:chExt cx="7669775" cy="606425"/>
          </a:xfrm>
        </p:grpSpPr>
        <p:grpSp>
          <p:nvGrpSpPr>
            <p:cNvPr id="43123" name="Group 26"/>
            <p:cNvGrpSpPr>
              <a:grpSpLocks/>
            </p:cNvGrpSpPr>
            <p:nvPr/>
          </p:nvGrpSpPr>
          <p:grpSpPr bwMode="auto">
            <a:xfrm>
              <a:off x="994442" y="1870393"/>
              <a:ext cx="7661274" cy="605083"/>
              <a:chOff x="1024242" y="2105878"/>
              <a:chExt cx="7660189" cy="605521"/>
            </a:xfrm>
          </p:grpSpPr>
          <p:pic>
            <p:nvPicPr>
              <p:cNvPr id="4312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26"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sp>
            <p:nvSpPr>
              <p:cNvPr id="4312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4312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015" name="Group 30"/>
          <p:cNvGrpSpPr>
            <a:grpSpLocks/>
          </p:cNvGrpSpPr>
          <p:nvPr/>
        </p:nvGrpSpPr>
        <p:grpSpPr bwMode="auto">
          <a:xfrm>
            <a:off x="2036763" y="2489200"/>
            <a:ext cx="4484687" cy="1423988"/>
            <a:chOff x="2036272" y="2489659"/>
            <a:chExt cx="4484885" cy="1424311"/>
          </a:xfrm>
        </p:grpSpPr>
        <p:grpSp>
          <p:nvGrpSpPr>
            <p:cNvPr id="43075" name="Group 20"/>
            <p:cNvGrpSpPr>
              <a:grpSpLocks/>
            </p:cNvGrpSpPr>
            <p:nvPr/>
          </p:nvGrpSpPr>
          <p:grpSpPr bwMode="auto">
            <a:xfrm>
              <a:off x="2036272" y="2495367"/>
              <a:ext cx="251860" cy="1418603"/>
              <a:chOff x="2027726" y="2649195"/>
              <a:chExt cx="251860" cy="1418603"/>
            </a:xfrm>
          </p:grpSpPr>
          <p:pic>
            <p:nvPicPr>
              <p:cNvPr id="4312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2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nvGrpSpPr>
            <p:cNvPr id="43076" name="Group 21"/>
            <p:cNvGrpSpPr>
              <a:grpSpLocks/>
            </p:cNvGrpSpPr>
            <p:nvPr/>
          </p:nvGrpSpPr>
          <p:grpSpPr bwMode="auto">
            <a:xfrm>
              <a:off x="2316862" y="2493939"/>
              <a:ext cx="251860" cy="1418603"/>
              <a:chOff x="2027726" y="2649195"/>
              <a:chExt cx="251860" cy="1418603"/>
            </a:xfrm>
          </p:grpSpPr>
          <p:pic>
            <p:nvPicPr>
              <p:cNvPr id="4311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2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3077" name="Group 24"/>
            <p:cNvGrpSpPr>
              <a:grpSpLocks/>
            </p:cNvGrpSpPr>
            <p:nvPr/>
          </p:nvGrpSpPr>
          <p:grpSpPr bwMode="auto">
            <a:xfrm>
              <a:off x="2597452" y="2492511"/>
              <a:ext cx="251860" cy="1418603"/>
              <a:chOff x="2027726" y="2649195"/>
              <a:chExt cx="251860" cy="1418603"/>
            </a:xfrm>
          </p:grpSpPr>
          <p:pic>
            <p:nvPicPr>
              <p:cNvPr id="4311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78" name="Group 27"/>
            <p:cNvGrpSpPr>
              <a:grpSpLocks/>
            </p:cNvGrpSpPr>
            <p:nvPr/>
          </p:nvGrpSpPr>
          <p:grpSpPr bwMode="auto">
            <a:xfrm>
              <a:off x="2879470" y="2492511"/>
              <a:ext cx="251860" cy="1418603"/>
              <a:chOff x="2027726" y="2649195"/>
              <a:chExt cx="251860" cy="1418603"/>
            </a:xfrm>
          </p:grpSpPr>
          <p:pic>
            <p:nvPicPr>
              <p:cNvPr id="4311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3079" name="Group 30"/>
            <p:cNvGrpSpPr>
              <a:grpSpLocks/>
            </p:cNvGrpSpPr>
            <p:nvPr/>
          </p:nvGrpSpPr>
          <p:grpSpPr bwMode="auto">
            <a:xfrm>
              <a:off x="3162890" y="2493940"/>
              <a:ext cx="251860" cy="1418603"/>
              <a:chOff x="2027726" y="2649195"/>
              <a:chExt cx="251860" cy="1418603"/>
            </a:xfrm>
          </p:grpSpPr>
          <p:pic>
            <p:nvPicPr>
              <p:cNvPr id="4311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0" name="Group 33"/>
            <p:cNvGrpSpPr>
              <a:grpSpLocks/>
            </p:cNvGrpSpPr>
            <p:nvPr/>
          </p:nvGrpSpPr>
          <p:grpSpPr bwMode="auto">
            <a:xfrm>
              <a:off x="3443480" y="2492512"/>
              <a:ext cx="251860" cy="1418603"/>
              <a:chOff x="2027726" y="2649195"/>
              <a:chExt cx="251860" cy="1418603"/>
            </a:xfrm>
          </p:grpSpPr>
          <p:pic>
            <p:nvPicPr>
              <p:cNvPr id="4311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1" name="Group 36"/>
            <p:cNvGrpSpPr>
              <a:grpSpLocks/>
            </p:cNvGrpSpPr>
            <p:nvPr/>
          </p:nvGrpSpPr>
          <p:grpSpPr bwMode="auto">
            <a:xfrm>
              <a:off x="3724070" y="2491084"/>
              <a:ext cx="251860" cy="1418603"/>
              <a:chOff x="2027726" y="2649195"/>
              <a:chExt cx="251860" cy="1418603"/>
            </a:xfrm>
          </p:grpSpPr>
          <p:pic>
            <p:nvPicPr>
              <p:cNvPr id="4310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2" name="Group 39"/>
            <p:cNvGrpSpPr>
              <a:grpSpLocks/>
            </p:cNvGrpSpPr>
            <p:nvPr/>
          </p:nvGrpSpPr>
          <p:grpSpPr bwMode="auto">
            <a:xfrm>
              <a:off x="4006088" y="2491084"/>
              <a:ext cx="251860" cy="1418603"/>
              <a:chOff x="2027726" y="2649195"/>
              <a:chExt cx="251860" cy="1418603"/>
            </a:xfrm>
          </p:grpSpPr>
          <p:pic>
            <p:nvPicPr>
              <p:cNvPr id="4310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3" name="Group 42"/>
            <p:cNvGrpSpPr>
              <a:grpSpLocks/>
            </p:cNvGrpSpPr>
            <p:nvPr/>
          </p:nvGrpSpPr>
          <p:grpSpPr bwMode="auto">
            <a:xfrm>
              <a:off x="4299481" y="2493942"/>
              <a:ext cx="251860" cy="1418603"/>
              <a:chOff x="2027726" y="2649195"/>
              <a:chExt cx="251860" cy="1418603"/>
            </a:xfrm>
          </p:grpSpPr>
          <p:pic>
            <p:nvPicPr>
              <p:cNvPr id="4310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4" name="Group 45"/>
            <p:cNvGrpSpPr>
              <a:grpSpLocks/>
            </p:cNvGrpSpPr>
            <p:nvPr/>
          </p:nvGrpSpPr>
          <p:grpSpPr bwMode="auto">
            <a:xfrm>
              <a:off x="4580071" y="2492514"/>
              <a:ext cx="251860" cy="1418603"/>
              <a:chOff x="2027726" y="2649195"/>
              <a:chExt cx="251860" cy="1418603"/>
            </a:xfrm>
          </p:grpSpPr>
          <p:pic>
            <p:nvPicPr>
              <p:cNvPr id="4310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5" name="Group 48"/>
            <p:cNvGrpSpPr>
              <a:grpSpLocks/>
            </p:cNvGrpSpPr>
            <p:nvPr/>
          </p:nvGrpSpPr>
          <p:grpSpPr bwMode="auto">
            <a:xfrm>
              <a:off x="4860661" y="2491086"/>
              <a:ext cx="251860" cy="1418603"/>
              <a:chOff x="2027726" y="2649195"/>
              <a:chExt cx="251860" cy="1418603"/>
            </a:xfrm>
          </p:grpSpPr>
          <p:pic>
            <p:nvPicPr>
              <p:cNvPr id="4310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6" name="Group 51"/>
            <p:cNvGrpSpPr>
              <a:grpSpLocks/>
            </p:cNvGrpSpPr>
            <p:nvPr/>
          </p:nvGrpSpPr>
          <p:grpSpPr bwMode="auto">
            <a:xfrm>
              <a:off x="5142679" y="2491086"/>
              <a:ext cx="251860" cy="1418603"/>
              <a:chOff x="2027726" y="2649195"/>
              <a:chExt cx="251860" cy="1418603"/>
            </a:xfrm>
          </p:grpSpPr>
          <p:pic>
            <p:nvPicPr>
              <p:cNvPr id="4309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7" name="Group 54"/>
            <p:cNvGrpSpPr>
              <a:grpSpLocks/>
            </p:cNvGrpSpPr>
            <p:nvPr/>
          </p:nvGrpSpPr>
          <p:grpSpPr bwMode="auto">
            <a:xfrm>
              <a:off x="5426099" y="2492515"/>
              <a:ext cx="251860" cy="1418603"/>
              <a:chOff x="2027726" y="2649195"/>
              <a:chExt cx="251860" cy="1418603"/>
            </a:xfrm>
          </p:grpSpPr>
          <p:pic>
            <p:nvPicPr>
              <p:cNvPr id="4309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8" name="Group 57"/>
            <p:cNvGrpSpPr>
              <a:grpSpLocks/>
            </p:cNvGrpSpPr>
            <p:nvPr/>
          </p:nvGrpSpPr>
          <p:grpSpPr bwMode="auto">
            <a:xfrm>
              <a:off x="5706689" y="2491087"/>
              <a:ext cx="251860" cy="1418603"/>
              <a:chOff x="2027726" y="2649195"/>
              <a:chExt cx="251860" cy="1418603"/>
            </a:xfrm>
          </p:grpSpPr>
          <p:pic>
            <p:nvPicPr>
              <p:cNvPr id="4309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9" name="Group 60"/>
            <p:cNvGrpSpPr>
              <a:grpSpLocks/>
            </p:cNvGrpSpPr>
            <p:nvPr/>
          </p:nvGrpSpPr>
          <p:grpSpPr bwMode="auto">
            <a:xfrm>
              <a:off x="5987279" y="2489659"/>
              <a:ext cx="251860" cy="1418603"/>
              <a:chOff x="2027726" y="2649195"/>
              <a:chExt cx="251860" cy="1418603"/>
            </a:xfrm>
          </p:grpSpPr>
          <p:pic>
            <p:nvPicPr>
              <p:cNvPr id="4309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90" name="Group 63"/>
            <p:cNvGrpSpPr>
              <a:grpSpLocks/>
            </p:cNvGrpSpPr>
            <p:nvPr/>
          </p:nvGrpSpPr>
          <p:grpSpPr bwMode="auto">
            <a:xfrm>
              <a:off x="6269297" y="2489659"/>
              <a:ext cx="251860" cy="1418603"/>
              <a:chOff x="2027726" y="2649195"/>
              <a:chExt cx="251860" cy="1418603"/>
            </a:xfrm>
          </p:grpSpPr>
          <p:pic>
            <p:nvPicPr>
              <p:cNvPr id="4309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43016" name="Group 79"/>
          <p:cNvGrpSpPr>
            <a:grpSpLocks/>
          </p:cNvGrpSpPr>
          <p:nvPr/>
        </p:nvGrpSpPr>
        <p:grpSpPr bwMode="auto">
          <a:xfrm>
            <a:off x="2035175" y="5180013"/>
            <a:ext cx="4484688" cy="1423987"/>
            <a:chOff x="2034847" y="5180160"/>
            <a:chExt cx="4484885" cy="1424311"/>
          </a:xfrm>
        </p:grpSpPr>
        <p:grpSp>
          <p:nvGrpSpPr>
            <p:cNvPr id="43027" name="Group 66"/>
            <p:cNvGrpSpPr>
              <a:grpSpLocks/>
            </p:cNvGrpSpPr>
            <p:nvPr/>
          </p:nvGrpSpPr>
          <p:grpSpPr bwMode="auto">
            <a:xfrm>
              <a:off x="2034847" y="5185868"/>
              <a:ext cx="251860" cy="1418603"/>
              <a:chOff x="2027726" y="2649195"/>
              <a:chExt cx="251860" cy="1418603"/>
            </a:xfrm>
          </p:grpSpPr>
          <p:pic>
            <p:nvPicPr>
              <p:cNvPr id="4307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28" name="Group 69"/>
            <p:cNvGrpSpPr>
              <a:grpSpLocks/>
            </p:cNvGrpSpPr>
            <p:nvPr/>
          </p:nvGrpSpPr>
          <p:grpSpPr bwMode="auto">
            <a:xfrm>
              <a:off x="2315437" y="5184440"/>
              <a:ext cx="251860" cy="1418603"/>
              <a:chOff x="2027726" y="2649195"/>
              <a:chExt cx="251860" cy="1418603"/>
            </a:xfrm>
          </p:grpSpPr>
          <p:pic>
            <p:nvPicPr>
              <p:cNvPr id="4307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29" name="Group 72"/>
            <p:cNvGrpSpPr>
              <a:grpSpLocks/>
            </p:cNvGrpSpPr>
            <p:nvPr/>
          </p:nvGrpSpPr>
          <p:grpSpPr bwMode="auto">
            <a:xfrm>
              <a:off x="2596027" y="5183012"/>
              <a:ext cx="251860" cy="1418603"/>
              <a:chOff x="2027726" y="2649195"/>
              <a:chExt cx="251860" cy="1418603"/>
            </a:xfrm>
          </p:grpSpPr>
          <p:pic>
            <p:nvPicPr>
              <p:cNvPr id="4306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7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0" name="Group 75"/>
            <p:cNvGrpSpPr>
              <a:grpSpLocks/>
            </p:cNvGrpSpPr>
            <p:nvPr/>
          </p:nvGrpSpPr>
          <p:grpSpPr bwMode="auto">
            <a:xfrm>
              <a:off x="2878045" y="5183012"/>
              <a:ext cx="251860" cy="1418603"/>
              <a:chOff x="2027726" y="2649195"/>
              <a:chExt cx="251860" cy="1418603"/>
            </a:xfrm>
          </p:grpSpPr>
          <p:pic>
            <p:nvPicPr>
              <p:cNvPr id="4306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1" name="Group 78"/>
            <p:cNvGrpSpPr>
              <a:grpSpLocks/>
            </p:cNvGrpSpPr>
            <p:nvPr/>
          </p:nvGrpSpPr>
          <p:grpSpPr bwMode="auto">
            <a:xfrm>
              <a:off x="3161465" y="5184441"/>
              <a:ext cx="251860" cy="1418603"/>
              <a:chOff x="2027726" y="2649195"/>
              <a:chExt cx="251860" cy="1418603"/>
            </a:xfrm>
          </p:grpSpPr>
          <p:pic>
            <p:nvPicPr>
              <p:cNvPr id="4306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2" name="Group 81"/>
            <p:cNvGrpSpPr>
              <a:grpSpLocks/>
            </p:cNvGrpSpPr>
            <p:nvPr/>
          </p:nvGrpSpPr>
          <p:grpSpPr bwMode="auto">
            <a:xfrm>
              <a:off x="3442055" y="5183013"/>
              <a:ext cx="251860" cy="1418603"/>
              <a:chOff x="2027726" y="2649195"/>
              <a:chExt cx="251860" cy="1418603"/>
            </a:xfrm>
          </p:grpSpPr>
          <p:pic>
            <p:nvPicPr>
              <p:cNvPr id="4306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3" name="Group 84"/>
            <p:cNvGrpSpPr>
              <a:grpSpLocks/>
            </p:cNvGrpSpPr>
            <p:nvPr/>
          </p:nvGrpSpPr>
          <p:grpSpPr bwMode="auto">
            <a:xfrm>
              <a:off x="3722645" y="5181585"/>
              <a:ext cx="251860" cy="1418603"/>
              <a:chOff x="2027726" y="2649195"/>
              <a:chExt cx="251860" cy="1418603"/>
            </a:xfrm>
          </p:grpSpPr>
          <p:pic>
            <p:nvPicPr>
              <p:cNvPr id="4306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4" name="Group 87"/>
            <p:cNvGrpSpPr>
              <a:grpSpLocks/>
            </p:cNvGrpSpPr>
            <p:nvPr/>
          </p:nvGrpSpPr>
          <p:grpSpPr bwMode="auto">
            <a:xfrm>
              <a:off x="4004663" y="5181585"/>
              <a:ext cx="251860" cy="1418603"/>
              <a:chOff x="2027726" y="2649195"/>
              <a:chExt cx="251860" cy="1418603"/>
            </a:xfrm>
          </p:grpSpPr>
          <p:pic>
            <p:nvPicPr>
              <p:cNvPr id="4305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5" name="Group 90"/>
            <p:cNvGrpSpPr>
              <a:grpSpLocks/>
            </p:cNvGrpSpPr>
            <p:nvPr/>
          </p:nvGrpSpPr>
          <p:grpSpPr bwMode="auto">
            <a:xfrm>
              <a:off x="4298056" y="5184443"/>
              <a:ext cx="251860" cy="1418603"/>
              <a:chOff x="2027726" y="2649195"/>
              <a:chExt cx="251860" cy="1418603"/>
            </a:xfrm>
          </p:grpSpPr>
          <p:pic>
            <p:nvPicPr>
              <p:cNvPr id="4305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6" name="Group 93"/>
            <p:cNvGrpSpPr>
              <a:grpSpLocks/>
            </p:cNvGrpSpPr>
            <p:nvPr/>
          </p:nvGrpSpPr>
          <p:grpSpPr bwMode="auto">
            <a:xfrm>
              <a:off x="4578646" y="5183015"/>
              <a:ext cx="251860" cy="1418603"/>
              <a:chOff x="2027726" y="2649195"/>
              <a:chExt cx="251860" cy="1418603"/>
            </a:xfrm>
          </p:grpSpPr>
          <p:pic>
            <p:nvPicPr>
              <p:cNvPr id="4305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7" name="Group 96"/>
            <p:cNvGrpSpPr>
              <a:grpSpLocks/>
            </p:cNvGrpSpPr>
            <p:nvPr/>
          </p:nvGrpSpPr>
          <p:grpSpPr bwMode="auto">
            <a:xfrm>
              <a:off x="4859236" y="5181587"/>
              <a:ext cx="251860" cy="1418603"/>
              <a:chOff x="2027726" y="2649195"/>
              <a:chExt cx="251860" cy="1418603"/>
            </a:xfrm>
          </p:grpSpPr>
          <p:pic>
            <p:nvPicPr>
              <p:cNvPr id="4305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8" name="Group 99"/>
            <p:cNvGrpSpPr>
              <a:grpSpLocks/>
            </p:cNvGrpSpPr>
            <p:nvPr/>
          </p:nvGrpSpPr>
          <p:grpSpPr bwMode="auto">
            <a:xfrm>
              <a:off x="5141254" y="5181587"/>
              <a:ext cx="251860" cy="1418603"/>
              <a:chOff x="2027726" y="2649195"/>
              <a:chExt cx="251860" cy="1418603"/>
            </a:xfrm>
          </p:grpSpPr>
          <p:pic>
            <p:nvPicPr>
              <p:cNvPr id="4305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9" name="Group 102"/>
            <p:cNvGrpSpPr>
              <a:grpSpLocks/>
            </p:cNvGrpSpPr>
            <p:nvPr/>
          </p:nvGrpSpPr>
          <p:grpSpPr bwMode="auto">
            <a:xfrm>
              <a:off x="5424674" y="5183016"/>
              <a:ext cx="251860" cy="1418603"/>
              <a:chOff x="2027726" y="2649195"/>
              <a:chExt cx="251860" cy="1418603"/>
            </a:xfrm>
          </p:grpSpPr>
          <p:pic>
            <p:nvPicPr>
              <p:cNvPr id="4304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3040" name="Group 105"/>
            <p:cNvGrpSpPr>
              <a:grpSpLocks/>
            </p:cNvGrpSpPr>
            <p:nvPr/>
          </p:nvGrpSpPr>
          <p:grpSpPr bwMode="auto">
            <a:xfrm>
              <a:off x="5705264" y="5181588"/>
              <a:ext cx="251860" cy="1418603"/>
              <a:chOff x="2027726" y="2649195"/>
              <a:chExt cx="251860" cy="1418603"/>
            </a:xfrm>
          </p:grpSpPr>
          <p:pic>
            <p:nvPicPr>
              <p:cNvPr id="4304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4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41" name="Group 108"/>
            <p:cNvGrpSpPr>
              <a:grpSpLocks/>
            </p:cNvGrpSpPr>
            <p:nvPr/>
          </p:nvGrpSpPr>
          <p:grpSpPr bwMode="auto">
            <a:xfrm>
              <a:off x="5985854" y="5180160"/>
              <a:ext cx="251860" cy="1418603"/>
              <a:chOff x="2027726" y="2649195"/>
              <a:chExt cx="251860" cy="1418603"/>
            </a:xfrm>
          </p:grpSpPr>
          <p:pic>
            <p:nvPicPr>
              <p:cNvPr id="4304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3042" name="Group 111"/>
            <p:cNvGrpSpPr>
              <a:grpSpLocks/>
            </p:cNvGrpSpPr>
            <p:nvPr/>
          </p:nvGrpSpPr>
          <p:grpSpPr bwMode="auto">
            <a:xfrm>
              <a:off x="6267872" y="5180160"/>
              <a:ext cx="251860" cy="1418603"/>
              <a:chOff x="2027726" y="2649195"/>
              <a:chExt cx="251860" cy="1418603"/>
            </a:xfrm>
          </p:grpSpPr>
          <p:pic>
            <p:nvPicPr>
              <p:cNvPr id="4304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grpSp>
        <p:nvGrpSpPr>
          <p:cNvPr id="43017" name="Group 123"/>
          <p:cNvGrpSpPr>
            <a:grpSpLocks/>
          </p:cNvGrpSpPr>
          <p:nvPr/>
        </p:nvGrpSpPr>
        <p:grpSpPr bwMode="auto">
          <a:xfrm>
            <a:off x="2182813" y="746125"/>
            <a:ext cx="5741987" cy="227013"/>
            <a:chOff x="-426695" y="6096039"/>
            <a:chExt cx="5740565" cy="226907"/>
          </a:xfrm>
        </p:grpSpPr>
        <p:grpSp>
          <p:nvGrpSpPr>
            <p:cNvPr id="43019" name="Group 375"/>
            <p:cNvGrpSpPr>
              <a:grpSpLocks/>
            </p:cNvGrpSpPr>
            <p:nvPr/>
          </p:nvGrpSpPr>
          <p:grpSpPr bwMode="auto">
            <a:xfrm>
              <a:off x="-426695" y="6096039"/>
              <a:ext cx="3105592" cy="221156"/>
              <a:chOff x="-426695" y="6096039"/>
              <a:chExt cx="3105592" cy="221156"/>
            </a:xfrm>
          </p:grpSpPr>
          <p:pic>
            <p:nvPicPr>
              <p:cNvPr id="43024"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25"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Accelerometer Power Supply</a:t>
                </a:r>
              </a:p>
            </p:txBody>
          </p:sp>
          <p:sp>
            <p:nvSpPr>
              <p:cNvPr id="43026"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2973</a:t>
                </a:r>
              </a:p>
            </p:txBody>
          </p:sp>
        </p:grpSp>
        <p:grpSp>
          <p:nvGrpSpPr>
            <p:cNvPr id="43020" name="Group 376"/>
            <p:cNvGrpSpPr>
              <a:grpSpLocks/>
            </p:cNvGrpSpPr>
            <p:nvPr/>
          </p:nvGrpSpPr>
          <p:grpSpPr bwMode="auto">
            <a:xfrm>
              <a:off x="2904225" y="6104626"/>
              <a:ext cx="2409645" cy="218320"/>
              <a:chOff x="2904225" y="6104626"/>
              <a:chExt cx="2409645" cy="218320"/>
            </a:xfrm>
          </p:grpSpPr>
          <p:pic>
            <p:nvPicPr>
              <p:cNvPr id="43021"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22"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43023"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sp>
        <p:nvSpPr>
          <p:cNvPr id="43018"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L1-OAF-C1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6" name="Group 155"/>
          <p:cNvGrpSpPr/>
          <p:nvPr/>
        </p:nvGrpSpPr>
        <p:grpSpPr>
          <a:xfrm>
            <a:off x="1132059" y="4941964"/>
            <a:ext cx="7526337" cy="1568232"/>
            <a:chOff x="1147763" y="4773613"/>
            <a:chExt cx="7526337" cy="1568232"/>
          </a:xfrm>
        </p:grpSpPr>
        <p:grpSp>
          <p:nvGrpSpPr>
            <p:cNvPr id="157" name="Group 70"/>
            <p:cNvGrpSpPr>
              <a:grpSpLocks/>
            </p:cNvGrpSpPr>
            <p:nvPr/>
          </p:nvGrpSpPr>
          <p:grpSpPr bwMode="auto">
            <a:xfrm>
              <a:off x="1147763" y="4773613"/>
              <a:ext cx="7526337" cy="1144587"/>
              <a:chOff x="1172756" y="4077811"/>
              <a:chExt cx="7526744" cy="1144587"/>
            </a:xfrm>
          </p:grpSpPr>
          <p:pic>
            <p:nvPicPr>
              <p:cNvPr id="16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077811"/>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S1001057</a:t>
                </a:r>
                <a:endParaRPr lang="en-US" sz="800" b="1" dirty="0">
                  <a:latin typeface="Comic Sans MS" pitchFamily="66" charset="0"/>
                </a:endParaRPr>
              </a:p>
            </p:txBody>
          </p:sp>
          <p:sp>
            <p:nvSpPr>
              <p:cNvPr id="16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158" name="Group 157"/>
            <p:cNvGrpSpPr/>
            <p:nvPr/>
          </p:nvGrpSpPr>
          <p:grpSpPr>
            <a:xfrm>
              <a:off x="6121591" y="5155758"/>
              <a:ext cx="1018227" cy="405255"/>
              <a:chOff x="6121591" y="5155758"/>
              <a:chExt cx="1018227" cy="405255"/>
            </a:xfrm>
          </p:grpSpPr>
          <p:sp>
            <p:nvSpPr>
              <p:cNvPr id="165" name="Rectangle 80"/>
              <p:cNvSpPr>
                <a:spLocks noChangeArrowheads="1"/>
              </p:cNvSpPr>
              <p:nvPr/>
            </p:nvSpPr>
            <p:spPr bwMode="auto">
              <a:xfrm>
                <a:off x="6121591" y="5155758"/>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pic>
            <p:nvPicPr>
              <p:cNvPr id="166"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9338" y="5353050"/>
                <a:ext cx="9779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5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0411" y="5183965"/>
              <a:ext cx="968447" cy="3619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0" name="Group 159"/>
            <p:cNvGrpSpPr/>
            <p:nvPr/>
          </p:nvGrpSpPr>
          <p:grpSpPr>
            <a:xfrm>
              <a:off x="4743140" y="5957135"/>
              <a:ext cx="2384261" cy="384710"/>
              <a:chOff x="4743140" y="5957135"/>
              <a:chExt cx="2384261" cy="384710"/>
            </a:xfrm>
          </p:grpSpPr>
          <p:grpSp>
            <p:nvGrpSpPr>
              <p:cNvPr id="161" name="Group 1"/>
              <p:cNvGrpSpPr>
                <a:grpSpLocks/>
              </p:cNvGrpSpPr>
              <p:nvPr/>
            </p:nvGrpSpPr>
            <p:grpSpPr bwMode="auto">
              <a:xfrm>
                <a:off x="4743140" y="6105397"/>
                <a:ext cx="2368368" cy="236448"/>
                <a:chOff x="5724764" y="4624601"/>
                <a:chExt cx="2367947" cy="236305"/>
              </a:xfrm>
            </p:grpSpPr>
            <p:pic>
              <p:nvPicPr>
                <p:cNvPr id="16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5259" y="4648079"/>
                  <a:ext cx="987452" cy="212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53"/>
                <p:cNvSpPr txBox="1">
                  <a:spLocks noChangeArrowheads="1"/>
                </p:cNvSpPr>
                <p:nvPr/>
              </p:nvSpPr>
              <p:spPr bwMode="auto">
                <a:xfrm>
                  <a:off x="5724764" y="4624601"/>
                  <a:ext cx="13991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To l1oaf0 Slot P1   </a:t>
                  </a:r>
                  <a:endParaRPr lang="en-US" sz="800" b="1" dirty="0">
                    <a:latin typeface="Comic Sans MS" pitchFamily="66" charset="0"/>
                  </a:endParaRPr>
                </a:p>
              </p:txBody>
            </p:sp>
          </p:grpSp>
          <p:sp>
            <p:nvSpPr>
              <p:cNvPr id="162" name="Rectangle 80"/>
              <p:cNvSpPr>
                <a:spLocks noChangeArrowheads="1"/>
              </p:cNvSpPr>
              <p:nvPr/>
            </p:nvSpPr>
            <p:spPr bwMode="auto">
              <a:xfrm>
                <a:off x="6109174" y="5957135"/>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grpSp>
      </p:grpSp>
      <p:sp>
        <p:nvSpPr>
          <p:cNvPr id="232450" name="Title 2"/>
          <p:cNvSpPr>
            <a:spLocks noGrp="1"/>
          </p:cNvSpPr>
          <p:nvPr>
            <p:ph type="title"/>
          </p:nvPr>
        </p:nvSpPr>
        <p:spPr/>
        <p:txBody>
          <a:bodyPr/>
          <a:lstStyle/>
          <a:p>
            <a:r>
              <a:rPr lang="en-US" dirty="0" smtClean="0">
                <a:ea typeface="ＭＳ Ｐゴシック" pitchFamily="34" charset="-128"/>
              </a:rPr>
              <a:t>D1001421 – S1001057</a:t>
            </a:r>
          </a:p>
        </p:txBody>
      </p:sp>
      <p:sp>
        <p:nvSpPr>
          <p:cNvPr id="4" name="Date Placeholder 3"/>
          <p:cNvSpPr>
            <a:spLocks noGrp="1"/>
          </p:cNvSpPr>
          <p:nvPr>
            <p:ph type="dt" sz="quarter" idx="10"/>
          </p:nvPr>
        </p:nvSpPr>
        <p:spPr/>
        <p:txBody>
          <a:bodyPr/>
          <a:lstStyle/>
          <a:p>
            <a:pPr>
              <a:defRPr/>
            </a:pPr>
            <a:r>
              <a:rPr lang="en-US" smtClean="0"/>
              <a:t>LIGO-G1001032-V10</a:t>
            </a:r>
            <a:endParaRPr lang="en-US"/>
          </a:p>
        </p:txBody>
      </p:sp>
      <p:sp>
        <p:nvSpPr>
          <p:cNvPr id="2324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460B3D-E77A-45B5-957B-3D23C42BC5CE}" type="slidenum">
              <a:rPr lang="en-US" smtClean="0">
                <a:solidFill>
                  <a:srgbClr val="898989"/>
                </a:solidFill>
                <a:latin typeface="Calibri" pitchFamily="34" charset="0"/>
              </a:rPr>
              <a:pPr eaLnBrk="1" hangingPunct="1"/>
              <a:t>82</a:t>
            </a:fld>
            <a:endParaRPr lang="en-US" smtClean="0">
              <a:solidFill>
                <a:srgbClr val="898989"/>
              </a:solidFill>
              <a:latin typeface="Calibri" pitchFamily="34" charset="0"/>
            </a:endParaRPr>
          </a:p>
        </p:txBody>
      </p:sp>
      <p:grpSp>
        <p:nvGrpSpPr>
          <p:cNvPr id="232454" name="Group 74"/>
          <p:cNvGrpSpPr>
            <a:grpSpLocks/>
          </p:cNvGrpSpPr>
          <p:nvPr/>
        </p:nvGrpSpPr>
        <p:grpSpPr bwMode="auto">
          <a:xfrm>
            <a:off x="1131888" y="1193800"/>
            <a:ext cx="7553325" cy="1144588"/>
            <a:chOff x="1131426" y="1868862"/>
            <a:chExt cx="7553787" cy="1144587"/>
          </a:xfrm>
        </p:grpSpPr>
        <p:sp>
          <p:nvSpPr>
            <p:cNvPr id="23259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D1001421</a:t>
              </a:r>
              <a:endParaRPr lang="en-US" sz="800" b="1">
                <a:latin typeface="Comic Sans MS" pitchFamily="66" charset="0"/>
              </a:endParaRPr>
            </a:p>
          </p:txBody>
        </p:sp>
        <p:sp>
          <p:nvSpPr>
            <p:cNvPr id="23259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32595"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455" name="Group 45"/>
          <p:cNvGrpSpPr>
            <a:grpSpLocks/>
          </p:cNvGrpSpPr>
          <p:nvPr/>
        </p:nvGrpSpPr>
        <p:grpSpPr bwMode="auto">
          <a:xfrm>
            <a:off x="2068513" y="750888"/>
            <a:ext cx="5692775" cy="338137"/>
            <a:chOff x="1768979" y="751053"/>
            <a:chExt cx="5693681" cy="338554"/>
          </a:xfrm>
        </p:grpSpPr>
        <p:pic>
          <p:nvPicPr>
            <p:cNvPr id="23258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58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9" name="TextBox 246"/>
            <p:cNvSpPr txBox="1">
              <a:spLocks noChangeArrowheads="1"/>
            </p:cNvSpPr>
            <p:nvPr/>
          </p:nvSpPr>
          <p:spPr bwMode="auto">
            <a:xfrm>
              <a:off x="1768979" y="751053"/>
              <a:ext cx="17780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AA Interface Chassis </a:t>
              </a:r>
              <a:br>
                <a:rPr lang="en-US" sz="800" b="1">
                  <a:latin typeface="Comic Sans MS" pitchFamily="66" charset="0"/>
                </a:rPr>
              </a:br>
              <a:r>
                <a:rPr lang="en-US" sz="800" b="1">
                  <a:latin typeface="Comic Sans MS" pitchFamily="66" charset="0"/>
                </a:rPr>
                <a:t>(32 BNC, x10 Gain Version)</a:t>
              </a:r>
            </a:p>
          </p:txBody>
        </p:sp>
        <p:sp>
          <p:nvSpPr>
            <p:cNvPr id="23259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D1001421</a:t>
              </a:r>
              <a:endParaRPr lang="en-US" sz="800" b="1">
                <a:latin typeface="Comic Sans MS" pitchFamily="66" charset="0"/>
              </a:endParaRPr>
            </a:p>
          </p:txBody>
        </p:sp>
        <p:sp>
          <p:nvSpPr>
            <p:cNvPr id="23259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3259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S1001057 </a:t>
              </a:r>
              <a:r>
                <a:rPr lang="en-US" sz="800" b="1" dirty="0" smtClean="0">
                  <a:latin typeface="Comic Sans MS" pitchFamily="66" charset="0"/>
                </a:rPr>
                <a:t>:</a:t>
              </a:r>
              <a:endParaRPr lang="en-US" sz="800" b="1" dirty="0">
                <a:latin typeface="Comic Sans MS" pitchFamily="66" charset="0"/>
              </a:endParaRPr>
            </a:p>
          </p:txBody>
        </p:sp>
      </p:grpSp>
      <p:grpSp>
        <p:nvGrpSpPr>
          <p:cNvPr id="232456" name="Group 4"/>
          <p:cNvGrpSpPr>
            <a:grpSpLocks/>
          </p:cNvGrpSpPr>
          <p:nvPr/>
        </p:nvGrpSpPr>
        <p:grpSpPr bwMode="auto">
          <a:xfrm>
            <a:off x="2136775" y="2420938"/>
            <a:ext cx="4378325" cy="2438400"/>
            <a:chOff x="2136881" y="2532527"/>
            <a:chExt cx="4377696" cy="2437968"/>
          </a:xfrm>
        </p:grpSpPr>
        <p:grpSp>
          <p:nvGrpSpPr>
            <p:cNvPr id="232459" name="Group 66"/>
            <p:cNvGrpSpPr>
              <a:grpSpLocks/>
            </p:cNvGrpSpPr>
            <p:nvPr/>
          </p:nvGrpSpPr>
          <p:grpSpPr bwMode="auto">
            <a:xfrm>
              <a:off x="2196939" y="2712555"/>
              <a:ext cx="251858" cy="1021962"/>
              <a:chOff x="2027726" y="2649195"/>
              <a:chExt cx="251860" cy="1021859"/>
            </a:xfrm>
          </p:grpSpPr>
          <p:pic>
            <p:nvPicPr>
              <p:cNvPr id="23258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MAG X</a:t>
                </a:r>
              </a:p>
            </p:txBody>
          </p:sp>
        </p:grpSp>
        <p:sp>
          <p:nvSpPr>
            <p:cNvPr id="23246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2461" name="Group 66"/>
            <p:cNvGrpSpPr>
              <a:grpSpLocks/>
            </p:cNvGrpSpPr>
            <p:nvPr/>
          </p:nvGrpSpPr>
          <p:grpSpPr bwMode="auto">
            <a:xfrm>
              <a:off x="2191655" y="3948533"/>
              <a:ext cx="251858" cy="1021962"/>
              <a:chOff x="2027726" y="2649195"/>
              <a:chExt cx="251860" cy="1021859"/>
            </a:xfrm>
          </p:grpSpPr>
          <p:pic>
            <p:nvPicPr>
              <p:cNvPr id="23258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Y</a:t>
                </a:r>
              </a:p>
            </p:txBody>
          </p:sp>
        </p:grpSp>
        <p:sp>
          <p:nvSpPr>
            <p:cNvPr id="23246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2463" name="Group 66"/>
            <p:cNvGrpSpPr>
              <a:grpSpLocks/>
            </p:cNvGrpSpPr>
            <p:nvPr/>
          </p:nvGrpSpPr>
          <p:grpSpPr bwMode="auto">
            <a:xfrm>
              <a:off x="2468983" y="2711127"/>
              <a:ext cx="251858" cy="1021962"/>
              <a:chOff x="2027726" y="2649195"/>
              <a:chExt cx="251860" cy="1021859"/>
            </a:xfrm>
          </p:grpSpPr>
          <p:pic>
            <p:nvPicPr>
              <p:cNvPr id="23258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Z</a:t>
                </a:r>
              </a:p>
            </p:txBody>
          </p:sp>
        </p:grpSp>
        <p:sp>
          <p:nvSpPr>
            <p:cNvPr id="23246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2465" name="Group 66"/>
            <p:cNvGrpSpPr>
              <a:grpSpLocks/>
            </p:cNvGrpSpPr>
            <p:nvPr/>
          </p:nvGrpSpPr>
          <p:grpSpPr bwMode="auto">
            <a:xfrm>
              <a:off x="2463699" y="3947105"/>
              <a:ext cx="251858" cy="1021962"/>
              <a:chOff x="2027726" y="2649195"/>
              <a:chExt cx="251860" cy="1021859"/>
            </a:xfrm>
          </p:grpSpPr>
          <p:pic>
            <p:nvPicPr>
              <p:cNvPr id="23257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X</a:t>
                </a:r>
              </a:p>
            </p:txBody>
          </p:sp>
        </p:grpSp>
        <p:sp>
          <p:nvSpPr>
            <p:cNvPr id="23246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2467" name="Group 66"/>
            <p:cNvGrpSpPr>
              <a:grpSpLocks/>
            </p:cNvGrpSpPr>
            <p:nvPr/>
          </p:nvGrpSpPr>
          <p:grpSpPr bwMode="auto">
            <a:xfrm>
              <a:off x="2732481" y="2709699"/>
              <a:ext cx="251858" cy="1021962"/>
              <a:chOff x="2027726" y="2649195"/>
              <a:chExt cx="251860" cy="1021859"/>
            </a:xfrm>
          </p:grpSpPr>
          <p:pic>
            <p:nvPicPr>
              <p:cNvPr id="23257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Y</a:t>
                </a:r>
              </a:p>
            </p:txBody>
          </p:sp>
        </p:grpSp>
        <p:sp>
          <p:nvSpPr>
            <p:cNvPr id="23246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2469" name="Group 66"/>
            <p:cNvGrpSpPr>
              <a:grpSpLocks/>
            </p:cNvGrpSpPr>
            <p:nvPr/>
          </p:nvGrpSpPr>
          <p:grpSpPr bwMode="auto">
            <a:xfrm>
              <a:off x="2727197" y="3945677"/>
              <a:ext cx="251858" cy="1021962"/>
              <a:chOff x="2027726" y="2649195"/>
              <a:chExt cx="251860" cy="1021859"/>
            </a:xfrm>
          </p:grpSpPr>
          <p:pic>
            <p:nvPicPr>
              <p:cNvPr id="23257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Z</a:t>
                </a:r>
              </a:p>
            </p:txBody>
          </p:sp>
        </p:grpSp>
        <p:sp>
          <p:nvSpPr>
            <p:cNvPr id="23247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2471" name="Group 66"/>
            <p:cNvGrpSpPr>
              <a:grpSpLocks/>
            </p:cNvGrpSpPr>
            <p:nvPr/>
          </p:nvGrpSpPr>
          <p:grpSpPr bwMode="auto">
            <a:xfrm>
              <a:off x="2995979" y="2708271"/>
              <a:ext cx="251858" cy="1021962"/>
              <a:chOff x="2027726" y="2649195"/>
              <a:chExt cx="251860" cy="1021859"/>
            </a:xfrm>
          </p:grpSpPr>
          <p:pic>
            <p:nvPicPr>
              <p:cNvPr id="23257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Isotron 1</a:t>
                </a:r>
              </a:p>
            </p:txBody>
          </p:sp>
        </p:grpSp>
        <p:sp>
          <p:nvSpPr>
            <p:cNvPr id="23247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2473" name="Group 66"/>
            <p:cNvGrpSpPr>
              <a:grpSpLocks/>
            </p:cNvGrpSpPr>
            <p:nvPr/>
          </p:nvGrpSpPr>
          <p:grpSpPr bwMode="auto">
            <a:xfrm>
              <a:off x="2990695" y="3944249"/>
              <a:ext cx="251858" cy="1021962"/>
              <a:chOff x="2027726" y="2649195"/>
              <a:chExt cx="251860" cy="1021859"/>
            </a:xfrm>
          </p:grpSpPr>
          <p:pic>
            <p:nvPicPr>
              <p:cNvPr id="23257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Isotron 2</a:t>
                </a:r>
              </a:p>
            </p:txBody>
          </p:sp>
        </p:grpSp>
        <p:sp>
          <p:nvSpPr>
            <p:cNvPr id="23247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2475" name="Group 66"/>
            <p:cNvGrpSpPr>
              <a:grpSpLocks/>
            </p:cNvGrpSpPr>
            <p:nvPr/>
          </p:nvGrpSpPr>
          <p:grpSpPr bwMode="auto">
            <a:xfrm>
              <a:off x="3263761" y="2711127"/>
              <a:ext cx="251858" cy="1021962"/>
              <a:chOff x="2027726" y="2649195"/>
              <a:chExt cx="251860" cy="1021859"/>
            </a:xfrm>
          </p:grpSpPr>
          <p:pic>
            <p:nvPicPr>
              <p:cNvPr id="23256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Isotron 4</a:t>
                </a:r>
              </a:p>
            </p:txBody>
          </p:sp>
        </p:grpSp>
        <p:sp>
          <p:nvSpPr>
            <p:cNvPr id="23247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2477" name="Group 66"/>
            <p:cNvGrpSpPr>
              <a:grpSpLocks/>
            </p:cNvGrpSpPr>
            <p:nvPr/>
          </p:nvGrpSpPr>
          <p:grpSpPr bwMode="auto">
            <a:xfrm>
              <a:off x="3258477" y="3947105"/>
              <a:ext cx="251858" cy="1021962"/>
              <a:chOff x="2027726" y="2649195"/>
              <a:chExt cx="251860" cy="1021859"/>
            </a:xfrm>
          </p:grpSpPr>
          <p:pic>
            <p:nvPicPr>
              <p:cNvPr id="23256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MIC</a:t>
                </a:r>
              </a:p>
            </p:txBody>
          </p:sp>
        </p:grpSp>
        <p:sp>
          <p:nvSpPr>
            <p:cNvPr id="23247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2479" name="Group 66"/>
            <p:cNvGrpSpPr>
              <a:grpSpLocks/>
            </p:cNvGrpSpPr>
            <p:nvPr/>
          </p:nvGrpSpPr>
          <p:grpSpPr bwMode="auto">
            <a:xfrm>
              <a:off x="3535805" y="2709699"/>
              <a:ext cx="251858" cy="1021962"/>
              <a:chOff x="2027726" y="2649195"/>
              <a:chExt cx="251860" cy="1021859"/>
            </a:xfrm>
          </p:grpSpPr>
          <p:pic>
            <p:nvPicPr>
              <p:cNvPr id="23256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BAY MIC</a:t>
                </a:r>
              </a:p>
            </p:txBody>
          </p:sp>
        </p:grpSp>
        <p:sp>
          <p:nvSpPr>
            <p:cNvPr id="23248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2481" name="Group 66"/>
            <p:cNvGrpSpPr>
              <a:grpSpLocks/>
            </p:cNvGrpSpPr>
            <p:nvPr/>
          </p:nvGrpSpPr>
          <p:grpSpPr bwMode="auto">
            <a:xfrm>
              <a:off x="3530521" y="3945677"/>
              <a:ext cx="251858" cy="1021962"/>
              <a:chOff x="2027726" y="2649195"/>
              <a:chExt cx="251860" cy="1021859"/>
            </a:xfrm>
          </p:grpSpPr>
          <p:pic>
            <p:nvPicPr>
              <p:cNvPr id="23256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TEMP</a:t>
                </a:r>
              </a:p>
            </p:txBody>
          </p:sp>
        </p:grpSp>
        <p:sp>
          <p:nvSpPr>
            <p:cNvPr id="23248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2483" name="Group 66"/>
            <p:cNvGrpSpPr>
              <a:grpSpLocks/>
            </p:cNvGrpSpPr>
            <p:nvPr/>
          </p:nvGrpSpPr>
          <p:grpSpPr bwMode="auto">
            <a:xfrm>
              <a:off x="3799303" y="2708271"/>
              <a:ext cx="251858" cy="1021962"/>
              <a:chOff x="2027726" y="2649195"/>
              <a:chExt cx="251860" cy="1021859"/>
            </a:xfrm>
          </p:grpSpPr>
          <p:pic>
            <p:nvPicPr>
              <p:cNvPr id="23256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OPLEV 10</a:t>
                </a:r>
              </a:p>
            </p:txBody>
          </p:sp>
        </p:grpSp>
        <p:sp>
          <p:nvSpPr>
            <p:cNvPr id="23248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2485" name="Group 66"/>
            <p:cNvGrpSpPr>
              <a:grpSpLocks/>
            </p:cNvGrpSpPr>
            <p:nvPr/>
          </p:nvGrpSpPr>
          <p:grpSpPr bwMode="auto">
            <a:xfrm>
              <a:off x="3794019" y="3944249"/>
              <a:ext cx="251858" cy="1021962"/>
              <a:chOff x="2027726" y="2649195"/>
              <a:chExt cx="251860" cy="1021859"/>
            </a:xfrm>
          </p:grpSpPr>
          <p:pic>
            <p:nvPicPr>
              <p:cNvPr id="23255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2487" name="Group 66"/>
            <p:cNvGrpSpPr>
              <a:grpSpLocks/>
            </p:cNvGrpSpPr>
            <p:nvPr/>
          </p:nvGrpSpPr>
          <p:grpSpPr bwMode="auto">
            <a:xfrm>
              <a:off x="4062801" y="2706843"/>
              <a:ext cx="251858" cy="1021962"/>
              <a:chOff x="2027726" y="2649195"/>
              <a:chExt cx="251860" cy="1021859"/>
            </a:xfrm>
          </p:grpSpPr>
          <p:pic>
            <p:nvPicPr>
              <p:cNvPr id="23255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2489" name="Group 66"/>
            <p:cNvGrpSpPr>
              <a:grpSpLocks/>
            </p:cNvGrpSpPr>
            <p:nvPr/>
          </p:nvGrpSpPr>
          <p:grpSpPr bwMode="auto">
            <a:xfrm>
              <a:off x="4057517" y="3942821"/>
              <a:ext cx="251858" cy="1021962"/>
              <a:chOff x="2027726" y="2649195"/>
              <a:chExt cx="251860" cy="1021859"/>
            </a:xfrm>
          </p:grpSpPr>
          <p:pic>
            <p:nvPicPr>
              <p:cNvPr id="23255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32491" name="Group 66"/>
            <p:cNvGrpSpPr>
              <a:grpSpLocks/>
            </p:cNvGrpSpPr>
            <p:nvPr/>
          </p:nvGrpSpPr>
          <p:grpSpPr bwMode="auto">
            <a:xfrm>
              <a:off x="4333773" y="2710953"/>
              <a:ext cx="251858" cy="1021962"/>
              <a:chOff x="2027726" y="2649195"/>
              <a:chExt cx="251860" cy="1021859"/>
            </a:xfrm>
          </p:grpSpPr>
          <p:pic>
            <p:nvPicPr>
              <p:cNvPr id="23255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nvGrpSpPr>
            <p:cNvPr id="232493" name="Group 66"/>
            <p:cNvGrpSpPr>
              <a:grpSpLocks/>
            </p:cNvGrpSpPr>
            <p:nvPr/>
          </p:nvGrpSpPr>
          <p:grpSpPr bwMode="auto">
            <a:xfrm>
              <a:off x="4328489" y="3946931"/>
              <a:ext cx="251858" cy="1021962"/>
              <a:chOff x="2027726" y="2649195"/>
              <a:chExt cx="251860" cy="1021859"/>
            </a:xfrm>
          </p:grpSpPr>
          <p:pic>
            <p:nvPicPr>
              <p:cNvPr id="23255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nvGrpSpPr>
            <p:cNvPr id="232495" name="Group 66"/>
            <p:cNvGrpSpPr>
              <a:grpSpLocks/>
            </p:cNvGrpSpPr>
            <p:nvPr/>
          </p:nvGrpSpPr>
          <p:grpSpPr bwMode="auto">
            <a:xfrm>
              <a:off x="4605817" y="2709525"/>
              <a:ext cx="251858" cy="1021962"/>
              <a:chOff x="2027726" y="2649195"/>
              <a:chExt cx="251860" cy="1021859"/>
            </a:xfrm>
          </p:grpSpPr>
          <p:pic>
            <p:nvPicPr>
              <p:cNvPr id="23254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nvGrpSpPr>
            <p:cNvPr id="232497" name="Group 66"/>
            <p:cNvGrpSpPr>
              <a:grpSpLocks/>
            </p:cNvGrpSpPr>
            <p:nvPr/>
          </p:nvGrpSpPr>
          <p:grpSpPr bwMode="auto">
            <a:xfrm>
              <a:off x="4600533" y="3945503"/>
              <a:ext cx="251858" cy="1021962"/>
              <a:chOff x="2027726" y="2649195"/>
              <a:chExt cx="251860" cy="1021859"/>
            </a:xfrm>
          </p:grpSpPr>
          <p:pic>
            <p:nvPicPr>
              <p:cNvPr id="23254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nvGrpSpPr>
            <p:cNvPr id="232499" name="Group 66"/>
            <p:cNvGrpSpPr>
              <a:grpSpLocks/>
            </p:cNvGrpSpPr>
            <p:nvPr/>
          </p:nvGrpSpPr>
          <p:grpSpPr bwMode="auto">
            <a:xfrm>
              <a:off x="4869315" y="2708097"/>
              <a:ext cx="251858" cy="1021962"/>
              <a:chOff x="2027726" y="2649195"/>
              <a:chExt cx="251860" cy="1021859"/>
            </a:xfrm>
          </p:grpSpPr>
          <p:pic>
            <p:nvPicPr>
              <p:cNvPr id="23254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nvGrpSpPr>
            <p:cNvPr id="232501" name="Group 66"/>
            <p:cNvGrpSpPr>
              <a:grpSpLocks/>
            </p:cNvGrpSpPr>
            <p:nvPr/>
          </p:nvGrpSpPr>
          <p:grpSpPr bwMode="auto">
            <a:xfrm>
              <a:off x="4864031" y="3944075"/>
              <a:ext cx="251858" cy="1021962"/>
              <a:chOff x="2027726" y="2649195"/>
              <a:chExt cx="251860" cy="1021859"/>
            </a:xfrm>
          </p:grpSpPr>
          <p:pic>
            <p:nvPicPr>
              <p:cNvPr id="23254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22</a:t>
              </a:r>
            </a:p>
          </p:txBody>
        </p:sp>
        <p:grpSp>
          <p:nvGrpSpPr>
            <p:cNvPr id="232503" name="Group 66"/>
            <p:cNvGrpSpPr>
              <a:grpSpLocks/>
            </p:cNvGrpSpPr>
            <p:nvPr/>
          </p:nvGrpSpPr>
          <p:grpSpPr bwMode="auto">
            <a:xfrm>
              <a:off x="5132813" y="2706669"/>
              <a:ext cx="251858" cy="1021962"/>
              <a:chOff x="2027726" y="2649195"/>
              <a:chExt cx="251860" cy="1021859"/>
            </a:xfrm>
          </p:grpSpPr>
          <p:pic>
            <p:nvPicPr>
              <p:cNvPr id="23254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nvGrpSpPr>
            <p:cNvPr id="232505" name="Group 66"/>
            <p:cNvGrpSpPr>
              <a:grpSpLocks/>
            </p:cNvGrpSpPr>
            <p:nvPr/>
          </p:nvGrpSpPr>
          <p:grpSpPr bwMode="auto">
            <a:xfrm>
              <a:off x="5127529" y="3942647"/>
              <a:ext cx="251858" cy="1021962"/>
              <a:chOff x="2027726" y="2649195"/>
              <a:chExt cx="251860" cy="1021859"/>
            </a:xfrm>
          </p:grpSpPr>
          <p:pic>
            <p:nvPicPr>
              <p:cNvPr id="23253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nvGrpSpPr>
            <p:cNvPr id="232507" name="Group 66"/>
            <p:cNvGrpSpPr>
              <a:grpSpLocks/>
            </p:cNvGrpSpPr>
            <p:nvPr/>
          </p:nvGrpSpPr>
          <p:grpSpPr bwMode="auto">
            <a:xfrm>
              <a:off x="5400595" y="2709525"/>
              <a:ext cx="251858" cy="1021962"/>
              <a:chOff x="2027726" y="2649195"/>
              <a:chExt cx="251860" cy="1021859"/>
            </a:xfrm>
          </p:grpSpPr>
          <p:pic>
            <p:nvPicPr>
              <p:cNvPr id="23253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nvGrpSpPr>
            <p:cNvPr id="232509" name="Group 66"/>
            <p:cNvGrpSpPr>
              <a:grpSpLocks/>
            </p:cNvGrpSpPr>
            <p:nvPr/>
          </p:nvGrpSpPr>
          <p:grpSpPr bwMode="auto">
            <a:xfrm>
              <a:off x="5395311" y="3945503"/>
              <a:ext cx="251858" cy="1021962"/>
              <a:chOff x="2027726" y="2649195"/>
              <a:chExt cx="251860" cy="1021859"/>
            </a:xfrm>
          </p:grpSpPr>
          <p:pic>
            <p:nvPicPr>
              <p:cNvPr id="23253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nvGrpSpPr>
            <p:cNvPr id="232511" name="Group 66"/>
            <p:cNvGrpSpPr>
              <a:grpSpLocks/>
            </p:cNvGrpSpPr>
            <p:nvPr/>
          </p:nvGrpSpPr>
          <p:grpSpPr bwMode="auto">
            <a:xfrm>
              <a:off x="5672639" y="2708097"/>
              <a:ext cx="251858" cy="1021962"/>
              <a:chOff x="2027726" y="2649195"/>
              <a:chExt cx="251860" cy="1021859"/>
            </a:xfrm>
          </p:grpSpPr>
          <p:pic>
            <p:nvPicPr>
              <p:cNvPr id="23253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nvGrpSpPr>
            <p:cNvPr id="232513" name="Group 66"/>
            <p:cNvGrpSpPr>
              <a:grpSpLocks/>
            </p:cNvGrpSpPr>
            <p:nvPr/>
          </p:nvGrpSpPr>
          <p:grpSpPr bwMode="auto">
            <a:xfrm>
              <a:off x="5667355" y="3944075"/>
              <a:ext cx="251858" cy="1021962"/>
              <a:chOff x="2027726" y="2649195"/>
              <a:chExt cx="251860" cy="1021859"/>
            </a:xfrm>
          </p:grpSpPr>
          <p:pic>
            <p:nvPicPr>
              <p:cNvPr id="23253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nvGrpSpPr>
            <p:cNvPr id="232515" name="Group 66"/>
            <p:cNvGrpSpPr>
              <a:grpSpLocks/>
            </p:cNvGrpSpPr>
            <p:nvPr/>
          </p:nvGrpSpPr>
          <p:grpSpPr bwMode="auto">
            <a:xfrm>
              <a:off x="5936137" y="2706669"/>
              <a:ext cx="251858" cy="1021962"/>
              <a:chOff x="2027726" y="2649195"/>
              <a:chExt cx="251860" cy="1021859"/>
            </a:xfrm>
          </p:grpSpPr>
          <p:pic>
            <p:nvPicPr>
              <p:cNvPr id="23252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nvGrpSpPr>
            <p:cNvPr id="232517" name="Group 66"/>
            <p:cNvGrpSpPr>
              <a:grpSpLocks/>
            </p:cNvGrpSpPr>
            <p:nvPr/>
          </p:nvGrpSpPr>
          <p:grpSpPr bwMode="auto">
            <a:xfrm>
              <a:off x="5930853" y="3942647"/>
              <a:ext cx="251858" cy="1021962"/>
              <a:chOff x="2027726" y="2649195"/>
              <a:chExt cx="251860" cy="1021859"/>
            </a:xfrm>
          </p:grpSpPr>
          <p:pic>
            <p:nvPicPr>
              <p:cNvPr id="23252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nvGrpSpPr>
            <p:cNvPr id="232519" name="Group 66"/>
            <p:cNvGrpSpPr>
              <a:grpSpLocks/>
            </p:cNvGrpSpPr>
            <p:nvPr/>
          </p:nvGrpSpPr>
          <p:grpSpPr bwMode="auto">
            <a:xfrm>
              <a:off x="6199635" y="2705241"/>
              <a:ext cx="251858" cy="1021962"/>
              <a:chOff x="2027726" y="2649195"/>
              <a:chExt cx="251860" cy="1021859"/>
            </a:xfrm>
          </p:grpSpPr>
          <p:pic>
            <p:nvPicPr>
              <p:cNvPr id="23252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nvGrpSpPr>
            <p:cNvPr id="232521" name="Group 66"/>
            <p:cNvGrpSpPr>
              <a:grpSpLocks/>
            </p:cNvGrpSpPr>
            <p:nvPr/>
          </p:nvGrpSpPr>
          <p:grpSpPr bwMode="auto">
            <a:xfrm>
              <a:off x="6194351" y="3941219"/>
              <a:ext cx="251858" cy="1021962"/>
              <a:chOff x="2027726" y="2649195"/>
              <a:chExt cx="251860" cy="1021859"/>
            </a:xfrm>
          </p:grpSpPr>
          <p:pic>
            <p:nvPicPr>
              <p:cNvPr id="23252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pic>
        <p:nvPicPr>
          <p:cNvPr id="232457" name="Picture 1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58975" y="1344613"/>
            <a:ext cx="4838700"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a:t>
            </a:r>
            <a:r>
              <a:rPr lang="en-US" sz="800" b="1" dirty="0" smtClean="0">
                <a:latin typeface="Comic Sans MS" pitchFamily="66" charset="0"/>
                <a:hlinkClick r:id="rId12" action="ppaction://hlinksldjump"/>
              </a:rPr>
              <a:t>L1-OAF-C1</a:t>
            </a:r>
            <a:endParaRPr lang="en-US" sz="800" b="1" dirty="0">
              <a:latin typeface="Comic Sans MS" pitchFamily="66" charset="0"/>
            </a:endParaRPr>
          </a:p>
        </p:txBody>
      </p:sp>
    </p:spTree>
    <p:extLst>
      <p:ext uri="{BB962C8B-B14F-4D97-AF65-F5344CB8AC3E}">
        <p14:creationId xmlns:p14="http://schemas.microsoft.com/office/powerpoint/2010/main" val="1939762488"/>
      </p:ext>
    </p:ext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l1oaf0 - D1001715 – S1103844</a:t>
            </a:r>
          </a:p>
        </p:txBody>
      </p:sp>
      <p:sp>
        <p:nvSpPr>
          <p:cNvPr id="235" name="Date Placeholder 234"/>
          <p:cNvSpPr>
            <a:spLocks noGrp="1"/>
          </p:cNvSpPr>
          <p:nvPr>
            <p:ph type="dt" sz="quarter" idx="10"/>
          </p:nvPr>
        </p:nvSpPr>
        <p:spPr/>
        <p:txBody>
          <a:bodyPr/>
          <a:lstStyle/>
          <a:p>
            <a:pPr>
              <a:defRPr/>
            </a:pPr>
            <a:r>
              <a:rPr lang="en-US" smtClean="0">
                <a:solidFill>
                  <a:prstClr val="black">
                    <a:tint val="75000"/>
                  </a:prstClr>
                </a:solidFill>
              </a:rPr>
              <a:t>LIGO-G1001032-V10</a:t>
            </a:r>
            <a:endParaRPr lang="en-US">
              <a:solidFill>
                <a:prstClr val="black">
                  <a:tint val="75000"/>
                </a:prstClr>
              </a:solidFill>
            </a:endParaRPr>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83</a:t>
            </a:fld>
            <a:endParaRPr lang="en-US" smtClean="0">
              <a:solidFill>
                <a:srgbClr val="898989"/>
              </a:solidFill>
              <a:latin typeface="Calibri" pitchFamily="34" charset="0"/>
            </a:endParaRPr>
          </a:p>
        </p:txBody>
      </p:sp>
      <p:grpSp>
        <p:nvGrpSpPr>
          <p:cNvPr id="272513" name="Group 60"/>
          <p:cNvGrpSpPr>
            <a:grpSpLocks/>
          </p:cNvGrpSpPr>
          <p:nvPr/>
        </p:nvGrpSpPr>
        <p:grpSpPr bwMode="auto">
          <a:xfrm>
            <a:off x="241300" y="1209675"/>
            <a:ext cx="7660310" cy="2282087"/>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white"/>
                    </a:solidFill>
                    <a:latin typeface="Comic Sans MS" pitchFamily="66" charset="0"/>
                    <a:hlinkClick r:id="rId4"/>
                  </a:rPr>
                  <a:t>D1001715</a:t>
                </a:r>
                <a:endParaRPr lang="en-US" sz="800" b="1">
                  <a:solidFill>
                    <a:prstClr val="black"/>
                  </a:solidFill>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Front </a:t>
                </a:r>
              </a:p>
            </p:txBody>
          </p:sp>
        </p:grpSp>
      </p:grpSp>
      <p:sp>
        <p:nvSpPr>
          <p:cNvPr id="299" name="Rectangle 298"/>
          <p:cNvSpPr/>
          <p:nvPr/>
        </p:nvSpPr>
        <p:spPr bwMode="auto">
          <a:xfrm>
            <a:off x="796925" y="1808163"/>
            <a:ext cx="1123950" cy="1143000"/>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15" name="TextBox 353"/>
          <p:cNvSpPr txBox="1">
            <a:spLocks noChangeArrowheads="1"/>
          </p:cNvSpPr>
          <p:nvPr/>
        </p:nvSpPr>
        <p:spPr bwMode="auto">
          <a:xfrm rot="5400000">
            <a:off x="924685" y="2269872"/>
            <a:ext cx="828999" cy="215462"/>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Timing Slot</a:t>
            </a:r>
          </a:p>
        </p:txBody>
      </p:sp>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300" y="3569556"/>
            <a:ext cx="6401029" cy="226504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33931"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P7</a:t>
            </a:r>
          </a:p>
        </p:txBody>
      </p:sp>
      <p:sp>
        <p:nvSpPr>
          <p:cNvPr id="272425" name="TextBox 353"/>
          <p:cNvSpPr txBox="1">
            <a:spLocks noChangeArrowheads="1"/>
          </p:cNvSpPr>
          <p:nvPr/>
        </p:nvSpPr>
        <p:spPr bwMode="auto">
          <a:xfrm rot="5400000">
            <a:off x="3415156"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P5</a:t>
            </a:r>
          </a:p>
        </p:txBody>
      </p:sp>
      <p:sp>
        <p:nvSpPr>
          <p:cNvPr id="174" name="TextBox 353"/>
          <p:cNvSpPr txBox="1">
            <a:spLocks noChangeArrowheads="1"/>
          </p:cNvSpPr>
          <p:nvPr/>
        </p:nvSpPr>
        <p:spPr bwMode="auto">
          <a:xfrm rot="5400000">
            <a:off x="5157787" y="4835526"/>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E2</a:t>
            </a:r>
          </a:p>
        </p:txBody>
      </p:sp>
      <p:sp>
        <p:nvSpPr>
          <p:cNvPr id="175" name="TextBox 353"/>
          <p:cNvSpPr txBox="1">
            <a:spLocks noChangeArrowheads="1"/>
          </p:cNvSpPr>
          <p:nvPr/>
        </p:nvSpPr>
        <p:spPr bwMode="auto">
          <a:xfrm rot="5400000">
            <a:off x="5448300" y="4835526"/>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E1</a:t>
            </a:r>
          </a:p>
        </p:txBody>
      </p:sp>
      <p:sp>
        <p:nvSpPr>
          <p:cNvPr id="272428" name="TextBox 353"/>
          <p:cNvSpPr txBox="1">
            <a:spLocks noChangeArrowheads="1"/>
          </p:cNvSpPr>
          <p:nvPr/>
        </p:nvSpPr>
        <p:spPr bwMode="auto">
          <a:xfrm rot="5400000">
            <a:off x="4577603"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a:t>
            </a:r>
          </a:p>
        </p:txBody>
      </p:sp>
      <p:sp>
        <p:nvSpPr>
          <p:cNvPr id="177" name="TextBox 353"/>
          <p:cNvSpPr txBox="1">
            <a:spLocks noChangeArrowheads="1"/>
          </p:cNvSpPr>
          <p:nvPr/>
        </p:nvSpPr>
        <p:spPr bwMode="auto">
          <a:xfrm rot="5400000">
            <a:off x="4867275" y="4835526"/>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E3</a:t>
            </a:r>
          </a:p>
        </p:txBody>
      </p:sp>
      <p:sp>
        <p:nvSpPr>
          <p:cNvPr id="272430" name="TextBox 353"/>
          <p:cNvSpPr txBox="1">
            <a:spLocks noChangeArrowheads="1"/>
          </p:cNvSpPr>
          <p:nvPr/>
        </p:nvSpPr>
        <p:spPr bwMode="auto">
          <a:xfrm rot="5400000">
            <a:off x="3996380"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P3</a:t>
            </a:r>
          </a:p>
        </p:txBody>
      </p:sp>
      <p:sp>
        <p:nvSpPr>
          <p:cNvPr id="272431" name="TextBox 353"/>
          <p:cNvSpPr txBox="1">
            <a:spLocks noChangeArrowheads="1"/>
          </p:cNvSpPr>
          <p:nvPr/>
        </p:nvSpPr>
        <p:spPr bwMode="auto">
          <a:xfrm rot="5400000">
            <a:off x="4286991"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P2</a:t>
            </a:r>
          </a:p>
        </p:txBody>
      </p:sp>
      <p:sp>
        <p:nvSpPr>
          <p:cNvPr id="272432" name="TextBox 353"/>
          <p:cNvSpPr txBox="1">
            <a:spLocks noChangeArrowheads="1"/>
          </p:cNvSpPr>
          <p:nvPr/>
        </p:nvSpPr>
        <p:spPr bwMode="auto">
          <a:xfrm rot="5400000">
            <a:off x="3705767"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P4</a:t>
            </a:r>
          </a:p>
        </p:txBody>
      </p:sp>
      <p:sp>
        <p:nvSpPr>
          <p:cNvPr id="272433" name="TextBox 353"/>
          <p:cNvSpPr txBox="1">
            <a:spLocks noChangeArrowheads="1"/>
          </p:cNvSpPr>
          <p:nvPr/>
        </p:nvSpPr>
        <p:spPr bwMode="auto">
          <a:xfrm rot="5400000">
            <a:off x="3124543"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P6</a:t>
            </a:r>
          </a:p>
        </p:txBody>
      </p:sp>
      <p:sp>
        <p:nvSpPr>
          <p:cNvPr id="272434" name="TextBox 353"/>
          <p:cNvSpPr txBox="1">
            <a:spLocks noChangeArrowheads="1"/>
          </p:cNvSpPr>
          <p:nvPr/>
        </p:nvSpPr>
        <p:spPr bwMode="auto">
          <a:xfrm rot="5400000">
            <a:off x="2244957"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P9</a:t>
            </a:r>
          </a:p>
        </p:txBody>
      </p:sp>
      <p:sp>
        <p:nvSpPr>
          <p:cNvPr id="272435" name="TextBox 353"/>
          <p:cNvSpPr txBox="1">
            <a:spLocks noChangeArrowheads="1"/>
          </p:cNvSpPr>
          <p:nvPr/>
        </p:nvSpPr>
        <p:spPr bwMode="auto">
          <a:xfrm rot="5400000">
            <a:off x="2543320"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P8</a:t>
            </a:r>
          </a:p>
        </p:txBody>
      </p:sp>
      <p:sp>
        <p:nvSpPr>
          <p:cNvPr id="272436" name="TextBox 353"/>
          <p:cNvSpPr txBox="1">
            <a:spLocks noChangeArrowheads="1"/>
          </p:cNvSpPr>
          <p:nvPr/>
        </p:nvSpPr>
        <p:spPr bwMode="auto">
          <a:xfrm rot="5400000">
            <a:off x="5866307"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Uplink</a:t>
            </a:r>
          </a:p>
        </p:txBody>
      </p:sp>
      <p:sp>
        <p:nvSpPr>
          <p:cNvPr id="272437" name="TextBox 353"/>
          <p:cNvSpPr txBox="1">
            <a:spLocks noChangeArrowheads="1"/>
          </p:cNvSpPr>
          <p:nvPr/>
        </p:nvSpPr>
        <p:spPr bwMode="auto">
          <a:xfrm rot="5400000">
            <a:off x="1962095"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P10</a:t>
            </a:r>
          </a:p>
        </p:txBody>
      </p:sp>
      <p:grpSp>
        <p:nvGrpSpPr>
          <p:cNvPr id="272438" name="Group 71"/>
          <p:cNvGrpSpPr>
            <a:grpSpLocks/>
          </p:cNvGrpSpPr>
          <p:nvPr/>
        </p:nvGrpSpPr>
        <p:grpSpPr bwMode="auto">
          <a:xfrm>
            <a:off x="4692428" y="3593366"/>
            <a:ext cx="215917" cy="1858701"/>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6"/>
                  </a:rPr>
                  <a:t>DAC Adapter</a:t>
                </a:r>
                <a:endParaRPr lang="en-US" b="1">
                  <a:solidFill>
                    <a:prstClr val="white"/>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nvGrpSpPr>
          <p:cNvPr id="272439" name="Group 100"/>
          <p:cNvGrpSpPr>
            <a:grpSpLocks/>
          </p:cNvGrpSpPr>
          <p:nvPr/>
        </p:nvGrpSpPr>
        <p:grpSpPr bwMode="auto">
          <a:xfrm>
            <a:off x="4980453" y="3598530"/>
            <a:ext cx="233377" cy="1849179"/>
            <a:chOff x="4100712" y="3595688"/>
            <a:chExt cx="233361" cy="1849437"/>
          </a:xfrm>
        </p:grpSpPr>
        <p:grpSp>
          <p:nvGrpSpPr>
            <p:cNvPr id="272503" name="Group 72"/>
            <p:cNvGrpSpPr>
              <a:grpSpLocks/>
            </p:cNvGrpSpPr>
            <p:nvPr/>
          </p:nvGrpSpPr>
          <p:grpSpPr bwMode="auto">
            <a:xfrm>
              <a:off x="4100712" y="3595688"/>
              <a:ext cx="233361" cy="1849437"/>
              <a:chOff x="7985155" y="2757488"/>
              <a:chExt cx="233328"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white"/>
                      </a:solidFill>
                      <a:latin typeface="Comic Sans MS" pitchFamily="66" charset="0"/>
                      <a:hlinkClick r:id="rId7"/>
                    </a:rPr>
                    <a:t>ADC Adapter</a:t>
                  </a:r>
                  <a:endParaRPr lang="en-US" b="1" dirty="0">
                    <a:solidFill>
                      <a:prstClr val="white"/>
                    </a:solidFill>
                    <a:latin typeface="Comic Sans MS" pitchFamily="66" charset="0"/>
                  </a:endParaRPr>
                </a:p>
              </p:txBody>
            </p:sp>
            <p:pic>
              <p:nvPicPr>
                <p:cNvPr id="27250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27250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62001" y="3856912"/>
            <a:ext cx="1443155" cy="1813049"/>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24 VDC</a:t>
              </a:r>
            </a:p>
          </p:txBody>
        </p:sp>
      </p:grpSp>
      <p:grpSp>
        <p:nvGrpSpPr>
          <p:cNvPr id="272441" name="Group 26"/>
          <p:cNvGrpSpPr>
            <a:grpSpLocks/>
          </p:cNvGrpSpPr>
          <p:nvPr/>
        </p:nvGrpSpPr>
        <p:grpSpPr bwMode="auto">
          <a:xfrm>
            <a:off x="6629227" y="3552556"/>
            <a:ext cx="1272291" cy="342732"/>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white"/>
                  </a:solidFill>
                  <a:latin typeface="Comic Sans MS" pitchFamily="66" charset="0"/>
                  <a:hlinkClick r:id="rId9"/>
                </a:rPr>
                <a:t>S1103844</a:t>
              </a:r>
              <a:endParaRPr lang="en-US" sz="800" b="1" dirty="0">
                <a:solidFill>
                  <a:prstClr val="white"/>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Rear</a:t>
              </a:r>
            </a:p>
          </p:txBody>
        </p:sp>
      </p:grpSp>
      <p:grpSp>
        <p:nvGrpSpPr>
          <p:cNvPr id="272442" name="Group 151"/>
          <p:cNvGrpSpPr>
            <a:grpSpLocks/>
          </p:cNvGrpSpPr>
          <p:nvPr/>
        </p:nvGrpSpPr>
        <p:grpSpPr bwMode="auto">
          <a:xfrm>
            <a:off x="6527340" y="3868201"/>
            <a:ext cx="2546810" cy="2723099"/>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11" action="ppaction://hlinksldjump"/>
                  </a:rPr>
                  <a:t>D1001421</a:t>
                </a:r>
                <a:endParaRPr lang="en-US" sz="800" b="1" dirty="0">
                  <a:solidFill>
                    <a:prstClr val="black"/>
                  </a:solidFill>
                  <a:latin typeface="Comic Sans MS" pitchFamily="66" charset="0"/>
                </a:endParaRP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P10</a:t>
                </a:r>
              </a:p>
            </p:txBody>
          </p:sp>
        </p:grpSp>
      </p:grpSp>
      <p:grpSp>
        <p:nvGrpSpPr>
          <p:cNvPr id="272409" name="Group 439"/>
          <p:cNvGrpSpPr>
            <a:grpSpLocks/>
          </p:cNvGrpSpPr>
          <p:nvPr/>
        </p:nvGrpSpPr>
        <p:grpSpPr bwMode="auto">
          <a:xfrm>
            <a:off x="2369943" y="5456334"/>
            <a:ext cx="3691045" cy="364227"/>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E3</a:t>
              </a:r>
            </a:p>
          </p:txBody>
        </p:sp>
      </p:grpSp>
      <p:pic>
        <p:nvPicPr>
          <p:cNvPr id="27239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2238375" y="746125"/>
            <a:ext cx="5695950" cy="455613"/>
            <a:chOff x="-234712" y="6097725"/>
            <a:chExt cx="5695241" cy="455953"/>
          </a:xfrm>
        </p:grpSpPr>
        <p:grpSp>
          <p:nvGrpSpPr>
            <p:cNvPr id="272398" name="Group 220"/>
            <p:cNvGrpSpPr>
              <a:grpSpLocks/>
            </p:cNvGrpSpPr>
            <p:nvPr/>
          </p:nvGrpSpPr>
          <p:grpSpPr bwMode="auto">
            <a:xfrm>
              <a:off x="-234712" y="6101482"/>
              <a:ext cx="3059271" cy="452196"/>
              <a:chOff x="-234712" y="6110108"/>
              <a:chExt cx="3059271"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l1oaf0 </a:t>
                </a:r>
                <a:r>
                  <a:rPr lang="en-US" sz="800" b="1" dirty="0">
                    <a:solidFill>
                      <a:prstClr val="black"/>
                    </a:solidFill>
                    <a:latin typeface="Comic Sans MS" pitchFamily="66" charset="0"/>
                  </a:rPr>
                  <a:t>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4"/>
                  </a:rPr>
                  <a:t>D1001715</a:t>
                </a:r>
                <a:endParaRPr lang="en-US" sz="800" b="1">
                  <a:solidFill>
                    <a:prstClr val="white"/>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+24VDC</a:t>
                </a:r>
                <a:endParaRPr lang="en-US" sz="800" b="1" dirty="0">
                  <a:solidFill>
                    <a:prstClr val="black"/>
                  </a:solidFill>
                  <a:latin typeface="Comic Sans MS" pitchFamily="66" charset="0"/>
                </a:endParaRP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white"/>
                    </a:solidFill>
                    <a:latin typeface="Comic Sans MS" pitchFamily="66" charset="0"/>
                    <a:hlinkClick r:id="rId9"/>
                  </a:rPr>
                  <a:t>S1103844</a:t>
                </a:r>
                <a:endParaRPr lang="en-US" sz="800" b="1" dirty="0">
                  <a:solidFill>
                    <a:prstClr val="white"/>
                  </a:solidFill>
                  <a:latin typeface="Comic Sans MS" pitchFamily="66" charset="0"/>
                </a:endParaRPr>
              </a:p>
            </p:txBody>
          </p:sp>
        </p:gr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prstClr val="white"/>
                </a:solidFill>
              </a:rPr>
              <a:t>l1oaf0 </a:t>
            </a:r>
            <a:r>
              <a:rPr lang="en-US" dirty="0">
                <a:solidFill>
                  <a:prstClr val="white"/>
                </a:solidFill>
              </a:rPr>
              <a:t>- D1001715 – I/O Extender </a:t>
            </a:r>
          </a:p>
        </p:txBody>
      </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2" action="ppaction://hlinksldjump"/>
              </a:rPr>
              <a:t>&lt;&lt; </a:t>
            </a:r>
            <a:r>
              <a:rPr lang="en-US" sz="800" b="1" dirty="0" smtClean="0">
                <a:latin typeface="Comic Sans MS" pitchFamily="66" charset="0"/>
                <a:hlinkClick r:id="rId13" action="ppaction://hlinksldjump"/>
              </a:rPr>
              <a:t>L1-OAF-C1</a:t>
            </a:r>
            <a:endParaRPr lang="en-US" sz="800" b="1" dirty="0">
              <a:latin typeface="Comic Sans MS" pitchFamily="66" charset="0"/>
            </a:endParaRPr>
          </a:p>
        </p:txBody>
      </p:sp>
      <p:grpSp>
        <p:nvGrpSpPr>
          <p:cNvPr id="144" name="Group 100"/>
          <p:cNvGrpSpPr>
            <a:grpSpLocks/>
          </p:cNvGrpSpPr>
          <p:nvPr/>
        </p:nvGrpSpPr>
        <p:grpSpPr bwMode="auto">
          <a:xfrm>
            <a:off x="4405838" y="3601030"/>
            <a:ext cx="233377" cy="1849179"/>
            <a:chOff x="4100712" y="3595688"/>
            <a:chExt cx="233361" cy="1849437"/>
          </a:xfrm>
        </p:grpSpPr>
        <p:grpSp>
          <p:nvGrpSpPr>
            <p:cNvPr id="145" name="Group 72"/>
            <p:cNvGrpSpPr>
              <a:grpSpLocks/>
            </p:cNvGrpSpPr>
            <p:nvPr/>
          </p:nvGrpSpPr>
          <p:grpSpPr bwMode="auto">
            <a:xfrm>
              <a:off x="4100712" y="3595688"/>
              <a:ext cx="233361" cy="1849437"/>
              <a:chOff x="7985155" y="2757488"/>
              <a:chExt cx="233328" cy="1848894"/>
            </a:xfrm>
          </p:grpSpPr>
          <p:grpSp>
            <p:nvGrpSpPr>
              <p:cNvPr id="147" name="Group 70"/>
              <p:cNvGrpSpPr>
                <a:grpSpLocks/>
              </p:cNvGrpSpPr>
              <p:nvPr/>
            </p:nvGrpSpPr>
            <p:grpSpPr bwMode="auto">
              <a:xfrm>
                <a:off x="7988855" y="2757488"/>
                <a:ext cx="229628" cy="1836737"/>
                <a:chOff x="6178463" y="1433228"/>
                <a:chExt cx="230840" cy="1837026"/>
              </a:xfrm>
            </p:grpSpPr>
            <p:sp>
              <p:nvSpPr>
                <p:cNvPr id="14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white"/>
                      </a:solidFill>
                      <a:latin typeface="Comic Sans MS" pitchFamily="66" charset="0"/>
                      <a:hlinkClick r:id="rId7"/>
                    </a:rPr>
                    <a:t>ADC Adapter</a:t>
                  </a:r>
                  <a:endParaRPr lang="en-US" b="1" dirty="0">
                    <a:solidFill>
                      <a:prstClr val="white"/>
                    </a:solidFill>
                    <a:latin typeface="Comic Sans MS" pitchFamily="66" charset="0"/>
                  </a:endParaRPr>
                </a:p>
              </p:txBody>
            </p:sp>
            <p:pic>
              <p:nvPicPr>
                <p:cNvPr id="150"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8"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14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262306101"/>
      </p:ext>
    </p:extLst>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 PEM Sensor Details</a:t>
            </a:r>
          </a:p>
        </p:txBody>
      </p:sp>
      <p:sp>
        <p:nvSpPr>
          <p:cNvPr id="4" name="Date Placeholder 3"/>
          <p:cNvSpPr>
            <a:spLocks noGrp="1"/>
          </p:cNvSpPr>
          <p:nvPr>
            <p:ph type="dt" sz="quarter" idx="10"/>
          </p:nvPr>
        </p:nvSpPr>
        <p:spPr/>
        <p:txBody>
          <a:bodyPr/>
          <a:lstStyle/>
          <a:p>
            <a:pPr>
              <a:defRPr/>
            </a:pPr>
            <a:r>
              <a:rPr lang="en-US" smtClean="0"/>
              <a:t>LIGO-G1001032-V10</a:t>
            </a:r>
            <a:endParaRPr lang="en-US" dirty="0"/>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84</a:t>
            </a:fld>
            <a:endParaRPr lang="en-US" smtClean="0">
              <a:solidFill>
                <a:srgbClr val="898989"/>
              </a:solidFill>
              <a:latin typeface="Calibri" pitchFamily="34" charset="0"/>
            </a:endParaRPr>
          </a:p>
        </p:txBody>
      </p:sp>
      <p:sp>
        <p:nvSpPr>
          <p:cNvPr id="6"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L1-OAF-C1</a:t>
            </a:r>
            <a:endParaRPr lang="en-US" sz="800" b="1" dirty="0">
              <a:latin typeface="Comic Sans MS" pitchFamily="66" charset="0"/>
            </a:endParaRP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4404" y="935038"/>
            <a:ext cx="6958941" cy="5384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36"/>
          <p:cNvSpPr txBox="1">
            <a:spLocks noChangeArrowheads="1"/>
          </p:cNvSpPr>
          <p:nvPr/>
        </p:nvSpPr>
        <p:spPr bwMode="auto">
          <a:xfrm>
            <a:off x="4191000" y="6417314"/>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D1200615</a:t>
            </a:r>
            <a:endParaRPr lang="en-US" sz="800" b="1" dirty="0">
              <a:latin typeface="Comic Sans MS" pitchFamily="66" charset="0"/>
            </a:endParaRPr>
          </a:p>
        </p:txBody>
      </p:sp>
    </p:spTree>
    <p:extLst>
      <p:ext uri="{BB962C8B-B14F-4D97-AF65-F5344CB8AC3E}">
        <p14:creationId xmlns:p14="http://schemas.microsoft.com/office/powerpoint/2010/main" val="3931755737"/>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Grp="1" noChangeArrowheads="1"/>
          </p:cNvSpPr>
          <p:nvPr>
            <p:ph type="title"/>
          </p:nvPr>
        </p:nvSpPr>
        <p:spPr>
          <a:xfrm>
            <a:off x="1725613" y="0"/>
            <a:ext cx="6961187" cy="681038"/>
          </a:xfrm>
        </p:spPr>
        <p:txBody>
          <a:bodyPr/>
          <a:lstStyle/>
          <a:p>
            <a:r>
              <a:rPr lang="en-US" dirty="0"/>
              <a:t>Current </a:t>
            </a:r>
            <a:r>
              <a:rPr lang="en-US" dirty="0" smtClean="0"/>
              <a:t>PEM (2008)</a:t>
            </a:r>
            <a:endParaRPr lang="en-US" dirty="0"/>
          </a:p>
        </p:txBody>
      </p:sp>
      <p:sp>
        <p:nvSpPr>
          <p:cNvPr id="55299" name="Rectangle 3"/>
          <p:cNvSpPr>
            <a:spLocks noGrp="1" noChangeArrowheads="1"/>
          </p:cNvSpPr>
          <p:nvPr>
            <p:ph type="body" idx="1"/>
          </p:nvPr>
        </p:nvSpPr>
        <p:spPr/>
        <p:txBody>
          <a:bodyPr/>
          <a:lstStyle/>
          <a:p>
            <a:pPr>
              <a:lnSpc>
                <a:spcPct val="80000"/>
              </a:lnSpc>
            </a:pPr>
            <a:r>
              <a:rPr lang="en-US" sz="1800">
                <a:solidFill>
                  <a:srgbClr val="FF0000"/>
                </a:solidFill>
              </a:rPr>
              <a:t>Accelerometers</a:t>
            </a:r>
          </a:p>
          <a:p>
            <a:pPr lvl="1">
              <a:lnSpc>
                <a:spcPct val="80000"/>
              </a:lnSpc>
            </a:pPr>
            <a:r>
              <a:rPr lang="en-US" sz="1400">
                <a:solidFill>
                  <a:srgbClr val="FF0000"/>
                </a:solidFill>
              </a:rPr>
              <a:t>10</a:t>
            </a:r>
            <a:r>
              <a:rPr lang="en-US" sz="1400" baseline="30000">
                <a:solidFill>
                  <a:srgbClr val="FF0000"/>
                </a:solidFill>
              </a:rPr>
              <a:t>-8 </a:t>
            </a:r>
            <a:r>
              <a:rPr lang="en-US" sz="1400">
                <a:solidFill>
                  <a:srgbClr val="FF0000"/>
                </a:solidFill>
              </a:rPr>
              <a:t>f</a:t>
            </a:r>
            <a:r>
              <a:rPr lang="en-US" sz="1400" baseline="30000">
                <a:solidFill>
                  <a:srgbClr val="FF0000"/>
                </a:solidFill>
              </a:rPr>
              <a:t>-2 </a:t>
            </a:r>
            <a:r>
              <a:rPr lang="en-US" sz="1400">
                <a:solidFill>
                  <a:srgbClr val="FF0000"/>
                </a:solidFill>
              </a:rPr>
              <a:t>m Hz</a:t>
            </a:r>
            <a:r>
              <a:rPr lang="en-US" sz="1400" baseline="30000">
                <a:solidFill>
                  <a:srgbClr val="FF0000"/>
                </a:solidFill>
              </a:rPr>
              <a:t>-1/2</a:t>
            </a:r>
          </a:p>
          <a:p>
            <a:pPr lvl="1">
              <a:lnSpc>
                <a:spcPct val="80000"/>
              </a:lnSpc>
            </a:pPr>
            <a:r>
              <a:rPr lang="en-US" sz="1400">
                <a:solidFill>
                  <a:srgbClr val="FF0000"/>
                </a:solidFill>
              </a:rPr>
              <a:t>10-200Hz (256Hz, 16bit)</a:t>
            </a:r>
          </a:p>
          <a:p>
            <a:pPr>
              <a:lnSpc>
                <a:spcPct val="80000"/>
              </a:lnSpc>
            </a:pPr>
            <a:r>
              <a:rPr lang="en-US" sz="1800"/>
              <a:t>Seismometers</a:t>
            </a:r>
          </a:p>
          <a:p>
            <a:pPr lvl="1">
              <a:lnSpc>
                <a:spcPct val="80000"/>
              </a:lnSpc>
            </a:pPr>
            <a:r>
              <a:rPr lang="en-US" sz="1400"/>
              <a:t>3 x 10</a:t>
            </a:r>
            <a:r>
              <a:rPr lang="en-US" sz="1400" baseline="30000"/>
              <a:t>-10 </a:t>
            </a:r>
            <a:r>
              <a:rPr lang="en-US" sz="1400"/>
              <a:t>f</a:t>
            </a:r>
            <a:r>
              <a:rPr lang="en-US" sz="1400" baseline="30000"/>
              <a:t>-2 </a:t>
            </a:r>
            <a:r>
              <a:rPr lang="en-US" sz="1400"/>
              <a:t>m Hz</a:t>
            </a:r>
            <a:r>
              <a:rPr lang="en-US" sz="1400" baseline="30000"/>
              <a:t>-1/2</a:t>
            </a:r>
            <a:endParaRPr lang="en-US" sz="1400"/>
          </a:p>
          <a:p>
            <a:pPr lvl="1">
              <a:lnSpc>
                <a:spcPct val="80000"/>
              </a:lnSpc>
            </a:pPr>
            <a:r>
              <a:rPr lang="en-US" sz="1400"/>
              <a:t>0-10 Hz (256Hz, 16bit, 3 axis)</a:t>
            </a:r>
          </a:p>
          <a:p>
            <a:pPr>
              <a:lnSpc>
                <a:spcPct val="80000"/>
              </a:lnSpc>
            </a:pPr>
            <a:r>
              <a:rPr lang="en-US" sz="1800">
                <a:solidFill>
                  <a:srgbClr val="FF0000"/>
                </a:solidFill>
              </a:rPr>
              <a:t>Microphones</a:t>
            </a:r>
          </a:p>
          <a:p>
            <a:pPr lvl="1">
              <a:lnSpc>
                <a:spcPct val="80000"/>
              </a:lnSpc>
            </a:pPr>
            <a:r>
              <a:rPr lang="en-US" sz="1400">
                <a:solidFill>
                  <a:srgbClr val="FF0000"/>
                </a:solidFill>
              </a:rPr>
              <a:t>10 Pa Hz</a:t>
            </a:r>
            <a:r>
              <a:rPr lang="en-US" sz="1400" baseline="30000">
                <a:solidFill>
                  <a:srgbClr val="FF0000"/>
                </a:solidFill>
              </a:rPr>
              <a:t>-1/2</a:t>
            </a:r>
          </a:p>
          <a:p>
            <a:pPr lvl="1">
              <a:lnSpc>
                <a:spcPct val="80000"/>
              </a:lnSpc>
            </a:pPr>
            <a:r>
              <a:rPr lang="en-US" sz="1400">
                <a:solidFill>
                  <a:srgbClr val="FF0000"/>
                </a:solidFill>
              </a:rPr>
              <a:t>10-1000Hz (2048Hz, 16bit)</a:t>
            </a:r>
          </a:p>
          <a:p>
            <a:pPr>
              <a:lnSpc>
                <a:spcPct val="80000"/>
              </a:lnSpc>
            </a:pPr>
            <a:r>
              <a:rPr lang="en-US" sz="1800">
                <a:solidFill>
                  <a:srgbClr val="FF0000"/>
                </a:solidFill>
              </a:rPr>
              <a:t>RF receivers</a:t>
            </a:r>
          </a:p>
          <a:p>
            <a:pPr lvl="1">
              <a:lnSpc>
                <a:spcPct val="80000"/>
              </a:lnSpc>
            </a:pPr>
            <a:r>
              <a:rPr lang="en-US" sz="1400">
                <a:solidFill>
                  <a:srgbClr val="FF0000"/>
                </a:solidFill>
              </a:rPr>
              <a:t>10</a:t>
            </a:r>
            <a:r>
              <a:rPr lang="el-GR" sz="1400">
                <a:solidFill>
                  <a:srgbClr val="FF0000"/>
                </a:solidFill>
              </a:rPr>
              <a:t>μ</a:t>
            </a:r>
            <a:r>
              <a:rPr lang="en-US" sz="1400">
                <a:solidFill>
                  <a:srgbClr val="FF0000"/>
                </a:solidFill>
              </a:rPr>
              <a:t>V/m</a:t>
            </a:r>
          </a:p>
          <a:p>
            <a:pPr lvl="1">
              <a:lnSpc>
                <a:spcPct val="80000"/>
              </a:lnSpc>
            </a:pPr>
            <a:r>
              <a:rPr lang="en-US" sz="1400">
                <a:solidFill>
                  <a:srgbClr val="FF0000"/>
                </a:solidFill>
              </a:rPr>
              <a:t>1.3GHz (2048Hz, 6x16bit)</a:t>
            </a:r>
            <a:endParaRPr lang="el-GR" sz="1400">
              <a:solidFill>
                <a:srgbClr val="FF0000"/>
              </a:solidFill>
            </a:endParaRPr>
          </a:p>
          <a:p>
            <a:pPr>
              <a:lnSpc>
                <a:spcPct val="80000"/>
              </a:lnSpc>
            </a:pPr>
            <a:r>
              <a:rPr lang="en-US" sz="1800"/>
              <a:t>Residual Gas in Vacuum System</a:t>
            </a:r>
          </a:p>
          <a:p>
            <a:pPr>
              <a:lnSpc>
                <a:spcPct val="80000"/>
              </a:lnSpc>
            </a:pPr>
            <a:r>
              <a:rPr lang="en-US" sz="1800"/>
              <a:t>Vacuum contamination Monitor</a:t>
            </a:r>
          </a:p>
          <a:p>
            <a:pPr>
              <a:lnSpc>
                <a:spcPct val="80000"/>
              </a:lnSpc>
            </a:pPr>
            <a:r>
              <a:rPr lang="en-US" sz="1800"/>
              <a:t>Weather Station</a:t>
            </a:r>
          </a:p>
          <a:p>
            <a:pPr lvl="1">
              <a:lnSpc>
                <a:spcPct val="80000"/>
              </a:lnSpc>
            </a:pPr>
            <a:r>
              <a:rPr lang="en-US" sz="1400"/>
              <a:t>T (1K), RH (10%), percipitation (10%), Wind (1mph) </a:t>
            </a:r>
          </a:p>
        </p:txBody>
      </p:sp>
      <p:sp>
        <p:nvSpPr>
          <p:cNvPr id="6" name="Date Placeholder 3"/>
          <p:cNvSpPr>
            <a:spLocks noGrp="1"/>
          </p:cNvSpPr>
          <p:nvPr>
            <p:ph type="dt" sz="quarter" idx="10"/>
          </p:nvPr>
        </p:nvSpPr>
        <p:spPr>
          <a:xfrm>
            <a:off x="0" y="6669088"/>
            <a:ext cx="1273175" cy="185737"/>
          </a:xfrm>
        </p:spPr>
        <p:txBody>
          <a:bodyPr/>
          <a:lstStyle/>
          <a:p>
            <a:pPr>
              <a:defRPr/>
            </a:pPr>
            <a:r>
              <a:rPr lang="en-US" smtClean="0"/>
              <a:t>LIGO-G1001032-V10</a:t>
            </a:r>
            <a:endParaRPr lang="en-US" dirty="0"/>
          </a:p>
        </p:txBody>
      </p:sp>
      <p:sp>
        <p:nvSpPr>
          <p:cNvPr id="7" name="Slide Number Placeholder 4"/>
          <p:cNvSpPr>
            <a:spLocks noGrp="1"/>
          </p:cNvSpPr>
          <p:nvPr>
            <p:ph type="sldNum" sz="quarter" idx="11"/>
          </p:nvPr>
        </p:nvSpPr>
        <p:spPr bwMode="auto">
          <a:xfrm>
            <a:off x="8462963" y="6650038"/>
            <a:ext cx="669925" cy="203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85</a:t>
            </a:fld>
            <a:endParaRPr lang="en-US" smtClean="0">
              <a:solidFill>
                <a:srgbClr val="898989"/>
              </a:solidFill>
              <a:latin typeface="Calibri" pitchFamily="34" charset="0"/>
            </a:endParaRPr>
          </a:p>
        </p:txBody>
      </p:sp>
    </p:spTree>
    <p:extLst>
      <p:ext uri="{BB962C8B-B14F-4D97-AF65-F5344CB8AC3E}">
        <p14:creationId xmlns:p14="http://schemas.microsoft.com/office/powerpoint/2010/main" val="285977550"/>
      </p:ext>
    </p:ext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a:xfrm>
            <a:off x="1725613" y="0"/>
            <a:ext cx="6961187" cy="681038"/>
          </a:xfrm>
        </p:spPr>
        <p:txBody>
          <a:bodyPr/>
          <a:lstStyle/>
          <a:p>
            <a:r>
              <a:rPr lang="en-US" dirty="0"/>
              <a:t>Current PEM (2008)</a:t>
            </a:r>
          </a:p>
        </p:txBody>
      </p:sp>
      <p:sp>
        <p:nvSpPr>
          <p:cNvPr id="56323" name="Rectangle 3"/>
          <p:cNvSpPr>
            <a:spLocks noGrp="1" noChangeArrowheads="1"/>
          </p:cNvSpPr>
          <p:nvPr>
            <p:ph type="body" idx="1"/>
          </p:nvPr>
        </p:nvSpPr>
        <p:spPr/>
        <p:txBody>
          <a:bodyPr/>
          <a:lstStyle/>
          <a:p>
            <a:pPr>
              <a:lnSpc>
                <a:spcPct val="80000"/>
              </a:lnSpc>
            </a:pPr>
            <a:r>
              <a:rPr lang="en-US" sz="1800" dirty="0" err="1">
                <a:solidFill>
                  <a:srgbClr val="FF0000"/>
                </a:solidFill>
              </a:rPr>
              <a:t>Tiltmeters</a:t>
            </a:r>
            <a:endParaRPr lang="en-US" sz="1800" dirty="0">
              <a:solidFill>
                <a:srgbClr val="FF0000"/>
              </a:solidFill>
            </a:endParaRPr>
          </a:p>
          <a:p>
            <a:pPr lvl="1">
              <a:lnSpc>
                <a:spcPct val="80000"/>
              </a:lnSpc>
            </a:pPr>
            <a:r>
              <a:rPr lang="en-US" sz="1400" dirty="0">
                <a:solidFill>
                  <a:srgbClr val="FF0000"/>
                </a:solidFill>
              </a:rPr>
              <a:t>2 x 10</a:t>
            </a:r>
            <a:r>
              <a:rPr lang="en-US" sz="1400" baseline="30000" dirty="0">
                <a:solidFill>
                  <a:srgbClr val="FF0000"/>
                </a:solidFill>
              </a:rPr>
              <a:t>-9 </a:t>
            </a:r>
            <a:r>
              <a:rPr lang="en-US" sz="1400" dirty="0">
                <a:solidFill>
                  <a:srgbClr val="FF0000"/>
                </a:solidFill>
              </a:rPr>
              <a:t>f</a:t>
            </a:r>
            <a:r>
              <a:rPr lang="en-US" sz="1400" baseline="30000" dirty="0">
                <a:solidFill>
                  <a:srgbClr val="FF0000"/>
                </a:solidFill>
              </a:rPr>
              <a:t>-2 </a:t>
            </a:r>
            <a:r>
              <a:rPr lang="en-US" sz="1400" dirty="0">
                <a:solidFill>
                  <a:srgbClr val="FF0000"/>
                </a:solidFill>
              </a:rPr>
              <a:t>rad Hz</a:t>
            </a:r>
            <a:r>
              <a:rPr lang="en-US" sz="1400" baseline="30000" dirty="0">
                <a:solidFill>
                  <a:srgbClr val="FF0000"/>
                </a:solidFill>
              </a:rPr>
              <a:t>-1/2</a:t>
            </a:r>
          </a:p>
          <a:p>
            <a:pPr lvl="1">
              <a:lnSpc>
                <a:spcPct val="80000"/>
              </a:lnSpc>
            </a:pPr>
            <a:r>
              <a:rPr lang="en-US" sz="1400" dirty="0">
                <a:solidFill>
                  <a:srgbClr val="FF0000"/>
                </a:solidFill>
              </a:rPr>
              <a:t>0-10Hz (256Hz, 16bit, 2 axis)</a:t>
            </a:r>
          </a:p>
          <a:p>
            <a:pPr>
              <a:lnSpc>
                <a:spcPct val="80000"/>
              </a:lnSpc>
            </a:pPr>
            <a:r>
              <a:rPr lang="en-US" sz="1800" dirty="0"/>
              <a:t>Dust Monitors</a:t>
            </a:r>
          </a:p>
          <a:p>
            <a:pPr>
              <a:lnSpc>
                <a:spcPct val="80000"/>
              </a:lnSpc>
            </a:pPr>
            <a:r>
              <a:rPr lang="en-US" sz="1800" dirty="0" err="1">
                <a:solidFill>
                  <a:srgbClr val="FF0000"/>
                </a:solidFill>
              </a:rPr>
              <a:t>Muon</a:t>
            </a:r>
            <a:r>
              <a:rPr lang="en-US" sz="1800" dirty="0">
                <a:solidFill>
                  <a:srgbClr val="FF0000"/>
                </a:solidFill>
              </a:rPr>
              <a:t> (Charged Particle)  Detector</a:t>
            </a:r>
          </a:p>
          <a:p>
            <a:pPr lvl="1">
              <a:lnSpc>
                <a:spcPct val="80000"/>
              </a:lnSpc>
            </a:pPr>
            <a:r>
              <a:rPr lang="en-US" sz="1400" dirty="0">
                <a:solidFill>
                  <a:srgbClr val="FF0000"/>
                </a:solidFill>
              </a:rPr>
              <a:t>10</a:t>
            </a:r>
            <a:r>
              <a:rPr lang="en-US" sz="1400" baseline="30000" dirty="0">
                <a:solidFill>
                  <a:srgbClr val="FF0000"/>
                </a:solidFill>
              </a:rPr>
              <a:t>-4</a:t>
            </a:r>
            <a:r>
              <a:rPr lang="el-GR" sz="1400" dirty="0">
                <a:solidFill>
                  <a:srgbClr val="FF0000"/>
                </a:solidFill>
              </a:rPr>
              <a:t>μ</a:t>
            </a:r>
            <a:r>
              <a:rPr lang="en-US" sz="1400" dirty="0">
                <a:solidFill>
                  <a:srgbClr val="FF0000"/>
                </a:solidFill>
              </a:rPr>
              <a:t>/s/m</a:t>
            </a:r>
            <a:r>
              <a:rPr lang="en-US" sz="1400" baseline="30000" dirty="0">
                <a:solidFill>
                  <a:srgbClr val="FF0000"/>
                </a:solidFill>
              </a:rPr>
              <a:t>2</a:t>
            </a:r>
          </a:p>
          <a:p>
            <a:pPr lvl="1">
              <a:lnSpc>
                <a:spcPct val="80000"/>
              </a:lnSpc>
            </a:pPr>
            <a:r>
              <a:rPr lang="en-US" sz="1400" dirty="0">
                <a:solidFill>
                  <a:srgbClr val="FF0000"/>
                </a:solidFill>
              </a:rPr>
              <a:t>1 </a:t>
            </a:r>
            <a:r>
              <a:rPr lang="en-US" sz="1400" dirty="0" err="1">
                <a:solidFill>
                  <a:srgbClr val="FF0000"/>
                </a:solidFill>
              </a:rPr>
              <a:t>msec</a:t>
            </a:r>
            <a:r>
              <a:rPr lang="en-US" sz="1400" dirty="0">
                <a:solidFill>
                  <a:srgbClr val="FF0000"/>
                </a:solidFill>
              </a:rPr>
              <a:t> (2048Hz, 16bit)</a:t>
            </a:r>
          </a:p>
          <a:p>
            <a:pPr>
              <a:lnSpc>
                <a:spcPct val="80000"/>
              </a:lnSpc>
            </a:pPr>
            <a:r>
              <a:rPr lang="en-US" sz="1800" dirty="0">
                <a:solidFill>
                  <a:srgbClr val="FF0000"/>
                </a:solidFill>
              </a:rPr>
              <a:t>Cosmic Rays</a:t>
            </a:r>
          </a:p>
          <a:p>
            <a:pPr>
              <a:lnSpc>
                <a:spcPct val="80000"/>
              </a:lnSpc>
            </a:pPr>
            <a:r>
              <a:rPr lang="en-US" sz="1800" dirty="0"/>
              <a:t>Magnetometer</a:t>
            </a:r>
          </a:p>
          <a:p>
            <a:pPr lvl="1">
              <a:lnSpc>
                <a:spcPct val="80000"/>
              </a:lnSpc>
            </a:pPr>
            <a:r>
              <a:rPr lang="en-US" sz="1400" dirty="0"/>
              <a:t>2 x 10</a:t>
            </a:r>
            <a:r>
              <a:rPr lang="en-US" sz="1400" baseline="30000" dirty="0"/>
              <a:t>-11</a:t>
            </a:r>
            <a:r>
              <a:rPr lang="en-US" sz="1400" dirty="0"/>
              <a:t> T.Hz</a:t>
            </a:r>
            <a:r>
              <a:rPr lang="en-US" sz="1400" baseline="30000" dirty="0"/>
              <a:t>-1/2</a:t>
            </a:r>
          </a:p>
          <a:p>
            <a:pPr lvl="1">
              <a:lnSpc>
                <a:spcPct val="80000"/>
              </a:lnSpc>
            </a:pPr>
            <a:r>
              <a:rPr lang="en-US" sz="1400" dirty="0"/>
              <a:t>1 kHz (2048Hz, 3x16bit)</a:t>
            </a:r>
          </a:p>
          <a:p>
            <a:pPr>
              <a:lnSpc>
                <a:spcPct val="80000"/>
              </a:lnSpc>
            </a:pPr>
            <a:r>
              <a:rPr lang="en-US" sz="1800" dirty="0">
                <a:solidFill>
                  <a:srgbClr val="FF0000"/>
                </a:solidFill>
              </a:rPr>
              <a:t>Coil magnetometer</a:t>
            </a:r>
          </a:p>
          <a:p>
            <a:pPr lvl="1">
              <a:lnSpc>
                <a:spcPct val="80000"/>
              </a:lnSpc>
            </a:pPr>
            <a:r>
              <a:rPr lang="en-US" sz="1400" dirty="0">
                <a:solidFill>
                  <a:srgbClr val="FF0000"/>
                </a:solidFill>
              </a:rPr>
              <a:t>2 x 10</a:t>
            </a:r>
            <a:r>
              <a:rPr lang="en-US" sz="1400" baseline="30000" dirty="0">
                <a:solidFill>
                  <a:srgbClr val="FF0000"/>
                </a:solidFill>
              </a:rPr>
              <a:t>-12</a:t>
            </a:r>
            <a:r>
              <a:rPr lang="en-US" sz="1400" dirty="0">
                <a:solidFill>
                  <a:srgbClr val="FF0000"/>
                </a:solidFill>
              </a:rPr>
              <a:t> T.Hz</a:t>
            </a:r>
            <a:r>
              <a:rPr lang="en-US" sz="1400" baseline="30000" dirty="0">
                <a:solidFill>
                  <a:srgbClr val="FF0000"/>
                </a:solidFill>
              </a:rPr>
              <a:t>-1/2</a:t>
            </a:r>
          </a:p>
          <a:p>
            <a:pPr lvl="1">
              <a:lnSpc>
                <a:spcPct val="80000"/>
              </a:lnSpc>
            </a:pPr>
            <a:r>
              <a:rPr lang="en-US" sz="1400" dirty="0">
                <a:solidFill>
                  <a:srgbClr val="FF0000"/>
                </a:solidFill>
              </a:rPr>
              <a:t>1 kHz (2048Hz, 16bit)</a:t>
            </a:r>
          </a:p>
          <a:p>
            <a:pPr>
              <a:lnSpc>
                <a:spcPct val="80000"/>
              </a:lnSpc>
            </a:pPr>
            <a:r>
              <a:rPr lang="en-US" sz="1800" dirty="0">
                <a:solidFill>
                  <a:srgbClr val="FF0000"/>
                </a:solidFill>
              </a:rPr>
              <a:t>Scintillator detector</a:t>
            </a:r>
          </a:p>
          <a:p>
            <a:pPr>
              <a:lnSpc>
                <a:spcPct val="80000"/>
              </a:lnSpc>
            </a:pPr>
            <a:r>
              <a:rPr lang="en-US" sz="1800" dirty="0">
                <a:solidFill>
                  <a:srgbClr val="FF0000"/>
                </a:solidFill>
              </a:rPr>
              <a:t>Power Line Monitor</a:t>
            </a:r>
          </a:p>
        </p:txBody>
      </p:sp>
      <p:sp>
        <p:nvSpPr>
          <p:cNvPr id="6" name="Date Placeholder 3"/>
          <p:cNvSpPr>
            <a:spLocks noGrp="1"/>
          </p:cNvSpPr>
          <p:nvPr>
            <p:ph type="dt" sz="quarter" idx="10"/>
          </p:nvPr>
        </p:nvSpPr>
        <p:spPr>
          <a:xfrm>
            <a:off x="0" y="6669088"/>
            <a:ext cx="1273175" cy="185737"/>
          </a:xfrm>
        </p:spPr>
        <p:txBody>
          <a:bodyPr/>
          <a:lstStyle/>
          <a:p>
            <a:pPr>
              <a:defRPr/>
            </a:pPr>
            <a:r>
              <a:rPr lang="en-US" smtClean="0"/>
              <a:t>LIGO-G1001032-V10</a:t>
            </a:r>
            <a:endParaRPr lang="en-US" dirty="0"/>
          </a:p>
        </p:txBody>
      </p:sp>
      <p:sp>
        <p:nvSpPr>
          <p:cNvPr id="7" name="Slide Number Placeholder 4"/>
          <p:cNvSpPr>
            <a:spLocks noGrp="1"/>
          </p:cNvSpPr>
          <p:nvPr>
            <p:ph type="sldNum" sz="quarter" idx="11"/>
          </p:nvPr>
        </p:nvSpPr>
        <p:spPr bwMode="auto">
          <a:xfrm>
            <a:off x="8462963" y="6650038"/>
            <a:ext cx="669925" cy="203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86</a:t>
            </a:fld>
            <a:endParaRPr lang="en-US" smtClean="0">
              <a:solidFill>
                <a:srgbClr val="898989"/>
              </a:solidFill>
              <a:latin typeface="Calibri" pitchFamily="34" charset="0"/>
            </a:endParaRPr>
          </a:p>
        </p:txBody>
      </p:sp>
    </p:spTree>
    <p:extLst>
      <p:ext uri="{BB962C8B-B14F-4D97-AF65-F5344CB8AC3E}">
        <p14:creationId xmlns:p14="http://schemas.microsoft.com/office/powerpoint/2010/main" val="3274051941"/>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18"/>
          <p:cNvSpPr>
            <a:spLocks noGrp="1"/>
          </p:cNvSpPr>
          <p:nvPr>
            <p:ph type="title"/>
          </p:nvPr>
        </p:nvSpPr>
        <p:spPr>
          <a:xfrm>
            <a:off x="1700213" y="0"/>
            <a:ext cx="6961187" cy="674688"/>
          </a:xfrm>
        </p:spPr>
        <p:txBody>
          <a:bodyPr/>
          <a:lstStyle/>
          <a:p>
            <a:r>
              <a:rPr lang="en-US" dirty="0" smtClean="0">
                <a:ea typeface="ＭＳ Ｐゴシック" pitchFamily="34" charset="-128"/>
              </a:rPr>
              <a:t>D1001715 – S1103894</a:t>
            </a:r>
          </a:p>
        </p:txBody>
      </p:sp>
      <p:sp>
        <p:nvSpPr>
          <p:cNvPr id="309" name="Date Placeholder 234"/>
          <p:cNvSpPr>
            <a:spLocks noGrp="1"/>
          </p:cNvSpPr>
          <p:nvPr>
            <p:ph type="dt" sz="quarter" idx="10"/>
          </p:nvPr>
        </p:nvSpPr>
        <p:spPr/>
        <p:txBody>
          <a:bodyPr/>
          <a:lstStyle/>
          <a:p>
            <a:pPr>
              <a:defRPr/>
            </a:pPr>
            <a:r>
              <a:rPr lang="en-US" smtClean="0"/>
              <a:t>LIGO-G1001032-V10</a:t>
            </a:r>
            <a:endParaRPr lang="en-US"/>
          </a:p>
        </p:txBody>
      </p:sp>
      <p:sp>
        <p:nvSpPr>
          <p:cNvPr id="44036"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2A69CA-45BF-4947-B016-902629587ECD}" type="slidenum">
              <a:rPr lang="en-US" smtClean="0">
                <a:solidFill>
                  <a:srgbClr val="898989"/>
                </a:solidFill>
                <a:latin typeface="Calibri" pitchFamily="34" charset="0"/>
              </a:rPr>
              <a:pPr eaLnBrk="1" hangingPunct="1"/>
              <a:t>87</a:t>
            </a:fld>
            <a:endParaRPr lang="en-US" smtClean="0">
              <a:solidFill>
                <a:srgbClr val="898989"/>
              </a:solidFill>
              <a:latin typeface="Calibri" pitchFamily="34" charset="0"/>
            </a:endParaRPr>
          </a:p>
        </p:txBody>
      </p:sp>
      <p:grpSp>
        <p:nvGrpSpPr>
          <p:cNvPr id="44037" name="Group 150"/>
          <p:cNvGrpSpPr>
            <a:grpSpLocks/>
          </p:cNvGrpSpPr>
          <p:nvPr/>
        </p:nvGrpSpPr>
        <p:grpSpPr bwMode="auto">
          <a:xfrm>
            <a:off x="241300" y="1209675"/>
            <a:ext cx="8832850" cy="5381625"/>
            <a:chOff x="234950" y="1212157"/>
            <a:chExt cx="8832132" cy="5381256"/>
          </a:xfrm>
        </p:grpSpPr>
        <p:grpSp>
          <p:nvGrpSpPr>
            <p:cNvPr id="44054" name="Group 70"/>
            <p:cNvGrpSpPr>
              <a:grpSpLocks/>
            </p:cNvGrpSpPr>
            <p:nvPr/>
          </p:nvGrpSpPr>
          <p:grpSpPr bwMode="auto">
            <a:xfrm>
              <a:off x="234950" y="1212157"/>
              <a:ext cx="7659687" cy="2281931"/>
              <a:chOff x="234950" y="1212157"/>
              <a:chExt cx="7659687" cy="2281931"/>
            </a:xfrm>
          </p:grpSpPr>
          <p:grpSp>
            <p:nvGrpSpPr>
              <p:cNvPr id="44161" name="Group 60"/>
              <p:cNvGrpSpPr>
                <a:grpSpLocks/>
              </p:cNvGrpSpPr>
              <p:nvPr/>
            </p:nvGrpSpPr>
            <p:grpSpPr bwMode="auto">
              <a:xfrm>
                <a:off x="234950" y="1212157"/>
                <a:ext cx="7659687" cy="2281931"/>
                <a:chOff x="1025269" y="1269311"/>
                <a:chExt cx="7659941" cy="2281413"/>
              </a:xfrm>
            </p:grpSpPr>
            <p:pic>
              <p:nvPicPr>
                <p:cNvPr id="4416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4165" name="Group 26"/>
                <p:cNvGrpSpPr>
                  <a:grpSpLocks/>
                </p:cNvGrpSpPr>
                <p:nvPr/>
              </p:nvGrpSpPr>
              <p:grpSpPr bwMode="auto">
                <a:xfrm>
                  <a:off x="7421517" y="1269311"/>
                  <a:ext cx="1263693" cy="368091"/>
                  <a:chOff x="7420915" y="1268217"/>
                  <a:chExt cx="1263514" cy="368358"/>
                </a:xfrm>
              </p:grpSpPr>
              <p:sp>
                <p:nvSpPr>
                  <p:cNvPr id="4416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4416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1" name="Rectangle 420"/>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6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44055" name="Group 453"/>
            <p:cNvGrpSpPr>
              <a:grpSpLocks/>
            </p:cNvGrpSpPr>
            <p:nvPr/>
          </p:nvGrpSpPr>
          <p:grpSpPr bwMode="auto">
            <a:xfrm>
              <a:off x="234950" y="3554877"/>
              <a:ext cx="8832132" cy="3038536"/>
              <a:chOff x="234950" y="3554877"/>
              <a:chExt cx="8832132" cy="3038536"/>
            </a:xfrm>
          </p:grpSpPr>
          <p:grpSp>
            <p:nvGrpSpPr>
              <p:cNvPr id="44056" name="Group 294"/>
              <p:cNvGrpSpPr>
                <a:grpSpLocks/>
              </p:cNvGrpSpPr>
              <p:nvPr/>
            </p:nvGrpSpPr>
            <p:grpSpPr bwMode="auto">
              <a:xfrm>
                <a:off x="234950" y="3554877"/>
                <a:ext cx="8832132" cy="3038536"/>
                <a:chOff x="234950" y="3554877"/>
                <a:chExt cx="8832132" cy="3038536"/>
              </a:xfrm>
            </p:grpSpPr>
            <p:pic>
              <p:nvPicPr>
                <p:cNvPr id="4407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7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4407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32"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333"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4407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35"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4407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4407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4408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4408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4408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4408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4408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4408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44086" name="Group 71"/>
                <p:cNvGrpSpPr>
                  <a:grpSpLocks/>
                </p:cNvGrpSpPr>
                <p:nvPr/>
              </p:nvGrpSpPr>
              <p:grpSpPr bwMode="auto">
                <a:xfrm>
                  <a:off x="4685716" y="3595684"/>
                  <a:ext cx="215899" cy="1858574"/>
                  <a:chOff x="8442323" y="2253457"/>
                  <a:chExt cx="215474" cy="1857625"/>
                </a:xfrm>
              </p:grpSpPr>
              <p:grpSp>
                <p:nvGrpSpPr>
                  <p:cNvPr id="44157" name="Group 72"/>
                  <p:cNvGrpSpPr>
                    <a:grpSpLocks/>
                  </p:cNvGrpSpPr>
                  <p:nvPr/>
                </p:nvGrpSpPr>
                <p:grpSpPr bwMode="auto">
                  <a:xfrm>
                    <a:off x="8442323" y="2253457"/>
                    <a:ext cx="214313" cy="1836738"/>
                    <a:chOff x="6193857" y="1433230"/>
                    <a:chExt cx="215444" cy="1837022"/>
                  </a:xfrm>
                </p:grpSpPr>
                <p:pic>
                  <p:nvPicPr>
                    <p:cNvPr id="4415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6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4415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44087" name="Group 100"/>
                <p:cNvGrpSpPr>
                  <a:grpSpLocks/>
                </p:cNvGrpSpPr>
                <p:nvPr/>
              </p:nvGrpSpPr>
              <p:grpSpPr bwMode="auto">
                <a:xfrm>
                  <a:off x="4973718" y="3600848"/>
                  <a:ext cx="233358" cy="1849052"/>
                  <a:chOff x="4100712" y="3595688"/>
                  <a:chExt cx="233361" cy="1849437"/>
                </a:xfrm>
              </p:grpSpPr>
              <p:grpSp>
                <p:nvGrpSpPr>
                  <p:cNvPr id="44151" name="Group 72"/>
                  <p:cNvGrpSpPr>
                    <a:grpSpLocks/>
                  </p:cNvGrpSpPr>
                  <p:nvPr/>
                </p:nvGrpSpPr>
                <p:grpSpPr bwMode="auto">
                  <a:xfrm>
                    <a:off x="4100712" y="3595688"/>
                    <a:ext cx="233361" cy="1849437"/>
                    <a:chOff x="7985155" y="2757488"/>
                    <a:chExt cx="233328" cy="1848894"/>
                  </a:xfrm>
                </p:grpSpPr>
                <p:grpSp>
                  <p:nvGrpSpPr>
                    <p:cNvPr id="44153" name="Group 70"/>
                    <p:cNvGrpSpPr>
                      <a:grpSpLocks/>
                    </p:cNvGrpSpPr>
                    <p:nvPr/>
                  </p:nvGrpSpPr>
                  <p:grpSpPr bwMode="auto">
                    <a:xfrm>
                      <a:off x="7988855" y="2757488"/>
                      <a:ext cx="229628" cy="1836737"/>
                      <a:chOff x="6178463" y="1433228"/>
                      <a:chExt cx="230840" cy="1837026"/>
                    </a:xfrm>
                  </p:grpSpPr>
                  <p:sp>
                    <p:nvSpPr>
                      <p:cNvPr id="4415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4415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154"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4415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88" name="Group 133"/>
                <p:cNvGrpSpPr>
                  <a:grpSpLocks/>
                </p:cNvGrpSpPr>
                <p:nvPr/>
              </p:nvGrpSpPr>
              <p:grpSpPr bwMode="auto">
                <a:xfrm>
                  <a:off x="555625" y="3859212"/>
                  <a:ext cx="1443038" cy="1812925"/>
                  <a:chOff x="501360" y="3783323"/>
                  <a:chExt cx="1123399" cy="1143003"/>
                </a:xfrm>
              </p:grpSpPr>
              <p:sp>
                <p:nvSpPr>
                  <p:cNvPr id="408" name="Rectangle 407"/>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5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44089" name="Group 26"/>
                <p:cNvGrpSpPr>
                  <a:grpSpLocks/>
                </p:cNvGrpSpPr>
                <p:nvPr/>
              </p:nvGrpSpPr>
              <p:grpSpPr bwMode="auto">
                <a:xfrm>
                  <a:off x="6622358" y="3554877"/>
                  <a:ext cx="1272188" cy="342709"/>
                  <a:chOff x="7412367" y="1267773"/>
                  <a:chExt cx="1272066" cy="342946"/>
                </a:xfrm>
              </p:grpSpPr>
              <p:sp>
                <p:nvSpPr>
                  <p:cNvPr id="4414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sp>
                <p:nvSpPr>
                  <p:cNvPr id="4414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44090" name="Group 151"/>
                <p:cNvGrpSpPr>
                  <a:grpSpLocks/>
                </p:cNvGrpSpPr>
                <p:nvPr/>
              </p:nvGrpSpPr>
              <p:grpSpPr bwMode="auto">
                <a:xfrm>
                  <a:off x="6520479" y="3870500"/>
                  <a:ext cx="2546603" cy="2722913"/>
                  <a:chOff x="6537571" y="3930322"/>
                  <a:chExt cx="2546603" cy="2722913"/>
                </a:xfrm>
              </p:grpSpPr>
              <p:grpSp>
                <p:nvGrpSpPr>
                  <p:cNvPr id="44091" name="Group 77"/>
                  <p:cNvGrpSpPr>
                    <a:grpSpLocks/>
                  </p:cNvGrpSpPr>
                  <p:nvPr/>
                </p:nvGrpSpPr>
                <p:grpSpPr bwMode="auto">
                  <a:xfrm>
                    <a:off x="6659892" y="3930322"/>
                    <a:ext cx="2412866" cy="222946"/>
                    <a:chOff x="5388330" y="5700074"/>
                    <a:chExt cx="2411543" cy="224521"/>
                  </a:xfrm>
                </p:grpSpPr>
                <p:pic>
                  <p:nvPicPr>
                    <p:cNvPr id="4414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44092" name="Group 77"/>
                  <p:cNvGrpSpPr>
                    <a:grpSpLocks/>
                  </p:cNvGrpSpPr>
                  <p:nvPr/>
                </p:nvGrpSpPr>
                <p:grpSpPr bwMode="auto">
                  <a:xfrm>
                    <a:off x="6593115" y="4126888"/>
                    <a:ext cx="2488203" cy="222936"/>
                    <a:chOff x="5313031" y="5665686"/>
                    <a:chExt cx="2486842" cy="224513"/>
                  </a:xfrm>
                </p:grpSpPr>
                <p:pic>
                  <p:nvPicPr>
                    <p:cNvPr id="4414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44093" name="Group 77"/>
                  <p:cNvGrpSpPr>
                    <a:grpSpLocks/>
                  </p:cNvGrpSpPr>
                  <p:nvPr/>
                </p:nvGrpSpPr>
                <p:grpSpPr bwMode="auto">
                  <a:xfrm>
                    <a:off x="6594543" y="4316328"/>
                    <a:ext cx="2488203" cy="222936"/>
                    <a:chOff x="5313031" y="5665686"/>
                    <a:chExt cx="2486842" cy="224513"/>
                  </a:xfrm>
                </p:grpSpPr>
                <p:pic>
                  <p:nvPicPr>
                    <p:cNvPr id="4413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44094" name="Group 77"/>
                  <p:cNvGrpSpPr>
                    <a:grpSpLocks/>
                  </p:cNvGrpSpPr>
                  <p:nvPr/>
                </p:nvGrpSpPr>
                <p:grpSpPr bwMode="auto">
                  <a:xfrm>
                    <a:off x="6595973" y="4505768"/>
                    <a:ext cx="2488201" cy="222936"/>
                    <a:chOff x="5313033" y="5665686"/>
                    <a:chExt cx="2486840" cy="224513"/>
                  </a:xfrm>
                </p:grpSpPr>
                <p:pic>
                  <p:nvPicPr>
                    <p:cNvPr id="4413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44095" name="Group 77"/>
                  <p:cNvGrpSpPr>
                    <a:grpSpLocks/>
                  </p:cNvGrpSpPr>
                  <p:nvPr/>
                </p:nvGrpSpPr>
                <p:grpSpPr bwMode="auto">
                  <a:xfrm>
                    <a:off x="6605338" y="4703660"/>
                    <a:ext cx="2478580" cy="222894"/>
                    <a:chOff x="5322652" y="5665686"/>
                    <a:chExt cx="2477221" cy="224475"/>
                  </a:xfrm>
                </p:grpSpPr>
                <p:pic>
                  <p:nvPicPr>
                    <p:cNvPr id="441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44096" name="Group 77"/>
                  <p:cNvGrpSpPr>
                    <a:grpSpLocks/>
                  </p:cNvGrpSpPr>
                  <p:nvPr/>
                </p:nvGrpSpPr>
                <p:grpSpPr bwMode="auto">
                  <a:xfrm>
                    <a:off x="6605338" y="4899447"/>
                    <a:ext cx="2478580" cy="222894"/>
                    <a:chOff x="5322652" y="5665686"/>
                    <a:chExt cx="2477221" cy="224475"/>
                  </a:xfrm>
                </p:grpSpPr>
                <p:pic>
                  <p:nvPicPr>
                    <p:cNvPr id="441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44097" name="Group 77"/>
                  <p:cNvGrpSpPr>
                    <a:grpSpLocks/>
                  </p:cNvGrpSpPr>
                  <p:nvPr/>
                </p:nvGrpSpPr>
                <p:grpSpPr bwMode="auto">
                  <a:xfrm>
                    <a:off x="6605272" y="5087454"/>
                    <a:ext cx="2478664" cy="222894"/>
                    <a:chOff x="5322675" y="5665686"/>
                    <a:chExt cx="2477198" cy="224474"/>
                  </a:xfrm>
                </p:grpSpPr>
                <p:pic>
                  <p:nvPicPr>
                    <p:cNvPr id="441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44098" name="Group 77"/>
                  <p:cNvGrpSpPr>
                    <a:grpSpLocks/>
                  </p:cNvGrpSpPr>
                  <p:nvPr/>
                </p:nvGrpSpPr>
                <p:grpSpPr bwMode="auto">
                  <a:xfrm>
                    <a:off x="6602754" y="5274400"/>
                    <a:ext cx="2478581" cy="222894"/>
                    <a:chOff x="5322651" y="5665686"/>
                    <a:chExt cx="2477222" cy="224475"/>
                  </a:xfrm>
                </p:grpSpPr>
                <p:pic>
                  <p:nvPicPr>
                    <p:cNvPr id="441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44099" name="Group 77"/>
                  <p:cNvGrpSpPr>
                    <a:grpSpLocks/>
                  </p:cNvGrpSpPr>
                  <p:nvPr/>
                </p:nvGrpSpPr>
                <p:grpSpPr bwMode="auto">
                  <a:xfrm>
                    <a:off x="6602755" y="5462440"/>
                    <a:ext cx="2478580" cy="222894"/>
                    <a:chOff x="5322652" y="5665686"/>
                    <a:chExt cx="2477221" cy="224475"/>
                  </a:xfrm>
                </p:grpSpPr>
                <p:pic>
                  <p:nvPicPr>
                    <p:cNvPr id="44120"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44100" name="Group 77"/>
                  <p:cNvGrpSpPr>
                    <a:grpSpLocks/>
                  </p:cNvGrpSpPr>
                  <p:nvPr/>
                </p:nvGrpSpPr>
                <p:grpSpPr bwMode="auto">
                  <a:xfrm>
                    <a:off x="6602689" y="5658194"/>
                    <a:ext cx="2478664" cy="222894"/>
                    <a:chOff x="5322675" y="5665686"/>
                    <a:chExt cx="2477198" cy="224474"/>
                  </a:xfrm>
                </p:grpSpPr>
                <p:pic>
                  <p:nvPicPr>
                    <p:cNvPr id="441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44101" name="Group 77"/>
                  <p:cNvGrpSpPr>
                    <a:grpSpLocks/>
                  </p:cNvGrpSpPr>
                  <p:nvPr/>
                </p:nvGrpSpPr>
                <p:grpSpPr bwMode="auto">
                  <a:xfrm>
                    <a:off x="6602758" y="5847694"/>
                    <a:ext cx="2478580" cy="222894"/>
                    <a:chOff x="5322652" y="5665686"/>
                    <a:chExt cx="2477221" cy="224475"/>
                  </a:xfrm>
                </p:grpSpPr>
                <p:pic>
                  <p:nvPicPr>
                    <p:cNvPr id="441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44102" name="Group 77"/>
                  <p:cNvGrpSpPr>
                    <a:grpSpLocks/>
                  </p:cNvGrpSpPr>
                  <p:nvPr/>
                </p:nvGrpSpPr>
                <p:grpSpPr bwMode="auto">
                  <a:xfrm>
                    <a:off x="6602758" y="6035734"/>
                    <a:ext cx="2478580" cy="222894"/>
                    <a:chOff x="5322652" y="5665686"/>
                    <a:chExt cx="2477221" cy="224475"/>
                  </a:xfrm>
                </p:grpSpPr>
                <p:pic>
                  <p:nvPicPr>
                    <p:cNvPr id="441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44103" name="Group 77"/>
                  <p:cNvGrpSpPr>
                    <a:grpSpLocks/>
                  </p:cNvGrpSpPr>
                  <p:nvPr/>
                </p:nvGrpSpPr>
                <p:grpSpPr bwMode="auto">
                  <a:xfrm>
                    <a:off x="6602692" y="6231488"/>
                    <a:ext cx="2478664" cy="222894"/>
                    <a:chOff x="5322675" y="5665686"/>
                    <a:chExt cx="2477198" cy="224474"/>
                  </a:xfrm>
                </p:grpSpPr>
                <p:pic>
                  <p:nvPicPr>
                    <p:cNvPr id="441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44104" name="Group 77"/>
                  <p:cNvGrpSpPr>
                    <a:grpSpLocks/>
                  </p:cNvGrpSpPr>
                  <p:nvPr/>
                </p:nvGrpSpPr>
                <p:grpSpPr bwMode="auto">
                  <a:xfrm>
                    <a:off x="6537571" y="6430341"/>
                    <a:ext cx="2541183" cy="222894"/>
                    <a:chOff x="5260195" y="5665686"/>
                    <a:chExt cx="2539678" cy="224474"/>
                  </a:xfrm>
                </p:grpSpPr>
                <p:pic>
                  <p:nvPicPr>
                    <p:cNvPr id="441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0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44057" name="Group 439"/>
              <p:cNvGrpSpPr>
                <a:grpSpLocks/>
              </p:cNvGrpSpPr>
              <p:nvPr/>
            </p:nvGrpSpPr>
            <p:grpSpPr bwMode="auto">
              <a:xfrm>
                <a:off x="2363420" y="5458525"/>
                <a:ext cx="3690745" cy="364202"/>
                <a:chOff x="2514671" y="5583891"/>
                <a:chExt cx="3690745" cy="364202"/>
              </a:xfrm>
            </p:grpSpPr>
            <p:sp>
              <p:nvSpPr>
                <p:cNvPr id="4405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4405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4406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4406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4406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4406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4406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4406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4406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4406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4406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4406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4407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4403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039" name="Group 359"/>
          <p:cNvGrpSpPr>
            <a:grpSpLocks/>
          </p:cNvGrpSpPr>
          <p:nvPr/>
        </p:nvGrpSpPr>
        <p:grpSpPr bwMode="auto">
          <a:xfrm>
            <a:off x="2238375" y="746125"/>
            <a:ext cx="5695950" cy="455613"/>
            <a:chOff x="-234712" y="6097725"/>
            <a:chExt cx="5695241" cy="455953"/>
          </a:xfrm>
        </p:grpSpPr>
        <p:grpSp>
          <p:nvGrpSpPr>
            <p:cNvPr id="44046" name="Group 220"/>
            <p:cNvGrpSpPr>
              <a:grpSpLocks/>
            </p:cNvGrpSpPr>
            <p:nvPr/>
          </p:nvGrpSpPr>
          <p:grpSpPr bwMode="auto">
            <a:xfrm>
              <a:off x="-234712" y="6101482"/>
              <a:ext cx="3059271" cy="452196"/>
              <a:chOff x="-234712" y="6110108"/>
              <a:chExt cx="3059271" cy="452196"/>
            </a:xfrm>
          </p:grpSpPr>
          <p:pic>
            <p:nvPicPr>
              <p:cNvPr id="4405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52"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l1oaf0 I/O Extension Chassis</a:t>
                </a:r>
              </a:p>
            </p:txBody>
          </p:sp>
          <p:sp>
            <p:nvSpPr>
              <p:cNvPr id="4405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44047" name="Group 221"/>
            <p:cNvGrpSpPr>
              <a:grpSpLocks/>
            </p:cNvGrpSpPr>
            <p:nvPr/>
          </p:nvGrpSpPr>
          <p:grpSpPr bwMode="auto">
            <a:xfrm>
              <a:off x="3042258" y="6097725"/>
              <a:ext cx="2418271" cy="452196"/>
              <a:chOff x="3042258" y="6097725"/>
              <a:chExt cx="2418271" cy="452196"/>
            </a:xfrm>
          </p:grpSpPr>
          <p:pic>
            <p:nvPicPr>
              <p:cNvPr id="4404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4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4405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grpSp>
      </p:grpSp>
      <p:sp>
        <p:nvSpPr>
          <p:cNvPr id="44041"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L1-OAF-C1</a:t>
            </a:r>
            <a:endParaRPr lang="en-US" sz="800" b="1" dirty="0">
              <a:latin typeface="Comic Sans MS" pitchFamily="66" charset="0"/>
            </a:endParaRPr>
          </a:p>
        </p:txBody>
      </p:sp>
      <p:sp>
        <p:nvSpPr>
          <p:cNvPr id="44042"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l1oaf0 </a:t>
            </a:r>
            <a:r>
              <a:rPr lang="en-US" dirty="0">
                <a:solidFill>
                  <a:schemeClr val="bg1"/>
                </a:solidFill>
              </a:rPr>
              <a:t>– </a:t>
            </a:r>
            <a:r>
              <a:rPr lang="en-US" dirty="0" smtClean="0">
                <a:solidFill>
                  <a:schemeClr val="bg1"/>
                </a:solidFill>
              </a:rPr>
              <a:t>IO Chassis </a:t>
            </a:r>
            <a:endParaRPr lang="en-US" dirty="0">
              <a:solidFill>
                <a:schemeClr val="bg1"/>
              </a:solidFill>
            </a:endParaRPr>
          </a:p>
        </p:txBody>
      </p:sp>
      <p:grpSp>
        <p:nvGrpSpPr>
          <p:cNvPr id="151" name="Group 150"/>
          <p:cNvGrpSpPr/>
          <p:nvPr/>
        </p:nvGrpSpPr>
        <p:grpSpPr>
          <a:xfrm>
            <a:off x="4384761" y="3603008"/>
            <a:ext cx="221889" cy="1858602"/>
            <a:chOff x="2979878" y="3755262"/>
            <a:chExt cx="221889" cy="1858602"/>
          </a:xfrm>
        </p:grpSpPr>
        <p:sp>
          <p:nvSpPr>
            <p:cNvPr id="15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53" name="Group 73"/>
            <p:cNvGrpSpPr>
              <a:grpSpLocks/>
            </p:cNvGrpSpPr>
            <p:nvPr/>
          </p:nvGrpSpPr>
          <p:grpSpPr bwMode="auto">
            <a:xfrm>
              <a:off x="2985860" y="3755262"/>
              <a:ext cx="215907" cy="1858602"/>
              <a:chOff x="8442333" y="2253456"/>
              <a:chExt cx="215464" cy="1857626"/>
            </a:xfrm>
          </p:grpSpPr>
          <p:grpSp>
            <p:nvGrpSpPr>
              <p:cNvPr id="155" name="Group 72"/>
              <p:cNvGrpSpPr>
                <a:grpSpLocks/>
              </p:cNvGrpSpPr>
              <p:nvPr/>
            </p:nvGrpSpPr>
            <p:grpSpPr bwMode="auto">
              <a:xfrm>
                <a:off x="8442333" y="2253456"/>
                <a:ext cx="214314" cy="1836738"/>
                <a:chOff x="6193867" y="1433229"/>
                <a:chExt cx="215445" cy="1837022"/>
              </a:xfrm>
            </p:grpSpPr>
            <p:pic>
              <p:nvPicPr>
                <p:cNvPr id="15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8175" y="2144713"/>
            <a:ext cx="2514600" cy="281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59"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94E9F59-F63F-47A6-B471-68EB7BF03743}" type="slidenum">
              <a:rPr lang="en-US" smtClean="0">
                <a:solidFill>
                  <a:srgbClr val="898989"/>
                </a:solidFill>
                <a:latin typeface="Calibri" pitchFamily="34" charset="0"/>
              </a:rPr>
              <a:pPr eaLnBrk="1" hangingPunct="1"/>
              <a:t>88</a:t>
            </a:fld>
            <a:endParaRPr lang="en-US" smtClean="0">
              <a:solidFill>
                <a:srgbClr val="898989"/>
              </a:solidFill>
              <a:latin typeface="Calibri" pitchFamily="34" charset="0"/>
            </a:endParaRPr>
          </a:p>
        </p:txBody>
      </p:sp>
      <p:sp>
        <p:nvSpPr>
          <p:cNvPr id="45060" name="Title 6"/>
          <p:cNvSpPr>
            <a:spLocks noGrp="1"/>
          </p:cNvSpPr>
          <p:nvPr>
            <p:ph type="title"/>
          </p:nvPr>
        </p:nvSpPr>
        <p:spPr>
          <a:xfrm>
            <a:off x="1725613" y="0"/>
            <a:ext cx="6961187" cy="681038"/>
          </a:xfrm>
        </p:spPr>
        <p:txBody>
          <a:bodyPr/>
          <a:lstStyle/>
          <a:p>
            <a:pPr eaLnBrk="1" hangingPunct="1"/>
            <a:r>
              <a:rPr lang="en-US" dirty="0" err="1" smtClean="0">
                <a:ea typeface="ＭＳ Ｐゴシック" pitchFamily="34" charset="-128"/>
              </a:rPr>
              <a:t>PCIe</a:t>
            </a:r>
            <a:r>
              <a:rPr lang="en-US" dirty="0" smtClean="0">
                <a:ea typeface="ＭＳ Ｐゴシック" pitchFamily="34" charset="-128"/>
              </a:rPr>
              <a:t> to Fiber Cable Adapter</a:t>
            </a:r>
          </a:p>
        </p:txBody>
      </p:sp>
      <p:sp>
        <p:nvSpPr>
          <p:cNvPr id="45061"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914400" y="1981200"/>
            <a:ext cx="1524000" cy="38862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6083" name="TextBox 3"/>
          <p:cNvSpPr txBox="1">
            <a:spLocks noChangeArrowheads="1"/>
          </p:cNvSpPr>
          <p:nvPr/>
        </p:nvSpPr>
        <p:spPr bwMode="auto">
          <a:xfrm>
            <a:off x="4275138" y="893763"/>
            <a:ext cx="44958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Isotron Power Supply Model 2793 has 16 channels</a:t>
            </a:r>
          </a:p>
          <a:p>
            <a:pPr eaLnBrk="1" hangingPunct="1"/>
            <a:r>
              <a:rPr lang="en-US" sz="1000">
                <a:latin typeface="Comic Sans MS" pitchFamily="66" charset="0"/>
              </a:rPr>
              <a:t>	This model does NOT come with a DC option.</a:t>
            </a:r>
          </a:p>
          <a:p>
            <a:pPr eaLnBrk="1" hangingPunct="1"/>
            <a:r>
              <a:rPr lang="en-US" sz="1000">
                <a:latin typeface="Comic Sans MS" pitchFamily="66" charset="0"/>
              </a:rPr>
              <a:t>	There is a 3-channel Power Supply that has a DC option, 	but it has many other features not desired. </a:t>
            </a:r>
          </a:p>
          <a:p>
            <a:pPr eaLnBrk="1" hangingPunct="1"/>
            <a:endParaRPr lang="en-US" sz="1000">
              <a:latin typeface="Comic Sans MS" pitchFamily="66" charset="0"/>
            </a:endParaRPr>
          </a:p>
          <a:p>
            <a:pPr eaLnBrk="1" hangingPunct="1"/>
            <a:r>
              <a:rPr lang="en-US" sz="1000">
                <a:latin typeface="Comic Sans MS" pitchFamily="66" charset="0"/>
              </a:rPr>
              <a:t>It appears that a short (6”) 10-32 to BNC cable can be ordered, but care should be given to strain relief considerations.</a:t>
            </a:r>
          </a:p>
          <a:p>
            <a:pPr eaLnBrk="1" hangingPunct="1"/>
            <a:endParaRPr lang="en-US" sz="1000">
              <a:latin typeface="Comic Sans MS" pitchFamily="66" charset="0"/>
            </a:endParaRPr>
          </a:p>
          <a:p>
            <a:pPr eaLnBrk="1" hangingPunct="1"/>
            <a:r>
              <a:rPr lang="en-US" sz="1000">
                <a:latin typeface="Comic Sans MS" pitchFamily="66" charset="0"/>
              </a:rPr>
              <a:t>Only Wilcoxon Accelerometers are used for PEM</a:t>
            </a:r>
          </a:p>
          <a:p>
            <a:pPr eaLnBrk="1" hangingPunct="1"/>
            <a:endParaRPr lang="en-US" sz="1000">
              <a:latin typeface="Comic Sans MS" pitchFamily="66" charset="0"/>
            </a:endParaRPr>
          </a:p>
          <a:p>
            <a:pPr eaLnBrk="1" hangingPunct="1"/>
            <a:endParaRPr lang="en-US" sz="1000">
              <a:latin typeface="Comic Sans MS" pitchFamily="66" charset="0"/>
            </a:endParaRPr>
          </a:p>
          <a:p>
            <a:pPr eaLnBrk="1" hangingPunct="1"/>
            <a:r>
              <a:rPr lang="en-US" sz="1000">
                <a:latin typeface="Comic Sans MS" pitchFamily="66" charset="0"/>
              </a:rPr>
              <a:t> </a:t>
            </a:r>
          </a:p>
        </p:txBody>
      </p:sp>
      <p:sp>
        <p:nvSpPr>
          <p:cNvPr id="5" name="Rectangle 4"/>
          <p:cNvSpPr/>
          <p:nvPr/>
        </p:nvSpPr>
        <p:spPr>
          <a:xfrm>
            <a:off x="914400" y="3581400"/>
            <a:ext cx="1524000" cy="1524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Isotron Model 2793</a:t>
            </a:r>
          </a:p>
        </p:txBody>
      </p:sp>
      <p:sp>
        <p:nvSpPr>
          <p:cNvPr id="6" name="Rectangle 5"/>
          <p:cNvSpPr/>
          <p:nvPr/>
        </p:nvSpPr>
        <p:spPr>
          <a:xfrm>
            <a:off x="914400" y="3429000"/>
            <a:ext cx="1524000" cy="152400"/>
          </a:xfrm>
          <a:prstGeom prst="rect">
            <a:avLst/>
          </a:prstGeom>
          <a:solidFill>
            <a:schemeClr val="tx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bg1"/>
                </a:solidFill>
                <a:latin typeface="Comic Sans MS" pitchFamily="66" charset="0"/>
              </a:rPr>
              <a:t>DAQIC</a:t>
            </a:r>
          </a:p>
        </p:txBody>
      </p:sp>
      <p:sp>
        <p:nvSpPr>
          <p:cNvPr id="7" name="Rectangle 6"/>
          <p:cNvSpPr/>
          <p:nvPr/>
        </p:nvSpPr>
        <p:spPr>
          <a:xfrm>
            <a:off x="2514600" y="1981200"/>
            <a:ext cx="1524000" cy="38862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 name="Rectangle 7"/>
          <p:cNvSpPr/>
          <p:nvPr/>
        </p:nvSpPr>
        <p:spPr>
          <a:xfrm>
            <a:off x="2514600" y="3581400"/>
            <a:ext cx="1524000" cy="1524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Isotron Model 2793</a:t>
            </a:r>
          </a:p>
        </p:txBody>
      </p:sp>
      <p:sp>
        <p:nvSpPr>
          <p:cNvPr id="9" name="Rectangle 8"/>
          <p:cNvSpPr/>
          <p:nvPr/>
        </p:nvSpPr>
        <p:spPr>
          <a:xfrm>
            <a:off x="2514600" y="3429000"/>
            <a:ext cx="1524000" cy="152400"/>
          </a:xfrm>
          <a:prstGeom prst="rect">
            <a:avLst/>
          </a:prstGeom>
          <a:solidFill>
            <a:schemeClr val="tx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bg1"/>
                </a:solidFill>
                <a:latin typeface="Comic Sans MS" pitchFamily="66" charset="0"/>
              </a:rPr>
              <a:t>DAQIC</a:t>
            </a:r>
          </a:p>
        </p:txBody>
      </p:sp>
      <p:sp>
        <p:nvSpPr>
          <p:cNvPr id="46089" name="TextBox 9"/>
          <p:cNvSpPr txBox="1">
            <a:spLocks noChangeArrowheads="1"/>
          </p:cNvSpPr>
          <p:nvPr/>
        </p:nvSpPr>
        <p:spPr bwMode="auto">
          <a:xfrm>
            <a:off x="1447800" y="1676400"/>
            <a:ext cx="6096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46090" name="TextBox 10"/>
          <p:cNvSpPr txBox="1">
            <a:spLocks noChangeArrowheads="1"/>
          </p:cNvSpPr>
          <p:nvPr/>
        </p:nvSpPr>
        <p:spPr bwMode="auto">
          <a:xfrm>
            <a:off x="2895600" y="1676400"/>
            <a:ext cx="6096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13" name="Rectangular Callout 12"/>
          <p:cNvSpPr/>
          <p:nvPr/>
        </p:nvSpPr>
        <p:spPr>
          <a:xfrm>
            <a:off x="4343400" y="3733800"/>
            <a:ext cx="1066800" cy="228600"/>
          </a:xfrm>
          <a:prstGeom prst="wedgeRectCallout">
            <a:avLst>
              <a:gd name="adj1" fmla="val -85449"/>
              <a:gd name="adj2" fmla="val -769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AC Powered</a:t>
            </a:r>
          </a:p>
        </p:txBody>
      </p:sp>
      <p:sp>
        <p:nvSpPr>
          <p:cNvPr id="14" name="Rectangular Callout 13"/>
          <p:cNvSpPr/>
          <p:nvPr/>
        </p:nvSpPr>
        <p:spPr>
          <a:xfrm>
            <a:off x="4343400" y="3200400"/>
            <a:ext cx="1066800" cy="228600"/>
          </a:xfrm>
          <a:prstGeom prst="wedgeRectCallout">
            <a:avLst>
              <a:gd name="adj1" fmla="val -90724"/>
              <a:gd name="adj2" fmla="val 64551"/>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15VDC Powered</a:t>
            </a:r>
          </a:p>
        </p:txBody>
      </p:sp>
      <p:sp>
        <p:nvSpPr>
          <p:cNvPr id="15" name="Rectangular Callout 14"/>
          <p:cNvSpPr/>
          <p:nvPr/>
        </p:nvSpPr>
        <p:spPr>
          <a:xfrm>
            <a:off x="4343400" y="2438400"/>
            <a:ext cx="1066800" cy="609600"/>
          </a:xfrm>
          <a:prstGeom prst="wedgeRectCallout">
            <a:avLst>
              <a:gd name="adj1" fmla="val -149405"/>
              <a:gd name="adj2" fmla="val 111398"/>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a:solidFill>
                  <a:schemeClr val="tx1"/>
                </a:solidFill>
                <a:latin typeface="Comic Sans MS" charset="0"/>
                <a:ea typeface="ＭＳ Ｐゴシック" charset="-128"/>
              </a:rPr>
              <a:t>DB25 Cable “hardwired”</a:t>
            </a:r>
          </a:p>
        </p:txBody>
      </p:sp>
      <p:sp>
        <p:nvSpPr>
          <p:cNvPr id="16" name="Oval 15"/>
          <p:cNvSpPr/>
          <p:nvPr/>
        </p:nvSpPr>
        <p:spPr>
          <a:xfrm>
            <a:off x="1020763" y="3657600"/>
            <a:ext cx="46037" cy="460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 name="Oval 16"/>
          <p:cNvSpPr/>
          <p:nvPr/>
        </p:nvSpPr>
        <p:spPr>
          <a:xfrm>
            <a:off x="1020763" y="3505200"/>
            <a:ext cx="46037" cy="460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9" name="Curved Connector 18"/>
          <p:cNvCxnSpPr>
            <a:stCxn id="20" idx="3"/>
            <a:endCxn id="17" idx="7"/>
          </p:cNvCxnSpPr>
          <p:nvPr/>
        </p:nvCxnSpPr>
        <p:spPr>
          <a:xfrm rot="5400000" flipH="1">
            <a:off x="2360613" y="2211387"/>
            <a:ext cx="185738" cy="2786063"/>
          </a:xfrm>
          <a:prstGeom prst="curvedConnector5">
            <a:avLst>
              <a:gd name="adj1" fmla="val -123749"/>
              <a:gd name="adj2" fmla="val 50000"/>
              <a:gd name="adj3" fmla="val 223749"/>
            </a:avLst>
          </a:prstGeom>
          <a:ln w="25400">
            <a:solidFill>
              <a:schemeClr val="accent6">
                <a:lumMod val="60000"/>
                <a:lumOff val="40000"/>
              </a:schemeClr>
            </a:solidFill>
            <a:tailEnd type="none"/>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3840163" y="3657600"/>
            <a:ext cx="46037" cy="460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4" name="Curved Connector 18"/>
          <p:cNvCxnSpPr>
            <a:stCxn id="16" idx="4"/>
            <a:endCxn id="28" idx="0"/>
          </p:cNvCxnSpPr>
          <p:nvPr/>
        </p:nvCxnSpPr>
        <p:spPr>
          <a:xfrm rot="16200000" flipH="1">
            <a:off x="1497807" y="3250406"/>
            <a:ext cx="2468562" cy="3375025"/>
          </a:xfrm>
          <a:prstGeom prst="curvedConnector3">
            <a:avLst>
              <a:gd name="adj1" fmla="val 50000"/>
            </a:avLst>
          </a:prstGeom>
          <a:ln w="25400">
            <a:solidFill>
              <a:schemeClr val="accent6">
                <a:lumMod val="60000"/>
                <a:lumOff val="40000"/>
              </a:schemeClr>
            </a:solidFill>
            <a:tailEnd type="none"/>
          </a:ln>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4343400" y="6172200"/>
            <a:ext cx="152400" cy="228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 name="Rectangular Callout 28"/>
          <p:cNvSpPr/>
          <p:nvPr/>
        </p:nvSpPr>
        <p:spPr>
          <a:xfrm>
            <a:off x="2286000" y="6172200"/>
            <a:ext cx="1143000" cy="381000"/>
          </a:xfrm>
          <a:prstGeom prst="wedgeRectCallout">
            <a:avLst>
              <a:gd name="adj1" fmla="val 128837"/>
              <a:gd name="adj2" fmla="val -22218"/>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a:solidFill>
                  <a:schemeClr val="tx1"/>
                </a:solidFill>
                <a:latin typeface="Comic Sans MS" pitchFamily="66" charset="0"/>
              </a:rPr>
              <a:t>Accelerometer </a:t>
            </a:r>
            <a:r>
              <a:rPr lang="en-US" sz="900" dirty="0">
                <a:solidFill>
                  <a:schemeClr val="tx1"/>
                </a:solidFill>
                <a:latin typeface="Comic Sans MS" pitchFamily="66" charset="0"/>
              </a:rPr>
              <a:t>(in the field)</a:t>
            </a:r>
          </a:p>
        </p:txBody>
      </p:sp>
      <p:pic>
        <p:nvPicPr>
          <p:cNvPr id="46101"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62500" y="5514975"/>
            <a:ext cx="186690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6" name="Curved Connector 18"/>
          <p:cNvCxnSpPr>
            <a:stCxn id="9" idx="0"/>
          </p:cNvCxnSpPr>
          <p:nvPr/>
        </p:nvCxnSpPr>
        <p:spPr>
          <a:xfrm rot="5400000" flipH="1" flipV="1">
            <a:off x="3001963" y="2725737"/>
            <a:ext cx="977900" cy="428625"/>
          </a:xfrm>
          <a:prstGeom prst="curvedConnector3">
            <a:avLst>
              <a:gd name="adj1" fmla="val 500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6103" name="TextBox 39"/>
          <p:cNvSpPr txBox="1">
            <a:spLocks noChangeArrowheads="1"/>
          </p:cNvSpPr>
          <p:nvPr/>
        </p:nvSpPr>
        <p:spPr bwMode="auto">
          <a:xfrm>
            <a:off x="5627688" y="2763838"/>
            <a:ext cx="1774825" cy="270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buFontTx/>
              <a:buAutoNum type="arabicParenR"/>
            </a:pPr>
            <a:r>
              <a:rPr lang="en-US" sz="1000">
                <a:latin typeface="Comic Sans MS" pitchFamily="66" charset="0"/>
              </a:rPr>
              <a:t>PSL X</a:t>
            </a:r>
          </a:p>
          <a:p>
            <a:pPr eaLnBrk="1" hangingPunct="1">
              <a:buFontTx/>
              <a:buAutoNum type="arabicParenR"/>
            </a:pPr>
            <a:r>
              <a:rPr lang="en-US" sz="1000">
                <a:latin typeface="Comic Sans MS" pitchFamily="66" charset="0"/>
              </a:rPr>
              <a:t>PSL Y</a:t>
            </a:r>
          </a:p>
          <a:p>
            <a:pPr eaLnBrk="1" hangingPunct="1">
              <a:buFontTx/>
              <a:buAutoNum type="arabicParenR"/>
            </a:pPr>
            <a:r>
              <a:rPr lang="en-US" sz="1000">
                <a:latin typeface="Comic Sans MS" pitchFamily="66" charset="0"/>
              </a:rPr>
              <a:t>PSL Z</a:t>
            </a:r>
          </a:p>
          <a:p>
            <a:pPr eaLnBrk="1" hangingPunct="1">
              <a:buFontTx/>
              <a:buAutoNum type="arabicParenR"/>
            </a:pPr>
            <a:r>
              <a:rPr lang="en-US" sz="1000">
                <a:latin typeface="Comic Sans MS" pitchFamily="66" charset="0"/>
              </a:rPr>
              <a:t>ISCT1 X</a:t>
            </a:r>
          </a:p>
          <a:p>
            <a:pPr eaLnBrk="1" hangingPunct="1">
              <a:buFontTx/>
              <a:buAutoNum type="arabicParenR"/>
            </a:pPr>
            <a:r>
              <a:rPr lang="en-US" sz="1000">
                <a:latin typeface="Comic Sans MS" pitchFamily="66" charset="0"/>
              </a:rPr>
              <a:t>ISCT1 Y</a:t>
            </a:r>
          </a:p>
          <a:p>
            <a:pPr eaLnBrk="1" hangingPunct="1">
              <a:buFontTx/>
              <a:buAutoNum type="arabicParenR"/>
            </a:pPr>
            <a:r>
              <a:rPr lang="en-US" sz="1000">
                <a:latin typeface="Comic Sans MS" pitchFamily="66" charset="0"/>
              </a:rPr>
              <a:t>ISCT1 Z</a:t>
            </a:r>
          </a:p>
          <a:p>
            <a:pPr eaLnBrk="1" hangingPunct="1">
              <a:buFontTx/>
              <a:buAutoNum type="arabicParenR"/>
            </a:pPr>
            <a:r>
              <a:rPr lang="en-US" sz="1000">
                <a:latin typeface="Comic Sans MS" pitchFamily="66" charset="0"/>
              </a:rPr>
              <a:t>HAM1 X</a:t>
            </a:r>
          </a:p>
          <a:p>
            <a:pPr eaLnBrk="1" hangingPunct="1">
              <a:buFontTx/>
              <a:buAutoNum type="arabicParenR"/>
            </a:pPr>
            <a:r>
              <a:rPr lang="en-US" sz="1000">
                <a:solidFill>
                  <a:srgbClr val="B7DEE8"/>
                </a:solidFill>
                <a:latin typeface="Comic Sans MS" pitchFamily="66" charset="0"/>
              </a:rPr>
              <a:t>HAM1 Y aka HAM6 X </a:t>
            </a:r>
          </a:p>
          <a:p>
            <a:pPr eaLnBrk="1" hangingPunct="1">
              <a:buFontTx/>
              <a:buAutoNum type="arabicParenR"/>
            </a:pPr>
            <a:r>
              <a:rPr lang="en-US" sz="1000">
                <a:latin typeface="Comic Sans MS" pitchFamily="66" charset="0"/>
              </a:rPr>
              <a:t>HAM1 Z</a:t>
            </a:r>
          </a:p>
          <a:p>
            <a:pPr eaLnBrk="1" hangingPunct="1">
              <a:buFontTx/>
              <a:buAutoNum type="arabicParenR"/>
            </a:pPr>
            <a:r>
              <a:rPr lang="en-US" sz="1000">
                <a:latin typeface="Comic Sans MS" pitchFamily="66" charset="0"/>
              </a:rPr>
              <a:t>HAM2 X</a:t>
            </a:r>
          </a:p>
          <a:p>
            <a:pPr eaLnBrk="1" hangingPunct="1">
              <a:buFontTx/>
              <a:buAutoNum type="arabicParenR"/>
            </a:pPr>
            <a:r>
              <a:rPr lang="en-US" sz="1000">
                <a:solidFill>
                  <a:srgbClr val="B7DEE8"/>
                </a:solidFill>
                <a:latin typeface="Comic Sans MS" pitchFamily="66" charset="0"/>
              </a:rPr>
              <a:t>HAM2 Y aka HAM6 Y</a:t>
            </a:r>
          </a:p>
          <a:p>
            <a:pPr eaLnBrk="1" hangingPunct="1">
              <a:buFontTx/>
              <a:buAutoNum type="arabicParenR"/>
            </a:pPr>
            <a:r>
              <a:rPr lang="en-US" sz="1000">
                <a:latin typeface="Comic Sans MS" pitchFamily="66" charset="0"/>
              </a:rPr>
              <a:t>HAM2 Z</a:t>
            </a:r>
          </a:p>
          <a:p>
            <a:pPr eaLnBrk="1" hangingPunct="1">
              <a:buFontTx/>
              <a:buAutoNum type="arabicParenR"/>
            </a:pPr>
            <a:r>
              <a:rPr lang="en-US" sz="1000">
                <a:latin typeface="Comic Sans MS" pitchFamily="66" charset="0"/>
              </a:rPr>
              <a:t>HAM3 X</a:t>
            </a:r>
          </a:p>
          <a:p>
            <a:pPr eaLnBrk="1" hangingPunct="1">
              <a:buFontTx/>
              <a:buAutoNum type="arabicParenR"/>
            </a:pPr>
            <a:r>
              <a:rPr lang="en-US" sz="1000">
                <a:solidFill>
                  <a:srgbClr val="B7DEE8"/>
                </a:solidFill>
                <a:latin typeface="Comic Sans MS" pitchFamily="66" charset="0"/>
              </a:rPr>
              <a:t>HAM3 Y aka HAM6 Z</a:t>
            </a:r>
          </a:p>
          <a:p>
            <a:pPr eaLnBrk="1" hangingPunct="1">
              <a:buFontTx/>
              <a:buAutoNum type="arabicParenR"/>
            </a:pPr>
            <a:r>
              <a:rPr lang="en-US" sz="1000">
                <a:latin typeface="Comic Sans MS" pitchFamily="66" charset="0"/>
              </a:rPr>
              <a:t>HAM3 Z</a:t>
            </a:r>
          </a:p>
          <a:p>
            <a:pPr eaLnBrk="1" hangingPunct="1">
              <a:buFontTx/>
              <a:buAutoNum type="arabicParenR"/>
            </a:pPr>
            <a:endParaRPr lang="en-US" sz="1000">
              <a:latin typeface="Comic Sans MS" pitchFamily="66" charset="0"/>
            </a:endParaRPr>
          </a:p>
          <a:p>
            <a:pPr eaLnBrk="1" hangingPunct="1">
              <a:buFontTx/>
              <a:buAutoNum type="arabicParenR"/>
            </a:pPr>
            <a:endParaRPr lang="en-US" sz="1000">
              <a:latin typeface="Comic Sans MS" pitchFamily="66" charset="0"/>
            </a:endParaRPr>
          </a:p>
        </p:txBody>
      </p:sp>
      <p:sp>
        <p:nvSpPr>
          <p:cNvPr id="46104" name="TextBox 40"/>
          <p:cNvSpPr txBox="1">
            <a:spLocks noChangeArrowheads="1"/>
          </p:cNvSpPr>
          <p:nvPr/>
        </p:nvSpPr>
        <p:spPr bwMode="auto">
          <a:xfrm>
            <a:off x="7304088" y="2763838"/>
            <a:ext cx="1676400"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buFontTx/>
              <a:buAutoNum type="arabicParenR" startAt="16"/>
            </a:pPr>
            <a:r>
              <a:rPr lang="en-US" sz="1000">
                <a:latin typeface="Comic Sans MS" pitchFamily="66" charset="0"/>
              </a:rPr>
              <a:t>BSC1 X</a:t>
            </a:r>
          </a:p>
          <a:p>
            <a:pPr eaLnBrk="1" hangingPunct="1">
              <a:buFontTx/>
              <a:buAutoNum type="arabicParenR" startAt="16"/>
            </a:pPr>
            <a:r>
              <a:rPr lang="en-US" sz="1000">
                <a:latin typeface="Comic Sans MS" pitchFamily="66" charset="0"/>
              </a:rPr>
              <a:t>BSC1 Y</a:t>
            </a:r>
          </a:p>
          <a:p>
            <a:pPr eaLnBrk="1" hangingPunct="1">
              <a:buFontTx/>
              <a:buAutoNum type="arabicParenR" startAt="16"/>
            </a:pPr>
            <a:r>
              <a:rPr lang="en-US" sz="1000">
                <a:latin typeface="Comic Sans MS" pitchFamily="66" charset="0"/>
              </a:rPr>
              <a:t>BSC1 Z</a:t>
            </a:r>
          </a:p>
          <a:p>
            <a:pPr eaLnBrk="1" hangingPunct="1">
              <a:buFontTx/>
              <a:buAutoNum type="arabicParenR" startAt="16"/>
            </a:pPr>
            <a:r>
              <a:rPr lang="en-US" sz="1000">
                <a:latin typeface="Comic Sans MS" pitchFamily="66" charset="0"/>
              </a:rPr>
              <a:t>BSC2 X</a:t>
            </a:r>
          </a:p>
          <a:p>
            <a:pPr eaLnBrk="1" hangingPunct="1">
              <a:buFontTx/>
              <a:buAutoNum type="arabicParenR" startAt="16"/>
            </a:pPr>
            <a:r>
              <a:rPr lang="en-US" sz="1000">
                <a:latin typeface="Comic Sans MS" pitchFamily="66" charset="0"/>
              </a:rPr>
              <a:t>BSC2 Y</a:t>
            </a:r>
          </a:p>
          <a:p>
            <a:pPr eaLnBrk="1" hangingPunct="1">
              <a:buFontTx/>
              <a:buAutoNum type="arabicParenR" startAt="16"/>
            </a:pPr>
            <a:r>
              <a:rPr lang="en-US" sz="1000">
                <a:latin typeface="Comic Sans MS" pitchFamily="66" charset="0"/>
              </a:rPr>
              <a:t>BSC2 Z</a:t>
            </a:r>
          </a:p>
          <a:p>
            <a:pPr eaLnBrk="1" hangingPunct="1">
              <a:buFontTx/>
              <a:buAutoNum type="arabicParenR" startAt="16"/>
            </a:pPr>
            <a:r>
              <a:rPr lang="en-US" sz="1000">
                <a:latin typeface="Comic Sans MS" pitchFamily="66" charset="0"/>
              </a:rPr>
              <a:t>BSC3 X</a:t>
            </a:r>
          </a:p>
          <a:p>
            <a:pPr eaLnBrk="1" hangingPunct="1">
              <a:buFontTx/>
              <a:buAutoNum type="arabicParenR" startAt="16"/>
            </a:pPr>
            <a:r>
              <a:rPr lang="en-US" sz="1000">
                <a:latin typeface="Comic Sans MS" pitchFamily="66" charset="0"/>
              </a:rPr>
              <a:t>BSC3 Y</a:t>
            </a:r>
          </a:p>
          <a:p>
            <a:pPr eaLnBrk="1" hangingPunct="1">
              <a:buFontTx/>
              <a:buAutoNum type="arabicParenR" startAt="16"/>
            </a:pPr>
            <a:r>
              <a:rPr lang="en-US" sz="1000">
                <a:latin typeface="Comic Sans MS" pitchFamily="66" charset="0"/>
              </a:rPr>
              <a:t>BSC3 Z</a:t>
            </a:r>
          </a:p>
          <a:p>
            <a:pPr eaLnBrk="1" hangingPunct="1">
              <a:buFontTx/>
              <a:buAutoNum type="arabicParenR" startAt="16"/>
            </a:pPr>
            <a:r>
              <a:rPr lang="en-US" sz="1000">
                <a:latin typeface="Comic Sans MS" pitchFamily="66" charset="0"/>
              </a:rPr>
              <a:t>HAM6 X</a:t>
            </a:r>
          </a:p>
          <a:p>
            <a:pPr eaLnBrk="1" hangingPunct="1">
              <a:buFontTx/>
              <a:buAutoNum type="arabicParenR" startAt="16"/>
            </a:pPr>
            <a:r>
              <a:rPr lang="en-US" sz="1000">
                <a:latin typeface="Comic Sans MS" pitchFamily="66" charset="0"/>
              </a:rPr>
              <a:t>HAM6 Y</a:t>
            </a:r>
          </a:p>
          <a:p>
            <a:pPr eaLnBrk="1" hangingPunct="1">
              <a:buFontTx/>
              <a:buAutoNum type="arabicParenR" startAt="16"/>
            </a:pPr>
            <a:r>
              <a:rPr lang="en-US" sz="1000">
                <a:latin typeface="Comic Sans MS" pitchFamily="66" charset="0"/>
              </a:rPr>
              <a:t>HAM6 Z</a:t>
            </a:r>
          </a:p>
          <a:p>
            <a:pPr eaLnBrk="1" hangingPunct="1">
              <a:buFontTx/>
              <a:buAutoNum type="arabicParenR" startAt="16"/>
            </a:pPr>
            <a:r>
              <a:rPr lang="en-US" sz="1000">
                <a:latin typeface="Comic Sans MS" pitchFamily="66" charset="0"/>
              </a:rPr>
              <a:t>BSC4 X (VEAX)</a:t>
            </a:r>
          </a:p>
          <a:p>
            <a:pPr eaLnBrk="1" hangingPunct="1">
              <a:buFontTx/>
              <a:buAutoNum type="arabicParenR" startAt="16"/>
            </a:pPr>
            <a:r>
              <a:rPr lang="en-US" sz="1000">
                <a:latin typeface="Comic Sans MS" pitchFamily="66" charset="0"/>
              </a:rPr>
              <a:t>BSC4 Y (VEAX)</a:t>
            </a:r>
          </a:p>
          <a:p>
            <a:pPr eaLnBrk="1" hangingPunct="1">
              <a:buFontTx/>
              <a:buAutoNum type="arabicParenR" startAt="16"/>
            </a:pPr>
            <a:r>
              <a:rPr lang="en-US" sz="1000">
                <a:latin typeface="Comic Sans MS" pitchFamily="66" charset="0"/>
              </a:rPr>
              <a:t>BSC4 Z (VEAX)</a:t>
            </a:r>
          </a:p>
          <a:p>
            <a:pPr eaLnBrk="1" hangingPunct="1">
              <a:buFontTx/>
              <a:buAutoNum type="arabicParenR" startAt="16"/>
            </a:pPr>
            <a:r>
              <a:rPr lang="en-US" sz="1000">
                <a:latin typeface="Comic Sans MS" pitchFamily="66" charset="0"/>
              </a:rPr>
              <a:t>BSC5 X (VEAY)</a:t>
            </a:r>
          </a:p>
          <a:p>
            <a:pPr eaLnBrk="1" hangingPunct="1">
              <a:buFontTx/>
              <a:buAutoNum type="arabicParenR" startAt="16"/>
            </a:pPr>
            <a:r>
              <a:rPr lang="en-US" sz="1000">
                <a:latin typeface="Comic Sans MS" pitchFamily="66" charset="0"/>
              </a:rPr>
              <a:t>BSC5 Y (VEAY)</a:t>
            </a:r>
          </a:p>
          <a:p>
            <a:pPr eaLnBrk="1" hangingPunct="1">
              <a:buFontTx/>
              <a:buAutoNum type="arabicParenR" startAt="16"/>
            </a:pPr>
            <a:r>
              <a:rPr lang="en-US" sz="1000">
                <a:latin typeface="Comic Sans MS" pitchFamily="66" charset="0"/>
              </a:rPr>
              <a:t>BSC5 Z  (VEAY)</a:t>
            </a:r>
          </a:p>
        </p:txBody>
      </p:sp>
      <p:sp>
        <p:nvSpPr>
          <p:cNvPr id="46105" name="TextBox 41"/>
          <p:cNvSpPr txBox="1">
            <a:spLocks noChangeArrowheads="1"/>
          </p:cNvSpPr>
          <p:nvPr/>
        </p:nvSpPr>
        <p:spPr bwMode="auto">
          <a:xfrm>
            <a:off x="6161088" y="2535238"/>
            <a:ext cx="16764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Accelerometer locations:</a:t>
            </a:r>
          </a:p>
        </p:txBody>
      </p:sp>
      <p:pic>
        <p:nvPicPr>
          <p:cNvPr id="46106" name="Picture 2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5334000"/>
            <a:ext cx="1733550" cy="10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107" name="Slide Number Placeholder 2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6E7EE9-4F71-45F5-8DEE-6629EEBB81AA}" type="slidenum">
              <a:rPr lang="en-US" smtClean="0">
                <a:solidFill>
                  <a:srgbClr val="898989"/>
                </a:solidFill>
                <a:latin typeface="Calibri" pitchFamily="34" charset="0"/>
              </a:rPr>
              <a:pPr eaLnBrk="1" hangingPunct="1"/>
              <a:t>89</a:t>
            </a:fld>
            <a:endParaRPr lang="en-US" smtClean="0">
              <a:solidFill>
                <a:srgbClr val="898989"/>
              </a:solidFill>
              <a:latin typeface="Calibri" pitchFamily="34" charset="0"/>
            </a:endParaRPr>
          </a:p>
        </p:txBody>
      </p:sp>
      <p:sp>
        <p:nvSpPr>
          <p:cNvPr id="31" name="Date Placeholder 30"/>
          <p:cNvSpPr>
            <a:spLocks noGrp="1"/>
          </p:cNvSpPr>
          <p:nvPr>
            <p:ph type="dt" sz="quarter" idx="10"/>
          </p:nvPr>
        </p:nvSpPr>
        <p:spPr/>
        <p:txBody>
          <a:bodyPr/>
          <a:lstStyle/>
          <a:p>
            <a:pPr>
              <a:defRPr/>
            </a:pPr>
            <a:r>
              <a:rPr lang="en-US" smtClean="0"/>
              <a:t>LIGO-G1001032-V10</a:t>
            </a:r>
            <a:endParaRPr lang="en-US"/>
          </a:p>
        </p:txBody>
      </p:sp>
      <p:sp>
        <p:nvSpPr>
          <p:cNvPr id="46109" name="Title 31"/>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(1)</a:t>
            </a:r>
          </a:p>
        </p:txBody>
      </p:sp>
      <p:sp>
        <p:nvSpPr>
          <p:cNvPr id="46110" name="TextBox 9"/>
          <p:cNvSpPr txBox="1">
            <a:spLocks noChangeArrowheads="1"/>
          </p:cNvSpPr>
          <p:nvPr/>
        </p:nvSpPr>
        <p:spPr bwMode="auto">
          <a:xfrm>
            <a:off x="2057400" y="1047750"/>
            <a:ext cx="6096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1X5</a:t>
            </a:r>
          </a:p>
          <a:p>
            <a:pPr algn="ctr" eaLnBrk="1" hangingPunct="1"/>
            <a:r>
              <a:rPr lang="en-US" sz="1000">
                <a:latin typeface="Comic Sans MS" pitchFamily="66" charset="0"/>
              </a:rPr>
              <a:t>1X20</a:t>
            </a:r>
          </a:p>
          <a:p>
            <a:pPr algn="ctr" eaLnBrk="1" hangingPunct="1"/>
            <a:r>
              <a:rPr lang="en-US" sz="1000">
                <a:latin typeface="Comic Sans MS" pitchFamily="66" charset="0"/>
              </a:rPr>
              <a:t>1Y20</a:t>
            </a: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5B3E1B-0414-4D44-A43C-FD1D101A19A0}" type="slidenum">
              <a:rPr lang="en-US" smtClean="0">
                <a:solidFill>
                  <a:srgbClr val="898989"/>
                </a:solidFill>
                <a:latin typeface="Calibri" pitchFamily="34" charset="0"/>
              </a:rPr>
              <a:pPr eaLnBrk="1" hangingPunct="1"/>
              <a:t>9</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solidFill>
                  <a:prstClr val="black">
                    <a:tint val="75000"/>
                  </a:prstClr>
                </a:solidFill>
              </a:rPr>
              <a:t>LIGO-G1001032-V10</a:t>
            </a:r>
            <a:endParaRPr lang="en-US" dirty="0">
              <a:solidFill>
                <a:prstClr val="black">
                  <a:tint val="75000"/>
                </a:prstClr>
              </a:solidFill>
            </a:endParaRPr>
          </a:p>
        </p:txBody>
      </p:sp>
      <p:sp>
        <p:nvSpPr>
          <p:cNvPr id="5124" name="Title 9"/>
          <p:cNvSpPr>
            <a:spLocks noGrp="1"/>
          </p:cNvSpPr>
          <p:nvPr>
            <p:ph type="ctrTitle"/>
          </p:nvPr>
        </p:nvSpPr>
        <p:spPr>
          <a:xfrm>
            <a:off x="1371600" y="0"/>
            <a:ext cx="7772400" cy="681038"/>
          </a:xfrm>
        </p:spPr>
        <p:txBody>
          <a:bodyPr/>
          <a:lstStyle/>
          <a:p>
            <a:r>
              <a:rPr lang="en-US" dirty="0" smtClean="0">
                <a:ea typeface="ＭＳ Ｐゴシック" pitchFamily="34" charset="-128"/>
              </a:rPr>
              <a:t>LLO CDS Electronics Rack Names</a:t>
            </a:r>
          </a:p>
        </p:txBody>
      </p:sp>
      <p:graphicFrame>
        <p:nvGraphicFramePr>
          <p:cNvPr id="3" name="Table 2"/>
          <p:cNvGraphicFramePr>
            <a:graphicFrameLocks noGrp="1"/>
          </p:cNvGraphicFramePr>
          <p:nvPr>
            <p:extLst>
              <p:ext uri="{D42A27DB-BD31-4B8C-83A1-F6EECF244321}">
                <p14:modId xmlns:p14="http://schemas.microsoft.com/office/powerpoint/2010/main" val="74649030"/>
              </p:ext>
            </p:extLst>
          </p:nvPr>
        </p:nvGraphicFramePr>
        <p:xfrm>
          <a:off x="611946" y="1440852"/>
          <a:ext cx="3805305" cy="4525945"/>
        </p:xfrm>
        <a:graphic>
          <a:graphicData uri="http://schemas.openxmlformats.org/drawingml/2006/table">
            <a:tbl>
              <a:tblPr/>
              <a:tblGrid>
                <a:gridCol w="274772"/>
                <a:gridCol w="459384"/>
                <a:gridCol w="383536"/>
                <a:gridCol w="595339"/>
                <a:gridCol w="893009"/>
                <a:gridCol w="349189"/>
                <a:gridCol w="425038"/>
                <a:gridCol w="425038"/>
              </a:tblGrid>
              <a:tr h="193417">
                <a:tc>
                  <a:txBody>
                    <a:bodyPr/>
                    <a:lstStyle/>
                    <a:p>
                      <a:pPr algn="ctr" fontAlgn="ctr"/>
                      <a:r>
                        <a:rPr lang="en-US" sz="500" b="1" i="0" u="none" strike="noStrike" dirty="0">
                          <a:solidFill>
                            <a:srgbClr val="000000"/>
                          </a:solidFill>
                          <a:effectLst/>
                          <a:latin typeface="Comic Sans MS"/>
                        </a:rPr>
                        <a:t>Rack</a:t>
                      </a:r>
                    </a:p>
                  </a:txBody>
                  <a:tcPr marL="4298" marR="4298" marT="4298"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Rack Designator</a:t>
                      </a:r>
                    </a:p>
                  </a:txBody>
                  <a:tcPr marL="4298" marR="4298" marT="42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Subsystem</a:t>
                      </a:r>
                    </a:p>
                  </a:txBody>
                  <a:tcPr marL="4298" marR="4298" marT="42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Location</a:t>
                      </a:r>
                    </a:p>
                  </a:txBody>
                  <a:tcPr marL="4298" marR="4298" marT="42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Comment</a:t>
                      </a:r>
                    </a:p>
                  </a:txBody>
                  <a:tcPr marL="4298" marR="4298" marT="42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Rack Type</a:t>
                      </a:r>
                    </a:p>
                  </a:txBody>
                  <a:tcPr marL="4298" marR="4298" marT="42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Dxxxxxxx</a:t>
                      </a:r>
                    </a:p>
                  </a:txBody>
                  <a:tcPr marL="4298" marR="4298" marT="42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Sxxxxxxx</a:t>
                      </a:r>
                    </a:p>
                  </a:txBody>
                  <a:tcPr marL="4298" marR="4298" marT="4298"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L1-AOS-C1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400" b="0" i="0" u="none" strike="noStrike">
                          <a:solidFill>
                            <a:srgbClr val="000000"/>
                          </a:solidFill>
                          <a:effectLst/>
                          <a:latin typeface="Comic Sans MS"/>
                        </a:rPr>
                        <a:t>AOS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S1202974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L1-TCS-R1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400" b="0" i="0" u="none" strike="noStrike">
                          <a:solidFill>
                            <a:srgbClr val="000000"/>
                          </a:solidFill>
                          <a:effectLst/>
                          <a:latin typeface="Comic Sans MS"/>
                        </a:rPr>
                        <a:t>AOS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D1201122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S1202975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L1-TCS-R2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400" b="0" i="0" u="none" strike="noStrike">
                          <a:solidFill>
                            <a:srgbClr val="000000"/>
                          </a:solidFill>
                          <a:effectLst/>
                          <a:latin typeface="Comic Sans MS"/>
                        </a:rPr>
                        <a:t>AOS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D1201123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S1202976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L1-TCS-XC1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400" b="0" i="0" u="none" strike="noStrike">
                          <a:solidFill>
                            <a:srgbClr val="000000"/>
                          </a:solidFill>
                          <a:effectLst/>
                          <a:latin typeface="Comic Sans MS"/>
                        </a:rPr>
                        <a:t>AOS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D1201129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S1202980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L1-TCS-YC1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400" b="0" i="0" u="none" strike="noStrike">
                          <a:solidFill>
                            <a:srgbClr val="000000"/>
                          </a:solidFill>
                          <a:effectLst/>
                          <a:latin typeface="Comic Sans MS"/>
                        </a:rPr>
                        <a:t>AOS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D1201130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S1202981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L1-OAF-C1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400" b="0" i="0" u="none" strike="noStrike">
                          <a:solidFill>
                            <a:srgbClr val="000000"/>
                          </a:solidFill>
                          <a:effectLst/>
                          <a:latin typeface="Comic Sans MS"/>
                        </a:rPr>
                        <a:t>DAQ</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OAF/PEM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D1200941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S1202404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L1-DAQ-XC1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400" b="0" i="0" u="none" strike="noStrike">
                          <a:solidFill>
                            <a:srgbClr val="000000"/>
                          </a:solidFill>
                          <a:effectLst/>
                          <a:latin typeface="Comic Sans MS"/>
                        </a:rPr>
                        <a:t>DAQ</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S1202949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L1-DAQ-YC1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400" b="0" i="0" u="none" strike="noStrike">
                          <a:solidFill>
                            <a:srgbClr val="000000"/>
                          </a:solidFill>
                          <a:effectLst/>
                          <a:latin typeface="Comic Sans MS"/>
                        </a:rPr>
                        <a:t>DAQ</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D1201092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D1200949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S1201186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L1-ISC-C2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D1200975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S1201187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L1-ISC-C3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D1200976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S1201188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L1-ISC-C4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D1200977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S1201189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L1-ISC-R1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D1001460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S1201192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L1-ISC-R2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D1001425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S1201193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L1-ISC-R3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D1001426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S1201194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L1-ISC-R4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D1101904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S1201195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L1-ISC-R5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D1200196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S1201196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L1-ISC-XC1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S1202948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19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L1-ISC-YC1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D1201091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L1-ISC-XR1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VEAX</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L1-ISC-YR1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400" b="0" i="0" u="none" strike="noStrike">
                          <a:solidFill>
                            <a:srgbClr val="000000"/>
                          </a:solidFill>
                          <a:effectLst/>
                          <a:latin typeface="Comic Sans MS"/>
                        </a:rPr>
                        <a:t>ISC</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VEAY</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D1201094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L1-ETR-04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OPTICS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Test Rack</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Optics Electronics Lab Rack</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11U</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L1-LDR-C1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b"/>
                      <a:r>
                        <a:rPr lang="en-US" sz="400" b="0" i="0" u="none" strike="noStrike">
                          <a:solidFill>
                            <a:srgbClr val="000000"/>
                          </a:solidFill>
                          <a:effectLst/>
                          <a:latin typeface="Comic Sans MS"/>
                        </a:rPr>
                        <a:t>PSL</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LDR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Vendor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L1-LDR-C2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b"/>
                      <a:r>
                        <a:rPr lang="en-US" sz="400" b="0" i="0" u="none" strike="noStrike">
                          <a:solidFill>
                            <a:srgbClr val="000000"/>
                          </a:solidFill>
                          <a:effectLst/>
                          <a:latin typeface="Comic Sans MS"/>
                        </a:rPr>
                        <a:t>PSL</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LDR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Vendor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L1-PSL-C1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b"/>
                      <a:r>
                        <a:rPr lang="en-US" sz="400" b="0" i="0" u="none" strike="noStrike">
                          <a:solidFill>
                            <a:srgbClr val="000000"/>
                          </a:solidFill>
                          <a:effectLst/>
                          <a:latin typeface="Comic Sans MS"/>
                        </a:rPr>
                        <a:t>PSL</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S1202977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L1-PSL-R1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b"/>
                      <a:r>
                        <a:rPr lang="en-US" sz="400" b="0" i="0" u="none" strike="noStrike">
                          <a:solidFill>
                            <a:srgbClr val="000000"/>
                          </a:solidFill>
                          <a:effectLst/>
                          <a:latin typeface="Comic Sans MS"/>
                        </a:rPr>
                        <a:t>PSL</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D1201120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S1202978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L1-PSL-R2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CE6F1"/>
                    </a:solidFill>
                  </a:tcPr>
                </a:tc>
                <a:tc>
                  <a:txBody>
                    <a:bodyPr/>
                    <a:lstStyle/>
                    <a:p>
                      <a:pPr algn="ctr" fontAlgn="b"/>
                      <a:r>
                        <a:rPr lang="en-US" sz="400" b="0" i="0" u="none" strike="noStrike">
                          <a:solidFill>
                            <a:srgbClr val="000000"/>
                          </a:solidFill>
                          <a:effectLst/>
                          <a:latin typeface="Comic Sans MS"/>
                        </a:rPr>
                        <a:t>PSL</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D1201121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S1202979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HAM 1 and HAM 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S1200743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29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L1-SEI-C2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HAM 2 and HAM 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S1200744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L1-SEI-C3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HAM 4 and HAM 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S1200745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L1-SEI-C4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BCS1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S1200746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L1-SEI-C5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BCS2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S1200747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L1-SEI-C6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BCS3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D1201117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S1200748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L1-SEI-XC1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BCS4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S1202945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L1-SEI-YC1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SEI BCS5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L1-ETR-05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Test Rack</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HAM ISI Electronics Test Rack</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L1-ETR-07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400" b="0" i="0" u="none" strike="noStrike">
                          <a:solidFill>
                            <a:srgbClr val="000000"/>
                          </a:solidFill>
                          <a:effectLst/>
                          <a:latin typeface="Comic Sans MS"/>
                        </a:rPr>
                        <a:t>SEI</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Test Rack</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Triple Electronics Test Rack</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ITM, FM, and BS (1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D1200856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S1104062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39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ITM, FM, and BS (2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D1200859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S1104356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HAM 2 (1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D1200864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S1104357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HAM 2 (2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D1200867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S1104358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ITMX, ITMY, and BS (1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D1200874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S1105375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ITMX, ITMY, and BS (2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D1200875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S1105376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44</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HAM 5 and HAM 6 (1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D1200876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S1105377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45</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L1-SUS-C8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SUS HAM 5 and HAM 6 (2 of 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D1200877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S1105378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46</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L1-SUS-R1</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D1200879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S1200749</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47</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L1-SUS-R2</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D1200880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S1200750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0261">
                <a:tc>
                  <a:txBody>
                    <a:bodyPr/>
                    <a:lstStyle/>
                    <a:p>
                      <a:pPr algn="ctr" fontAlgn="b"/>
                      <a:r>
                        <a:rPr lang="en-US" sz="400" b="0" i="0" u="none" strike="noStrike">
                          <a:solidFill>
                            <a:srgbClr val="000000"/>
                          </a:solidFill>
                          <a:effectLst/>
                          <a:latin typeface="Comic Sans MS"/>
                        </a:rPr>
                        <a:t>48</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L1-SUS-R3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dirty="0">
                          <a:solidFill>
                            <a:srgbClr val="000000"/>
                          </a:solidFill>
                          <a:effectLst/>
                          <a:latin typeface="Comic Sans MS"/>
                        </a:rPr>
                        <a:t> </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D1200883</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dirty="0">
                          <a:solidFill>
                            <a:srgbClr val="000000"/>
                          </a:solidFill>
                          <a:effectLst/>
                          <a:latin typeface="Comic Sans MS"/>
                        </a:rPr>
                        <a:t>S1202300</a:t>
                      </a:r>
                    </a:p>
                  </a:txBody>
                  <a:tcPr marL="4298" marR="4298" marT="42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4" name="Table 3"/>
          <p:cNvGraphicFramePr>
            <a:graphicFrameLocks noGrp="1"/>
          </p:cNvGraphicFramePr>
          <p:nvPr>
            <p:extLst>
              <p:ext uri="{D42A27DB-BD31-4B8C-83A1-F6EECF244321}">
                <p14:modId xmlns:p14="http://schemas.microsoft.com/office/powerpoint/2010/main" val="2503284940"/>
              </p:ext>
            </p:extLst>
          </p:nvPr>
        </p:nvGraphicFramePr>
        <p:xfrm>
          <a:off x="4615431" y="1977172"/>
          <a:ext cx="3975184" cy="4525968"/>
        </p:xfrm>
        <a:graphic>
          <a:graphicData uri="http://schemas.openxmlformats.org/drawingml/2006/table">
            <a:tbl>
              <a:tblPr/>
              <a:tblGrid>
                <a:gridCol w="287038"/>
                <a:gridCol w="479892"/>
                <a:gridCol w="400658"/>
                <a:gridCol w="621917"/>
                <a:gridCol w="932875"/>
                <a:gridCol w="364778"/>
                <a:gridCol w="444013"/>
                <a:gridCol w="444013"/>
              </a:tblGrid>
              <a:tr h="94291">
                <a:tc>
                  <a:txBody>
                    <a:bodyPr/>
                    <a:lstStyle/>
                    <a:p>
                      <a:pPr algn="ctr" fontAlgn="b"/>
                      <a:r>
                        <a:rPr lang="en-US" sz="400" b="0" i="0" u="none" strike="noStrike">
                          <a:solidFill>
                            <a:srgbClr val="000000"/>
                          </a:solidFill>
                          <a:effectLst/>
                          <a:latin typeface="Comic Sans MS"/>
                        </a:rPr>
                        <a:t>49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L1-SUS-R4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D1201134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S1202995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L1-SUS-R5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D1201135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S1202996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L1-SUS-R6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D1201136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S1202997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L1-SUS-XC1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S1202946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L1-SUS-XC2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S1202947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L1-SUS-XR1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VEAX</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D1201131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S1202993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L1-SUS-YC1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L1-SUS-YC2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D1201090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L1-SUS-YR1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VEAY</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D1201132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S1202994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L1-ETR-02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Test Rack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BSC Electronics Test Rack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59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L1-ETR-03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Test Rack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RM Electronics Test Rack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L1-ETR-06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400" b="0" i="0" u="none" strike="noStrike">
                          <a:solidFill>
                            <a:srgbClr val="000000"/>
                          </a:solidFill>
                          <a:effectLst/>
                          <a:latin typeface="Comic Sans MS"/>
                        </a:rPr>
                        <a:t>SUS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Test Rack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STS Huddle Electronics Test Rack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L1-VAC-R1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Vacuum Rack - X Arm</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L1-VAC-R2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LVEA</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Vacuum Rack - Y Arm</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L1-VAC-R3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Mechanical Room</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Vacuum Rack - Mechanical Room</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L1-VAC-XR1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VEAX</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Vacuum Rack - X End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L1-VAC-YR1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VEAY</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Vacuum Rack - Y End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S1105247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S1105248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S1105249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69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S1105250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S1105251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S1105252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S1105253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L1-VDC-C8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CPR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Planned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D1201137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S1202998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L1-VDC-XC1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S1202311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L1-VDC-XC2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S1202312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L1-VDC-YC1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D1200899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S1202313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L1-VDC-YC2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D1200900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S1202314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Atomic Clock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S1203487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79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Fiber Patch</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S1203488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EPICS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S1203489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EPICS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Backup Tape</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Video</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Knurr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IFO Front End Computers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IFO Front End Computers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D1201379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L1-MSR-09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 Computers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D1201380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L1-MSR-10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 Computers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D1201381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L1-MSR-11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General Computing</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D1201382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89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L1-MSR-12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DAQ Electronics Test Rack</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D1201383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90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L1-MSR-13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CDS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MSR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UPS for IFO and CDS Computers</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Linier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D1201384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S1203499</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91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L1-FAC-C1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FAC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D1200940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S1202403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92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L1-FAC-XC1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FAC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CERX</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D1201086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93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L1-FAC-YC1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FAC</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CERY</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D1201093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S1202957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94</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L1-UNK-C1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D1201356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S1203450</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95</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L1-UNK-C2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D1201357</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S1203451</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4291">
                <a:tc>
                  <a:txBody>
                    <a:bodyPr/>
                    <a:lstStyle/>
                    <a:p>
                      <a:pPr algn="ctr" fontAlgn="b"/>
                      <a:r>
                        <a:rPr lang="en-US" sz="400" b="0" i="0" u="none" strike="noStrike">
                          <a:solidFill>
                            <a:srgbClr val="000000"/>
                          </a:solidFill>
                          <a:effectLst/>
                          <a:latin typeface="Comic Sans MS"/>
                        </a:rPr>
                        <a:t>96</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L1-UNK-C3</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CER</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 </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Standard</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a:solidFill>
                            <a:srgbClr val="000000"/>
                          </a:solidFill>
                          <a:effectLst/>
                          <a:latin typeface="Comic Sans MS"/>
                        </a:rPr>
                        <a:t>D1201358</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400" b="0" i="0" u="none" strike="noStrike" dirty="0">
                          <a:solidFill>
                            <a:srgbClr val="000000"/>
                          </a:solidFill>
                          <a:effectLst/>
                          <a:latin typeface="Comic Sans MS"/>
                        </a:rPr>
                        <a:t>S1203452</a:t>
                      </a:r>
                    </a:p>
                  </a:txBody>
                  <a:tcPr marL="4490" marR="4490" marT="4490"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8" name="TextBox 9"/>
          <p:cNvSpPr txBox="1">
            <a:spLocks noChangeArrowheads="1"/>
          </p:cNvSpPr>
          <p:nvPr/>
        </p:nvSpPr>
        <p:spPr bwMode="auto">
          <a:xfrm>
            <a:off x="1951631" y="860294"/>
            <a:ext cx="51997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CDS racks are named according to site, IFO designation, subsystem use, station (location) and sequence</a:t>
            </a:r>
            <a:r>
              <a:rPr lang="en-US" sz="1200" dirty="0" smtClean="0">
                <a:latin typeface="Comic Sans MS" pitchFamily="66" charset="0"/>
              </a:rPr>
              <a:t>.  (See </a:t>
            </a:r>
            <a:r>
              <a:rPr lang="en-US" sz="1200" dirty="0" smtClean="0">
                <a:latin typeface="Comic Sans MS" pitchFamily="66" charset="0"/>
                <a:hlinkClick r:id="rId3"/>
              </a:rPr>
              <a:t>G1001030</a:t>
            </a:r>
            <a:r>
              <a:rPr lang="en-US" sz="1200" dirty="0" smtClean="0">
                <a:latin typeface="Comic Sans MS" pitchFamily="66" charset="0"/>
              </a:rPr>
              <a:t>)</a:t>
            </a:r>
            <a:endParaRPr lang="en-US" sz="1200" dirty="0">
              <a:latin typeface="Comic Sans MS" pitchFamily="66" charset="0"/>
            </a:endParaRPr>
          </a:p>
        </p:txBody>
      </p:sp>
    </p:spTree>
    <p:extLst>
      <p:ext uri="{BB962C8B-B14F-4D97-AF65-F5344CB8AC3E}">
        <p14:creationId xmlns:p14="http://schemas.microsoft.com/office/powerpoint/2010/main" val="1048110311"/>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BB7815-08FB-4AA5-934B-4FC5889489B1}" type="slidenum">
              <a:rPr lang="en-US" smtClean="0">
                <a:solidFill>
                  <a:srgbClr val="898989"/>
                </a:solidFill>
                <a:latin typeface="Calibri" pitchFamily="34" charset="0"/>
              </a:rPr>
              <a:pPr eaLnBrk="1" hangingPunct="1"/>
              <a:t>90</a:t>
            </a:fld>
            <a:endParaRPr lang="en-US" smtClean="0">
              <a:solidFill>
                <a:srgbClr val="898989"/>
              </a:solidFill>
              <a:latin typeface="Calibri" pitchFamily="34" charset="0"/>
            </a:endParaRPr>
          </a:p>
        </p:txBody>
      </p:sp>
      <p:sp>
        <p:nvSpPr>
          <p:cNvPr id="47108" name="Title 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(2)</a:t>
            </a:r>
          </a:p>
        </p:txBody>
      </p:sp>
      <p:sp>
        <p:nvSpPr>
          <p:cNvPr id="4710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pic>
        <p:nvPicPr>
          <p:cNvPr id="590850" name="Picture 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8343" y="1721569"/>
            <a:ext cx="2197644" cy="1517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09877" y="4078546"/>
            <a:ext cx="2393691" cy="7978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675970" y="3371871"/>
            <a:ext cx="3250017" cy="11101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34887" y="5401957"/>
            <a:ext cx="49911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79228" y="1851579"/>
            <a:ext cx="186690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5009" y="1742041"/>
            <a:ext cx="1733550" cy="10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4" name="Picture 2">
            <a:hlinkClick r:id="rId10"/>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6723" y="1851579"/>
            <a:ext cx="4071511" cy="11179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07269381"/>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6141" y="1825815"/>
            <a:ext cx="3567113" cy="394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0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BB7815-08FB-4AA5-934B-4FC5889489B1}" type="slidenum">
              <a:rPr lang="en-US" smtClean="0">
                <a:solidFill>
                  <a:srgbClr val="898989"/>
                </a:solidFill>
                <a:latin typeface="Calibri" pitchFamily="34" charset="0"/>
              </a:rPr>
              <a:pPr eaLnBrk="1" hangingPunct="1"/>
              <a:t>91</a:t>
            </a:fld>
            <a:endParaRPr lang="en-US" smtClean="0">
              <a:solidFill>
                <a:srgbClr val="898989"/>
              </a:solidFill>
              <a:latin typeface="Calibri" pitchFamily="34" charset="0"/>
            </a:endParaRPr>
          </a:p>
        </p:txBody>
      </p:sp>
      <p:sp>
        <p:nvSpPr>
          <p:cNvPr id="47108" name="Title 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(3)</a:t>
            </a:r>
          </a:p>
        </p:txBody>
      </p:sp>
      <p:sp>
        <p:nvSpPr>
          <p:cNvPr id="4710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BB7815-08FB-4AA5-934B-4FC5889489B1}" type="slidenum">
              <a:rPr lang="en-US" smtClean="0">
                <a:solidFill>
                  <a:srgbClr val="898989"/>
                </a:solidFill>
                <a:latin typeface="Calibri" pitchFamily="34" charset="0"/>
              </a:rPr>
              <a:pPr eaLnBrk="1" hangingPunct="1"/>
              <a:t>92</a:t>
            </a:fld>
            <a:endParaRPr lang="en-US" smtClean="0">
              <a:solidFill>
                <a:srgbClr val="898989"/>
              </a:solidFill>
              <a:latin typeface="Calibri" pitchFamily="34" charset="0"/>
            </a:endParaRPr>
          </a:p>
        </p:txBody>
      </p:sp>
      <p:sp>
        <p:nvSpPr>
          <p:cNvPr id="47108" name="Title 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(3)</a:t>
            </a:r>
          </a:p>
        </p:txBody>
      </p:sp>
      <p:sp>
        <p:nvSpPr>
          <p:cNvPr id="4710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60814" y="1133525"/>
            <a:ext cx="4741874" cy="5140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72959747"/>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p:cNvSpPr/>
          <p:nvPr/>
        </p:nvSpPr>
        <p:spPr>
          <a:xfrm>
            <a:off x="6019800" y="5257800"/>
            <a:ext cx="1066800" cy="609600"/>
          </a:xfrm>
          <a:prstGeom prst="rect">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latin typeface="Comic Sans MS" pitchFamily="66" charset="0"/>
              </a:rPr>
              <a:t>Converter?</a:t>
            </a:r>
          </a:p>
        </p:txBody>
      </p:sp>
      <p:sp>
        <p:nvSpPr>
          <p:cNvPr id="13" name="Rectangle 12"/>
          <p:cNvSpPr/>
          <p:nvPr/>
        </p:nvSpPr>
        <p:spPr>
          <a:xfrm>
            <a:off x="1066800" y="4876800"/>
            <a:ext cx="1981200" cy="76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50" dirty="0">
              <a:latin typeface="Comic Sans MS" pitchFamily="66" charset="0"/>
            </a:endParaRPr>
          </a:p>
        </p:txBody>
      </p:sp>
      <p:sp>
        <p:nvSpPr>
          <p:cNvPr id="2" name="Rectangle 1"/>
          <p:cNvSpPr/>
          <p:nvPr/>
        </p:nvSpPr>
        <p:spPr>
          <a:xfrm>
            <a:off x="1066800" y="3886200"/>
            <a:ext cx="1981200" cy="76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latin typeface="Comic Sans MS" pitchFamily="66" charset="0"/>
              </a:rPr>
              <a:t>AOR (Authority On Radio) AR5000 Radio Receiver</a:t>
            </a:r>
          </a:p>
        </p:txBody>
      </p:sp>
      <p:sp>
        <p:nvSpPr>
          <p:cNvPr id="4" name="Cloud Callout 3"/>
          <p:cNvSpPr/>
          <p:nvPr/>
        </p:nvSpPr>
        <p:spPr>
          <a:xfrm>
            <a:off x="6019800" y="914400"/>
            <a:ext cx="2743200" cy="18288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Doug </a:t>
            </a:r>
            <a:r>
              <a:rPr lang="en-US" dirty="0" err="1"/>
              <a:t>Lormand</a:t>
            </a:r>
            <a:r>
              <a:rPr lang="en-US" dirty="0"/>
              <a:t>?</a:t>
            </a:r>
          </a:p>
        </p:txBody>
      </p:sp>
      <p:sp>
        <p:nvSpPr>
          <p:cNvPr id="5" name="TextBox 4"/>
          <p:cNvSpPr txBox="1"/>
          <p:nvPr/>
        </p:nvSpPr>
        <p:spPr>
          <a:xfrm>
            <a:off x="533400" y="1371600"/>
            <a:ext cx="2362200" cy="554038"/>
          </a:xfrm>
          <a:prstGeom prst="rect">
            <a:avLst/>
          </a:prstGeom>
          <a:noFill/>
        </p:spPr>
        <p:txBody>
          <a:bodyPr>
            <a:spAutoFit/>
          </a:bodyPr>
          <a:lstStyle/>
          <a:p>
            <a:pPr fontAlgn="auto">
              <a:spcBef>
                <a:spcPts val="0"/>
              </a:spcBef>
              <a:spcAft>
                <a:spcPts val="0"/>
              </a:spcAft>
              <a:defRPr/>
            </a:pPr>
            <a:r>
              <a:rPr lang="en-US" sz="1000" dirty="0">
                <a:latin typeface="Comic Sans MS" pitchFamily="66" charset="0"/>
                <a:ea typeface="+mn-ea"/>
              </a:rPr>
              <a:t>There are two antennas of interest.</a:t>
            </a:r>
          </a:p>
          <a:p>
            <a:pPr marL="228600" indent="-228600" fontAlgn="auto">
              <a:spcBef>
                <a:spcPts val="0"/>
              </a:spcBef>
              <a:spcAft>
                <a:spcPts val="0"/>
              </a:spcAft>
              <a:buFontTx/>
              <a:buAutoNum type="arabicParenR"/>
              <a:defRPr/>
            </a:pPr>
            <a:r>
              <a:rPr lang="en-US" sz="1000" dirty="0">
                <a:latin typeface="Comic Sans MS" pitchFamily="66" charset="0"/>
                <a:ea typeface="+mn-ea"/>
              </a:rPr>
              <a:t>Roof Antenna</a:t>
            </a:r>
          </a:p>
          <a:p>
            <a:pPr marL="228600" indent="-228600" fontAlgn="auto">
              <a:spcBef>
                <a:spcPts val="0"/>
              </a:spcBef>
              <a:spcAft>
                <a:spcPts val="0"/>
              </a:spcAft>
              <a:buFontTx/>
              <a:buAutoNum type="arabicParenR"/>
              <a:defRPr/>
            </a:pPr>
            <a:r>
              <a:rPr lang="en-US" sz="1000" dirty="0">
                <a:latin typeface="Comic Sans MS" pitchFamily="66" charset="0"/>
                <a:ea typeface="+mn-ea"/>
              </a:rPr>
              <a:t>CDS High-bay Antenna</a:t>
            </a:r>
          </a:p>
        </p:txBody>
      </p:sp>
      <p:sp>
        <p:nvSpPr>
          <p:cNvPr id="48135" name="TextBox 5"/>
          <p:cNvSpPr txBox="1">
            <a:spLocks noChangeArrowheads="1"/>
          </p:cNvSpPr>
          <p:nvPr/>
        </p:nvSpPr>
        <p:spPr bwMode="auto">
          <a:xfrm>
            <a:off x="3429000" y="1655763"/>
            <a:ext cx="2362200"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The Roof Antenna</a:t>
            </a:r>
          </a:p>
          <a:p>
            <a:pPr eaLnBrk="1" hangingPunct="1"/>
            <a:endParaRPr lang="en-US" sz="1000">
              <a:latin typeface="Comic Sans MS" pitchFamily="66" charset="0"/>
            </a:endParaRPr>
          </a:p>
          <a:p>
            <a:pPr eaLnBrk="1" hangingPunct="1">
              <a:buFontTx/>
              <a:buAutoNum type="arabicParenR"/>
            </a:pPr>
            <a:r>
              <a:rPr lang="en-US" sz="1000">
                <a:latin typeface="Comic Sans MS" pitchFamily="66" charset="0"/>
              </a:rPr>
              <a:t>Receiver is located in the MSR</a:t>
            </a:r>
          </a:p>
          <a:p>
            <a:pPr eaLnBrk="1" hangingPunct="1">
              <a:buFontTx/>
              <a:buAutoNum type="arabicParenR"/>
            </a:pPr>
            <a:r>
              <a:rPr lang="en-US" sz="1000">
                <a:latin typeface="Comic Sans MS" pitchFamily="66" charset="0"/>
              </a:rPr>
              <a:t>219.84 MHz FM</a:t>
            </a:r>
          </a:p>
          <a:p>
            <a:pPr eaLnBrk="1" hangingPunct="1"/>
            <a:endParaRPr lang="en-US" sz="1000">
              <a:latin typeface="Comic Sans MS" pitchFamily="66" charset="0"/>
            </a:endParaRPr>
          </a:p>
        </p:txBody>
      </p:sp>
      <p:pic>
        <p:nvPicPr>
          <p:cNvPr id="4813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2438400"/>
            <a:ext cx="1935163"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257800" y="3886200"/>
            <a:ext cx="1981200" cy="762000"/>
          </a:xfrm>
          <a:prstGeom prst="rect">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latin typeface="Comic Sans MS" pitchFamily="66" charset="0"/>
              </a:rPr>
              <a:t>Agilent E3610A DC Power Supply (8V, 3A; 16V, 1.5A)</a:t>
            </a:r>
          </a:p>
        </p:txBody>
      </p:sp>
      <p:cxnSp>
        <p:nvCxnSpPr>
          <p:cNvPr id="10" name="Curved Connector 9"/>
          <p:cNvCxnSpPr>
            <a:endCxn id="17" idx="4"/>
          </p:cNvCxnSpPr>
          <p:nvPr/>
        </p:nvCxnSpPr>
        <p:spPr>
          <a:xfrm rot="16200000" flipV="1">
            <a:off x="2381250" y="5581650"/>
            <a:ext cx="609600" cy="114300"/>
          </a:xfrm>
          <a:prstGeom prst="curvedConnector3">
            <a:avLst>
              <a:gd name="adj1" fmla="val 5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2362200" y="5867400"/>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12VDC Wall  Wart</a:t>
            </a:r>
          </a:p>
        </p:txBody>
      </p:sp>
      <p:sp>
        <p:nvSpPr>
          <p:cNvPr id="14" name="Oval 13"/>
          <p:cNvSpPr/>
          <p:nvPr/>
        </p:nvSpPr>
        <p:spPr>
          <a:xfrm>
            <a:off x="1905000" y="50292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 name="Oval 15"/>
          <p:cNvSpPr/>
          <p:nvPr/>
        </p:nvSpPr>
        <p:spPr>
          <a:xfrm flipH="1" flipV="1">
            <a:off x="1447800" y="5334000"/>
            <a:ext cx="228600" cy="2286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 name="Oval 16"/>
          <p:cNvSpPr/>
          <p:nvPr/>
        </p:nvSpPr>
        <p:spPr>
          <a:xfrm>
            <a:off x="2590800" y="52578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0" name="Curved Connector 19"/>
          <p:cNvCxnSpPr>
            <a:stCxn id="48144" idx="2"/>
            <a:endCxn id="16" idx="0"/>
          </p:cNvCxnSpPr>
          <p:nvPr/>
        </p:nvCxnSpPr>
        <p:spPr>
          <a:xfrm rot="16200000" flipH="1">
            <a:off x="256381" y="4256882"/>
            <a:ext cx="1506537" cy="1104900"/>
          </a:xfrm>
          <a:prstGeom prst="curvedConnector3">
            <a:avLst>
              <a:gd name="adj1" fmla="val 115175"/>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8144" name="TextBox 22"/>
          <p:cNvSpPr txBox="1">
            <a:spLocks noChangeArrowheads="1"/>
          </p:cNvSpPr>
          <p:nvPr/>
        </p:nvSpPr>
        <p:spPr bwMode="auto">
          <a:xfrm>
            <a:off x="76200" y="3810000"/>
            <a:ext cx="7620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To Roof?</a:t>
            </a:r>
          </a:p>
        </p:txBody>
      </p:sp>
      <p:cxnSp>
        <p:nvCxnSpPr>
          <p:cNvPr id="25" name="Curved Connector 24"/>
          <p:cNvCxnSpPr>
            <a:stCxn id="35" idx="2"/>
            <a:endCxn id="14" idx="6"/>
          </p:cNvCxnSpPr>
          <p:nvPr/>
        </p:nvCxnSpPr>
        <p:spPr>
          <a:xfrm rot="10800000">
            <a:off x="1981200" y="5067300"/>
            <a:ext cx="4038600" cy="381000"/>
          </a:xfrm>
          <a:prstGeom prst="curvedConnector3">
            <a:avLst>
              <a:gd name="adj1" fmla="val 5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Oval 27"/>
          <p:cNvSpPr/>
          <p:nvPr/>
        </p:nvSpPr>
        <p:spPr>
          <a:xfrm>
            <a:off x="6629400" y="44196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9" name="Curved Connector 28"/>
          <p:cNvCxnSpPr>
            <a:stCxn id="31" idx="6"/>
            <a:endCxn id="28" idx="6"/>
          </p:cNvCxnSpPr>
          <p:nvPr/>
        </p:nvCxnSpPr>
        <p:spPr>
          <a:xfrm flipH="1" flipV="1">
            <a:off x="6705600" y="4457700"/>
            <a:ext cx="381000" cy="990600"/>
          </a:xfrm>
          <a:prstGeom prst="curvedConnector3">
            <a:avLst>
              <a:gd name="adj1" fmla="val -6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7010400" y="54102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Oval 34"/>
          <p:cNvSpPr/>
          <p:nvPr/>
        </p:nvSpPr>
        <p:spPr>
          <a:xfrm>
            <a:off x="6019800" y="54102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8150" name="TextBox 36"/>
          <p:cNvSpPr txBox="1">
            <a:spLocks noChangeArrowheads="1"/>
          </p:cNvSpPr>
          <p:nvPr/>
        </p:nvSpPr>
        <p:spPr bwMode="auto">
          <a:xfrm>
            <a:off x="1905000" y="4859338"/>
            <a:ext cx="9144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IF Output</a:t>
            </a:r>
          </a:p>
        </p:txBody>
      </p:sp>
      <p:sp>
        <p:nvSpPr>
          <p:cNvPr id="38" name="Oval 37"/>
          <p:cNvSpPr/>
          <p:nvPr/>
        </p:nvSpPr>
        <p:spPr>
          <a:xfrm>
            <a:off x="5715000" y="44196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9" name="Curved Connector 38"/>
          <p:cNvCxnSpPr>
            <a:stCxn id="48153" idx="2"/>
            <a:endCxn id="38" idx="2"/>
          </p:cNvCxnSpPr>
          <p:nvPr/>
        </p:nvCxnSpPr>
        <p:spPr>
          <a:xfrm rot="16200000" flipH="1">
            <a:off x="5048250" y="3790950"/>
            <a:ext cx="266700" cy="1066800"/>
          </a:xfrm>
          <a:prstGeom prst="curved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8153" name="TextBox 40"/>
          <p:cNvSpPr txBox="1">
            <a:spLocks noChangeArrowheads="1"/>
          </p:cNvSpPr>
          <p:nvPr/>
        </p:nvSpPr>
        <p:spPr bwMode="auto">
          <a:xfrm>
            <a:off x="4267200" y="3944938"/>
            <a:ext cx="7620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AC Power</a:t>
            </a:r>
          </a:p>
        </p:txBody>
      </p:sp>
      <p:sp>
        <p:nvSpPr>
          <p:cNvPr id="44" name="Oval 43"/>
          <p:cNvSpPr/>
          <p:nvPr/>
        </p:nvSpPr>
        <p:spPr>
          <a:xfrm>
            <a:off x="7010400" y="56388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5" name="Curved Connector 44"/>
          <p:cNvCxnSpPr>
            <a:stCxn id="44" idx="6"/>
            <a:endCxn id="48156" idx="1"/>
          </p:cNvCxnSpPr>
          <p:nvPr/>
        </p:nvCxnSpPr>
        <p:spPr>
          <a:xfrm flipV="1">
            <a:off x="7086600" y="5667375"/>
            <a:ext cx="685800" cy="9525"/>
          </a:xfrm>
          <a:prstGeom prst="curvedConnector3">
            <a:avLst>
              <a:gd name="adj1" fmla="val 5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8156" name="TextBox 46"/>
          <p:cNvSpPr txBox="1">
            <a:spLocks noChangeArrowheads="1"/>
          </p:cNvSpPr>
          <p:nvPr/>
        </p:nvSpPr>
        <p:spPr bwMode="auto">
          <a:xfrm>
            <a:off x="7772400" y="5545138"/>
            <a:ext cx="9144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To where?</a:t>
            </a:r>
          </a:p>
        </p:txBody>
      </p:sp>
      <p:sp>
        <p:nvSpPr>
          <p:cNvPr id="48157" name="Slide Number Placeholder 2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567030-BCFD-4955-867E-52A5730C8821}" type="slidenum">
              <a:rPr lang="en-US" smtClean="0">
                <a:solidFill>
                  <a:srgbClr val="898989"/>
                </a:solidFill>
                <a:latin typeface="Calibri" pitchFamily="34" charset="0"/>
              </a:rPr>
              <a:pPr eaLnBrk="1" hangingPunct="1"/>
              <a:t>93</a:t>
            </a:fld>
            <a:endParaRPr lang="en-US" smtClean="0">
              <a:solidFill>
                <a:srgbClr val="898989"/>
              </a:solidFill>
              <a:latin typeface="Calibri" pitchFamily="34" charset="0"/>
            </a:endParaRPr>
          </a:p>
        </p:txBody>
      </p:sp>
      <p:sp>
        <p:nvSpPr>
          <p:cNvPr id="48158" name="Title 33"/>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Antennas</a:t>
            </a:r>
          </a:p>
        </p:txBody>
      </p:sp>
      <p:sp>
        <p:nvSpPr>
          <p:cNvPr id="4815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524000" y="16002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 name="Cloud Callout 3"/>
          <p:cNvSpPr/>
          <p:nvPr/>
        </p:nvSpPr>
        <p:spPr>
          <a:xfrm>
            <a:off x="6019800" y="914400"/>
            <a:ext cx="2743200" cy="18288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Mike Fyffe?</a:t>
            </a:r>
          </a:p>
        </p:txBody>
      </p:sp>
      <p:sp>
        <p:nvSpPr>
          <p:cNvPr id="491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2AFE8F-2DCE-4154-9A1A-069F7C9D6241}" type="slidenum">
              <a:rPr lang="en-US" smtClean="0">
                <a:solidFill>
                  <a:srgbClr val="898989"/>
                </a:solidFill>
                <a:latin typeface="Calibri" pitchFamily="34" charset="0"/>
              </a:rPr>
              <a:pPr eaLnBrk="1" hangingPunct="1"/>
              <a:t>94</a:t>
            </a:fld>
            <a:endParaRPr lang="en-US" smtClean="0">
              <a:solidFill>
                <a:srgbClr val="898989"/>
              </a:solidFill>
              <a:latin typeface="Calibri" pitchFamily="34" charset="0"/>
            </a:endParaRPr>
          </a:p>
        </p:txBody>
      </p:sp>
      <p:sp>
        <p:nvSpPr>
          <p:cNvPr id="49157" name="Title 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Cameras (Video)</a:t>
            </a:r>
          </a:p>
        </p:txBody>
      </p:sp>
      <p:sp>
        <p:nvSpPr>
          <p:cNvPr id="49158"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6705600" y="35052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 name="Cloud Callout 3"/>
          <p:cNvSpPr/>
          <p:nvPr/>
        </p:nvSpPr>
        <p:spPr>
          <a:xfrm>
            <a:off x="6019800" y="914400"/>
            <a:ext cx="2743200" cy="18288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(J.) David Barker says this is the Siemens System</a:t>
            </a:r>
          </a:p>
        </p:txBody>
      </p:sp>
      <p:sp>
        <p:nvSpPr>
          <p:cNvPr id="50180" name="TextBox 4"/>
          <p:cNvSpPr txBox="1">
            <a:spLocks noChangeArrowheads="1"/>
          </p:cNvSpPr>
          <p:nvPr/>
        </p:nvSpPr>
        <p:spPr bwMode="auto">
          <a:xfrm>
            <a:off x="304800" y="106680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Humidity sensor locations </a:t>
            </a:r>
          </a:p>
          <a:p>
            <a:pPr eaLnBrk="1" hangingPunct="1">
              <a:buFontTx/>
              <a:buAutoNum type="arabicParenR"/>
            </a:pPr>
            <a:r>
              <a:rPr lang="en-US" sz="1000">
                <a:latin typeface="Comic Sans MS" pitchFamily="66" charset="0"/>
              </a:rPr>
              <a:t>Room 172 – LDR Changing Room</a:t>
            </a:r>
          </a:p>
        </p:txBody>
      </p:sp>
      <p:pic>
        <p:nvPicPr>
          <p:cNvPr id="50181"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95600" y="1143000"/>
            <a:ext cx="2628900" cy="195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2"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2B50526-8F62-45EE-BF95-BE181A803D94}" type="slidenum">
              <a:rPr lang="en-US" smtClean="0">
                <a:solidFill>
                  <a:srgbClr val="898989"/>
                </a:solidFill>
                <a:latin typeface="Calibri" pitchFamily="34" charset="0"/>
              </a:rPr>
              <a:pPr eaLnBrk="1" hangingPunct="1"/>
              <a:t>95</a:t>
            </a:fld>
            <a:endParaRPr lang="en-US" smtClean="0">
              <a:solidFill>
                <a:srgbClr val="898989"/>
              </a:solidFill>
              <a:latin typeface="Calibri" pitchFamily="34" charset="0"/>
            </a:endParaRPr>
          </a:p>
        </p:txBody>
      </p:sp>
      <p:sp>
        <p:nvSpPr>
          <p:cNvPr id="5018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Humidity (and Temperature) Sensors</a:t>
            </a:r>
          </a:p>
        </p:txBody>
      </p:sp>
      <p:sp>
        <p:nvSpPr>
          <p:cNvPr id="50184"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406900" y="3490913"/>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12VDC Wall  Wart</a:t>
            </a:r>
          </a:p>
        </p:txBody>
      </p:sp>
      <p:sp>
        <p:nvSpPr>
          <p:cNvPr id="22" name="Rectangle 21"/>
          <p:cNvSpPr/>
          <p:nvPr/>
        </p:nvSpPr>
        <p:spPr>
          <a:xfrm>
            <a:off x="5834622" y="1143000"/>
            <a:ext cx="1752600" cy="1828800"/>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smtClean="0">
                <a:latin typeface="Comic Sans MS" pitchFamily="66" charset="0"/>
                <a:hlinkClick r:id="rId2"/>
              </a:rPr>
              <a:t>D070443 </a:t>
            </a:r>
            <a:endParaRPr lang="en-US" sz="1000" dirty="0" smtClean="0">
              <a:latin typeface="Comic Sans MS" pitchFamily="66" charset="0"/>
            </a:endParaRPr>
          </a:p>
          <a:p>
            <a:pPr algn="ctr" fontAlgn="auto">
              <a:spcBef>
                <a:spcPts val="0"/>
              </a:spcBef>
              <a:spcAft>
                <a:spcPts val="0"/>
              </a:spcAft>
              <a:defRPr/>
            </a:pPr>
            <a:r>
              <a:rPr lang="en-US" sz="1000" dirty="0" smtClean="0">
                <a:latin typeface="Comic Sans MS" pitchFamily="66" charset="0"/>
              </a:rPr>
              <a:t>Magnetometer Filter</a:t>
            </a:r>
            <a:endParaRPr lang="en-US" sz="1000" dirty="0">
              <a:latin typeface="Comic Sans MS" pitchFamily="66" charset="0"/>
            </a:endParaRPr>
          </a:p>
        </p:txBody>
      </p:sp>
      <p:sp>
        <p:nvSpPr>
          <p:cNvPr id="41" name="Rectangle 40"/>
          <p:cNvSpPr/>
          <p:nvPr/>
        </p:nvSpPr>
        <p:spPr>
          <a:xfrm>
            <a:off x="3873263" y="1232019"/>
            <a:ext cx="1066800" cy="18288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rPr>
              <a:t>Magnetometer Power Supply</a:t>
            </a:r>
          </a:p>
          <a:p>
            <a:pPr algn="ctr" fontAlgn="auto">
              <a:spcBef>
                <a:spcPts val="0"/>
              </a:spcBef>
              <a:spcAft>
                <a:spcPts val="0"/>
              </a:spcAft>
              <a:defRPr/>
            </a:pPr>
            <a:r>
              <a:rPr lang="en-US" sz="1000" dirty="0">
                <a:latin typeface="Comic Sans MS" pitchFamily="66" charset="0"/>
              </a:rPr>
              <a:t>(</a:t>
            </a:r>
            <a:r>
              <a:rPr lang="en-US" sz="1000" dirty="0">
                <a:latin typeface="Comic Sans MS" pitchFamily="66" charset="0"/>
                <a:hlinkClick r:id="rId3"/>
              </a:rPr>
              <a:t>MAG-03PSU</a:t>
            </a:r>
            <a:r>
              <a:rPr lang="en-US" sz="1000" dirty="0">
                <a:latin typeface="Comic Sans MS" pitchFamily="66" charset="0"/>
              </a:rPr>
              <a:t>)</a:t>
            </a:r>
          </a:p>
        </p:txBody>
      </p:sp>
      <p:sp>
        <p:nvSpPr>
          <p:cNvPr id="6" name="Rectangle 5"/>
          <p:cNvSpPr/>
          <p:nvPr/>
        </p:nvSpPr>
        <p:spPr>
          <a:xfrm>
            <a:off x="1219200" y="1339332"/>
            <a:ext cx="457200" cy="144780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a:defRPr/>
            </a:pPr>
            <a:r>
              <a:rPr lang="en-US" sz="1000" dirty="0">
                <a:latin typeface="Comic Sans MS" pitchFamily="66" charset="0"/>
              </a:rPr>
              <a:t>Magnetometer</a:t>
            </a:r>
          </a:p>
          <a:p>
            <a:pPr algn="ctr">
              <a:defRPr/>
            </a:pPr>
            <a:r>
              <a:rPr lang="en-US" sz="1000" dirty="0">
                <a:latin typeface="Comic Sans MS" pitchFamily="66" charset="0"/>
                <a:hlinkClick r:id="rId3"/>
              </a:rPr>
              <a:t>MAG-03MCES</a:t>
            </a:r>
            <a:endParaRPr lang="en-US" sz="1000" dirty="0"/>
          </a:p>
        </p:txBody>
      </p:sp>
      <p:cxnSp>
        <p:nvCxnSpPr>
          <p:cNvPr id="13" name="Elbow Connector 12"/>
          <p:cNvCxnSpPr>
            <a:stCxn id="6" idx="2"/>
            <a:endCxn id="19" idx="4"/>
          </p:cNvCxnSpPr>
          <p:nvPr/>
        </p:nvCxnSpPr>
        <p:spPr>
          <a:xfrm rot="16200000" flipH="1">
            <a:off x="2650331" y="1585119"/>
            <a:ext cx="307975" cy="2713038"/>
          </a:xfrm>
          <a:prstGeom prst="bentConnector3">
            <a:avLst>
              <a:gd name="adj1" fmla="val 174134"/>
            </a:avLst>
          </a:prstGeom>
        </p:spPr>
        <p:style>
          <a:lnRef idx="1">
            <a:schemeClr val="accent1"/>
          </a:lnRef>
          <a:fillRef idx="0">
            <a:schemeClr val="accent1"/>
          </a:fillRef>
          <a:effectRef idx="0">
            <a:schemeClr val="accent1"/>
          </a:effectRef>
          <a:fontRef idx="minor">
            <a:schemeClr val="tx1"/>
          </a:fontRef>
        </p:style>
      </p:cxnSp>
      <p:cxnSp>
        <p:nvCxnSpPr>
          <p:cNvPr id="14" name="Elbow Connector 13"/>
          <p:cNvCxnSpPr>
            <a:stCxn id="50" idx="2"/>
            <a:endCxn id="23" idx="2"/>
          </p:cNvCxnSpPr>
          <p:nvPr/>
        </p:nvCxnSpPr>
        <p:spPr>
          <a:xfrm>
            <a:off x="4924425" y="1982788"/>
            <a:ext cx="927100" cy="762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15" name="Elbow Connector 14"/>
          <p:cNvCxnSpPr>
            <a:stCxn id="5" idx="0"/>
            <a:endCxn id="70" idx="4"/>
          </p:cNvCxnSpPr>
          <p:nvPr/>
        </p:nvCxnSpPr>
        <p:spPr>
          <a:xfrm rot="16200000" flipV="1">
            <a:off x="4461669" y="3278982"/>
            <a:ext cx="396875" cy="2698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5851525" y="2020888"/>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 name="Oval 23"/>
          <p:cNvSpPr/>
          <p:nvPr/>
        </p:nvSpPr>
        <p:spPr>
          <a:xfrm>
            <a:off x="5851525" y="2173288"/>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 name="Oval 24"/>
          <p:cNvSpPr/>
          <p:nvPr/>
        </p:nvSpPr>
        <p:spPr>
          <a:xfrm>
            <a:off x="5851525" y="2325688"/>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7" name="Elbow Connector 26"/>
          <p:cNvCxnSpPr>
            <a:stCxn id="61" idx="1"/>
            <a:endCxn id="24" idx="2"/>
          </p:cNvCxnSpPr>
          <p:nvPr/>
        </p:nvCxnSpPr>
        <p:spPr>
          <a:xfrm>
            <a:off x="4938713" y="2147888"/>
            <a:ext cx="912812" cy="635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34" name="Elbow Connector 33"/>
          <p:cNvCxnSpPr>
            <a:stCxn id="66" idx="1"/>
            <a:endCxn id="25" idx="2"/>
          </p:cNvCxnSpPr>
          <p:nvPr/>
        </p:nvCxnSpPr>
        <p:spPr>
          <a:xfrm>
            <a:off x="4938713" y="2300288"/>
            <a:ext cx="912812" cy="635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7510463" y="198755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6" name="Oval 45"/>
          <p:cNvSpPr/>
          <p:nvPr/>
        </p:nvSpPr>
        <p:spPr>
          <a:xfrm>
            <a:off x="7510463" y="213995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7" name="Oval 46"/>
          <p:cNvSpPr/>
          <p:nvPr/>
        </p:nvSpPr>
        <p:spPr>
          <a:xfrm>
            <a:off x="7510463" y="229235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3" name="Elbow Connector 52"/>
          <p:cNvCxnSpPr>
            <a:stCxn id="45" idx="6"/>
          </p:cNvCxnSpPr>
          <p:nvPr/>
        </p:nvCxnSpPr>
        <p:spPr>
          <a:xfrm>
            <a:off x="7586663" y="2025650"/>
            <a:ext cx="685800" cy="1143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46" idx="6"/>
          </p:cNvCxnSpPr>
          <p:nvPr/>
        </p:nvCxnSpPr>
        <p:spPr>
          <a:xfrm>
            <a:off x="7586663" y="2178050"/>
            <a:ext cx="685800" cy="1143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5" name="Elbow Connector 54"/>
          <p:cNvCxnSpPr>
            <a:stCxn id="47" idx="6"/>
          </p:cNvCxnSpPr>
          <p:nvPr/>
        </p:nvCxnSpPr>
        <p:spPr>
          <a:xfrm>
            <a:off x="7586663" y="2330450"/>
            <a:ext cx="685800" cy="1143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51222" name="TextBox 59"/>
          <p:cNvSpPr txBox="1">
            <a:spLocks noChangeArrowheads="1"/>
          </p:cNvSpPr>
          <p:nvPr/>
        </p:nvSpPr>
        <p:spPr bwMode="auto">
          <a:xfrm>
            <a:off x="5902325" y="19446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sp>
        <p:nvSpPr>
          <p:cNvPr id="51223" name="TextBox 60"/>
          <p:cNvSpPr txBox="1">
            <a:spLocks noChangeArrowheads="1"/>
          </p:cNvSpPr>
          <p:nvPr/>
        </p:nvSpPr>
        <p:spPr bwMode="auto">
          <a:xfrm>
            <a:off x="7205663" y="1911350"/>
            <a:ext cx="3048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sp>
        <p:nvSpPr>
          <p:cNvPr id="51224" name="TextBox 62"/>
          <p:cNvSpPr txBox="1">
            <a:spLocks noChangeArrowheads="1"/>
          </p:cNvSpPr>
          <p:nvPr/>
        </p:nvSpPr>
        <p:spPr bwMode="auto">
          <a:xfrm>
            <a:off x="1206500" y="930275"/>
            <a:ext cx="2667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Magnetometer:  Bartington Instruments MAG-03MC</a:t>
            </a:r>
          </a:p>
        </p:txBody>
      </p:sp>
      <p:sp>
        <p:nvSpPr>
          <p:cNvPr id="51225" name="TextBox 65"/>
          <p:cNvSpPr txBox="1">
            <a:spLocks noChangeArrowheads="1"/>
          </p:cNvSpPr>
          <p:nvPr/>
        </p:nvSpPr>
        <p:spPr bwMode="auto">
          <a:xfrm>
            <a:off x="1904999" y="3886200"/>
            <a:ext cx="10857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5 meter</a:t>
            </a:r>
            <a:endParaRPr lang="en-US" sz="1000" dirty="0">
              <a:latin typeface="Comic Sans MS" pitchFamily="66" charset="0"/>
            </a:endParaRPr>
          </a:p>
        </p:txBody>
      </p:sp>
      <p:pic>
        <p:nvPicPr>
          <p:cNvPr id="5122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67125" y="4775200"/>
            <a:ext cx="1477963" cy="1135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7550" y="4962525"/>
            <a:ext cx="1654175"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8"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5188" y="5343525"/>
            <a:ext cx="1122362"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70713" y="4826000"/>
            <a:ext cx="1679575" cy="135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30" name="TextBox 61"/>
          <p:cNvSpPr txBox="1">
            <a:spLocks noChangeArrowheads="1"/>
          </p:cNvSpPr>
          <p:nvPr/>
        </p:nvSpPr>
        <p:spPr bwMode="auto">
          <a:xfrm>
            <a:off x="4584700" y="18684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grpSp>
        <p:nvGrpSpPr>
          <p:cNvPr id="51231" name="Group 8"/>
          <p:cNvGrpSpPr>
            <a:grpSpLocks noChangeAspect="1"/>
          </p:cNvGrpSpPr>
          <p:nvPr/>
        </p:nvGrpSpPr>
        <p:grpSpPr bwMode="auto">
          <a:xfrm flipH="1" flipV="1">
            <a:off x="4770438" y="1912938"/>
            <a:ext cx="168275" cy="139700"/>
            <a:chOff x="1554480" y="5334000"/>
            <a:chExt cx="548640" cy="457200"/>
          </a:xfrm>
        </p:grpSpPr>
        <p:sp>
          <p:nvSpPr>
            <p:cNvPr id="50" name="Oval 49"/>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1" name="Oval 50"/>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2" name="Rectangle 5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6" name="Rectangle 55"/>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1232" name="Group 8"/>
          <p:cNvGrpSpPr>
            <a:grpSpLocks noChangeAspect="1"/>
          </p:cNvGrpSpPr>
          <p:nvPr/>
        </p:nvGrpSpPr>
        <p:grpSpPr bwMode="auto">
          <a:xfrm flipH="1" flipV="1">
            <a:off x="4770438" y="2078038"/>
            <a:ext cx="168275" cy="139700"/>
            <a:chOff x="1554480" y="5334000"/>
            <a:chExt cx="548640" cy="457200"/>
          </a:xfrm>
        </p:grpSpPr>
        <p:sp>
          <p:nvSpPr>
            <p:cNvPr id="58" name="Oval 57"/>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9" name="Oval 58"/>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0" name="Rectangle 59"/>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1" name="Rectangle 60"/>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1233" name="Group 8"/>
          <p:cNvGrpSpPr>
            <a:grpSpLocks noChangeAspect="1"/>
          </p:cNvGrpSpPr>
          <p:nvPr/>
        </p:nvGrpSpPr>
        <p:grpSpPr bwMode="auto">
          <a:xfrm flipH="1" flipV="1">
            <a:off x="4770438" y="2230438"/>
            <a:ext cx="168275" cy="139700"/>
            <a:chOff x="1554480" y="5334000"/>
            <a:chExt cx="548640" cy="457200"/>
          </a:xfrm>
        </p:grpSpPr>
        <p:sp>
          <p:nvSpPr>
            <p:cNvPr id="63" name="Oval 62"/>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4" name="Oval 63"/>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5" name="Rectangle 64"/>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6" name="Rectangle 65"/>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51234" name="Slide Number Placeholder 5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031A04E-DDF4-456D-A67D-9498ABBBA2BF}" type="slidenum">
              <a:rPr lang="en-US" smtClean="0">
                <a:solidFill>
                  <a:srgbClr val="898989"/>
                </a:solidFill>
                <a:latin typeface="Calibri" pitchFamily="34" charset="0"/>
              </a:rPr>
              <a:pPr eaLnBrk="1" hangingPunct="1"/>
              <a:t>96</a:t>
            </a:fld>
            <a:endParaRPr lang="en-US" smtClean="0">
              <a:solidFill>
                <a:srgbClr val="898989"/>
              </a:solidFill>
              <a:latin typeface="Calibri" pitchFamily="34" charset="0"/>
            </a:endParaRPr>
          </a:p>
        </p:txBody>
      </p:sp>
      <p:sp>
        <p:nvSpPr>
          <p:cNvPr id="51235" name="Title 6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Magnetometer (1)</a:t>
            </a:r>
          </a:p>
        </p:txBody>
      </p:sp>
      <p:sp>
        <p:nvSpPr>
          <p:cNvPr id="51236"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
        <p:nvSpPr>
          <p:cNvPr id="19" name="Oval 18"/>
          <p:cNvSpPr/>
          <p:nvPr/>
        </p:nvSpPr>
        <p:spPr bwMode="auto">
          <a:xfrm>
            <a:off x="4130675" y="3032125"/>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 name="Oval 69"/>
          <p:cNvSpPr/>
          <p:nvPr/>
        </p:nvSpPr>
        <p:spPr bwMode="auto">
          <a:xfrm>
            <a:off x="4616450" y="3030538"/>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Rectangle 1"/>
          <p:cNvSpPr/>
          <p:nvPr/>
        </p:nvSpPr>
        <p:spPr>
          <a:xfrm>
            <a:off x="5303442" y="5725597"/>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8"/>
              </a:rPr>
              <a:t>D030574</a:t>
            </a:r>
            <a:endParaRPr lang="en-US" dirty="0">
              <a:latin typeface="Comic Sans MS" pitchFamily="66" charset="0"/>
            </a:endParaRPr>
          </a:p>
        </p:txBody>
      </p:sp>
      <p:pic>
        <p:nvPicPr>
          <p:cNvPr id="590853"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853781" y="3204177"/>
            <a:ext cx="1317243" cy="2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 name="Group 3"/>
          <p:cNvGrpSpPr/>
          <p:nvPr/>
        </p:nvGrpSpPr>
        <p:grpSpPr>
          <a:xfrm>
            <a:off x="7214159" y="2465388"/>
            <a:ext cx="373063" cy="357187"/>
            <a:chOff x="6909594" y="3418509"/>
            <a:chExt cx="373063" cy="357187"/>
          </a:xfrm>
        </p:grpSpPr>
        <p:pic>
          <p:nvPicPr>
            <p:cNvPr id="57"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909594" y="3418509"/>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Oval 70"/>
            <p:cNvSpPr/>
            <p:nvPr/>
          </p:nvSpPr>
          <p:spPr bwMode="auto">
            <a:xfrm>
              <a:off x="7069713" y="34952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7" name="Oval 66"/>
            <p:cNvSpPr/>
            <p:nvPr/>
          </p:nvSpPr>
          <p:spPr bwMode="auto">
            <a:xfrm>
              <a:off x="7132738"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8" name="Oval 67"/>
            <p:cNvSpPr/>
            <p:nvPr/>
          </p:nvSpPr>
          <p:spPr bwMode="auto">
            <a:xfrm>
              <a:off x="7063988" y="36201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9" name="Oval 68"/>
            <p:cNvSpPr/>
            <p:nvPr/>
          </p:nvSpPr>
          <p:spPr bwMode="auto">
            <a:xfrm>
              <a:off x="7002113"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 name="Group 2"/>
          <p:cNvGrpSpPr/>
          <p:nvPr/>
        </p:nvGrpSpPr>
        <p:grpSpPr>
          <a:xfrm>
            <a:off x="7834412" y="2469542"/>
            <a:ext cx="384175" cy="368300"/>
            <a:chOff x="8069263" y="3204177"/>
            <a:chExt cx="384175" cy="368300"/>
          </a:xfrm>
        </p:grpSpPr>
        <p:pic>
          <p:nvPicPr>
            <p:cNvPr id="62" name="Picture 3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69263" y="3204177"/>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Oval 71"/>
            <p:cNvSpPr/>
            <p:nvPr/>
          </p:nvSpPr>
          <p:spPr bwMode="auto">
            <a:xfrm>
              <a:off x="8187275" y="3309922"/>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3" name="Oval 72"/>
            <p:cNvSpPr/>
            <p:nvPr/>
          </p:nvSpPr>
          <p:spPr bwMode="auto">
            <a:xfrm>
              <a:off x="8277800" y="330419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Oval 76"/>
            <p:cNvSpPr/>
            <p:nvPr/>
          </p:nvSpPr>
          <p:spPr bwMode="auto">
            <a:xfrm>
              <a:off x="8277800"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8" name="Oval 77"/>
            <p:cNvSpPr/>
            <p:nvPr/>
          </p:nvSpPr>
          <p:spPr bwMode="auto">
            <a:xfrm>
              <a:off x="8188425"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74" name="TextBox 65"/>
          <p:cNvSpPr txBox="1">
            <a:spLocks noChangeArrowheads="1"/>
          </p:cNvSpPr>
          <p:nvPr/>
        </p:nvSpPr>
        <p:spPr bwMode="auto">
          <a:xfrm>
            <a:off x="6552054" y="3118350"/>
            <a:ext cx="205140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900" dirty="0" smtClean="0">
                <a:latin typeface="Comic Sans MS" pitchFamily="66" charset="0"/>
              </a:rPr>
              <a:t>Pin 1: +15VDC … Red/</a:t>
            </a:r>
            <a:r>
              <a:rPr lang="en-US" sz="900" dirty="0" err="1" smtClean="0">
                <a:latin typeface="Comic Sans MS" pitchFamily="66" charset="0"/>
              </a:rPr>
              <a:t>Blk</a:t>
            </a:r>
            <a:r>
              <a:rPr lang="en-US" sz="900" dirty="0" smtClean="0">
                <a:latin typeface="Comic Sans MS" pitchFamily="66" charset="0"/>
              </a:rPr>
              <a:t> RED</a:t>
            </a:r>
          </a:p>
          <a:p>
            <a:pPr eaLnBrk="1" hangingPunct="1"/>
            <a:r>
              <a:rPr lang="en-US" sz="900" dirty="0" smtClean="0">
                <a:latin typeface="Comic Sans MS" pitchFamily="66" charset="0"/>
              </a:rPr>
              <a:t>Pin 2: Ground … Red/</a:t>
            </a:r>
            <a:r>
              <a:rPr lang="en-US" sz="900" dirty="0" err="1" smtClean="0">
                <a:latin typeface="Comic Sans MS" pitchFamily="66" charset="0"/>
              </a:rPr>
              <a:t>Blk</a:t>
            </a:r>
            <a:r>
              <a:rPr lang="en-US" sz="900" dirty="0" smtClean="0">
                <a:latin typeface="Comic Sans MS" pitchFamily="66" charset="0"/>
              </a:rPr>
              <a:t> BLACK</a:t>
            </a:r>
          </a:p>
          <a:p>
            <a:pPr eaLnBrk="1" hangingPunct="1"/>
            <a:r>
              <a:rPr lang="en-US" sz="900" dirty="0" smtClean="0">
                <a:latin typeface="Comic Sans MS" pitchFamily="66" charset="0"/>
              </a:rPr>
              <a:t>Pin 3: -15VDC … </a:t>
            </a:r>
            <a:r>
              <a:rPr lang="en-US" sz="900" dirty="0" err="1" smtClean="0">
                <a:latin typeface="Comic Sans MS" pitchFamily="66" charset="0"/>
              </a:rPr>
              <a:t>Wht</a:t>
            </a:r>
            <a:r>
              <a:rPr lang="en-US" sz="900" dirty="0" smtClean="0">
                <a:latin typeface="Comic Sans MS" pitchFamily="66" charset="0"/>
              </a:rPr>
              <a:t>/</a:t>
            </a:r>
            <a:r>
              <a:rPr lang="en-US" sz="900" dirty="0" err="1" smtClean="0">
                <a:latin typeface="Comic Sans MS" pitchFamily="66" charset="0"/>
              </a:rPr>
              <a:t>Blk</a:t>
            </a:r>
            <a:r>
              <a:rPr lang="en-US" sz="900" dirty="0" smtClean="0">
                <a:latin typeface="Comic Sans MS" pitchFamily="66" charset="0"/>
              </a:rPr>
              <a:t> WHITE</a:t>
            </a:r>
          </a:p>
          <a:p>
            <a:pPr eaLnBrk="1" hangingPunct="1"/>
            <a:r>
              <a:rPr lang="en-US" sz="900" dirty="0" smtClean="0">
                <a:latin typeface="Comic Sans MS" pitchFamily="66" charset="0"/>
              </a:rPr>
              <a:t>Pin 4: Ground … </a:t>
            </a:r>
            <a:r>
              <a:rPr lang="en-US" sz="900" dirty="0" err="1" smtClean="0">
                <a:latin typeface="Comic Sans MS" pitchFamily="66" charset="0"/>
              </a:rPr>
              <a:t>Wht</a:t>
            </a:r>
            <a:r>
              <a:rPr lang="en-US" sz="900" dirty="0" smtClean="0">
                <a:latin typeface="Comic Sans MS" pitchFamily="66" charset="0"/>
              </a:rPr>
              <a:t>/</a:t>
            </a:r>
            <a:r>
              <a:rPr lang="en-US" sz="900" dirty="0" err="1" smtClean="0">
                <a:latin typeface="Comic Sans MS" pitchFamily="66" charset="0"/>
              </a:rPr>
              <a:t>Blk</a:t>
            </a:r>
            <a:r>
              <a:rPr lang="en-US" sz="900" dirty="0" smtClean="0">
                <a:latin typeface="Comic Sans MS" pitchFamily="66" charset="0"/>
              </a:rPr>
              <a:t> BLACK</a:t>
            </a:r>
            <a:endParaRPr lang="en-US" sz="900" dirty="0">
              <a:latin typeface="Comic Sans MS" pitchFamily="66" charset="0"/>
            </a:endParaRPr>
          </a:p>
        </p:txBody>
      </p:sp>
      <p:sp>
        <p:nvSpPr>
          <p:cNvPr id="7" name="Rectangle 6"/>
          <p:cNvSpPr/>
          <p:nvPr/>
        </p:nvSpPr>
        <p:spPr>
          <a:xfrm>
            <a:off x="5326100" y="6023821"/>
            <a:ext cx="1255472" cy="369332"/>
          </a:xfrm>
          <a:prstGeom prst="rect">
            <a:avLst/>
          </a:prstGeom>
        </p:spPr>
        <p:txBody>
          <a:bodyPr wrap="none">
            <a:spAutoFit/>
          </a:bodyPr>
          <a:lstStyle/>
          <a:p>
            <a:r>
              <a:rPr lang="en-US" dirty="0">
                <a:latin typeface="Comic Sans MS" pitchFamily="66" charset="0"/>
                <a:hlinkClick r:id="rId12"/>
              </a:rPr>
              <a:t>T1100382</a:t>
            </a:r>
            <a:endParaRPr lang="en-US" dirty="0"/>
          </a:p>
        </p:txBody>
      </p:sp>
      <p:sp>
        <p:nvSpPr>
          <p:cNvPr id="75" name="TextBox 65"/>
          <p:cNvSpPr txBox="1">
            <a:spLocks noChangeArrowheads="1"/>
          </p:cNvSpPr>
          <p:nvPr/>
        </p:nvSpPr>
        <p:spPr bwMode="auto">
          <a:xfrm>
            <a:off x="2107320" y="3682782"/>
            <a:ext cx="205140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900" dirty="0" smtClean="0">
                <a:latin typeface="Comic Sans MS" pitchFamily="66" charset="0"/>
              </a:rPr>
              <a:t>9-18VDC Power </a:t>
            </a:r>
            <a:endParaRPr lang="en-US" sz="900" dirty="0">
              <a:latin typeface="Comic Sans MS" pitchFamily="66" charset="0"/>
            </a:endParaRPr>
          </a:p>
        </p:txBody>
      </p:sp>
    </p:spTree>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32031" y="3588848"/>
            <a:ext cx="3672191" cy="2966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2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1339F54-0758-40AC-B234-0B416A8C73EB}" type="slidenum">
              <a:rPr lang="en-US" smtClean="0">
                <a:solidFill>
                  <a:srgbClr val="898989"/>
                </a:solidFill>
                <a:latin typeface="Calibri" pitchFamily="34" charset="0"/>
              </a:rPr>
              <a:pPr eaLnBrk="1" hangingPunct="1"/>
              <a:t>97</a:t>
            </a:fld>
            <a:endParaRPr lang="en-US" smtClean="0">
              <a:solidFill>
                <a:srgbClr val="898989"/>
              </a:solidFill>
              <a:latin typeface="Calibri" pitchFamily="34" charset="0"/>
            </a:endParaRPr>
          </a:p>
        </p:txBody>
      </p:sp>
      <p:sp>
        <p:nvSpPr>
          <p:cNvPr id="52228" name="Title 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Magnetometers (2) Filter Schematic</a:t>
            </a:r>
          </a:p>
        </p:txBody>
      </p:sp>
      <p:sp>
        <p:nvSpPr>
          <p:cNvPr id="5222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pic>
        <p:nvPicPr>
          <p:cNvPr id="5918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32451" y="732713"/>
            <a:ext cx="6728398" cy="2832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233330" y="4316183"/>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5"/>
              </a:rPr>
              <a:t>D030574</a:t>
            </a:r>
            <a:endParaRPr lang="en-US" dirty="0">
              <a:latin typeface="Comic Sans MS" pitchFamily="66" charset="0"/>
            </a:endParaRPr>
          </a:p>
        </p:txBody>
      </p:sp>
    </p:spTree>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3000" y="3776663"/>
            <a:ext cx="6096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5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1539875"/>
            <a:ext cx="5972175"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2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5B17D08-E5DA-4FAD-B6EB-59B0911270F0}" type="slidenum">
              <a:rPr lang="en-US" smtClean="0">
                <a:solidFill>
                  <a:srgbClr val="898989"/>
                </a:solidFill>
                <a:latin typeface="Calibri" pitchFamily="34" charset="0"/>
              </a:rPr>
              <a:pPr eaLnBrk="1" hangingPunct="1"/>
              <a:t>98</a:t>
            </a:fld>
            <a:endParaRPr lang="en-US" smtClean="0">
              <a:solidFill>
                <a:srgbClr val="898989"/>
              </a:solidFill>
              <a:latin typeface="Calibri" pitchFamily="34" charset="0"/>
            </a:endParaRPr>
          </a:p>
        </p:txBody>
      </p:sp>
      <p:sp>
        <p:nvSpPr>
          <p:cNvPr id="53253" name="Title 7"/>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Magnetometers (3) Amplifier Sketch</a:t>
            </a:r>
          </a:p>
        </p:txBody>
      </p:sp>
      <p:sp>
        <p:nvSpPr>
          <p:cNvPr id="53254"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spTree>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extBox 3"/>
          <p:cNvSpPr txBox="1">
            <a:spLocks noChangeArrowheads="1"/>
          </p:cNvSpPr>
          <p:nvPr/>
        </p:nvSpPr>
        <p:spPr bwMode="auto">
          <a:xfrm>
            <a:off x="3124200" y="1143000"/>
            <a:ext cx="26987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omic Sans MS" pitchFamily="66" charset="0"/>
              </a:rPr>
              <a:t>The Manufacturer is </a:t>
            </a:r>
            <a:r>
              <a:rPr lang="en-US" sz="1000" dirty="0" err="1">
                <a:latin typeface="Comic Sans MS" pitchFamily="66" charset="0"/>
              </a:rPr>
              <a:t>Bruel</a:t>
            </a:r>
            <a:r>
              <a:rPr lang="en-US" sz="1000" dirty="0">
                <a:latin typeface="Comic Sans MS" pitchFamily="66" charset="0"/>
              </a:rPr>
              <a:t> &amp; </a:t>
            </a:r>
            <a:r>
              <a:rPr lang="en-US" sz="1000" dirty="0" err="1">
                <a:latin typeface="Comic Sans MS" pitchFamily="66" charset="0"/>
              </a:rPr>
              <a:t>Kjaer</a:t>
            </a:r>
            <a:endParaRPr lang="en-US" sz="1000" dirty="0">
              <a:latin typeface="Comic Sans MS" pitchFamily="66" charset="0"/>
            </a:endParaRPr>
          </a:p>
          <a:p>
            <a:pPr eaLnBrk="1" hangingPunct="1"/>
            <a:endParaRPr lang="en-US" sz="1000" dirty="0">
              <a:latin typeface="Comic Sans MS" pitchFamily="66" charset="0"/>
            </a:endParaRPr>
          </a:p>
        </p:txBody>
      </p:sp>
      <p:pic>
        <p:nvPicPr>
          <p:cNvPr id="5427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38400" y="5257800"/>
            <a:ext cx="3810000" cy="1179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 y="5257800"/>
            <a:ext cx="1676400" cy="1201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7" name="Picture 7"/>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39000" y="4648200"/>
            <a:ext cx="12541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72200" y="1981200"/>
            <a:ext cx="2590800" cy="248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12"/>
          <p:cNvSpPr txBox="1"/>
          <p:nvPr/>
        </p:nvSpPr>
        <p:spPr>
          <a:xfrm>
            <a:off x="304800" y="1066800"/>
            <a:ext cx="2743200" cy="2246769"/>
          </a:xfrm>
          <a:prstGeom prst="rect">
            <a:avLst/>
          </a:prstGeom>
          <a:noFill/>
        </p:spPr>
        <p:txBody>
          <a:bodyPr>
            <a:spAutoFit/>
          </a:bodyPr>
          <a:lstStyle/>
          <a:p>
            <a:pPr fontAlgn="auto">
              <a:spcBef>
                <a:spcPts val="0"/>
              </a:spcBef>
              <a:spcAft>
                <a:spcPts val="0"/>
              </a:spcAft>
              <a:defRPr/>
            </a:pPr>
            <a:r>
              <a:rPr lang="en-US" sz="1000" dirty="0">
                <a:latin typeface="Comic Sans MS" pitchFamily="66" charset="0"/>
                <a:ea typeface="+mn-ea"/>
              </a:rPr>
              <a:t>Microphone locations / Pair</a:t>
            </a:r>
          </a:p>
          <a:p>
            <a:pPr marL="228600" indent="-228600" fontAlgn="auto">
              <a:spcBef>
                <a:spcPts val="0"/>
              </a:spcBef>
              <a:spcAft>
                <a:spcPts val="0"/>
              </a:spcAft>
              <a:buFontTx/>
              <a:buAutoNum type="arabicParenR"/>
              <a:defRPr/>
            </a:pPr>
            <a:r>
              <a:rPr lang="en-US" sz="1000" dirty="0">
                <a:latin typeface="Comic Sans MS" pitchFamily="66" charset="0"/>
                <a:ea typeface="+mn-ea"/>
              </a:rPr>
              <a:t>PSL / ISCT1</a:t>
            </a:r>
          </a:p>
          <a:p>
            <a:pPr marL="228600" indent="-228600" fontAlgn="auto">
              <a:spcBef>
                <a:spcPts val="0"/>
              </a:spcBef>
              <a:spcAft>
                <a:spcPts val="0"/>
              </a:spcAft>
              <a:buFontTx/>
              <a:buAutoNum type="arabicParenR"/>
              <a:defRPr/>
            </a:pPr>
            <a:r>
              <a:rPr lang="en-US" sz="1000" dirty="0">
                <a:latin typeface="Comic Sans MS" pitchFamily="66" charset="0"/>
                <a:ea typeface="+mn-ea"/>
              </a:rPr>
              <a:t>ISCT1 / PSL</a:t>
            </a:r>
          </a:p>
          <a:p>
            <a:pPr marL="228600" indent="-228600" fontAlgn="auto">
              <a:spcBef>
                <a:spcPts val="0"/>
              </a:spcBef>
              <a:spcAft>
                <a:spcPts val="0"/>
              </a:spcAft>
              <a:buFontTx/>
              <a:buAutoNum type="arabicParenR"/>
              <a:defRPr/>
            </a:pPr>
            <a:r>
              <a:rPr lang="en-US" sz="1000" dirty="0">
                <a:latin typeface="Comic Sans MS" pitchFamily="66" charset="0"/>
                <a:ea typeface="+mn-ea"/>
              </a:rPr>
              <a:t>HAM1 / HAM3</a:t>
            </a:r>
          </a:p>
          <a:p>
            <a:pPr marL="228600" indent="-228600" fontAlgn="auto">
              <a:spcBef>
                <a:spcPts val="0"/>
              </a:spcBef>
              <a:spcAft>
                <a:spcPts val="0"/>
              </a:spcAft>
              <a:buFontTx/>
              <a:buAutoNum type="arabicParenR"/>
              <a:defRPr/>
            </a:pPr>
            <a:r>
              <a:rPr lang="en-US" sz="1000" dirty="0">
                <a:latin typeface="Comic Sans MS" pitchFamily="66" charset="0"/>
                <a:ea typeface="+mn-ea"/>
              </a:rPr>
              <a:t>HAM3 / HAM1</a:t>
            </a:r>
          </a:p>
          <a:p>
            <a:pPr marL="228600" indent="-228600" fontAlgn="auto">
              <a:spcBef>
                <a:spcPts val="0"/>
              </a:spcBef>
              <a:spcAft>
                <a:spcPts val="0"/>
              </a:spcAft>
              <a:buFontTx/>
              <a:buAutoNum type="arabicParenR"/>
              <a:defRPr/>
            </a:pPr>
            <a:r>
              <a:rPr lang="en-US" sz="1000" dirty="0">
                <a:latin typeface="Comic Sans MS" pitchFamily="66" charset="0"/>
                <a:ea typeface="+mn-ea"/>
              </a:rPr>
              <a:t>BSC2 (aka LVEA) / HAM6</a:t>
            </a:r>
          </a:p>
          <a:p>
            <a:pPr marL="228600" indent="-228600" fontAlgn="auto">
              <a:spcBef>
                <a:spcPts val="0"/>
              </a:spcBef>
              <a:spcAft>
                <a:spcPts val="0"/>
              </a:spcAft>
              <a:buFontTx/>
              <a:buAutoNum type="arabicParenR"/>
              <a:defRPr/>
            </a:pPr>
            <a:r>
              <a:rPr lang="en-US" sz="1000" dirty="0">
                <a:latin typeface="Comic Sans MS" pitchFamily="66" charset="0"/>
                <a:ea typeface="+mn-ea"/>
              </a:rPr>
              <a:t>BSC1 / BSC3</a:t>
            </a:r>
          </a:p>
          <a:p>
            <a:pPr marL="228600" indent="-228600" fontAlgn="auto">
              <a:spcBef>
                <a:spcPts val="0"/>
              </a:spcBef>
              <a:spcAft>
                <a:spcPts val="0"/>
              </a:spcAft>
              <a:buFontTx/>
              <a:buAutoNum type="arabicParenR"/>
              <a:defRPr/>
            </a:pPr>
            <a:r>
              <a:rPr lang="en-US" sz="1000" dirty="0">
                <a:latin typeface="Comic Sans MS" pitchFamily="66" charset="0"/>
                <a:ea typeface="+mn-ea"/>
              </a:rPr>
              <a:t>BSC3 / BSC1</a:t>
            </a:r>
          </a:p>
          <a:p>
            <a:pPr marL="228600" indent="-228600" fontAlgn="auto">
              <a:spcBef>
                <a:spcPts val="0"/>
              </a:spcBef>
              <a:spcAft>
                <a:spcPts val="0"/>
              </a:spcAft>
              <a:buFontTx/>
              <a:buAutoNum type="arabicParenR"/>
              <a:defRPr/>
            </a:pPr>
            <a:r>
              <a:rPr lang="en-US" sz="1000" dirty="0">
                <a:latin typeface="Comic Sans MS" pitchFamily="66" charset="0"/>
                <a:ea typeface="+mn-ea"/>
              </a:rPr>
              <a:t>HAM6 / LVEA</a:t>
            </a:r>
          </a:p>
          <a:p>
            <a:pPr marL="228600" indent="-228600" fontAlgn="auto">
              <a:spcBef>
                <a:spcPts val="0"/>
              </a:spcBef>
              <a:spcAft>
                <a:spcPts val="0"/>
              </a:spcAft>
              <a:buFontTx/>
              <a:buAutoNum type="arabicParenR"/>
              <a:defRPr/>
            </a:pPr>
            <a:r>
              <a:rPr lang="en-US" sz="1000" dirty="0">
                <a:latin typeface="Comic Sans MS" pitchFamily="66" charset="0"/>
                <a:ea typeface="+mn-ea"/>
              </a:rPr>
              <a:t>BSC4 </a:t>
            </a:r>
            <a:r>
              <a:rPr lang="en-US" sz="1000" dirty="0" smtClean="0">
                <a:latin typeface="Comic Sans MS" pitchFamily="66" charset="0"/>
                <a:ea typeface="+mn-ea"/>
              </a:rPr>
              <a:t>(X) / </a:t>
            </a:r>
            <a:r>
              <a:rPr lang="en-US" sz="1000" dirty="0">
                <a:latin typeface="Comic Sans MS" pitchFamily="66" charset="0"/>
                <a:ea typeface="+mn-ea"/>
              </a:rPr>
              <a:t>not paired</a:t>
            </a:r>
          </a:p>
          <a:p>
            <a:pPr marL="228600" indent="-228600" fontAlgn="auto">
              <a:spcBef>
                <a:spcPts val="0"/>
              </a:spcBef>
              <a:spcAft>
                <a:spcPts val="0"/>
              </a:spcAft>
              <a:buFontTx/>
              <a:buAutoNum type="arabicParenR"/>
              <a:defRPr/>
            </a:pPr>
            <a:r>
              <a:rPr lang="en-US" sz="1000" dirty="0" smtClean="0">
                <a:latin typeface="Comic Sans MS" pitchFamily="66" charset="0"/>
                <a:ea typeface="+mn-ea"/>
              </a:rPr>
              <a:t>BSC5 (Y)/ </a:t>
            </a:r>
            <a:r>
              <a:rPr lang="en-US" sz="1000" dirty="0">
                <a:latin typeface="Comic Sans MS" pitchFamily="66" charset="0"/>
                <a:ea typeface="+mn-ea"/>
              </a:rPr>
              <a:t>not paired</a:t>
            </a:r>
          </a:p>
          <a:p>
            <a:pPr marL="228600" indent="-228600" fontAlgn="auto">
              <a:spcBef>
                <a:spcPts val="0"/>
              </a:spcBef>
              <a:spcAft>
                <a:spcPts val="0"/>
              </a:spcAft>
              <a:buFontTx/>
              <a:buAutoNum type="arabicParenR"/>
              <a:defRPr/>
            </a:pPr>
            <a:r>
              <a:rPr lang="en-US" sz="1000" dirty="0">
                <a:latin typeface="Comic Sans MS" pitchFamily="66" charset="0"/>
                <a:ea typeface="+mn-ea"/>
              </a:rPr>
              <a:t>LSR (aka CDS High-bay) / not </a:t>
            </a:r>
            <a:r>
              <a:rPr lang="en-US" sz="1000" dirty="0" smtClean="0">
                <a:latin typeface="Comic Sans MS" pitchFamily="66" charset="0"/>
                <a:ea typeface="+mn-ea"/>
              </a:rPr>
              <a:t>paired</a:t>
            </a:r>
          </a:p>
          <a:p>
            <a:pPr marL="228600" indent="-228600" fontAlgn="auto">
              <a:spcBef>
                <a:spcPts val="0"/>
              </a:spcBef>
              <a:spcAft>
                <a:spcPts val="0"/>
              </a:spcAft>
              <a:buFontTx/>
              <a:buAutoNum type="arabicParenR"/>
              <a:defRPr/>
            </a:pPr>
            <a:r>
              <a:rPr lang="en-US" sz="1000" dirty="0" smtClean="0">
                <a:latin typeface="Comic Sans MS" pitchFamily="66" charset="0"/>
                <a:ea typeface="+mn-ea"/>
              </a:rPr>
              <a:t>VEAX Bay </a:t>
            </a:r>
            <a:r>
              <a:rPr lang="en-US" sz="1000" dirty="0" err="1" smtClean="0">
                <a:latin typeface="Comic Sans MS" pitchFamily="66" charset="0"/>
                <a:ea typeface="+mn-ea"/>
              </a:rPr>
              <a:t>Mic</a:t>
            </a:r>
            <a:r>
              <a:rPr lang="en-US" sz="1000" dirty="0" smtClean="0">
                <a:latin typeface="Comic Sans MS" pitchFamily="66" charset="0"/>
                <a:ea typeface="+mn-ea"/>
              </a:rPr>
              <a:t> / not paired</a:t>
            </a:r>
          </a:p>
          <a:p>
            <a:pPr marL="228600" indent="-228600" fontAlgn="auto">
              <a:spcBef>
                <a:spcPts val="0"/>
              </a:spcBef>
              <a:spcAft>
                <a:spcPts val="0"/>
              </a:spcAft>
              <a:buFontTx/>
              <a:buAutoNum type="arabicParenR"/>
              <a:defRPr/>
            </a:pPr>
            <a:r>
              <a:rPr lang="en-US" sz="1000" dirty="0" smtClean="0">
                <a:latin typeface="Comic Sans MS" pitchFamily="66" charset="0"/>
                <a:ea typeface="+mn-ea"/>
              </a:rPr>
              <a:t>VEAY Bay </a:t>
            </a:r>
            <a:r>
              <a:rPr lang="en-US" sz="1000" dirty="0" err="1" smtClean="0">
                <a:latin typeface="Comic Sans MS" pitchFamily="66" charset="0"/>
                <a:ea typeface="+mn-ea"/>
              </a:rPr>
              <a:t>Mic</a:t>
            </a:r>
            <a:r>
              <a:rPr lang="en-US" sz="1000" dirty="0" smtClean="0">
                <a:latin typeface="Comic Sans MS" pitchFamily="66" charset="0"/>
                <a:ea typeface="+mn-ea"/>
              </a:rPr>
              <a:t> / not paired</a:t>
            </a:r>
            <a:endParaRPr lang="en-US" sz="1000" dirty="0">
              <a:latin typeface="Comic Sans MS" pitchFamily="66" charset="0"/>
              <a:ea typeface="+mn-ea"/>
            </a:endParaRPr>
          </a:p>
        </p:txBody>
      </p:sp>
      <p:sp>
        <p:nvSpPr>
          <p:cNvPr id="54281" name="TextBox 13"/>
          <p:cNvSpPr txBox="1">
            <a:spLocks noChangeArrowheads="1"/>
          </p:cNvSpPr>
          <p:nvPr/>
        </p:nvSpPr>
        <p:spPr bwMode="auto">
          <a:xfrm>
            <a:off x="3429000" y="5486400"/>
            <a:ext cx="10668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2 meter cable</a:t>
            </a:r>
          </a:p>
        </p:txBody>
      </p:sp>
      <p:sp>
        <p:nvSpPr>
          <p:cNvPr id="54282" name="TextBox 15"/>
          <p:cNvSpPr txBox="1">
            <a:spLocks noChangeArrowheads="1"/>
          </p:cNvSpPr>
          <p:nvPr/>
        </p:nvSpPr>
        <p:spPr bwMode="auto">
          <a:xfrm>
            <a:off x="3429000" y="4800600"/>
            <a:ext cx="2057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Extension cables are available – 3m, 10m, and 30m</a:t>
            </a:r>
          </a:p>
        </p:txBody>
      </p:sp>
      <p:sp>
        <p:nvSpPr>
          <p:cNvPr id="54283" name="TextBox 16"/>
          <p:cNvSpPr txBox="1">
            <a:spLocks noChangeArrowheads="1"/>
          </p:cNvSpPr>
          <p:nvPr/>
        </p:nvSpPr>
        <p:spPr bwMode="auto">
          <a:xfrm>
            <a:off x="3124200" y="1809750"/>
            <a:ext cx="28273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Since the power supply handles two microphones, the microphones are ‘paired’ in certain places.</a:t>
            </a:r>
          </a:p>
          <a:p>
            <a:pPr eaLnBrk="1" hangingPunct="1"/>
            <a:endParaRPr lang="en-US" sz="1000">
              <a:latin typeface="Comic Sans MS" pitchFamily="66" charset="0"/>
            </a:endParaRPr>
          </a:p>
        </p:txBody>
      </p:sp>
      <p:sp>
        <p:nvSpPr>
          <p:cNvPr id="54284" name="Slide Number Placeholder 1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7E84F6-FFD1-4BBE-9AA9-CF17531CB54E}" type="slidenum">
              <a:rPr lang="en-US" smtClean="0">
                <a:solidFill>
                  <a:srgbClr val="898989"/>
                </a:solidFill>
                <a:latin typeface="Calibri" pitchFamily="34" charset="0"/>
              </a:rPr>
              <a:pPr eaLnBrk="1" hangingPunct="1"/>
              <a:t>99</a:t>
            </a:fld>
            <a:endParaRPr lang="en-US" smtClean="0">
              <a:solidFill>
                <a:srgbClr val="898989"/>
              </a:solidFill>
              <a:latin typeface="Calibri" pitchFamily="34" charset="0"/>
            </a:endParaRPr>
          </a:p>
        </p:txBody>
      </p:sp>
      <p:sp>
        <p:nvSpPr>
          <p:cNvPr id="54285" name="Title 1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Microphones</a:t>
            </a:r>
          </a:p>
        </p:txBody>
      </p:sp>
      <p:sp>
        <p:nvSpPr>
          <p:cNvPr id="5428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LIGO-G1001032-V10</a:t>
            </a:r>
          </a:p>
        </p:txBody>
      </p:sp>
      <p:pic>
        <p:nvPicPr>
          <p:cNvPr id="59085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2544" y="2612975"/>
            <a:ext cx="2921711" cy="1933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theme/theme1.xml><?xml version="1.0" encoding="utf-8"?>
<a:theme xmlns:a="http://schemas.openxmlformats.org/drawingml/2006/main" name="LIGO-dl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3">
            <a:lumMod val="40000"/>
            <a:lumOff val="60000"/>
          </a:schemeClr>
        </a:solidFill>
        <a:ln w="3175">
          <a:solidFill>
            <a:schemeClr val="tx1"/>
          </a:solidFill>
        </a:ln>
      </a:spPr>
      <a:bodyPr anchor="ctr"/>
      <a:lstStyle>
        <a:defPPr algn="ctr" fontAlgn="auto">
          <a:spcBef>
            <a:spcPts val="0"/>
          </a:spcBef>
          <a:spcAft>
            <a:spcPts val="0"/>
          </a:spcAf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xml><?xml version="1.0" encoding="utf-8"?>
<a:theme xmlns:a="http://schemas.openxmlformats.org/drawingml/2006/main" name="1_LIGO-dl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3">
            <a:lumMod val="40000"/>
            <a:lumOff val="60000"/>
          </a:schemeClr>
        </a:solidFill>
        <a:ln w="3175">
          <a:solidFill>
            <a:schemeClr val="tx1"/>
          </a:solidFill>
        </a:ln>
      </a:spPr>
      <a:bodyPr anchor="ctr"/>
      <a:lstStyle>
        <a:defPPr algn="ctr" fontAlgn="auto">
          <a:spcBef>
            <a:spcPts val="0"/>
          </a:spcBef>
          <a:spcAft>
            <a:spcPts val="0"/>
          </a:spcAf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3.xml><?xml version="1.0" encoding="utf-8"?>
<a:theme xmlns:a="http://schemas.openxmlformats.org/drawingml/2006/main" name="2_LIGO-dl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3">
            <a:lumMod val="40000"/>
            <a:lumOff val="60000"/>
          </a:schemeClr>
        </a:solidFill>
        <a:ln w="3175">
          <a:solidFill>
            <a:schemeClr val="tx1"/>
          </a:solidFill>
        </a:ln>
      </a:spPr>
      <a:bodyPr anchor="ctr"/>
      <a:lstStyle>
        <a:defPPr algn="ctr" fontAlgn="auto">
          <a:spcBef>
            <a:spcPts val="0"/>
          </a:spcBef>
          <a:spcAft>
            <a:spcPts val="0"/>
          </a:spcAf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4.xml><?xml version="1.0" encoding="utf-8"?>
<a:theme xmlns:a="http://schemas.openxmlformats.org/drawingml/2006/main" name="3_LIGO-dl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3">
            <a:lumMod val="40000"/>
            <a:lumOff val="60000"/>
          </a:schemeClr>
        </a:solidFill>
        <a:ln w="3175">
          <a:solidFill>
            <a:schemeClr val="tx1"/>
          </a:solidFill>
        </a:ln>
      </a:spPr>
      <a:bodyPr anchor="ctr"/>
      <a:lstStyle>
        <a:defPPr algn="ctr" fontAlgn="auto">
          <a:spcBef>
            <a:spcPts val="0"/>
          </a:spcBef>
          <a:spcAft>
            <a:spcPts val="0"/>
          </a:spcAf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109249</TotalTime>
  <Words>47085</Words>
  <Application>Microsoft Office PowerPoint</Application>
  <PresentationFormat>On-screen Show (4:3)</PresentationFormat>
  <Paragraphs>24195</Paragraphs>
  <Slides>611</Slides>
  <Notes>386</Notes>
  <HiddenSlides>0</HiddenSlides>
  <MMClips>0</MMClips>
  <ScaleCrop>false</ScaleCrop>
  <HeadingPairs>
    <vt:vector size="6" baseType="variant">
      <vt:variant>
        <vt:lpstr>Theme</vt:lpstr>
      </vt:variant>
      <vt:variant>
        <vt:i4>4</vt:i4>
      </vt:variant>
      <vt:variant>
        <vt:lpstr>Embedded OLE Servers</vt:lpstr>
      </vt:variant>
      <vt:variant>
        <vt:i4>1</vt:i4>
      </vt:variant>
      <vt:variant>
        <vt:lpstr>Slide Titles</vt:lpstr>
      </vt:variant>
      <vt:variant>
        <vt:i4>611</vt:i4>
      </vt:variant>
    </vt:vector>
  </HeadingPairs>
  <TitlesOfParts>
    <vt:vector size="616" baseType="lpstr">
      <vt:lpstr>LIGO-dlk</vt:lpstr>
      <vt:lpstr>1_LIGO-dlk</vt:lpstr>
      <vt:lpstr>2_LIGO-dlk</vt:lpstr>
      <vt:lpstr>3_LIGO-dlk</vt:lpstr>
      <vt:lpstr>Photo Editor Photo</vt:lpstr>
      <vt:lpstr>LLO Electronics Racks</vt:lpstr>
      <vt:lpstr>Locations</vt:lpstr>
      <vt:lpstr>Corner Station – D0901490</vt:lpstr>
      <vt:lpstr>Staging Building, HPLF As Built</vt:lpstr>
      <vt:lpstr>LLO Racks by AREA</vt:lpstr>
      <vt:lpstr>LLO Racks by Subsystem</vt:lpstr>
      <vt:lpstr>LLO Rack Naming Scheme</vt:lpstr>
      <vt:lpstr>LLO Rack Names</vt:lpstr>
      <vt:lpstr>LLO CDS Electronics Rack Names</vt:lpstr>
      <vt:lpstr>Electronics Racks – Counts and Accounting</vt:lpstr>
      <vt:lpstr>DC Power Supplies – Counts and Accounting</vt:lpstr>
      <vt:lpstr>LLO CDS Components</vt:lpstr>
      <vt:lpstr>OCR (Operations Control Room)</vt:lpstr>
      <vt:lpstr>CUR (Computer User’s Room)</vt:lpstr>
      <vt:lpstr>MSR (Mass Storage Room)</vt:lpstr>
      <vt:lpstr>MSR (Mass Storage Room) Layout</vt:lpstr>
      <vt:lpstr>MSR (Mass Storage Room) Layout</vt:lpstr>
      <vt:lpstr>L1-UPS1</vt:lpstr>
      <vt:lpstr>L1-MS7</vt:lpstr>
      <vt:lpstr>L1-MS8</vt:lpstr>
      <vt:lpstr>L1-MS9</vt:lpstr>
      <vt:lpstr>D0900301 – S1107510</vt:lpstr>
      <vt:lpstr>MasterClock ALD118</vt:lpstr>
      <vt:lpstr>Power 10 DC Power Supply</vt:lpstr>
      <vt:lpstr>CER (Corner Electronics Room)</vt:lpstr>
      <vt:lpstr>LLO CER – Rack Layout</vt:lpstr>
      <vt:lpstr>LLO CER, LDR, and CPR Cable Tray Layout</vt:lpstr>
      <vt:lpstr>LLO CER – 8.5ft Cable Tray Layout</vt:lpstr>
      <vt:lpstr>LLO CER – 10ft Cable Tray Layout</vt:lpstr>
      <vt:lpstr>LLO CER – 11.5ft Cable Tray Layout</vt:lpstr>
      <vt:lpstr>LLO CER – Rack Layout</vt:lpstr>
      <vt:lpstr>LDR (Laser Diode Room)</vt:lpstr>
      <vt:lpstr>LLO LDR – Rack Layout</vt:lpstr>
      <vt:lpstr>LLO LDR – 10ft Cable Tray Layout</vt:lpstr>
      <vt:lpstr>CPR (CDS Power Room)</vt:lpstr>
      <vt:lpstr>LLO CPR – Rack Layout</vt:lpstr>
      <vt:lpstr>LLO CPR – 8.5ft (AC) Cable Tray Layout</vt:lpstr>
      <vt:lpstr>LLO CPR – 10ft (DC) Cable Tray</vt:lpstr>
      <vt:lpstr>Subsystem: DC Power (VDC)</vt:lpstr>
      <vt:lpstr>DC Power Supplies</vt:lpstr>
      <vt:lpstr>KEPCO BHK500-80MG</vt:lpstr>
      <vt:lpstr>KEPCO JQE25-20MVPY27274</vt:lpstr>
      <vt:lpstr>KEPCO JQE36-30</vt:lpstr>
      <vt:lpstr>DC Power Rack – Required VDC</vt:lpstr>
      <vt:lpstr>DC Power Rack – Required VAC</vt:lpstr>
      <vt:lpstr>DC Power Rack – VAC Wiring</vt:lpstr>
      <vt:lpstr>L1-VDC-C1 Power Racks – Required Supplies</vt:lpstr>
      <vt:lpstr>L1-VDC-C1 Cable Runs</vt:lpstr>
      <vt:lpstr>L1-VDC-C2 Power Racks – Required Supplies</vt:lpstr>
      <vt:lpstr>L1-VDC-C2 Cable Runs</vt:lpstr>
      <vt:lpstr>L1-VDC-C3 Power Racks – Required Supplies</vt:lpstr>
      <vt:lpstr>L1-VDC-C3 Cable Runs</vt:lpstr>
      <vt:lpstr>L1-VDC-C4 Power Racks – Required Supplies</vt:lpstr>
      <vt:lpstr>L1-VDC-C4 Cable Runs</vt:lpstr>
      <vt:lpstr>L1-VDC-C5 Power Racks – Required Supplies</vt:lpstr>
      <vt:lpstr>L1-VDC-C5 Cable Runs</vt:lpstr>
      <vt:lpstr>L1-VDC-C6 Power Racks – Required Supplies</vt:lpstr>
      <vt:lpstr>L1-VDC-C6 Cable Runs</vt:lpstr>
      <vt:lpstr>L1-VDC-C7 Power Racks – Required Supplies</vt:lpstr>
      <vt:lpstr>L1-VDC-C7 Cable Runs</vt:lpstr>
      <vt:lpstr>Subsystem: AOS / TCS (Auxiliary Optics)</vt:lpstr>
      <vt:lpstr>L1-AOS-C1</vt:lpstr>
      <vt:lpstr>L1-AOS-C1 Details</vt:lpstr>
      <vt:lpstr>D1003254–S1201844</vt:lpstr>
      <vt:lpstr>D1003254–S1201846</vt:lpstr>
      <vt:lpstr>D070081-Sxxxxxxx</vt:lpstr>
      <vt:lpstr>D0902783-Sxxxxxxx</vt:lpstr>
      <vt:lpstr>D0902783-Sxxxxxxx</vt:lpstr>
      <vt:lpstr>D1001715 – S1103894</vt:lpstr>
      <vt:lpstr>D1102207-Sxxxxxxx</vt:lpstr>
      <vt:lpstr>Subsystem: FAC (Facilities) </vt:lpstr>
      <vt:lpstr>L1-FAC-C1</vt:lpstr>
      <vt:lpstr>L1-FAC-C1 Details</vt:lpstr>
      <vt:lpstr>Dxxxxxxx – Sxxxxxxx</vt:lpstr>
      <vt:lpstr>D070011 – S1107512</vt:lpstr>
      <vt:lpstr>Fiber Patch Panel</vt:lpstr>
      <vt:lpstr>Subsystem: OAF (Online Adaptive Filtering) </vt:lpstr>
      <vt:lpstr>L1-OAF-C1</vt:lpstr>
      <vt:lpstr>L1-OAF-C1 Details</vt:lpstr>
      <vt:lpstr>Endevco Isotron 2793</vt:lpstr>
      <vt:lpstr>Endevco Isotron 2793</vt:lpstr>
      <vt:lpstr>D1001421 – S1001057</vt:lpstr>
      <vt:lpstr>l1oaf0 - D1001715 – S1103844</vt:lpstr>
      <vt:lpstr>L1 PEM Sensor Details</vt:lpstr>
      <vt:lpstr>Current PEM (2008)</vt:lpstr>
      <vt:lpstr>Current PEM (2008)</vt:lpstr>
      <vt:lpstr>D1001715 – S1103894</vt:lpstr>
      <vt:lpstr>PCIe to Fiber Cable Adapter</vt:lpstr>
      <vt:lpstr>Accelerometers (1)</vt:lpstr>
      <vt:lpstr>Accelerometers (2)</vt:lpstr>
      <vt:lpstr>Accelerometers (3)</vt:lpstr>
      <vt:lpstr>Accelerometers (3)</vt:lpstr>
      <vt:lpstr>Antennas</vt:lpstr>
      <vt:lpstr>Cameras (Video)</vt:lpstr>
      <vt:lpstr>Humidity (and Temperature) Sensors</vt:lpstr>
      <vt:lpstr>Magnetometer (1)</vt:lpstr>
      <vt:lpstr>Magnetometers (2) Filter Schematic</vt:lpstr>
      <vt:lpstr>Magnetometers (3) Amplifier Sketch</vt:lpstr>
      <vt:lpstr>Microphones</vt:lpstr>
      <vt:lpstr>Microphones – Power Adaptor Cable</vt:lpstr>
      <vt:lpstr>Particle Counters (Dust Monitors)</vt:lpstr>
      <vt:lpstr>Comtrol DeviceMaster with DB9 Ports</vt:lpstr>
      <vt:lpstr>Particle Counter Y-Cable – Comtrol End</vt:lpstr>
      <vt:lpstr>Particle Counter Y-Cable – Particle Counter End</vt:lpstr>
      <vt:lpstr>Particle Counter Extension Cable</vt:lpstr>
      <vt:lpstr>3M Backshell Assembly</vt:lpstr>
      <vt:lpstr>Particle Counters (Met One 227B)</vt:lpstr>
      <vt:lpstr>Particle Counters (GT-321)</vt:lpstr>
      <vt:lpstr>Temperature Sensors</vt:lpstr>
      <vt:lpstr>Temperature Sensors</vt:lpstr>
      <vt:lpstr>Voltage Monitor (1)</vt:lpstr>
      <vt:lpstr>Voltage Monitor (2)</vt:lpstr>
      <vt:lpstr>Voltage Monitor (3)</vt:lpstr>
      <vt:lpstr>Voltage Monitor (4)</vt:lpstr>
      <vt:lpstr>Wall Warts and Other Items Requiring Power</vt:lpstr>
      <vt:lpstr>Weather Sensors</vt:lpstr>
      <vt:lpstr>Subsystem: ISC (Interferometer Sensing and Control)</vt:lpstr>
      <vt:lpstr>LLO ISC Equipment</vt:lpstr>
      <vt:lpstr>L1-ISC-C1</vt:lpstr>
      <vt:lpstr>L1-ISC-C1</vt:lpstr>
      <vt:lpstr>L1-ISC-C1 Details</vt:lpstr>
      <vt:lpstr>D0902783-S1102773</vt:lpstr>
      <vt:lpstr>D0902783-S1102772</vt:lpstr>
      <vt:lpstr>D0902783-S1102767</vt:lpstr>
      <vt:lpstr>D0902783-S1102769</vt:lpstr>
      <vt:lpstr>D0902783-S1102775</vt:lpstr>
      <vt:lpstr>D0902783-S1102771</vt:lpstr>
      <vt:lpstr>D0902783-S1102708</vt:lpstr>
      <vt:lpstr>D0902783-Sxxxxxxx</vt:lpstr>
      <vt:lpstr>D1100687-Sxxxxxxx</vt:lpstr>
      <vt:lpstr>D1100687-S1100610</vt:lpstr>
      <vt:lpstr>D1100687-S1100607</vt:lpstr>
      <vt:lpstr>D1100687-S1100603</vt:lpstr>
      <vt:lpstr>D1100687-S1106047</vt:lpstr>
      <vt:lpstr>D070081-Sxxxxxxx</vt:lpstr>
      <vt:lpstr>D070081-S1102756</vt:lpstr>
      <vt:lpstr>D1001715-S1106300</vt:lpstr>
      <vt:lpstr>D0902783-S1102768</vt:lpstr>
      <vt:lpstr>D0902783-S1102779</vt:lpstr>
      <vt:lpstr>D070081-S1102757</vt:lpstr>
      <vt:lpstr>D1001715-S1106342</vt:lpstr>
      <vt:lpstr>L1-ISC-C2</vt:lpstr>
      <vt:lpstr>L1-ISC-C2</vt:lpstr>
      <vt:lpstr>L1-ISC-C2 Details</vt:lpstr>
      <vt:lpstr>D1100632 – S1103476</vt:lpstr>
      <vt:lpstr>D1100251 – S1201215</vt:lpstr>
      <vt:lpstr>D1100251 – S1201216</vt:lpstr>
      <vt:lpstr>D1100251 – S1201217</vt:lpstr>
      <vt:lpstr>D1100251 – S1203281</vt:lpstr>
      <vt:lpstr>D1102961 – S1102617</vt:lpstr>
      <vt:lpstr>D1100680 - Sxxxxxxx</vt:lpstr>
      <vt:lpstr>D1100681 – S1107449</vt:lpstr>
      <vt:lpstr>D1101266 - Sxxxxxxx</vt:lpstr>
      <vt:lpstr>D1200132 - Sxxxxxxx</vt:lpstr>
      <vt:lpstr>L1-ISC-C3</vt:lpstr>
      <vt:lpstr>L1-ISC-C3</vt:lpstr>
      <vt:lpstr>L1-ISC-C3 Details</vt:lpstr>
      <vt:lpstr>D080702 – S1000546</vt:lpstr>
      <vt:lpstr>D1000124 – S1000649</vt:lpstr>
      <vt:lpstr>D080702 – S1000551</vt:lpstr>
      <vt:lpstr>D1000124 – S1000650</vt:lpstr>
      <vt:lpstr>D080702 - Sxxxxxxx</vt:lpstr>
      <vt:lpstr>D1000124 - Sxxxxxxx</vt:lpstr>
      <vt:lpstr>D1002182 - Sxxxxxxx</vt:lpstr>
      <vt:lpstr>D1000124 - Sxxxxxxx</vt:lpstr>
      <vt:lpstr>D1100974 - Sxxxxxxx</vt:lpstr>
      <vt:lpstr>D1000124 - Sxxxxxxx</vt:lpstr>
      <vt:lpstr>D1100262 - Sxxxxxxx</vt:lpstr>
      <vt:lpstr>D1100262 - Sxxxxxxx</vt:lpstr>
      <vt:lpstr>D1001370 - Sxxxxxxx</vt:lpstr>
      <vt:lpstr>D080534 - Sxxxxxxx</vt:lpstr>
      <vt:lpstr>L1-ISC-C4</vt:lpstr>
      <vt:lpstr>L1-ISC-C4</vt:lpstr>
      <vt:lpstr>L1-ISC-C4 Details</vt:lpstr>
      <vt:lpstr>D080702 - Sxxxxxxx</vt:lpstr>
      <vt:lpstr>D1000124 - Sxxxxxxx</vt:lpstr>
      <vt:lpstr>D1002735 - Sxxxxxxx</vt:lpstr>
      <vt:lpstr>D1000124 - Sxxxxxxx</vt:lpstr>
      <vt:lpstr>D1000124 - Sxxxxxxx</vt:lpstr>
      <vt:lpstr>D1000124 - Sxxxxxxx</vt:lpstr>
      <vt:lpstr>D1000124 - Sxxxxxxx</vt:lpstr>
      <vt:lpstr>D1000124 - Sxxxxxxx</vt:lpstr>
      <vt:lpstr>D1000124 - Sxxxxxxx</vt:lpstr>
      <vt:lpstr>D080702 - Sxxxxxxx</vt:lpstr>
      <vt:lpstr>D1000124 - Sxxxxxxx</vt:lpstr>
      <vt:lpstr>D080702 - Sxxxxxxx</vt:lpstr>
      <vt:lpstr>D1000124 - Sxxxxxxx</vt:lpstr>
      <vt:lpstr>Subsystem: PSL (Pre-Stabilized Laser)</vt:lpstr>
      <vt:lpstr>L1-PSL-C1</vt:lpstr>
      <vt:lpstr>L1-PSL-C1 Details</vt:lpstr>
      <vt:lpstr>D0902783 - S1001244</vt:lpstr>
      <vt:lpstr>D1003224 - S1001231</vt:lpstr>
      <vt:lpstr>D0902783 - S1001245</vt:lpstr>
      <vt:lpstr>D1003224 - S1001232</vt:lpstr>
      <vt:lpstr>D0902783 - S1001246</vt:lpstr>
      <vt:lpstr>D1003224 - S1001229</vt:lpstr>
      <vt:lpstr>D1001125 - S1101683</vt:lpstr>
      <vt:lpstr>D1001801 - S1001224</vt:lpstr>
      <vt:lpstr>l1psl0 - D1001715 - S1001134</vt:lpstr>
      <vt:lpstr>D0902783-S1001247</vt:lpstr>
      <vt:lpstr>D0902783-S1001248</vt:lpstr>
      <vt:lpstr>D1003224-S1001230</vt:lpstr>
      <vt:lpstr>D1003224 - S1001233</vt:lpstr>
      <vt:lpstr>PSL Racks(LIGO-G1000106-V1 – p.17)</vt:lpstr>
      <vt:lpstr>PSL Racks(Layout 20101006)</vt:lpstr>
      <vt:lpstr>PSL Racks(LIGO-G1000106-V1 – p.41)</vt:lpstr>
      <vt:lpstr>PSL Racks(LIGO-G1000106-V1 – p.41)</vt:lpstr>
      <vt:lpstr>PSL Racks – L1-PSL-01– ILS and PMC </vt:lpstr>
      <vt:lpstr>PSL Racks – L1-PSL-1-ECC-1 (ILS and PMC)</vt:lpstr>
      <vt:lpstr>PSL Racks – L1-PSL-02 (DBB, FSS, and ISS)</vt:lpstr>
      <vt:lpstr>L1-PSL-02-ECC-1 (DBB)</vt:lpstr>
      <vt:lpstr>L1-PSL-02-ECC-2 (FSS and ISS)</vt:lpstr>
      <vt:lpstr>PowerPoint Presentation</vt:lpstr>
      <vt:lpstr>PSL Table</vt:lpstr>
      <vt:lpstr>L1-LDR-C1</vt:lpstr>
      <vt:lpstr>L1-LDR-C2</vt:lpstr>
      <vt:lpstr>L1-LDR-C3</vt:lpstr>
      <vt:lpstr>LDR Chiller</vt:lpstr>
      <vt:lpstr>Subsystem: SEI (Seismic Isolation)</vt:lpstr>
      <vt:lpstr>L1-SEI-C1</vt:lpstr>
      <vt:lpstr>L1-SEI-C1 Details</vt:lpstr>
      <vt:lpstr>D1000067 – Sxxxxxxx</vt:lpstr>
      <vt:lpstr>D1000067 – Sxxxxxxx</vt:lpstr>
      <vt:lpstr>D0902744 - Sxxxxxxx</vt:lpstr>
      <vt:lpstr>D0902744 - Sxxxxxxx</vt:lpstr>
      <vt:lpstr>D020373 – S1000842</vt:lpstr>
      <vt:lpstr>D0901338 - Sxxxxxxx</vt:lpstr>
      <vt:lpstr>D1001715 - S1001144</vt:lpstr>
      <vt:lpstr>SEI Racks L1-SEI-01 </vt:lpstr>
      <vt:lpstr>L1-SEI-C2</vt:lpstr>
      <vt:lpstr>L1-SEI-C2 Details</vt:lpstr>
      <vt:lpstr>D1000269 – S1104621</vt:lpstr>
      <vt:lpstr>D1000269 – S1104638</vt:lpstr>
      <vt:lpstr>D1100202 - S1104572</vt:lpstr>
      <vt:lpstr>D0902744 – S1103318</vt:lpstr>
      <vt:lpstr>D0902744 – S1103332</vt:lpstr>
      <vt:lpstr>D1000269 – S1104632</vt:lpstr>
      <vt:lpstr>D1000269 – S1104635</vt:lpstr>
      <vt:lpstr>D1100202 - S1104573</vt:lpstr>
      <vt:lpstr>D0902744 – S1103306</vt:lpstr>
      <vt:lpstr>D0902744 – S1103304</vt:lpstr>
      <vt:lpstr>D1000272 – S1104616</vt:lpstr>
      <vt:lpstr>D020373 – S1000843</vt:lpstr>
      <vt:lpstr>D1001726 – S1101286</vt:lpstr>
      <vt:lpstr>D1001728 – S1101321</vt:lpstr>
      <vt:lpstr>D1000272 – S1101321</vt:lpstr>
      <vt:lpstr>D020373 – S1000844</vt:lpstr>
      <vt:lpstr>D1001715 - S1001145</vt:lpstr>
      <vt:lpstr>L1-SEI-C3</vt:lpstr>
      <vt:lpstr>L1-SEI-C3 Details</vt:lpstr>
      <vt:lpstr>D1000269 – S1104621</vt:lpstr>
      <vt:lpstr>D1000269 – S1104638</vt:lpstr>
      <vt:lpstr>D1100202 - S1104572</vt:lpstr>
      <vt:lpstr>D020373 – S1000845</vt:lpstr>
      <vt:lpstr>D0901338 - Sxxxxxxx</vt:lpstr>
      <vt:lpstr>D1001715-S1001146</vt:lpstr>
      <vt:lpstr>L1-SEI-C4</vt:lpstr>
      <vt:lpstr>L1-SEI-C4 Details</vt:lpstr>
      <vt:lpstr>D1002693 – Sxxxxxxx</vt:lpstr>
      <vt:lpstr>D020373 – S1000848</vt:lpstr>
      <vt:lpstr>D1001715-S1001147</vt:lpstr>
      <vt:lpstr>L1-SEI-C5 Details</vt:lpstr>
      <vt:lpstr>D020373 – S1000846</vt:lpstr>
      <vt:lpstr>D1001715-S1001148</vt:lpstr>
      <vt:lpstr>L1-SEI-C5</vt:lpstr>
      <vt:lpstr>L1-SEI-C6</vt:lpstr>
      <vt:lpstr>L1-SEI-C6 Details</vt:lpstr>
      <vt:lpstr>D020373 – S1000847</vt:lpstr>
      <vt:lpstr>D1001715-S1100946</vt:lpstr>
      <vt:lpstr>Subsystem: SUS (Suspensions)</vt:lpstr>
      <vt:lpstr>L1-SUS-C1 – S1104062</vt:lpstr>
      <vt:lpstr>L1-SUS-C1 Details</vt:lpstr>
      <vt:lpstr>D1001242 - S1000260</vt:lpstr>
      <vt:lpstr>D1001242 - S1000264</vt:lpstr>
      <vt:lpstr>D1001242 - S1000721</vt:lpstr>
      <vt:lpstr>D1001242 - S1000722</vt:lpstr>
      <vt:lpstr>D1001242 - S1000273</vt:lpstr>
      <vt:lpstr>D0902783 - S1001157</vt:lpstr>
      <vt:lpstr>D0902783 - S1100327</vt:lpstr>
      <vt:lpstr>D1000305 - S1001197</vt:lpstr>
      <vt:lpstr>D1000305 - S1001198</vt:lpstr>
      <vt:lpstr>D0900006 – S1000347</vt:lpstr>
      <vt:lpstr>D0900006 – S1000348</vt:lpstr>
      <vt:lpstr>D0900006 – S1000349</vt:lpstr>
      <vt:lpstr>D1000305 - S1001815</vt:lpstr>
      <vt:lpstr>D0900006 – S1001186</vt:lpstr>
      <vt:lpstr>D0900006 – S1001187</vt:lpstr>
      <vt:lpstr>D0900006 – S1001188</vt:lpstr>
      <vt:lpstr>D1000725 – S1101781</vt:lpstr>
      <vt:lpstr>D1000726 – S1101805</vt:lpstr>
      <vt:lpstr>D1000725 – S1101782</vt:lpstr>
      <vt:lpstr>D1000726 – S1101802</vt:lpstr>
      <vt:lpstr>L1-SUS-C2 – S1104356</vt:lpstr>
      <vt:lpstr>L1-SUS-C2 Details</vt:lpstr>
      <vt:lpstr>D0902783 - S1105129</vt:lpstr>
      <vt:lpstr>D0902783 - S1105149</vt:lpstr>
      <vt:lpstr>D0902783 - S1105148</vt:lpstr>
      <vt:lpstr>D0902783 - S1105147</vt:lpstr>
      <vt:lpstr>D0902783 – S1105146</vt:lpstr>
      <vt:lpstr>D0902783 - S1105145</vt:lpstr>
      <vt:lpstr>D1001715 - S1001141</vt:lpstr>
      <vt:lpstr>D1001715 - S1001140</vt:lpstr>
      <vt:lpstr>L1-SUS-C3 – S1104357</vt:lpstr>
      <vt:lpstr>L1-SUS-C3 Details</vt:lpstr>
      <vt:lpstr>D1001715-S1003891</vt:lpstr>
      <vt:lpstr>D1001715-S1001133</vt:lpstr>
      <vt:lpstr>D1001715-S1001139</vt:lpstr>
      <vt:lpstr>D1001726–Sxxxxxxx</vt:lpstr>
      <vt:lpstr>D1001728–Sxxxxxxx</vt:lpstr>
      <vt:lpstr>L1-SUS-C4 – S1104058</vt:lpstr>
      <vt:lpstr>L1-SUS-C4 Details</vt:lpstr>
      <vt:lpstr>D1001242 - S1000253</vt:lpstr>
      <vt:lpstr>D1001242 - S1000261</vt:lpstr>
      <vt:lpstr>D1001242 - S1000262</vt:lpstr>
      <vt:lpstr>D1001242 - S1000257</vt:lpstr>
      <vt:lpstr>D1001242 - S1000259</vt:lpstr>
      <vt:lpstr>D1001242 - S1000723</vt:lpstr>
      <vt:lpstr>L1-SUS-C5 – S1105375</vt:lpstr>
      <vt:lpstr>H2-SUS-C5 – S1105375</vt:lpstr>
      <vt:lpstr>L1-SUS-C5 Details</vt:lpstr>
      <vt:lpstr>D1001782-S1000376</vt:lpstr>
      <vt:lpstr>D1001782-S1000436</vt:lpstr>
      <vt:lpstr>D1001782-S1000433</vt:lpstr>
      <vt:lpstr>D1001782-S1000378</vt:lpstr>
      <vt:lpstr>D1001782-S1000379</vt:lpstr>
      <vt:lpstr>D1001782-S1000372</vt:lpstr>
      <vt:lpstr>D0902668-Sxxxxxxx</vt:lpstr>
      <vt:lpstr>D0902668-Sxxxxxxx</vt:lpstr>
      <vt:lpstr>D1100303-Sxxxxxxx</vt:lpstr>
      <vt:lpstr>D1100303-Sxxxxxxx</vt:lpstr>
      <vt:lpstr>D1001242-S1000722</vt:lpstr>
      <vt:lpstr>D1001242-S1000273</vt:lpstr>
      <vt:lpstr>D0900006 –S1001103</vt:lpstr>
      <vt:lpstr>D1001715-S1001143</vt:lpstr>
      <vt:lpstr>D1001715-S1103888</vt:lpstr>
      <vt:lpstr>L1-SUS-C6 – S1105376</vt:lpstr>
      <vt:lpstr>H2-SUS-C6 – S1105376</vt:lpstr>
      <vt:lpstr>L1-SUS-C6 Details</vt:lpstr>
      <vt:lpstr>L1-SUS-C7 – S1105377</vt:lpstr>
      <vt:lpstr>L1-SUS-C7 Details</vt:lpstr>
      <vt:lpstr>D1003224-Sxxxxxx</vt:lpstr>
      <vt:lpstr>D1003224-Sxxxxxx</vt:lpstr>
      <vt:lpstr>D1003224-Sxxxxxx</vt:lpstr>
      <vt:lpstr>L1-SUS-C8 – S1105378</vt:lpstr>
      <vt:lpstr>L1-SUS-C8 Details</vt:lpstr>
      <vt:lpstr>D1001715-S1103889</vt:lpstr>
      <vt:lpstr>D1001715-S1001142</vt:lpstr>
      <vt:lpstr>LVEA</vt:lpstr>
      <vt:lpstr>LVEA Access Points</vt:lpstr>
      <vt:lpstr>PSL / LDR Laser Hazard Zones</vt:lpstr>
      <vt:lpstr>LVEA Racks</vt:lpstr>
      <vt:lpstr>LVEA Racks</vt:lpstr>
      <vt:lpstr>LVEA Tables</vt:lpstr>
      <vt:lpstr>LVEA Tables</vt:lpstr>
      <vt:lpstr>L1-PSL-R1</vt:lpstr>
      <vt:lpstr>ISS, TTFSS, and VCO VME Crate</vt:lpstr>
      <vt:lpstr>D0900128 – S1103558</vt:lpstr>
      <vt:lpstr>Dxxxxxx – S1103562</vt:lpstr>
      <vt:lpstr>D0900128 – S1103561</vt:lpstr>
      <vt:lpstr>ILS and PMC VME Crate</vt:lpstr>
      <vt:lpstr>Dxxxxxx – S1103746</vt:lpstr>
      <vt:lpstr>SUA3000RMXL3U – JS1030009365 UPS</vt:lpstr>
      <vt:lpstr>L1-PSL-R2</vt:lpstr>
      <vt:lpstr>VME Crate</vt:lpstr>
      <vt:lpstr>L1-ISC-R1</vt:lpstr>
      <vt:lpstr>L1-ISC-R2</vt:lpstr>
      <vt:lpstr>L1-IOHT2L Table Layout </vt:lpstr>
      <vt:lpstr>L1-IOHT2L Panel Layout</vt:lpstr>
      <vt:lpstr>L1-IOHT2R Table Layout </vt:lpstr>
      <vt:lpstr>L1-IOHT2R Panel Layout</vt:lpstr>
      <vt:lpstr>L1-ISCHT1L Table Layout </vt:lpstr>
      <vt:lpstr>L1-ISCHT1L Panel Layout</vt:lpstr>
      <vt:lpstr>L1-ISCHT6R Table Layout</vt:lpstr>
      <vt:lpstr>L1-ISCHT6R Panel Layout</vt:lpstr>
      <vt:lpstr>L1-ISCBT4R Table Layout </vt:lpstr>
      <vt:lpstr>L1-ISCBT4R Panel Layout </vt:lpstr>
      <vt:lpstr>L1-ISCBT5L Table Layout </vt:lpstr>
      <vt:lpstr>L1-ISCBT5L Panel Layout </vt:lpstr>
      <vt:lpstr>Enclosure (Table) Blank Panels</vt:lpstr>
      <vt:lpstr>Enclosure (Table) Panels - 1</vt:lpstr>
      <vt:lpstr>Enclosure (Table) Panels – Picomotor Feedthru</vt:lpstr>
      <vt:lpstr>Enclosure (Table) Panels – Templates</vt:lpstr>
      <vt:lpstr>D1102312 - Sxxxxxxx</vt:lpstr>
      <vt:lpstr>D1200136 - Sxxxxxxx</vt:lpstr>
      <vt:lpstr>L1-ISC-R3</vt:lpstr>
      <vt:lpstr>L1-ISC-R4</vt:lpstr>
      <vt:lpstr>L1-ISC-R5</vt:lpstr>
      <vt:lpstr>L1-ISC-R1 Details</vt:lpstr>
      <vt:lpstr>D1000124 - Sxxxxxxx</vt:lpstr>
      <vt:lpstr>D0900605 - Sxxxxxxx</vt:lpstr>
      <vt:lpstr>D1002178 - Sxxxxxxx</vt:lpstr>
      <vt:lpstr>D1002476 - Sxxxxxxx</vt:lpstr>
      <vt:lpstr>D0900605 - Sxxxxxxx</vt:lpstr>
      <vt:lpstr>D0900605 - Sxxxxxxx</vt:lpstr>
      <vt:lpstr>D1002178 - Sxxxxxxx</vt:lpstr>
      <vt:lpstr>D0900128 – Sxxxxxxx</vt:lpstr>
      <vt:lpstr>D1000181 – Sxxxxxxx</vt:lpstr>
      <vt:lpstr>D0901781 – Sxxxxxxx</vt:lpstr>
      <vt:lpstr>D1100691 – Sxxxxxxx</vt:lpstr>
      <vt:lpstr>D1100696 – Sxxxxxxx</vt:lpstr>
      <vt:lpstr>D1102079 – Sxxxxxxx</vt:lpstr>
      <vt:lpstr>D1101865 – Sxxxxxxx</vt:lpstr>
      <vt:lpstr>D1002559 – Sxxxxxxx</vt:lpstr>
      <vt:lpstr>D0902796 – Sxxxxxxx</vt:lpstr>
      <vt:lpstr>D1100905 – Sxxxxxxx</vt:lpstr>
      <vt:lpstr>D0902796 – Sxxxxxxx</vt:lpstr>
      <vt:lpstr>D1002559 – Sxxxxxxx</vt:lpstr>
      <vt:lpstr>L1-ISC-R2 Details</vt:lpstr>
      <vt:lpstr>L1-ISC-R3 Details</vt:lpstr>
      <vt:lpstr>L1-ISC-R4 Details</vt:lpstr>
      <vt:lpstr>L1-ISC-R5 Details</vt:lpstr>
      <vt:lpstr>L1-SUS-R1</vt:lpstr>
      <vt:lpstr>D0901284 Shelf</vt:lpstr>
      <vt:lpstr>D1100013–S1101545</vt:lpstr>
      <vt:lpstr>L1-SUS-R2</vt:lpstr>
      <vt:lpstr>D1100013–S1101545</vt:lpstr>
      <vt:lpstr>L1-SUS-R3</vt:lpstr>
      <vt:lpstr>L1-SUS-R4</vt:lpstr>
      <vt:lpstr>L1-SUS-R5</vt:lpstr>
      <vt:lpstr>L1-SUS-R6</vt:lpstr>
      <vt:lpstr>L1-TCS-R1</vt:lpstr>
      <vt:lpstr>L1-TCS-R2</vt:lpstr>
      <vt:lpstr>L1-VAC-R1</vt:lpstr>
      <vt:lpstr>L1-VAC-R2</vt:lpstr>
      <vt:lpstr>L1-VAC-R3</vt:lpstr>
      <vt:lpstr>VEAX</vt:lpstr>
      <vt:lpstr>X-End Station Rack Layout</vt:lpstr>
      <vt:lpstr>X-End Station Rack Layout</vt:lpstr>
      <vt:lpstr>X-End Racks</vt:lpstr>
      <vt:lpstr>CDS Electronics Room X-End (CERX) Rack Layout</vt:lpstr>
      <vt:lpstr>Corning WCH-06P Fiber Panel</vt:lpstr>
      <vt:lpstr>VEAX – Fiber Patch Panel</vt:lpstr>
      <vt:lpstr>L1-VDC-XC1 Power Racks – VEAX Field Supplies</vt:lpstr>
      <vt:lpstr>L1-VDC-XC2 Power Racks – VEAX Supplies</vt:lpstr>
      <vt:lpstr>L1-VDC-XC1 Cable Runs</vt:lpstr>
      <vt:lpstr>L1-VDC-XC2 Cable Runs</vt:lpstr>
      <vt:lpstr>L1-DAQ-XC1</vt:lpstr>
      <vt:lpstr>VMIACC-5595-224 – 36106691 </vt:lpstr>
      <vt:lpstr>l1netfedaqy – GSM7224 </vt:lpstr>
      <vt:lpstr>l1lanfex – GSM7224 </vt:lpstr>
      <vt:lpstr>D0900301 – S1107510</vt:lpstr>
      <vt:lpstr>D1100632 – Sxxxxxxx</vt:lpstr>
      <vt:lpstr>ATEN CL1016M</vt:lpstr>
      <vt:lpstr>KEPCO Power Supplies</vt:lpstr>
      <vt:lpstr>APC SMX2000RMLV2U</vt:lpstr>
      <vt:lpstr>L1-FAC-XC1</vt:lpstr>
      <vt:lpstr>GS624P</vt:lpstr>
      <vt:lpstr>2402 – Network Switch</vt:lpstr>
      <vt:lpstr>KEPCO Power Supplies</vt:lpstr>
      <vt:lpstr>APC SMT1500RM2U</vt:lpstr>
      <vt:lpstr>1X23 – D070443 – LH02</vt:lpstr>
      <vt:lpstr>1X23 – Stuff</vt:lpstr>
      <vt:lpstr>L1-ISC-XC1</vt:lpstr>
      <vt:lpstr>D080702 - Sxxxxxxx</vt:lpstr>
      <vt:lpstr>D1000124 - Sxxxxxxx</vt:lpstr>
      <vt:lpstr>D080702 - Sxxxxxxx</vt:lpstr>
      <vt:lpstr>D1100262 - Sxxxxxxx</vt:lpstr>
      <vt:lpstr>D1100251 - Sxxxxxxx</vt:lpstr>
      <vt:lpstr>D1000124 - Sxxxxxxx</vt:lpstr>
      <vt:lpstr>l1pemex - D1001715 – S1000536</vt:lpstr>
      <vt:lpstr>L1-SEI-XC1</vt:lpstr>
      <vt:lpstr>D020373 – S1001098</vt:lpstr>
      <vt:lpstr>l1seiex D1001715 - Sxxxxxxx</vt:lpstr>
      <vt:lpstr>L1-SUS-XC1</vt:lpstr>
      <vt:lpstr>D1100301-S1001559</vt:lpstr>
      <vt:lpstr>D1100301-S1001556</vt:lpstr>
      <vt:lpstr>D0902783-S1001157</vt:lpstr>
      <vt:lpstr>D1000305 - S1004364</vt:lpstr>
      <vt:lpstr>D1000305 - S1004365</vt:lpstr>
      <vt:lpstr>D1100815 - S1103825</vt:lpstr>
      <vt:lpstr>D1100809-S1104073</vt:lpstr>
      <vt:lpstr>D1001270-S1106208</vt:lpstr>
      <vt:lpstr>D1001269-S1106115</vt:lpstr>
      <vt:lpstr>D1002593-S1103225</vt:lpstr>
      <vt:lpstr>D1001726-S1103096</vt:lpstr>
      <vt:lpstr>L1-SUS-XC2</vt:lpstr>
      <vt:lpstr>D1000721-S1201130</vt:lpstr>
      <vt:lpstr>D1000721-S1201131</vt:lpstr>
      <vt:lpstr>D1000721-S1201127</vt:lpstr>
      <vt:lpstr>D1000721-S1201126</vt:lpstr>
      <vt:lpstr>l1susauxex - D1001715 – S11201779</vt:lpstr>
      <vt:lpstr>l1susex - D1001715 – S1103367</vt:lpstr>
      <vt:lpstr>L1-TCS-XC1</vt:lpstr>
      <vt:lpstr>D070011 – S1107511</vt:lpstr>
      <vt:lpstr>D1001370 – S1201891</vt:lpstr>
      <vt:lpstr>D1102206 – Sxxxxxxx</vt:lpstr>
      <vt:lpstr>Endevco Isotron 2793</vt:lpstr>
      <vt:lpstr>D1001421 - Sxxxxxxx</vt:lpstr>
      <vt:lpstr>D1101363 - Sxxxxxxx</vt:lpstr>
      <vt:lpstr>L1-ISC-XR1</vt:lpstr>
      <vt:lpstr>L1-ISC-XR1</vt:lpstr>
      <vt:lpstr>D1100905 – Sxxxxxxx</vt:lpstr>
      <vt:lpstr>D1002476 - Sxxxxxxx</vt:lpstr>
      <vt:lpstr>L1-SUS-XR1</vt:lpstr>
      <vt:lpstr>E3074</vt:lpstr>
      <vt:lpstr>L1-VAC-XR1</vt:lpstr>
      <vt:lpstr>VEAY</vt:lpstr>
      <vt:lpstr>Y-End Station Rack Layout</vt:lpstr>
      <vt:lpstr>Y-End Station Rack Layout</vt:lpstr>
      <vt:lpstr>Y-End Racks</vt:lpstr>
      <vt:lpstr>Corning WCH-06P Fiber Panel</vt:lpstr>
      <vt:lpstr>WCH-06P – Patch Panel</vt:lpstr>
      <vt:lpstr>CDS Electronics Room Y-End (CERY) Rack Layout</vt:lpstr>
      <vt:lpstr>LLO Y-End Cable Tray Layout</vt:lpstr>
      <vt:lpstr>L1-VDC-YC1 Power Racks – VEAY Field Supplies</vt:lpstr>
      <vt:lpstr>L1-VDC-YC1 Cable Runs</vt:lpstr>
      <vt:lpstr>L1-VDC-YC2 Power Racks – VEAY Supplies</vt:lpstr>
      <vt:lpstr>L1-VDC-YC2 Cable Runs</vt:lpstr>
      <vt:lpstr>L1-DAQ-YC1</vt:lpstr>
      <vt:lpstr>VMIACC-5595-224 – 36106691 </vt:lpstr>
      <vt:lpstr>l1netfedaqy – GSM7224 </vt:lpstr>
      <vt:lpstr>l1lanfey – GSM7224 </vt:lpstr>
      <vt:lpstr>D0900301 – S1202408</vt:lpstr>
      <vt:lpstr>D1100632 – Sxxxxxxx</vt:lpstr>
      <vt:lpstr>ATEN CL1016M</vt:lpstr>
      <vt:lpstr>l1susauxey Front End</vt:lpstr>
      <vt:lpstr>l1susey Front End</vt:lpstr>
      <vt:lpstr>l1seiey Front End</vt:lpstr>
      <vt:lpstr>l1iscey Front End</vt:lpstr>
      <vt:lpstr>l1ecaty1 Front End</vt:lpstr>
      <vt:lpstr>Hartmann Sensor Computer Front End</vt:lpstr>
      <vt:lpstr>APC SMX2000RMLV2U</vt:lpstr>
      <vt:lpstr>L1-FAC-YC1</vt:lpstr>
      <vt:lpstr>Brocade FastIron Edge GS624P</vt:lpstr>
      <vt:lpstr>2402 – Network Switch</vt:lpstr>
      <vt:lpstr>Y-End – Kantech Interface</vt:lpstr>
      <vt:lpstr>Trinet FIBOX Panel</vt:lpstr>
      <vt:lpstr>1Y23 – D070443 – LH09</vt:lpstr>
      <vt:lpstr>1Y23 – Stuff</vt:lpstr>
      <vt:lpstr>Y-End – Security Cameras</vt:lpstr>
      <vt:lpstr>Y-End – Security Cameras</vt:lpstr>
      <vt:lpstr>1Y23 – Stuff</vt:lpstr>
      <vt:lpstr>Y-End – Trinet</vt:lpstr>
      <vt:lpstr>Y-End - Phone</vt:lpstr>
      <vt:lpstr>KEPCO Power Supplies</vt:lpstr>
      <vt:lpstr>APC SMT1500RM2U</vt:lpstr>
      <vt:lpstr>L1-ISC-YC1</vt:lpstr>
      <vt:lpstr>D080702 – S1000562</vt:lpstr>
      <vt:lpstr>D1000124 – S1000653</vt:lpstr>
      <vt:lpstr>D080702 – S1000577</vt:lpstr>
      <vt:lpstr>D1000124 – S1000670</vt:lpstr>
      <vt:lpstr>D1100262 – S1103463</vt:lpstr>
      <vt:lpstr>D1100251 – S1203282</vt:lpstr>
      <vt:lpstr>l1pemey - D1001715 – S1000528</vt:lpstr>
      <vt:lpstr>L1-SEI-YC1</vt:lpstr>
      <vt:lpstr>D020373 – S1001155</vt:lpstr>
      <vt:lpstr>l1seiey D1001715-S1200166</vt:lpstr>
      <vt:lpstr>D1102206-Sxxxxxx</vt:lpstr>
      <vt:lpstr>L1-SUS-YC1</vt:lpstr>
      <vt:lpstr>D1100301-Sxxxxxxx</vt:lpstr>
      <vt:lpstr>D1100301-Sxxxxxxx</vt:lpstr>
      <vt:lpstr>D0902783-S1200819</vt:lpstr>
      <vt:lpstr>D1000305 - S1001201</vt:lpstr>
      <vt:lpstr>D1000305 - S1105312</vt:lpstr>
      <vt:lpstr>D1100815 - S1103827</vt:lpstr>
      <vt:lpstr>D1100809-S1104075</vt:lpstr>
      <vt:lpstr>D1001270-S1106211</vt:lpstr>
      <vt:lpstr>D1001269-S1106114</vt:lpstr>
      <vt:lpstr>D1002593-S1103224</vt:lpstr>
      <vt:lpstr>D1001726-S1103897</vt:lpstr>
      <vt:lpstr>L1-SUS-YC2</vt:lpstr>
      <vt:lpstr>D1000721-S1201129</vt:lpstr>
      <vt:lpstr>D1000721-S1201128</vt:lpstr>
      <vt:lpstr>D1000721-S1201104</vt:lpstr>
      <vt:lpstr>D1000721-S1200931</vt:lpstr>
      <vt:lpstr>l1susauxey - D1001715 – S1201776</vt:lpstr>
      <vt:lpstr>l1susey - D1001715 – S1201775</vt:lpstr>
      <vt:lpstr>L1-TCS-YC1</vt:lpstr>
      <vt:lpstr>D070011 – S1000878</vt:lpstr>
      <vt:lpstr>D1001370 – S1201889</vt:lpstr>
      <vt:lpstr>D1102206 – Sxxxxxxx</vt:lpstr>
      <vt:lpstr>Isotron 2793 - AH66</vt:lpstr>
      <vt:lpstr>D1001421 – S1001058</vt:lpstr>
      <vt:lpstr>D1101363 - Sxxxxxxx</vt:lpstr>
      <vt:lpstr>L1-ISC-YR1</vt:lpstr>
      <vt:lpstr>L1-SUS-YR1</vt:lpstr>
      <vt:lpstr>E3074</vt:lpstr>
      <vt:lpstr>L1-VAC-YR1</vt:lpstr>
      <vt:lpstr>LLO ETR - Electronics Test Rack Layout</vt:lpstr>
      <vt:lpstr>L1-ETR-01</vt:lpstr>
      <vt:lpstr>L1-ETR01 DAQ (aka CDS)</vt:lpstr>
      <vt:lpstr>L1-ETR-02</vt:lpstr>
      <vt:lpstr>L1-ETR02 BSC (aka Quad)</vt:lpstr>
      <vt:lpstr>L1-ETR-03</vt:lpstr>
      <vt:lpstr>L1-ETR03 OPTICS</vt:lpstr>
      <vt:lpstr>L1-ETR-04</vt:lpstr>
      <vt:lpstr>L1-ETR04 RMT (aka Triple)</vt:lpstr>
      <vt:lpstr>L1-ETR-05</vt:lpstr>
      <vt:lpstr>L1-ETR05  HAM ISI</vt:lpstr>
      <vt:lpstr>L1-ETR-06</vt:lpstr>
      <vt:lpstr>L1:ETR06  STS Huddle</vt:lpstr>
      <vt:lpstr>L1-ETR-07</vt:lpstr>
      <vt:lpstr>D080276-S1000508</vt:lpstr>
      <vt:lpstr>D080276-S1000511</vt:lpstr>
      <vt:lpstr>D070081-S1000514</vt:lpstr>
      <vt:lpstr>D060278-S1000515</vt:lpstr>
      <vt:lpstr>D060278-S1000516</vt:lpstr>
      <vt:lpstr>D070081-S1000505</vt:lpstr>
      <vt:lpstr>D1000721-S1000519</vt:lpstr>
      <vt:lpstr>lxxxxxx - D1001715-S1106560</vt:lpstr>
      <vt:lpstr>Templates</vt:lpstr>
      <vt:lpstr>Rack Template</vt:lpstr>
      <vt:lpstr>Rack Template</vt:lpstr>
      <vt:lpstr>Connectors - bmp</vt:lpstr>
      <vt:lpstr>Connectors - bmp</vt:lpstr>
      <vt:lpstr>+V –V Layouts</vt:lpstr>
      <vt:lpstr>+V –V Layouts</vt:lpstr>
      <vt:lpstr>+V –V Layouts</vt:lpstr>
      <vt:lpstr>Security Cameras Layout</vt:lpstr>
      <vt:lpstr>Fiber Optics Connector Types</vt:lpstr>
      <vt:lpstr>How Rack Documents Relate</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LLO CDS Rack Installations</dc:title>
  <dc:creator>David Kinzel</dc:creator>
  <cp:lastModifiedBy>David Kinzel</cp:lastModifiedBy>
  <cp:revision>933</cp:revision>
  <cp:lastPrinted>2012-12-12T20:36:21Z</cp:lastPrinted>
  <dcterms:modified xsi:type="dcterms:W3CDTF">2013-02-09T00:26:56Z</dcterms:modified>
</cp:coreProperties>
</file>